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 varScale="1">
        <p:scale>
          <a:sx n="71" d="100"/>
          <a:sy n="71" d="100"/>
        </p:scale>
        <p:origin x="79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Ecology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Ecology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41" name="Group 140"/>
          <p:cNvGrpSpPr/>
          <p:nvPr/>
        </p:nvGrpSpPr>
        <p:grpSpPr>
          <a:xfrm>
            <a:off x="759626" y="5821363"/>
            <a:ext cx="373063" cy="454025"/>
            <a:chOff x="741363" y="5821363"/>
            <a:chExt cx="373063" cy="454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830263" y="5895975"/>
              <a:ext cx="90488" cy="90488"/>
            </a:xfrm>
            <a:custGeom>
              <a:avLst/>
              <a:gdLst>
                <a:gd name="T0" fmla="*/ 683 w 683"/>
                <a:gd name="T1" fmla="*/ 0 h 630"/>
                <a:gd name="T2" fmla="*/ 682 w 683"/>
                <a:gd name="T3" fmla="*/ 2 h 630"/>
                <a:gd name="T4" fmla="*/ 678 w 683"/>
                <a:gd name="T5" fmla="*/ 7 h 630"/>
                <a:gd name="T6" fmla="*/ 671 w 683"/>
                <a:gd name="T7" fmla="*/ 15 h 630"/>
                <a:gd name="T8" fmla="*/ 663 w 683"/>
                <a:gd name="T9" fmla="*/ 25 h 630"/>
                <a:gd name="T10" fmla="*/ 652 w 683"/>
                <a:gd name="T11" fmla="*/ 37 h 630"/>
                <a:gd name="T12" fmla="*/ 639 w 683"/>
                <a:gd name="T13" fmla="*/ 51 h 630"/>
                <a:gd name="T14" fmla="*/ 624 w 683"/>
                <a:gd name="T15" fmla="*/ 67 h 630"/>
                <a:gd name="T16" fmla="*/ 606 w 683"/>
                <a:gd name="T17" fmla="*/ 86 h 630"/>
                <a:gd name="T18" fmla="*/ 587 w 683"/>
                <a:gd name="T19" fmla="*/ 106 h 630"/>
                <a:gd name="T20" fmla="*/ 566 w 683"/>
                <a:gd name="T21" fmla="*/ 127 h 630"/>
                <a:gd name="T22" fmla="*/ 545 w 683"/>
                <a:gd name="T23" fmla="*/ 150 h 630"/>
                <a:gd name="T24" fmla="*/ 522 w 683"/>
                <a:gd name="T25" fmla="*/ 174 h 630"/>
                <a:gd name="T26" fmla="*/ 497 w 683"/>
                <a:gd name="T27" fmla="*/ 199 h 630"/>
                <a:gd name="T28" fmla="*/ 472 w 683"/>
                <a:gd name="T29" fmla="*/ 224 h 630"/>
                <a:gd name="T30" fmla="*/ 446 w 683"/>
                <a:gd name="T31" fmla="*/ 252 h 630"/>
                <a:gd name="T32" fmla="*/ 419 w 683"/>
                <a:gd name="T33" fmla="*/ 279 h 630"/>
                <a:gd name="T34" fmla="*/ 392 w 683"/>
                <a:gd name="T35" fmla="*/ 308 h 630"/>
                <a:gd name="T36" fmla="*/ 364 w 683"/>
                <a:gd name="T37" fmla="*/ 336 h 630"/>
                <a:gd name="T38" fmla="*/ 336 w 683"/>
                <a:gd name="T39" fmla="*/ 364 h 630"/>
                <a:gd name="T40" fmla="*/ 307 w 683"/>
                <a:gd name="T41" fmla="*/ 393 h 630"/>
                <a:gd name="T42" fmla="*/ 279 w 683"/>
                <a:gd name="T43" fmla="*/ 421 h 630"/>
                <a:gd name="T44" fmla="*/ 252 w 683"/>
                <a:gd name="T45" fmla="*/ 449 h 630"/>
                <a:gd name="T46" fmla="*/ 224 w 683"/>
                <a:gd name="T47" fmla="*/ 478 h 630"/>
                <a:gd name="T48" fmla="*/ 197 w 683"/>
                <a:gd name="T49" fmla="*/ 505 h 630"/>
                <a:gd name="T50" fmla="*/ 171 w 683"/>
                <a:gd name="T51" fmla="*/ 532 h 630"/>
                <a:gd name="T52" fmla="*/ 145 w 683"/>
                <a:gd name="T53" fmla="*/ 558 h 630"/>
                <a:gd name="T54" fmla="*/ 120 w 683"/>
                <a:gd name="T55" fmla="*/ 583 h 630"/>
                <a:gd name="T56" fmla="*/ 97 w 683"/>
                <a:gd name="T57" fmla="*/ 607 h 630"/>
                <a:gd name="T58" fmla="*/ 75 w 683"/>
                <a:gd name="T59" fmla="*/ 630 h 630"/>
                <a:gd name="T60" fmla="*/ 38 w 683"/>
                <a:gd name="T61" fmla="*/ 597 h 630"/>
                <a:gd name="T62" fmla="*/ 0 w 683"/>
                <a:gd name="T63" fmla="*/ 559 h 630"/>
                <a:gd name="T64" fmla="*/ 63 w 683"/>
                <a:gd name="T65" fmla="*/ 514 h 630"/>
                <a:gd name="T66" fmla="*/ 130 w 683"/>
                <a:gd name="T67" fmla="*/ 465 h 630"/>
                <a:gd name="T68" fmla="*/ 200 w 683"/>
                <a:gd name="T69" fmla="*/ 412 h 630"/>
                <a:gd name="T70" fmla="*/ 273 w 683"/>
                <a:gd name="T71" fmla="*/ 355 h 630"/>
                <a:gd name="T72" fmla="*/ 346 w 683"/>
                <a:gd name="T73" fmla="*/ 295 h 630"/>
                <a:gd name="T74" fmla="*/ 422 w 683"/>
                <a:gd name="T75" fmla="*/ 232 h 630"/>
                <a:gd name="T76" fmla="*/ 499 w 683"/>
                <a:gd name="T77" fmla="*/ 165 h 630"/>
                <a:gd name="T78" fmla="*/ 576 w 683"/>
                <a:gd name="T79" fmla="*/ 94 h 630"/>
                <a:gd name="T80" fmla="*/ 602 w 683"/>
                <a:gd name="T81" fmla="*/ 69 h 630"/>
                <a:gd name="T82" fmla="*/ 624 w 683"/>
                <a:gd name="T83" fmla="*/ 49 h 630"/>
                <a:gd name="T84" fmla="*/ 642 w 683"/>
                <a:gd name="T85" fmla="*/ 33 h 630"/>
                <a:gd name="T86" fmla="*/ 657 w 683"/>
                <a:gd name="T87" fmla="*/ 20 h 630"/>
                <a:gd name="T88" fmla="*/ 668 w 683"/>
                <a:gd name="T89" fmla="*/ 10 h 630"/>
                <a:gd name="T90" fmla="*/ 677 w 683"/>
                <a:gd name="T91" fmla="*/ 4 h 630"/>
                <a:gd name="T92" fmla="*/ 681 w 683"/>
                <a:gd name="T93" fmla="*/ 0 h 630"/>
                <a:gd name="T94" fmla="*/ 683 w 683"/>
                <a:gd name="T95" fmla="*/ 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83" h="630">
                  <a:moveTo>
                    <a:pt x="683" y="0"/>
                  </a:moveTo>
                  <a:lnTo>
                    <a:pt x="682" y="2"/>
                  </a:lnTo>
                  <a:lnTo>
                    <a:pt x="678" y="7"/>
                  </a:lnTo>
                  <a:lnTo>
                    <a:pt x="671" y="15"/>
                  </a:lnTo>
                  <a:lnTo>
                    <a:pt x="663" y="25"/>
                  </a:lnTo>
                  <a:lnTo>
                    <a:pt x="652" y="37"/>
                  </a:lnTo>
                  <a:lnTo>
                    <a:pt x="639" y="51"/>
                  </a:lnTo>
                  <a:lnTo>
                    <a:pt x="624" y="67"/>
                  </a:lnTo>
                  <a:lnTo>
                    <a:pt x="606" y="86"/>
                  </a:lnTo>
                  <a:lnTo>
                    <a:pt x="587" y="106"/>
                  </a:lnTo>
                  <a:lnTo>
                    <a:pt x="566" y="127"/>
                  </a:lnTo>
                  <a:lnTo>
                    <a:pt x="545" y="150"/>
                  </a:lnTo>
                  <a:lnTo>
                    <a:pt x="522" y="174"/>
                  </a:lnTo>
                  <a:lnTo>
                    <a:pt x="497" y="199"/>
                  </a:lnTo>
                  <a:lnTo>
                    <a:pt x="472" y="224"/>
                  </a:lnTo>
                  <a:lnTo>
                    <a:pt x="446" y="252"/>
                  </a:lnTo>
                  <a:lnTo>
                    <a:pt x="419" y="279"/>
                  </a:lnTo>
                  <a:lnTo>
                    <a:pt x="392" y="308"/>
                  </a:lnTo>
                  <a:lnTo>
                    <a:pt x="364" y="336"/>
                  </a:lnTo>
                  <a:lnTo>
                    <a:pt x="336" y="364"/>
                  </a:lnTo>
                  <a:lnTo>
                    <a:pt x="307" y="393"/>
                  </a:lnTo>
                  <a:lnTo>
                    <a:pt x="279" y="421"/>
                  </a:lnTo>
                  <a:lnTo>
                    <a:pt x="252" y="449"/>
                  </a:lnTo>
                  <a:lnTo>
                    <a:pt x="224" y="478"/>
                  </a:lnTo>
                  <a:lnTo>
                    <a:pt x="197" y="505"/>
                  </a:lnTo>
                  <a:lnTo>
                    <a:pt x="171" y="532"/>
                  </a:lnTo>
                  <a:lnTo>
                    <a:pt x="145" y="558"/>
                  </a:lnTo>
                  <a:lnTo>
                    <a:pt x="120" y="583"/>
                  </a:lnTo>
                  <a:lnTo>
                    <a:pt x="97" y="607"/>
                  </a:lnTo>
                  <a:lnTo>
                    <a:pt x="75" y="630"/>
                  </a:lnTo>
                  <a:lnTo>
                    <a:pt x="38" y="597"/>
                  </a:lnTo>
                  <a:lnTo>
                    <a:pt x="0" y="559"/>
                  </a:lnTo>
                  <a:lnTo>
                    <a:pt x="63" y="514"/>
                  </a:lnTo>
                  <a:lnTo>
                    <a:pt x="130" y="465"/>
                  </a:lnTo>
                  <a:lnTo>
                    <a:pt x="200" y="412"/>
                  </a:lnTo>
                  <a:lnTo>
                    <a:pt x="273" y="355"/>
                  </a:lnTo>
                  <a:lnTo>
                    <a:pt x="346" y="295"/>
                  </a:lnTo>
                  <a:lnTo>
                    <a:pt x="422" y="232"/>
                  </a:lnTo>
                  <a:lnTo>
                    <a:pt x="499" y="165"/>
                  </a:lnTo>
                  <a:lnTo>
                    <a:pt x="576" y="94"/>
                  </a:lnTo>
                  <a:lnTo>
                    <a:pt x="602" y="69"/>
                  </a:lnTo>
                  <a:lnTo>
                    <a:pt x="624" y="49"/>
                  </a:lnTo>
                  <a:lnTo>
                    <a:pt x="642" y="33"/>
                  </a:lnTo>
                  <a:lnTo>
                    <a:pt x="657" y="20"/>
                  </a:lnTo>
                  <a:lnTo>
                    <a:pt x="668" y="10"/>
                  </a:lnTo>
                  <a:lnTo>
                    <a:pt x="677" y="4"/>
                  </a:lnTo>
                  <a:lnTo>
                    <a:pt x="681" y="0"/>
                  </a:lnTo>
                  <a:lnTo>
                    <a:pt x="6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741363" y="5821363"/>
              <a:ext cx="373063" cy="454025"/>
            </a:xfrm>
            <a:custGeom>
              <a:avLst/>
              <a:gdLst>
                <a:gd name="T0" fmla="*/ 1601 w 2816"/>
                <a:gd name="T1" fmla="*/ 199 h 3143"/>
                <a:gd name="T2" fmla="*/ 1368 w 2816"/>
                <a:gd name="T3" fmla="*/ 217 h 3143"/>
                <a:gd name="T4" fmla="*/ 1073 w 2816"/>
                <a:gd name="T5" fmla="*/ 264 h 3143"/>
                <a:gd name="T6" fmla="*/ 795 w 2816"/>
                <a:gd name="T7" fmla="*/ 359 h 3143"/>
                <a:gd name="T8" fmla="*/ 593 w 2816"/>
                <a:gd name="T9" fmla="*/ 529 h 3143"/>
                <a:gd name="T10" fmla="*/ 522 w 2816"/>
                <a:gd name="T11" fmla="*/ 733 h 3143"/>
                <a:gd name="T12" fmla="*/ 567 w 2816"/>
                <a:gd name="T13" fmla="*/ 922 h 3143"/>
                <a:gd name="T14" fmla="*/ 677 w 2816"/>
                <a:gd name="T15" fmla="*/ 1077 h 3143"/>
                <a:gd name="T16" fmla="*/ 487 w 2816"/>
                <a:gd name="T17" fmla="*/ 1206 h 3143"/>
                <a:gd name="T18" fmla="*/ 374 w 2816"/>
                <a:gd name="T19" fmla="*/ 1277 h 3143"/>
                <a:gd name="T20" fmla="*/ 627 w 2816"/>
                <a:gd name="T21" fmla="*/ 1272 h 3143"/>
                <a:gd name="T22" fmla="*/ 685 w 2816"/>
                <a:gd name="T23" fmla="*/ 1214 h 3143"/>
                <a:gd name="T24" fmla="*/ 812 w 2816"/>
                <a:gd name="T25" fmla="*/ 1193 h 3143"/>
                <a:gd name="T26" fmla="*/ 995 w 2816"/>
                <a:gd name="T27" fmla="*/ 1280 h 3143"/>
                <a:gd name="T28" fmla="*/ 1207 w 2816"/>
                <a:gd name="T29" fmla="*/ 1286 h 3143"/>
                <a:gd name="T30" fmla="*/ 1429 w 2816"/>
                <a:gd name="T31" fmla="*/ 1160 h 3143"/>
                <a:gd name="T32" fmla="*/ 1566 w 2816"/>
                <a:gd name="T33" fmla="*/ 953 h 3143"/>
                <a:gd name="T34" fmla="*/ 1645 w 2816"/>
                <a:gd name="T35" fmla="*/ 691 h 3143"/>
                <a:gd name="T36" fmla="*/ 1683 w 2816"/>
                <a:gd name="T37" fmla="*/ 435 h 3143"/>
                <a:gd name="T38" fmla="*/ 1695 w 2816"/>
                <a:gd name="T39" fmla="*/ 251 h 3143"/>
                <a:gd name="T40" fmla="*/ 1690 w 2816"/>
                <a:gd name="T41" fmla="*/ 197 h 3143"/>
                <a:gd name="T42" fmla="*/ 1508 w 2816"/>
                <a:gd name="T43" fmla="*/ 19 h 3143"/>
                <a:gd name="T44" fmla="*/ 1819 w 2816"/>
                <a:gd name="T45" fmla="*/ 72 h 3143"/>
                <a:gd name="T46" fmla="*/ 2071 w 2816"/>
                <a:gd name="T47" fmla="*/ 134 h 3143"/>
                <a:gd name="T48" fmla="*/ 2230 w 2816"/>
                <a:gd name="T49" fmla="*/ 185 h 3143"/>
                <a:gd name="T50" fmla="*/ 2309 w 2816"/>
                <a:gd name="T51" fmla="*/ 225 h 3143"/>
                <a:gd name="T52" fmla="*/ 2602 w 2816"/>
                <a:gd name="T53" fmla="*/ 920 h 3143"/>
                <a:gd name="T54" fmla="*/ 2677 w 2816"/>
                <a:gd name="T55" fmla="*/ 1174 h 3143"/>
                <a:gd name="T56" fmla="*/ 2659 w 2816"/>
                <a:gd name="T57" fmla="*/ 1335 h 3143"/>
                <a:gd name="T58" fmla="*/ 2773 w 2816"/>
                <a:gd name="T59" fmla="*/ 1623 h 3143"/>
                <a:gd name="T60" fmla="*/ 2803 w 2816"/>
                <a:gd name="T61" fmla="*/ 1796 h 3143"/>
                <a:gd name="T62" fmla="*/ 2694 w 2816"/>
                <a:gd name="T63" fmla="*/ 1855 h 3143"/>
                <a:gd name="T64" fmla="*/ 2735 w 2816"/>
                <a:gd name="T65" fmla="*/ 2069 h 3143"/>
                <a:gd name="T66" fmla="*/ 2681 w 2816"/>
                <a:gd name="T67" fmla="*/ 2139 h 3143"/>
                <a:gd name="T68" fmla="*/ 2690 w 2816"/>
                <a:gd name="T69" fmla="*/ 2195 h 3143"/>
                <a:gd name="T70" fmla="*/ 2720 w 2816"/>
                <a:gd name="T71" fmla="*/ 2274 h 3143"/>
                <a:gd name="T72" fmla="*/ 2683 w 2816"/>
                <a:gd name="T73" fmla="*/ 2343 h 3143"/>
                <a:gd name="T74" fmla="*/ 2668 w 2816"/>
                <a:gd name="T75" fmla="*/ 2460 h 3143"/>
                <a:gd name="T76" fmla="*/ 2622 w 2816"/>
                <a:gd name="T77" fmla="*/ 2579 h 3143"/>
                <a:gd name="T78" fmla="*/ 2518 w 2816"/>
                <a:gd name="T79" fmla="*/ 2614 h 3143"/>
                <a:gd name="T80" fmla="*/ 2461 w 2816"/>
                <a:gd name="T81" fmla="*/ 2604 h 3143"/>
                <a:gd name="T82" fmla="*/ 2321 w 2816"/>
                <a:gd name="T83" fmla="*/ 2591 h 3143"/>
                <a:gd name="T84" fmla="*/ 2209 w 2816"/>
                <a:gd name="T85" fmla="*/ 2605 h 3143"/>
                <a:gd name="T86" fmla="*/ 2141 w 2816"/>
                <a:gd name="T87" fmla="*/ 2667 h 3143"/>
                <a:gd name="T88" fmla="*/ 2116 w 2816"/>
                <a:gd name="T89" fmla="*/ 3118 h 3143"/>
                <a:gd name="T90" fmla="*/ 646 w 2816"/>
                <a:gd name="T91" fmla="*/ 2809 h 3143"/>
                <a:gd name="T92" fmla="*/ 636 w 2816"/>
                <a:gd name="T93" fmla="*/ 2690 h 3143"/>
                <a:gd name="T94" fmla="*/ 561 w 2816"/>
                <a:gd name="T95" fmla="*/ 2445 h 3143"/>
                <a:gd name="T96" fmla="*/ 364 w 2816"/>
                <a:gd name="T97" fmla="*/ 2125 h 3143"/>
                <a:gd name="T98" fmla="*/ 224 w 2816"/>
                <a:gd name="T99" fmla="*/ 1965 h 3143"/>
                <a:gd name="T100" fmla="*/ 166 w 2816"/>
                <a:gd name="T101" fmla="*/ 1837 h 3143"/>
                <a:gd name="T102" fmla="*/ 87 w 2816"/>
                <a:gd name="T103" fmla="*/ 1619 h 3143"/>
                <a:gd name="T104" fmla="*/ 21 w 2816"/>
                <a:gd name="T105" fmla="*/ 1338 h 3143"/>
                <a:gd name="T106" fmla="*/ 0 w 2816"/>
                <a:gd name="T107" fmla="*/ 1084 h 3143"/>
                <a:gd name="T108" fmla="*/ 41 w 2816"/>
                <a:gd name="T109" fmla="*/ 758 h 3143"/>
                <a:gd name="T110" fmla="*/ 188 w 2816"/>
                <a:gd name="T111" fmla="*/ 442 h 3143"/>
                <a:gd name="T112" fmla="*/ 443 w 2816"/>
                <a:gd name="T113" fmla="*/ 191 h 3143"/>
                <a:gd name="T114" fmla="*/ 753 w 2816"/>
                <a:gd name="T115" fmla="*/ 54 h 3143"/>
                <a:gd name="T116" fmla="*/ 1095 w 2816"/>
                <a:gd name="T117" fmla="*/ 2 h 3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16" h="3143">
                  <a:moveTo>
                    <a:pt x="1690" y="197"/>
                  </a:moveTo>
                  <a:lnTo>
                    <a:pt x="1679" y="197"/>
                  </a:lnTo>
                  <a:lnTo>
                    <a:pt x="1659" y="198"/>
                  </a:lnTo>
                  <a:lnTo>
                    <a:pt x="1633" y="198"/>
                  </a:lnTo>
                  <a:lnTo>
                    <a:pt x="1601" y="199"/>
                  </a:lnTo>
                  <a:lnTo>
                    <a:pt x="1563" y="201"/>
                  </a:lnTo>
                  <a:lnTo>
                    <a:pt x="1519" y="203"/>
                  </a:lnTo>
                  <a:lnTo>
                    <a:pt x="1473" y="206"/>
                  </a:lnTo>
                  <a:lnTo>
                    <a:pt x="1422" y="210"/>
                  </a:lnTo>
                  <a:lnTo>
                    <a:pt x="1368" y="217"/>
                  </a:lnTo>
                  <a:lnTo>
                    <a:pt x="1311" y="223"/>
                  </a:lnTo>
                  <a:lnTo>
                    <a:pt x="1253" y="231"/>
                  </a:lnTo>
                  <a:lnTo>
                    <a:pt x="1193" y="240"/>
                  </a:lnTo>
                  <a:lnTo>
                    <a:pt x="1134" y="251"/>
                  </a:lnTo>
                  <a:lnTo>
                    <a:pt x="1073" y="264"/>
                  </a:lnTo>
                  <a:lnTo>
                    <a:pt x="1014" y="278"/>
                  </a:lnTo>
                  <a:lnTo>
                    <a:pt x="956" y="296"/>
                  </a:lnTo>
                  <a:lnTo>
                    <a:pt x="900" y="315"/>
                  </a:lnTo>
                  <a:lnTo>
                    <a:pt x="846" y="336"/>
                  </a:lnTo>
                  <a:lnTo>
                    <a:pt x="795" y="359"/>
                  </a:lnTo>
                  <a:lnTo>
                    <a:pt x="747" y="386"/>
                  </a:lnTo>
                  <a:lnTo>
                    <a:pt x="704" y="414"/>
                  </a:lnTo>
                  <a:lnTo>
                    <a:pt x="666" y="446"/>
                  </a:lnTo>
                  <a:lnTo>
                    <a:pt x="626" y="487"/>
                  </a:lnTo>
                  <a:lnTo>
                    <a:pt x="593" y="529"/>
                  </a:lnTo>
                  <a:lnTo>
                    <a:pt x="567" y="570"/>
                  </a:lnTo>
                  <a:lnTo>
                    <a:pt x="548" y="611"/>
                  </a:lnTo>
                  <a:lnTo>
                    <a:pt x="534" y="652"/>
                  </a:lnTo>
                  <a:lnTo>
                    <a:pt x="525" y="693"/>
                  </a:lnTo>
                  <a:lnTo>
                    <a:pt x="522" y="733"/>
                  </a:lnTo>
                  <a:lnTo>
                    <a:pt x="523" y="773"/>
                  </a:lnTo>
                  <a:lnTo>
                    <a:pt x="530" y="811"/>
                  </a:lnTo>
                  <a:lnTo>
                    <a:pt x="538" y="850"/>
                  </a:lnTo>
                  <a:lnTo>
                    <a:pt x="551" y="886"/>
                  </a:lnTo>
                  <a:lnTo>
                    <a:pt x="567" y="922"/>
                  </a:lnTo>
                  <a:lnTo>
                    <a:pt x="586" y="956"/>
                  </a:lnTo>
                  <a:lnTo>
                    <a:pt x="606" y="989"/>
                  </a:lnTo>
                  <a:lnTo>
                    <a:pt x="628" y="1020"/>
                  </a:lnTo>
                  <a:lnTo>
                    <a:pt x="652" y="1050"/>
                  </a:lnTo>
                  <a:lnTo>
                    <a:pt x="677" y="1077"/>
                  </a:lnTo>
                  <a:lnTo>
                    <a:pt x="633" y="1107"/>
                  </a:lnTo>
                  <a:lnTo>
                    <a:pt x="593" y="1136"/>
                  </a:lnTo>
                  <a:lnTo>
                    <a:pt x="554" y="1161"/>
                  </a:lnTo>
                  <a:lnTo>
                    <a:pt x="520" y="1184"/>
                  </a:lnTo>
                  <a:lnTo>
                    <a:pt x="487" y="1206"/>
                  </a:lnTo>
                  <a:lnTo>
                    <a:pt x="457" y="1225"/>
                  </a:lnTo>
                  <a:lnTo>
                    <a:pt x="431" y="1241"/>
                  </a:lnTo>
                  <a:lnTo>
                    <a:pt x="408" y="1255"/>
                  </a:lnTo>
                  <a:lnTo>
                    <a:pt x="389" y="1266"/>
                  </a:lnTo>
                  <a:lnTo>
                    <a:pt x="374" y="1277"/>
                  </a:lnTo>
                  <a:lnTo>
                    <a:pt x="363" y="1283"/>
                  </a:lnTo>
                  <a:lnTo>
                    <a:pt x="356" y="1287"/>
                  </a:lnTo>
                  <a:lnTo>
                    <a:pt x="354" y="1288"/>
                  </a:lnTo>
                  <a:lnTo>
                    <a:pt x="626" y="1274"/>
                  </a:lnTo>
                  <a:lnTo>
                    <a:pt x="627" y="1272"/>
                  </a:lnTo>
                  <a:lnTo>
                    <a:pt x="632" y="1267"/>
                  </a:lnTo>
                  <a:lnTo>
                    <a:pt x="641" y="1258"/>
                  </a:lnTo>
                  <a:lnTo>
                    <a:pt x="653" y="1246"/>
                  </a:lnTo>
                  <a:lnTo>
                    <a:pt x="668" y="1232"/>
                  </a:lnTo>
                  <a:lnTo>
                    <a:pt x="685" y="1214"/>
                  </a:lnTo>
                  <a:lnTo>
                    <a:pt x="705" y="1194"/>
                  </a:lnTo>
                  <a:lnTo>
                    <a:pt x="728" y="1172"/>
                  </a:lnTo>
                  <a:lnTo>
                    <a:pt x="752" y="1148"/>
                  </a:lnTo>
                  <a:lnTo>
                    <a:pt x="781" y="1171"/>
                  </a:lnTo>
                  <a:lnTo>
                    <a:pt x="812" y="1193"/>
                  </a:lnTo>
                  <a:lnTo>
                    <a:pt x="846" y="1215"/>
                  </a:lnTo>
                  <a:lnTo>
                    <a:pt x="880" y="1234"/>
                  </a:lnTo>
                  <a:lnTo>
                    <a:pt x="917" y="1252"/>
                  </a:lnTo>
                  <a:lnTo>
                    <a:pt x="956" y="1267"/>
                  </a:lnTo>
                  <a:lnTo>
                    <a:pt x="995" y="1280"/>
                  </a:lnTo>
                  <a:lnTo>
                    <a:pt x="1036" y="1289"/>
                  </a:lnTo>
                  <a:lnTo>
                    <a:pt x="1077" y="1295"/>
                  </a:lnTo>
                  <a:lnTo>
                    <a:pt x="1121" y="1296"/>
                  </a:lnTo>
                  <a:lnTo>
                    <a:pt x="1164" y="1293"/>
                  </a:lnTo>
                  <a:lnTo>
                    <a:pt x="1207" y="1286"/>
                  </a:lnTo>
                  <a:lnTo>
                    <a:pt x="1252" y="1272"/>
                  </a:lnTo>
                  <a:lnTo>
                    <a:pt x="1296" y="1254"/>
                  </a:lnTo>
                  <a:lnTo>
                    <a:pt x="1341" y="1229"/>
                  </a:lnTo>
                  <a:lnTo>
                    <a:pt x="1385" y="1198"/>
                  </a:lnTo>
                  <a:lnTo>
                    <a:pt x="1429" y="1160"/>
                  </a:lnTo>
                  <a:lnTo>
                    <a:pt x="1462" y="1127"/>
                  </a:lnTo>
                  <a:lnTo>
                    <a:pt x="1492" y="1088"/>
                  </a:lnTo>
                  <a:lnTo>
                    <a:pt x="1519" y="1046"/>
                  </a:lnTo>
                  <a:lnTo>
                    <a:pt x="1544" y="1001"/>
                  </a:lnTo>
                  <a:lnTo>
                    <a:pt x="1566" y="953"/>
                  </a:lnTo>
                  <a:lnTo>
                    <a:pt x="1585" y="903"/>
                  </a:lnTo>
                  <a:lnTo>
                    <a:pt x="1604" y="851"/>
                  </a:lnTo>
                  <a:lnTo>
                    <a:pt x="1619" y="798"/>
                  </a:lnTo>
                  <a:lnTo>
                    <a:pt x="1633" y="745"/>
                  </a:lnTo>
                  <a:lnTo>
                    <a:pt x="1645" y="691"/>
                  </a:lnTo>
                  <a:lnTo>
                    <a:pt x="1656" y="637"/>
                  </a:lnTo>
                  <a:lnTo>
                    <a:pt x="1664" y="583"/>
                  </a:lnTo>
                  <a:lnTo>
                    <a:pt x="1672" y="533"/>
                  </a:lnTo>
                  <a:lnTo>
                    <a:pt x="1677" y="483"/>
                  </a:lnTo>
                  <a:lnTo>
                    <a:pt x="1683" y="435"/>
                  </a:lnTo>
                  <a:lnTo>
                    <a:pt x="1686" y="391"/>
                  </a:lnTo>
                  <a:lnTo>
                    <a:pt x="1689" y="349"/>
                  </a:lnTo>
                  <a:lnTo>
                    <a:pt x="1691" y="313"/>
                  </a:lnTo>
                  <a:lnTo>
                    <a:pt x="1694" y="279"/>
                  </a:lnTo>
                  <a:lnTo>
                    <a:pt x="1695" y="251"/>
                  </a:lnTo>
                  <a:lnTo>
                    <a:pt x="1695" y="229"/>
                  </a:lnTo>
                  <a:lnTo>
                    <a:pt x="1695" y="212"/>
                  </a:lnTo>
                  <a:lnTo>
                    <a:pt x="1695" y="201"/>
                  </a:lnTo>
                  <a:lnTo>
                    <a:pt x="1695" y="197"/>
                  </a:lnTo>
                  <a:lnTo>
                    <a:pt x="1690" y="197"/>
                  </a:lnTo>
                  <a:close/>
                  <a:moveTo>
                    <a:pt x="1235" y="0"/>
                  </a:moveTo>
                  <a:lnTo>
                    <a:pt x="1304" y="2"/>
                  </a:lnTo>
                  <a:lnTo>
                    <a:pt x="1373" y="6"/>
                  </a:lnTo>
                  <a:lnTo>
                    <a:pt x="1441" y="12"/>
                  </a:lnTo>
                  <a:lnTo>
                    <a:pt x="1508" y="19"/>
                  </a:lnTo>
                  <a:lnTo>
                    <a:pt x="1575" y="27"/>
                  </a:lnTo>
                  <a:lnTo>
                    <a:pt x="1638" y="37"/>
                  </a:lnTo>
                  <a:lnTo>
                    <a:pt x="1701" y="48"/>
                  </a:lnTo>
                  <a:lnTo>
                    <a:pt x="1762" y="60"/>
                  </a:lnTo>
                  <a:lnTo>
                    <a:pt x="1819" y="72"/>
                  </a:lnTo>
                  <a:lnTo>
                    <a:pt x="1876" y="84"/>
                  </a:lnTo>
                  <a:lnTo>
                    <a:pt x="1929" y="97"/>
                  </a:lnTo>
                  <a:lnTo>
                    <a:pt x="1980" y="109"/>
                  </a:lnTo>
                  <a:lnTo>
                    <a:pt x="2026" y="122"/>
                  </a:lnTo>
                  <a:lnTo>
                    <a:pt x="2071" y="134"/>
                  </a:lnTo>
                  <a:lnTo>
                    <a:pt x="2111" y="147"/>
                  </a:lnTo>
                  <a:lnTo>
                    <a:pt x="2146" y="158"/>
                  </a:lnTo>
                  <a:lnTo>
                    <a:pt x="2179" y="168"/>
                  </a:lnTo>
                  <a:lnTo>
                    <a:pt x="2207" y="177"/>
                  </a:lnTo>
                  <a:lnTo>
                    <a:pt x="2230" y="185"/>
                  </a:lnTo>
                  <a:lnTo>
                    <a:pt x="2249" y="191"/>
                  </a:lnTo>
                  <a:lnTo>
                    <a:pt x="2262" y="196"/>
                  </a:lnTo>
                  <a:lnTo>
                    <a:pt x="2271" y="199"/>
                  </a:lnTo>
                  <a:lnTo>
                    <a:pt x="2273" y="200"/>
                  </a:lnTo>
                  <a:lnTo>
                    <a:pt x="2309" y="225"/>
                  </a:lnTo>
                  <a:lnTo>
                    <a:pt x="2346" y="247"/>
                  </a:lnTo>
                  <a:lnTo>
                    <a:pt x="2542" y="770"/>
                  </a:lnTo>
                  <a:lnTo>
                    <a:pt x="2563" y="818"/>
                  </a:lnTo>
                  <a:lnTo>
                    <a:pt x="2583" y="870"/>
                  </a:lnTo>
                  <a:lnTo>
                    <a:pt x="2602" y="920"/>
                  </a:lnTo>
                  <a:lnTo>
                    <a:pt x="2620" y="970"/>
                  </a:lnTo>
                  <a:lnTo>
                    <a:pt x="2637" y="1020"/>
                  </a:lnTo>
                  <a:lnTo>
                    <a:pt x="2652" y="1072"/>
                  </a:lnTo>
                  <a:lnTo>
                    <a:pt x="2665" y="1122"/>
                  </a:lnTo>
                  <a:lnTo>
                    <a:pt x="2677" y="1174"/>
                  </a:lnTo>
                  <a:lnTo>
                    <a:pt x="2674" y="1198"/>
                  </a:lnTo>
                  <a:lnTo>
                    <a:pt x="2660" y="1226"/>
                  </a:lnTo>
                  <a:lnTo>
                    <a:pt x="2648" y="1251"/>
                  </a:lnTo>
                  <a:lnTo>
                    <a:pt x="2643" y="1278"/>
                  </a:lnTo>
                  <a:lnTo>
                    <a:pt x="2659" y="1335"/>
                  </a:lnTo>
                  <a:lnTo>
                    <a:pt x="2677" y="1394"/>
                  </a:lnTo>
                  <a:lnTo>
                    <a:pt x="2699" y="1450"/>
                  </a:lnTo>
                  <a:lnTo>
                    <a:pt x="2724" y="1508"/>
                  </a:lnTo>
                  <a:lnTo>
                    <a:pt x="2747" y="1565"/>
                  </a:lnTo>
                  <a:lnTo>
                    <a:pt x="2773" y="1623"/>
                  </a:lnTo>
                  <a:lnTo>
                    <a:pt x="2794" y="1686"/>
                  </a:lnTo>
                  <a:lnTo>
                    <a:pt x="2814" y="1751"/>
                  </a:lnTo>
                  <a:lnTo>
                    <a:pt x="2816" y="1766"/>
                  </a:lnTo>
                  <a:lnTo>
                    <a:pt x="2810" y="1781"/>
                  </a:lnTo>
                  <a:lnTo>
                    <a:pt x="2803" y="1796"/>
                  </a:lnTo>
                  <a:lnTo>
                    <a:pt x="2788" y="1810"/>
                  </a:lnTo>
                  <a:lnTo>
                    <a:pt x="2770" y="1823"/>
                  </a:lnTo>
                  <a:lnTo>
                    <a:pt x="2748" y="1834"/>
                  </a:lnTo>
                  <a:lnTo>
                    <a:pt x="2724" y="1845"/>
                  </a:lnTo>
                  <a:lnTo>
                    <a:pt x="2694" y="1855"/>
                  </a:lnTo>
                  <a:lnTo>
                    <a:pt x="2694" y="1902"/>
                  </a:lnTo>
                  <a:lnTo>
                    <a:pt x="2702" y="1948"/>
                  </a:lnTo>
                  <a:lnTo>
                    <a:pt x="2714" y="1998"/>
                  </a:lnTo>
                  <a:lnTo>
                    <a:pt x="2732" y="2054"/>
                  </a:lnTo>
                  <a:lnTo>
                    <a:pt x="2735" y="2069"/>
                  </a:lnTo>
                  <a:lnTo>
                    <a:pt x="2732" y="2083"/>
                  </a:lnTo>
                  <a:lnTo>
                    <a:pt x="2725" y="2099"/>
                  </a:lnTo>
                  <a:lnTo>
                    <a:pt x="2714" y="2114"/>
                  </a:lnTo>
                  <a:lnTo>
                    <a:pt x="2701" y="2126"/>
                  </a:lnTo>
                  <a:lnTo>
                    <a:pt x="2681" y="2139"/>
                  </a:lnTo>
                  <a:lnTo>
                    <a:pt x="2663" y="2149"/>
                  </a:lnTo>
                  <a:lnTo>
                    <a:pt x="2643" y="2158"/>
                  </a:lnTo>
                  <a:lnTo>
                    <a:pt x="2662" y="2170"/>
                  </a:lnTo>
                  <a:lnTo>
                    <a:pt x="2677" y="2180"/>
                  </a:lnTo>
                  <a:lnTo>
                    <a:pt x="2690" y="2195"/>
                  </a:lnTo>
                  <a:lnTo>
                    <a:pt x="2702" y="2209"/>
                  </a:lnTo>
                  <a:lnTo>
                    <a:pt x="2711" y="2224"/>
                  </a:lnTo>
                  <a:lnTo>
                    <a:pt x="2716" y="2240"/>
                  </a:lnTo>
                  <a:lnTo>
                    <a:pt x="2718" y="2255"/>
                  </a:lnTo>
                  <a:lnTo>
                    <a:pt x="2720" y="2274"/>
                  </a:lnTo>
                  <a:lnTo>
                    <a:pt x="2718" y="2289"/>
                  </a:lnTo>
                  <a:lnTo>
                    <a:pt x="2712" y="2303"/>
                  </a:lnTo>
                  <a:lnTo>
                    <a:pt x="2704" y="2317"/>
                  </a:lnTo>
                  <a:lnTo>
                    <a:pt x="2693" y="2330"/>
                  </a:lnTo>
                  <a:lnTo>
                    <a:pt x="2683" y="2343"/>
                  </a:lnTo>
                  <a:lnTo>
                    <a:pt x="2676" y="2357"/>
                  </a:lnTo>
                  <a:lnTo>
                    <a:pt x="2667" y="2371"/>
                  </a:lnTo>
                  <a:lnTo>
                    <a:pt x="2662" y="2386"/>
                  </a:lnTo>
                  <a:lnTo>
                    <a:pt x="2662" y="2424"/>
                  </a:lnTo>
                  <a:lnTo>
                    <a:pt x="2668" y="2460"/>
                  </a:lnTo>
                  <a:lnTo>
                    <a:pt x="2674" y="2498"/>
                  </a:lnTo>
                  <a:lnTo>
                    <a:pt x="2665" y="2532"/>
                  </a:lnTo>
                  <a:lnTo>
                    <a:pt x="2653" y="2548"/>
                  </a:lnTo>
                  <a:lnTo>
                    <a:pt x="2638" y="2563"/>
                  </a:lnTo>
                  <a:lnTo>
                    <a:pt x="2622" y="2579"/>
                  </a:lnTo>
                  <a:lnTo>
                    <a:pt x="2601" y="2590"/>
                  </a:lnTo>
                  <a:lnTo>
                    <a:pt x="2581" y="2600"/>
                  </a:lnTo>
                  <a:lnTo>
                    <a:pt x="2559" y="2608"/>
                  </a:lnTo>
                  <a:lnTo>
                    <a:pt x="2538" y="2613"/>
                  </a:lnTo>
                  <a:lnTo>
                    <a:pt x="2518" y="2614"/>
                  </a:lnTo>
                  <a:lnTo>
                    <a:pt x="2482" y="2613"/>
                  </a:lnTo>
                  <a:lnTo>
                    <a:pt x="2451" y="2611"/>
                  </a:lnTo>
                  <a:lnTo>
                    <a:pt x="2418" y="2608"/>
                  </a:lnTo>
                  <a:lnTo>
                    <a:pt x="2490" y="2606"/>
                  </a:lnTo>
                  <a:lnTo>
                    <a:pt x="2461" y="2604"/>
                  </a:lnTo>
                  <a:lnTo>
                    <a:pt x="2431" y="2600"/>
                  </a:lnTo>
                  <a:lnTo>
                    <a:pt x="2405" y="2598"/>
                  </a:lnTo>
                  <a:lnTo>
                    <a:pt x="2377" y="2595"/>
                  </a:lnTo>
                  <a:lnTo>
                    <a:pt x="2350" y="2594"/>
                  </a:lnTo>
                  <a:lnTo>
                    <a:pt x="2321" y="2591"/>
                  </a:lnTo>
                  <a:lnTo>
                    <a:pt x="2314" y="2591"/>
                  </a:lnTo>
                  <a:lnTo>
                    <a:pt x="2286" y="2592"/>
                  </a:lnTo>
                  <a:lnTo>
                    <a:pt x="2256" y="2595"/>
                  </a:lnTo>
                  <a:lnTo>
                    <a:pt x="2232" y="2598"/>
                  </a:lnTo>
                  <a:lnTo>
                    <a:pt x="2209" y="2605"/>
                  </a:lnTo>
                  <a:lnTo>
                    <a:pt x="2190" y="2611"/>
                  </a:lnTo>
                  <a:lnTo>
                    <a:pt x="2172" y="2620"/>
                  </a:lnTo>
                  <a:lnTo>
                    <a:pt x="2159" y="2633"/>
                  </a:lnTo>
                  <a:lnTo>
                    <a:pt x="2150" y="2649"/>
                  </a:lnTo>
                  <a:lnTo>
                    <a:pt x="2141" y="2667"/>
                  </a:lnTo>
                  <a:lnTo>
                    <a:pt x="2135" y="2688"/>
                  </a:lnTo>
                  <a:lnTo>
                    <a:pt x="2126" y="2779"/>
                  </a:lnTo>
                  <a:lnTo>
                    <a:pt x="2119" y="2958"/>
                  </a:lnTo>
                  <a:lnTo>
                    <a:pt x="2116" y="3039"/>
                  </a:lnTo>
                  <a:lnTo>
                    <a:pt x="2116" y="3118"/>
                  </a:lnTo>
                  <a:lnTo>
                    <a:pt x="2111" y="3143"/>
                  </a:lnTo>
                  <a:lnTo>
                    <a:pt x="651" y="3143"/>
                  </a:lnTo>
                  <a:lnTo>
                    <a:pt x="648" y="2894"/>
                  </a:lnTo>
                  <a:lnTo>
                    <a:pt x="646" y="2813"/>
                  </a:lnTo>
                  <a:lnTo>
                    <a:pt x="646" y="2809"/>
                  </a:lnTo>
                  <a:lnTo>
                    <a:pt x="646" y="2798"/>
                  </a:lnTo>
                  <a:lnTo>
                    <a:pt x="645" y="2780"/>
                  </a:lnTo>
                  <a:lnTo>
                    <a:pt x="644" y="2756"/>
                  </a:lnTo>
                  <a:lnTo>
                    <a:pt x="641" y="2726"/>
                  </a:lnTo>
                  <a:lnTo>
                    <a:pt x="636" y="2690"/>
                  </a:lnTo>
                  <a:lnTo>
                    <a:pt x="627" y="2650"/>
                  </a:lnTo>
                  <a:lnTo>
                    <a:pt x="616" y="2604"/>
                  </a:lnTo>
                  <a:lnTo>
                    <a:pt x="602" y="2554"/>
                  </a:lnTo>
                  <a:lnTo>
                    <a:pt x="584" y="2502"/>
                  </a:lnTo>
                  <a:lnTo>
                    <a:pt x="561" y="2445"/>
                  </a:lnTo>
                  <a:lnTo>
                    <a:pt x="533" y="2385"/>
                  </a:lnTo>
                  <a:lnTo>
                    <a:pt x="500" y="2322"/>
                  </a:lnTo>
                  <a:lnTo>
                    <a:pt x="461" y="2258"/>
                  </a:lnTo>
                  <a:lnTo>
                    <a:pt x="416" y="2192"/>
                  </a:lnTo>
                  <a:lnTo>
                    <a:pt x="364" y="2125"/>
                  </a:lnTo>
                  <a:lnTo>
                    <a:pt x="304" y="2057"/>
                  </a:lnTo>
                  <a:lnTo>
                    <a:pt x="236" y="1988"/>
                  </a:lnTo>
                  <a:lnTo>
                    <a:pt x="235" y="1985"/>
                  </a:lnTo>
                  <a:lnTo>
                    <a:pt x="231" y="1978"/>
                  </a:lnTo>
                  <a:lnTo>
                    <a:pt x="224" y="1965"/>
                  </a:lnTo>
                  <a:lnTo>
                    <a:pt x="215" y="1947"/>
                  </a:lnTo>
                  <a:lnTo>
                    <a:pt x="206" y="1926"/>
                  </a:lnTo>
                  <a:lnTo>
                    <a:pt x="194" y="1901"/>
                  </a:lnTo>
                  <a:lnTo>
                    <a:pt x="180" y="1870"/>
                  </a:lnTo>
                  <a:lnTo>
                    <a:pt x="166" y="1837"/>
                  </a:lnTo>
                  <a:lnTo>
                    <a:pt x="151" y="1799"/>
                  </a:lnTo>
                  <a:lnTo>
                    <a:pt x="134" y="1759"/>
                  </a:lnTo>
                  <a:lnTo>
                    <a:pt x="118" y="1715"/>
                  </a:lnTo>
                  <a:lnTo>
                    <a:pt x="103" y="1669"/>
                  </a:lnTo>
                  <a:lnTo>
                    <a:pt x="87" y="1619"/>
                  </a:lnTo>
                  <a:lnTo>
                    <a:pt x="71" y="1567"/>
                  </a:lnTo>
                  <a:lnTo>
                    <a:pt x="57" y="1513"/>
                  </a:lnTo>
                  <a:lnTo>
                    <a:pt x="43" y="1457"/>
                  </a:lnTo>
                  <a:lnTo>
                    <a:pt x="31" y="1398"/>
                  </a:lnTo>
                  <a:lnTo>
                    <a:pt x="21" y="1338"/>
                  </a:lnTo>
                  <a:lnTo>
                    <a:pt x="12" y="1278"/>
                  </a:lnTo>
                  <a:lnTo>
                    <a:pt x="5" y="1215"/>
                  </a:lnTo>
                  <a:lnTo>
                    <a:pt x="1" y="1151"/>
                  </a:lnTo>
                  <a:lnTo>
                    <a:pt x="0" y="1088"/>
                  </a:lnTo>
                  <a:lnTo>
                    <a:pt x="0" y="1084"/>
                  </a:lnTo>
                  <a:lnTo>
                    <a:pt x="1" y="1021"/>
                  </a:lnTo>
                  <a:lnTo>
                    <a:pt x="5" y="955"/>
                  </a:lnTo>
                  <a:lnTo>
                    <a:pt x="14" y="889"/>
                  </a:lnTo>
                  <a:lnTo>
                    <a:pt x="26" y="824"/>
                  </a:lnTo>
                  <a:lnTo>
                    <a:pt x="41" y="758"/>
                  </a:lnTo>
                  <a:lnTo>
                    <a:pt x="61" y="693"/>
                  </a:lnTo>
                  <a:lnTo>
                    <a:pt x="86" y="629"/>
                  </a:lnTo>
                  <a:lnTo>
                    <a:pt x="115" y="565"/>
                  </a:lnTo>
                  <a:lnTo>
                    <a:pt x="149" y="502"/>
                  </a:lnTo>
                  <a:lnTo>
                    <a:pt x="188" y="442"/>
                  </a:lnTo>
                  <a:lnTo>
                    <a:pt x="234" y="382"/>
                  </a:lnTo>
                  <a:lnTo>
                    <a:pt x="285" y="323"/>
                  </a:lnTo>
                  <a:lnTo>
                    <a:pt x="335" y="274"/>
                  </a:lnTo>
                  <a:lnTo>
                    <a:pt x="388" y="231"/>
                  </a:lnTo>
                  <a:lnTo>
                    <a:pt x="443" y="191"/>
                  </a:lnTo>
                  <a:lnTo>
                    <a:pt x="500" y="156"/>
                  </a:lnTo>
                  <a:lnTo>
                    <a:pt x="561" y="124"/>
                  </a:lnTo>
                  <a:lnTo>
                    <a:pt x="623" y="97"/>
                  </a:lnTo>
                  <a:lnTo>
                    <a:pt x="687" y="74"/>
                  </a:lnTo>
                  <a:lnTo>
                    <a:pt x="753" y="54"/>
                  </a:lnTo>
                  <a:lnTo>
                    <a:pt x="820" y="37"/>
                  </a:lnTo>
                  <a:lnTo>
                    <a:pt x="887" y="24"/>
                  </a:lnTo>
                  <a:lnTo>
                    <a:pt x="956" y="14"/>
                  </a:lnTo>
                  <a:lnTo>
                    <a:pt x="1026" y="7"/>
                  </a:lnTo>
                  <a:lnTo>
                    <a:pt x="1095" y="2"/>
                  </a:lnTo>
                  <a:lnTo>
                    <a:pt x="1165" y="0"/>
                  </a:lnTo>
                  <a:lnTo>
                    <a:pt x="12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1614157" y="5892800"/>
            <a:ext cx="534988" cy="307975"/>
            <a:chOff x="1600200" y="5892800"/>
            <a:chExt cx="534988" cy="307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687513" y="6129338"/>
              <a:ext cx="69850" cy="71437"/>
            </a:xfrm>
            <a:custGeom>
              <a:avLst/>
              <a:gdLst>
                <a:gd name="T0" fmla="*/ 221 w 442"/>
                <a:gd name="T1" fmla="*/ 0 h 446"/>
                <a:gd name="T2" fmla="*/ 257 w 442"/>
                <a:gd name="T3" fmla="*/ 3 h 446"/>
                <a:gd name="T4" fmla="*/ 290 w 442"/>
                <a:gd name="T5" fmla="*/ 12 h 446"/>
                <a:gd name="T6" fmla="*/ 322 w 442"/>
                <a:gd name="T7" fmla="*/ 25 h 446"/>
                <a:gd name="T8" fmla="*/ 351 w 442"/>
                <a:gd name="T9" fmla="*/ 44 h 446"/>
                <a:gd name="T10" fmla="*/ 376 w 442"/>
                <a:gd name="T11" fmla="*/ 66 h 446"/>
                <a:gd name="T12" fmla="*/ 398 w 442"/>
                <a:gd name="T13" fmla="*/ 91 h 446"/>
                <a:gd name="T14" fmla="*/ 416 w 442"/>
                <a:gd name="T15" fmla="*/ 120 h 446"/>
                <a:gd name="T16" fmla="*/ 430 w 442"/>
                <a:gd name="T17" fmla="*/ 152 h 446"/>
                <a:gd name="T18" fmla="*/ 438 w 442"/>
                <a:gd name="T19" fmla="*/ 187 h 446"/>
                <a:gd name="T20" fmla="*/ 442 w 442"/>
                <a:gd name="T21" fmla="*/ 224 h 446"/>
                <a:gd name="T22" fmla="*/ 438 w 442"/>
                <a:gd name="T23" fmla="*/ 259 h 446"/>
                <a:gd name="T24" fmla="*/ 430 w 442"/>
                <a:gd name="T25" fmla="*/ 294 h 446"/>
                <a:gd name="T26" fmla="*/ 416 w 442"/>
                <a:gd name="T27" fmla="*/ 326 h 446"/>
                <a:gd name="T28" fmla="*/ 398 w 442"/>
                <a:gd name="T29" fmla="*/ 355 h 446"/>
                <a:gd name="T30" fmla="*/ 376 w 442"/>
                <a:gd name="T31" fmla="*/ 381 h 446"/>
                <a:gd name="T32" fmla="*/ 351 w 442"/>
                <a:gd name="T33" fmla="*/ 403 h 446"/>
                <a:gd name="T34" fmla="*/ 322 w 442"/>
                <a:gd name="T35" fmla="*/ 421 h 446"/>
                <a:gd name="T36" fmla="*/ 290 w 442"/>
                <a:gd name="T37" fmla="*/ 435 h 446"/>
                <a:gd name="T38" fmla="*/ 257 w 442"/>
                <a:gd name="T39" fmla="*/ 443 h 446"/>
                <a:gd name="T40" fmla="*/ 221 w 442"/>
                <a:gd name="T41" fmla="*/ 446 h 446"/>
                <a:gd name="T42" fmla="*/ 185 w 442"/>
                <a:gd name="T43" fmla="*/ 443 h 446"/>
                <a:gd name="T44" fmla="*/ 151 w 442"/>
                <a:gd name="T45" fmla="*/ 435 h 446"/>
                <a:gd name="T46" fmla="*/ 120 w 442"/>
                <a:gd name="T47" fmla="*/ 421 h 446"/>
                <a:gd name="T48" fmla="*/ 90 w 442"/>
                <a:gd name="T49" fmla="*/ 403 h 446"/>
                <a:gd name="T50" fmla="*/ 65 w 442"/>
                <a:gd name="T51" fmla="*/ 381 h 446"/>
                <a:gd name="T52" fmla="*/ 43 w 442"/>
                <a:gd name="T53" fmla="*/ 355 h 446"/>
                <a:gd name="T54" fmla="*/ 25 w 442"/>
                <a:gd name="T55" fmla="*/ 326 h 446"/>
                <a:gd name="T56" fmla="*/ 12 w 442"/>
                <a:gd name="T57" fmla="*/ 294 h 446"/>
                <a:gd name="T58" fmla="*/ 3 w 442"/>
                <a:gd name="T59" fmla="*/ 259 h 446"/>
                <a:gd name="T60" fmla="*/ 0 w 442"/>
                <a:gd name="T61" fmla="*/ 224 h 446"/>
                <a:gd name="T62" fmla="*/ 3 w 442"/>
                <a:gd name="T63" fmla="*/ 187 h 446"/>
                <a:gd name="T64" fmla="*/ 12 w 442"/>
                <a:gd name="T65" fmla="*/ 152 h 446"/>
                <a:gd name="T66" fmla="*/ 25 w 442"/>
                <a:gd name="T67" fmla="*/ 120 h 446"/>
                <a:gd name="T68" fmla="*/ 43 w 442"/>
                <a:gd name="T69" fmla="*/ 91 h 446"/>
                <a:gd name="T70" fmla="*/ 65 w 442"/>
                <a:gd name="T71" fmla="*/ 66 h 446"/>
                <a:gd name="T72" fmla="*/ 90 w 442"/>
                <a:gd name="T73" fmla="*/ 44 h 446"/>
                <a:gd name="T74" fmla="*/ 120 w 442"/>
                <a:gd name="T75" fmla="*/ 25 h 446"/>
                <a:gd name="T76" fmla="*/ 151 w 442"/>
                <a:gd name="T77" fmla="*/ 12 h 446"/>
                <a:gd name="T78" fmla="*/ 185 w 442"/>
                <a:gd name="T79" fmla="*/ 3 h 446"/>
                <a:gd name="T80" fmla="*/ 221 w 442"/>
                <a:gd name="T81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2" h="446">
                  <a:moveTo>
                    <a:pt x="221" y="0"/>
                  </a:moveTo>
                  <a:lnTo>
                    <a:pt x="257" y="3"/>
                  </a:lnTo>
                  <a:lnTo>
                    <a:pt x="290" y="12"/>
                  </a:lnTo>
                  <a:lnTo>
                    <a:pt x="322" y="25"/>
                  </a:lnTo>
                  <a:lnTo>
                    <a:pt x="351" y="44"/>
                  </a:lnTo>
                  <a:lnTo>
                    <a:pt x="376" y="66"/>
                  </a:lnTo>
                  <a:lnTo>
                    <a:pt x="398" y="91"/>
                  </a:lnTo>
                  <a:lnTo>
                    <a:pt x="416" y="120"/>
                  </a:lnTo>
                  <a:lnTo>
                    <a:pt x="430" y="152"/>
                  </a:lnTo>
                  <a:lnTo>
                    <a:pt x="438" y="187"/>
                  </a:lnTo>
                  <a:lnTo>
                    <a:pt x="442" y="224"/>
                  </a:lnTo>
                  <a:lnTo>
                    <a:pt x="438" y="259"/>
                  </a:lnTo>
                  <a:lnTo>
                    <a:pt x="430" y="294"/>
                  </a:lnTo>
                  <a:lnTo>
                    <a:pt x="416" y="326"/>
                  </a:lnTo>
                  <a:lnTo>
                    <a:pt x="398" y="355"/>
                  </a:lnTo>
                  <a:lnTo>
                    <a:pt x="376" y="381"/>
                  </a:lnTo>
                  <a:lnTo>
                    <a:pt x="351" y="403"/>
                  </a:lnTo>
                  <a:lnTo>
                    <a:pt x="322" y="421"/>
                  </a:lnTo>
                  <a:lnTo>
                    <a:pt x="290" y="435"/>
                  </a:lnTo>
                  <a:lnTo>
                    <a:pt x="257" y="443"/>
                  </a:lnTo>
                  <a:lnTo>
                    <a:pt x="221" y="446"/>
                  </a:lnTo>
                  <a:lnTo>
                    <a:pt x="185" y="443"/>
                  </a:lnTo>
                  <a:lnTo>
                    <a:pt x="151" y="435"/>
                  </a:lnTo>
                  <a:lnTo>
                    <a:pt x="120" y="421"/>
                  </a:lnTo>
                  <a:lnTo>
                    <a:pt x="90" y="403"/>
                  </a:lnTo>
                  <a:lnTo>
                    <a:pt x="65" y="381"/>
                  </a:lnTo>
                  <a:lnTo>
                    <a:pt x="43" y="355"/>
                  </a:lnTo>
                  <a:lnTo>
                    <a:pt x="25" y="326"/>
                  </a:lnTo>
                  <a:lnTo>
                    <a:pt x="12" y="294"/>
                  </a:lnTo>
                  <a:lnTo>
                    <a:pt x="3" y="259"/>
                  </a:lnTo>
                  <a:lnTo>
                    <a:pt x="0" y="224"/>
                  </a:lnTo>
                  <a:lnTo>
                    <a:pt x="3" y="187"/>
                  </a:lnTo>
                  <a:lnTo>
                    <a:pt x="12" y="152"/>
                  </a:lnTo>
                  <a:lnTo>
                    <a:pt x="25" y="120"/>
                  </a:lnTo>
                  <a:lnTo>
                    <a:pt x="43" y="91"/>
                  </a:lnTo>
                  <a:lnTo>
                    <a:pt x="65" y="66"/>
                  </a:lnTo>
                  <a:lnTo>
                    <a:pt x="90" y="44"/>
                  </a:lnTo>
                  <a:lnTo>
                    <a:pt x="120" y="25"/>
                  </a:lnTo>
                  <a:lnTo>
                    <a:pt x="151" y="12"/>
                  </a:lnTo>
                  <a:lnTo>
                    <a:pt x="185" y="3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019300" y="6129338"/>
              <a:ext cx="69850" cy="71437"/>
            </a:xfrm>
            <a:custGeom>
              <a:avLst/>
              <a:gdLst>
                <a:gd name="T0" fmla="*/ 219 w 439"/>
                <a:gd name="T1" fmla="*/ 0 h 446"/>
                <a:gd name="T2" fmla="*/ 255 w 439"/>
                <a:gd name="T3" fmla="*/ 3 h 446"/>
                <a:gd name="T4" fmla="*/ 289 w 439"/>
                <a:gd name="T5" fmla="*/ 12 h 446"/>
                <a:gd name="T6" fmla="*/ 320 w 439"/>
                <a:gd name="T7" fmla="*/ 25 h 446"/>
                <a:gd name="T8" fmla="*/ 350 w 439"/>
                <a:gd name="T9" fmla="*/ 44 h 446"/>
                <a:gd name="T10" fmla="*/ 375 w 439"/>
                <a:gd name="T11" fmla="*/ 66 h 446"/>
                <a:gd name="T12" fmla="*/ 397 w 439"/>
                <a:gd name="T13" fmla="*/ 91 h 446"/>
                <a:gd name="T14" fmla="*/ 415 w 439"/>
                <a:gd name="T15" fmla="*/ 120 h 446"/>
                <a:gd name="T16" fmla="*/ 429 w 439"/>
                <a:gd name="T17" fmla="*/ 152 h 446"/>
                <a:gd name="T18" fmla="*/ 437 w 439"/>
                <a:gd name="T19" fmla="*/ 187 h 446"/>
                <a:gd name="T20" fmla="*/ 439 w 439"/>
                <a:gd name="T21" fmla="*/ 224 h 446"/>
                <a:gd name="T22" fmla="*/ 437 w 439"/>
                <a:gd name="T23" fmla="*/ 259 h 446"/>
                <a:gd name="T24" fmla="*/ 429 w 439"/>
                <a:gd name="T25" fmla="*/ 294 h 446"/>
                <a:gd name="T26" fmla="*/ 415 w 439"/>
                <a:gd name="T27" fmla="*/ 326 h 446"/>
                <a:gd name="T28" fmla="*/ 397 w 439"/>
                <a:gd name="T29" fmla="*/ 355 h 446"/>
                <a:gd name="T30" fmla="*/ 375 w 439"/>
                <a:gd name="T31" fmla="*/ 381 h 446"/>
                <a:gd name="T32" fmla="*/ 350 w 439"/>
                <a:gd name="T33" fmla="*/ 403 h 446"/>
                <a:gd name="T34" fmla="*/ 320 w 439"/>
                <a:gd name="T35" fmla="*/ 421 h 446"/>
                <a:gd name="T36" fmla="*/ 289 w 439"/>
                <a:gd name="T37" fmla="*/ 435 h 446"/>
                <a:gd name="T38" fmla="*/ 255 w 439"/>
                <a:gd name="T39" fmla="*/ 443 h 446"/>
                <a:gd name="T40" fmla="*/ 219 w 439"/>
                <a:gd name="T41" fmla="*/ 446 h 446"/>
                <a:gd name="T42" fmla="*/ 184 w 439"/>
                <a:gd name="T43" fmla="*/ 443 h 446"/>
                <a:gd name="T44" fmla="*/ 150 w 439"/>
                <a:gd name="T45" fmla="*/ 435 h 446"/>
                <a:gd name="T46" fmla="*/ 118 w 439"/>
                <a:gd name="T47" fmla="*/ 421 h 446"/>
                <a:gd name="T48" fmla="*/ 89 w 439"/>
                <a:gd name="T49" fmla="*/ 403 h 446"/>
                <a:gd name="T50" fmla="*/ 64 w 439"/>
                <a:gd name="T51" fmla="*/ 381 h 446"/>
                <a:gd name="T52" fmla="*/ 42 w 439"/>
                <a:gd name="T53" fmla="*/ 355 h 446"/>
                <a:gd name="T54" fmla="*/ 24 w 439"/>
                <a:gd name="T55" fmla="*/ 326 h 446"/>
                <a:gd name="T56" fmla="*/ 10 w 439"/>
                <a:gd name="T57" fmla="*/ 294 h 446"/>
                <a:gd name="T58" fmla="*/ 2 w 439"/>
                <a:gd name="T59" fmla="*/ 259 h 446"/>
                <a:gd name="T60" fmla="*/ 0 w 439"/>
                <a:gd name="T61" fmla="*/ 224 h 446"/>
                <a:gd name="T62" fmla="*/ 2 w 439"/>
                <a:gd name="T63" fmla="*/ 187 h 446"/>
                <a:gd name="T64" fmla="*/ 10 w 439"/>
                <a:gd name="T65" fmla="*/ 152 h 446"/>
                <a:gd name="T66" fmla="*/ 24 w 439"/>
                <a:gd name="T67" fmla="*/ 120 h 446"/>
                <a:gd name="T68" fmla="*/ 42 w 439"/>
                <a:gd name="T69" fmla="*/ 91 h 446"/>
                <a:gd name="T70" fmla="*/ 64 w 439"/>
                <a:gd name="T71" fmla="*/ 66 h 446"/>
                <a:gd name="T72" fmla="*/ 89 w 439"/>
                <a:gd name="T73" fmla="*/ 44 h 446"/>
                <a:gd name="T74" fmla="*/ 118 w 439"/>
                <a:gd name="T75" fmla="*/ 25 h 446"/>
                <a:gd name="T76" fmla="*/ 150 w 439"/>
                <a:gd name="T77" fmla="*/ 12 h 446"/>
                <a:gd name="T78" fmla="*/ 184 w 439"/>
                <a:gd name="T79" fmla="*/ 3 h 446"/>
                <a:gd name="T80" fmla="*/ 219 w 439"/>
                <a:gd name="T81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9" h="446">
                  <a:moveTo>
                    <a:pt x="219" y="0"/>
                  </a:moveTo>
                  <a:lnTo>
                    <a:pt x="255" y="3"/>
                  </a:lnTo>
                  <a:lnTo>
                    <a:pt x="289" y="12"/>
                  </a:lnTo>
                  <a:lnTo>
                    <a:pt x="320" y="25"/>
                  </a:lnTo>
                  <a:lnTo>
                    <a:pt x="350" y="44"/>
                  </a:lnTo>
                  <a:lnTo>
                    <a:pt x="375" y="66"/>
                  </a:lnTo>
                  <a:lnTo>
                    <a:pt x="397" y="91"/>
                  </a:lnTo>
                  <a:lnTo>
                    <a:pt x="415" y="120"/>
                  </a:lnTo>
                  <a:lnTo>
                    <a:pt x="429" y="152"/>
                  </a:lnTo>
                  <a:lnTo>
                    <a:pt x="437" y="187"/>
                  </a:lnTo>
                  <a:lnTo>
                    <a:pt x="439" y="224"/>
                  </a:lnTo>
                  <a:lnTo>
                    <a:pt x="437" y="259"/>
                  </a:lnTo>
                  <a:lnTo>
                    <a:pt x="429" y="294"/>
                  </a:lnTo>
                  <a:lnTo>
                    <a:pt x="415" y="326"/>
                  </a:lnTo>
                  <a:lnTo>
                    <a:pt x="397" y="355"/>
                  </a:lnTo>
                  <a:lnTo>
                    <a:pt x="375" y="381"/>
                  </a:lnTo>
                  <a:lnTo>
                    <a:pt x="350" y="403"/>
                  </a:lnTo>
                  <a:lnTo>
                    <a:pt x="320" y="421"/>
                  </a:lnTo>
                  <a:lnTo>
                    <a:pt x="289" y="435"/>
                  </a:lnTo>
                  <a:lnTo>
                    <a:pt x="255" y="443"/>
                  </a:lnTo>
                  <a:lnTo>
                    <a:pt x="219" y="446"/>
                  </a:lnTo>
                  <a:lnTo>
                    <a:pt x="184" y="443"/>
                  </a:lnTo>
                  <a:lnTo>
                    <a:pt x="150" y="435"/>
                  </a:lnTo>
                  <a:lnTo>
                    <a:pt x="118" y="421"/>
                  </a:lnTo>
                  <a:lnTo>
                    <a:pt x="89" y="403"/>
                  </a:lnTo>
                  <a:lnTo>
                    <a:pt x="64" y="381"/>
                  </a:lnTo>
                  <a:lnTo>
                    <a:pt x="42" y="355"/>
                  </a:lnTo>
                  <a:lnTo>
                    <a:pt x="24" y="326"/>
                  </a:lnTo>
                  <a:lnTo>
                    <a:pt x="10" y="294"/>
                  </a:lnTo>
                  <a:lnTo>
                    <a:pt x="2" y="259"/>
                  </a:lnTo>
                  <a:lnTo>
                    <a:pt x="0" y="224"/>
                  </a:lnTo>
                  <a:lnTo>
                    <a:pt x="2" y="187"/>
                  </a:lnTo>
                  <a:lnTo>
                    <a:pt x="10" y="152"/>
                  </a:lnTo>
                  <a:lnTo>
                    <a:pt x="24" y="120"/>
                  </a:lnTo>
                  <a:lnTo>
                    <a:pt x="42" y="91"/>
                  </a:lnTo>
                  <a:lnTo>
                    <a:pt x="64" y="66"/>
                  </a:lnTo>
                  <a:lnTo>
                    <a:pt x="89" y="44"/>
                  </a:lnTo>
                  <a:lnTo>
                    <a:pt x="118" y="25"/>
                  </a:lnTo>
                  <a:lnTo>
                    <a:pt x="150" y="12"/>
                  </a:lnTo>
                  <a:lnTo>
                    <a:pt x="184" y="3"/>
                  </a:lnTo>
                  <a:lnTo>
                    <a:pt x="2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1776413" y="5892800"/>
              <a:ext cx="358775" cy="255587"/>
            </a:xfrm>
            <a:custGeom>
              <a:avLst/>
              <a:gdLst>
                <a:gd name="T0" fmla="*/ 1546 w 2266"/>
                <a:gd name="T1" fmla="*/ 160 h 1611"/>
                <a:gd name="T2" fmla="*/ 1291 w 2266"/>
                <a:gd name="T3" fmla="*/ 247 h 1611"/>
                <a:gd name="T4" fmla="*/ 990 w 2266"/>
                <a:gd name="T5" fmla="*/ 391 h 1611"/>
                <a:gd name="T6" fmla="*/ 823 w 2266"/>
                <a:gd name="T7" fmla="*/ 658 h 1611"/>
                <a:gd name="T8" fmla="*/ 875 w 2266"/>
                <a:gd name="T9" fmla="*/ 929 h 1611"/>
                <a:gd name="T10" fmla="*/ 799 w 2266"/>
                <a:gd name="T11" fmla="*/ 1142 h 1611"/>
                <a:gd name="T12" fmla="*/ 665 w 2266"/>
                <a:gd name="T13" fmla="*/ 1241 h 1611"/>
                <a:gd name="T14" fmla="*/ 618 w 2266"/>
                <a:gd name="T15" fmla="*/ 1256 h 1611"/>
                <a:gd name="T16" fmla="*/ 734 w 2266"/>
                <a:gd name="T17" fmla="*/ 1315 h 1611"/>
                <a:gd name="T18" fmla="*/ 830 w 2266"/>
                <a:gd name="T19" fmla="*/ 1211 h 1611"/>
                <a:gd name="T20" fmla="*/ 983 w 2266"/>
                <a:gd name="T21" fmla="*/ 1045 h 1611"/>
                <a:gd name="T22" fmla="*/ 1082 w 2266"/>
                <a:gd name="T23" fmla="*/ 939 h 1611"/>
                <a:gd name="T24" fmla="*/ 1030 w 2266"/>
                <a:gd name="T25" fmla="*/ 855 h 1611"/>
                <a:gd name="T26" fmla="*/ 958 w 2266"/>
                <a:gd name="T27" fmla="*/ 695 h 1611"/>
                <a:gd name="T28" fmla="*/ 953 w 2266"/>
                <a:gd name="T29" fmla="*/ 639 h 1611"/>
                <a:gd name="T30" fmla="*/ 956 w 2266"/>
                <a:gd name="T31" fmla="*/ 626 h 1611"/>
                <a:gd name="T32" fmla="*/ 958 w 2266"/>
                <a:gd name="T33" fmla="*/ 666 h 1611"/>
                <a:gd name="T34" fmla="*/ 1047 w 2266"/>
                <a:gd name="T35" fmla="*/ 831 h 1611"/>
                <a:gd name="T36" fmla="*/ 1210 w 2266"/>
                <a:gd name="T37" fmla="*/ 790 h 1611"/>
                <a:gd name="T38" fmla="*/ 1172 w 2266"/>
                <a:gd name="T39" fmla="*/ 733 h 1611"/>
                <a:gd name="T40" fmla="*/ 1111 w 2266"/>
                <a:gd name="T41" fmla="*/ 591 h 1611"/>
                <a:gd name="T42" fmla="*/ 1111 w 2266"/>
                <a:gd name="T43" fmla="*/ 557 h 1611"/>
                <a:gd name="T44" fmla="*/ 1112 w 2266"/>
                <a:gd name="T45" fmla="*/ 562 h 1611"/>
                <a:gd name="T46" fmla="*/ 1122 w 2266"/>
                <a:gd name="T47" fmla="*/ 609 h 1611"/>
                <a:gd name="T48" fmla="*/ 1216 w 2266"/>
                <a:gd name="T49" fmla="*/ 752 h 1611"/>
                <a:gd name="T50" fmla="*/ 1330 w 2266"/>
                <a:gd name="T51" fmla="*/ 621 h 1611"/>
                <a:gd name="T52" fmla="*/ 1274 w 2266"/>
                <a:gd name="T53" fmla="*/ 520 h 1611"/>
                <a:gd name="T54" fmla="*/ 1257 w 2266"/>
                <a:gd name="T55" fmla="*/ 448 h 1611"/>
                <a:gd name="T56" fmla="*/ 1259 w 2266"/>
                <a:gd name="T57" fmla="*/ 439 h 1611"/>
                <a:gd name="T58" fmla="*/ 1260 w 2266"/>
                <a:gd name="T59" fmla="*/ 463 h 1611"/>
                <a:gd name="T60" fmla="*/ 1334 w 2266"/>
                <a:gd name="T61" fmla="*/ 588 h 1611"/>
                <a:gd name="T62" fmla="*/ 1363 w 2266"/>
                <a:gd name="T63" fmla="*/ 593 h 1611"/>
                <a:gd name="T64" fmla="*/ 1438 w 2266"/>
                <a:gd name="T65" fmla="*/ 490 h 1611"/>
                <a:gd name="T66" fmla="*/ 1451 w 2266"/>
                <a:gd name="T67" fmla="*/ 476 h 1611"/>
                <a:gd name="T68" fmla="*/ 1364 w 2266"/>
                <a:gd name="T69" fmla="*/ 608 h 1611"/>
                <a:gd name="T70" fmla="*/ 1505 w 2266"/>
                <a:gd name="T71" fmla="*/ 617 h 1611"/>
                <a:gd name="T72" fmla="*/ 1561 w 2266"/>
                <a:gd name="T73" fmla="*/ 602 h 1611"/>
                <a:gd name="T74" fmla="*/ 1570 w 2266"/>
                <a:gd name="T75" fmla="*/ 596 h 1611"/>
                <a:gd name="T76" fmla="*/ 1547 w 2266"/>
                <a:gd name="T77" fmla="*/ 612 h 1611"/>
                <a:gd name="T78" fmla="*/ 1417 w 2266"/>
                <a:gd name="T79" fmla="*/ 634 h 1611"/>
                <a:gd name="T80" fmla="*/ 1322 w 2266"/>
                <a:gd name="T81" fmla="*/ 671 h 1611"/>
                <a:gd name="T82" fmla="*/ 1411 w 2266"/>
                <a:gd name="T83" fmla="*/ 771 h 1611"/>
                <a:gd name="T84" fmla="*/ 1509 w 2266"/>
                <a:gd name="T85" fmla="*/ 751 h 1611"/>
                <a:gd name="T86" fmla="*/ 1523 w 2266"/>
                <a:gd name="T87" fmla="*/ 741 h 1611"/>
                <a:gd name="T88" fmla="*/ 1502 w 2266"/>
                <a:gd name="T89" fmla="*/ 758 h 1611"/>
                <a:gd name="T90" fmla="*/ 1354 w 2266"/>
                <a:gd name="T91" fmla="*/ 791 h 1611"/>
                <a:gd name="T92" fmla="*/ 1178 w 2266"/>
                <a:gd name="T93" fmla="*/ 875 h 1611"/>
                <a:gd name="T94" fmla="*/ 1295 w 2266"/>
                <a:gd name="T95" fmla="*/ 931 h 1611"/>
                <a:gd name="T96" fmla="*/ 1432 w 2266"/>
                <a:gd name="T97" fmla="*/ 911 h 1611"/>
                <a:gd name="T98" fmla="*/ 1453 w 2266"/>
                <a:gd name="T99" fmla="*/ 897 h 1611"/>
                <a:gd name="T100" fmla="*/ 1440 w 2266"/>
                <a:gd name="T101" fmla="*/ 910 h 1611"/>
                <a:gd name="T102" fmla="*/ 1327 w 2266"/>
                <a:gd name="T103" fmla="*/ 947 h 1611"/>
                <a:gd name="T104" fmla="*/ 1148 w 2266"/>
                <a:gd name="T105" fmla="*/ 950 h 1611"/>
                <a:gd name="T106" fmla="*/ 1015 w 2266"/>
                <a:gd name="T107" fmla="*/ 1080 h 1611"/>
                <a:gd name="T108" fmla="*/ 1232 w 2266"/>
                <a:gd name="T109" fmla="*/ 1166 h 1611"/>
                <a:gd name="T110" fmla="*/ 1482 w 2266"/>
                <a:gd name="T111" fmla="*/ 1129 h 1611"/>
                <a:gd name="T112" fmla="*/ 1656 w 2266"/>
                <a:gd name="T113" fmla="*/ 912 h 1611"/>
                <a:gd name="T114" fmla="*/ 1690 w 2266"/>
                <a:gd name="T115" fmla="*/ 593 h 1611"/>
                <a:gd name="T116" fmla="*/ 1656 w 2266"/>
                <a:gd name="T117" fmla="*/ 278 h 1611"/>
                <a:gd name="T118" fmla="*/ 1611 w 2266"/>
                <a:gd name="T119" fmla="*/ 104 h 1611"/>
                <a:gd name="T120" fmla="*/ 1991 w 2266"/>
                <a:gd name="T121" fmla="*/ 1544 h 1611"/>
                <a:gd name="T122" fmla="*/ 1765 w 2266"/>
                <a:gd name="T123" fmla="*/ 1426 h 1611"/>
                <a:gd name="T124" fmla="*/ 1538 w 2266"/>
                <a:gd name="T125" fmla="*/ 1544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66" h="1611">
                  <a:moveTo>
                    <a:pt x="1607" y="99"/>
                  </a:moveTo>
                  <a:lnTo>
                    <a:pt x="1604" y="100"/>
                  </a:lnTo>
                  <a:lnTo>
                    <a:pt x="1602" y="108"/>
                  </a:lnTo>
                  <a:lnTo>
                    <a:pt x="1596" y="122"/>
                  </a:lnTo>
                  <a:lnTo>
                    <a:pt x="1585" y="135"/>
                  </a:lnTo>
                  <a:lnTo>
                    <a:pt x="1568" y="148"/>
                  </a:lnTo>
                  <a:lnTo>
                    <a:pt x="1546" y="160"/>
                  </a:lnTo>
                  <a:lnTo>
                    <a:pt x="1519" y="171"/>
                  </a:lnTo>
                  <a:lnTo>
                    <a:pt x="1488" y="183"/>
                  </a:lnTo>
                  <a:lnTo>
                    <a:pt x="1453" y="195"/>
                  </a:lnTo>
                  <a:lnTo>
                    <a:pt x="1416" y="206"/>
                  </a:lnTo>
                  <a:lnTo>
                    <a:pt x="1376" y="219"/>
                  </a:lnTo>
                  <a:lnTo>
                    <a:pt x="1334" y="233"/>
                  </a:lnTo>
                  <a:lnTo>
                    <a:pt x="1291" y="247"/>
                  </a:lnTo>
                  <a:lnTo>
                    <a:pt x="1245" y="263"/>
                  </a:lnTo>
                  <a:lnTo>
                    <a:pt x="1201" y="280"/>
                  </a:lnTo>
                  <a:lnTo>
                    <a:pt x="1156" y="298"/>
                  </a:lnTo>
                  <a:lnTo>
                    <a:pt x="1113" y="318"/>
                  </a:lnTo>
                  <a:lnTo>
                    <a:pt x="1070" y="341"/>
                  </a:lnTo>
                  <a:lnTo>
                    <a:pt x="1029" y="364"/>
                  </a:lnTo>
                  <a:lnTo>
                    <a:pt x="990" y="391"/>
                  </a:lnTo>
                  <a:lnTo>
                    <a:pt x="954" y="421"/>
                  </a:lnTo>
                  <a:lnTo>
                    <a:pt x="922" y="453"/>
                  </a:lnTo>
                  <a:lnTo>
                    <a:pt x="894" y="488"/>
                  </a:lnTo>
                  <a:lnTo>
                    <a:pt x="867" y="530"/>
                  </a:lnTo>
                  <a:lnTo>
                    <a:pt x="846" y="573"/>
                  </a:lnTo>
                  <a:lnTo>
                    <a:pt x="831" y="616"/>
                  </a:lnTo>
                  <a:lnTo>
                    <a:pt x="823" y="658"/>
                  </a:lnTo>
                  <a:lnTo>
                    <a:pt x="818" y="701"/>
                  </a:lnTo>
                  <a:lnTo>
                    <a:pt x="818" y="742"/>
                  </a:lnTo>
                  <a:lnTo>
                    <a:pt x="824" y="783"/>
                  </a:lnTo>
                  <a:lnTo>
                    <a:pt x="832" y="821"/>
                  </a:lnTo>
                  <a:lnTo>
                    <a:pt x="844" y="860"/>
                  </a:lnTo>
                  <a:lnTo>
                    <a:pt x="858" y="895"/>
                  </a:lnTo>
                  <a:lnTo>
                    <a:pt x="875" y="929"/>
                  </a:lnTo>
                  <a:lnTo>
                    <a:pt x="895" y="961"/>
                  </a:lnTo>
                  <a:lnTo>
                    <a:pt x="915" y="991"/>
                  </a:lnTo>
                  <a:lnTo>
                    <a:pt x="937" y="1017"/>
                  </a:lnTo>
                  <a:lnTo>
                    <a:pt x="898" y="1055"/>
                  </a:lnTo>
                  <a:lnTo>
                    <a:pt x="861" y="1088"/>
                  </a:lnTo>
                  <a:lnTo>
                    <a:pt x="829" y="1117"/>
                  </a:lnTo>
                  <a:lnTo>
                    <a:pt x="799" y="1142"/>
                  </a:lnTo>
                  <a:lnTo>
                    <a:pt x="772" y="1164"/>
                  </a:lnTo>
                  <a:lnTo>
                    <a:pt x="748" y="1184"/>
                  </a:lnTo>
                  <a:lnTo>
                    <a:pt x="727" y="1201"/>
                  </a:lnTo>
                  <a:lnTo>
                    <a:pt x="708" y="1215"/>
                  </a:lnTo>
                  <a:lnTo>
                    <a:pt x="692" y="1225"/>
                  </a:lnTo>
                  <a:lnTo>
                    <a:pt x="677" y="1235"/>
                  </a:lnTo>
                  <a:lnTo>
                    <a:pt x="665" y="1241"/>
                  </a:lnTo>
                  <a:lnTo>
                    <a:pt x="654" y="1247"/>
                  </a:lnTo>
                  <a:lnTo>
                    <a:pt x="645" y="1251"/>
                  </a:lnTo>
                  <a:lnTo>
                    <a:pt x="638" y="1253"/>
                  </a:lnTo>
                  <a:lnTo>
                    <a:pt x="631" y="1255"/>
                  </a:lnTo>
                  <a:lnTo>
                    <a:pt x="626" y="1256"/>
                  </a:lnTo>
                  <a:lnTo>
                    <a:pt x="622" y="1256"/>
                  </a:lnTo>
                  <a:lnTo>
                    <a:pt x="618" y="1256"/>
                  </a:lnTo>
                  <a:lnTo>
                    <a:pt x="614" y="1255"/>
                  </a:lnTo>
                  <a:lnTo>
                    <a:pt x="611" y="1255"/>
                  </a:lnTo>
                  <a:lnTo>
                    <a:pt x="609" y="1256"/>
                  </a:lnTo>
                  <a:lnTo>
                    <a:pt x="606" y="1256"/>
                  </a:lnTo>
                  <a:lnTo>
                    <a:pt x="604" y="1258"/>
                  </a:lnTo>
                  <a:lnTo>
                    <a:pt x="733" y="1317"/>
                  </a:lnTo>
                  <a:lnTo>
                    <a:pt x="734" y="1315"/>
                  </a:lnTo>
                  <a:lnTo>
                    <a:pt x="741" y="1308"/>
                  </a:lnTo>
                  <a:lnTo>
                    <a:pt x="749" y="1299"/>
                  </a:lnTo>
                  <a:lnTo>
                    <a:pt x="761" y="1286"/>
                  </a:lnTo>
                  <a:lnTo>
                    <a:pt x="775" y="1271"/>
                  </a:lnTo>
                  <a:lnTo>
                    <a:pt x="791" y="1253"/>
                  </a:lnTo>
                  <a:lnTo>
                    <a:pt x="810" y="1234"/>
                  </a:lnTo>
                  <a:lnTo>
                    <a:pt x="830" y="1211"/>
                  </a:lnTo>
                  <a:lnTo>
                    <a:pt x="851" y="1189"/>
                  </a:lnTo>
                  <a:lnTo>
                    <a:pt x="873" y="1166"/>
                  </a:lnTo>
                  <a:lnTo>
                    <a:pt x="895" y="1141"/>
                  </a:lnTo>
                  <a:lnTo>
                    <a:pt x="918" y="1117"/>
                  </a:lnTo>
                  <a:lnTo>
                    <a:pt x="940" y="1092"/>
                  </a:lnTo>
                  <a:lnTo>
                    <a:pt x="962" y="1067"/>
                  </a:lnTo>
                  <a:lnTo>
                    <a:pt x="983" y="1045"/>
                  </a:lnTo>
                  <a:lnTo>
                    <a:pt x="1004" y="1023"/>
                  </a:lnTo>
                  <a:lnTo>
                    <a:pt x="1022" y="1002"/>
                  </a:lnTo>
                  <a:lnTo>
                    <a:pt x="1039" y="984"/>
                  </a:lnTo>
                  <a:lnTo>
                    <a:pt x="1054" y="968"/>
                  </a:lnTo>
                  <a:lnTo>
                    <a:pt x="1067" y="956"/>
                  </a:lnTo>
                  <a:lnTo>
                    <a:pt x="1076" y="945"/>
                  </a:lnTo>
                  <a:lnTo>
                    <a:pt x="1082" y="939"/>
                  </a:lnTo>
                  <a:lnTo>
                    <a:pt x="1080" y="936"/>
                  </a:lnTo>
                  <a:lnTo>
                    <a:pt x="1076" y="930"/>
                  </a:lnTo>
                  <a:lnTo>
                    <a:pt x="1070" y="920"/>
                  </a:lnTo>
                  <a:lnTo>
                    <a:pt x="1061" y="908"/>
                  </a:lnTo>
                  <a:lnTo>
                    <a:pt x="1052" y="893"/>
                  </a:lnTo>
                  <a:lnTo>
                    <a:pt x="1041" y="875"/>
                  </a:lnTo>
                  <a:lnTo>
                    <a:pt x="1030" y="855"/>
                  </a:lnTo>
                  <a:lnTo>
                    <a:pt x="1017" y="835"/>
                  </a:lnTo>
                  <a:lnTo>
                    <a:pt x="1006" y="813"/>
                  </a:lnTo>
                  <a:lnTo>
                    <a:pt x="994" y="790"/>
                  </a:lnTo>
                  <a:lnTo>
                    <a:pt x="980" y="761"/>
                  </a:lnTo>
                  <a:lnTo>
                    <a:pt x="969" y="732"/>
                  </a:lnTo>
                  <a:lnTo>
                    <a:pt x="962" y="713"/>
                  </a:lnTo>
                  <a:lnTo>
                    <a:pt x="958" y="695"/>
                  </a:lnTo>
                  <a:lnTo>
                    <a:pt x="955" y="679"/>
                  </a:lnTo>
                  <a:lnTo>
                    <a:pt x="953" y="667"/>
                  </a:lnTo>
                  <a:lnTo>
                    <a:pt x="952" y="656"/>
                  </a:lnTo>
                  <a:lnTo>
                    <a:pt x="953" y="651"/>
                  </a:lnTo>
                  <a:lnTo>
                    <a:pt x="953" y="647"/>
                  </a:lnTo>
                  <a:lnTo>
                    <a:pt x="953" y="642"/>
                  </a:lnTo>
                  <a:lnTo>
                    <a:pt x="953" y="639"/>
                  </a:lnTo>
                  <a:lnTo>
                    <a:pt x="955" y="634"/>
                  </a:lnTo>
                  <a:lnTo>
                    <a:pt x="955" y="630"/>
                  </a:lnTo>
                  <a:lnTo>
                    <a:pt x="956" y="626"/>
                  </a:lnTo>
                  <a:lnTo>
                    <a:pt x="956" y="625"/>
                  </a:lnTo>
                  <a:lnTo>
                    <a:pt x="957" y="624"/>
                  </a:lnTo>
                  <a:lnTo>
                    <a:pt x="956" y="625"/>
                  </a:lnTo>
                  <a:lnTo>
                    <a:pt x="956" y="626"/>
                  </a:lnTo>
                  <a:lnTo>
                    <a:pt x="956" y="630"/>
                  </a:lnTo>
                  <a:lnTo>
                    <a:pt x="955" y="634"/>
                  </a:lnTo>
                  <a:lnTo>
                    <a:pt x="955" y="639"/>
                  </a:lnTo>
                  <a:lnTo>
                    <a:pt x="955" y="643"/>
                  </a:lnTo>
                  <a:lnTo>
                    <a:pt x="955" y="650"/>
                  </a:lnTo>
                  <a:lnTo>
                    <a:pt x="956" y="655"/>
                  </a:lnTo>
                  <a:lnTo>
                    <a:pt x="958" y="666"/>
                  </a:lnTo>
                  <a:lnTo>
                    <a:pt x="961" y="676"/>
                  </a:lnTo>
                  <a:lnTo>
                    <a:pt x="969" y="701"/>
                  </a:lnTo>
                  <a:lnTo>
                    <a:pt x="980" y="726"/>
                  </a:lnTo>
                  <a:lnTo>
                    <a:pt x="995" y="753"/>
                  </a:lnTo>
                  <a:lnTo>
                    <a:pt x="1012" y="780"/>
                  </a:lnTo>
                  <a:lnTo>
                    <a:pt x="1029" y="805"/>
                  </a:lnTo>
                  <a:lnTo>
                    <a:pt x="1047" y="831"/>
                  </a:lnTo>
                  <a:lnTo>
                    <a:pt x="1063" y="853"/>
                  </a:lnTo>
                  <a:lnTo>
                    <a:pt x="1079" y="872"/>
                  </a:lnTo>
                  <a:lnTo>
                    <a:pt x="1092" y="888"/>
                  </a:lnTo>
                  <a:lnTo>
                    <a:pt x="1101" y="900"/>
                  </a:lnTo>
                  <a:lnTo>
                    <a:pt x="1109" y="908"/>
                  </a:lnTo>
                  <a:lnTo>
                    <a:pt x="1158" y="851"/>
                  </a:lnTo>
                  <a:lnTo>
                    <a:pt x="1210" y="790"/>
                  </a:lnTo>
                  <a:lnTo>
                    <a:pt x="1208" y="791"/>
                  </a:lnTo>
                  <a:lnTo>
                    <a:pt x="1207" y="789"/>
                  </a:lnTo>
                  <a:lnTo>
                    <a:pt x="1203" y="784"/>
                  </a:lnTo>
                  <a:lnTo>
                    <a:pt x="1197" y="774"/>
                  </a:lnTo>
                  <a:lnTo>
                    <a:pt x="1190" y="763"/>
                  </a:lnTo>
                  <a:lnTo>
                    <a:pt x="1181" y="749"/>
                  </a:lnTo>
                  <a:lnTo>
                    <a:pt x="1172" y="733"/>
                  </a:lnTo>
                  <a:lnTo>
                    <a:pt x="1161" y="716"/>
                  </a:lnTo>
                  <a:lnTo>
                    <a:pt x="1151" y="697"/>
                  </a:lnTo>
                  <a:lnTo>
                    <a:pt x="1141" y="677"/>
                  </a:lnTo>
                  <a:lnTo>
                    <a:pt x="1131" y="655"/>
                  </a:lnTo>
                  <a:lnTo>
                    <a:pt x="1122" y="633"/>
                  </a:lnTo>
                  <a:lnTo>
                    <a:pt x="1115" y="611"/>
                  </a:lnTo>
                  <a:lnTo>
                    <a:pt x="1111" y="591"/>
                  </a:lnTo>
                  <a:lnTo>
                    <a:pt x="1110" y="586"/>
                  </a:lnTo>
                  <a:lnTo>
                    <a:pt x="1110" y="580"/>
                  </a:lnTo>
                  <a:lnTo>
                    <a:pt x="1110" y="574"/>
                  </a:lnTo>
                  <a:lnTo>
                    <a:pt x="1110" y="570"/>
                  </a:lnTo>
                  <a:lnTo>
                    <a:pt x="1110" y="566"/>
                  </a:lnTo>
                  <a:lnTo>
                    <a:pt x="1110" y="562"/>
                  </a:lnTo>
                  <a:lnTo>
                    <a:pt x="1111" y="557"/>
                  </a:lnTo>
                  <a:lnTo>
                    <a:pt x="1112" y="554"/>
                  </a:lnTo>
                  <a:lnTo>
                    <a:pt x="1113" y="552"/>
                  </a:lnTo>
                  <a:lnTo>
                    <a:pt x="1113" y="551"/>
                  </a:lnTo>
                  <a:lnTo>
                    <a:pt x="1113" y="552"/>
                  </a:lnTo>
                  <a:lnTo>
                    <a:pt x="1113" y="554"/>
                  </a:lnTo>
                  <a:lnTo>
                    <a:pt x="1112" y="557"/>
                  </a:lnTo>
                  <a:lnTo>
                    <a:pt x="1112" y="562"/>
                  </a:lnTo>
                  <a:lnTo>
                    <a:pt x="1112" y="565"/>
                  </a:lnTo>
                  <a:lnTo>
                    <a:pt x="1112" y="568"/>
                  </a:lnTo>
                  <a:lnTo>
                    <a:pt x="1112" y="571"/>
                  </a:lnTo>
                  <a:lnTo>
                    <a:pt x="1112" y="574"/>
                  </a:lnTo>
                  <a:lnTo>
                    <a:pt x="1114" y="583"/>
                  </a:lnTo>
                  <a:lnTo>
                    <a:pt x="1116" y="591"/>
                  </a:lnTo>
                  <a:lnTo>
                    <a:pt x="1122" y="609"/>
                  </a:lnTo>
                  <a:lnTo>
                    <a:pt x="1132" y="630"/>
                  </a:lnTo>
                  <a:lnTo>
                    <a:pt x="1142" y="649"/>
                  </a:lnTo>
                  <a:lnTo>
                    <a:pt x="1155" y="670"/>
                  </a:lnTo>
                  <a:lnTo>
                    <a:pt x="1173" y="696"/>
                  </a:lnTo>
                  <a:lnTo>
                    <a:pt x="1191" y="720"/>
                  </a:lnTo>
                  <a:lnTo>
                    <a:pt x="1206" y="741"/>
                  </a:lnTo>
                  <a:lnTo>
                    <a:pt x="1216" y="752"/>
                  </a:lnTo>
                  <a:lnTo>
                    <a:pt x="1223" y="761"/>
                  </a:lnTo>
                  <a:lnTo>
                    <a:pt x="1228" y="767"/>
                  </a:lnTo>
                  <a:lnTo>
                    <a:pt x="1283" y="698"/>
                  </a:lnTo>
                  <a:lnTo>
                    <a:pt x="1339" y="626"/>
                  </a:lnTo>
                  <a:lnTo>
                    <a:pt x="1336" y="628"/>
                  </a:lnTo>
                  <a:lnTo>
                    <a:pt x="1335" y="626"/>
                  </a:lnTo>
                  <a:lnTo>
                    <a:pt x="1330" y="621"/>
                  </a:lnTo>
                  <a:lnTo>
                    <a:pt x="1325" y="612"/>
                  </a:lnTo>
                  <a:lnTo>
                    <a:pt x="1318" y="601"/>
                  </a:lnTo>
                  <a:lnTo>
                    <a:pt x="1309" y="587"/>
                  </a:lnTo>
                  <a:lnTo>
                    <a:pt x="1300" y="572"/>
                  </a:lnTo>
                  <a:lnTo>
                    <a:pt x="1291" y="555"/>
                  </a:lnTo>
                  <a:lnTo>
                    <a:pt x="1282" y="538"/>
                  </a:lnTo>
                  <a:lnTo>
                    <a:pt x="1274" y="520"/>
                  </a:lnTo>
                  <a:lnTo>
                    <a:pt x="1266" y="502"/>
                  </a:lnTo>
                  <a:lnTo>
                    <a:pt x="1261" y="485"/>
                  </a:lnTo>
                  <a:lnTo>
                    <a:pt x="1258" y="469"/>
                  </a:lnTo>
                  <a:lnTo>
                    <a:pt x="1257" y="461"/>
                  </a:lnTo>
                  <a:lnTo>
                    <a:pt x="1257" y="456"/>
                  </a:lnTo>
                  <a:lnTo>
                    <a:pt x="1257" y="452"/>
                  </a:lnTo>
                  <a:lnTo>
                    <a:pt x="1257" y="448"/>
                  </a:lnTo>
                  <a:lnTo>
                    <a:pt x="1257" y="445"/>
                  </a:lnTo>
                  <a:lnTo>
                    <a:pt x="1258" y="441"/>
                  </a:lnTo>
                  <a:lnTo>
                    <a:pt x="1259" y="439"/>
                  </a:lnTo>
                  <a:lnTo>
                    <a:pt x="1259" y="437"/>
                  </a:lnTo>
                  <a:lnTo>
                    <a:pt x="1259" y="437"/>
                  </a:lnTo>
                  <a:lnTo>
                    <a:pt x="1259" y="437"/>
                  </a:lnTo>
                  <a:lnTo>
                    <a:pt x="1259" y="439"/>
                  </a:lnTo>
                  <a:lnTo>
                    <a:pt x="1259" y="441"/>
                  </a:lnTo>
                  <a:lnTo>
                    <a:pt x="1258" y="445"/>
                  </a:lnTo>
                  <a:lnTo>
                    <a:pt x="1258" y="448"/>
                  </a:lnTo>
                  <a:lnTo>
                    <a:pt x="1259" y="452"/>
                  </a:lnTo>
                  <a:lnTo>
                    <a:pt x="1259" y="455"/>
                  </a:lnTo>
                  <a:lnTo>
                    <a:pt x="1260" y="459"/>
                  </a:lnTo>
                  <a:lnTo>
                    <a:pt x="1260" y="463"/>
                  </a:lnTo>
                  <a:lnTo>
                    <a:pt x="1261" y="468"/>
                  </a:lnTo>
                  <a:lnTo>
                    <a:pt x="1266" y="482"/>
                  </a:lnTo>
                  <a:lnTo>
                    <a:pt x="1274" y="498"/>
                  </a:lnTo>
                  <a:lnTo>
                    <a:pt x="1293" y="531"/>
                  </a:lnTo>
                  <a:lnTo>
                    <a:pt x="1306" y="553"/>
                  </a:lnTo>
                  <a:lnTo>
                    <a:pt x="1321" y="572"/>
                  </a:lnTo>
                  <a:lnTo>
                    <a:pt x="1334" y="588"/>
                  </a:lnTo>
                  <a:lnTo>
                    <a:pt x="1344" y="601"/>
                  </a:lnTo>
                  <a:lnTo>
                    <a:pt x="1351" y="609"/>
                  </a:lnTo>
                  <a:lnTo>
                    <a:pt x="1351" y="608"/>
                  </a:lnTo>
                  <a:lnTo>
                    <a:pt x="1353" y="608"/>
                  </a:lnTo>
                  <a:lnTo>
                    <a:pt x="1354" y="606"/>
                  </a:lnTo>
                  <a:lnTo>
                    <a:pt x="1358" y="601"/>
                  </a:lnTo>
                  <a:lnTo>
                    <a:pt x="1363" y="593"/>
                  </a:lnTo>
                  <a:lnTo>
                    <a:pt x="1370" y="585"/>
                  </a:lnTo>
                  <a:lnTo>
                    <a:pt x="1377" y="574"/>
                  </a:lnTo>
                  <a:lnTo>
                    <a:pt x="1384" y="566"/>
                  </a:lnTo>
                  <a:lnTo>
                    <a:pt x="1389" y="557"/>
                  </a:lnTo>
                  <a:lnTo>
                    <a:pt x="1409" y="529"/>
                  </a:lnTo>
                  <a:lnTo>
                    <a:pt x="1425" y="507"/>
                  </a:lnTo>
                  <a:lnTo>
                    <a:pt x="1438" y="490"/>
                  </a:lnTo>
                  <a:lnTo>
                    <a:pt x="1448" y="476"/>
                  </a:lnTo>
                  <a:lnTo>
                    <a:pt x="1456" y="466"/>
                  </a:lnTo>
                  <a:lnTo>
                    <a:pt x="1460" y="461"/>
                  </a:lnTo>
                  <a:lnTo>
                    <a:pt x="1461" y="460"/>
                  </a:lnTo>
                  <a:lnTo>
                    <a:pt x="1461" y="462"/>
                  </a:lnTo>
                  <a:lnTo>
                    <a:pt x="1458" y="468"/>
                  </a:lnTo>
                  <a:lnTo>
                    <a:pt x="1451" y="476"/>
                  </a:lnTo>
                  <a:lnTo>
                    <a:pt x="1444" y="488"/>
                  </a:lnTo>
                  <a:lnTo>
                    <a:pt x="1435" y="502"/>
                  </a:lnTo>
                  <a:lnTo>
                    <a:pt x="1424" y="519"/>
                  </a:lnTo>
                  <a:lnTo>
                    <a:pt x="1411" y="538"/>
                  </a:lnTo>
                  <a:lnTo>
                    <a:pt x="1397" y="559"/>
                  </a:lnTo>
                  <a:lnTo>
                    <a:pt x="1381" y="583"/>
                  </a:lnTo>
                  <a:lnTo>
                    <a:pt x="1364" y="608"/>
                  </a:lnTo>
                  <a:lnTo>
                    <a:pt x="1375" y="609"/>
                  </a:lnTo>
                  <a:lnTo>
                    <a:pt x="1387" y="611"/>
                  </a:lnTo>
                  <a:lnTo>
                    <a:pt x="1410" y="614"/>
                  </a:lnTo>
                  <a:lnTo>
                    <a:pt x="1437" y="617"/>
                  </a:lnTo>
                  <a:lnTo>
                    <a:pt x="1464" y="618"/>
                  </a:lnTo>
                  <a:lnTo>
                    <a:pt x="1485" y="618"/>
                  </a:lnTo>
                  <a:lnTo>
                    <a:pt x="1505" y="617"/>
                  </a:lnTo>
                  <a:lnTo>
                    <a:pt x="1524" y="614"/>
                  </a:lnTo>
                  <a:lnTo>
                    <a:pt x="1541" y="610"/>
                  </a:lnTo>
                  <a:lnTo>
                    <a:pt x="1546" y="609"/>
                  </a:lnTo>
                  <a:lnTo>
                    <a:pt x="1550" y="607"/>
                  </a:lnTo>
                  <a:lnTo>
                    <a:pt x="1554" y="605"/>
                  </a:lnTo>
                  <a:lnTo>
                    <a:pt x="1558" y="604"/>
                  </a:lnTo>
                  <a:lnTo>
                    <a:pt x="1561" y="602"/>
                  </a:lnTo>
                  <a:lnTo>
                    <a:pt x="1564" y="600"/>
                  </a:lnTo>
                  <a:lnTo>
                    <a:pt x="1567" y="598"/>
                  </a:lnTo>
                  <a:lnTo>
                    <a:pt x="1569" y="595"/>
                  </a:lnTo>
                  <a:lnTo>
                    <a:pt x="1571" y="594"/>
                  </a:lnTo>
                  <a:lnTo>
                    <a:pt x="1571" y="594"/>
                  </a:lnTo>
                  <a:lnTo>
                    <a:pt x="1571" y="594"/>
                  </a:lnTo>
                  <a:lnTo>
                    <a:pt x="1570" y="596"/>
                  </a:lnTo>
                  <a:lnTo>
                    <a:pt x="1568" y="599"/>
                  </a:lnTo>
                  <a:lnTo>
                    <a:pt x="1565" y="601"/>
                  </a:lnTo>
                  <a:lnTo>
                    <a:pt x="1562" y="603"/>
                  </a:lnTo>
                  <a:lnTo>
                    <a:pt x="1559" y="605"/>
                  </a:lnTo>
                  <a:lnTo>
                    <a:pt x="1555" y="608"/>
                  </a:lnTo>
                  <a:lnTo>
                    <a:pt x="1551" y="610"/>
                  </a:lnTo>
                  <a:lnTo>
                    <a:pt x="1547" y="612"/>
                  </a:lnTo>
                  <a:lnTo>
                    <a:pt x="1542" y="615"/>
                  </a:lnTo>
                  <a:lnTo>
                    <a:pt x="1526" y="620"/>
                  </a:lnTo>
                  <a:lnTo>
                    <a:pt x="1506" y="624"/>
                  </a:lnTo>
                  <a:lnTo>
                    <a:pt x="1486" y="628"/>
                  </a:lnTo>
                  <a:lnTo>
                    <a:pt x="1465" y="632"/>
                  </a:lnTo>
                  <a:lnTo>
                    <a:pt x="1440" y="633"/>
                  </a:lnTo>
                  <a:lnTo>
                    <a:pt x="1417" y="634"/>
                  </a:lnTo>
                  <a:lnTo>
                    <a:pt x="1395" y="634"/>
                  </a:lnTo>
                  <a:lnTo>
                    <a:pt x="1377" y="634"/>
                  </a:lnTo>
                  <a:lnTo>
                    <a:pt x="1362" y="634"/>
                  </a:lnTo>
                  <a:lnTo>
                    <a:pt x="1353" y="633"/>
                  </a:lnTo>
                  <a:lnTo>
                    <a:pt x="1349" y="633"/>
                  </a:lnTo>
                  <a:lnTo>
                    <a:pt x="1349" y="630"/>
                  </a:lnTo>
                  <a:lnTo>
                    <a:pt x="1322" y="671"/>
                  </a:lnTo>
                  <a:lnTo>
                    <a:pt x="1293" y="715"/>
                  </a:lnTo>
                  <a:lnTo>
                    <a:pt x="1262" y="760"/>
                  </a:lnTo>
                  <a:lnTo>
                    <a:pt x="1284" y="763"/>
                  </a:lnTo>
                  <a:lnTo>
                    <a:pt x="1315" y="766"/>
                  </a:lnTo>
                  <a:lnTo>
                    <a:pt x="1348" y="769"/>
                  </a:lnTo>
                  <a:lnTo>
                    <a:pt x="1384" y="771"/>
                  </a:lnTo>
                  <a:lnTo>
                    <a:pt x="1411" y="771"/>
                  </a:lnTo>
                  <a:lnTo>
                    <a:pt x="1438" y="769"/>
                  </a:lnTo>
                  <a:lnTo>
                    <a:pt x="1462" y="766"/>
                  </a:lnTo>
                  <a:lnTo>
                    <a:pt x="1483" y="762"/>
                  </a:lnTo>
                  <a:lnTo>
                    <a:pt x="1492" y="758"/>
                  </a:lnTo>
                  <a:lnTo>
                    <a:pt x="1501" y="755"/>
                  </a:lnTo>
                  <a:lnTo>
                    <a:pt x="1505" y="753"/>
                  </a:lnTo>
                  <a:lnTo>
                    <a:pt x="1509" y="751"/>
                  </a:lnTo>
                  <a:lnTo>
                    <a:pt x="1513" y="749"/>
                  </a:lnTo>
                  <a:lnTo>
                    <a:pt x="1517" y="746"/>
                  </a:lnTo>
                  <a:lnTo>
                    <a:pt x="1520" y="744"/>
                  </a:lnTo>
                  <a:lnTo>
                    <a:pt x="1522" y="741"/>
                  </a:lnTo>
                  <a:lnTo>
                    <a:pt x="1523" y="741"/>
                  </a:lnTo>
                  <a:lnTo>
                    <a:pt x="1523" y="740"/>
                  </a:lnTo>
                  <a:lnTo>
                    <a:pt x="1523" y="741"/>
                  </a:lnTo>
                  <a:lnTo>
                    <a:pt x="1522" y="742"/>
                  </a:lnTo>
                  <a:lnTo>
                    <a:pt x="1520" y="744"/>
                  </a:lnTo>
                  <a:lnTo>
                    <a:pt x="1518" y="747"/>
                  </a:lnTo>
                  <a:lnTo>
                    <a:pt x="1514" y="749"/>
                  </a:lnTo>
                  <a:lnTo>
                    <a:pt x="1511" y="752"/>
                  </a:lnTo>
                  <a:lnTo>
                    <a:pt x="1507" y="755"/>
                  </a:lnTo>
                  <a:lnTo>
                    <a:pt x="1502" y="758"/>
                  </a:lnTo>
                  <a:lnTo>
                    <a:pt x="1495" y="763"/>
                  </a:lnTo>
                  <a:lnTo>
                    <a:pt x="1485" y="767"/>
                  </a:lnTo>
                  <a:lnTo>
                    <a:pt x="1464" y="774"/>
                  </a:lnTo>
                  <a:lnTo>
                    <a:pt x="1439" y="781"/>
                  </a:lnTo>
                  <a:lnTo>
                    <a:pt x="1412" y="785"/>
                  </a:lnTo>
                  <a:lnTo>
                    <a:pt x="1385" y="789"/>
                  </a:lnTo>
                  <a:lnTo>
                    <a:pt x="1354" y="791"/>
                  </a:lnTo>
                  <a:lnTo>
                    <a:pt x="1323" y="793"/>
                  </a:lnTo>
                  <a:lnTo>
                    <a:pt x="1296" y="793"/>
                  </a:lnTo>
                  <a:lnTo>
                    <a:pt x="1272" y="793"/>
                  </a:lnTo>
                  <a:lnTo>
                    <a:pt x="1253" y="791"/>
                  </a:lnTo>
                  <a:lnTo>
                    <a:pt x="1241" y="791"/>
                  </a:lnTo>
                  <a:lnTo>
                    <a:pt x="1211" y="833"/>
                  </a:lnTo>
                  <a:lnTo>
                    <a:pt x="1178" y="875"/>
                  </a:lnTo>
                  <a:lnTo>
                    <a:pt x="1148" y="916"/>
                  </a:lnTo>
                  <a:lnTo>
                    <a:pt x="1157" y="918"/>
                  </a:lnTo>
                  <a:lnTo>
                    <a:pt x="1170" y="920"/>
                  </a:lnTo>
                  <a:lnTo>
                    <a:pt x="1180" y="922"/>
                  </a:lnTo>
                  <a:lnTo>
                    <a:pt x="1215" y="926"/>
                  </a:lnTo>
                  <a:lnTo>
                    <a:pt x="1254" y="929"/>
                  </a:lnTo>
                  <a:lnTo>
                    <a:pt x="1295" y="931"/>
                  </a:lnTo>
                  <a:lnTo>
                    <a:pt x="1325" y="931"/>
                  </a:lnTo>
                  <a:lnTo>
                    <a:pt x="1356" y="930"/>
                  </a:lnTo>
                  <a:lnTo>
                    <a:pt x="1384" y="926"/>
                  </a:lnTo>
                  <a:lnTo>
                    <a:pt x="1408" y="920"/>
                  </a:lnTo>
                  <a:lnTo>
                    <a:pt x="1419" y="917"/>
                  </a:lnTo>
                  <a:lnTo>
                    <a:pt x="1428" y="913"/>
                  </a:lnTo>
                  <a:lnTo>
                    <a:pt x="1432" y="911"/>
                  </a:lnTo>
                  <a:lnTo>
                    <a:pt x="1437" y="910"/>
                  </a:lnTo>
                  <a:lnTo>
                    <a:pt x="1440" y="908"/>
                  </a:lnTo>
                  <a:lnTo>
                    <a:pt x="1443" y="906"/>
                  </a:lnTo>
                  <a:lnTo>
                    <a:pt x="1446" y="902"/>
                  </a:lnTo>
                  <a:lnTo>
                    <a:pt x="1450" y="900"/>
                  </a:lnTo>
                  <a:lnTo>
                    <a:pt x="1452" y="898"/>
                  </a:lnTo>
                  <a:lnTo>
                    <a:pt x="1453" y="897"/>
                  </a:lnTo>
                  <a:lnTo>
                    <a:pt x="1455" y="897"/>
                  </a:lnTo>
                  <a:lnTo>
                    <a:pt x="1453" y="897"/>
                  </a:lnTo>
                  <a:lnTo>
                    <a:pt x="1452" y="898"/>
                  </a:lnTo>
                  <a:lnTo>
                    <a:pt x="1450" y="900"/>
                  </a:lnTo>
                  <a:lnTo>
                    <a:pt x="1447" y="903"/>
                  </a:lnTo>
                  <a:lnTo>
                    <a:pt x="1444" y="908"/>
                  </a:lnTo>
                  <a:lnTo>
                    <a:pt x="1440" y="910"/>
                  </a:lnTo>
                  <a:lnTo>
                    <a:pt x="1436" y="913"/>
                  </a:lnTo>
                  <a:lnTo>
                    <a:pt x="1430" y="916"/>
                  </a:lnTo>
                  <a:lnTo>
                    <a:pt x="1421" y="922"/>
                  </a:lnTo>
                  <a:lnTo>
                    <a:pt x="1410" y="926"/>
                  </a:lnTo>
                  <a:lnTo>
                    <a:pt x="1386" y="935"/>
                  </a:lnTo>
                  <a:lnTo>
                    <a:pt x="1358" y="943"/>
                  </a:lnTo>
                  <a:lnTo>
                    <a:pt x="1327" y="947"/>
                  </a:lnTo>
                  <a:lnTo>
                    <a:pt x="1296" y="951"/>
                  </a:lnTo>
                  <a:lnTo>
                    <a:pt x="1268" y="953"/>
                  </a:lnTo>
                  <a:lnTo>
                    <a:pt x="1241" y="955"/>
                  </a:lnTo>
                  <a:lnTo>
                    <a:pt x="1214" y="953"/>
                  </a:lnTo>
                  <a:lnTo>
                    <a:pt x="1190" y="952"/>
                  </a:lnTo>
                  <a:lnTo>
                    <a:pt x="1166" y="951"/>
                  </a:lnTo>
                  <a:lnTo>
                    <a:pt x="1148" y="950"/>
                  </a:lnTo>
                  <a:lnTo>
                    <a:pt x="1132" y="948"/>
                  </a:lnTo>
                  <a:lnTo>
                    <a:pt x="1121" y="948"/>
                  </a:lnTo>
                  <a:lnTo>
                    <a:pt x="1100" y="977"/>
                  </a:lnTo>
                  <a:lnTo>
                    <a:pt x="1077" y="1005"/>
                  </a:lnTo>
                  <a:lnTo>
                    <a:pt x="1054" y="1031"/>
                  </a:lnTo>
                  <a:lnTo>
                    <a:pt x="1033" y="1057"/>
                  </a:lnTo>
                  <a:lnTo>
                    <a:pt x="1015" y="1080"/>
                  </a:lnTo>
                  <a:lnTo>
                    <a:pt x="1041" y="1096"/>
                  </a:lnTo>
                  <a:lnTo>
                    <a:pt x="1069" y="1111"/>
                  </a:lnTo>
                  <a:lnTo>
                    <a:pt x="1099" y="1125"/>
                  </a:lnTo>
                  <a:lnTo>
                    <a:pt x="1130" y="1138"/>
                  </a:lnTo>
                  <a:lnTo>
                    <a:pt x="1163" y="1150"/>
                  </a:lnTo>
                  <a:lnTo>
                    <a:pt x="1197" y="1158"/>
                  </a:lnTo>
                  <a:lnTo>
                    <a:pt x="1232" y="1166"/>
                  </a:lnTo>
                  <a:lnTo>
                    <a:pt x="1267" y="1170"/>
                  </a:lnTo>
                  <a:lnTo>
                    <a:pt x="1303" y="1172"/>
                  </a:lnTo>
                  <a:lnTo>
                    <a:pt x="1339" y="1171"/>
                  </a:lnTo>
                  <a:lnTo>
                    <a:pt x="1376" y="1166"/>
                  </a:lnTo>
                  <a:lnTo>
                    <a:pt x="1411" y="1158"/>
                  </a:lnTo>
                  <a:lnTo>
                    <a:pt x="1447" y="1145"/>
                  </a:lnTo>
                  <a:lnTo>
                    <a:pt x="1482" y="1129"/>
                  </a:lnTo>
                  <a:lnTo>
                    <a:pt x="1516" y="1108"/>
                  </a:lnTo>
                  <a:lnTo>
                    <a:pt x="1547" y="1081"/>
                  </a:lnTo>
                  <a:lnTo>
                    <a:pt x="1579" y="1050"/>
                  </a:lnTo>
                  <a:lnTo>
                    <a:pt x="1608" y="1013"/>
                  </a:lnTo>
                  <a:lnTo>
                    <a:pt x="1627" y="983"/>
                  </a:lnTo>
                  <a:lnTo>
                    <a:pt x="1643" y="949"/>
                  </a:lnTo>
                  <a:lnTo>
                    <a:pt x="1656" y="912"/>
                  </a:lnTo>
                  <a:lnTo>
                    <a:pt x="1667" y="871"/>
                  </a:lnTo>
                  <a:lnTo>
                    <a:pt x="1676" y="829"/>
                  </a:lnTo>
                  <a:lnTo>
                    <a:pt x="1683" y="784"/>
                  </a:lnTo>
                  <a:lnTo>
                    <a:pt x="1687" y="738"/>
                  </a:lnTo>
                  <a:lnTo>
                    <a:pt x="1690" y="690"/>
                  </a:lnTo>
                  <a:lnTo>
                    <a:pt x="1691" y="642"/>
                  </a:lnTo>
                  <a:lnTo>
                    <a:pt x="1690" y="593"/>
                  </a:lnTo>
                  <a:lnTo>
                    <a:pt x="1688" y="545"/>
                  </a:lnTo>
                  <a:lnTo>
                    <a:pt x="1685" y="497"/>
                  </a:lnTo>
                  <a:lnTo>
                    <a:pt x="1681" y="449"/>
                  </a:lnTo>
                  <a:lnTo>
                    <a:pt x="1675" y="404"/>
                  </a:lnTo>
                  <a:lnTo>
                    <a:pt x="1670" y="360"/>
                  </a:lnTo>
                  <a:lnTo>
                    <a:pt x="1664" y="317"/>
                  </a:lnTo>
                  <a:lnTo>
                    <a:pt x="1656" y="278"/>
                  </a:lnTo>
                  <a:lnTo>
                    <a:pt x="1650" y="241"/>
                  </a:lnTo>
                  <a:lnTo>
                    <a:pt x="1643" y="208"/>
                  </a:lnTo>
                  <a:lnTo>
                    <a:pt x="1635" y="178"/>
                  </a:lnTo>
                  <a:lnTo>
                    <a:pt x="1629" y="152"/>
                  </a:lnTo>
                  <a:lnTo>
                    <a:pt x="1623" y="131"/>
                  </a:lnTo>
                  <a:lnTo>
                    <a:pt x="1616" y="115"/>
                  </a:lnTo>
                  <a:lnTo>
                    <a:pt x="1611" y="104"/>
                  </a:lnTo>
                  <a:lnTo>
                    <a:pt x="1607" y="99"/>
                  </a:lnTo>
                  <a:close/>
                  <a:moveTo>
                    <a:pt x="0" y="0"/>
                  </a:moveTo>
                  <a:lnTo>
                    <a:pt x="2266" y="0"/>
                  </a:lnTo>
                  <a:lnTo>
                    <a:pt x="2266" y="1611"/>
                  </a:lnTo>
                  <a:lnTo>
                    <a:pt x="2027" y="1611"/>
                  </a:lnTo>
                  <a:lnTo>
                    <a:pt x="2011" y="1576"/>
                  </a:lnTo>
                  <a:lnTo>
                    <a:pt x="1991" y="1544"/>
                  </a:lnTo>
                  <a:lnTo>
                    <a:pt x="1968" y="1515"/>
                  </a:lnTo>
                  <a:lnTo>
                    <a:pt x="1940" y="1489"/>
                  </a:lnTo>
                  <a:lnTo>
                    <a:pt x="1910" y="1467"/>
                  </a:lnTo>
                  <a:lnTo>
                    <a:pt x="1877" y="1450"/>
                  </a:lnTo>
                  <a:lnTo>
                    <a:pt x="1842" y="1437"/>
                  </a:lnTo>
                  <a:lnTo>
                    <a:pt x="1804" y="1429"/>
                  </a:lnTo>
                  <a:lnTo>
                    <a:pt x="1765" y="1426"/>
                  </a:lnTo>
                  <a:lnTo>
                    <a:pt x="1725" y="1429"/>
                  </a:lnTo>
                  <a:lnTo>
                    <a:pt x="1688" y="1436"/>
                  </a:lnTo>
                  <a:lnTo>
                    <a:pt x="1652" y="1450"/>
                  </a:lnTo>
                  <a:lnTo>
                    <a:pt x="1619" y="1467"/>
                  </a:lnTo>
                  <a:lnTo>
                    <a:pt x="1589" y="1489"/>
                  </a:lnTo>
                  <a:lnTo>
                    <a:pt x="1562" y="1515"/>
                  </a:lnTo>
                  <a:lnTo>
                    <a:pt x="1538" y="1544"/>
                  </a:lnTo>
                  <a:lnTo>
                    <a:pt x="1518" y="1576"/>
                  </a:lnTo>
                  <a:lnTo>
                    <a:pt x="1503" y="1611"/>
                  </a:lnTo>
                  <a:lnTo>
                    <a:pt x="0" y="16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1606550" y="5969000"/>
              <a:ext cx="152400" cy="149225"/>
            </a:xfrm>
            <a:custGeom>
              <a:avLst/>
              <a:gdLst>
                <a:gd name="T0" fmla="*/ 350 w 963"/>
                <a:gd name="T1" fmla="*/ 80 h 937"/>
                <a:gd name="T2" fmla="*/ 162 w 963"/>
                <a:gd name="T3" fmla="*/ 411 h 937"/>
                <a:gd name="T4" fmla="*/ 835 w 963"/>
                <a:gd name="T5" fmla="*/ 411 h 937"/>
                <a:gd name="T6" fmla="*/ 835 w 963"/>
                <a:gd name="T7" fmla="*/ 80 h 937"/>
                <a:gd name="T8" fmla="*/ 350 w 963"/>
                <a:gd name="T9" fmla="*/ 80 h 937"/>
                <a:gd name="T10" fmla="*/ 268 w 963"/>
                <a:gd name="T11" fmla="*/ 0 h 937"/>
                <a:gd name="T12" fmla="*/ 963 w 963"/>
                <a:gd name="T13" fmla="*/ 0 h 937"/>
                <a:gd name="T14" fmla="*/ 963 w 963"/>
                <a:gd name="T15" fmla="*/ 937 h 937"/>
                <a:gd name="T16" fmla="*/ 481 w 963"/>
                <a:gd name="T17" fmla="*/ 937 h 937"/>
                <a:gd name="T18" fmla="*/ 481 w 963"/>
                <a:gd name="T19" fmla="*/ 928 h 937"/>
                <a:gd name="T20" fmla="*/ 368 w 963"/>
                <a:gd name="T21" fmla="*/ 887 h 937"/>
                <a:gd name="T22" fmla="*/ 0 w 963"/>
                <a:gd name="T23" fmla="*/ 887 h 937"/>
                <a:gd name="T24" fmla="*/ 0 w 963"/>
                <a:gd name="T25" fmla="*/ 444 h 937"/>
                <a:gd name="T26" fmla="*/ 268 w 963"/>
                <a:gd name="T27" fmla="*/ 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3" h="937">
                  <a:moveTo>
                    <a:pt x="350" y="80"/>
                  </a:moveTo>
                  <a:lnTo>
                    <a:pt x="162" y="411"/>
                  </a:lnTo>
                  <a:lnTo>
                    <a:pt x="835" y="411"/>
                  </a:lnTo>
                  <a:lnTo>
                    <a:pt x="835" y="80"/>
                  </a:lnTo>
                  <a:lnTo>
                    <a:pt x="350" y="80"/>
                  </a:lnTo>
                  <a:close/>
                  <a:moveTo>
                    <a:pt x="268" y="0"/>
                  </a:moveTo>
                  <a:lnTo>
                    <a:pt x="963" y="0"/>
                  </a:lnTo>
                  <a:lnTo>
                    <a:pt x="963" y="937"/>
                  </a:lnTo>
                  <a:lnTo>
                    <a:pt x="481" y="937"/>
                  </a:lnTo>
                  <a:lnTo>
                    <a:pt x="481" y="928"/>
                  </a:lnTo>
                  <a:lnTo>
                    <a:pt x="368" y="887"/>
                  </a:lnTo>
                  <a:lnTo>
                    <a:pt x="0" y="887"/>
                  </a:lnTo>
                  <a:lnTo>
                    <a:pt x="0" y="444"/>
                  </a:lnTo>
                  <a:lnTo>
                    <a:pt x="2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1600200" y="6115050"/>
              <a:ext cx="82550" cy="28575"/>
            </a:xfrm>
            <a:custGeom>
              <a:avLst/>
              <a:gdLst>
                <a:gd name="T0" fmla="*/ 0 w 517"/>
                <a:gd name="T1" fmla="*/ 0 h 182"/>
                <a:gd name="T2" fmla="*/ 383 w 517"/>
                <a:gd name="T3" fmla="*/ 0 h 182"/>
                <a:gd name="T4" fmla="*/ 517 w 517"/>
                <a:gd name="T5" fmla="*/ 49 h 182"/>
                <a:gd name="T6" fmla="*/ 517 w 517"/>
                <a:gd name="T7" fmla="*/ 182 h 182"/>
                <a:gd name="T8" fmla="*/ 0 w 517"/>
                <a:gd name="T9" fmla="*/ 182 h 182"/>
                <a:gd name="T10" fmla="*/ 0 w 517"/>
                <a:gd name="T1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7" h="182">
                  <a:moveTo>
                    <a:pt x="0" y="0"/>
                  </a:moveTo>
                  <a:lnTo>
                    <a:pt x="383" y="0"/>
                  </a:lnTo>
                  <a:lnTo>
                    <a:pt x="517" y="49"/>
                  </a:lnTo>
                  <a:lnTo>
                    <a:pt x="517" y="182"/>
                  </a:lnTo>
                  <a:lnTo>
                    <a:pt x="0" y="1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2550445" y="5832475"/>
            <a:ext cx="533400" cy="439737"/>
            <a:chOff x="2520950" y="5832475"/>
            <a:chExt cx="533400" cy="4397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" name="Freeform 21"/>
            <p:cNvSpPr>
              <a:spLocks/>
            </p:cNvSpPr>
            <p:nvPr/>
          </p:nvSpPr>
          <p:spPr bwMode="auto">
            <a:xfrm>
              <a:off x="2706688" y="5832475"/>
              <a:ext cx="168275" cy="166687"/>
            </a:xfrm>
            <a:custGeom>
              <a:avLst/>
              <a:gdLst>
                <a:gd name="T0" fmla="*/ 529 w 1057"/>
                <a:gd name="T1" fmla="*/ 0 h 1046"/>
                <a:gd name="T2" fmla="*/ 586 w 1057"/>
                <a:gd name="T3" fmla="*/ 3 h 1046"/>
                <a:gd name="T4" fmla="*/ 642 w 1057"/>
                <a:gd name="T5" fmla="*/ 12 h 1046"/>
                <a:gd name="T6" fmla="*/ 696 w 1057"/>
                <a:gd name="T7" fmla="*/ 26 h 1046"/>
                <a:gd name="T8" fmla="*/ 747 w 1057"/>
                <a:gd name="T9" fmla="*/ 47 h 1046"/>
                <a:gd name="T10" fmla="*/ 796 w 1057"/>
                <a:gd name="T11" fmla="*/ 72 h 1046"/>
                <a:gd name="T12" fmla="*/ 840 w 1057"/>
                <a:gd name="T13" fmla="*/ 101 h 1046"/>
                <a:gd name="T14" fmla="*/ 883 w 1057"/>
                <a:gd name="T15" fmla="*/ 135 h 1046"/>
                <a:gd name="T16" fmla="*/ 921 w 1057"/>
                <a:gd name="T17" fmla="*/ 172 h 1046"/>
                <a:gd name="T18" fmla="*/ 955 w 1057"/>
                <a:gd name="T19" fmla="*/ 214 h 1046"/>
                <a:gd name="T20" fmla="*/ 985 w 1057"/>
                <a:gd name="T21" fmla="*/ 259 h 1046"/>
                <a:gd name="T22" fmla="*/ 1010 w 1057"/>
                <a:gd name="T23" fmla="*/ 306 h 1046"/>
                <a:gd name="T24" fmla="*/ 1031 w 1057"/>
                <a:gd name="T25" fmla="*/ 357 h 1046"/>
                <a:gd name="T26" fmla="*/ 1045 w 1057"/>
                <a:gd name="T27" fmla="*/ 411 h 1046"/>
                <a:gd name="T28" fmla="*/ 1055 w 1057"/>
                <a:gd name="T29" fmla="*/ 465 h 1046"/>
                <a:gd name="T30" fmla="*/ 1057 w 1057"/>
                <a:gd name="T31" fmla="*/ 522 h 1046"/>
                <a:gd name="T32" fmla="*/ 1055 w 1057"/>
                <a:gd name="T33" fmla="*/ 580 h 1046"/>
                <a:gd name="T34" fmla="*/ 1045 w 1057"/>
                <a:gd name="T35" fmla="*/ 635 h 1046"/>
                <a:gd name="T36" fmla="*/ 1031 w 1057"/>
                <a:gd name="T37" fmla="*/ 689 h 1046"/>
                <a:gd name="T38" fmla="*/ 1010 w 1057"/>
                <a:gd name="T39" fmla="*/ 739 h 1046"/>
                <a:gd name="T40" fmla="*/ 985 w 1057"/>
                <a:gd name="T41" fmla="*/ 787 h 1046"/>
                <a:gd name="T42" fmla="*/ 955 w 1057"/>
                <a:gd name="T43" fmla="*/ 831 h 1046"/>
                <a:gd name="T44" fmla="*/ 921 w 1057"/>
                <a:gd name="T45" fmla="*/ 874 h 1046"/>
                <a:gd name="T46" fmla="*/ 883 w 1057"/>
                <a:gd name="T47" fmla="*/ 911 h 1046"/>
                <a:gd name="T48" fmla="*/ 840 w 1057"/>
                <a:gd name="T49" fmla="*/ 945 h 1046"/>
                <a:gd name="T50" fmla="*/ 796 w 1057"/>
                <a:gd name="T51" fmla="*/ 974 h 1046"/>
                <a:gd name="T52" fmla="*/ 747 w 1057"/>
                <a:gd name="T53" fmla="*/ 1000 h 1046"/>
                <a:gd name="T54" fmla="*/ 696 w 1057"/>
                <a:gd name="T55" fmla="*/ 1019 h 1046"/>
                <a:gd name="T56" fmla="*/ 642 w 1057"/>
                <a:gd name="T57" fmla="*/ 1034 h 1046"/>
                <a:gd name="T58" fmla="*/ 586 w 1057"/>
                <a:gd name="T59" fmla="*/ 1043 h 1046"/>
                <a:gd name="T60" fmla="*/ 529 w 1057"/>
                <a:gd name="T61" fmla="*/ 1046 h 1046"/>
                <a:gd name="T62" fmla="*/ 470 w 1057"/>
                <a:gd name="T63" fmla="*/ 1043 h 1046"/>
                <a:gd name="T64" fmla="*/ 415 w 1057"/>
                <a:gd name="T65" fmla="*/ 1034 h 1046"/>
                <a:gd name="T66" fmla="*/ 362 w 1057"/>
                <a:gd name="T67" fmla="*/ 1019 h 1046"/>
                <a:gd name="T68" fmla="*/ 310 w 1057"/>
                <a:gd name="T69" fmla="*/ 1000 h 1046"/>
                <a:gd name="T70" fmla="*/ 261 w 1057"/>
                <a:gd name="T71" fmla="*/ 974 h 1046"/>
                <a:gd name="T72" fmla="*/ 216 w 1057"/>
                <a:gd name="T73" fmla="*/ 945 h 1046"/>
                <a:gd name="T74" fmla="*/ 175 w 1057"/>
                <a:gd name="T75" fmla="*/ 911 h 1046"/>
                <a:gd name="T76" fmla="*/ 136 w 1057"/>
                <a:gd name="T77" fmla="*/ 874 h 1046"/>
                <a:gd name="T78" fmla="*/ 101 w 1057"/>
                <a:gd name="T79" fmla="*/ 831 h 1046"/>
                <a:gd name="T80" fmla="*/ 72 w 1057"/>
                <a:gd name="T81" fmla="*/ 787 h 1046"/>
                <a:gd name="T82" fmla="*/ 47 w 1057"/>
                <a:gd name="T83" fmla="*/ 739 h 1046"/>
                <a:gd name="T84" fmla="*/ 26 w 1057"/>
                <a:gd name="T85" fmla="*/ 689 h 1046"/>
                <a:gd name="T86" fmla="*/ 11 w 1057"/>
                <a:gd name="T87" fmla="*/ 635 h 1046"/>
                <a:gd name="T88" fmla="*/ 2 w 1057"/>
                <a:gd name="T89" fmla="*/ 580 h 1046"/>
                <a:gd name="T90" fmla="*/ 0 w 1057"/>
                <a:gd name="T91" fmla="*/ 522 h 1046"/>
                <a:gd name="T92" fmla="*/ 2 w 1057"/>
                <a:gd name="T93" fmla="*/ 465 h 1046"/>
                <a:gd name="T94" fmla="*/ 11 w 1057"/>
                <a:gd name="T95" fmla="*/ 411 h 1046"/>
                <a:gd name="T96" fmla="*/ 26 w 1057"/>
                <a:gd name="T97" fmla="*/ 357 h 1046"/>
                <a:gd name="T98" fmla="*/ 47 w 1057"/>
                <a:gd name="T99" fmla="*/ 306 h 1046"/>
                <a:gd name="T100" fmla="*/ 72 w 1057"/>
                <a:gd name="T101" fmla="*/ 259 h 1046"/>
                <a:gd name="T102" fmla="*/ 101 w 1057"/>
                <a:gd name="T103" fmla="*/ 214 h 1046"/>
                <a:gd name="T104" fmla="*/ 136 w 1057"/>
                <a:gd name="T105" fmla="*/ 172 h 1046"/>
                <a:gd name="T106" fmla="*/ 175 w 1057"/>
                <a:gd name="T107" fmla="*/ 135 h 1046"/>
                <a:gd name="T108" fmla="*/ 216 w 1057"/>
                <a:gd name="T109" fmla="*/ 101 h 1046"/>
                <a:gd name="T110" fmla="*/ 261 w 1057"/>
                <a:gd name="T111" fmla="*/ 72 h 1046"/>
                <a:gd name="T112" fmla="*/ 310 w 1057"/>
                <a:gd name="T113" fmla="*/ 47 h 1046"/>
                <a:gd name="T114" fmla="*/ 362 w 1057"/>
                <a:gd name="T115" fmla="*/ 26 h 1046"/>
                <a:gd name="T116" fmla="*/ 415 w 1057"/>
                <a:gd name="T117" fmla="*/ 12 h 1046"/>
                <a:gd name="T118" fmla="*/ 470 w 1057"/>
                <a:gd name="T119" fmla="*/ 3 h 1046"/>
                <a:gd name="T120" fmla="*/ 529 w 1057"/>
                <a:gd name="T121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7" h="1046">
                  <a:moveTo>
                    <a:pt x="529" y="0"/>
                  </a:moveTo>
                  <a:lnTo>
                    <a:pt x="586" y="3"/>
                  </a:lnTo>
                  <a:lnTo>
                    <a:pt x="642" y="12"/>
                  </a:lnTo>
                  <a:lnTo>
                    <a:pt x="696" y="26"/>
                  </a:lnTo>
                  <a:lnTo>
                    <a:pt x="747" y="47"/>
                  </a:lnTo>
                  <a:lnTo>
                    <a:pt x="796" y="72"/>
                  </a:lnTo>
                  <a:lnTo>
                    <a:pt x="840" y="101"/>
                  </a:lnTo>
                  <a:lnTo>
                    <a:pt x="883" y="135"/>
                  </a:lnTo>
                  <a:lnTo>
                    <a:pt x="921" y="172"/>
                  </a:lnTo>
                  <a:lnTo>
                    <a:pt x="955" y="214"/>
                  </a:lnTo>
                  <a:lnTo>
                    <a:pt x="985" y="259"/>
                  </a:lnTo>
                  <a:lnTo>
                    <a:pt x="1010" y="306"/>
                  </a:lnTo>
                  <a:lnTo>
                    <a:pt x="1031" y="357"/>
                  </a:lnTo>
                  <a:lnTo>
                    <a:pt x="1045" y="411"/>
                  </a:lnTo>
                  <a:lnTo>
                    <a:pt x="1055" y="465"/>
                  </a:lnTo>
                  <a:lnTo>
                    <a:pt x="1057" y="522"/>
                  </a:lnTo>
                  <a:lnTo>
                    <a:pt x="1055" y="580"/>
                  </a:lnTo>
                  <a:lnTo>
                    <a:pt x="1045" y="635"/>
                  </a:lnTo>
                  <a:lnTo>
                    <a:pt x="1031" y="689"/>
                  </a:lnTo>
                  <a:lnTo>
                    <a:pt x="1010" y="739"/>
                  </a:lnTo>
                  <a:lnTo>
                    <a:pt x="985" y="787"/>
                  </a:lnTo>
                  <a:lnTo>
                    <a:pt x="955" y="831"/>
                  </a:lnTo>
                  <a:lnTo>
                    <a:pt x="921" y="874"/>
                  </a:lnTo>
                  <a:lnTo>
                    <a:pt x="883" y="911"/>
                  </a:lnTo>
                  <a:lnTo>
                    <a:pt x="840" y="945"/>
                  </a:lnTo>
                  <a:lnTo>
                    <a:pt x="796" y="974"/>
                  </a:lnTo>
                  <a:lnTo>
                    <a:pt x="747" y="1000"/>
                  </a:lnTo>
                  <a:lnTo>
                    <a:pt x="696" y="1019"/>
                  </a:lnTo>
                  <a:lnTo>
                    <a:pt x="642" y="1034"/>
                  </a:lnTo>
                  <a:lnTo>
                    <a:pt x="586" y="1043"/>
                  </a:lnTo>
                  <a:lnTo>
                    <a:pt x="529" y="1046"/>
                  </a:lnTo>
                  <a:lnTo>
                    <a:pt x="470" y="1043"/>
                  </a:lnTo>
                  <a:lnTo>
                    <a:pt x="415" y="1034"/>
                  </a:lnTo>
                  <a:lnTo>
                    <a:pt x="362" y="1019"/>
                  </a:lnTo>
                  <a:lnTo>
                    <a:pt x="310" y="1000"/>
                  </a:lnTo>
                  <a:lnTo>
                    <a:pt x="261" y="974"/>
                  </a:lnTo>
                  <a:lnTo>
                    <a:pt x="216" y="945"/>
                  </a:lnTo>
                  <a:lnTo>
                    <a:pt x="175" y="911"/>
                  </a:lnTo>
                  <a:lnTo>
                    <a:pt x="136" y="874"/>
                  </a:lnTo>
                  <a:lnTo>
                    <a:pt x="101" y="831"/>
                  </a:lnTo>
                  <a:lnTo>
                    <a:pt x="72" y="787"/>
                  </a:lnTo>
                  <a:lnTo>
                    <a:pt x="47" y="739"/>
                  </a:lnTo>
                  <a:lnTo>
                    <a:pt x="26" y="689"/>
                  </a:lnTo>
                  <a:lnTo>
                    <a:pt x="11" y="635"/>
                  </a:lnTo>
                  <a:lnTo>
                    <a:pt x="2" y="580"/>
                  </a:lnTo>
                  <a:lnTo>
                    <a:pt x="0" y="522"/>
                  </a:lnTo>
                  <a:lnTo>
                    <a:pt x="2" y="465"/>
                  </a:lnTo>
                  <a:lnTo>
                    <a:pt x="11" y="411"/>
                  </a:lnTo>
                  <a:lnTo>
                    <a:pt x="26" y="357"/>
                  </a:lnTo>
                  <a:lnTo>
                    <a:pt x="47" y="306"/>
                  </a:lnTo>
                  <a:lnTo>
                    <a:pt x="72" y="259"/>
                  </a:lnTo>
                  <a:lnTo>
                    <a:pt x="101" y="214"/>
                  </a:lnTo>
                  <a:lnTo>
                    <a:pt x="136" y="172"/>
                  </a:lnTo>
                  <a:lnTo>
                    <a:pt x="175" y="135"/>
                  </a:lnTo>
                  <a:lnTo>
                    <a:pt x="216" y="101"/>
                  </a:lnTo>
                  <a:lnTo>
                    <a:pt x="261" y="72"/>
                  </a:lnTo>
                  <a:lnTo>
                    <a:pt x="310" y="47"/>
                  </a:lnTo>
                  <a:lnTo>
                    <a:pt x="362" y="26"/>
                  </a:lnTo>
                  <a:lnTo>
                    <a:pt x="415" y="12"/>
                  </a:lnTo>
                  <a:lnTo>
                    <a:pt x="470" y="3"/>
                  </a:lnTo>
                  <a:lnTo>
                    <a:pt x="5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22"/>
            <p:cNvSpPr>
              <a:spLocks noEditPoints="1"/>
            </p:cNvSpPr>
            <p:nvPr/>
          </p:nvSpPr>
          <p:spPr bwMode="auto">
            <a:xfrm>
              <a:off x="2520950" y="5883275"/>
              <a:ext cx="533400" cy="388937"/>
            </a:xfrm>
            <a:custGeom>
              <a:avLst/>
              <a:gdLst>
                <a:gd name="T0" fmla="*/ 1813 w 3358"/>
                <a:gd name="T1" fmla="*/ 1476 h 2453"/>
                <a:gd name="T2" fmla="*/ 1699 w 3358"/>
                <a:gd name="T3" fmla="*/ 1515 h 2453"/>
                <a:gd name="T4" fmla="*/ 1606 w 3358"/>
                <a:gd name="T5" fmla="*/ 1572 h 2453"/>
                <a:gd name="T6" fmla="*/ 1525 w 3358"/>
                <a:gd name="T7" fmla="*/ 1646 h 2453"/>
                <a:gd name="T8" fmla="*/ 1459 w 3358"/>
                <a:gd name="T9" fmla="*/ 1733 h 2453"/>
                <a:gd name="T10" fmla="*/ 1402 w 3358"/>
                <a:gd name="T11" fmla="*/ 1859 h 2453"/>
                <a:gd name="T12" fmla="*/ 1375 w 3358"/>
                <a:gd name="T13" fmla="*/ 2002 h 2453"/>
                <a:gd name="T14" fmla="*/ 1383 w 3358"/>
                <a:gd name="T15" fmla="*/ 2129 h 2453"/>
                <a:gd name="T16" fmla="*/ 1405 w 3358"/>
                <a:gd name="T17" fmla="*/ 2207 h 2453"/>
                <a:gd name="T18" fmla="*/ 1424 w 3358"/>
                <a:gd name="T19" fmla="*/ 2186 h 2453"/>
                <a:gd name="T20" fmla="*/ 1485 w 3358"/>
                <a:gd name="T21" fmla="*/ 2068 h 2453"/>
                <a:gd name="T22" fmla="*/ 1572 w 3358"/>
                <a:gd name="T23" fmla="*/ 1929 h 2453"/>
                <a:gd name="T24" fmla="*/ 1666 w 3358"/>
                <a:gd name="T25" fmla="*/ 1820 h 2453"/>
                <a:gd name="T26" fmla="*/ 1719 w 3358"/>
                <a:gd name="T27" fmla="*/ 1775 h 2453"/>
                <a:gd name="T28" fmla="*/ 1756 w 3358"/>
                <a:gd name="T29" fmla="*/ 1750 h 2453"/>
                <a:gd name="T30" fmla="*/ 1770 w 3358"/>
                <a:gd name="T31" fmla="*/ 1741 h 2453"/>
                <a:gd name="T32" fmla="*/ 1757 w 3358"/>
                <a:gd name="T33" fmla="*/ 1751 h 2453"/>
                <a:gd name="T34" fmla="*/ 1722 w 3358"/>
                <a:gd name="T35" fmla="*/ 1779 h 2453"/>
                <a:gd name="T36" fmla="*/ 1674 w 3358"/>
                <a:gd name="T37" fmla="*/ 1827 h 2453"/>
                <a:gd name="T38" fmla="*/ 1590 w 3358"/>
                <a:gd name="T39" fmla="*/ 1942 h 2453"/>
                <a:gd name="T40" fmla="*/ 1515 w 3358"/>
                <a:gd name="T41" fmla="*/ 2082 h 2453"/>
                <a:gd name="T42" fmla="*/ 1466 w 3358"/>
                <a:gd name="T43" fmla="*/ 2202 h 2453"/>
                <a:gd name="T44" fmla="*/ 1526 w 3358"/>
                <a:gd name="T45" fmla="*/ 2220 h 2453"/>
                <a:gd name="T46" fmla="*/ 1618 w 3358"/>
                <a:gd name="T47" fmla="*/ 2178 h 2453"/>
                <a:gd name="T48" fmla="*/ 1725 w 3358"/>
                <a:gd name="T49" fmla="*/ 2112 h 2453"/>
                <a:gd name="T50" fmla="*/ 1822 w 3358"/>
                <a:gd name="T51" fmla="*/ 2031 h 2453"/>
                <a:gd name="T52" fmla="*/ 1910 w 3358"/>
                <a:gd name="T53" fmla="*/ 1926 h 2453"/>
                <a:gd name="T54" fmla="*/ 1975 w 3358"/>
                <a:gd name="T55" fmla="*/ 1812 h 2453"/>
                <a:gd name="T56" fmla="*/ 2009 w 3358"/>
                <a:gd name="T57" fmla="*/ 1728 h 2453"/>
                <a:gd name="T58" fmla="*/ 2043 w 3358"/>
                <a:gd name="T59" fmla="*/ 1623 h 2453"/>
                <a:gd name="T60" fmla="*/ 2067 w 3358"/>
                <a:gd name="T61" fmla="*/ 1547 h 2453"/>
                <a:gd name="T62" fmla="*/ 2077 w 3358"/>
                <a:gd name="T63" fmla="*/ 1509 h 2453"/>
                <a:gd name="T64" fmla="*/ 2079 w 3358"/>
                <a:gd name="T65" fmla="*/ 1501 h 2453"/>
                <a:gd name="T66" fmla="*/ 2072 w 3358"/>
                <a:gd name="T67" fmla="*/ 1497 h 2453"/>
                <a:gd name="T68" fmla="*/ 2051 w 3358"/>
                <a:gd name="T69" fmla="*/ 1489 h 2453"/>
                <a:gd name="T70" fmla="*/ 1998 w 3358"/>
                <a:gd name="T71" fmla="*/ 1474 h 2453"/>
                <a:gd name="T72" fmla="*/ 1906 w 3358"/>
                <a:gd name="T73" fmla="*/ 1464 h 2453"/>
                <a:gd name="T74" fmla="*/ 334 w 3358"/>
                <a:gd name="T75" fmla="*/ 5 h 2453"/>
                <a:gd name="T76" fmla="*/ 432 w 3358"/>
                <a:gd name="T77" fmla="*/ 46 h 2453"/>
                <a:gd name="T78" fmla="*/ 1286 w 3358"/>
                <a:gd name="T79" fmla="*/ 1027 h 2453"/>
                <a:gd name="T80" fmla="*/ 1401 w 3358"/>
                <a:gd name="T81" fmla="*/ 928 h 2453"/>
                <a:gd name="T82" fmla="*/ 1541 w 3358"/>
                <a:gd name="T83" fmla="*/ 863 h 2453"/>
                <a:gd name="T84" fmla="*/ 1700 w 3358"/>
                <a:gd name="T85" fmla="*/ 839 h 2453"/>
                <a:gd name="T86" fmla="*/ 1866 w 3358"/>
                <a:gd name="T87" fmla="*/ 864 h 2453"/>
                <a:gd name="T88" fmla="*/ 2011 w 3358"/>
                <a:gd name="T89" fmla="*/ 935 h 2453"/>
                <a:gd name="T90" fmla="*/ 2873 w 3358"/>
                <a:gd name="T91" fmla="*/ 96 h 2453"/>
                <a:gd name="T92" fmla="*/ 2959 w 3358"/>
                <a:gd name="T93" fmla="*/ 28 h 2453"/>
                <a:gd name="T94" fmla="*/ 3060 w 3358"/>
                <a:gd name="T95" fmla="*/ 0 h 2453"/>
                <a:gd name="T96" fmla="*/ 3166 w 3358"/>
                <a:gd name="T97" fmla="*/ 12 h 2453"/>
                <a:gd name="T98" fmla="*/ 3261 w 3358"/>
                <a:gd name="T99" fmla="*/ 65 h 2453"/>
                <a:gd name="T100" fmla="*/ 3329 w 3358"/>
                <a:gd name="T101" fmla="*/ 149 h 2453"/>
                <a:gd name="T102" fmla="*/ 3358 w 3358"/>
                <a:gd name="T103" fmla="*/ 250 h 2453"/>
                <a:gd name="T104" fmla="*/ 3345 w 3358"/>
                <a:gd name="T105" fmla="*/ 354 h 2453"/>
                <a:gd name="T106" fmla="*/ 3293 w 3358"/>
                <a:gd name="T107" fmla="*/ 448 h 2453"/>
                <a:gd name="T108" fmla="*/ 2252 w 3358"/>
                <a:gd name="T109" fmla="*/ 1662 h 2453"/>
                <a:gd name="T110" fmla="*/ 1148 w 3358"/>
                <a:gd name="T111" fmla="*/ 1699 h 2453"/>
                <a:gd name="T112" fmla="*/ 66 w 3358"/>
                <a:gd name="T113" fmla="*/ 448 h 2453"/>
                <a:gd name="T114" fmla="*/ 13 w 3358"/>
                <a:gd name="T115" fmla="*/ 354 h 2453"/>
                <a:gd name="T116" fmla="*/ 1 w 3358"/>
                <a:gd name="T117" fmla="*/ 250 h 2453"/>
                <a:gd name="T118" fmla="*/ 29 w 3358"/>
                <a:gd name="T119" fmla="*/ 149 h 2453"/>
                <a:gd name="T120" fmla="*/ 97 w 3358"/>
                <a:gd name="T121" fmla="*/ 65 h 2453"/>
                <a:gd name="T122" fmla="*/ 193 w 3358"/>
                <a:gd name="T123" fmla="*/ 12 h 2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58" h="2453">
                  <a:moveTo>
                    <a:pt x="1906" y="1464"/>
                  </a:moveTo>
                  <a:lnTo>
                    <a:pt x="1861" y="1467"/>
                  </a:lnTo>
                  <a:lnTo>
                    <a:pt x="1813" y="1476"/>
                  </a:lnTo>
                  <a:lnTo>
                    <a:pt x="1764" y="1489"/>
                  </a:lnTo>
                  <a:lnTo>
                    <a:pt x="1730" y="1500"/>
                  </a:lnTo>
                  <a:lnTo>
                    <a:pt x="1699" y="1515"/>
                  </a:lnTo>
                  <a:lnTo>
                    <a:pt x="1666" y="1532"/>
                  </a:lnTo>
                  <a:lnTo>
                    <a:pt x="1635" y="1551"/>
                  </a:lnTo>
                  <a:lnTo>
                    <a:pt x="1606" y="1572"/>
                  </a:lnTo>
                  <a:lnTo>
                    <a:pt x="1578" y="1595"/>
                  </a:lnTo>
                  <a:lnTo>
                    <a:pt x="1550" y="1620"/>
                  </a:lnTo>
                  <a:lnTo>
                    <a:pt x="1525" y="1646"/>
                  </a:lnTo>
                  <a:lnTo>
                    <a:pt x="1501" y="1674"/>
                  </a:lnTo>
                  <a:lnTo>
                    <a:pt x="1480" y="1703"/>
                  </a:lnTo>
                  <a:lnTo>
                    <a:pt x="1459" y="1733"/>
                  </a:lnTo>
                  <a:lnTo>
                    <a:pt x="1442" y="1764"/>
                  </a:lnTo>
                  <a:lnTo>
                    <a:pt x="1419" y="1811"/>
                  </a:lnTo>
                  <a:lnTo>
                    <a:pt x="1402" y="1859"/>
                  </a:lnTo>
                  <a:lnTo>
                    <a:pt x="1388" y="1908"/>
                  </a:lnTo>
                  <a:lnTo>
                    <a:pt x="1380" y="1955"/>
                  </a:lnTo>
                  <a:lnTo>
                    <a:pt x="1375" y="2002"/>
                  </a:lnTo>
                  <a:lnTo>
                    <a:pt x="1375" y="2047"/>
                  </a:lnTo>
                  <a:lnTo>
                    <a:pt x="1378" y="2090"/>
                  </a:lnTo>
                  <a:lnTo>
                    <a:pt x="1383" y="2129"/>
                  </a:lnTo>
                  <a:lnTo>
                    <a:pt x="1392" y="2164"/>
                  </a:lnTo>
                  <a:lnTo>
                    <a:pt x="1401" y="2195"/>
                  </a:lnTo>
                  <a:lnTo>
                    <a:pt x="1405" y="2207"/>
                  </a:lnTo>
                  <a:lnTo>
                    <a:pt x="1409" y="2219"/>
                  </a:lnTo>
                  <a:lnTo>
                    <a:pt x="1417" y="2203"/>
                  </a:lnTo>
                  <a:lnTo>
                    <a:pt x="1424" y="2186"/>
                  </a:lnTo>
                  <a:lnTo>
                    <a:pt x="1442" y="2150"/>
                  </a:lnTo>
                  <a:lnTo>
                    <a:pt x="1462" y="2109"/>
                  </a:lnTo>
                  <a:lnTo>
                    <a:pt x="1485" y="2068"/>
                  </a:lnTo>
                  <a:lnTo>
                    <a:pt x="1510" y="2024"/>
                  </a:lnTo>
                  <a:lnTo>
                    <a:pt x="1536" y="1981"/>
                  </a:lnTo>
                  <a:lnTo>
                    <a:pt x="1572" y="1929"/>
                  </a:lnTo>
                  <a:lnTo>
                    <a:pt x="1610" y="1882"/>
                  </a:lnTo>
                  <a:lnTo>
                    <a:pt x="1648" y="1838"/>
                  </a:lnTo>
                  <a:lnTo>
                    <a:pt x="1666" y="1820"/>
                  </a:lnTo>
                  <a:lnTo>
                    <a:pt x="1684" y="1803"/>
                  </a:lnTo>
                  <a:lnTo>
                    <a:pt x="1703" y="1789"/>
                  </a:lnTo>
                  <a:lnTo>
                    <a:pt x="1719" y="1775"/>
                  </a:lnTo>
                  <a:lnTo>
                    <a:pt x="1733" y="1765"/>
                  </a:lnTo>
                  <a:lnTo>
                    <a:pt x="1746" y="1757"/>
                  </a:lnTo>
                  <a:lnTo>
                    <a:pt x="1756" y="1750"/>
                  </a:lnTo>
                  <a:lnTo>
                    <a:pt x="1764" y="1745"/>
                  </a:lnTo>
                  <a:lnTo>
                    <a:pt x="1769" y="1742"/>
                  </a:lnTo>
                  <a:lnTo>
                    <a:pt x="1770" y="1741"/>
                  </a:lnTo>
                  <a:lnTo>
                    <a:pt x="1769" y="1742"/>
                  </a:lnTo>
                  <a:lnTo>
                    <a:pt x="1765" y="1745"/>
                  </a:lnTo>
                  <a:lnTo>
                    <a:pt x="1757" y="1751"/>
                  </a:lnTo>
                  <a:lnTo>
                    <a:pt x="1747" y="1759"/>
                  </a:lnTo>
                  <a:lnTo>
                    <a:pt x="1734" y="1767"/>
                  </a:lnTo>
                  <a:lnTo>
                    <a:pt x="1722" y="1779"/>
                  </a:lnTo>
                  <a:lnTo>
                    <a:pt x="1707" y="1793"/>
                  </a:lnTo>
                  <a:lnTo>
                    <a:pt x="1691" y="1808"/>
                  </a:lnTo>
                  <a:lnTo>
                    <a:pt x="1674" y="1827"/>
                  </a:lnTo>
                  <a:lnTo>
                    <a:pt x="1657" y="1847"/>
                  </a:lnTo>
                  <a:lnTo>
                    <a:pt x="1624" y="1891"/>
                  </a:lnTo>
                  <a:lnTo>
                    <a:pt x="1590" y="1942"/>
                  </a:lnTo>
                  <a:lnTo>
                    <a:pt x="1559" y="1994"/>
                  </a:lnTo>
                  <a:lnTo>
                    <a:pt x="1536" y="2039"/>
                  </a:lnTo>
                  <a:lnTo>
                    <a:pt x="1515" y="2082"/>
                  </a:lnTo>
                  <a:lnTo>
                    <a:pt x="1496" y="2126"/>
                  </a:lnTo>
                  <a:lnTo>
                    <a:pt x="1479" y="2166"/>
                  </a:lnTo>
                  <a:lnTo>
                    <a:pt x="1466" y="2202"/>
                  </a:lnTo>
                  <a:lnTo>
                    <a:pt x="1456" y="2228"/>
                  </a:lnTo>
                  <a:lnTo>
                    <a:pt x="1504" y="2228"/>
                  </a:lnTo>
                  <a:lnTo>
                    <a:pt x="1526" y="2220"/>
                  </a:lnTo>
                  <a:lnTo>
                    <a:pt x="1548" y="2211"/>
                  </a:lnTo>
                  <a:lnTo>
                    <a:pt x="1583" y="2195"/>
                  </a:lnTo>
                  <a:lnTo>
                    <a:pt x="1618" y="2178"/>
                  </a:lnTo>
                  <a:lnTo>
                    <a:pt x="1654" y="2158"/>
                  </a:lnTo>
                  <a:lnTo>
                    <a:pt x="1691" y="2136"/>
                  </a:lnTo>
                  <a:lnTo>
                    <a:pt x="1725" y="2112"/>
                  </a:lnTo>
                  <a:lnTo>
                    <a:pt x="1760" y="2086"/>
                  </a:lnTo>
                  <a:lnTo>
                    <a:pt x="1792" y="2060"/>
                  </a:lnTo>
                  <a:lnTo>
                    <a:pt x="1822" y="2031"/>
                  </a:lnTo>
                  <a:lnTo>
                    <a:pt x="1852" y="2001"/>
                  </a:lnTo>
                  <a:lnTo>
                    <a:pt x="1878" y="1969"/>
                  </a:lnTo>
                  <a:lnTo>
                    <a:pt x="1910" y="1926"/>
                  </a:lnTo>
                  <a:lnTo>
                    <a:pt x="1938" y="1882"/>
                  </a:lnTo>
                  <a:lnTo>
                    <a:pt x="1963" y="1835"/>
                  </a:lnTo>
                  <a:lnTo>
                    <a:pt x="1975" y="1812"/>
                  </a:lnTo>
                  <a:lnTo>
                    <a:pt x="1985" y="1788"/>
                  </a:lnTo>
                  <a:lnTo>
                    <a:pt x="1995" y="1764"/>
                  </a:lnTo>
                  <a:lnTo>
                    <a:pt x="2009" y="1728"/>
                  </a:lnTo>
                  <a:lnTo>
                    <a:pt x="2022" y="1692"/>
                  </a:lnTo>
                  <a:lnTo>
                    <a:pt x="2032" y="1658"/>
                  </a:lnTo>
                  <a:lnTo>
                    <a:pt x="2043" y="1623"/>
                  </a:lnTo>
                  <a:lnTo>
                    <a:pt x="2053" y="1590"/>
                  </a:lnTo>
                  <a:lnTo>
                    <a:pt x="2062" y="1563"/>
                  </a:lnTo>
                  <a:lnTo>
                    <a:pt x="2067" y="1547"/>
                  </a:lnTo>
                  <a:lnTo>
                    <a:pt x="2072" y="1531"/>
                  </a:lnTo>
                  <a:lnTo>
                    <a:pt x="2075" y="1519"/>
                  </a:lnTo>
                  <a:lnTo>
                    <a:pt x="2077" y="1509"/>
                  </a:lnTo>
                  <a:lnTo>
                    <a:pt x="2079" y="1504"/>
                  </a:lnTo>
                  <a:lnTo>
                    <a:pt x="2079" y="1501"/>
                  </a:lnTo>
                  <a:lnTo>
                    <a:pt x="2079" y="1501"/>
                  </a:lnTo>
                  <a:lnTo>
                    <a:pt x="2077" y="1500"/>
                  </a:lnTo>
                  <a:lnTo>
                    <a:pt x="2075" y="1499"/>
                  </a:lnTo>
                  <a:lnTo>
                    <a:pt x="2072" y="1497"/>
                  </a:lnTo>
                  <a:lnTo>
                    <a:pt x="2068" y="1496"/>
                  </a:lnTo>
                  <a:lnTo>
                    <a:pt x="2064" y="1494"/>
                  </a:lnTo>
                  <a:lnTo>
                    <a:pt x="2051" y="1489"/>
                  </a:lnTo>
                  <a:lnTo>
                    <a:pt x="2037" y="1484"/>
                  </a:lnTo>
                  <a:lnTo>
                    <a:pt x="2019" y="1479"/>
                  </a:lnTo>
                  <a:lnTo>
                    <a:pt x="1998" y="1474"/>
                  </a:lnTo>
                  <a:lnTo>
                    <a:pt x="1974" y="1468"/>
                  </a:lnTo>
                  <a:lnTo>
                    <a:pt x="1948" y="1465"/>
                  </a:lnTo>
                  <a:lnTo>
                    <a:pt x="1906" y="1464"/>
                  </a:lnTo>
                  <a:close/>
                  <a:moveTo>
                    <a:pt x="263" y="0"/>
                  </a:moveTo>
                  <a:lnTo>
                    <a:pt x="298" y="0"/>
                  </a:lnTo>
                  <a:lnTo>
                    <a:pt x="334" y="5"/>
                  </a:lnTo>
                  <a:lnTo>
                    <a:pt x="367" y="14"/>
                  </a:lnTo>
                  <a:lnTo>
                    <a:pt x="400" y="28"/>
                  </a:lnTo>
                  <a:lnTo>
                    <a:pt x="432" y="46"/>
                  </a:lnTo>
                  <a:lnTo>
                    <a:pt x="460" y="69"/>
                  </a:lnTo>
                  <a:lnTo>
                    <a:pt x="486" y="96"/>
                  </a:lnTo>
                  <a:lnTo>
                    <a:pt x="1286" y="1027"/>
                  </a:lnTo>
                  <a:lnTo>
                    <a:pt x="1321" y="991"/>
                  </a:lnTo>
                  <a:lnTo>
                    <a:pt x="1359" y="957"/>
                  </a:lnTo>
                  <a:lnTo>
                    <a:pt x="1401" y="928"/>
                  </a:lnTo>
                  <a:lnTo>
                    <a:pt x="1445" y="901"/>
                  </a:lnTo>
                  <a:lnTo>
                    <a:pt x="1492" y="879"/>
                  </a:lnTo>
                  <a:lnTo>
                    <a:pt x="1541" y="863"/>
                  </a:lnTo>
                  <a:lnTo>
                    <a:pt x="1592" y="849"/>
                  </a:lnTo>
                  <a:lnTo>
                    <a:pt x="1645" y="842"/>
                  </a:lnTo>
                  <a:lnTo>
                    <a:pt x="1700" y="839"/>
                  </a:lnTo>
                  <a:lnTo>
                    <a:pt x="1756" y="842"/>
                  </a:lnTo>
                  <a:lnTo>
                    <a:pt x="1812" y="850"/>
                  </a:lnTo>
                  <a:lnTo>
                    <a:pt x="1866" y="864"/>
                  </a:lnTo>
                  <a:lnTo>
                    <a:pt x="1917" y="883"/>
                  </a:lnTo>
                  <a:lnTo>
                    <a:pt x="1965" y="906"/>
                  </a:lnTo>
                  <a:lnTo>
                    <a:pt x="2011" y="935"/>
                  </a:lnTo>
                  <a:lnTo>
                    <a:pt x="2054" y="967"/>
                  </a:lnTo>
                  <a:lnTo>
                    <a:pt x="2094" y="1003"/>
                  </a:lnTo>
                  <a:lnTo>
                    <a:pt x="2873" y="96"/>
                  </a:lnTo>
                  <a:lnTo>
                    <a:pt x="2899" y="69"/>
                  </a:lnTo>
                  <a:lnTo>
                    <a:pt x="2927" y="46"/>
                  </a:lnTo>
                  <a:lnTo>
                    <a:pt x="2959" y="28"/>
                  </a:lnTo>
                  <a:lnTo>
                    <a:pt x="2991" y="14"/>
                  </a:lnTo>
                  <a:lnTo>
                    <a:pt x="3026" y="5"/>
                  </a:lnTo>
                  <a:lnTo>
                    <a:pt x="3060" y="0"/>
                  </a:lnTo>
                  <a:lnTo>
                    <a:pt x="3096" y="0"/>
                  </a:lnTo>
                  <a:lnTo>
                    <a:pt x="3130" y="4"/>
                  </a:lnTo>
                  <a:lnTo>
                    <a:pt x="3166" y="12"/>
                  </a:lnTo>
                  <a:lnTo>
                    <a:pt x="3199" y="24"/>
                  </a:lnTo>
                  <a:lnTo>
                    <a:pt x="3232" y="42"/>
                  </a:lnTo>
                  <a:lnTo>
                    <a:pt x="3261" y="65"/>
                  </a:lnTo>
                  <a:lnTo>
                    <a:pt x="3288" y="90"/>
                  </a:lnTo>
                  <a:lnTo>
                    <a:pt x="3311" y="118"/>
                  </a:lnTo>
                  <a:lnTo>
                    <a:pt x="3329" y="149"/>
                  </a:lnTo>
                  <a:lnTo>
                    <a:pt x="3343" y="181"/>
                  </a:lnTo>
                  <a:lnTo>
                    <a:pt x="3353" y="216"/>
                  </a:lnTo>
                  <a:lnTo>
                    <a:pt x="3358" y="250"/>
                  </a:lnTo>
                  <a:lnTo>
                    <a:pt x="3358" y="285"/>
                  </a:lnTo>
                  <a:lnTo>
                    <a:pt x="3354" y="320"/>
                  </a:lnTo>
                  <a:lnTo>
                    <a:pt x="3345" y="354"/>
                  </a:lnTo>
                  <a:lnTo>
                    <a:pt x="3333" y="387"/>
                  </a:lnTo>
                  <a:lnTo>
                    <a:pt x="3315" y="419"/>
                  </a:lnTo>
                  <a:lnTo>
                    <a:pt x="3293" y="448"/>
                  </a:lnTo>
                  <a:lnTo>
                    <a:pt x="2255" y="1660"/>
                  </a:lnTo>
                  <a:lnTo>
                    <a:pt x="2253" y="1661"/>
                  </a:lnTo>
                  <a:lnTo>
                    <a:pt x="2252" y="1662"/>
                  </a:lnTo>
                  <a:lnTo>
                    <a:pt x="2252" y="2453"/>
                  </a:lnTo>
                  <a:lnTo>
                    <a:pt x="1148" y="2453"/>
                  </a:lnTo>
                  <a:lnTo>
                    <a:pt x="1148" y="1699"/>
                  </a:lnTo>
                  <a:lnTo>
                    <a:pt x="1125" y="1680"/>
                  </a:lnTo>
                  <a:lnTo>
                    <a:pt x="1104" y="1660"/>
                  </a:lnTo>
                  <a:lnTo>
                    <a:pt x="66" y="448"/>
                  </a:lnTo>
                  <a:lnTo>
                    <a:pt x="43" y="418"/>
                  </a:lnTo>
                  <a:lnTo>
                    <a:pt x="25" y="387"/>
                  </a:lnTo>
                  <a:lnTo>
                    <a:pt x="13" y="354"/>
                  </a:lnTo>
                  <a:lnTo>
                    <a:pt x="4" y="319"/>
                  </a:lnTo>
                  <a:lnTo>
                    <a:pt x="0" y="285"/>
                  </a:lnTo>
                  <a:lnTo>
                    <a:pt x="1" y="250"/>
                  </a:lnTo>
                  <a:lnTo>
                    <a:pt x="6" y="216"/>
                  </a:lnTo>
                  <a:lnTo>
                    <a:pt x="16" y="181"/>
                  </a:lnTo>
                  <a:lnTo>
                    <a:pt x="29" y="149"/>
                  </a:lnTo>
                  <a:lnTo>
                    <a:pt x="48" y="118"/>
                  </a:lnTo>
                  <a:lnTo>
                    <a:pt x="70" y="89"/>
                  </a:lnTo>
                  <a:lnTo>
                    <a:pt x="97" y="65"/>
                  </a:lnTo>
                  <a:lnTo>
                    <a:pt x="128" y="42"/>
                  </a:lnTo>
                  <a:lnTo>
                    <a:pt x="159" y="24"/>
                  </a:lnTo>
                  <a:lnTo>
                    <a:pt x="193" y="12"/>
                  </a:lnTo>
                  <a:lnTo>
                    <a:pt x="228" y="4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3511339" y="5873750"/>
            <a:ext cx="482600" cy="355601"/>
            <a:chOff x="3471863" y="5873750"/>
            <a:chExt cx="482600" cy="3556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" name="Freeform 27"/>
            <p:cNvSpPr>
              <a:spLocks noEditPoints="1"/>
            </p:cNvSpPr>
            <p:nvPr/>
          </p:nvSpPr>
          <p:spPr bwMode="auto">
            <a:xfrm>
              <a:off x="3471863" y="5873750"/>
              <a:ext cx="482600" cy="333375"/>
            </a:xfrm>
            <a:custGeom>
              <a:avLst/>
              <a:gdLst>
                <a:gd name="T0" fmla="*/ 2666 w 3339"/>
                <a:gd name="T1" fmla="*/ 360 h 2305"/>
                <a:gd name="T2" fmla="*/ 2784 w 3339"/>
                <a:gd name="T3" fmla="*/ 403 h 2305"/>
                <a:gd name="T4" fmla="*/ 2902 w 3339"/>
                <a:gd name="T5" fmla="*/ 360 h 2305"/>
                <a:gd name="T6" fmla="*/ 2614 w 3339"/>
                <a:gd name="T7" fmla="*/ 284 h 2305"/>
                <a:gd name="T8" fmla="*/ 2836 w 3339"/>
                <a:gd name="T9" fmla="*/ 170 h 2305"/>
                <a:gd name="T10" fmla="*/ 3079 w 3339"/>
                <a:gd name="T11" fmla="*/ 170 h 2305"/>
                <a:gd name="T12" fmla="*/ 3053 w 3339"/>
                <a:gd name="T13" fmla="*/ 345 h 2305"/>
                <a:gd name="T14" fmla="*/ 2953 w 3339"/>
                <a:gd name="T15" fmla="*/ 464 h 2305"/>
                <a:gd name="T16" fmla="*/ 2844 w 3339"/>
                <a:gd name="T17" fmla="*/ 557 h 2305"/>
                <a:gd name="T18" fmla="*/ 2872 w 3339"/>
                <a:gd name="T19" fmla="*/ 753 h 2305"/>
                <a:gd name="T20" fmla="*/ 2928 w 3339"/>
                <a:gd name="T21" fmla="*/ 936 h 2305"/>
                <a:gd name="T22" fmla="*/ 3007 w 3339"/>
                <a:gd name="T23" fmla="*/ 1060 h 2305"/>
                <a:gd name="T24" fmla="*/ 3120 w 3339"/>
                <a:gd name="T25" fmla="*/ 1174 h 2305"/>
                <a:gd name="T26" fmla="*/ 3231 w 3339"/>
                <a:gd name="T27" fmla="*/ 1350 h 2305"/>
                <a:gd name="T28" fmla="*/ 3272 w 3339"/>
                <a:gd name="T29" fmla="*/ 1563 h 2305"/>
                <a:gd name="T30" fmla="*/ 3274 w 3339"/>
                <a:gd name="T31" fmla="*/ 1792 h 2305"/>
                <a:gd name="T32" fmla="*/ 3328 w 3339"/>
                <a:gd name="T33" fmla="*/ 1952 h 2305"/>
                <a:gd name="T34" fmla="*/ 3127 w 3339"/>
                <a:gd name="T35" fmla="*/ 2305 h 2305"/>
                <a:gd name="T36" fmla="*/ 3221 w 3339"/>
                <a:gd name="T37" fmla="*/ 2012 h 2305"/>
                <a:gd name="T38" fmla="*/ 3154 w 3339"/>
                <a:gd name="T39" fmla="*/ 1811 h 2305"/>
                <a:gd name="T40" fmla="*/ 3012 w 3339"/>
                <a:gd name="T41" fmla="*/ 1656 h 2305"/>
                <a:gd name="T42" fmla="*/ 2818 w 3339"/>
                <a:gd name="T43" fmla="*/ 1569 h 2305"/>
                <a:gd name="T44" fmla="*/ 2482 w 3339"/>
                <a:gd name="T45" fmla="*/ 1508 h 2305"/>
                <a:gd name="T46" fmla="*/ 2408 w 3339"/>
                <a:gd name="T47" fmla="*/ 1304 h 2305"/>
                <a:gd name="T48" fmla="*/ 2264 w 3339"/>
                <a:gd name="T49" fmla="*/ 1149 h 2305"/>
                <a:gd name="T50" fmla="*/ 2067 w 3339"/>
                <a:gd name="T51" fmla="*/ 1062 h 2305"/>
                <a:gd name="T52" fmla="*/ 1441 w 3339"/>
                <a:gd name="T53" fmla="*/ 1054 h 2305"/>
                <a:gd name="T54" fmla="*/ 1236 w 3339"/>
                <a:gd name="T55" fmla="*/ 1120 h 2305"/>
                <a:gd name="T56" fmla="*/ 1076 w 3339"/>
                <a:gd name="T57" fmla="*/ 1260 h 2305"/>
                <a:gd name="T58" fmla="*/ 983 w 3339"/>
                <a:gd name="T59" fmla="*/ 1454 h 2305"/>
                <a:gd name="T60" fmla="*/ 577 w 3339"/>
                <a:gd name="T61" fmla="*/ 1560 h 2305"/>
                <a:gd name="T62" fmla="*/ 372 w 3339"/>
                <a:gd name="T63" fmla="*/ 1627 h 2305"/>
                <a:gd name="T64" fmla="*/ 216 w 3339"/>
                <a:gd name="T65" fmla="*/ 1766 h 2305"/>
                <a:gd name="T66" fmla="*/ 128 w 3339"/>
                <a:gd name="T67" fmla="*/ 1958 h 2305"/>
                <a:gd name="T68" fmla="*/ 202 w 3339"/>
                <a:gd name="T69" fmla="*/ 2192 h 2305"/>
                <a:gd name="T70" fmla="*/ 3 w 3339"/>
                <a:gd name="T71" fmla="*/ 2003 h 2305"/>
                <a:gd name="T72" fmla="*/ 76 w 3339"/>
                <a:gd name="T73" fmla="*/ 1770 h 2305"/>
                <a:gd name="T74" fmla="*/ 230 w 3339"/>
                <a:gd name="T75" fmla="*/ 1587 h 2305"/>
                <a:gd name="T76" fmla="*/ 445 w 3339"/>
                <a:gd name="T77" fmla="*/ 1472 h 2305"/>
                <a:gd name="T78" fmla="*/ 867 w 3339"/>
                <a:gd name="T79" fmla="*/ 1443 h 2305"/>
                <a:gd name="T80" fmla="*/ 957 w 3339"/>
                <a:gd name="T81" fmla="*/ 1230 h 2305"/>
                <a:gd name="T82" fmla="*/ 1114 w 3339"/>
                <a:gd name="T83" fmla="*/ 1064 h 2305"/>
                <a:gd name="T84" fmla="*/ 1321 w 3339"/>
                <a:gd name="T85" fmla="*/ 962 h 2305"/>
                <a:gd name="T86" fmla="*/ 1956 w 3339"/>
                <a:gd name="T87" fmla="*/ 938 h 2305"/>
                <a:gd name="T88" fmla="*/ 2189 w 3339"/>
                <a:gd name="T89" fmla="*/ 981 h 2305"/>
                <a:gd name="T90" fmla="*/ 2384 w 3339"/>
                <a:gd name="T91" fmla="*/ 1100 h 2305"/>
                <a:gd name="T92" fmla="*/ 2527 w 3339"/>
                <a:gd name="T93" fmla="*/ 1279 h 2305"/>
                <a:gd name="T94" fmla="*/ 2706 w 3339"/>
                <a:gd name="T95" fmla="*/ 1443 h 2305"/>
                <a:gd name="T96" fmla="*/ 2930 w 3339"/>
                <a:gd name="T97" fmla="*/ 1484 h 2305"/>
                <a:gd name="T98" fmla="*/ 3119 w 3339"/>
                <a:gd name="T99" fmla="*/ 1596 h 2305"/>
                <a:gd name="T100" fmla="*/ 3148 w 3339"/>
                <a:gd name="T101" fmla="*/ 1489 h 2305"/>
                <a:gd name="T102" fmla="*/ 3077 w 3339"/>
                <a:gd name="T103" fmla="*/ 1304 h 2305"/>
                <a:gd name="T104" fmla="*/ 2958 w 3339"/>
                <a:gd name="T105" fmla="*/ 1171 h 2305"/>
                <a:gd name="T106" fmla="*/ 2858 w 3339"/>
                <a:gd name="T107" fmla="*/ 1048 h 2305"/>
                <a:gd name="T108" fmla="*/ 2781 w 3339"/>
                <a:gd name="T109" fmla="*/ 856 h 2305"/>
                <a:gd name="T110" fmla="*/ 2735 w 3339"/>
                <a:gd name="T111" fmla="*/ 627 h 2305"/>
                <a:gd name="T112" fmla="*/ 2650 w 3339"/>
                <a:gd name="T113" fmla="*/ 486 h 2305"/>
                <a:gd name="T114" fmla="*/ 2534 w 3339"/>
                <a:gd name="T115" fmla="*/ 380 h 2305"/>
                <a:gd name="T116" fmla="*/ 2489 w 3339"/>
                <a:gd name="T117" fmla="*/ 227 h 2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39" h="2305">
                  <a:moveTo>
                    <a:pt x="2614" y="284"/>
                  </a:moveTo>
                  <a:lnTo>
                    <a:pt x="2626" y="312"/>
                  </a:lnTo>
                  <a:lnTo>
                    <a:pt x="2644" y="337"/>
                  </a:lnTo>
                  <a:lnTo>
                    <a:pt x="2666" y="360"/>
                  </a:lnTo>
                  <a:lnTo>
                    <a:pt x="2691" y="378"/>
                  </a:lnTo>
                  <a:lnTo>
                    <a:pt x="2720" y="392"/>
                  </a:lnTo>
                  <a:lnTo>
                    <a:pt x="2751" y="400"/>
                  </a:lnTo>
                  <a:lnTo>
                    <a:pt x="2784" y="403"/>
                  </a:lnTo>
                  <a:lnTo>
                    <a:pt x="2817" y="400"/>
                  </a:lnTo>
                  <a:lnTo>
                    <a:pt x="2848" y="392"/>
                  </a:lnTo>
                  <a:lnTo>
                    <a:pt x="2876" y="378"/>
                  </a:lnTo>
                  <a:lnTo>
                    <a:pt x="2902" y="360"/>
                  </a:lnTo>
                  <a:lnTo>
                    <a:pt x="2923" y="337"/>
                  </a:lnTo>
                  <a:lnTo>
                    <a:pt x="2941" y="312"/>
                  </a:lnTo>
                  <a:lnTo>
                    <a:pt x="2954" y="284"/>
                  </a:lnTo>
                  <a:lnTo>
                    <a:pt x="2614" y="284"/>
                  </a:lnTo>
                  <a:close/>
                  <a:moveTo>
                    <a:pt x="2592" y="0"/>
                  </a:moveTo>
                  <a:lnTo>
                    <a:pt x="2706" y="0"/>
                  </a:lnTo>
                  <a:lnTo>
                    <a:pt x="2706" y="170"/>
                  </a:lnTo>
                  <a:lnTo>
                    <a:pt x="2836" y="170"/>
                  </a:lnTo>
                  <a:lnTo>
                    <a:pt x="2836" y="0"/>
                  </a:lnTo>
                  <a:lnTo>
                    <a:pt x="2952" y="0"/>
                  </a:lnTo>
                  <a:lnTo>
                    <a:pt x="2952" y="170"/>
                  </a:lnTo>
                  <a:lnTo>
                    <a:pt x="3079" y="170"/>
                  </a:lnTo>
                  <a:lnTo>
                    <a:pt x="3079" y="227"/>
                  </a:lnTo>
                  <a:lnTo>
                    <a:pt x="3076" y="268"/>
                  </a:lnTo>
                  <a:lnTo>
                    <a:pt x="3068" y="307"/>
                  </a:lnTo>
                  <a:lnTo>
                    <a:pt x="3053" y="345"/>
                  </a:lnTo>
                  <a:lnTo>
                    <a:pt x="3034" y="379"/>
                  </a:lnTo>
                  <a:lnTo>
                    <a:pt x="3011" y="411"/>
                  </a:lnTo>
                  <a:lnTo>
                    <a:pt x="2984" y="440"/>
                  </a:lnTo>
                  <a:lnTo>
                    <a:pt x="2953" y="464"/>
                  </a:lnTo>
                  <a:lnTo>
                    <a:pt x="2919" y="485"/>
                  </a:lnTo>
                  <a:lnTo>
                    <a:pt x="2881" y="500"/>
                  </a:lnTo>
                  <a:lnTo>
                    <a:pt x="2843" y="510"/>
                  </a:lnTo>
                  <a:lnTo>
                    <a:pt x="2844" y="557"/>
                  </a:lnTo>
                  <a:lnTo>
                    <a:pt x="2848" y="605"/>
                  </a:lnTo>
                  <a:lnTo>
                    <a:pt x="2854" y="654"/>
                  </a:lnTo>
                  <a:lnTo>
                    <a:pt x="2862" y="703"/>
                  </a:lnTo>
                  <a:lnTo>
                    <a:pt x="2872" y="753"/>
                  </a:lnTo>
                  <a:lnTo>
                    <a:pt x="2884" y="801"/>
                  </a:lnTo>
                  <a:lnTo>
                    <a:pt x="2896" y="849"/>
                  </a:lnTo>
                  <a:lnTo>
                    <a:pt x="2912" y="893"/>
                  </a:lnTo>
                  <a:lnTo>
                    <a:pt x="2928" y="936"/>
                  </a:lnTo>
                  <a:lnTo>
                    <a:pt x="2945" y="974"/>
                  </a:lnTo>
                  <a:lnTo>
                    <a:pt x="2965" y="1008"/>
                  </a:lnTo>
                  <a:lnTo>
                    <a:pt x="2985" y="1037"/>
                  </a:lnTo>
                  <a:lnTo>
                    <a:pt x="3007" y="1060"/>
                  </a:lnTo>
                  <a:lnTo>
                    <a:pt x="3034" y="1086"/>
                  </a:lnTo>
                  <a:lnTo>
                    <a:pt x="3063" y="1113"/>
                  </a:lnTo>
                  <a:lnTo>
                    <a:pt x="3091" y="1142"/>
                  </a:lnTo>
                  <a:lnTo>
                    <a:pt x="3120" y="1174"/>
                  </a:lnTo>
                  <a:lnTo>
                    <a:pt x="3149" y="1210"/>
                  </a:lnTo>
                  <a:lnTo>
                    <a:pt x="3179" y="1249"/>
                  </a:lnTo>
                  <a:lnTo>
                    <a:pt x="3208" y="1295"/>
                  </a:lnTo>
                  <a:lnTo>
                    <a:pt x="3231" y="1350"/>
                  </a:lnTo>
                  <a:lnTo>
                    <a:pt x="3248" y="1405"/>
                  </a:lnTo>
                  <a:lnTo>
                    <a:pt x="3259" y="1458"/>
                  </a:lnTo>
                  <a:lnTo>
                    <a:pt x="3268" y="1510"/>
                  </a:lnTo>
                  <a:lnTo>
                    <a:pt x="3272" y="1563"/>
                  </a:lnTo>
                  <a:lnTo>
                    <a:pt x="3274" y="1614"/>
                  </a:lnTo>
                  <a:lnTo>
                    <a:pt x="3275" y="1667"/>
                  </a:lnTo>
                  <a:lnTo>
                    <a:pt x="3274" y="1720"/>
                  </a:lnTo>
                  <a:lnTo>
                    <a:pt x="3274" y="1792"/>
                  </a:lnTo>
                  <a:lnTo>
                    <a:pt x="3273" y="1792"/>
                  </a:lnTo>
                  <a:lnTo>
                    <a:pt x="3296" y="1844"/>
                  </a:lnTo>
                  <a:lnTo>
                    <a:pt x="3315" y="1896"/>
                  </a:lnTo>
                  <a:lnTo>
                    <a:pt x="3328" y="1952"/>
                  </a:lnTo>
                  <a:lnTo>
                    <a:pt x="3337" y="2009"/>
                  </a:lnTo>
                  <a:lnTo>
                    <a:pt x="3339" y="2067"/>
                  </a:lnTo>
                  <a:lnTo>
                    <a:pt x="3339" y="2305"/>
                  </a:lnTo>
                  <a:lnTo>
                    <a:pt x="3127" y="2305"/>
                  </a:lnTo>
                  <a:lnTo>
                    <a:pt x="3127" y="2192"/>
                  </a:lnTo>
                  <a:lnTo>
                    <a:pt x="3224" y="2192"/>
                  </a:lnTo>
                  <a:lnTo>
                    <a:pt x="3224" y="2067"/>
                  </a:lnTo>
                  <a:lnTo>
                    <a:pt x="3221" y="2012"/>
                  </a:lnTo>
                  <a:lnTo>
                    <a:pt x="3212" y="1958"/>
                  </a:lnTo>
                  <a:lnTo>
                    <a:pt x="3198" y="1906"/>
                  </a:lnTo>
                  <a:lnTo>
                    <a:pt x="3178" y="1857"/>
                  </a:lnTo>
                  <a:lnTo>
                    <a:pt x="3154" y="1811"/>
                  </a:lnTo>
                  <a:lnTo>
                    <a:pt x="3124" y="1766"/>
                  </a:lnTo>
                  <a:lnTo>
                    <a:pt x="3091" y="1726"/>
                  </a:lnTo>
                  <a:lnTo>
                    <a:pt x="3053" y="1689"/>
                  </a:lnTo>
                  <a:lnTo>
                    <a:pt x="3012" y="1656"/>
                  </a:lnTo>
                  <a:lnTo>
                    <a:pt x="2967" y="1627"/>
                  </a:lnTo>
                  <a:lnTo>
                    <a:pt x="2920" y="1603"/>
                  </a:lnTo>
                  <a:lnTo>
                    <a:pt x="2870" y="1584"/>
                  </a:lnTo>
                  <a:lnTo>
                    <a:pt x="2818" y="1569"/>
                  </a:lnTo>
                  <a:lnTo>
                    <a:pt x="2763" y="1560"/>
                  </a:lnTo>
                  <a:lnTo>
                    <a:pt x="2707" y="1558"/>
                  </a:lnTo>
                  <a:lnTo>
                    <a:pt x="2489" y="1558"/>
                  </a:lnTo>
                  <a:lnTo>
                    <a:pt x="2482" y="1508"/>
                  </a:lnTo>
                  <a:lnTo>
                    <a:pt x="2471" y="1454"/>
                  </a:lnTo>
                  <a:lnTo>
                    <a:pt x="2455" y="1401"/>
                  </a:lnTo>
                  <a:lnTo>
                    <a:pt x="2435" y="1350"/>
                  </a:lnTo>
                  <a:lnTo>
                    <a:pt x="2408" y="1304"/>
                  </a:lnTo>
                  <a:lnTo>
                    <a:pt x="2378" y="1260"/>
                  </a:lnTo>
                  <a:lnTo>
                    <a:pt x="2343" y="1219"/>
                  </a:lnTo>
                  <a:lnTo>
                    <a:pt x="2306" y="1182"/>
                  </a:lnTo>
                  <a:lnTo>
                    <a:pt x="2264" y="1149"/>
                  </a:lnTo>
                  <a:lnTo>
                    <a:pt x="2218" y="1120"/>
                  </a:lnTo>
                  <a:lnTo>
                    <a:pt x="2171" y="1097"/>
                  </a:lnTo>
                  <a:lnTo>
                    <a:pt x="2120" y="1077"/>
                  </a:lnTo>
                  <a:lnTo>
                    <a:pt x="2067" y="1062"/>
                  </a:lnTo>
                  <a:lnTo>
                    <a:pt x="2013" y="1054"/>
                  </a:lnTo>
                  <a:lnTo>
                    <a:pt x="1956" y="1051"/>
                  </a:lnTo>
                  <a:lnTo>
                    <a:pt x="1498" y="1051"/>
                  </a:lnTo>
                  <a:lnTo>
                    <a:pt x="1441" y="1054"/>
                  </a:lnTo>
                  <a:lnTo>
                    <a:pt x="1387" y="1062"/>
                  </a:lnTo>
                  <a:lnTo>
                    <a:pt x="1335" y="1077"/>
                  </a:lnTo>
                  <a:lnTo>
                    <a:pt x="1284" y="1097"/>
                  </a:lnTo>
                  <a:lnTo>
                    <a:pt x="1236" y="1120"/>
                  </a:lnTo>
                  <a:lnTo>
                    <a:pt x="1191" y="1149"/>
                  </a:lnTo>
                  <a:lnTo>
                    <a:pt x="1149" y="1182"/>
                  </a:lnTo>
                  <a:lnTo>
                    <a:pt x="1111" y="1219"/>
                  </a:lnTo>
                  <a:lnTo>
                    <a:pt x="1076" y="1260"/>
                  </a:lnTo>
                  <a:lnTo>
                    <a:pt x="1046" y="1304"/>
                  </a:lnTo>
                  <a:lnTo>
                    <a:pt x="1019" y="1350"/>
                  </a:lnTo>
                  <a:lnTo>
                    <a:pt x="999" y="1401"/>
                  </a:lnTo>
                  <a:lnTo>
                    <a:pt x="983" y="1454"/>
                  </a:lnTo>
                  <a:lnTo>
                    <a:pt x="972" y="1508"/>
                  </a:lnTo>
                  <a:lnTo>
                    <a:pt x="966" y="1558"/>
                  </a:lnTo>
                  <a:lnTo>
                    <a:pt x="633" y="1558"/>
                  </a:lnTo>
                  <a:lnTo>
                    <a:pt x="577" y="1560"/>
                  </a:lnTo>
                  <a:lnTo>
                    <a:pt x="522" y="1569"/>
                  </a:lnTo>
                  <a:lnTo>
                    <a:pt x="470" y="1584"/>
                  </a:lnTo>
                  <a:lnTo>
                    <a:pt x="420" y="1603"/>
                  </a:lnTo>
                  <a:lnTo>
                    <a:pt x="372" y="1627"/>
                  </a:lnTo>
                  <a:lnTo>
                    <a:pt x="328" y="1656"/>
                  </a:lnTo>
                  <a:lnTo>
                    <a:pt x="287" y="1689"/>
                  </a:lnTo>
                  <a:lnTo>
                    <a:pt x="249" y="1726"/>
                  </a:lnTo>
                  <a:lnTo>
                    <a:pt x="216" y="1766"/>
                  </a:lnTo>
                  <a:lnTo>
                    <a:pt x="186" y="1811"/>
                  </a:lnTo>
                  <a:lnTo>
                    <a:pt x="161" y="1857"/>
                  </a:lnTo>
                  <a:lnTo>
                    <a:pt x="141" y="1906"/>
                  </a:lnTo>
                  <a:lnTo>
                    <a:pt x="128" y="1958"/>
                  </a:lnTo>
                  <a:lnTo>
                    <a:pt x="118" y="2012"/>
                  </a:lnTo>
                  <a:lnTo>
                    <a:pt x="115" y="2067"/>
                  </a:lnTo>
                  <a:lnTo>
                    <a:pt x="115" y="2192"/>
                  </a:lnTo>
                  <a:lnTo>
                    <a:pt x="202" y="2192"/>
                  </a:lnTo>
                  <a:lnTo>
                    <a:pt x="202" y="2305"/>
                  </a:lnTo>
                  <a:lnTo>
                    <a:pt x="0" y="2305"/>
                  </a:lnTo>
                  <a:lnTo>
                    <a:pt x="0" y="2067"/>
                  </a:lnTo>
                  <a:lnTo>
                    <a:pt x="3" y="2003"/>
                  </a:lnTo>
                  <a:lnTo>
                    <a:pt x="13" y="1942"/>
                  </a:lnTo>
                  <a:lnTo>
                    <a:pt x="28" y="1883"/>
                  </a:lnTo>
                  <a:lnTo>
                    <a:pt x="50" y="1825"/>
                  </a:lnTo>
                  <a:lnTo>
                    <a:pt x="76" y="1770"/>
                  </a:lnTo>
                  <a:lnTo>
                    <a:pt x="108" y="1719"/>
                  </a:lnTo>
                  <a:lnTo>
                    <a:pt x="144" y="1671"/>
                  </a:lnTo>
                  <a:lnTo>
                    <a:pt x="185" y="1627"/>
                  </a:lnTo>
                  <a:lnTo>
                    <a:pt x="230" y="1587"/>
                  </a:lnTo>
                  <a:lnTo>
                    <a:pt x="279" y="1551"/>
                  </a:lnTo>
                  <a:lnTo>
                    <a:pt x="332" y="1520"/>
                  </a:lnTo>
                  <a:lnTo>
                    <a:pt x="387" y="1493"/>
                  </a:lnTo>
                  <a:lnTo>
                    <a:pt x="445" y="1472"/>
                  </a:lnTo>
                  <a:lnTo>
                    <a:pt x="506" y="1457"/>
                  </a:lnTo>
                  <a:lnTo>
                    <a:pt x="568" y="1447"/>
                  </a:lnTo>
                  <a:lnTo>
                    <a:pt x="633" y="1443"/>
                  </a:lnTo>
                  <a:lnTo>
                    <a:pt x="867" y="1443"/>
                  </a:lnTo>
                  <a:lnTo>
                    <a:pt x="882" y="1386"/>
                  </a:lnTo>
                  <a:lnTo>
                    <a:pt x="902" y="1332"/>
                  </a:lnTo>
                  <a:lnTo>
                    <a:pt x="927" y="1279"/>
                  </a:lnTo>
                  <a:lnTo>
                    <a:pt x="957" y="1230"/>
                  </a:lnTo>
                  <a:lnTo>
                    <a:pt x="990" y="1183"/>
                  </a:lnTo>
                  <a:lnTo>
                    <a:pt x="1028" y="1140"/>
                  </a:lnTo>
                  <a:lnTo>
                    <a:pt x="1069" y="1100"/>
                  </a:lnTo>
                  <a:lnTo>
                    <a:pt x="1114" y="1064"/>
                  </a:lnTo>
                  <a:lnTo>
                    <a:pt x="1162" y="1032"/>
                  </a:lnTo>
                  <a:lnTo>
                    <a:pt x="1212" y="1004"/>
                  </a:lnTo>
                  <a:lnTo>
                    <a:pt x="1265" y="981"/>
                  </a:lnTo>
                  <a:lnTo>
                    <a:pt x="1321" y="962"/>
                  </a:lnTo>
                  <a:lnTo>
                    <a:pt x="1378" y="949"/>
                  </a:lnTo>
                  <a:lnTo>
                    <a:pt x="1437" y="941"/>
                  </a:lnTo>
                  <a:lnTo>
                    <a:pt x="1498" y="938"/>
                  </a:lnTo>
                  <a:lnTo>
                    <a:pt x="1956" y="938"/>
                  </a:lnTo>
                  <a:lnTo>
                    <a:pt x="2017" y="941"/>
                  </a:lnTo>
                  <a:lnTo>
                    <a:pt x="2076" y="949"/>
                  </a:lnTo>
                  <a:lnTo>
                    <a:pt x="2133" y="962"/>
                  </a:lnTo>
                  <a:lnTo>
                    <a:pt x="2189" y="981"/>
                  </a:lnTo>
                  <a:lnTo>
                    <a:pt x="2242" y="1004"/>
                  </a:lnTo>
                  <a:lnTo>
                    <a:pt x="2292" y="1032"/>
                  </a:lnTo>
                  <a:lnTo>
                    <a:pt x="2340" y="1064"/>
                  </a:lnTo>
                  <a:lnTo>
                    <a:pt x="2384" y="1100"/>
                  </a:lnTo>
                  <a:lnTo>
                    <a:pt x="2426" y="1140"/>
                  </a:lnTo>
                  <a:lnTo>
                    <a:pt x="2464" y="1183"/>
                  </a:lnTo>
                  <a:lnTo>
                    <a:pt x="2497" y="1230"/>
                  </a:lnTo>
                  <a:lnTo>
                    <a:pt x="2527" y="1279"/>
                  </a:lnTo>
                  <a:lnTo>
                    <a:pt x="2552" y="1332"/>
                  </a:lnTo>
                  <a:lnTo>
                    <a:pt x="2572" y="1386"/>
                  </a:lnTo>
                  <a:lnTo>
                    <a:pt x="2587" y="1443"/>
                  </a:lnTo>
                  <a:lnTo>
                    <a:pt x="2706" y="1443"/>
                  </a:lnTo>
                  <a:lnTo>
                    <a:pt x="2764" y="1446"/>
                  </a:lnTo>
                  <a:lnTo>
                    <a:pt x="2822" y="1455"/>
                  </a:lnTo>
                  <a:lnTo>
                    <a:pt x="2876" y="1467"/>
                  </a:lnTo>
                  <a:lnTo>
                    <a:pt x="2930" y="1484"/>
                  </a:lnTo>
                  <a:lnTo>
                    <a:pt x="2981" y="1506"/>
                  </a:lnTo>
                  <a:lnTo>
                    <a:pt x="3030" y="1532"/>
                  </a:lnTo>
                  <a:lnTo>
                    <a:pt x="3076" y="1562"/>
                  </a:lnTo>
                  <a:lnTo>
                    <a:pt x="3119" y="1596"/>
                  </a:lnTo>
                  <a:lnTo>
                    <a:pt x="3159" y="1633"/>
                  </a:lnTo>
                  <a:lnTo>
                    <a:pt x="3158" y="1584"/>
                  </a:lnTo>
                  <a:lnTo>
                    <a:pt x="3155" y="1536"/>
                  </a:lnTo>
                  <a:lnTo>
                    <a:pt x="3148" y="1489"/>
                  </a:lnTo>
                  <a:lnTo>
                    <a:pt x="3139" y="1441"/>
                  </a:lnTo>
                  <a:lnTo>
                    <a:pt x="3124" y="1395"/>
                  </a:lnTo>
                  <a:lnTo>
                    <a:pt x="3105" y="1347"/>
                  </a:lnTo>
                  <a:lnTo>
                    <a:pt x="3077" y="1304"/>
                  </a:lnTo>
                  <a:lnTo>
                    <a:pt x="3048" y="1266"/>
                  </a:lnTo>
                  <a:lnTo>
                    <a:pt x="3019" y="1232"/>
                  </a:lnTo>
                  <a:lnTo>
                    <a:pt x="2988" y="1201"/>
                  </a:lnTo>
                  <a:lnTo>
                    <a:pt x="2958" y="1171"/>
                  </a:lnTo>
                  <a:lnTo>
                    <a:pt x="2929" y="1143"/>
                  </a:lnTo>
                  <a:lnTo>
                    <a:pt x="2905" y="1117"/>
                  </a:lnTo>
                  <a:lnTo>
                    <a:pt x="2880" y="1085"/>
                  </a:lnTo>
                  <a:lnTo>
                    <a:pt x="2858" y="1048"/>
                  </a:lnTo>
                  <a:lnTo>
                    <a:pt x="2836" y="1006"/>
                  </a:lnTo>
                  <a:lnTo>
                    <a:pt x="2817" y="959"/>
                  </a:lnTo>
                  <a:lnTo>
                    <a:pt x="2798" y="909"/>
                  </a:lnTo>
                  <a:lnTo>
                    <a:pt x="2781" y="856"/>
                  </a:lnTo>
                  <a:lnTo>
                    <a:pt x="2766" y="800"/>
                  </a:lnTo>
                  <a:lnTo>
                    <a:pt x="2754" y="743"/>
                  </a:lnTo>
                  <a:lnTo>
                    <a:pt x="2743" y="685"/>
                  </a:lnTo>
                  <a:lnTo>
                    <a:pt x="2735" y="627"/>
                  </a:lnTo>
                  <a:lnTo>
                    <a:pt x="2730" y="568"/>
                  </a:lnTo>
                  <a:lnTo>
                    <a:pt x="2727" y="512"/>
                  </a:lnTo>
                  <a:lnTo>
                    <a:pt x="2688" y="501"/>
                  </a:lnTo>
                  <a:lnTo>
                    <a:pt x="2650" y="486"/>
                  </a:lnTo>
                  <a:lnTo>
                    <a:pt x="2616" y="465"/>
                  </a:lnTo>
                  <a:lnTo>
                    <a:pt x="2585" y="440"/>
                  </a:lnTo>
                  <a:lnTo>
                    <a:pt x="2557" y="412"/>
                  </a:lnTo>
                  <a:lnTo>
                    <a:pt x="2534" y="380"/>
                  </a:lnTo>
                  <a:lnTo>
                    <a:pt x="2515" y="345"/>
                  </a:lnTo>
                  <a:lnTo>
                    <a:pt x="2502" y="308"/>
                  </a:lnTo>
                  <a:lnTo>
                    <a:pt x="2492" y="268"/>
                  </a:lnTo>
                  <a:lnTo>
                    <a:pt x="2489" y="227"/>
                  </a:lnTo>
                  <a:lnTo>
                    <a:pt x="2489" y="170"/>
                  </a:lnTo>
                  <a:lnTo>
                    <a:pt x="2592" y="170"/>
                  </a:lnTo>
                  <a:lnTo>
                    <a:pt x="25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28"/>
            <p:cNvSpPr>
              <a:spLocks/>
            </p:cNvSpPr>
            <p:nvPr/>
          </p:nvSpPr>
          <p:spPr bwMode="auto">
            <a:xfrm>
              <a:off x="3514726" y="6138863"/>
              <a:ext cx="93663" cy="90488"/>
            </a:xfrm>
            <a:custGeom>
              <a:avLst/>
              <a:gdLst>
                <a:gd name="T0" fmla="*/ 320 w 640"/>
                <a:gd name="T1" fmla="*/ 0 h 630"/>
                <a:gd name="T2" fmla="*/ 364 w 640"/>
                <a:gd name="T3" fmla="*/ 2 h 630"/>
                <a:gd name="T4" fmla="*/ 406 w 640"/>
                <a:gd name="T5" fmla="*/ 11 h 630"/>
                <a:gd name="T6" fmla="*/ 444 w 640"/>
                <a:gd name="T7" fmla="*/ 24 h 630"/>
                <a:gd name="T8" fmla="*/ 482 w 640"/>
                <a:gd name="T9" fmla="*/ 43 h 630"/>
                <a:gd name="T10" fmla="*/ 515 w 640"/>
                <a:gd name="T11" fmla="*/ 65 h 630"/>
                <a:gd name="T12" fmla="*/ 546 w 640"/>
                <a:gd name="T13" fmla="*/ 92 h 630"/>
                <a:gd name="T14" fmla="*/ 573 w 640"/>
                <a:gd name="T15" fmla="*/ 122 h 630"/>
                <a:gd name="T16" fmla="*/ 596 w 640"/>
                <a:gd name="T17" fmla="*/ 156 h 630"/>
                <a:gd name="T18" fmla="*/ 615 w 640"/>
                <a:gd name="T19" fmla="*/ 192 h 630"/>
                <a:gd name="T20" fmla="*/ 628 w 640"/>
                <a:gd name="T21" fmla="*/ 231 h 630"/>
                <a:gd name="T22" fmla="*/ 637 w 640"/>
                <a:gd name="T23" fmla="*/ 272 h 630"/>
                <a:gd name="T24" fmla="*/ 640 w 640"/>
                <a:gd name="T25" fmla="*/ 315 h 630"/>
                <a:gd name="T26" fmla="*/ 637 w 640"/>
                <a:gd name="T27" fmla="*/ 357 h 630"/>
                <a:gd name="T28" fmla="*/ 628 w 640"/>
                <a:gd name="T29" fmla="*/ 399 h 630"/>
                <a:gd name="T30" fmla="*/ 615 w 640"/>
                <a:gd name="T31" fmla="*/ 437 h 630"/>
                <a:gd name="T32" fmla="*/ 596 w 640"/>
                <a:gd name="T33" fmla="*/ 474 h 630"/>
                <a:gd name="T34" fmla="*/ 573 w 640"/>
                <a:gd name="T35" fmla="*/ 507 h 630"/>
                <a:gd name="T36" fmla="*/ 546 w 640"/>
                <a:gd name="T37" fmla="*/ 537 h 630"/>
                <a:gd name="T38" fmla="*/ 515 w 640"/>
                <a:gd name="T39" fmla="*/ 564 h 630"/>
                <a:gd name="T40" fmla="*/ 482 w 640"/>
                <a:gd name="T41" fmla="*/ 586 h 630"/>
                <a:gd name="T42" fmla="*/ 444 w 640"/>
                <a:gd name="T43" fmla="*/ 605 h 630"/>
                <a:gd name="T44" fmla="*/ 406 w 640"/>
                <a:gd name="T45" fmla="*/ 618 h 630"/>
                <a:gd name="T46" fmla="*/ 364 w 640"/>
                <a:gd name="T47" fmla="*/ 627 h 630"/>
                <a:gd name="T48" fmla="*/ 320 w 640"/>
                <a:gd name="T49" fmla="*/ 630 h 630"/>
                <a:gd name="T50" fmla="*/ 277 w 640"/>
                <a:gd name="T51" fmla="*/ 627 h 630"/>
                <a:gd name="T52" fmla="*/ 235 w 640"/>
                <a:gd name="T53" fmla="*/ 618 h 630"/>
                <a:gd name="T54" fmla="*/ 196 w 640"/>
                <a:gd name="T55" fmla="*/ 605 h 630"/>
                <a:gd name="T56" fmla="*/ 158 w 640"/>
                <a:gd name="T57" fmla="*/ 586 h 630"/>
                <a:gd name="T58" fmla="*/ 125 w 640"/>
                <a:gd name="T59" fmla="*/ 564 h 630"/>
                <a:gd name="T60" fmla="*/ 95 w 640"/>
                <a:gd name="T61" fmla="*/ 537 h 630"/>
                <a:gd name="T62" fmla="*/ 67 w 640"/>
                <a:gd name="T63" fmla="*/ 507 h 630"/>
                <a:gd name="T64" fmla="*/ 44 w 640"/>
                <a:gd name="T65" fmla="*/ 474 h 630"/>
                <a:gd name="T66" fmla="*/ 26 w 640"/>
                <a:gd name="T67" fmla="*/ 437 h 630"/>
                <a:gd name="T68" fmla="*/ 12 w 640"/>
                <a:gd name="T69" fmla="*/ 399 h 630"/>
                <a:gd name="T70" fmla="*/ 4 w 640"/>
                <a:gd name="T71" fmla="*/ 357 h 630"/>
                <a:gd name="T72" fmla="*/ 0 w 640"/>
                <a:gd name="T73" fmla="*/ 315 h 630"/>
                <a:gd name="T74" fmla="*/ 4 w 640"/>
                <a:gd name="T75" fmla="*/ 272 h 630"/>
                <a:gd name="T76" fmla="*/ 12 w 640"/>
                <a:gd name="T77" fmla="*/ 231 h 630"/>
                <a:gd name="T78" fmla="*/ 26 w 640"/>
                <a:gd name="T79" fmla="*/ 192 h 630"/>
                <a:gd name="T80" fmla="*/ 44 w 640"/>
                <a:gd name="T81" fmla="*/ 156 h 630"/>
                <a:gd name="T82" fmla="*/ 67 w 640"/>
                <a:gd name="T83" fmla="*/ 122 h 630"/>
                <a:gd name="T84" fmla="*/ 95 w 640"/>
                <a:gd name="T85" fmla="*/ 92 h 630"/>
                <a:gd name="T86" fmla="*/ 125 w 640"/>
                <a:gd name="T87" fmla="*/ 65 h 630"/>
                <a:gd name="T88" fmla="*/ 158 w 640"/>
                <a:gd name="T89" fmla="*/ 43 h 630"/>
                <a:gd name="T90" fmla="*/ 196 w 640"/>
                <a:gd name="T91" fmla="*/ 24 h 630"/>
                <a:gd name="T92" fmla="*/ 235 w 640"/>
                <a:gd name="T93" fmla="*/ 11 h 630"/>
                <a:gd name="T94" fmla="*/ 277 w 640"/>
                <a:gd name="T95" fmla="*/ 2 h 630"/>
                <a:gd name="T96" fmla="*/ 320 w 640"/>
                <a:gd name="T97" fmla="*/ 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0" h="630">
                  <a:moveTo>
                    <a:pt x="320" y="0"/>
                  </a:moveTo>
                  <a:lnTo>
                    <a:pt x="364" y="2"/>
                  </a:lnTo>
                  <a:lnTo>
                    <a:pt x="406" y="11"/>
                  </a:lnTo>
                  <a:lnTo>
                    <a:pt x="444" y="24"/>
                  </a:lnTo>
                  <a:lnTo>
                    <a:pt x="482" y="43"/>
                  </a:lnTo>
                  <a:lnTo>
                    <a:pt x="515" y="65"/>
                  </a:lnTo>
                  <a:lnTo>
                    <a:pt x="546" y="92"/>
                  </a:lnTo>
                  <a:lnTo>
                    <a:pt x="573" y="122"/>
                  </a:lnTo>
                  <a:lnTo>
                    <a:pt x="596" y="156"/>
                  </a:lnTo>
                  <a:lnTo>
                    <a:pt x="615" y="192"/>
                  </a:lnTo>
                  <a:lnTo>
                    <a:pt x="628" y="231"/>
                  </a:lnTo>
                  <a:lnTo>
                    <a:pt x="637" y="272"/>
                  </a:lnTo>
                  <a:lnTo>
                    <a:pt x="640" y="315"/>
                  </a:lnTo>
                  <a:lnTo>
                    <a:pt x="637" y="357"/>
                  </a:lnTo>
                  <a:lnTo>
                    <a:pt x="628" y="399"/>
                  </a:lnTo>
                  <a:lnTo>
                    <a:pt x="615" y="437"/>
                  </a:lnTo>
                  <a:lnTo>
                    <a:pt x="596" y="474"/>
                  </a:lnTo>
                  <a:lnTo>
                    <a:pt x="573" y="507"/>
                  </a:lnTo>
                  <a:lnTo>
                    <a:pt x="546" y="537"/>
                  </a:lnTo>
                  <a:lnTo>
                    <a:pt x="515" y="564"/>
                  </a:lnTo>
                  <a:lnTo>
                    <a:pt x="482" y="586"/>
                  </a:lnTo>
                  <a:lnTo>
                    <a:pt x="444" y="605"/>
                  </a:lnTo>
                  <a:lnTo>
                    <a:pt x="406" y="618"/>
                  </a:lnTo>
                  <a:lnTo>
                    <a:pt x="364" y="627"/>
                  </a:lnTo>
                  <a:lnTo>
                    <a:pt x="320" y="630"/>
                  </a:lnTo>
                  <a:lnTo>
                    <a:pt x="277" y="627"/>
                  </a:lnTo>
                  <a:lnTo>
                    <a:pt x="235" y="618"/>
                  </a:lnTo>
                  <a:lnTo>
                    <a:pt x="196" y="605"/>
                  </a:lnTo>
                  <a:lnTo>
                    <a:pt x="158" y="586"/>
                  </a:lnTo>
                  <a:lnTo>
                    <a:pt x="125" y="564"/>
                  </a:lnTo>
                  <a:lnTo>
                    <a:pt x="95" y="537"/>
                  </a:lnTo>
                  <a:lnTo>
                    <a:pt x="67" y="507"/>
                  </a:lnTo>
                  <a:lnTo>
                    <a:pt x="44" y="474"/>
                  </a:lnTo>
                  <a:lnTo>
                    <a:pt x="26" y="437"/>
                  </a:lnTo>
                  <a:lnTo>
                    <a:pt x="12" y="399"/>
                  </a:lnTo>
                  <a:lnTo>
                    <a:pt x="4" y="357"/>
                  </a:lnTo>
                  <a:lnTo>
                    <a:pt x="0" y="315"/>
                  </a:lnTo>
                  <a:lnTo>
                    <a:pt x="4" y="272"/>
                  </a:lnTo>
                  <a:lnTo>
                    <a:pt x="12" y="231"/>
                  </a:lnTo>
                  <a:lnTo>
                    <a:pt x="26" y="192"/>
                  </a:lnTo>
                  <a:lnTo>
                    <a:pt x="44" y="156"/>
                  </a:lnTo>
                  <a:lnTo>
                    <a:pt x="67" y="122"/>
                  </a:lnTo>
                  <a:lnTo>
                    <a:pt x="95" y="92"/>
                  </a:lnTo>
                  <a:lnTo>
                    <a:pt x="125" y="65"/>
                  </a:lnTo>
                  <a:lnTo>
                    <a:pt x="158" y="43"/>
                  </a:lnTo>
                  <a:lnTo>
                    <a:pt x="196" y="24"/>
                  </a:lnTo>
                  <a:lnTo>
                    <a:pt x="235" y="11"/>
                  </a:lnTo>
                  <a:lnTo>
                    <a:pt x="277" y="2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29"/>
            <p:cNvSpPr>
              <a:spLocks/>
            </p:cNvSpPr>
            <p:nvPr/>
          </p:nvSpPr>
          <p:spPr bwMode="auto">
            <a:xfrm>
              <a:off x="3813176" y="6138863"/>
              <a:ext cx="92075" cy="90488"/>
            </a:xfrm>
            <a:custGeom>
              <a:avLst/>
              <a:gdLst>
                <a:gd name="T0" fmla="*/ 320 w 640"/>
                <a:gd name="T1" fmla="*/ 0 h 630"/>
                <a:gd name="T2" fmla="*/ 363 w 640"/>
                <a:gd name="T3" fmla="*/ 2 h 630"/>
                <a:gd name="T4" fmla="*/ 405 w 640"/>
                <a:gd name="T5" fmla="*/ 11 h 630"/>
                <a:gd name="T6" fmla="*/ 444 w 640"/>
                <a:gd name="T7" fmla="*/ 24 h 630"/>
                <a:gd name="T8" fmla="*/ 482 w 640"/>
                <a:gd name="T9" fmla="*/ 43 h 630"/>
                <a:gd name="T10" fmla="*/ 515 w 640"/>
                <a:gd name="T11" fmla="*/ 65 h 630"/>
                <a:gd name="T12" fmla="*/ 546 w 640"/>
                <a:gd name="T13" fmla="*/ 92 h 630"/>
                <a:gd name="T14" fmla="*/ 573 w 640"/>
                <a:gd name="T15" fmla="*/ 122 h 630"/>
                <a:gd name="T16" fmla="*/ 596 w 640"/>
                <a:gd name="T17" fmla="*/ 156 h 630"/>
                <a:gd name="T18" fmla="*/ 615 w 640"/>
                <a:gd name="T19" fmla="*/ 192 h 630"/>
                <a:gd name="T20" fmla="*/ 628 w 640"/>
                <a:gd name="T21" fmla="*/ 231 h 630"/>
                <a:gd name="T22" fmla="*/ 637 w 640"/>
                <a:gd name="T23" fmla="*/ 272 h 630"/>
                <a:gd name="T24" fmla="*/ 640 w 640"/>
                <a:gd name="T25" fmla="*/ 315 h 630"/>
                <a:gd name="T26" fmla="*/ 637 w 640"/>
                <a:gd name="T27" fmla="*/ 357 h 630"/>
                <a:gd name="T28" fmla="*/ 628 w 640"/>
                <a:gd name="T29" fmla="*/ 399 h 630"/>
                <a:gd name="T30" fmla="*/ 615 w 640"/>
                <a:gd name="T31" fmla="*/ 437 h 630"/>
                <a:gd name="T32" fmla="*/ 596 w 640"/>
                <a:gd name="T33" fmla="*/ 474 h 630"/>
                <a:gd name="T34" fmla="*/ 573 w 640"/>
                <a:gd name="T35" fmla="*/ 507 h 630"/>
                <a:gd name="T36" fmla="*/ 546 w 640"/>
                <a:gd name="T37" fmla="*/ 537 h 630"/>
                <a:gd name="T38" fmla="*/ 515 w 640"/>
                <a:gd name="T39" fmla="*/ 564 h 630"/>
                <a:gd name="T40" fmla="*/ 482 w 640"/>
                <a:gd name="T41" fmla="*/ 586 h 630"/>
                <a:gd name="T42" fmla="*/ 444 w 640"/>
                <a:gd name="T43" fmla="*/ 605 h 630"/>
                <a:gd name="T44" fmla="*/ 405 w 640"/>
                <a:gd name="T45" fmla="*/ 618 h 630"/>
                <a:gd name="T46" fmla="*/ 363 w 640"/>
                <a:gd name="T47" fmla="*/ 627 h 630"/>
                <a:gd name="T48" fmla="*/ 320 w 640"/>
                <a:gd name="T49" fmla="*/ 630 h 630"/>
                <a:gd name="T50" fmla="*/ 277 w 640"/>
                <a:gd name="T51" fmla="*/ 627 h 630"/>
                <a:gd name="T52" fmla="*/ 235 w 640"/>
                <a:gd name="T53" fmla="*/ 618 h 630"/>
                <a:gd name="T54" fmla="*/ 196 w 640"/>
                <a:gd name="T55" fmla="*/ 605 h 630"/>
                <a:gd name="T56" fmla="*/ 159 w 640"/>
                <a:gd name="T57" fmla="*/ 586 h 630"/>
                <a:gd name="T58" fmla="*/ 125 w 640"/>
                <a:gd name="T59" fmla="*/ 564 h 630"/>
                <a:gd name="T60" fmla="*/ 94 w 640"/>
                <a:gd name="T61" fmla="*/ 537 h 630"/>
                <a:gd name="T62" fmla="*/ 67 w 640"/>
                <a:gd name="T63" fmla="*/ 507 h 630"/>
                <a:gd name="T64" fmla="*/ 44 w 640"/>
                <a:gd name="T65" fmla="*/ 474 h 630"/>
                <a:gd name="T66" fmla="*/ 25 w 640"/>
                <a:gd name="T67" fmla="*/ 437 h 630"/>
                <a:gd name="T68" fmla="*/ 12 w 640"/>
                <a:gd name="T69" fmla="*/ 399 h 630"/>
                <a:gd name="T70" fmla="*/ 3 w 640"/>
                <a:gd name="T71" fmla="*/ 357 h 630"/>
                <a:gd name="T72" fmla="*/ 0 w 640"/>
                <a:gd name="T73" fmla="*/ 315 h 630"/>
                <a:gd name="T74" fmla="*/ 3 w 640"/>
                <a:gd name="T75" fmla="*/ 272 h 630"/>
                <a:gd name="T76" fmla="*/ 12 w 640"/>
                <a:gd name="T77" fmla="*/ 231 h 630"/>
                <a:gd name="T78" fmla="*/ 25 w 640"/>
                <a:gd name="T79" fmla="*/ 192 h 630"/>
                <a:gd name="T80" fmla="*/ 44 w 640"/>
                <a:gd name="T81" fmla="*/ 156 h 630"/>
                <a:gd name="T82" fmla="*/ 67 w 640"/>
                <a:gd name="T83" fmla="*/ 122 h 630"/>
                <a:gd name="T84" fmla="*/ 94 w 640"/>
                <a:gd name="T85" fmla="*/ 92 h 630"/>
                <a:gd name="T86" fmla="*/ 125 w 640"/>
                <a:gd name="T87" fmla="*/ 65 h 630"/>
                <a:gd name="T88" fmla="*/ 159 w 640"/>
                <a:gd name="T89" fmla="*/ 43 h 630"/>
                <a:gd name="T90" fmla="*/ 196 w 640"/>
                <a:gd name="T91" fmla="*/ 24 h 630"/>
                <a:gd name="T92" fmla="*/ 235 w 640"/>
                <a:gd name="T93" fmla="*/ 11 h 630"/>
                <a:gd name="T94" fmla="*/ 277 w 640"/>
                <a:gd name="T95" fmla="*/ 2 h 630"/>
                <a:gd name="T96" fmla="*/ 320 w 640"/>
                <a:gd name="T97" fmla="*/ 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0" h="630">
                  <a:moveTo>
                    <a:pt x="320" y="0"/>
                  </a:moveTo>
                  <a:lnTo>
                    <a:pt x="363" y="2"/>
                  </a:lnTo>
                  <a:lnTo>
                    <a:pt x="405" y="11"/>
                  </a:lnTo>
                  <a:lnTo>
                    <a:pt x="444" y="24"/>
                  </a:lnTo>
                  <a:lnTo>
                    <a:pt x="482" y="43"/>
                  </a:lnTo>
                  <a:lnTo>
                    <a:pt x="515" y="65"/>
                  </a:lnTo>
                  <a:lnTo>
                    <a:pt x="546" y="92"/>
                  </a:lnTo>
                  <a:lnTo>
                    <a:pt x="573" y="122"/>
                  </a:lnTo>
                  <a:lnTo>
                    <a:pt x="596" y="156"/>
                  </a:lnTo>
                  <a:lnTo>
                    <a:pt x="615" y="192"/>
                  </a:lnTo>
                  <a:lnTo>
                    <a:pt x="628" y="231"/>
                  </a:lnTo>
                  <a:lnTo>
                    <a:pt x="637" y="272"/>
                  </a:lnTo>
                  <a:lnTo>
                    <a:pt x="640" y="315"/>
                  </a:lnTo>
                  <a:lnTo>
                    <a:pt x="637" y="357"/>
                  </a:lnTo>
                  <a:lnTo>
                    <a:pt x="628" y="399"/>
                  </a:lnTo>
                  <a:lnTo>
                    <a:pt x="615" y="437"/>
                  </a:lnTo>
                  <a:lnTo>
                    <a:pt x="596" y="474"/>
                  </a:lnTo>
                  <a:lnTo>
                    <a:pt x="573" y="507"/>
                  </a:lnTo>
                  <a:lnTo>
                    <a:pt x="546" y="537"/>
                  </a:lnTo>
                  <a:lnTo>
                    <a:pt x="515" y="564"/>
                  </a:lnTo>
                  <a:lnTo>
                    <a:pt x="482" y="586"/>
                  </a:lnTo>
                  <a:lnTo>
                    <a:pt x="444" y="605"/>
                  </a:lnTo>
                  <a:lnTo>
                    <a:pt x="405" y="618"/>
                  </a:lnTo>
                  <a:lnTo>
                    <a:pt x="363" y="627"/>
                  </a:lnTo>
                  <a:lnTo>
                    <a:pt x="320" y="630"/>
                  </a:lnTo>
                  <a:lnTo>
                    <a:pt x="277" y="627"/>
                  </a:lnTo>
                  <a:lnTo>
                    <a:pt x="235" y="618"/>
                  </a:lnTo>
                  <a:lnTo>
                    <a:pt x="196" y="605"/>
                  </a:lnTo>
                  <a:lnTo>
                    <a:pt x="159" y="586"/>
                  </a:lnTo>
                  <a:lnTo>
                    <a:pt x="125" y="564"/>
                  </a:lnTo>
                  <a:lnTo>
                    <a:pt x="94" y="537"/>
                  </a:lnTo>
                  <a:lnTo>
                    <a:pt x="67" y="507"/>
                  </a:lnTo>
                  <a:lnTo>
                    <a:pt x="44" y="474"/>
                  </a:lnTo>
                  <a:lnTo>
                    <a:pt x="25" y="437"/>
                  </a:lnTo>
                  <a:lnTo>
                    <a:pt x="12" y="399"/>
                  </a:lnTo>
                  <a:lnTo>
                    <a:pt x="3" y="357"/>
                  </a:lnTo>
                  <a:lnTo>
                    <a:pt x="0" y="315"/>
                  </a:lnTo>
                  <a:lnTo>
                    <a:pt x="3" y="272"/>
                  </a:lnTo>
                  <a:lnTo>
                    <a:pt x="12" y="231"/>
                  </a:lnTo>
                  <a:lnTo>
                    <a:pt x="25" y="192"/>
                  </a:lnTo>
                  <a:lnTo>
                    <a:pt x="44" y="156"/>
                  </a:lnTo>
                  <a:lnTo>
                    <a:pt x="67" y="122"/>
                  </a:lnTo>
                  <a:lnTo>
                    <a:pt x="94" y="92"/>
                  </a:lnTo>
                  <a:lnTo>
                    <a:pt x="125" y="65"/>
                  </a:lnTo>
                  <a:lnTo>
                    <a:pt x="159" y="43"/>
                  </a:lnTo>
                  <a:lnTo>
                    <a:pt x="196" y="24"/>
                  </a:lnTo>
                  <a:lnTo>
                    <a:pt x="235" y="11"/>
                  </a:lnTo>
                  <a:lnTo>
                    <a:pt x="277" y="2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30"/>
            <p:cNvSpPr>
              <a:spLocks/>
            </p:cNvSpPr>
            <p:nvPr/>
          </p:nvSpPr>
          <p:spPr bwMode="auto">
            <a:xfrm>
              <a:off x="3651251" y="6086475"/>
              <a:ext cx="131763" cy="125413"/>
            </a:xfrm>
            <a:custGeom>
              <a:avLst/>
              <a:gdLst>
                <a:gd name="T0" fmla="*/ 737 w 913"/>
                <a:gd name="T1" fmla="*/ 0 h 871"/>
                <a:gd name="T2" fmla="*/ 913 w 913"/>
                <a:gd name="T3" fmla="*/ 0 h 871"/>
                <a:gd name="T4" fmla="*/ 492 w 913"/>
                <a:gd name="T5" fmla="*/ 328 h 871"/>
                <a:gd name="T6" fmla="*/ 788 w 913"/>
                <a:gd name="T7" fmla="*/ 328 h 871"/>
                <a:gd name="T8" fmla="*/ 0 w 913"/>
                <a:gd name="T9" fmla="*/ 871 h 871"/>
                <a:gd name="T10" fmla="*/ 423 w 913"/>
                <a:gd name="T11" fmla="*/ 454 h 871"/>
                <a:gd name="T12" fmla="*/ 128 w 913"/>
                <a:gd name="T13" fmla="*/ 454 h 871"/>
                <a:gd name="T14" fmla="*/ 737 w 913"/>
                <a:gd name="T15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3" h="871">
                  <a:moveTo>
                    <a:pt x="737" y="0"/>
                  </a:moveTo>
                  <a:lnTo>
                    <a:pt x="913" y="0"/>
                  </a:lnTo>
                  <a:lnTo>
                    <a:pt x="492" y="328"/>
                  </a:lnTo>
                  <a:lnTo>
                    <a:pt x="788" y="328"/>
                  </a:lnTo>
                  <a:lnTo>
                    <a:pt x="0" y="871"/>
                  </a:lnTo>
                  <a:lnTo>
                    <a:pt x="423" y="454"/>
                  </a:lnTo>
                  <a:lnTo>
                    <a:pt x="128" y="454"/>
                  </a:lnTo>
                  <a:lnTo>
                    <a:pt x="7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7" name="Freeform 35"/>
          <p:cNvSpPr>
            <a:spLocks/>
          </p:cNvSpPr>
          <p:nvPr/>
        </p:nvSpPr>
        <p:spPr bwMode="auto">
          <a:xfrm>
            <a:off x="4574627" y="5846763"/>
            <a:ext cx="227013" cy="414338"/>
          </a:xfrm>
          <a:custGeom>
            <a:avLst/>
            <a:gdLst>
              <a:gd name="T0" fmla="*/ 489 w 1710"/>
              <a:gd name="T1" fmla="*/ 0 h 3138"/>
              <a:gd name="T2" fmla="*/ 1710 w 1710"/>
              <a:gd name="T3" fmla="*/ 0 h 3138"/>
              <a:gd name="T4" fmla="*/ 919 w 1710"/>
              <a:gd name="T5" fmla="*/ 1443 h 3138"/>
              <a:gd name="T6" fmla="*/ 1637 w 1710"/>
              <a:gd name="T7" fmla="*/ 1443 h 3138"/>
              <a:gd name="T8" fmla="*/ 220 w 1710"/>
              <a:gd name="T9" fmla="*/ 3138 h 3138"/>
              <a:gd name="T10" fmla="*/ 73 w 1710"/>
              <a:gd name="T11" fmla="*/ 3138 h 3138"/>
              <a:gd name="T12" fmla="*/ 490 w 1710"/>
              <a:gd name="T13" fmla="*/ 1694 h 3138"/>
              <a:gd name="T14" fmla="*/ 0 w 1710"/>
              <a:gd name="T15" fmla="*/ 1694 h 3138"/>
              <a:gd name="T16" fmla="*/ 489 w 1710"/>
              <a:gd name="T17" fmla="*/ 0 h 3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10" h="3138">
                <a:moveTo>
                  <a:pt x="489" y="0"/>
                </a:moveTo>
                <a:lnTo>
                  <a:pt x="1710" y="0"/>
                </a:lnTo>
                <a:lnTo>
                  <a:pt x="919" y="1443"/>
                </a:lnTo>
                <a:lnTo>
                  <a:pt x="1637" y="1443"/>
                </a:lnTo>
                <a:lnTo>
                  <a:pt x="220" y="3138"/>
                </a:lnTo>
                <a:lnTo>
                  <a:pt x="73" y="3138"/>
                </a:lnTo>
                <a:lnTo>
                  <a:pt x="490" y="1694"/>
                </a:lnTo>
                <a:lnTo>
                  <a:pt x="0" y="1694"/>
                </a:lnTo>
                <a:lnTo>
                  <a:pt x="4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5" name="Group 144"/>
          <p:cNvGrpSpPr/>
          <p:nvPr/>
        </p:nvGrpSpPr>
        <p:grpSpPr>
          <a:xfrm>
            <a:off x="5398202" y="5815013"/>
            <a:ext cx="450851" cy="460375"/>
            <a:chOff x="5391150" y="5815013"/>
            <a:chExt cx="450851" cy="460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1" name="Freeform 40"/>
            <p:cNvSpPr>
              <a:spLocks noEditPoints="1"/>
            </p:cNvSpPr>
            <p:nvPr/>
          </p:nvSpPr>
          <p:spPr bwMode="auto">
            <a:xfrm>
              <a:off x="5484813" y="5815013"/>
              <a:ext cx="357188" cy="460375"/>
            </a:xfrm>
            <a:custGeom>
              <a:avLst/>
              <a:gdLst>
                <a:gd name="T0" fmla="*/ 874 w 2699"/>
                <a:gd name="T1" fmla="*/ 2627 h 3188"/>
                <a:gd name="T2" fmla="*/ 993 w 2699"/>
                <a:gd name="T3" fmla="*/ 2805 h 3188"/>
                <a:gd name="T4" fmla="*/ 2349 w 2699"/>
                <a:gd name="T5" fmla="*/ 2005 h 3188"/>
                <a:gd name="T6" fmla="*/ 2021 w 2699"/>
                <a:gd name="T7" fmla="*/ 2312 h 3188"/>
                <a:gd name="T8" fmla="*/ 1599 w 2699"/>
                <a:gd name="T9" fmla="*/ 2525 h 3188"/>
                <a:gd name="T10" fmla="*/ 1258 w 2699"/>
                <a:gd name="T11" fmla="*/ 2829 h 3188"/>
                <a:gd name="T12" fmla="*/ 1274 w 2699"/>
                <a:gd name="T13" fmla="*/ 2899 h 3188"/>
                <a:gd name="T14" fmla="*/ 1716 w 2699"/>
                <a:gd name="T15" fmla="*/ 2741 h 3188"/>
                <a:gd name="T16" fmla="*/ 2074 w 2699"/>
                <a:gd name="T17" fmla="*/ 2462 h 3188"/>
                <a:gd name="T18" fmla="*/ 2317 w 2699"/>
                <a:gd name="T19" fmla="*/ 2089 h 3188"/>
                <a:gd name="T20" fmla="*/ 2189 w 2699"/>
                <a:gd name="T21" fmla="*/ 1408 h 3188"/>
                <a:gd name="T22" fmla="*/ 1824 w 2699"/>
                <a:gd name="T23" fmla="*/ 1678 h 3188"/>
                <a:gd name="T24" fmla="*/ 1721 w 2699"/>
                <a:gd name="T25" fmla="*/ 2156 h 3188"/>
                <a:gd name="T26" fmla="*/ 1873 w 2699"/>
                <a:gd name="T27" fmla="*/ 2207 h 3188"/>
                <a:gd name="T28" fmla="*/ 2187 w 2699"/>
                <a:gd name="T29" fmla="*/ 1933 h 3188"/>
                <a:gd name="T30" fmla="*/ 2390 w 2699"/>
                <a:gd name="T31" fmla="*/ 1587 h 3188"/>
                <a:gd name="T32" fmla="*/ 2358 w 2699"/>
                <a:gd name="T33" fmla="*/ 1205 h 3188"/>
                <a:gd name="T34" fmla="*/ 1780 w 2699"/>
                <a:gd name="T35" fmla="*/ 801 h 3188"/>
                <a:gd name="T36" fmla="*/ 1787 w 2699"/>
                <a:gd name="T37" fmla="*/ 1189 h 3188"/>
                <a:gd name="T38" fmla="*/ 1964 w 2699"/>
                <a:gd name="T39" fmla="*/ 1393 h 3188"/>
                <a:gd name="T40" fmla="*/ 2238 w 2699"/>
                <a:gd name="T41" fmla="*/ 1087 h 3188"/>
                <a:gd name="T42" fmla="*/ 2087 w 2699"/>
                <a:gd name="T43" fmla="*/ 740 h 3188"/>
                <a:gd name="T44" fmla="*/ 1315 w 2699"/>
                <a:gd name="T45" fmla="*/ 348 h 3188"/>
                <a:gd name="T46" fmla="*/ 1607 w 2699"/>
                <a:gd name="T47" fmla="*/ 724 h 3188"/>
                <a:gd name="T48" fmla="*/ 1733 w 2699"/>
                <a:gd name="T49" fmla="*/ 456 h 3188"/>
                <a:gd name="T50" fmla="*/ 1333 w 2699"/>
                <a:gd name="T51" fmla="*/ 300 h 3188"/>
                <a:gd name="T52" fmla="*/ 1208 w 2699"/>
                <a:gd name="T53" fmla="*/ 12 h 3188"/>
                <a:gd name="T54" fmla="*/ 1704 w 2699"/>
                <a:gd name="T55" fmla="*/ 144 h 3188"/>
                <a:gd name="T56" fmla="*/ 2127 w 2699"/>
                <a:gd name="T57" fmla="*/ 402 h 3188"/>
                <a:gd name="T58" fmla="*/ 2449 w 2699"/>
                <a:gd name="T59" fmla="*/ 762 h 3188"/>
                <a:gd name="T60" fmla="*/ 2647 w 2699"/>
                <a:gd name="T61" fmla="*/ 1202 h 3188"/>
                <a:gd name="T62" fmla="*/ 2696 w 2699"/>
                <a:gd name="T63" fmla="*/ 1694 h 3188"/>
                <a:gd name="T64" fmla="*/ 2584 w 2699"/>
                <a:gd name="T65" fmla="*/ 2170 h 3188"/>
                <a:gd name="T66" fmla="*/ 2333 w 2699"/>
                <a:gd name="T67" fmla="*/ 2580 h 3188"/>
                <a:gd name="T68" fmla="*/ 1968 w 2699"/>
                <a:gd name="T69" fmla="*/ 2902 h 3188"/>
                <a:gd name="T70" fmla="*/ 1514 w 2699"/>
                <a:gd name="T71" fmla="*/ 3112 h 3188"/>
                <a:gd name="T72" fmla="*/ 993 w 2699"/>
                <a:gd name="T73" fmla="*/ 3188 h 3188"/>
                <a:gd name="T74" fmla="*/ 727 w 2699"/>
                <a:gd name="T75" fmla="*/ 3001 h 3188"/>
                <a:gd name="T76" fmla="*/ 733 w 2699"/>
                <a:gd name="T77" fmla="*/ 2903 h 3188"/>
                <a:gd name="T78" fmla="*/ 801 w 2699"/>
                <a:gd name="T79" fmla="*/ 2888 h 3188"/>
                <a:gd name="T80" fmla="*/ 490 w 2699"/>
                <a:gd name="T81" fmla="*/ 2566 h 3188"/>
                <a:gd name="T82" fmla="*/ 254 w 2699"/>
                <a:gd name="T83" fmla="*/ 2397 h 3188"/>
                <a:gd name="T84" fmla="*/ 322 w 2699"/>
                <a:gd name="T85" fmla="*/ 2283 h 3188"/>
                <a:gd name="T86" fmla="*/ 277 w 2699"/>
                <a:gd name="T87" fmla="*/ 1987 h 3188"/>
                <a:gd name="T88" fmla="*/ 395 w 2699"/>
                <a:gd name="T89" fmla="*/ 1929 h 3188"/>
                <a:gd name="T90" fmla="*/ 569 w 2699"/>
                <a:gd name="T91" fmla="*/ 2353 h 3188"/>
                <a:gd name="T92" fmla="*/ 977 w 2699"/>
                <a:gd name="T93" fmla="*/ 2467 h 3188"/>
                <a:gd name="T94" fmla="*/ 1243 w 2699"/>
                <a:gd name="T95" fmla="*/ 2445 h 3188"/>
                <a:gd name="T96" fmla="*/ 1502 w 2699"/>
                <a:gd name="T97" fmla="*/ 2194 h 3188"/>
                <a:gd name="T98" fmla="*/ 1624 w 2699"/>
                <a:gd name="T99" fmla="*/ 1770 h 3188"/>
                <a:gd name="T100" fmla="*/ 1174 w 2699"/>
                <a:gd name="T101" fmla="*/ 1877 h 3188"/>
                <a:gd name="T102" fmla="*/ 1550 w 2699"/>
                <a:gd name="T103" fmla="*/ 1629 h 3188"/>
                <a:gd name="T104" fmla="*/ 1627 w 2699"/>
                <a:gd name="T105" fmla="*/ 1378 h 3188"/>
                <a:gd name="T106" fmla="*/ 1489 w 2699"/>
                <a:gd name="T107" fmla="*/ 1068 h 3188"/>
                <a:gd name="T108" fmla="*/ 1174 w 2699"/>
                <a:gd name="T109" fmla="*/ 1185 h 3188"/>
                <a:gd name="T110" fmla="*/ 1380 w 2699"/>
                <a:gd name="T111" fmla="*/ 922 h 3188"/>
                <a:gd name="T112" fmla="*/ 1337 w 2699"/>
                <a:gd name="T113" fmla="*/ 654 h 3188"/>
                <a:gd name="T114" fmla="*/ 0 w 2699"/>
                <a:gd name="T115" fmla="*/ 301 h 3188"/>
                <a:gd name="T116" fmla="*/ 417 w 2699"/>
                <a:gd name="T117" fmla="*/ 94 h 3188"/>
                <a:gd name="T118" fmla="*/ 894 w 2699"/>
                <a:gd name="T119" fmla="*/ 2 h 3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99" h="3188">
                  <a:moveTo>
                    <a:pt x="1219" y="2615"/>
                  </a:moveTo>
                  <a:lnTo>
                    <a:pt x="1139" y="2623"/>
                  </a:lnTo>
                  <a:lnTo>
                    <a:pt x="1059" y="2628"/>
                  </a:lnTo>
                  <a:lnTo>
                    <a:pt x="977" y="2630"/>
                  </a:lnTo>
                  <a:lnTo>
                    <a:pt x="874" y="2627"/>
                  </a:lnTo>
                  <a:lnTo>
                    <a:pt x="774" y="2619"/>
                  </a:lnTo>
                  <a:lnTo>
                    <a:pt x="826" y="2669"/>
                  </a:lnTo>
                  <a:lnTo>
                    <a:pt x="879" y="2718"/>
                  </a:lnTo>
                  <a:lnTo>
                    <a:pt x="935" y="2762"/>
                  </a:lnTo>
                  <a:lnTo>
                    <a:pt x="993" y="2805"/>
                  </a:lnTo>
                  <a:lnTo>
                    <a:pt x="1053" y="2761"/>
                  </a:lnTo>
                  <a:lnTo>
                    <a:pt x="1111" y="2716"/>
                  </a:lnTo>
                  <a:lnTo>
                    <a:pt x="1166" y="2666"/>
                  </a:lnTo>
                  <a:lnTo>
                    <a:pt x="1219" y="2615"/>
                  </a:lnTo>
                  <a:close/>
                  <a:moveTo>
                    <a:pt x="2349" y="2005"/>
                  </a:moveTo>
                  <a:lnTo>
                    <a:pt x="2293" y="2072"/>
                  </a:lnTo>
                  <a:lnTo>
                    <a:pt x="2231" y="2137"/>
                  </a:lnTo>
                  <a:lnTo>
                    <a:pt x="2165" y="2199"/>
                  </a:lnTo>
                  <a:lnTo>
                    <a:pt x="2094" y="2258"/>
                  </a:lnTo>
                  <a:lnTo>
                    <a:pt x="2021" y="2312"/>
                  </a:lnTo>
                  <a:lnTo>
                    <a:pt x="1943" y="2363"/>
                  </a:lnTo>
                  <a:lnTo>
                    <a:pt x="1862" y="2410"/>
                  </a:lnTo>
                  <a:lnTo>
                    <a:pt x="1777" y="2452"/>
                  </a:lnTo>
                  <a:lnTo>
                    <a:pt x="1690" y="2491"/>
                  </a:lnTo>
                  <a:lnTo>
                    <a:pt x="1599" y="2525"/>
                  </a:lnTo>
                  <a:lnTo>
                    <a:pt x="1506" y="2555"/>
                  </a:lnTo>
                  <a:lnTo>
                    <a:pt x="1450" y="2629"/>
                  </a:lnTo>
                  <a:lnTo>
                    <a:pt x="1389" y="2699"/>
                  </a:lnTo>
                  <a:lnTo>
                    <a:pt x="1325" y="2766"/>
                  </a:lnTo>
                  <a:lnTo>
                    <a:pt x="1258" y="2829"/>
                  </a:lnTo>
                  <a:lnTo>
                    <a:pt x="1186" y="2888"/>
                  </a:lnTo>
                  <a:lnTo>
                    <a:pt x="1168" y="2895"/>
                  </a:lnTo>
                  <a:lnTo>
                    <a:pt x="1150" y="2901"/>
                  </a:lnTo>
                  <a:lnTo>
                    <a:pt x="1178" y="2914"/>
                  </a:lnTo>
                  <a:lnTo>
                    <a:pt x="1274" y="2899"/>
                  </a:lnTo>
                  <a:lnTo>
                    <a:pt x="1368" y="2879"/>
                  </a:lnTo>
                  <a:lnTo>
                    <a:pt x="1459" y="2853"/>
                  </a:lnTo>
                  <a:lnTo>
                    <a:pt x="1548" y="2820"/>
                  </a:lnTo>
                  <a:lnTo>
                    <a:pt x="1634" y="2784"/>
                  </a:lnTo>
                  <a:lnTo>
                    <a:pt x="1716" y="2741"/>
                  </a:lnTo>
                  <a:lnTo>
                    <a:pt x="1795" y="2695"/>
                  </a:lnTo>
                  <a:lnTo>
                    <a:pt x="1871" y="2643"/>
                  </a:lnTo>
                  <a:lnTo>
                    <a:pt x="1943" y="2586"/>
                  </a:lnTo>
                  <a:lnTo>
                    <a:pt x="2010" y="2526"/>
                  </a:lnTo>
                  <a:lnTo>
                    <a:pt x="2074" y="2462"/>
                  </a:lnTo>
                  <a:lnTo>
                    <a:pt x="2132" y="2394"/>
                  </a:lnTo>
                  <a:lnTo>
                    <a:pt x="2187" y="2323"/>
                  </a:lnTo>
                  <a:lnTo>
                    <a:pt x="2235" y="2248"/>
                  </a:lnTo>
                  <a:lnTo>
                    <a:pt x="2279" y="2170"/>
                  </a:lnTo>
                  <a:lnTo>
                    <a:pt x="2317" y="2089"/>
                  </a:lnTo>
                  <a:lnTo>
                    <a:pt x="2349" y="2005"/>
                  </a:lnTo>
                  <a:close/>
                  <a:moveTo>
                    <a:pt x="2358" y="1205"/>
                  </a:moveTo>
                  <a:lnTo>
                    <a:pt x="2306" y="1276"/>
                  </a:lnTo>
                  <a:lnTo>
                    <a:pt x="2249" y="1344"/>
                  </a:lnTo>
                  <a:lnTo>
                    <a:pt x="2189" y="1408"/>
                  </a:lnTo>
                  <a:lnTo>
                    <a:pt x="2124" y="1469"/>
                  </a:lnTo>
                  <a:lnTo>
                    <a:pt x="2054" y="1527"/>
                  </a:lnTo>
                  <a:lnTo>
                    <a:pt x="1981" y="1582"/>
                  </a:lnTo>
                  <a:lnTo>
                    <a:pt x="1904" y="1632"/>
                  </a:lnTo>
                  <a:lnTo>
                    <a:pt x="1824" y="1678"/>
                  </a:lnTo>
                  <a:lnTo>
                    <a:pt x="1814" y="1778"/>
                  </a:lnTo>
                  <a:lnTo>
                    <a:pt x="1799" y="1876"/>
                  </a:lnTo>
                  <a:lnTo>
                    <a:pt x="1778" y="1971"/>
                  </a:lnTo>
                  <a:lnTo>
                    <a:pt x="1752" y="2064"/>
                  </a:lnTo>
                  <a:lnTo>
                    <a:pt x="1721" y="2156"/>
                  </a:lnTo>
                  <a:lnTo>
                    <a:pt x="1684" y="2245"/>
                  </a:lnTo>
                  <a:lnTo>
                    <a:pt x="1644" y="2330"/>
                  </a:lnTo>
                  <a:lnTo>
                    <a:pt x="1723" y="2293"/>
                  </a:lnTo>
                  <a:lnTo>
                    <a:pt x="1800" y="2252"/>
                  </a:lnTo>
                  <a:lnTo>
                    <a:pt x="1873" y="2207"/>
                  </a:lnTo>
                  <a:lnTo>
                    <a:pt x="1944" y="2160"/>
                  </a:lnTo>
                  <a:lnTo>
                    <a:pt x="2011" y="2108"/>
                  </a:lnTo>
                  <a:lnTo>
                    <a:pt x="2074" y="2052"/>
                  </a:lnTo>
                  <a:lnTo>
                    <a:pt x="2132" y="1994"/>
                  </a:lnTo>
                  <a:lnTo>
                    <a:pt x="2187" y="1933"/>
                  </a:lnTo>
                  <a:lnTo>
                    <a:pt x="2236" y="1869"/>
                  </a:lnTo>
                  <a:lnTo>
                    <a:pt x="2282" y="1802"/>
                  </a:lnTo>
                  <a:lnTo>
                    <a:pt x="2323" y="1733"/>
                  </a:lnTo>
                  <a:lnTo>
                    <a:pt x="2359" y="1660"/>
                  </a:lnTo>
                  <a:lnTo>
                    <a:pt x="2390" y="1587"/>
                  </a:lnTo>
                  <a:lnTo>
                    <a:pt x="2415" y="1511"/>
                  </a:lnTo>
                  <a:lnTo>
                    <a:pt x="2408" y="1432"/>
                  </a:lnTo>
                  <a:lnTo>
                    <a:pt x="2396" y="1355"/>
                  </a:lnTo>
                  <a:lnTo>
                    <a:pt x="2378" y="1279"/>
                  </a:lnTo>
                  <a:lnTo>
                    <a:pt x="2358" y="1205"/>
                  </a:lnTo>
                  <a:close/>
                  <a:moveTo>
                    <a:pt x="1898" y="565"/>
                  </a:moveTo>
                  <a:lnTo>
                    <a:pt x="1876" y="627"/>
                  </a:lnTo>
                  <a:lnTo>
                    <a:pt x="1848" y="688"/>
                  </a:lnTo>
                  <a:lnTo>
                    <a:pt x="1816" y="746"/>
                  </a:lnTo>
                  <a:lnTo>
                    <a:pt x="1780" y="801"/>
                  </a:lnTo>
                  <a:lnTo>
                    <a:pt x="1739" y="854"/>
                  </a:lnTo>
                  <a:lnTo>
                    <a:pt x="1696" y="904"/>
                  </a:lnTo>
                  <a:lnTo>
                    <a:pt x="1731" y="996"/>
                  </a:lnTo>
                  <a:lnTo>
                    <a:pt x="1762" y="1092"/>
                  </a:lnTo>
                  <a:lnTo>
                    <a:pt x="1787" y="1189"/>
                  </a:lnTo>
                  <a:lnTo>
                    <a:pt x="1805" y="1288"/>
                  </a:lnTo>
                  <a:lnTo>
                    <a:pt x="1818" y="1389"/>
                  </a:lnTo>
                  <a:lnTo>
                    <a:pt x="1826" y="1493"/>
                  </a:lnTo>
                  <a:lnTo>
                    <a:pt x="1897" y="1445"/>
                  </a:lnTo>
                  <a:lnTo>
                    <a:pt x="1964" y="1393"/>
                  </a:lnTo>
                  <a:lnTo>
                    <a:pt x="2027" y="1339"/>
                  </a:lnTo>
                  <a:lnTo>
                    <a:pt x="2087" y="1280"/>
                  </a:lnTo>
                  <a:lnTo>
                    <a:pt x="2141" y="1219"/>
                  </a:lnTo>
                  <a:lnTo>
                    <a:pt x="2192" y="1154"/>
                  </a:lnTo>
                  <a:lnTo>
                    <a:pt x="2238" y="1087"/>
                  </a:lnTo>
                  <a:lnTo>
                    <a:pt x="2278" y="1019"/>
                  </a:lnTo>
                  <a:lnTo>
                    <a:pt x="2236" y="945"/>
                  </a:lnTo>
                  <a:lnTo>
                    <a:pt x="2191" y="873"/>
                  </a:lnTo>
                  <a:lnTo>
                    <a:pt x="2141" y="805"/>
                  </a:lnTo>
                  <a:lnTo>
                    <a:pt x="2087" y="740"/>
                  </a:lnTo>
                  <a:lnTo>
                    <a:pt x="2027" y="678"/>
                  </a:lnTo>
                  <a:lnTo>
                    <a:pt x="1966" y="619"/>
                  </a:lnTo>
                  <a:lnTo>
                    <a:pt x="1898" y="565"/>
                  </a:lnTo>
                  <a:close/>
                  <a:moveTo>
                    <a:pt x="1245" y="283"/>
                  </a:moveTo>
                  <a:lnTo>
                    <a:pt x="1315" y="348"/>
                  </a:lnTo>
                  <a:lnTo>
                    <a:pt x="1381" y="416"/>
                  </a:lnTo>
                  <a:lnTo>
                    <a:pt x="1444" y="488"/>
                  </a:lnTo>
                  <a:lnTo>
                    <a:pt x="1503" y="563"/>
                  </a:lnTo>
                  <a:lnTo>
                    <a:pt x="1557" y="642"/>
                  </a:lnTo>
                  <a:lnTo>
                    <a:pt x="1607" y="724"/>
                  </a:lnTo>
                  <a:lnTo>
                    <a:pt x="1640" y="675"/>
                  </a:lnTo>
                  <a:lnTo>
                    <a:pt x="1671" y="623"/>
                  </a:lnTo>
                  <a:lnTo>
                    <a:pt x="1696" y="570"/>
                  </a:lnTo>
                  <a:lnTo>
                    <a:pt x="1717" y="514"/>
                  </a:lnTo>
                  <a:lnTo>
                    <a:pt x="1733" y="456"/>
                  </a:lnTo>
                  <a:lnTo>
                    <a:pt x="1658" y="417"/>
                  </a:lnTo>
                  <a:lnTo>
                    <a:pt x="1580" y="380"/>
                  </a:lnTo>
                  <a:lnTo>
                    <a:pt x="1500" y="350"/>
                  </a:lnTo>
                  <a:lnTo>
                    <a:pt x="1417" y="322"/>
                  </a:lnTo>
                  <a:lnTo>
                    <a:pt x="1333" y="300"/>
                  </a:lnTo>
                  <a:lnTo>
                    <a:pt x="1245" y="283"/>
                  </a:lnTo>
                  <a:close/>
                  <a:moveTo>
                    <a:pt x="995" y="0"/>
                  </a:moveTo>
                  <a:lnTo>
                    <a:pt x="995" y="0"/>
                  </a:lnTo>
                  <a:lnTo>
                    <a:pt x="1102" y="3"/>
                  </a:lnTo>
                  <a:lnTo>
                    <a:pt x="1208" y="12"/>
                  </a:lnTo>
                  <a:lnTo>
                    <a:pt x="1312" y="28"/>
                  </a:lnTo>
                  <a:lnTo>
                    <a:pt x="1414" y="49"/>
                  </a:lnTo>
                  <a:lnTo>
                    <a:pt x="1514" y="75"/>
                  </a:lnTo>
                  <a:lnTo>
                    <a:pt x="1610" y="108"/>
                  </a:lnTo>
                  <a:lnTo>
                    <a:pt x="1704" y="144"/>
                  </a:lnTo>
                  <a:lnTo>
                    <a:pt x="1795" y="187"/>
                  </a:lnTo>
                  <a:lnTo>
                    <a:pt x="1884" y="233"/>
                  </a:lnTo>
                  <a:lnTo>
                    <a:pt x="1969" y="286"/>
                  </a:lnTo>
                  <a:lnTo>
                    <a:pt x="2049" y="342"/>
                  </a:lnTo>
                  <a:lnTo>
                    <a:pt x="2127" y="402"/>
                  </a:lnTo>
                  <a:lnTo>
                    <a:pt x="2200" y="467"/>
                  </a:lnTo>
                  <a:lnTo>
                    <a:pt x="2269" y="535"/>
                  </a:lnTo>
                  <a:lnTo>
                    <a:pt x="2333" y="607"/>
                  </a:lnTo>
                  <a:lnTo>
                    <a:pt x="2394" y="683"/>
                  </a:lnTo>
                  <a:lnTo>
                    <a:pt x="2449" y="762"/>
                  </a:lnTo>
                  <a:lnTo>
                    <a:pt x="2499" y="844"/>
                  </a:lnTo>
                  <a:lnTo>
                    <a:pt x="2544" y="929"/>
                  </a:lnTo>
                  <a:lnTo>
                    <a:pt x="2584" y="1018"/>
                  </a:lnTo>
                  <a:lnTo>
                    <a:pt x="2618" y="1109"/>
                  </a:lnTo>
                  <a:lnTo>
                    <a:pt x="2647" y="1202"/>
                  </a:lnTo>
                  <a:lnTo>
                    <a:pt x="2669" y="1297"/>
                  </a:lnTo>
                  <a:lnTo>
                    <a:pt x="2685" y="1394"/>
                  </a:lnTo>
                  <a:lnTo>
                    <a:pt x="2696" y="1493"/>
                  </a:lnTo>
                  <a:lnTo>
                    <a:pt x="2699" y="1594"/>
                  </a:lnTo>
                  <a:lnTo>
                    <a:pt x="2696" y="1694"/>
                  </a:lnTo>
                  <a:lnTo>
                    <a:pt x="2685" y="1794"/>
                  </a:lnTo>
                  <a:lnTo>
                    <a:pt x="2669" y="1891"/>
                  </a:lnTo>
                  <a:lnTo>
                    <a:pt x="2647" y="1986"/>
                  </a:lnTo>
                  <a:lnTo>
                    <a:pt x="2618" y="2080"/>
                  </a:lnTo>
                  <a:lnTo>
                    <a:pt x="2584" y="2170"/>
                  </a:lnTo>
                  <a:lnTo>
                    <a:pt x="2544" y="2258"/>
                  </a:lnTo>
                  <a:lnTo>
                    <a:pt x="2499" y="2343"/>
                  </a:lnTo>
                  <a:lnTo>
                    <a:pt x="2449" y="2425"/>
                  </a:lnTo>
                  <a:lnTo>
                    <a:pt x="2394" y="2504"/>
                  </a:lnTo>
                  <a:lnTo>
                    <a:pt x="2333" y="2580"/>
                  </a:lnTo>
                  <a:lnTo>
                    <a:pt x="2269" y="2652"/>
                  </a:lnTo>
                  <a:lnTo>
                    <a:pt x="2200" y="2721"/>
                  </a:lnTo>
                  <a:lnTo>
                    <a:pt x="2126" y="2786"/>
                  </a:lnTo>
                  <a:lnTo>
                    <a:pt x="2049" y="2846"/>
                  </a:lnTo>
                  <a:lnTo>
                    <a:pt x="1968" y="2902"/>
                  </a:lnTo>
                  <a:lnTo>
                    <a:pt x="1883" y="2954"/>
                  </a:lnTo>
                  <a:lnTo>
                    <a:pt x="1795" y="3001"/>
                  </a:lnTo>
                  <a:lnTo>
                    <a:pt x="1704" y="3043"/>
                  </a:lnTo>
                  <a:lnTo>
                    <a:pt x="1610" y="3081"/>
                  </a:lnTo>
                  <a:lnTo>
                    <a:pt x="1514" y="3112"/>
                  </a:lnTo>
                  <a:lnTo>
                    <a:pt x="1414" y="3139"/>
                  </a:lnTo>
                  <a:lnTo>
                    <a:pt x="1312" y="3160"/>
                  </a:lnTo>
                  <a:lnTo>
                    <a:pt x="1208" y="3175"/>
                  </a:lnTo>
                  <a:lnTo>
                    <a:pt x="1102" y="3184"/>
                  </a:lnTo>
                  <a:lnTo>
                    <a:pt x="993" y="3188"/>
                  </a:lnTo>
                  <a:lnTo>
                    <a:pt x="893" y="3185"/>
                  </a:lnTo>
                  <a:lnTo>
                    <a:pt x="794" y="3176"/>
                  </a:lnTo>
                  <a:lnTo>
                    <a:pt x="697" y="3162"/>
                  </a:lnTo>
                  <a:lnTo>
                    <a:pt x="600" y="3144"/>
                  </a:lnTo>
                  <a:lnTo>
                    <a:pt x="727" y="3001"/>
                  </a:lnTo>
                  <a:lnTo>
                    <a:pt x="607" y="2888"/>
                  </a:lnTo>
                  <a:lnTo>
                    <a:pt x="597" y="2878"/>
                  </a:lnTo>
                  <a:lnTo>
                    <a:pt x="587" y="2869"/>
                  </a:lnTo>
                  <a:lnTo>
                    <a:pt x="660" y="2887"/>
                  </a:lnTo>
                  <a:lnTo>
                    <a:pt x="733" y="2903"/>
                  </a:lnTo>
                  <a:lnTo>
                    <a:pt x="809" y="2914"/>
                  </a:lnTo>
                  <a:lnTo>
                    <a:pt x="824" y="2907"/>
                  </a:lnTo>
                  <a:lnTo>
                    <a:pt x="840" y="2901"/>
                  </a:lnTo>
                  <a:lnTo>
                    <a:pt x="820" y="2895"/>
                  </a:lnTo>
                  <a:lnTo>
                    <a:pt x="801" y="2888"/>
                  </a:lnTo>
                  <a:lnTo>
                    <a:pt x="732" y="2831"/>
                  </a:lnTo>
                  <a:lnTo>
                    <a:pt x="666" y="2771"/>
                  </a:lnTo>
                  <a:lnTo>
                    <a:pt x="604" y="2706"/>
                  </a:lnTo>
                  <a:lnTo>
                    <a:pt x="545" y="2638"/>
                  </a:lnTo>
                  <a:lnTo>
                    <a:pt x="490" y="2566"/>
                  </a:lnTo>
                  <a:lnTo>
                    <a:pt x="425" y="2548"/>
                  </a:lnTo>
                  <a:lnTo>
                    <a:pt x="362" y="2526"/>
                  </a:lnTo>
                  <a:lnTo>
                    <a:pt x="299" y="2503"/>
                  </a:lnTo>
                  <a:lnTo>
                    <a:pt x="274" y="2449"/>
                  </a:lnTo>
                  <a:lnTo>
                    <a:pt x="254" y="2397"/>
                  </a:lnTo>
                  <a:lnTo>
                    <a:pt x="239" y="2344"/>
                  </a:lnTo>
                  <a:lnTo>
                    <a:pt x="230" y="2292"/>
                  </a:lnTo>
                  <a:lnTo>
                    <a:pt x="290" y="2322"/>
                  </a:lnTo>
                  <a:lnTo>
                    <a:pt x="354" y="2348"/>
                  </a:lnTo>
                  <a:lnTo>
                    <a:pt x="322" y="2283"/>
                  </a:lnTo>
                  <a:lnTo>
                    <a:pt x="292" y="2215"/>
                  </a:lnTo>
                  <a:lnTo>
                    <a:pt x="265" y="2147"/>
                  </a:lnTo>
                  <a:lnTo>
                    <a:pt x="243" y="2077"/>
                  </a:lnTo>
                  <a:lnTo>
                    <a:pt x="258" y="2031"/>
                  </a:lnTo>
                  <a:lnTo>
                    <a:pt x="277" y="1987"/>
                  </a:lnTo>
                  <a:lnTo>
                    <a:pt x="299" y="1946"/>
                  </a:lnTo>
                  <a:lnTo>
                    <a:pt x="323" y="1906"/>
                  </a:lnTo>
                  <a:lnTo>
                    <a:pt x="349" y="1871"/>
                  </a:lnTo>
                  <a:lnTo>
                    <a:pt x="376" y="1836"/>
                  </a:lnTo>
                  <a:lnTo>
                    <a:pt x="395" y="1929"/>
                  </a:lnTo>
                  <a:lnTo>
                    <a:pt x="420" y="2019"/>
                  </a:lnTo>
                  <a:lnTo>
                    <a:pt x="451" y="2106"/>
                  </a:lnTo>
                  <a:lnTo>
                    <a:pt x="485" y="2191"/>
                  </a:lnTo>
                  <a:lnTo>
                    <a:pt x="524" y="2273"/>
                  </a:lnTo>
                  <a:lnTo>
                    <a:pt x="569" y="2353"/>
                  </a:lnTo>
                  <a:lnTo>
                    <a:pt x="617" y="2429"/>
                  </a:lnTo>
                  <a:lnTo>
                    <a:pt x="705" y="2445"/>
                  </a:lnTo>
                  <a:lnTo>
                    <a:pt x="794" y="2456"/>
                  </a:lnTo>
                  <a:lnTo>
                    <a:pt x="885" y="2464"/>
                  </a:lnTo>
                  <a:lnTo>
                    <a:pt x="977" y="2467"/>
                  </a:lnTo>
                  <a:lnTo>
                    <a:pt x="1034" y="2465"/>
                  </a:lnTo>
                  <a:lnTo>
                    <a:pt x="1089" y="2462"/>
                  </a:lnTo>
                  <a:lnTo>
                    <a:pt x="1144" y="2456"/>
                  </a:lnTo>
                  <a:lnTo>
                    <a:pt x="1174" y="2454"/>
                  </a:lnTo>
                  <a:lnTo>
                    <a:pt x="1243" y="2445"/>
                  </a:lnTo>
                  <a:lnTo>
                    <a:pt x="1310" y="2433"/>
                  </a:lnTo>
                  <a:lnTo>
                    <a:pt x="1375" y="2419"/>
                  </a:lnTo>
                  <a:lnTo>
                    <a:pt x="1422" y="2347"/>
                  </a:lnTo>
                  <a:lnTo>
                    <a:pt x="1464" y="2272"/>
                  </a:lnTo>
                  <a:lnTo>
                    <a:pt x="1502" y="2194"/>
                  </a:lnTo>
                  <a:lnTo>
                    <a:pt x="1535" y="2114"/>
                  </a:lnTo>
                  <a:lnTo>
                    <a:pt x="1565" y="2031"/>
                  </a:lnTo>
                  <a:lnTo>
                    <a:pt x="1590" y="1947"/>
                  </a:lnTo>
                  <a:lnTo>
                    <a:pt x="1609" y="1860"/>
                  </a:lnTo>
                  <a:lnTo>
                    <a:pt x="1624" y="1770"/>
                  </a:lnTo>
                  <a:lnTo>
                    <a:pt x="1539" y="1801"/>
                  </a:lnTo>
                  <a:lnTo>
                    <a:pt x="1451" y="1827"/>
                  </a:lnTo>
                  <a:lnTo>
                    <a:pt x="1361" y="1848"/>
                  </a:lnTo>
                  <a:lnTo>
                    <a:pt x="1269" y="1865"/>
                  </a:lnTo>
                  <a:lnTo>
                    <a:pt x="1174" y="1877"/>
                  </a:lnTo>
                  <a:lnTo>
                    <a:pt x="1174" y="1720"/>
                  </a:lnTo>
                  <a:lnTo>
                    <a:pt x="1273" y="1705"/>
                  </a:lnTo>
                  <a:lnTo>
                    <a:pt x="1368" y="1684"/>
                  </a:lnTo>
                  <a:lnTo>
                    <a:pt x="1461" y="1659"/>
                  </a:lnTo>
                  <a:lnTo>
                    <a:pt x="1550" y="1629"/>
                  </a:lnTo>
                  <a:lnTo>
                    <a:pt x="1638" y="1593"/>
                  </a:lnTo>
                  <a:lnTo>
                    <a:pt x="1638" y="1578"/>
                  </a:lnTo>
                  <a:lnTo>
                    <a:pt x="1639" y="1562"/>
                  </a:lnTo>
                  <a:lnTo>
                    <a:pt x="1636" y="1469"/>
                  </a:lnTo>
                  <a:lnTo>
                    <a:pt x="1627" y="1378"/>
                  </a:lnTo>
                  <a:lnTo>
                    <a:pt x="1614" y="1289"/>
                  </a:lnTo>
                  <a:lnTo>
                    <a:pt x="1596" y="1202"/>
                  </a:lnTo>
                  <a:lnTo>
                    <a:pt x="1572" y="1116"/>
                  </a:lnTo>
                  <a:lnTo>
                    <a:pt x="1544" y="1033"/>
                  </a:lnTo>
                  <a:lnTo>
                    <a:pt x="1489" y="1068"/>
                  </a:lnTo>
                  <a:lnTo>
                    <a:pt x="1430" y="1100"/>
                  </a:lnTo>
                  <a:lnTo>
                    <a:pt x="1370" y="1127"/>
                  </a:lnTo>
                  <a:lnTo>
                    <a:pt x="1307" y="1150"/>
                  </a:lnTo>
                  <a:lnTo>
                    <a:pt x="1242" y="1170"/>
                  </a:lnTo>
                  <a:lnTo>
                    <a:pt x="1174" y="1185"/>
                  </a:lnTo>
                  <a:lnTo>
                    <a:pt x="1174" y="1002"/>
                  </a:lnTo>
                  <a:lnTo>
                    <a:pt x="1229" y="987"/>
                  </a:lnTo>
                  <a:lnTo>
                    <a:pt x="1281" y="969"/>
                  </a:lnTo>
                  <a:lnTo>
                    <a:pt x="1332" y="947"/>
                  </a:lnTo>
                  <a:lnTo>
                    <a:pt x="1380" y="922"/>
                  </a:lnTo>
                  <a:lnTo>
                    <a:pt x="1426" y="894"/>
                  </a:lnTo>
                  <a:lnTo>
                    <a:pt x="1469" y="862"/>
                  </a:lnTo>
                  <a:lnTo>
                    <a:pt x="1429" y="791"/>
                  </a:lnTo>
                  <a:lnTo>
                    <a:pt x="1385" y="721"/>
                  </a:lnTo>
                  <a:lnTo>
                    <a:pt x="1337" y="654"/>
                  </a:lnTo>
                  <a:lnTo>
                    <a:pt x="1286" y="590"/>
                  </a:lnTo>
                  <a:lnTo>
                    <a:pt x="1232" y="529"/>
                  </a:lnTo>
                  <a:lnTo>
                    <a:pt x="1174" y="470"/>
                  </a:lnTo>
                  <a:lnTo>
                    <a:pt x="1174" y="301"/>
                  </a:lnTo>
                  <a:lnTo>
                    <a:pt x="0" y="301"/>
                  </a:lnTo>
                  <a:lnTo>
                    <a:pt x="78" y="251"/>
                  </a:lnTo>
                  <a:lnTo>
                    <a:pt x="158" y="206"/>
                  </a:lnTo>
                  <a:lnTo>
                    <a:pt x="243" y="164"/>
                  </a:lnTo>
                  <a:lnTo>
                    <a:pt x="328" y="127"/>
                  </a:lnTo>
                  <a:lnTo>
                    <a:pt x="417" y="94"/>
                  </a:lnTo>
                  <a:lnTo>
                    <a:pt x="509" y="66"/>
                  </a:lnTo>
                  <a:lnTo>
                    <a:pt x="602" y="43"/>
                  </a:lnTo>
                  <a:lnTo>
                    <a:pt x="698" y="24"/>
                  </a:lnTo>
                  <a:lnTo>
                    <a:pt x="795" y="10"/>
                  </a:lnTo>
                  <a:lnTo>
                    <a:pt x="894" y="2"/>
                  </a:lnTo>
                  <a:lnTo>
                    <a:pt x="9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41"/>
            <p:cNvSpPr>
              <a:spLocks/>
            </p:cNvSpPr>
            <p:nvPr/>
          </p:nvSpPr>
          <p:spPr bwMode="auto">
            <a:xfrm>
              <a:off x="5391150" y="5943600"/>
              <a:ext cx="38100" cy="147638"/>
            </a:xfrm>
            <a:custGeom>
              <a:avLst/>
              <a:gdLst>
                <a:gd name="T0" fmla="*/ 177 w 288"/>
                <a:gd name="T1" fmla="*/ 0 h 1029"/>
                <a:gd name="T2" fmla="*/ 288 w 288"/>
                <a:gd name="T3" fmla="*/ 103 h 1029"/>
                <a:gd name="T4" fmla="*/ 232 w 288"/>
                <a:gd name="T5" fmla="*/ 183 h 1029"/>
                <a:gd name="T6" fmla="*/ 183 w 288"/>
                <a:gd name="T7" fmla="*/ 265 h 1029"/>
                <a:gd name="T8" fmla="*/ 140 w 288"/>
                <a:gd name="T9" fmla="*/ 347 h 1029"/>
                <a:gd name="T10" fmla="*/ 104 w 288"/>
                <a:gd name="T11" fmla="*/ 431 h 1029"/>
                <a:gd name="T12" fmla="*/ 75 w 288"/>
                <a:gd name="T13" fmla="*/ 515 h 1029"/>
                <a:gd name="T14" fmla="*/ 52 w 288"/>
                <a:gd name="T15" fmla="*/ 600 h 1029"/>
                <a:gd name="T16" fmla="*/ 36 w 288"/>
                <a:gd name="T17" fmla="*/ 685 h 1029"/>
                <a:gd name="T18" fmla="*/ 26 w 288"/>
                <a:gd name="T19" fmla="*/ 770 h 1029"/>
                <a:gd name="T20" fmla="*/ 23 w 288"/>
                <a:gd name="T21" fmla="*/ 856 h 1029"/>
                <a:gd name="T22" fmla="*/ 26 w 288"/>
                <a:gd name="T23" fmla="*/ 942 h 1029"/>
                <a:gd name="T24" fmla="*/ 36 w 288"/>
                <a:gd name="T25" fmla="*/ 1029 h 1029"/>
                <a:gd name="T26" fmla="*/ 20 w 288"/>
                <a:gd name="T27" fmla="*/ 950 h 1029"/>
                <a:gd name="T28" fmla="*/ 9 w 288"/>
                <a:gd name="T29" fmla="*/ 869 h 1029"/>
                <a:gd name="T30" fmla="*/ 2 w 288"/>
                <a:gd name="T31" fmla="*/ 787 h 1029"/>
                <a:gd name="T32" fmla="*/ 0 w 288"/>
                <a:gd name="T33" fmla="*/ 705 h 1029"/>
                <a:gd name="T34" fmla="*/ 3 w 288"/>
                <a:gd name="T35" fmla="*/ 611 h 1029"/>
                <a:gd name="T36" fmla="*/ 12 w 288"/>
                <a:gd name="T37" fmla="*/ 518 h 1029"/>
                <a:gd name="T38" fmla="*/ 26 w 288"/>
                <a:gd name="T39" fmla="*/ 426 h 1029"/>
                <a:gd name="T40" fmla="*/ 47 w 288"/>
                <a:gd name="T41" fmla="*/ 337 h 1029"/>
                <a:gd name="T42" fmla="*/ 72 w 288"/>
                <a:gd name="T43" fmla="*/ 249 h 1029"/>
                <a:gd name="T44" fmla="*/ 102 w 288"/>
                <a:gd name="T45" fmla="*/ 164 h 1029"/>
                <a:gd name="T46" fmla="*/ 138 w 288"/>
                <a:gd name="T47" fmla="*/ 81 h 1029"/>
                <a:gd name="T48" fmla="*/ 177 w 288"/>
                <a:gd name="T49" fmla="*/ 0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8" h="1029">
                  <a:moveTo>
                    <a:pt x="177" y="0"/>
                  </a:moveTo>
                  <a:lnTo>
                    <a:pt x="288" y="103"/>
                  </a:lnTo>
                  <a:lnTo>
                    <a:pt x="232" y="183"/>
                  </a:lnTo>
                  <a:lnTo>
                    <a:pt x="183" y="265"/>
                  </a:lnTo>
                  <a:lnTo>
                    <a:pt x="140" y="347"/>
                  </a:lnTo>
                  <a:lnTo>
                    <a:pt x="104" y="431"/>
                  </a:lnTo>
                  <a:lnTo>
                    <a:pt x="75" y="515"/>
                  </a:lnTo>
                  <a:lnTo>
                    <a:pt x="52" y="600"/>
                  </a:lnTo>
                  <a:lnTo>
                    <a:pt x="36" y="685"/>
                  </a:lnTo>
                  <a:lnTo>
                    <a:pt x="26" y="770"/>
                  </a:lnTo>
                  <a:lnTo>
                    <a:pt x="23" y="856"/>
                  </a:lnTo>
                  <a:lnTo>
                    <a:pt x="26" y="942"/>
                  </a:lnTo>
                  <a:lnTo>
                    <a:pt x="36" y="1029"/>
                  </a:lnTo>
                  <a:lnTo>
                    <a:pt x="20" y="950"/>
                  </a:lnTo>
                  <a:lnTo>
                    <a:pt x="9" y="869"/>
                  </a:lnTo>
                  <a:lnTo>
                    <a:pt x="2" y="787"/>
                  </a:lnTo>
                  <a:lnTo>
                    <a:pt x="0" y="705"/>
                  </a:lnTo>
                  <a:lnTo>
                    <a:pt x="3" y="611"/>
                  </a:lnTo>
                  <a:lnTo>
                    <a:pt x="12" y="518"/>
                  </a:lnTo>
                  <a:lnTo>
                    <a:pt x="26" y="426"/>
                  </a:lnTo>
                  <a:lnTo>
                    <a:pt x="47" y="337"/>
                  </a:lnTo>
                  <a:lnTo>
                    <a:pt x="72" y="249"/>
                  </a:lnTo>
                  <a:lnTo>
                    <a:pt x="102" y="164"/>
                  </a:lnTo>
                  <a:lnTo>
                    <a:pt x="138" y="81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42"/>
            <p:cNvSpPr>
              <a:spLocks/>
            </p:cNvSpPr>
            <p:nvPr/>
          </p:nvSpPr>
          <p:spPr bwMode="auto">
            <a:xfrm>
              <a:off x="5391150" y="5876925"/>
              <a:ext cx="225425" cy="377825"/>
            </a:xfrm>
            <a:custGeom>
              <a:avLst/>
              <a:gdLst>
                <a:gd name="T0" fmla="*/ 1699 w 1699"/>
                <a:gd name="T1" fmla="*/ 0 h 2613"/>
                <a:gd name="T2" fmla="*/ 1141 w 1699"/>
                <a:gd name="T3" fmla="*/ 1067 h 2613"/>
                <a:gd name="T4" fmla="*/ 1099 w 1699"/>
                <a:gd name="T5" fmla="*/ 1099 h 2613"/>
                <a:gd name="T6" fmla="*/ 1045 w 1699"/>
                <a:gd name="T7" fmla="*/ 1145 h 2613"/>
                <a:gd name="T8" fmla="*/ 985 w 1699"/>
                <a:gd name="T9" fmla="*/ 1203 h 2613"/>
                <a:gd name="T10" fmla="*/ 923 w 1699"/>
                <a:gd name="T11" fmla="*/ 1273 h 2613"/>
                <a:gd name="T12" fmla="*/ 865 w 1699"/>
                <a:gd name="T13" fmla="*/ 1354 h 2613"/>
                <a:gd name="T14" fmla="*/ 813 w 1699"/>
                <a:gd name="T15" fmla="*/ 1447 h 2613"/>
                <a:gd name="T16" fmla="*/ 774 w 1699"/>
                <a:gd name="T17" fmla="*/ 1550 h 2613"/>
                <a:gd name="T18" fmla="*/ 750 w 1699"/>
                <a:gd name="T19" fmla="*/ 1664 h 2613"/>
                <a:gd name="T20" fmla="*/ 749 w 1699"/>
                <a:gd name="T21" fmla="*/ 1804 h 2613"/>
                <a:gd name="T22" fmla="*/ 777 w 1699"/>
                <a:gd name="T23" fmla="*/ 1946 h 2613"/>
                <a:gd name="T24" fmla="*/ 836 w 1699"/>
                <a:gd name="T25" fmla="*/ 2091 h 2613"/>
                <a:gd name="T26" fmla="*/ 923 w 1699"/>
                <a:gd name="T27" fmla="*/ 2238 h 2613"/>
                <a:gd name="T28" fmla="*/ 1039 w 1699"/>
                <a:gd name="T29" fmla="*/ 2386 h 2613"/>
                <a:gd name="T30" fmla="*/ 1186 w 1699"/>
                <a:gd name="T31" fmla="*/ 2536 h 2613"/>
                <a:gd name="T32" fmla="*/ 1113 w 1699"/>
                <a:gd name="T33" fmla="*/ 2611 h 2613"/>
                <a:gd name="T34" fmla="*/ 1093 w 1699"/>
                <a:gd name="T35" fmla="*/ 2598 h 2613"/>
                <a:gd name="T36" fmla="*/ 1058 w 1699"/>
                <a:gd name="T37" fmla="*/ 2574 h 2613"/>
                <a:gd name="T38" fmla="*/ 1010 w 1699"/>
                <a:gd name="T39" fmla="*/ 2539 h 2613"/>
                <a:gd name="T40" fmla="*/ 952 w 1699"/>
                <a:gd name="T41" fmla="*/ 2495 h 2613"/>
                <a:gd name="T42" fmla="*/ 884 w 1699"/>
                <a:gd name="T43" fmla="*/ 2440 h 2613"/>
                <a:gd name="T44" fmla="*/ 811 w 1699"/>
                <a:gd name="T45" fmla="*/ 2375 h 2613"/>
                <a:gd name="T46" fmla="*/ 733 w 1699"/>
                <a:gd name="T47" fmla="*/ 2303 h 2613"/>
                <a:gd name="T48" fmla="*/ 654 w 1699"/>
                <a:gd name="T49" fmla="*/ 2222 h 2613"/>
                <a:gd name="T50" fmla="*/ 573 w 1699"/>
                <a:gd name="T51" fmla="*/ 2132 h 2613"/>
                <a:gd name="T52" fmla="*/ 495 w 1699"/>
                <a:gd name="T53" fmla="*/ 2034 h 2613"/>
                <a:gd name="T54" fmla="*/ 422 w 1699"/>
                <a:gd name="T55" fmla="*/ 1929 h 2613"/>
                <a:gd name="T56" fmla="*/ 356 w 1699"/>
                <a:gd name="T57" fmla="*/ 1817 h 2613"/>
                <a:gd name="T58" fmla="*/ 298 w 1699"/>
                <a:gd name="T59" fmla="*/ 1697 h 2613"/>
                <a:gd name="T60" fmla="*/ 254 w 1699"/>
                <a:gd name="T61" fmla="*/ 1573 h 2613"/>
                <a:gd name="T62" fmla="*/ 222 w 1699"/>
                <a:gd name="T63" fmla="*/ 1443 h 2613"/>
                <a:gd name="T64" fmla="*/ 208 w 1699"/>
                <a:gd name="T65" fmla="*/ 1308 h 2613"/>
                <a:gd name="T66" fmla="*/ 212 w 1699"/>
                <a:gd name="T67" fmla="*/ 1168 h 2613"/>
                <a:gd name="T68" fmla="*/ 238 w 1699"/>
                <a:gd name="T69" fmla="*/ 1025 h 2613"/>
                <a:gd name="T70" fmla="*/ 289 w 1699"/>
                <a:gd name="T71" fmla="*/ 878 h 2613"/>
                <a:gd name="T72" fmla="*/ 365 w 1699"/>
                <a:gd name="T73" fmla="*/ 729 h 2613"/>
                <a:gd name="T74" fmla="*/ 471 w 1699"/>
                <a:gd name="T75" fmla="*/ 577 h 2613"/>
                <a:gd name="T76" fmla="*/ 0 w 1699"/>
                <a:gd name="T77" fmla="*/ 0 h 2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99" h="2613">
                  <a:moveTo>
                    <a:pt x="0" y="0"/>
                  </a:moveTo>
                  <a:lnTo>
                    <a:pt x="1699" y="0"/>
                  </a:lnTo>
                  <a:lnTo>
                    <a:pt x="1699" y="1589"/>
                  </a:lnTo>
                  <a:lnTo>
                    <a:pt x="1141" y="1067"/>
                  </a:lnTo>
                  <a:lnTo>
                    <a:pt x="1122" y="1082"/>
                  </a:lnTo>
                  <a:lnTo>
                    <a:pt x="1099" y="1099"/>
                  </a:lnTo>
                  <a:lnTo>
                    <a:pt x="1073" y="1121"/>
                  </a:lnTo>
                  <a:lnTo>
                    <a:pt x="1045" y="1145"/>
                  </a:lnTo>
                  <a:lnTo>
                    <a:pt x="1015" y="1172"/>
                  </a:lnTo>
                  <a:lnTo>
                    <a:pt x="985" y="1203"/>
                  </a:lnTo>
                  <a:lnTo>
                    <a:pt x="954" y="1236"/>
                  </a:lnTo>
                  <a:lnTo>
                    <a:pt x="923" y="1273"/>
                  </a:lnTo>
                  <a:lnTo>
                    <a:pt x="893" y="1312"/>
                  </a:lnTo>
                  <a:lnTo>
                    <a:pt x="865" y="1354"/>
                  </a:lnTo>
                  <a:lnTo>
                    <a:pt x="838" y="1399"/>
                  </a:lnTo>
                  <a:lnTo>
                    <a:pt x="813" y="1447"/>
                  </a:lnTo>
                  <a:lnTo>
                    <a:pt x="791" y="1498"/>
                  </a:lnTo>
                  <a:lnTo>
                    <a:pt x="774" y="1550"/>
                  </a:lnTo>
                  <a:lnTo>
                    <a:pt x="760" y="1606"/>
                  </a:lnTo>
                  <a:lnTo>
                    <a:pt x="750" y="1664"/>
                  </a:lnTo>
                  <a:lnTo>
                    <a:pt x="746" y="1734"/>
                  </a:lnTo>
                  <a:lnTo>
                    <a:pt x="749" y="1804"/>
                  </a:lnTo>
                  <a:lnTo>
                    <a:pt x="760" y="1876"/>
                  </a:lnTo>
                  <a:lnTo>
                    <a:pt x="777" y="1946"/>
                  </a:lnTo>
                  <a:lnTo>
                    <a:pt x="803" y="2019"/>
                  </a:lnTo>
                  <a:lnTo>
                    <a:pt x="836" y="2091"/>
                  </a:lnTo>
                  <a:lnTo>
                    <a:pt x="876" y="2165"/>
                  </a:lnTo>
                  <a:lnTo>
                    <a:pt x="923" y="2238"/>
                  </a:lnTo>
                  <a:lnTo>
                    <a:pt x="978" y="2312"/>
                  </a:lnTo>
                  <a:lnTo>
                    <a:pt x="1039" y="2386"/>
                  </a:lnTo>
                  <a:lnTo>
                    <a:pt x="1109" y="2461"/>
                  </a:lnTo>
                  <a:lnTo>
                    <a:pt x="1186" y="2536"/>
                  </a:lnTo>
                  <a:lnTo>
                    <a:pt x="1116" y="2613"/>
                  </a:lnTo>
                  <a:lnTo>
                    <a:pt x="1113" y="2611"/>
                  </a:lnTo>
                  <a:lnTo>
                    <a:pt x="1105" y="2606"/>
                  </a:lnTo>
                  <a:lnTo>
                    <a:pt x="1093" y="2598"/>
                  </a:lnTo>
                  <a:lnTo>
                    <a:pt x="1077" y="2588"/>
                  </a:lnTo>
                  <a:lnTo>
                    <a:pt x="1058" y="2574"/>
                  </a:lnTo>
                  <a:lnTo>
                    <a:pt x="1036" y="2557"/>
                  </a:lnTo>
                  <a:lnTo>
                    <a:pt x="1010" y="2539"/>
                  </a:lnTo>
                  <a:lnTo>
                    <a:pt x="982" y="2518"/>
                  </a:lnTo>
                  <a:lnTo>
                    <a:pt x="952" y="2495"/>
                  </a:lnTo>
                  <a:lnTo>
                    <a:pt x="919" y="2468"/>
                  </a:lnTo>
                  <a:lnTo>
                    <a:pt x="884" y="2440"/>
                  </a:lnTo>
                  <a:lnTo>
                    <a:pt x="849" y="2409"/>
                  </a:lnTo>
                  <a:lnTo>
                    <a:pt x="811" y="2375"/>
                  </a:lnTo>
                  <a:lnTo>
                    <a:pt x="772" y="2340"/>
                  </a:lnTo>
                  <a:lnTo>
                    <a:pt x="733" y="2303"/>
                  </a:lnTo>
                  <a:lnTo>
                    <a:pt x="694" y="2264"/>
                  </a:lnTo>
                  <a:lnTo>
                    <a:pt x="654" y="2222"/>
                  </a:lnTo>
                  <a:lnTo>
                    <a:pt x="613" y="2177"/>
                  </a:lnTo>
                  <a:lnTo>
                    <a:pt x="573" y="2132"/>
                  </a:lnTo>
                  <a:lnTo>
                    <a:pt x="534" y="2084"/>
                  </a:lnTo>
                  <a:lnTo>
                    <a:pt x="495" y="2034"/>
                  </a:lnTo>
                  <a:lnTo>
                    <a:pt x="458" y="1982"/>
                  </a:lnTo>
                  <a:lnTo>
                    <a:pt x="422" y="1929"/>
                  </a:lnTo>
                  <a:lnTo>
                    <a:pt x="388" y="1873"/>
                  </a:lnTo>
                  <a:lnTo>
                    <a:pt x="356" y="1817"/>
                  </a:lnTo>
                  <a:lnTo>
                    <a:pt x="325" y="1758"/>
                  </a:lnTo>
                  <a:lnTo>
                    <a:pt x="298" y="1697"/>
                  </a:lnTo>
                  <a:lnTo>
                    <a:pt x="274" y="1635"/>
                  </a:lnTo>
                  <a:lnTo>
                    <a:pt x="254" y="1573"/>
                  </a:lnTo>
                  <a:lnTo>
                    <a:pt x="235" y="1509"/>
                  </a:lnTo>
                  <a:lnTo>
                    <a:pt x="222" y="1443"/>
                  </a:lnTo>
                  <a:lnTo>
                    <a:pt x="212" y="1376"/>
                  </a:lnTo>
                  <a:lnTo>
                    <a:pt x="208" y="1308"/>
                  </a:lnTo>
                  <a:lnTo>
                    <a:pt x="207" y="1238"/>
                  </a:lnTo>
                  <a:lnTo>
                    <a:pt x="212" y="1168"/>
                  </a:lnTo>
                  <a:lnTo>
                    <a:pt x="222" y="1097"/>
                  </a:lnTo>
                  <a:lnTo>
                    <a:pt x="238" y="1025"/>
                  </a:lnTo>
                  <a:lnTo>
                    <a:pt x="260" y="952"/>
                  </a:lnTo>
                  <a:lnTo>
                    <a:pt x="289" y="878"/>
                  </a:lnTo>
                  <a:lnTo>
                    <a:pt x="324" y="804"/>
                  </a:lnTo>
                  <a:lnTo>
                    <a:pt x="365" y="729"/>
                  </a:lnTo>
                  <a:lnTo>
                    <a:pt x="415" y="653"/>
                  </a:lnTo>
                  <a:lnTo>
                    <a:pt x="471" y="577"/>
                  </a:lnTo>
                  <a:lnTo>
                    <a:pt x="535" y="50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7" name="Freeform 47"/>
          <p:cNvSpPr>
            <a:spLocks/>
          </p:cNvSpPr>
          <p:nvPr/>
        </p:nvSpPr>
        <p:spPr bwMode="auto">
          <a:xfrm>
            <a:off x="6386084" y="5832475"/>
            <a:ext cx="346075" cy="442913"/>
          </a:xfrm>
          <a:custGeom>
            <a:avLst/>
            <a:gdLst>
              <a:gd name="T0" fmla="*/ 1076 w 2398"/>
              <a:gd name="T1" fmla="*/ 16 h 3071"/>
              <a:gd name="T2" fmla="*/ 1152 w 2398"/>
              <a:gd name="T3" fmla="*/ 85 h 3071"/>
              <a:gd name="T4" fmla="*/ 1276 w 2398"/>
              <a:gd name="T5" fmla="*/ 200 h 3071"/>
              <a:gd name="T6" fmla="*/ 1433 w 2398"/>
              <a:gd name="T7" fmla="*/ 356 h 3071"/>
              <a:gd name="T8" fmla="*/ 1610 w 2398"/>
              <a:gd name="T9" fmla="*/ 547 h 3071"/>
              <a:gd name="T10" fmla="*/ 1797 w 2398"/>
              <a:gd name="T11" fmla="*/ 763 h 3071"/>
              <a:gd name="T12" fmla="*/ 1979 w 2398"/>
              <a:gd name="T13" fmla="*/ 999 h 3071"/>
              <a:gd name="T14" fmla="*/ 2142 w 2398"/>
              <a:gd name="T15" fmla="*/ 1248 h 3071"/>
              <a:gd name="T16" fmla="*/ 2275 w 2398"/>
              <a:gd name="T17" fmla="*/ 1502 h 3071"/>
              <a:gd name="T18" fmla="*/ 2364 w 2398"/>
              <a:gd name="T19" fmla="*/ 1755 h 3071"/>
              <a:gd name="T20" fmla="*/ 2398 w 2398"/>
              <a:gd name="T21" fmla="*/ 2017 h 3071"/>
              <a:gd name="T22" fmla="*/ 2371 w 2398"/>
              <a:gd name="T23" fmla="*/ 2291 h 3071"/>
              <a:gd name="T24" fmla="*/ 2290 w 2398"/>
              <a:gd name="T25" fmla="*/ 2516 h 3071"/>
              <a:gd name="T26" fmla="*/ 2163 w 2398"/>
              <a:gd name="T27" fmla="*/ 2695 h 3071"/>
              <a:gd name="T28" fmla="*/ 2003 w 2398"/>
              <a:gd name="T29" fmla="*/ 2834 h 3071"/>
              <a:gd name="T30" fmla="*/ 1820 w 2398"/>
              <a:gd name="T31" fmla="*/ 2936 h 3071"/>
              <a:gd name="T32" fmla="*/ 1626 w 2398"/>
              <a:gd name="T33" fmla="*/ 3006 h 3071"/>
              <a:gd name="T34" fmla="*/ 1431 w 2398"/>
              <a:gd name="T35" fmla="*/ 3049 h 3071"/>
              <a:gd name="T36" fmla="*/ 1798 w 2398"/>
              <a:gd name="T37" fmla="*/ 1798 h 3071"/>
              <a:gd name="T38" fmla="*/ 1799 w 2398"/>
              <a:gd name="T39" fmla="*/ 1698 h 3071"/>
              <a:gd name="T40" fmla="*/ 1740 w 2398"/>
              <a:gd name="T41" fmla="*/ 1607 h 3071"/>
              <a:gd name="T42" fmla="*/ 1624 w 2398"/>
              <a:gd name="T43" fmla="*/ 1560 h 3071"/>
              <a:gd name="T44" fmla="*/ 1108 w 2398"/>
              <a:gd name="T45" fmla="*/ 1789 h 3071"/>
              <a:gd name="T46" fmla="*/ 1337 w 2398"/>
              <a:gd name="T47" fmla="*/ 1044 h 3071"/>
              <a:gd name="T48" fmla="*/ 1285 w 2398"/>
              <a:gd name="T49" fmla="*/ 939 h 3071"/>
              <a:gd name="T50" fmla="*/ 1181 w 2398"/>
              <a:gd name="T51" fmla="*/ 885 h 3071"/>
              <a:gd name="T52" fmla="*/ 1065 w 2398"/>
              <a:gd name="T53" fmla="*/ 905 h 3071"/>
              <a:gd name="T54" fmla="*/ 980 w 2398"/>
              <a:gd name="T55" fmla="*/ 986 h 3071"/>
              <a:gd name="T56" fmla="*/ 592 w 2398"/>
              <a:gd name="T57" fmla="*/ 2160 h 3071"/>
              <a:gd name="T58" fmla="*/ 620 w 2398"/>
              <a:gd name="T59" fmla="*/ 2265 h 3071"/>
              <a:gd name="T60" fmla="*/ 712 w 2398"/>
              <a:gd name="T61" fmla="*/ 2341 h 3071"/>
              <a:gd name="T62" fmla="*/ 836 w 2398"/>
              <a:gd name="T63" fmla="*/ 2347 h 3071"/>
              <a:gd name="T64" fmla="*/ 1096 w 2398"/>
              <a:gd name="T65" fmla="*/ 3025 h 3071"/>
              <a:gd name="T66" fmla="*/ 1045 w 2398"/>
              <a:gd name="T67" fmla="*/ 3069 h 3071"/>
              <a:gd name="T68" fmla="*/ 846 w 2398"/>
              <a:gd name="T69" fmla="*/ 3045 h 3071"/>
              <a:gd name="T70" fmla="*/ 647 w 2398"/>
              <a:gd name="T71" fmla="*/ 2993 h 3071"/>
              <a:gd name="T72" fmla="*/ 459 w 2398"/>
              <a:gd name="T73" fmla="*/ 2907 h 3071"/>
              <a:gd name="T74" fmla="*/ 290 w 2398"/>
              <a:gd name="T75" fmla="*/ 2781 h 3071"/>
              <a:gd name="T76" fmla="*/ 151 w 2398"/>
              <a:gd name="T77" fmla="*/ 2609 h 3071"/>
              <a:gd name="T78" fmla="*/ 53 w 2398"/>
              <a:gd name="T79" fmla="*/ 2386 h 3071"/>
              <a:gd name="T80" fmla="*/ 3 w 2398"/>
              <a:gd name="T81" fmla="*/ 2107 h 3071"/>
              <a:gd name="T82" fmla="*/ 15 w 2398"/>
              <a:gd name="T83" fmla="*/ 1855 h 3071"/>
              <a:gd name="T84" fmla="*/ 80 w 2398"/>
              <a:gd name="T85" fmla="*/ 1590 h 3071"/>
              <a:gd name="T86" fmla="*/ 186 w 2398"/>
              <a:gd name="T87" fmla="*/ 1319 h 3071"/>
              <a:gd name="T88" fmla="*/ 319 w 2398"/>
              <a:gd name="T89" fmla="*/ 1052 h 3071"/>
              <a:gd name="T90" fmla="*/ 469 w 2398"/>
              <a:gd name="T91" fmla="*/ 796 h 3071"/>
              <a:gd name="T92" fmla="*/ 623 w 2398"/>
              <a:gd name="T93" fmla="*/ 562 h 3071"/>
              <a:gd name="T94" fmla="*/ 770 w 2398"/>
              <a:gd name="T95" fmla="*/ 357 h 3071"/>
              <a:gd name="T96" fmla="*/ 898 w 2398"/>
              <a:gd name="T97" fmla="*/ 191 h 3071"/>
              <a:gd name="T98" fmla="*/ 995 w 2398"/>
              <a:gd name="T99" fmla="*/ 72 h 3071"/>
              <a:gd name="T100" fmla="*/ 1050 w 2398"/>
              <a:gd name="T101" fmla="*/ 8 h 30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98" h="3071">
                <a:moveTo>
                  <a:pt x="1057" y="0"/>
                </a:moveTo>
                <a:lnTo>
                  <a:pt x="1059" y="2"/>
                </a:lnTo>
                <a:lnTo>
                  <a:pt x="1065" y="7"/>
                </a:lnTo>
                <a:lnTo>
                  <a:pt x="1076" y="16"/>
                </a:lnTo>
                <a:lnTo>
                  <a:pt x="1090" y="28"/>
                </a:lnTo>
                <a:lnTo>
                  <a:pt x="1107" y="43"/>
                </a:lnTo>
                <a:lnTo>
                  <a:pt x="1128" y="63"/>
                </a:lnTo>
                <a:lnTo>
                  <a:pt x="1152" y="85"/>
                </a:lnTo>
                <a:lnTo>
                  <a:pt x="1179" y="109"/>
                </a:lnTo>
                <a:lnTo>
                  <a:pt x="1209" y="136"/>
                </a:lnTo>
                <a:lnTo>
                  <a:pt x="1241" y="167"/>
                </a:lnTo>
                <a:lnTo>
                  <a:pt x="1276" y="200"/>
                </a:lnTo>
                <a:lnTo>
                  <a:pt x="1312" y="236"/>
                </a:lnTo>
                <a:lnTo>
                  <a:pt x="1351" y="274"/>
                </a:lnTo>
                <a:lnTo>
                  <a:pt x="1391" y="314"/>
                </a:lnTo>
                <a:lnTo>
                  <a:pt x="1433" y="356"/>
                </a:lnTo>
                <a:lnTo>
                  <a:pt x="1475" y="401"/>
                </a:lnTo>
                <a:lnTo>
                  <a:pt x="1520" y="448"/>
                </a:lnTo>
                <a:lnTo>
                  <a:pt x="1565" y="496"/>
                </a:lnTo>
                <a:lnTo>
                  <a:pt x="1610" y="547"/>
                </a:lnTo>
                <a:lnTo>
                  <a:pt x="1657" y="599"/>
                </a:lnTo>
                <a:lnTo>
                  <a:pt x="1704" y="652"/>
                </a:lnTo>
                <a:lnTo>
                  <a:pt x="1750" y="707"/>
                </a:lnTo>
                <a:lnTo>
                  <a:pt x="1797" y="763"/>
                </a:lnTo>
                <a:lnTo>
                  <a:pt x="1844" y="820"/>
                </a:lnTo>
                <a:lnTo>
                  <a:pt x="1889" y="879"/>
                </a:lnTo>
                <a:lnTo>
                  <a:pt x="1934" y="939"/>
                </a:lnTo>
                <a:lnTo>
                  <a:pt x="1979" y="999"/>
                </a:lnTo>
                <a:lnTo>
                  <a:pt x="2021" y="1061"/>
                </a:lnTo>
                <a:lnTo>
                  <a:pt x="2063" y="1122"/>
                </a:lnTo>
                <a:lnTo>
                  <a:pt x="2104" y="1185"/>
                </a:lnTo>
                <a:lnTo>
                  <a:pt x="2142" y="1248"/>
                </a:lnTo>
                <a:lnTo>
                  <a:pt x="2179" y="1311"/>
                </a:lnTo>
                <a:lnTo>
                  <a:pt x="2213" y="1375"/>
                </a:lnTo>
                <a:lnTo>
                  <a:pt x="2246" y="1439"/>
                </a:lnTo>
                <a:lnTo>
                  <a:pt x="2275" y="1502"/>
                </a:lnTo>
                <a:lnTo>
                  <a:pt x="2302" y="1565"/>
                </a:lnTo>
                <a:lnTo>
                  <a:pt x="2326" y="1629"/>
                </a:lnTo>
                <a:lnTo>
                  <a:pt x="2347" y="1692"/>
                </a:lnTo>
                <a:lnTo>
                  <a:pt x="2364" y="1755"/>
                </a:lnTo>
                <a:lnTo>
                  <a:pt x="2379" y="1818"/>
                </a:lnTo>
                <a:lnTo>
                  <a:pt x="2389" y="1879"/>
                </a:lnTo>
                <a:lnTo>
                  <a:pt x="2395" y="1940"/>
                </a:lnTo>
                <a:lnTo>
                  <a:pt x="2398" y="2017"/>
                </a:lnTo>
                <a:lnTo>
                  <a:pt x="2398" y="2090"/>
                </a:lnTo>
                <a:lnTo>
                  <a:pt x="2393" y="2160"/>
                </a:lnTo>
                <a:lnTo>
                  <a:pt x="2384" y="2227"/>
                </a:lnTo>
                <a:lnTo>
                  <a:pt x="2371" y="2291"/>
                </a:lnTo>
                <a:lnTo>
                  <a:pt x="2356" y="2352"/>
                </a:lnTo>
                <a:lnTo>
                  <a:pt x="2337" y="2409"/>
                </a:lnTo>
                <a:lnTo>
                  <a:pt x="2315" y="2463"/>
                </a:lnTo>
                <a:lnTo>
                  <a:pt x="2290" y="2516"/>
                </a:lnTo>
                <a:lnTo>
                  <a:pt x="2262" y="2564"/>
                </a:lnTo>
                <a:lnTo>
                  <a:pt x="2231" y="2610"/>
                </a:lnTo>
                <a:lnTo>
                  <a:pt x="2199" y="2654"/>
                </a:lnTo>
                <a:lnTo>
                  <a:pt x="2163" y="2695"/>
                </a:lnTo>
                <a:lnTo>
                  <a:pt x="2126" y="2733"/>
                </a:lnTo>
                <a:lnTo>
                  <a:pt x="2086" y="2769"/>
                </a:lnTo>
                <a:lnTo>
                  <a:pt x="2046" y="2803"/>
                </a:lnTo>
                <a:lnTo>
                  <a:pt x="2003" y="2834"/>
                </a:lnTo>
                <a:lnTo>
                  <a:pt x="1959" y="2862"/>
                </a:lnTo>
                <a:lnTo>
                  <a:pt x="1914" y="2889"/>
                </a:lnTo>
                <a:lnTo>
                  <a:pt x="1867" y="2913"/>
                </a:lnTo>
                <a:lnTo>
                  <a:pt x="1820" y="2936"/>
                </a:lnTo>
                <a:lnTo>
                  <a:pt x="1773" y="2957"/>
                </a:lnTo>
                <a:lnTo>
                  <a:pt x="1724" y="2975"/>
                </a:lnTo>
                <a:lnTo>
                  <a:pt x="1675" y="2991"/>
                </a:lnTo>
                <a:lnTo>
                  <a:pt x="1626" y="3006"/>
                </a:lnTo>
                <a:lnTo>
                  <a:pt x="1577" y="3019"/>
                </a:lnTo>
                <a:lnTo>
                  <a:pt x="1527" y="3031"/>
                </a:lnTo>
                <a:lnTo>
                  <a:pt x="1478" y="3041"/>
                </a:lnTo>
                <a:lnTo>
                  <a:pt x="1431" y="3049"/>
                </a:lnTo>
                <a:lnTo>
                  <a:pt x="1383" y="3056"/>
                </a:lnTo>
                <a:lnTo>
                  <a:pt x="1287" y="3063"/>
                </a:lnTo>
                <a:lnTo>
                  <a:pt x="1296" y="3044"/>
                </a:lnTo>
                <a:lnTo>
                  <a:pt x="1798" y="1798"/>
                </a:lnTo>
                <a:lnTo>
                  <a:pt x="1804" y="1774"/>
                </a:lnTo>
                <a:lnTo>
                  <a:pt x="1807" y="1750"/>
                </a:lnTo>
                <a:lnTo>
                  <a:pt x="1805" y="1723"/>
                </a:lnTo>
                <a:lnTo>
                  <a:pt x="1799" y="1698"/>
                </a:lnTo>
                <a:lnTo>
                  <a:pt x="1790" y="1673"/>
                </a:lnTo>
                <a:lnTo>
                  <a:pt x="1777" y="1648"/>
                </a:lnTo>
                <a:lnTo>
                  <a:pt x="1761" y="1626"/>
                </a:lnTo>
                <a:lnTo>
                  <a:pt x="1740" y="1607"/>
                </a:lnTo>
                <a:lnTo>
                  <a:pt x="1714" y="1588"/>
                </a:lnTo>
                <a:lnTo>
                  <a:pt x="1686" y="1573"/>
                </a:lnTo>
                <a:lnTo>
                  <a:pt x="1655" y="1564"/>
                </a:lnTo>
                <a:lnTo>
                  <a:pt x="1624" y="1560"/>
                </a:lnTo>
                <a:lnTo>
                  <a:pt x="1592" y="1561"/>
                </a:lnTo>
                <a:lnTo>
                  <a:pt x="1561" y="1568"/>
                </a:lnTo>
                <a:lnTo>
                  <a:pt x="1530" y="1580"/>
                </a:lnTo>
                <a:lnTo>
                  <a:pt x="1108" y="1789"/>
                </a:lnTo>
                <a:lnTo>
                  <a:pt x="1329" y="1133"/>
                </a:lnTo>
                <a:lnTo>
                  <a:pt x="1337" y="1103"/>
                </a:lnTo>
                <a:lnTo>
                  <a:pt x="1339" y="1074"/>
                </a:lnTo>
                <a:lnTo>
                  <a:pt x="1337" y="1044"/>
                </a:lnTo>
                <a:lnTo>
                  <a:pt x="1331" y="1015"/>
                </a:lnTo>
                <a:lnTo>
                  <a:pt x="1320" y="988"/>
                </a:lnTo>
                <a:lnTo>
                  <a:pt x="1304" y="961"/>
                </a:lnTo>
                <a:lnTo>
                  <a:pt x="1285" y="939"/>
                </a:lnTo>
                <a:lnTo>
                  <a:pt x="1262" y="920"/>
                </a:lnTo>
                <a:lnTo>
                  <a:pt x="1237" y="904"/>
                </a:lnTo>
                <a:lnTo>
                  <a:pt x="1210" y="891"/>
                </a:lnTo>
                <a:lnTo>
                  <a:pt x="1181" y="885"/>
                </a:lnTo>
                <a:lnTo>
                  <a:pt x="1153" y="882"/>
                </a:lnTo>
                <a:lnTo>
                  <a:pt x="1122" y="885"/>
                </a:lnTo>
                <a:lnTo>
                  <a:pt x="1094" y="892"/>
                </a:lnTo>
                <a:lnTo>
                  <a:pt x="1065" y="905"/>
                </a:lnTo>
                <a:lnTo>
                  <a:pt x="1039" y="920"/>
                </a:lnTo>
                <a:lnTo>
                  <a:pt x="1016" y="939"/>
                </a:lnTo>
                <a:lnTo>
                  <a:pt x="995" y="960"/>
                </a:lnTo>
                <a:lnTo>
                  <a:pt x="980" y="986"/>
                </a:lnTo>
                <a:lnTo>
                  <a:pt x="968" y="1012"/>
                </a:lnTo>
                <a:lnTo>
                  <a:pt x="602" y="2104"/>
                </a:lnTo>
                <a:lnTo>
                  <a:pt x="595" y="2132"/>
                </a:lnTo>
                <a:lnTo>
                  <a:pt x="592" y="2160"/>
                </a:lnTo>
                <a:lnTo>
                  <a:pt x="593" y="2187"/>
                </a:lnTo>
                <a:lnTo>
                  <a:pt x="599" y="2215"/>
                </a:lnTo>
                <a:lnTo>
                  <a:pt x="608" y="2241"/>
                </a:lnTo>
                <a:lnTo>
                  <a:pt x="620" y="2265"/>
                </a:lnTo>
                <a:lnTo>
                  <a:pt x="637" y="2288"/>
                </a:lnTo>
                <a:lnTo>
                  <a:pt x="658" y="2308"/>
                </a:lnTo>
                <a:lnTo>
                  <a:pt x="684" y="2327"/>
                </a:lnTo>
                <a:lnTo>
                  <a:pt x="712" y="2341"/>
                </a:lnTo>
                <a:lnTo>
                  <a:pt x="743" y="2351"/>
                </a:lnTo>
                <a:lnTo>
                  <a:pt x="773" y="2355"/>
                </a:lnTo>
                <a:lnTo>
                  <a:pt x="805" y="2354"/>
                </a:lnTo>
                <a:lnTo>
                  <a:pt x="836" y="2347"/>
                </a:lnTo>
                <a:lnTo>
                  <a:pt x="867" y="2334"/>
                </a:lnTo>
                <a:lnTo>
                  <a:pt x="1295" y="2123"/>
                </a:lnTo>
                <a:lnTo>
                  <a:pt x="1097" y="3019"/>
                </a:lnTo>
                <a:lnTo>
                  <a:pt x="1096" y="3025"/>
                </a:lnTo>
                <a:lnTo>
                  <a:pt x="1094" y="3038"/>
                </a:lnTo>
                <a:lnTo>
                  <a:pt x="1094" y="3053"/>
                </a:lnTo>
                <a:lnTo>
                  <a:pt x="1094" y="3071"/>
                </a:lnTo>
                <a:lnTo>
                  <a:pt x="1045" y="3069"/>
                </a:lnTo>
                <a:lnTo>
                  <a:pt x="995" y="3065"/>
                </a:lnTo>
                <a:lnTo>
                  <a:pt x="946" y="3060"/>
                </a:lnTo>
                <a:lnTo>
                  <a:pt x="896" y="3054"/>
                </a:lnTo>
                <a:lnTo>
                  <a:pt x="846" y="3045"/>
                </a:lnTo>
                <a:lnTo>
                  <a:pt x="796" y="3035"/>
                </a:lnTo>
                <a:lnTo>
                  <a:pt x="746" y="3023"/>
                </a:lnTo>
                <a:lnTo>
                  <a:pt x="696" y="3009"/>
                </a:lnTo>
                <a:lnTo>
                  <a:pt x="647" y="2993"/>
                </a:lnTo>
                <a:lnTo>
                  <a:pt x="599" y="2975"/>
                </a:lnTo>
                <a:lnTo>
                  <a:pt x="551" y="2955"/>
                </a:lnTo>
                <a:lnTo>
                  <a:pt x="504" y="2932"/>
                </a:lnTo>
                <a:lnTo>
                  <a:pt x="459" y="2907"/>
                </a:lnTo>
                <a:lnTo>
                  <a:pt x="415" y="2880"/>
                </a:lnTo>
                <a:lnTo>
                  <a:pt x="371" y="2849"/>
                </a:lnTo>
                <a:lnTo>
                  <a:pt x="330" y="2817"/>
                </a:lnTo>
                <a:lnTo>
                  <a:pt x="290" y="2781"/>
                </a:lnTo>
                <a:lnTo>
                  <a:pt x="253" y="2743"/>
                </a:lnTo>
                <a:lnTo>
                  <a:pt x="216" y="2701"/>
                </a:lnTo>
                <a:lnTo>
                  <a:pt x="183" y="2657"/>
                </a:lnTo>
                <a:lnTo>
                  <a:pt x="151" y="2609"/>
                </a:lnTo>
                <a:lnTo>
                  <a:pt x="123" y="2558"/>
                </a:lnTo>
                <a:lnTo>
                  <a:pt x="96" y="2505"/>
                </a:lnTo>
                <a:lnTo>
                  <a:pt x="73" y="2447"/>
                </a:lnTo>
                <a:lnTo>
                  <a:pt x="53" y="2386"/>
                </a:lnTo>
                <a:lnTo>
                  <a:pt x="34" y="2322"/>
                </a:lnTo>
                <a:lnTo>
                  <a:pt x="20" y="2254"/>
                </a:lnTo>
                <a:lnTo>
                  <a:pt x="10" y="2182"/>
                </a:lnTo>
                <a:lnTo>
                  <a:pt x="3" y="2107"/>
                </a:lnTo>
                <a:lnTo>
                  <a:pt x="0" y="2046"/>
                </a:lnTo>
                <a:lnTo>
                  <a:pt x="2" y="1984"/>
                </a:lnTo>
                <a:lnTo>
                  <a:pt x="7" y="1920"/>
                </a:lnTo>
                <a:lnTo>
                  <a:pt x="15" y="1855"/>
                </a:lnTo>
                <a:lnTo>
                  <a:pt x="27" y="1790"/>
                </a:lnTo>
                <a:lnTo>
                  <a:pt x="43" y="1723"/>
                </a:lnTo>
                <a:lnTo>
                  <a:pt x="60" y="1656"/>
                </a:lnTo>
                <a:lnTo>
                  <a:pt x="80" y="1590"/>
                </a:lnTo>
                <a:lnTo>
                  <a:pt x="103" y="1522"/>
                </a:lnTo>
                <a:lnTo>
                  <a:pt x="129" y="1455"/>
                </a:lnTo>
                <a:lnTo>
                  <a:pt x="156" y="1387"/>
                </a:lnTo>
                <a:lnTo>
                  <a:pt x="186" y="1319"/>
                </a:lnTo>
                <a:lnTo>
                  <a:pt x="217" y="1251"/>
                </a:lnTo>
                <a:lnTo>
                  <a:pt x="250" y="1184"/>
                </a:lnTo>
                <a:lnTo>
                  <a:pt x="284" y="1117"/>
                </a:lnTo>
                <a:lnTo>
                  <a:pt x="319" y="1052"/>
                </a:lnTo>
                <a:lnTo>
                  <a:pt x="355" y="987"/>
                </a:lnTo>
                <a:lnTo>
                  <a:pt x="393" y="922"/>
                </a:lnTo>
                <a:lnTo>
                  <a:pt x="430" y="859"/>
                </a:lnTo>
                <a:lnTo>
                  <a:pt x="469" y="796"/>
                </a:lnTo>
                <a:lnTo>
                  <a:pt x="507" y="735"/>
                </a:lnTo>
                <a:lnTo>
                  <a:pt x="546" y="677"/>
                </a:lnTo>
                <a:lnTo>
                  <a:pt x="584" y="619"/>
                </a:lnTo>
                <a:lnTo>
                  <a:pt x="623" y="562"/>
                </a:lnTo>
                <a:lnTo>
                  <a:pt x="662" y="508"/>
                </a:lnTo>
                <a:lnTo>
                  <a:pt x="698" y="456"/>
                </a:lnTo>
                <a:lnTo>
                  <a:pt x="735" y="406"/>
                </a:lnTo>
                <a:lnTo>
                  <a:pt x="770" y="357"/>
                </a:lnTo>
                <a:lnTo>
                  <a:pt x="805" y="312"/>
                </a:lnTo>
                <a:lnTo>
                  <a:pt x="837" y="269"/>
                </a:lnTo>
                <a:lnTo>
                  <a:pt x="869" y="229"/>
                </a:lnTo>
                <a:lnTo>
                  <a:pt x="898" y="191"/>
                </a:lnTo>
                <a:lnTo>
                  <a:pt x="926" y="157"/>
                </a:lnTo>
                <a:lnTo>
                  <a:pt x="952" y="125"/>
                </a:lnTo>
                <a:lnTo>
                  <a:pt x="975" y="97"/>
                </a:lnTo>
                <a:lnTo>
                  <a:pt x="995" y="72"/>
                </a:lnTo>
                <a:lnTo>
                  <a:pt x="1014" y="50"/>
                </a:lnTo>
                <a:lnTo>
                  <a:pt x="1029" y="32"/>
                </a:lnTo>
                <a:lnTo>
                  <a:pt x="1041" y="18"/>
                </a:lnTo>
                <a:lnTo>
                  <a:pt x="1050" y="8"/>
                </a:lnTo>
                <a:lnTo>
                  <a:pt x="1055" y="2"/>
                </a:lnTo>
                <a:lnTo>
                  <a:pt x="105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6" name="Group 145"/>
          <p:cNvGrpSpPr/>
          <p:nvPr/>
        </p:nvGrpSpPr>
        <p:grpSpPr>
          <a:xfrm>
            <a:off x="7319990" y="5803900"/>
            <a:ext cx="349250" cy="503237"/>
            <a:chOff x="7310438" y="5803900"/>
            <a:chExt cx="349250" cy="5032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1" name="Freeform 52"/>
            <p:cNvSpPr>
              <a:spLocks noEditPoints="1"/>
            </p:cNvSpPr>
            <p:nvPr/>
          </p:nvSpPr>
          <p:spPr bwMode="auto">
            <a:xfrm>
              <a:off x="7310438" y="5876925"/>
              <a:ext cx="349250" cy="430212"/>
            </a:xfrm>
            <a:custGeom>
              <a:avLst/>
              <a:gdLst>
                <a:gd name="T0" fmla="*/ 1644 w 2204"/>
                <a:gd name="T1" fmla="*/ 1633 h 2710"/>
                <a:gd name="T2" fmla="*/ 1644 w 2204"/>
                <a:gd name="T3" fmla="*/ 1848 h 2710"/>
                <a:gd name="T4" fmla="*/ 1977 w 2204"/>
                <a:gd name="T5" fmla="*/ 1848 h 2710"/>
                <a:gd name="T6" fmla="*/ 1977 w 2204"/>
                <a:gd name="T7" fmla="*/ 1633 h 2710"/>
                <a:gd name="T8" fmla="*/ 1644 w 2204"/>
                <a:gd name="T9" fmla="*/ 1633 h 2710"/>
                <a:gd name="T10" fmla="*/ 1157 w 2204"/>
                <a:gd name="T11" fmla="*/ 1633 h 2710"/>
                <a:gd name="T12" fmla="*/ 1157 w 2204"/>
                <a:gd name="T13" fmla="*/ 1848 h 2710"/>
                <a:gd name="T14" fmla="*/ 1489 w 2204"/>
                <a:gd name="T15" fmla="*/ 1848 h 2710"/>
                <a:gd name="T16" fmla="*/ 1489 w 2204"/>
                <a:gd name="T17" fmla="*/ 1633 h 2710"/>
                <a:gd name="T18" fmla="*/ 1157 w 2204"/>
                <a:gd name="T19" fmla="*/ 1633 h 2710"/>
                <a:gd name="T20" fmla="*/ 669 w 2204"/>
                <a:gd name="T21" fmla="*/ 1633 h 2710"/>
                <a:gd name="T22" fmla="*/ 669 w 2204"/>
                <a:gd name="T23" fmla="*/ 1848 h 2710"/>
                <a:gd name="T24" fmla="*/ 1002 w 2204"/>
                <a:gd name="T25" fmla="*/ 1848 h 2710"/>
                <a:gd name="T26" fmla="*/ 1002 w 2204"/>
                <a:gd name="T27" fmla="*/ 1633 h 2710"/>
                <a:gd name="T28" fmla="*/ 669 w 2204"/>
                <a:gd name="T29" fmla="*/ 1633 h 2710"/>
                <a:gd name="T30" fmla="*/ 181 w 2204"/>
                <a:gd name="T31" fmla="*/ 1633 h 2710"/>
                <a:gd name="T32" fmla="*/ 181 w 2204"/>
                <a:gd name="T33" fmla="*/ 1848 h 2710"/>
                <a:gd name="T34" fmla="*/ 513 w 2204"/>
                <a:gd name="T35" fmla="*/ 1848 h 2710"/>
                <a:gd name="T36" fmla="*/ 513 w 2204"/>
                <a:gd name="T37" fmla="*/ 1633 h 2710"/>
                <a:gd name="T38" fmla="*/ 181 w 2204"/>
                <a:gd name="T39" fmla="*/ 1633 h 2710"/>
                <a:gd name="T40" fmla="*/ 1823 w 2204"/>
                <a:gd name="T41" fmla="*/ 0 h 2710"/>
                <a:gd name="T42" fmla="*/ 2057 w 2204"/>
                <a:gd name="T43" fmla="*/ 0 h 2710"/>
                <a:gd name="T44" fmla="*/ 2103 w 2204"/>
                <a:gd name="T45" fmla="*/ 1439 h 2710"/>
                <a:gd name="T46" fmla="*/ 2204 w 2204"/>
                <a:gd name="T47" fmla="*/ 1439 h 2710"/>
                <a:gd name="T48" fmla="*/ 2204 w 2204"/>
                <a:gd name="T49" fmla="*/ 2710 h 2710"/>
                <a:gd name="T50" fmla="*/ 1919 w 2204"/>
                <a:gd name="T51" fmla="*/ 2710 h 2710"/>
                <a:gd name="T52" fmla="*/ 1919 w 2204"/>
                <a:gd name="T53" fmla="*/ 2365 h 2710"/>
                <a:gd name="T54" fmla="*/ 1262 w 2204"/>
                <a:gd name="T55" fmla="*/ 2365 h 2710"/>
                <a:gd name="T56" fmla="*/ 1262 w 2204"/>
                <a:gd name="T57" fmla="*/ 2710 h 2710"/>
                <a:gd name="T58" fmla="*/ 0 w 2204"/>
                <a:gd name="T59" fmla="*/ 2710 h 2710"/>
                <a:gd name="T60" fmla="*/ 0 w 2204"/>
                <a:gd name="T61" fmla="*/ 1462 h 2710"/>
                <a:gd name="T62" fmla="*/ 483 w 2204"/>
                <a:gd name="T63" fmla="*/ 1208 h 2710"/>
                <a:gd name="T64" fmla="*/ 483 w 2204"/>
                <a:gd name="T65" fmla="*/ 1423 h 2710"/>
                <a:gd name="T66" fmla="*/ 860 w 2204"/>
                <a:gd name="T67" fmla="*/ 1222 h 2710"/>
                <a:gd name="T68" fmla="*/ 860 w 2204"/>
                <a:gd name="T69" fmla="*/ 1411 h 2710"/>
                <a:gd name="T70" fmla="*/ 1246 w 2204"/>
                <a:gd name="T71" fmla="*/ 1208 h 2710"/>
                <a:gd name="T72" fmla="*/ 1245 w 2204"/>
                <a:gd name="T73" fmla="*/ 1423 h 2710"/>
                <a:gd name="T74" fmla="*/ 1623 w 2204"/>
                <a:gd name="T75" fmla="*/ 1222 h 2710"/>
                <a:gd name="T76" fmla="*/ 1622 w 2204"/>
                <a:gd name="T77" fmla="*/ 1439 h 2710"/>
                <a:gd name="T78" fmla="*/ 1768 w 2204"/>
                <a:gd name="T79" fmla="*/ 1439 h 2710"/>
                <a:gd name="T80" fmla="*/ 1823 w 2204"/>
                <a:gd name="T81" fmla="*/ 0 h 2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04" h="2710">
                  <a:moveTo>
                    <a:pt x="1644" y="1633"/>
                  </a:moveTo>
                  <a:lnTo>
                    <a:pt x="1644" y="1848"/>
                  </a:lnTo>
                  <a:lnTo>
                    <a:pt x="1977" y="1848"/>
                  </a:lnTo>
                  <a:lnTo>
                    <a:pt x="1977" y="1633"/>
                  </a:lnTo>
                  <a:lnTo>
                    <a:pt x="1644" y="1633"/>
                  </a:lnTo>
                  <a:close/>
                  <a:moveTo>
                    <a:pt x="1157" y="1633"/>
                  </a:moveTo>
                  <a:lnTo>
                    <a:pt x="1157" y="1848"/>
                  </a:lnTo>
                  <a:lnTo>
                    <a:pt x="1489" y="1848"/>
                  </a:lnTo>
                  <a:lnTo>
                    <a:pt x="1489" y="1633"/>
                  </a:lnTo>
                  <a:lnTo>
                    <a:pt x="1157" y="1633"/>
                  </a:lnTo>
                  <a:close/>
                  <a:moveTo>
                    <a:pt x="669" y="1633"/>
                  </a:moveTo>
                  <a:lnTo>
                    <a:pt x="669" y="1848"/>
                  </a:lnTo>
                  <a:lnTo>
                    <a:pt x="1002" y="1848"/>
                  </a:lnTo>
                  <a:lnTo>
                    <a:pt x="1002" y="1633"/>
                  </a:lnTo>
                  <a:lnTo>
                    <a:pt x="669" y="1633"/>
                  </a:lnTo>
                  <a:close/>
                  <a:moveTo>
                    <a:pt x="181" y="1633"/>
                  </a:moveTo>
                  <a:lnTo>
                    <a:pt x="181" y="1848"/>
                  </a:lnTo>
                  <a:lnTo>
                    <a:pt x="513" y="1848"/>
                  </a:lnTo>
                  <a:lnTo>
                    <a:pt x="513" y="1633"/>
                  </a:lnTo>
                  <a:lnTo>
                    <a:pt x="181" y="1633"/>
                  </a:lnTo>
                  <a:close/>
                  <a:moveTo>
                    <a:pt x="1823" y="0"/>
                  </a:moveTo>
                  <a:lnTo>
                    <a:pt x="2057" y="0"/>
                  </a:lnTo>
                  <a:lnTo>
                    <a:pt x="2103" y="1439"/>
                  </a:lnTo>
                  <a:lnTo>
                    <a:pt x="2204" y="1439"/>
                  </a:lnTo>
                  <a:lnTo>
                    <a:pt x="2204" y="2710"/>
                  </a:lnTo>
                  <a:lnTo>
                    <a:pt x="1919" y="2710"/>
                  </a:lnTo>
                  <a:lnTo>
                    <a:pt x="1919" y="2365"/>
                  </a:lnTo>
                  <a:lnTo>
                    <a:pt x="1262" y="2365"/>
                  </a:lnTo>
                  <a:lnTo>
                    <a:pt x="1262" y="2710"/>
                  </a:lnTo>
                  <a:lnTo>
                    <a:pt x="0" y="2710"/>
                  </a:lnTo>
                  <a:lnTo>
                    <a:pt x="0" y="1462"/>
                  </a:lnTo>
                  <a:lnTo>
                    <a:pt x="483" y="1208"/>
                  </a:lnTo>
                  <a:lnTo>
                    <a:pt x="483" y="1423"/>
                  </a:lnTo>
                  <a:lnTo>
                    <a:pt x="860" y="1222"/>
                  </a:lnTo>
                  <a:lnTo>
                    <a:pt x="860" y="1411"/>
                  </a:lnTo>
                  <a:lnTo>
                    <a:pt x="1246" y="1208"/>
                  </a:lnTo>
                  <a:lnTo>
                    <a:pt x="1245" y="1423"/>
                  </a:lnTo>
                  <a:lnTo>
                    <a:pt x="1623" y="1222"/>
                  </a:lnTo>
                  <a:lnTo>
                    <a:pt x="1622" y="1439"/>
                  </a:lnTo>
                  <a:lnTo>
                    <a:pt x="1768" y="1439"/>
                  </a:lnTo>
                  <a:lnTo>
                    <a:pt x="18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53"/>
            <p:cNvSpPr>
              <a:spLocks/>
            </p:cNvSpPr>
            <p:nvPr/>
          </p:nvSpPr>
          <p:spPr bwMode="auto">
            <a:xfrm>
              <a:off x="7466013" y="5821363"/>
              <a:ext cx="150813" cy="49212"/>
            </a:xfrm>
            <a:custGeom>
              <a:avLst/>
              <a:gdLst>
                <a:gd name="T0" fmla="*/ 707 w 948"/>
                <a:gd name="T1" fmla="*/ 1 h 311"/>
                <a:gd name="T2" fmla="*/ 765 w 948"/>
                <a:gd name="T3" fmla="*/ 12 h 311"/>
                <a:gd name="T4" fmla="*/ 819 w 948"/>
                <a:gd name="T5" fmla="*/ 34 h 311"/>
                <a:gd name="T6" fmla="*/ 870 w 948"/>
                <a:gd name="T7" fmla="*/ 68 h 311"/>
                <a:gd name="T8" fmla="*/ 907 w 948"/>
                <a:gd name="T9" fmla="*/ 101 h 311"/>
                <a:gd name="T10" fmla="*/ 930 w 948"/>
                <a:gd name="T11" fmla="*/ 129 h 311"/>
                <a:gd name="T12" fmla="*/ 944 w 948"/>
                <a:gd name="T13" fmla="*/ 148 h 311"/>
                <a:gd name="T14" fmla="*/ 948 w 948"/>
                <a:gd name="T15" fmla="*/ 155 h 311"/>
                <a:gd name="T16" fmla="*/ 941 w 948"/>
                <a:gd name="T17" fmla="*/ 151 h 311"/>
                <a:gd name="T18" fmla="*/ 921 w 948"/>
                <a:gd name="T19" fmla="*/ 139 h 311"/>
                <a:gd name="T20" fmla="*/ 885 w 948"/>
                <a:gd name="T21" fmla="*/ 122 h 311"/>
                <a:gd name="T22" fmla="*/ 830 w 948"/>
                <a:gd name="T23" fmla="*/ 100 h 311"/>
                <a:gd name="T24" fmla="*/ 770 w 948"/>
                <a:gd name="T25" fmla="*/ 85 h 311"/>
                <a:gd name="T26" fmla="*/ 711 w 948"/>
                <a:gd name="T27" fmla="*/ 84 h 311"/>
                <a:gd name="T28" fmla="*/ 653 w 948"/>
                <a:gd name="T29" fmla="*/ 98 h 311"/>
                <a:gd name="T30" fmla="*/ 607 w 948"/>
                <a:gd name="T31" fmla="*/ 123 h 311"/>
                <a:gd name="T32" fmla="*/ 575 w 948"/>
                <a:gd name="T33" fmla="*/ 148 h 311"/>
                <a:gd name="T34" fmla="*/ 548 w 948"/>
                <a:gd name="T35" fmla="*/ 176 h 311"/>
                <a:gd name="T36" fmla="*/ 521 w 948"/>
                <a:gd name="T37" fmla="*/ 205 h 311"/>
                <a:gd name="T38" fmla="*/ 463 w 948"/>
                <a:gd name="T39" fmla="*/ 255 h 311"/>
                <a:gd name="T40" fmla="*/ 394 w 948"/>
                <a:gd name="T41" fmla="*/ 292 h 311"/>
                <a:gd name="T42" fmla="*/ 320 w 948"/>
                <a:gd name="T43" fmla="*/ 309 h 311"/>
                <a:gd name="T44" fmla="*/ 248 w 948"/>
                <a:gd name="T45" fmla="*/ 308 h 311"/>
                <a:gd name="T46" fmla="*/ 185 w 948"/>
                <a:gd name="T47" fmla="*/ 292 h 311"/>
                <a:gd name="T48" fmla="*/ 133 w 948"/>
                <a:gd name="T49" fmla="*/ 268 h 311"/>
                <a:gd name="T50" fmla="*/ 71 w 948"/>
                <a:gd name="T51" fmla="*/ 228 h 311"/>
                <a:gd name="T52" fmla="*/ 30 w 948"/>
                <a:gd name="T53" fmla="*/ 190 h 311"/>
                <a:gd name="T54" fmla="*/ 10 w 948"/>
                <a:gd name="T55" fmla="*/ 169 h 311"/>
                <a:gd name="T56" fmla="*/ 1 w 948"/>
                <a:gd name="T57" fmla="*/ 156 h 311"/>
                <a:gd name="T58" fmla="*/ 2 w 948"/>
                <a:gd name="T59" fmla="*/ 156 h 311"/>
                <a:gd name="T60" fmla="*/ 19 w 948"/>
                <a:gd name="T61" fmla="*/ 164 h 311"/>
                <a:gd name="T62" fmla="*/ 52 w 948"/>
                <a:gd name="T63" fmla="*/ 178 h 311"/>
                <a:gd name="T64" fmla="*/ 97 w 948"/>
                <a:gd name="T65" fmla="*/ 196 h 311"/>
                <a:gd name="T66" fmla="*/ 155 w 948"/>
                <a:gd name="T67" fmla="*/ 212 h 311"/>
                <a:gd name="T68" fmla="*/ 228 w 948"/>
                <a:gd name="T69" fmla="*/ 223 h 311"/>
                <a:gd name="T70" fmla="*/ 281 w 948"/>
                <a:gd name="T71" fmla="*/ 222 h 311"/>
                <a:gd name="T72" fmla="*/ 336 w 948"/>
                <a:gd name="T73" fmla="*/ 208 h 311"/>
                <a:gd name="T74" fmla="*/ 393 w 948"/>
                <a:gd name="T75" fmla="*/ 178 h 311"/>
                <a:gd name="T76" fmla="*/ 443 w 948"/>
                <a:gd name="T77" fmla="*/ 132 h 311"/>
                <a:gd name="T78" fmla="*/ 472 w 948"/>
                <a:gd name="T79" fmla="*/ 104 h 311"/>
                <a:gd name="T80" fmla="*/ 502 w 948"/>
                <a:gd name="T81" fmla="*/ 75 h 311"/>
                <a:gd name="T82" fmla="*/ 546 w 948"/>
                <a:gd name="T83" fmla="*/ 43 h 311"/>
                <a:gd name="T84" fmla="*/ 598 w 948"/>
                <a:gd name="T85" fmla="*/ 17 h 311"/>
                <a:gd name="T86" fmla="*/ 653 w 948"/>
                <a:gd name="T87" fmla="*/ 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8" h="311">
                  <a:moveTo>
                    <a:pt x="680" y="0"/>
                  </a:moveTo>
                  <a:lnTo>
                    <a:pt x="707" y="1"/>
                  </a:lnTo>
                  <a:lnTo>
                    <a:pt x="732" y="4"/>
                  </a:lnTo>
                  <a:lnTo>
                    <a:pt x="765" y="12"/>
                  </a:lnTo>
                  <a:lnTo>
                    <a:pt x="794" y="22"/>
                  </a:lnTo>
                  <a:lnTo>
                    <a:pt x="819" y="34"/>
                  </a:lnTo>
                  <a:lnTo>
                    <a:pt x="847" y="51"/>
                  </a:lnTo>
                  <a:lnTo>
                    <a:pt x="870" y="68"/>
                  </a:lnTo>
                  <a:lnTo>
                    <a:pt x="890" y="84"/>
                  </a:lnTo>
                  <a:lnTo>
                    <a:pt x="907" y="101"/>
                  </a:lnTo>
                  <a:lnTo>
                    <a:pt x="920" y="116"/>
                  </a:lnTo>
                  <a:lnTo>
                    <a:pt x="930" y="129"/>
                  </a:lnTo>
                  <a:lnTo>
                    <a:pt x="939" y="139"/>
                  </a:lnTo>
                  <a:lnTo>
                    <a:pt x="944" y="148"/>
                  </a:lnTo>
                  <a:lnTo>
                    <a:pt x="947" y="153"/>
                  </a:lnTo>
                  <a:lnTo>
                    <a:pt x="948" y="155"/>
                  </a:lnTo>
                  <a:lnTo>
                    <a:pt x="946" y="154"/>
                  </a:lnTo>
                  <a:lnTo>
                    <a:pt x="941" y="151"/>
                  </a:lnTo>
                  <a:lnTo>
                    <a:pt x="932" y="146"/>
                  </a:lnTo>
                  <a:lnTo>
                    <a:pt x="921" y="139"/>
                  </a:lnTo>
                  <a:lnTo>
                    <a:pt x="907" y="132"/>
                  </a:lnTo>
                  <a:lnTo>
                    <a:pt x="885" y="122"/>
                  </a:lnTo>
                  <a:lnTo>
                    <a:pt x="859" y="111"/>
                  </a:lnTo>
                  <a:lnTo>
                    <a:pt x="830" y="100"/>
                  </a:lnTo>
                  <a:lnTo>
                    <a:pt x="797" y="91"/>
                  </a:lnTo>
                  <a:lnTo>
                    <a:pt x="770" y="85"/>
                  </a:lnTo>
                  <a:lnTo>
                    <a:pt x="741" y="83"/>
                  </a:lnTo>
                  <a:lnTo>
                    <a:pt x="711" y="84"/>
                  </a:lnTo>
                  <a:lnTo>
                    <a:pt x="682" y="89"/>
                  </a:lnTo>
                  <a:lnTo>
                    <a:pt x="653" y="98"/>
                  </a:lnTo>
                  <a:lnTo>
                    <a:pt x="629" y="108"/>
                  </a:lnTo>
                  <a:lnTo>
                    <a:pt x="607" y="123"/>
                  </a:lnTo>
                  <a:lnTo>
                    <a:pt x="587" y="138"/>
                  </a:lnTo>
                  <a:lnTo>
                    <a:pt x="575" y="148"/>
                  </a:lnTo>
                  <a:lnTo>
                    <a:pt x="561" y="160"/>
                  </a:lnTo>
                  <a:lnTo>
                    <a:pt x="548" y="176"/>
                  </a:lnTo>
                  <a:lnTo>
                    <a:pt x="534" y="191"/>
                  </a:lnTo>
                  <a:lnTo>
                    <a:pt x="521" y="205"/>
                  </a:lnTo>
                  <a:lnTo>
                    <a:pt x="493" y="231"/>
                  </a:lnTo>
                  <a:lnTo>
                    <a:pt x="463" y="255"/>
                  </a:lnTo>
                  <a:lnTo>
                    <a:pt x="429" y="276"/>
                  </a:lnTo>
                  <a:lnTo>
                    <a:pt x="394" y="292"/>
                  </a:lnTo>
                  <a:lnTo>
                    <a:pt x="357" y="303"/>
                  </a:lnTo>
                  <a:lnTo>
                    <a:pt x="320" y="309"/>
                  </a:lnTo>
                  <a:lnTo>
                    <a:pt x="283" y="311"/>
                  </a:lnTo>
                  <a:lnTo>
                    <a:pt x="248" y="308"/>
                  </a:lnTo>
                  <a:lnTo>
                    <a:pt x="216" y="301"/>
                  </a:lnTo>
                  <a:lnTo>
                    <a:pt x="185" y="292"/>
                  </a:lnTo>
                  <a:lnTo>
                    <a:pt x="158" y="281"/>
                  </a:lnTo>
                  <a:lnTo>
                    <a:pt x="133" y="268"/>
                  </a:lnTo>
                  <a:lnTo>
                    <a:pt x="99" y="249"/>
                  </a:lnTo>
                  <a:lnTo>
                    <a:pt x="71" y="228"/>
                  </a:lnTo>
                  <a:lnTo>
                    <a:pt x="48" y="209"/>
                  </a:lnTo>
                  <a:lnTo>
                    <a:pt x="30" y="190"/>
                  </a:lnTo>
                  <a:lnTo>
                    <a:pt x="19" y="179"/>
                  </a:lnTo>
                  <a:lnTo>
                    <a:pt x="10" y="169"/>
                  </a:lnTo>
                  <a:lnTo>
                    <a:pt x="4" y="161"/>
                  </a:lnTo>
                  <a:lnTo>
                    <a:pt x="1" y="156"/>
                  </a:lnTo>
                  <a:lnTo>
                    <a:pt x="0" y="155"/>
                  </a:lnTo>
                  <a:lnTo>
                    <a:pt x="2" y="156"/>
                  </a:lnTo>
                  <a:lnTo>
                    <a:pt x="8" y="159"/>
                  </a:lnTo>
                  <a:lnTo>
                    <a:pt x="19" y="164"/>
                  </a:lnTo>
                  <a:lnTo>
                    <a:pt x="33" y="171"/>
                  </a:lnTo>
                  <a:lnTo>
                    <a:pt x="52" y="178"/>
                  </a:lnTo>
                  <a:lnTo>
                    <a:pt x="73" y="186"/>
                  </a:lnTo>
                  <a:lnTo>
                    <a:pt x="97" y="196"/>
                  </a:lnTo>
                  <a:lnTo>
                    <a:pt x="124" y="204"/>
                  </a:lnTo>
                  <a:lnTo>
                    <a:pt x="155" y="212"/>
                  </a:lnTo>
                  <a:lnTo>
                    <a:pt x="190" y="218"/>
                  </a:lnTo>
                  <a:lnTo>
                    <a:pt x="228" y="223"/>
                  </a:lnTo>
                  <a:lnTo>
                    <a:pt x="254" y="224"/>
                  </a:lnTo>
                  <a:lnTo>
                    <a:pt x="281" y="222"/>
                  </a:lnTo>
                  <a:lnTo>
                    <a:pt x="306" y="217"/>
                  </a:lnTo>
                  <a:lnTo>
                    <a:pt x="336" y="208"/>
                  </a:lnTo>
                  <a:lnTo>
                    <a:pt x="365" y="196"/>
                  </a:lnTo>
                  <a:lnTo>
                    <a:pt x="393" y="178"/>
                  </a:lnTo>
                  <a:lnTo>
                    <a:pt x="419" y="157"/>
                  </a:lnTo>
                  <a:lnTo>
                    <a:pt x="443" y="132"/>
                  </a:lnTo>
                  <a:lnTo>
                    <a:pt x="459" y="118"/>
                  </a:lnTo>
                  <a:lnTo>
                    <a:pt x="472" y="104"/>
                  </a:lnTo>
                  <a:lnTo>
                    <a:pt x="486" y="90"/>
                  </a:lnTo>
                  <a:lnTo>
                    <a:pt x="502" y="75"/>
                  </a:lnTo>
                  <a:lnTo>
                    <a:pt x="521" y="60"/>
                  </a:lnTo>
                  <a:lnTo>
                    <a:pt x="546" y="43"/>
                  </a:lnTo>
                  <a:lnTo>
                    <a:pt x="572" y="29"/>
                  </a:lnTo>
                  <a:lnTo>
                    <a:pt x="598" y="17"/>
                  </a:lnTo>
                  <a:lnTo>
                    <a:pt x="625" y="8"/>
                  </a:lnTo>
                  <a:lnTo>
                    <a:pt x="653" y="2"/>
                  </a:lnTo>
                  <a:lnTo>
                    <a:pt x="6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54"/>
            <p:cNvSpPr>
              <a:spLocks/>
            </p:cNvSpPr>
            <p:nvPr/>
          </p:nvSpPr>
          <p:spPr bwMode="auto">
            <a:xfrm>
              <a:off x="7366001" y="5803900"/>
              <a:ext cx="150813" cy="49212"/>
            </a:xfrm>
            <a:custGeom>
              <a:avLst/>
              <a:gdLst>
                <a:gd name="T0" fmla="*/ 708 w 949"/>
                <a:gd name="T1" fmla="*/ 1 h 311"/>
                <a:gd name="T2" fmla="*/ 765 w 949"/>
                <a:gd name="T3" fmla="*/ 11 h 311"/>
                <a:gd name="T4" fmla="*/ 821 w 949"/>
                <a:gd name="T5" fmla="*/ 34 h 311"/>
                <a:gd name="T6" fmla="*/ 871 w 949"/>
                <a:gd name="T7" fmla="*/ 67 h 311"/>
                <a:gd name="T8" fmla="*/ 907 w 949"/>
                <a:gd name="T9" fmla="*/ 101 h 311"/>
                <a:gd name="T10" fmla="*/ 932 w 949"/>
                <a:gd name="T11" fmla="*/ 129 h 311"/>
                <a:gd name="T12" fmla="*/ 945 w 949"/>
                <a:gd name="T13" fmla="*/ 148 h 311"/>
                <a:gd name="T14" fmla="*/ 949 w 949"/>
                <a:gd name="T15" fmla="*/ 154 h 311"/>
                <a:gd name="T16" fmla="*/ 942 w 949"/>
                <a:gd name="T17" fmla="*/ 150 h 311"/>
                <a:gd name="T18" fmla="*/ 922 w 949"/>
                <a:gd name="T19" fmla="*/ 139 h 311"/>
                <a:gd name="T20" fmla="*/ 885 w 949"/>
                <a:gd name="T21" fmla="*/ 122 h 311"/>
                <a:gd name="T22" fmla="*/ 830 w 949"/>
                <a:gd name="T23" fmla="*/ 100 h 311"/>
                <a:gd name="T24" fmla="*/ 770 w 949"/>
                <a:gd name="T25" fmla="*/ 85 h 311"/>
                <a:gd name="T26" fmla="*/ 712 w 949"/>
                <a:gd name="T27" fmla="*/ 83 h 311"/>
                <a:gd name="T28" fmla="*/ 654 w 949"/>
                <a:gd name="T29" fmla="*/ 98 h 311"/>
                <a:gd name="T30" fmla="*/ 608 w 949"/>
                <a:gd name="T31" fmla="*/ 123 h 311"/>
                <a:gd name="T32" fmla="*/ 575 w 949"/>
                <a:gd name="T33" fmla="*/ 148 h 311"/>
                <a:gd name="T34" fmla="*/ 548 w 949"/>
                <a:gd name="T35" fmla="*/ 176 h 311"/>
                <a:gd name="T36" fmla="*/ 522 w 949"/>
                <a:gd name="T37" fmla="*/ 205 h 311"/>
                <a:gd name="T38" fmla="*/ 463 w 949"/>
                <a:gd name="T39" fmla="*/ 255 h 311"/>
                <a:gd name="T40" fmla="*/ 395 w 949"/>
                <a:gd name="T41" fmla="*/ 292 h 311"/>
                <a:gd name="T42" fmla="*/ 321 w 949"/>
                <a:gd name="T43" fmla="*/ 309 h 311"/>
                <a:gd name="T44" fmla="*/ 250 w 949"/>
                <a:gd name="T45" fmla="*/ 308 h 311"/>
                <a:gd name="T46" fmla="*/ 186 w 949"/>
                <a:gd name="T47" fmla="*/ 291 h 311"/>
                <a:gd name="T48" fmla="*/ 133 w 949"/>
                <a:gd name="T49" fmla="*/ 268 h 311"/>
                <a:gd name="T50" fmla="*/ 72 w 949"/>
                <a:gd name="T51" fmla="*/ 228 h 311"/>
                <a:gd name="T52" fmla="*/ 31 w 949"/>
                <a:gd name="T53" fmla="*/ 191 h 311"/>
                <a:gd name="T54" fmla="*/ 11 w 949"/>
                <a:gd name="T55" fmla="*/ 168 h 311"/>
                <a:gd name="T56" fmla="*/ 1 w 949"/>
                <a:gd name="T57" fmla="*/ 156 h 311"/>
                <a:gd name="T58" fmla="*/ 2 w 949"/>
                <a:gd name="T59" fmla="*/ 156 h 311"/>
                <a:gd name="T60" fmla="*/ 20 w 949"/>
                <a:gd name="T61" fmla="*/ 164 h 311"/>
                <a:gd name="T62" fmla="*/ 53 w 949"/>
                <a:gd name="T63" fmla="*/ 178 h 311"/>
                <a:gd name="T64" fmla="*/ 99 w 949"/>
                <a:gd name="T65" fmla="*/ 195 h 311"/>
                <a:gd name="T66" fmla="*/ 155 w 949"/>
                <a:gd name="T67" fmla="*/ 212 h 311"/>
                <a:gd name="T68" fmla="*/ 229 w 949"/>
                <a:gd name="T69" fmla="*/ 223 h 311"/>
                <a:gd name="T70" fmla="*/ 307 w 949"/>
                <a:gd name="T71" fmla="*/ 217 h 311"/>
                <a:gd name="T72" fmla="*/ 366 w 949"/>
                <a:gd name="T73" fmla="*/ 195 h 311"/>
                <a:gd name="T74" fmla="*/ 420 w 949"/>
                <a:gd name="T75" fmla="*/ 157 h 311"/>
                <a:gd name="T76" fmla="*/ 459 w 949"/>
                <a:gd name="T77" fmla="*/ 117 h 311"/>
                <a:gd name="T78" fmla="*/ 486 w 949"/>
                <a:gd name="T79" fmla="*/ 89 h 311"/>
                <a:gd name="T80" fmla="*/ 522 w 949"/>
                <a:gd name="T81" fmla="*/ 59 h 311"/>
                <a:gd name="T82" fmla="*/ 554 w 949"/>
                <a:gd name="T83" fmla="*/ 36 h 311"/>
                <a:gd name="T84" fmla="*/ 598 w 949"/>
                <a:gd name="T85" fmla="*/ 17 h 311"/>
                <a:gd name="T86" fmla="*/ 654 w 949"/>
                <a:gd name="T87" fmla="*/ 2 h 311"/>
                <a:gd name="T88" fmla="*/ 684 w 949"/>
                <a:gd name="T8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49" h="311">
                  <a:moveTo>
                    <a:pt x="684" y="0"/>
                  </a:moveTo>
                  <a:lnTo>
                    <a:pt x="708" y="1"/>
                  </a:lnTo>
                  <a:lnTo>
                    <a:pt x="734" y="4"/>
                  </a:lnTo>
                  <a:lnTo>
                    <a:pt x="765" y="11"/>
                  </a:lnTo>
                  <a:lnTo>
                    <a:pt x="794" y="22"/>
                  </a:lnTo>
                  <a:lnTo>
                    <a:pt x="821" y="34"/>
                  </a:lnTo>
                  <a:lnTo>
                    <a:pt x="848" y="50"/>
                  </a:lnTo>
                  <a:lnTo>
                    <a:pt x="871" y="67"/>
                  </a:lnTo>
                  <a:lnTo>
                    <a:pt x="891" y="84"/>
                  </a:lnTo>
                  <a:lnTo>
                    <a:pt x="907" y="101"/>
                  </a:lnTo>
                  <a:lnTo>
                    <a:pt x="921" y="115"/>
                  </a:lnTo>
                  <a:lnTo>
                    <a:pt x="932" y="129"/>
                  </a:lnTo>
                  <a:lnTo>
                    <a:pt x="939" y="139"/>
                  </a:lnTo>
                  <a:lnTo>
                    <a:pt x="945" y="148"/>
                  </a:lnTo>
                  <a:lnTo>
                    <a:pt x="948" y="152"/>
                  </a:lnTo>
                  <a:lnTo>
                    <a:pt x="949" y="154"/>
                  </a:lnTo>
                  <a:lnTo>
                    <a:pt x="947" y="153"/>
                  </a:lnTo>
                  <a:lnTo>
                    <a:pt x="942" y="150"/>
                  </a:lnTo>
                  <a:lnTo>
                    <a:pt x="934" y="145"/>
                  </a:lnTo>
                  <a:lnTo>
                    <a:pt x="922" y="139"/>
                  </a:lnTo>
                  <a:lnTo>
                    <a:pt x="907" y="132"/>
                  </a:lnTo>
                  <a:lnTo>
                    <a:pt x="885" y="122"/>
                  </a:lnTo>
                  <a:lnTo>
                    <a:pt x="860" y="110"/>
                  </a:lnTo>
                  <a:lnTo>
                    <a:pt x="830" y="100"/>
                  </a:lnTo>
                  <a:lnTo>
                    <a:pt x="797" y="90"/>
                  </a:lnTo>
                  <a:lnTo>
                    <a:pt x="770" y="85"/>
                  </a:lnTo>
                  <a:lnTo>
                    <a:pt x="741" y="82"/>
                  </a:lnTo>
                  <a:lnTo>
                    <a:pt x="712" y="83"/>
                  </a:lnTo>
                  <a:lnTo>
                    <a:pt x="682" y="88"/>
                  </a:lnTo>
                  <a:lnTo>
                    <a:pt x="654" y="98"/>
                  </a:lnTo>
                  <a:lnTo>
                    <a:pt x="630" y="108"/>
                  </a:lnTo>
                  <a:lnTo>
                    <a:pt x="608" y="123"/>
                  </a:lnTo>
                  <a:lnTo>
                    <a:pt x="588" y="138"/>
                  </a:lnTo>
                  <a:lnTo>
                    <a:pt x="575" y="148"/>
                  </a:lnTo>
                  <a:lnTo>
                    <a:pt x="563" y="160"/>
                  </a:lnTo>
                  <a:lnTo>
                    <a:pt x="548" y="176"/>
                  </a:lnTo>
                  <a:lnTo>
                    <a:pt x="534" y="190"/>
                  </a:lnTo>
                  <a:lnTo>
                    <a:pt x="522" y="205"/>
                  </a:lnTo>
                  <a:lnTo>
                    <a:pt x="495" y="231"/>
                  </a:lnTo>
                  <a:lnTo>
                    <a:pt x="463" y="255"/>
                  </a:lnTo>
                  <a:lnTo>
                    <a:pt x="430" y="275"/>
                  </a:lnTo>
                  <a:lnTo>
                    <a:pt x="395" y="292"/>
                  </a:lnTo>
                  <a:lnTo>
                    <a:pt x="357" y="302"/>
                  </a:lnTo>
                  <a:lnTo>
                    <a:pt x="321" y="309"/>
                  </a:lnTo>
                  <a:lnTo>
                    <a:pt x="284" y="311"/>
                  </a:lnTo>
                  <a:lnTo>
                    <a:pt x="250" y="308"/>
                  </a:lnTo>
                  <a:lnTo>
                    <a:pt x="217" y="300"/>
                  </a:lnTo>
                  <a:lnTo>
                    <a:pt x="186" y="291"/>
                  </a:lnTo>
                  <a:lnTo>
                    <a:pt x="158" y="281"/>
                  </a:lnTo>
                  <a:lnTo>
                    <a:pt x="133" y="268"/>
                  </a:lnTo>
                  <a:lnTo>
                    <a:pt x="100" y="248"/>
                  </a:lnTo>
                  <a:lnTo>
                    <a:pt x="72" y="228"/>
                  </a:lnTo>
                  <a:lnTo>
                    <a:pt x="49" y="209"/>
                  </a:lnTo>
                  <a:lnTo>
                    <a:pt x="31" y="191"/>
                  </a:lnTo>
                  <a:lnTo>
                    <a:pt x="20" y="179"/>
                  </a:lnTo>
                  <a:lnTo>
                    <a:pt x="11" y="168"/>
                  </a:lnTo>
                  <a:lnTo>
                    <a:pt x="5" y="161"/>
                  </a:lnTo>
                  <a:lnTo>
                    <a:pt x="1" y="156"/>
                  </a:lnTo>
                  <a:lnTo>
                    <a:pt x="0" y="155"/>
                  </a:lnTo>
                  <a:lnTo>
                    <a:pt x="2" y="156"/>
                  </a:lnTo>
                  <a:lnTo>
                    <a:pt x="10" y="159"/>
                  </a:lnTo>
                  <a:lnTo>
                    <a:pt x="20" y="164"/>
                  </a:lnTo>
                  <a:lnTo>
                    <a:pt x="35" y="170"/>
                  </a:lnTo>
                  <a:lnTo>
                    <a:pt x="53" y="178"/>
                  </a:lnTo>
                  <a:lnTo>
                    <a:pt x="75" y="186"/>
                  </a:lnTo>
                  <a:lnTo>
                    <a:pt x="99" y="195"/>
                  </a:lnTo>
                  <a:lnTo>
                    <a:pt x="126" y="204"/>
                  </a:lnTo>
                  <a:lnTo>
                    <a:pt x="155" y="212"/>
                  </a:lnTo>
                  <a:lnTo>
                    <a:pt x="191" y="219"/>
                  </a:lnTo>
                  <a:lnTo>
                    <a:pt x="229" y="223"/>
                  </a:lnTo>
                  <a:lnTo>
                    <a:pt x="268" y="222"/>
                  </a:lnTo>
                  <a:lnTo>
                    <a:pt x="307" y="217"/>
                  </a:lnTo>
                  <a:lnTo>
                    <a:pt x="336" y="208"/>
                  </a:lnTo>
                  <a:lnTo>
                    <a:pt x="366" y="195"/>
                  </a:lnTo>
                  <a:lnTo>
                    <a:pt x="394" y="178"/>
                  </a:lnTo>
                  <a:lnTo>
                    <a:pt x="420" y="157"/>
                  </a:lnTo>
                  <a:lnTo>
                    <a:pt x="444" y="132"/>
                  </a:lnTo>
                  <a:lnTo>
                    <a:pt x="459" y="117"/>
                  </a:lnTo>
                  <a:lnTo>
                    <a:pt x="473" y="103"/>
                  </a:lnTo>
                  <a:lnTo>
                    <a:pt x="486" y="89"/>
                  </a:lnTo>
                  <a:lnTo>
                    <a:pt x="503" y="75"/>
                  </a:lnTo>
                  <a:lnTo>
                    <a:pt x="522" y="59"/>
                  </a:lnTo>
                  <a:lnTo>
                    <a:pt x="538" y="48"/>
                  </a:lnTo>
                  <a:lnTo>
                    <a:pt x="554" y="36"/>
                  </a:lnTo>
                  <a:lnTo>
                    <a:pt x="572" y="29"/>
                  </a:lnTo>
                  <a:lnTo>
                    <a:pt x="598" y="17"/>
                  </a:lnTo>
                  <a:lnTo>
                    <a:pt x="626" y="8"/>
                  </a:lnTo>
                  <a:lnTo>
                    <a:pt x="654" y="2"/>
                  </a:lnTo>
                  <a:lnTo>
                    <a:pt x="680" y="0"/>
                  </a:lnTo>
                  <a:lnTo>
                    <a:pt x="6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7" name="Freeform 59"/>
          <p:cNvSpPr>
            <a:spLocks/>
          </p:cNvSpPr>
          <p:nvPr/>
        </p:nvSpPr>
        <p:spPr bwMode="auto">
          <a:xfrm>
            <a:off x="8285647" y="5781675"/>
            <a:ext cx="288925" cy="530225"/>
          </a:xfrm>
          <a:custGeom>
            <a:avLst/>
            <a:gdLst>
              <a:gd name="T0" fmla="*/ 831 w 1825"/>
              <a:gd name="T1" fmla="*/ 72 h 3346"/>
              <a:gd name="T2" fmla="*/ 798 w 1825"/>
              <a:gd name="T3" fmla="*/ 279 h 3346"/>
              <a:gd name="T4" fmla="*/ 806 w 1825"/>
              <a:gd name="T5" fmla="*/ 518 h 3346"/>
              <a:gd name="T6" fmla="*/ 910 w 1825"/>
              <a:gd name="T7" fmla="*/ 690 h 3346"/>
              <a:gd name="T8" fmla="*/ 1127 w 1825"/>
              <a:gd name="T9" fmla="*/ 678 h 3346"/>
              <a:gd name="T10" fmla="*/ 1219 w 1825"/>
              <a:gd name="T11" fmla="*/ 535 h 3346"/>
              <a:gd name="T12" fmla="*/ 1221 w 1825"/>
              <a:gd name="T13" fmla="*/ 437 h 3346"/>
              <a:gd name="T14" fmla="*/ 1249 w 1825"/>
              <a:gd name="T15" fmla="*/ 487 h 3346"/>
              <a:gd name="T16" fmla="*/ 1286 w 1825"/>
              <a:gd name="T17" fmla="*/ 677 h 3346"/>
              <a:gd name="T18" fmla="*/ 1214 w 1825"/>
              <a:gd name="T19" fmla="*/ 999 h 3346"/>
              <a:gd name="T20" fmla="*/ 1028 w 1825"/>
              <a:gd name="T21" fmla="*/ 1374 h 3346"/>
              <a:gd name="T22" fmla="*/ 1016 w 1825"/>
              <a:gd name="T23" fmla="*/ 1623 h 3346"/>
              <a:gd name="T24" fmla="*/ 1122 w 1825"/>
              <a:gd name="T25" fmla="*/ 1770 h 3346"/>
              <a:gd name="T26" fmla="*/ 1255 w 1825"/>
              <a:gd name="T27" fmla="*/ 1833 h 3346"/>
              <a:gd name="T28" fmla="*/ 1485 w 1825"/>
              <a:gd name="T29" fmla="*/ 1785 h 3346"/>
              <a:gd name="T30" fmla="*/ 1664 w 1825"/>
              <a:gd name="T31" fmla="*/ 1590 h 3346"/>
              <a:gd name="T32" fmla="*/ 1746 w 1825"/>
              <a:gd name="T33" fmla="*/ 1395 h 3346"/>
              <a:gd name="T34" fmla="*/ 1764 w 1825"/>
              <a:gd name="T35" fmla="*/ 1350 h 3346"/>
              <a:gd name="T36" fmla="*/ 1780 w 1825"/>
              <a:gd name="T37" fmla="*/ 1529 h 3346"/>
              <a:gd name="T38" fmla="*/ 1718 w 1825"/>
              <a:gd name="T39" fmla="*/ 1858 h 3346"/>
              <a:gd name="T40" fmla="*/ 1461 w 1825"/>
              <a:gd name="T41" fmla="*/ 2240 h 3346"/>
              <a:gd name="T42" fmla="*/ 1345 w 1825"/>
              <a:gd name="T43" fmla="*/ 2355 h 3346"/>
              <a:gd name="T44" fmla="*/ 1215 w 1825"/>
              <a:gd name="T45" fmla="*/ 2551 h 3346"/>
              <a:gd name="T46" fmla="*/ 1147 w 1825"/>
              <a:gd name="T47" fmla="*/ 2814 h 3346"/>
              <a:gd name="T48" fmla="*/ 1276 w 1825"/>
              <a:gd name="T49" fmla="*/ 3080 h 3346"/>
              <a:gd name="T50" fmla="*/ 1347 w 1825"/>
              <a:gd name="T51" fmla="*/ 3116 h 3346"/>
              <a:gd name="T52" fmla="*/ 1462 w 1825"/>
              <a:gd name="T53" fmla="*/ 3110 h 3346"/>
              <a:gd name="T54" fmla="*/ 1552 w 1825"/>
              <a:gd name="T55" fmla="*/ 2970 h 3346"/>
              <a:gd name="T56" fmla="*/ 1713 w 1825"/>
              <a:gd name="T57" fmla="*/ 2904 h 3346"/>
              <a:gd name="T58" fmla="*/ 1818 w 1825"/>
              <a:gd name="T59" fmla="*/ 3069 h 3346"/>
              <a:gd name="T60" fmla="*/ 1817 w 1825"/>
              <a:gd name="T61" fmla="*/ 3243 h 3346"/>
              <a:gd name="T62" fmla="*/ 1816 w 1825"/>
              <a:gd name="T63" fmla="*/ 3342 h 3346"/>
              <a:gd name="T64" fmla="*/ 397 w 1825"/>
              <a:gd name="T65" fmla="*/ 3286 h 3346"/>
              <a:gd name="T66" fmla="*/ 240 w 1825"/>
              <a:gd name="T67" fmla="*/ 3157 h 3346"/>
              <a:gd name="T68" fmla="*/ 71 w 1825"/>
              <a:gd name="T69" fmla="*/ 2931 h 3346"/>
              <a:gd name="T70" fmla="*/ 0 w 1825"/>
              <a:gd name="T71" fmla="*/ 2622 h 3346"/>
              <a:gd name="T72" fmla="*/ 136 w 1825"/>
              <a:gd name="T73" fmla="*/ 2238 h 3346"/>
              <a:gd name="T74" fmla="*/ 205 w 1825"/>
              <a:gd name="T75" fmla="*/ 2251 h 3346"/>
              <a:gd name="T76" fmla="*/ 290 w 1825"/>
              <a:gd name="T77" fmla="*/ 2447 h 3346"/>
              <a:gd name="T78" fmla="*/ 407 w 1825"/>
              <a:gd name="T79" fmla="*/ 2641 h 3346"/>
              <a:gd name="T80" fmla="*/ 532 w 1825"/>
              <a:gd name="T81" fmla="*/ 2706 h 3346"/>
              <a:gd name="T82" fmla="*/ 623 w 1825"/>
              <a:gd name="T83" fmla="*/ 2560 h 3346"/>
              <a:gd name="T84" fmla="*/ 531 w 1825"/>
              <a:gd name="T85" fmla="*/ 2461 h 3346"/>
              <a:gd name="T86" fmla="*/ 352 w 1825"/>
              <a:gd name="T87" fmla="*/ 2237 h 3346"/>
              <a:gd name="T88" fmla="*/ 162 w 1825"/>
              <a:gd name="T89" fmla="*/ 1926 h 3346"/>
              <a:gd name="T90" fmla="*/ 35 w 1825"/>
              <a:gd name="T91" fmla="*/ 1566 h 3346"/>
              <a:gd name="T92" fmla="*/ 46 w 1825"/>
              <a:gd name="T93" fmla="*/ 1196 h 3346"/>
              <a:gd name="T94" fmla="*/ 271 w 1825"/>
              <a:gd name="T95" fmla="*/ 854 h 3346"/>
              <a:gd name="T96" fmla="*/ 445 w 1825"/>
              <a:gd name="T97" fmla="*/ 758 h 3346"/>
              <a:gd name="T98" fmla="*/ 421 w 1825"/>
              <a:gd name="T99" fmla="*/ 937 h 3346"/>
              <a:gd name="T100" fmla="*/ 408 w 1825"/>
              <a:gd name="T101" fmla="*/ 1177 h 3346"/>
              <a:gd name="T102" fmla="*/ 439 w 1825"/>
              <a:gd name="T103" fmla="*/ 1378 h 3346"/>
              <a:gd name="T104" fmla="*/ 549 w 1825"/>
              <a:gd name="T105" fmla="*/ 1433 h 3346"/>
              <a:gd name="T106" fmla="*/ 704 w 1825"/>
              <a:gd name="T107" fmla="*/ 1266 h 3346"/>
              <a:gd name="T108" fmla="*/ 737 w 1825"/>
              <a:gd name="T109" fmla="*/ 955 h 3346"/>
              <a:gd name="T110" fmla="*/ 721 w 1825"/>
              <a:gd name="T111" fmla="*/ 581 h 3346"/>
              <a:gd name="T112" fmla="*/ 751 w 1825"/>
              <a:gd name="T113" fmla="*/ 215 h 3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25" h="3346">
                <a:moveTo>
                  <a:pt x="848" y="0"/>
                </a:moveTo>
                <a:lnTo>
                  <a:pt x="848" y="2"/>
                </a:lnTo>
                <a:lnTo>
                  <a:pt x="846" y="9"/>
                </a:lnTo>
                <a:lnTo>
                  <a:pt x="844" y="20"/>
                </a:lnTo>
                <a:lnTo>
                  <a:pt x="840" y="34"/>
                </a:lnTo>
                <a:lnTo>
                  <a:pt x="835" y="51"/>
                </a:lnTo>
                <a:lnTo>
                  <a:pt x="831" y="72"/>
                </a:lnTo>
                <a:lnTo>
                  <a:pt x="826" y="95"/>
                </a:lnTo>
                <a:lnTo>
                  <a:pt x="821" y="121"/>
                </a:lnTo>
                <a:lnTo>
                  <a:pt x="816" y="149"/>
                </a:lnTo>
                <a:lnTo>
                  <a:pt x="810" y="179"/>
                </a:lnTo>
                <a:lnTo>
                  <a:pt x="806" y="212"/>
                </a:lnTo>
                <a:lnTo>
                  <a:pt x="802" y="244"/>
                </a:lnTo>
                <a:lnTo>
                  <a:pt x="798" y="279"/>
                </a:lnTo>
                <a:lnTo>
                  <a:pt x="796" y="313"/>
                </a:lnTo>
                <a:lnTo>
                  <a:pt x="794" y="348"/>
                </a:lnTo>
                <a:lnTo>
                  <a:pt x="794" y="383"/>
                </a:lnTo>
                <a:lnTo>
                  <a:pt x="794" y="418"/>
                </a:lnTo>
                <a:lnTo>
                  <a:pt x="796" y="452"/>
                </a:lnTo>
                <a:lnTo>
                  <a:pt x="800" y="486"/>
                </a:lnTo>
                <a:lnTo>
                  <a:pt x="806" y="518"/>
                </a:lnTo>
                <a:lnTo>
                  <a:pt x="813" y="549"/>
                </a:lnTo>
                <a:lnTo>
                  <a:pt x="823" y="579"/>
                </a:lnTo>
                <a:lnTo>
                  <a:pt x="835" y="607"/>
                </a:lnTo>
                <a:lnTo>
                  <a:pt x="849" y="631"/>
                </a:lnTo>
                <a:lnTo>
                  <a:pt x="867" y="654"/>
                </a:lnTo>
                <a:lnTo>
                  <a:pt x="887" y="673"/>
                </a:lnTo>
                <a:lnTo>
                  <a:pt x="910" y="690"/>
                </a:lnTo>
                <a:lnTo>
                  <a:pt x="935" y="703"/>
                </a:lnTo>
                <a:lnTo>
                  <a:pt x="964" y="711"/>
                </a:lnTo>
                <a:lnTo>
                  <a:pt x="996" y="717"/>
                </a:lnTo>
                <a:lnTo>
                  <a:pt x="1033" y="717"/>
                </a:lnTo>
                <a:lnTo>
                  <a:pt x="1070" y="706"/>
                </a:lnTo>
                <a:lnTo>
                  <a:pt x="1100" y="693"/>
                </a:lnTo>
                <a:lnTo>
                  <a:pt x="1127" y="678"/>
                </a:lnTo>
                <a:lnTo>
                  <a:pt x="1150" y="659"/>
                </a:lnTo>
                <a:lnTo>
                  <a:pt x="1169" y="640"/>
                </a:lnTo>
                <a:lnTo>
                  <a:pt x="1185" y="620"/>
                </a:lnTo>
                <a:lnTo>
                  <a:pt x="1197" y="599"/>
                </a:lnTo>
                <a:lnTo>
                  <a:pt x="1207" y="577"/>
                </a:lnTo>
                <a:lnTo>
                  <a:pt x="1214" y="556"/>
                </a:lnTo>
                <a:lnTo>
                  <a:pt x="1219" y="535"/>
                </a:lnTo>
                <a:lnTo>
                  <a:pt x="1222" y="515"/>
                </a:lnTo>
                <a:lnTo>
                  <a:pt x="1223" y="497"/>
                </a:lnTo>
                <a:lnTo>
                  <a:pt x="1224" y="479"/>
                </a:lnTo>
                <a:lnTo>
                  <a:pt x="1224" y="464"/>
                </a:lnTo>
                <a:lnTo>
                  <a:pt x="1223" y="452"/>
                </a:lnTo>
                <a:lnTo>
                  <a:pt x="1222" y="444"/>
                </a:lnTo>
                <a:lnTo>
                  <a:pt x="1221" y="437"/>
                </a:lnTo>
                <a:lnTo>
                  <a:pt x="1221" y="435"/>
                </a:lnTo>
                <a:lnTo>
                  <a:pt x="1222" y="437"/>
                </a:lnTo>
                <a:lnTo>
                  <a:pt x="1225" y="442"/>
                </a:lnTo>
                <a:lnTo>
                  <a:pt x="1230" y="448"/>
                </a:lnTo>
                <a:lnTo>
                  <a:pt x="1236" y="459"/>
                </a:lnTo>
                <a:lnTo>
                  <a:pt x="1242" y="472"/>
                </a:lnTo>
                <a:lnTo>
                  <a:pt x="1249" y="487"/>
                </a:lnTo>
                <a:lnTo>
                  <a:pt x="1257" y="506"/>
                </a:lnTo>
                <a:lnTo>
                  <a:pt x="1264" y="527"/>
                </a:lnTo>
                <a:lnTo>
                  <a:pt x="1270" y="552"/>
                </a:lnTo>
                <a:lnTo>
                  <a:pt x="1277" y="579"/>
                </a:lnTo>
                <a:lnTo>
                  <a:pt x="1282" y="609"/>
                </a:lnTo>
                <a:lnTo>
                  <a:pt x="1285" y="641"/>
                </a:lnTo>
                <a:lnTo>
                  <a:pt x="1286" y="677"/>
                </a:lnTo>
                <a:lnTo>
                  <a:pt x="1285" y="714"/>
                </a:lnTo>
                <a:lnTo>
                  <a:pt x="1282" y="755"/>
                </a:lnTo>
                <a:lnTo>
                  <a:pt x="1276" y="799"/>
                </a:lnTo>
                <a:lnTo>
                  <a:pt x="1266" y="845"/>
                </a:lnTo>
                <a:lnTo>
                  <a:pt x="1253" y="894"/>
                </a:lnTo>
                <a:lnTo>
                  <a:pt x="1236" y="945"/>
                </a:lnTo>
                <a:lnTo>
                  <a:pt x="1214" y="999"/>
                </a:lnTo>
                <a:lnTo>
                  <a:pt x="1189" y="1056"/>
                </a:lnTo>
                <a:lnTo>
                  <a:pt x="1157" y="1116"/>
                </a:lnTo>
                <a:lnTo>
                  <a:pt x="1122" y="1178"/>
                </a:lnTo>
                <a:lnTo>
                  <a:pt x="1091" y="1231"/>
                </a:lnTo>
                <a:lnTo>
                  <a:pt x="1065" y="1281"/>
                </a:lnTo>
                <a:lnTo>
                  <a:pt x="1045" y="1328"/>
                </a:lnTo>
                <a:lnTo>
                  <a:pt x="1028" y="1374"/>
                </a:lnTo>
                <a:lnTo>
                  <a:pt x="1016" y="1417"/>
                </a:lnTo>
                <a:lnTo>
                  <a:pt x="1008" y="1457"/>
                </a:lnTo>
                <a:lnTo>
                  <a:pt x="1004" y="1494"/>
                </a:lnTo>
                <a:lnTo>
                  <a:pt x="1002" y="1530"/>
                </a:lnTo>
                <a:lnTo>
                  <a:pt x="1004" y="1563"/>
                </a:lnTo>
                <a:lnTo>
                  <a:pt x="1009" y="1594"/>
                </a:lnTo>
                <a:lnTo>
                  <a:pt x="1016" y="1623"/>
                </a:lnTo>
                <a:lnTo>
                  <a:pt x="1027" y="1650"/>
                </a:lnTo>
                <a:lnTo>
                  <a:pt x="1038" y="1675"/>
                </a:lnTo>
                <a:lnTo>
                  <a:pt x="1053" y="1697"/>
                </a:lnTo>
                <a:lnTo>
                  <a:pt x="1069" y="1718"/>
                </a:lnTo>
                <a:lnTo>
                  <a:pt x="1085" y="1737"/>
                </a:lnTo>
                <a:lnTo>
                  <a:pt x="1103" y="1754"/>
                </a:lnTo>
                <a:lnTo>
                  <a:pt x="1122" y="1770"/>
                </a:lnTo>
                <a:lnTo>
                  <a:pt x="1141" y="1784"/>
                </a:lnTo>
                <a:lnTo>
                  <a:pt x="1161" y="1795"/>
                </a:lnTo>
                <a:lnTo>
                  <a:pt x="1180" y="1806"/>
                </a:lnTo>
                <a:lnTo>
                  <a:pt x="1200" y="1815"/>
                </a:lnTo>
                <a:lnTo>
                  <a:pt x="1219" y="1822"/>
                </a:lnTo>
                <a:lnTo>
                  <a:pt x="1238" y="1828"/>
                </a:lnTo>
                <a:lnTo>
                  <a:pt x="1255" y="1833"/>
                </a:lnTo>
                <a:lnTo>
                  <a:pt x="1271" y="1836"/>
                </a:lnTo>
                <a:lnTo>
                  <a:pt x="1286" y="1839"/>
                </a:lnTo>
                <a:lnTo>
                  <a:pt x="1331" y="1836"/>
                </a:lnTo>
                <a:lnTo>
                  <a:pt x="1373" y="1830"/>
                </a:lnTo>
                <a:lnTo>
                  <a:pt x="1413" y="1818"/>
                </a:lnTo>
                <a:lnTo>
                  <a:pt x="1450" y="1803"/>
                </a:lnTo>
                <a:lnTo>
                  <a:pt x="1485" y="1785"/>
                </a:lnTo>
                <a:lnTo>
                  <a:pt x="1517" y="1763"/>
                </a:lnTo>
                <a:lnTo>
                  <a:pt x="1547" y="1738"/>
                </a:lnTo>
                <a:lnTo>
                  <a:pt x="1575" y="1711"/>
                </a:lnTo>
                <a:lnTo>
                  <a:pt x="1600" y="1683"/>
                </a:lnTo>
                <a:lnTo>
                  <a:pt x="1623" y="1653"/>
                </a:lnTo>
                <a:lnTo>
                  <a:pt x="1644" y="1622"/>
                </a:lnTo>
                <a:lnTo>
                  <a:pt x="1664" y="1590"/>
                </a:lnTo>
                <a:lnTo>
                  <a:pt x="1680" y="1559"/>
                </a:lnTo>
                <a:lnTo>
                  <a:pt x="1695" y="1528"/>
                </a:lnTo>
                <a:lnTo>
                  <a:pt x="1708" y="1499"/>
                </a:lnTo>
                <a:lnTo>
                  <a:pt x="1721" y="1470"/>
                </a:lnTo>
                <a:lnTo>
                  <a:pt x="1730" y="1443"/>
                </a:lnTo>
                <a:lnTo>
                  <a:pt x="1739" y="1418"/>
                </a:lnTo>
                <a:lnTo>
                  <a:pt x="1746" y="1395"/>
                </a:lnTo>
                <a:lnTo>
                  <a:pt x="1751" y="1376"/>
                </a:lnTo>
                <a:lnTo>
                  <a:pt x="1756" y="1361"/>
                </a:lnTo>
                <a:lnTo>
                  <a:pt x="1759" y="1349"/>
                </a:lnTo>
                <a:lnTo>
                  <a:pt x="1761" y="1341"/>
                </a:lnTo>
                <a:lnTo>
                  <a:pt x="1761" y="1339"/>
                </a:lnTo>
                <a:lnTo>
                  <a:pt x="1762" y="1341"/>
                </a:lnTo>
                <a:lnTo>
                  <a:pt x="1764" y="1350"/>
                </a:lnTo>
                <a:lnTo>
                  <a:pt x="1766" y="1363"/>
                </a:lnTo>
                <a:lnTo>
                  <a:pt x="1769" y="1380"/>
                </a:lnTo>
                <a:lnTo>
                  <a:pt x="1772" y="1402"/>
                </a:lnTo>
                <a:lnTo>
                  <a:pt x="1775" y="1429"/>
                </a:lnTo>
                <a:lnTo>
                  <a:pt x="1777" y="1459"/>
                </a:lnTo>
                <a:lnTo>
                  <a:pt x="1780" y="1492"/>
                </a:lnTo>
                <a:lnTo>
                  <a:pt x="1780" y="1529"/>
                </a:lnTo>
                <a:lnTo>
                  <a:pt x="1779" y="1569"/>
                </a:lnTo>
                <a:lnTo>
                  <a:pt x="1774" y="1612"/>
                </a:lnTo>
                <a:lnTo>
                  <a:pt x="1769" y="1657"/>
                </a:lnTo>
                <a:lnTo>
                  <a:pt x="1761" y="1705"/>
                </a:lnTo>
                <a:lnTo>
                  <a:pt x="1750" y="1754"/>
                </a:lnTo>
                <a:lnTo>
                  <a:pt x="1736" y="1805"/>
                </a:lnTo>
                <a:lnTo>
                  <a:pt x="1718" y="1858"/>
                </a:lnTo>
                <a:lnTo>
                  <a:pt x="1696" y="1911"/>
                </a:lnTo>
                <a:lnTo>
                  <a:pt x="1669" y="1966"/>
                </a:lnTo>
                <a:lnTo>
                  <a:pt x="1638" y="2020"/>
                </a:lnTo>
                <a:lnTo>
                  <a:pt x="1602" y="2075"/>
                </a:lnTo>
                <a:lnTo>
                  <a:pt x="1561" y="2131"/>
                </a:lnTo>
                <a:lnTo>
                  <a:pt x="1514" y="2185"/>
                </a:lnTo>
                <a:lnTo>
                  <a:pt x="1461" y="2240"/>
                </a:lnTo>
                <a:lnTo>
                  <a:pt x="1401" y="2293"/>
                </a:lnTo>
                <a:lnTo>
                  <a:pt x="1399" y="2295"/>
                </a:lnTo>
                <a:lnTo>
                  <a:pt x="1394" y="2300"/>
                </a:lnTo>
                <a:lnTo>
                  <a:pt x="1385" y="2309"/>
                </a:lnTo>
                <a:lnTo>
                  <a:pt x="1374" y="2322"/>
                </a:lnTo>
                <a:lnTo>
                  <a:pt x="1360" y="2337"/>
                </a:lnTo>
                <a:lnTo>
                  <a:pt x="1345" y="2355"/>
                </a:lnTo>
                <a:lnTo>
                  <a:pt x="1328" y="2377"/>
                </a:lnTo>
                <a:lnTo>
                  <a:pt x="1310" y="2401"/>
                </a:lnTo>
                <a:lnTo>
                  <a:pt x="1290" y="2427"/>
                </a:lnTo>
                <a:lnTo>
                  <a:pt x="1271" y="2455"/>
                </a:lnTo>
                <a:lnTo>
                  <a:pt x="1253" y="2485"/>
                </a:lnTo>
                <a:lnTo>
                  <a:pt x="1234" y="2517"/>
                </a:lnTo>
                <a:lnTo>
                  <a:pt x="1215" y="2551"/>
                </a:lnTo>
                <a:lnTo>
                  <a:pt x="1199" y="2586"/>
                </a:lnTo>
                <a:lnTo>
                  <a:pt x="1184" y="2622"/>
                </a:lnTo>
                <a:lnTo>
                  <a:pt x="1171" y="2660"/>
                </a:lnTo>
                <a:lnTo>
                  <a:pt x="1161" y="2697"/>
                </a:lnTo>
                <a:lnTo>
                  <a:pt x="1152" y="2736"/>
                </a:lnTo>
                <a:lnTo>
                  <a:pt x="1148" y="2775"/>
                </a:lnTo>
                <a:lnTo>
                  <a:pt x="1147" y="2814"/>
                </a:lnTo>
                <a:lnTo>
                  <a:pt x="1150" y="2854"/>
                </a:lnTo>
                <a:lnTo>
                  <a:pt x="1157" y="2893"/>
                </a:lnTo>
                <a:lnTo>
                  <a:pt x="1170" y="2931"/>
                </a:lnTo>
                <a:lnTo>
                  <a:pt x="1188" y="2970"/>
                </a:lnTo>
                <a:lnTo>
                  <a:pt x="1211" y="3008"/>
                </a:lnTo>
                <a:lnTo>
                  <a:pt x="1240" y="3045"/>
                </a:lnTo>
                <a:lnTo>
                  <a:pt x="1276" y="3080"/>
                </a:lnTo>
                <a:lnTo>
                  <a:pt x="1280" y="3085"/>
                </a:lnTo>
                <a:lnTo>
                  <a:pt x="1287" y="3089"/>
                </a:lnTo>
                <a:lnTo>
                  <a:pt x="1295" y="3094"/>
                </a:lnTo>
                <a:lnTo>
                  <a:pt x="1307" y="3100"/>
                </a:lnTo>
                <a:lnTo>
                  <a:pt x="1318" y="3105"/>
                </a:lnTo>
                <a:lnTo>
                  <a:pt x="1332" y="3110"/>
                </a:lnTo>
                <a:lnTo>
                  <a:pt x="1347" y="3116"/>
                </a:lnTo>
                <a:lnTo>
                  <a:pt x="1362" y="3119"/>
                </a:lnTo>
                <a:lnTo>
                  <a:pt x="1378" y="3122"/>
                </a:lnTo>
                <a:lnTo>
                  <a:pt x="1395" y="3123"/>
                </a:lnTo>
                <a:lnTo>
                  <a:pt x="1412" y="3123"/>
                </a:lnTo>
                <a:lnTo>
                  <a:pt x="1428" y="3121"/>
                </a:lnTo>
                <a:lnTo>
                  <a:pt x="1446" y="3117"/>
                </a:lnTo>
                <a:lnTo>
                  <a:pt x="1462" y="3110"/>
                </a:lnTo>
                <a:lnTo>
                  <a:pt x="1478" y="3101"/>
                </a:lnTo>
                <a:lnTo>
                  <a:pt x="1493" y="3088"/>
                </a:lnTo>
                <a:lnTo>
                  <a:pt x="1508" y="3073"/>
                </a:lnTo>
                <a:lnTo>
                  <a:pt x="1521" y="3052"/>
                </a:lnTo>
                <a:lnTo>
                  <a:pt x="1533" y="3030"/>
                </a:lnTo>
                <a:lnTo>
                  <a:pt x="1543" y="3002"/>
                </a:lnTo>
                <a:lnTo>
                  <a:pt x="1552" y="2970"/>
                </a:lnTo>
                <a:lnTo>
                  <a:pt x="1559" y="2932"/>
                </a:lnTo>
                <a:lnTo>
                  <a:pt x="1563" y="2891"/>
                </a:lnTo>
                <a:lnTo>
                  <a:pt x="1565" y="2844"/>
                </a:lnTo>
                <a:lnTo>
                  <a:pt x="1609" y="2856"/>
                </a:lnTo>
                <a:lnTo>
                  <a:pt x="1649" y="2870"/>
                </a:lnTo>
                <a:lnTo>
                  <a:pt x="1683" y="2886"/>
                </a:lnTo>
                <a:lnTo>
                  <a:pt x="1713" y="2904"/>
                </a:lnTo>
                <a:lnTo>
                  <a:pt x="1738" y="2925"/>
                </a:lnTo>
                <a:lnTo>
                  <a:pt x="1760" y="2947"/>
                </a:lnTo>
                <a:lnTo>
                  <a:pt x="1777" y="2969"/>
                </a:lnTo>
                <a:lnTo>
                  <a:pt x="1792" y="2994"/>
                </a:lnTo>
                <a:lnTo>
                  <a:pt x="1804" y="3019"/>
                </a:lnTo>
                <a:lnTo>
                  <a:pt x="1812" y="3044"/>
                </a:lnTo>
                <a:lnTo>
                  <a:pt x="1818" y="3069"/>
                </a:lnTo>
                <a:lnTo>
                  <a:pt x="1821" y="3096"/>
                </a:lnTo>
                <a:lnTo>
                  <a:pt x="1825" y="3122"/>
                </a:lnTo>
                <a:lnTo>
                  <a:pt x="1825" y="3148"/>
                </a:lnTo>
                <a:lnTo>
                  <a:pt x="1823" y="3173"/>
                </a:lnTo>
                <a:lnTo>
                  <a:pt x="1822" y="3197"/>
                </a:lnTo>
                <a:lnTo>
                  <a:pt x="1820" y="3221"/>
                </a:lnTo>
                <a:lnTo>
                  <a:pt x="1817" y="3243"/>
                </a:lnTo>
                <a:lnTo>
                  <a:pt x="1815" y="3264"/>
                </a:lnTo>
                <a:lnTo>
                  <a:pt x="1813" y="3282"/>
                </a:lnTo>
                <a:lnTo>
                  <a:pt x="1811" y="3299"/>
                </a:lnTo>
                <a:lnTo>
                  <a:pt x="1810" y="3313"/>
                </a:lnTo>
                <a:lnTo>
                  <a:pt x="1811" y="3326"/>
                </a:lnTo>
                <a:lnTo>
                  <a:pt x="1812" y="3336"/>
                </a:lnTo>
                <a:lnTo>
                  <a:pt x="1816" y="3342"/>
                </a:lnTo>
                <a:lnTo>
                  <a:pt x="1821" y="3346"/>
                </a:lnTo>
                <a:lnTo>
                  <a:pt x="441" y="3314"/>
                </a:lnTo>
                <a:lnTo>
                  <a:pt x="439" y="3313"/>
                </a:lnTo>
                <a:lnTo>
                  <a:pt x="434" y="3309"/>
                </a:lnTo>
                <a:lnTo>
                  <a:pt x="425" y="3304"/>
                </a:lnTo>
                <a:lnTo>
                  <a:pt x="412" y="3296"/>
                </a:lnTo>
                <a:lnTo>
                  <a:pt x="397" y="3286"/>
                </a:lnTo>
                <a:lnTo>
                  <a:pt x="380" y="3273"/>
                </a:lnTo>
                <a:lnTo>
                  <a:pt x="360" y="3259"/>
                </a:lnTo>
                <a:lnTo>
                  <a:pt x="338" y="3243"/>
                </a:lnTo>
                <a:lnTo>
                  <a:pt x="315" y="3224"/>
                </a:lnTo>
                <a:lnTo>
                  <a:pt x="291" y="3203"/>
                </a:lnTo>
                <a:lnTo>
                  <a:pt x="266" y="3181"/>
                </a:lnTo>
                <a:lnTo>
                  <a:pt x="240" y="3157"/>
                </a:lnTo>
                <a:lnTo>
                  <a:pt x="214" y="3130"/>
                </a:lnTo>
                <a:lnTo>
                  <a:pt x="188" y="3102"/>
                </a:lnTo>
                <a:lnTo>
                  <a:pt x="163" y="3072"/>
                </a:lnTo>
                <a:lnTo>
                  <a:pt x="138" y="3039"/>
                </a:lnTo>
                <a:lnTo>
                  <a:pt x="114" y="3005"/>
                </a:lnTo>
                <a:lnTo>
                  <a:pt x="92" y="2969"/>
                </a:lnTo>
                <a:lnTo>
                  <a:pt x="71" y="2931"/>
                </a:lnTo>
                <a:lnTo>
                  <a:pt x="52" y="2893"/>
                </a:lnTo>
                <a:lnTo>
                  <a:pt x="37" y="2852"/>
                </a:lnTo>
                <a:lnTo>
                  <a:pt x="22" y="2808"/>
                </a:lnTo>
                <a:lnTo>
                  <a:pt x="12" y="2764"/>
                </a:lnTo>
                <a:lnTo>
                  <a:pt x="4" y="2719"/>
                </a:lnTo>
                <a:lnTo>
                  <a:pt x="0" y="2671"/>
                </a:lnTo>
                <a:lnTo>
                  <a:pt x="0" y="2622"/>
                </a:lnTo>
                <a:lnTo>
                  <a:pt x="4" y="2571"/>
                </a:lnTo>
                <a:lnTo>
                  <a:pt x="13" y="2519"/>
                </a:lnTo>
                <a:lnTo>
                  <a:pt x="26" y="2465"/>
                </a:lnTo>
                <a:lnTo>
                  <a:pt x="45" y="2410"/>
                </a:lnTo>
                <a:lnTo>
                  <a:pt x="69" y="2354"/>
                </a:lnTo>
                <a:lnTo>
                  <a:pt x="99" y="2297"/>
                </a:lnTo>
                <a:lnTo>
                  <a:pt x="136" y="2238"/>
                </a:lnTo>
                <a:lnTo>
                  <a:pt x="178" y="2177"/>
                </a:lnTo>
                <a:lnTo>
                  <a:pt x="179" y="2179"/>
                </a:lnTo>
                <a:lnTo>
                  <a:pt x="181" y="2186"/>
                </a:lnTo>
                <a:lnTo>
                  <a:pt x="185" y="2197"/>
                </a:lnTo>
                <a:lnTo>
                  <a:pt x="190" y="2212"/>
                </a:lnTo>
                <a:lnTo>
                  <a:pt x="197" y="2229"/>
                </a:lnTo>
                <a:lnTo>
                  <a:pt x="205" y="2251"/>
                </a:lnTo>
                <a:lnTo>
                  <a:pt x="214" y="2273"/>
                </a:lnTo>
                <a:lnTo>
                  <a:pt x="224" y="2299"/>
                </a:lnTo>
                <a:lnTo>
                  <a:pt x="235" y="2326"/>
                </a:lnTo>
                <a:lnTo>
                  <a:pt x="248" y="2355"/>
                </a:lnTo>
                <a:lnTo>
                  <a:pt x="260" y="2386"/>
                </a:lnTo>
                <a:lnTo>
                  <a:pt x="275" y="2416"/>
                </a:lnTo>
                <a:lnTo>
                  <a:pt x="290" y="2447"/>
                </a:lnTo>
                <a:lnTo>
                  <a:pt x="304" y="2477"/>
                </a:lnTo>
                <a:lnTo>
                  <a:pt x="321" y="2509"/>
                </a:lnTo>
                <a:lnTo>
                  <a:pt x="337" y="2538"/>
                </a:lnTo>
                <a:lnTo>
                  <a:pt x="354" y="2566"/>
                </a:lnTo>
                <a:lnTo>
                  <a:pt x="371" y="2593"/>
                </a:lnTo>
                <a:lnTo>
                  <a:pt x="389" y="2619"/>
                </a:lnTo>
                <a:lnTo>
                  <a:pt x="407" y="2641"/>
                </a:lnTo>
                <a:lnTo>
                  <a:pt x="425" y="2662"/>
                </a:lnTo>
                <a:lnTo>
                  <a:pt x="443" y="2679"/>
                </a:lnTo>
                <a:lnTo>
                  <a:pt x="461" y="2692"/>
                </a:lnTo>
                <a:lnTo>
                  <a:pt x="479" y="2703"/>
                </a:lnTo>
                <a:lnTo>
                  <a:pt x="497" y="2708"/>
                </a:lnTo>
                <a:lnTo>
                  <a:pt x="514" y="2709"/>
                </a:lnTo>
                <a:lnTo>
                  <a:pt x="532" y="2706"/>
                </a:lnTo>
                <a:lnTo>
                  <a:pt x="549" y="2697"/>
                </a:lnTo>
                <a:lnTo>
                  <a:pt x="566" y="2683"/>
                </a:lnTo>
                <a:lnTo>
                  <a:pt x="581" y="2663"/>
                </a:lnTo>
                <a:lnTo>
                  <a:pt x="597" y="2636"/>
                </a:lnTo>
                <a:lnTo>
                  <a:pt x="612" y="2602"/>
                </a:lnTo>
                <a:lnTo>
                  <a:pt x="625" y="2561"/>
                </a:lnTo>
                <a:lnTo>
                  <a:pt x="623" y="2560"/>
                </a:lnTo>
                <a:lnTo>
                  <a:pt x="619" y="2555"/>
                </a:lnTo>
                <a:lnTo>
                  <a:pt x="611" y="2546"/>
                </a:lnTo>
                <a:lnTo>
                  <a:pt x="599" y="2535"/>
                </a:lnTo>
                <a:lnTo>
                  <a:pt x="586" y="2521"/>
                </a:lnTo>
                <a:lnTo>
                  <a:pt x="570" y="2504"/>
                </a:lnTo>
                <a:lnTo>
                  <a:pt x="551" y="2484"/>
                </a:lnTo>
                <a:lnTo>
                  <a:pt x="531" y="2461"/>
                </a:lnTo>
                <a:lnTo>
                  <a:pt x="509" y="2436"/>
                </a:lnTo>
                <a:lnTo>
                  <a:pt x="486" y="2408"/>
                </a:lnTo>
                <a:lnTo>
                  <a:pt x="461" y="2378"/>
                </a:lnTo>
                <a:lnTo>
                  <a:pt x="435" y="2346"/>
                </a:lnTo>
                <a:lnTo>
                  <a:pt x="408" y="2311"/>
                </a:lnTo>
                <a:lnTo>
                  <a:pt x="381" y="2275"/>
                </a:lnTo>
                <a:lnTo>
                  <a:pt x="352" y="2237"/>
                </a:lnTo>
                <a:lnTo>
                  <a:pt x="324" y="2197"/>
                </a:lnTo>
                <a:lnTo>
                  <a:pt x="296" y="2155"/>
                </a:lnTo>
                <a:lnTo>
                  <a:pt x="268" y="2112"/>
                </a:lnTo>
                <a:lnTo>
                  <a:pt x="239" y="2067"/>
                </a:lnTo>
                <a:lnTo>
                  <a:pt x="213" y="2021"/>
                </a:lnTo>
                <a:lnTo>
                  <a:pt x="187" y="1975"/>
                </a:lnTo>
                <a:lnTo>
                  <a:pt x="162" y="1926"/>
                </a:lnTo>
                <a:lnTo>
                  <a:pt x="138" y="1876"/>
                </a:lnTo>
                <a:lnTo>
                  <a:pt x="116" y="1827"/>
                </a:lnTo>
                <a:lnTo>
                  <a:pt x="95" y="1775"/>
                </a:lnTo>
                <a:lnTo>
                  <a:pt x="76" y="1723"/>
                </a:lnTo>
                <a:lnTo>
                  <a:pt x="60" y="1671"/>
                </a:lnTo>
                <a:lnTo>
                  <a:pt x="46" y="1619"/>
                </a:lnTo>
                <a:lnTo>
                  <a:pt x="35" y="1566"/>
                </a:lnTo>
                <a:lnTo>
                  <a:pt x="26" y="1513"/>
                </a:lnTo>
                <a:lnTo>
                  <a:pt x="20" y="1460"/>
                </a:lnTo>
                <a:lnTo>
                  <a:pt x="18" y="1406"/>
                </a:lnTo>
                <a:lnTo>
                  <a:pt x="19" y="1353"/>
                </a:lnTo>
                <a:lnTo>
                  <a:pt x="24" y="1300"/>
                </a:lnTo>
                <a:lnTo>
                  <a:pt x="32" y="1247"/>
                </a:lnTo>
                <a:lnTo>
                  <a:pt x="46" y="1196"/>
                </a:lnTo>
                <a:lnTo>
                  <a:pt x="63" y="1144"/>
                </a:lnTo>
                <a:lnTo>
                  <a:pt x="85" y="1093"/>
                </a:lnTo>
                <a:lnTo>
                  <a:pt x="112" y="1044"/>
                </a:lnTo>
                <a:lnTo>
                  <a:pt x="143" y="994"/>
                </a:lnTo>
                <a:lnTo>
                  <a:pt x="180" y="946"/>
                </a:lnTo>
                <a:lnTo>
                  <a:pt x="223" y="899"/>
                </a:lnTo>
                <a:lnTo>
                  <a:pt x="271" y="854"/>
                </a:lnTo>
                <a:lnTo>
                  <a:pt x="325" y="808"/>
                </a:lnTo>
                <a:lnTo>
                  <a:pt x="385" y="766"/>
                </a:lnTo>
                <a:lnTo>
                  <a:pt x="452" y="724"/>
                </a:lnTo>
                <a:lnTo>
                  <a:pt x="451" y="726"/>
                </a:lnTo>
                <a:lnTo>
                  <a:pt x="450" y="733"/>
                </a:lnTo>
                <a:lnTo>
                  <a:pt x="448" y="744"/>
                </a:lnTo>
                <a:lnTo>
                  <a:pt x="445" y="758"/>
                </a:lnTo>
                <a:lnTo>
                  <a:pt x="442" y="776"/>
                </a:lnTo>
                <a:lnTo>
                  <a:pt x="439" y="796"/>
                </a:lnTo>
                <a:lnTo>
                  <a:pt x="436" y="820"/>
                </a:lnTo>
                <a:lnTo>
                  <a:pt x="432" y="846"/>
                </a:lnTo>
                <a:lnTo>
                  <a:pt x="429" y="874"/>
                </a:lnTo>
                <a:lnTo>
                  <a:pt x="425" y="904"/>
                </a:lnTo>
                <a:lnTo>
                  <a:pt x="421" y="937"/>
                </a:lnTo>
                <a:lnTo>
                  <a:pt x="417" y="969"/>
                </a:lnTo>
                <a:lnTo>
                  <a:pt x="414" y="1004"/>
                </a:lnTo>
                <a:lnTo>
                  <a:pt x="412" y="1038"/>
                </a:lnTo>
                <a:lnTo>
                  <a:pt x="410" y="1073"/>
                </a:lnTo>
                <a:lnTo>
                  <a:pt x="409" y="1108"/>
                </a:lnTo>
                <a:lnTo>
                  <a:pt x="408" y="1143"/>
                </a:lnTo>
                <a:lnTo>
                  <a:pt x="408" y="1177"/>
                </a:lnTo>
                <a:lnTo>
                  <a:pt x="409" y="1211"/>
                </a:lnTo>
                <a:lnTo>
                  <a:pt x="411" y="1243"/>
                </a:lnTo>
                <a:lnTo>
                  <a:pt x="414" y="1274"/>
                </a:lnTo>
                <a:lnTo>
                  <a:pt x="418" y="1304"/>
                </a:lnTo>
                <a:lnTo>
                  <a:pt x="423" y="1330"/>
                </a:lnTo>
                <a:lnTo>
                  <a:pt x="431" y="1355"/>
                </a:lnTo>
                <a:lnTo>
                  <a:pt x="439" y="1378"/>
                </a:lnTo>
                <a:lnTo>
                  <a:pt x="449" y="1397"/>
                </a:lnTo>
                <a:lnTo>
                  <a:pt x="461" y="1412"/>
                </a:lnTo>
                <a:lnTo>
                  <a:pt x="475" y="1425"/>
                </a:lnTo>
                <a:lnTo>
                  <a:pt x="490" y="1434"/>
                </a:lnTo>
                <a:lnTo>
                  <a:pt x="507" y="1438"/>
                </a:lnTo>
                <a:lnTo>
                  <a:pt x="527" y="1438"/>
                </a:lnTo>
                <a:lnTo>
                  <a:pt x="549" y="1433"/>
                </a:lnTo>
                <a:lnTo>
                  <a:pt x="573" y="1423"/>
                </a:lnTo>
                <a:lnTo>
                  <a:pt x="599" y="1408"/>
                </a:lnTo>
                <a:lnTo>
                  <a:pt x="627" y="1387"/>
                </a:lnTo>
                <a:lnTo>
                  <a:pt x="652" y="1361"/>
                </a:lnTo>
                <a:lnTo>
                  <a:pt x="672" y="1333"/>
                </a:lnTo>
                <a:lnTo>
                  <a:pt x="690" y="1300"/>
                </a:lnTo>
                <a:lnTo>
                  <a:pt x="704" y="1266"/>
                </a:lnTo>
                <a:lnTo>
                  <a:pt x="715" y="1228"/>
                </a:lnTo>
                <a:lnTo>
                  <a:pt x="724" y="1187"/>
                </a:lnTo>
                <a:lnTo>
                  <a:pt x="730" y="1145"/>
                </a:lnTo>
                <a:lnTo>
                  <a:pt x="734" y="1100"/>
                </a:lnTo>
                <a:lnTo>
                  <a:pt x="737" y="1053"/>
                </a:lnTo>
                <a:lnTo>
                  <a:pt x="737" y="1005"/>
                </a:lnTo>
                <a:lnTo>
                  <a:pt x="737" y="955"/>
                </a:lnTo>
                <a:lnTo>
                  <a:pt x="736" y="903"/>
                </a:lnTo>
                <a:lnTo>
                  <a:pt x="734" y="851"/>
                </a:lnTo>
                <a:lnTo>
                  <a:pt x="731" y="799"/>
                </a:lnTo>
                <a:lnTo>
                  <a:pt x="729" y="745"/>
                </a:lnTo>
                <a:lnTo>
                  <a:pt x="726" y="690"/>
                </a:lnTo>
                <a:lnTo>
                  <a:pt x="724" y="636"/>
                </a:lnTo>
                <a:lnTo>
                  <a:pt x="721" y="581"/>
                </a:lnTo>
                <a:lnTo>
                  <a:pt x="721" y="527"/>
                </a:lnTo>
                <a:lnTo>
                  <a:pt x="721" y="472"/>
                </a:lnTo>
                <a:lnTo>
                  <a:pt x="724" y="419"/>
                </a:lnTo>
                <a:lnTo>
                  <a:pt x="727" y="366"/>
                </a:lnTo>
                <a:lnTo>
                  <a:pt x="732" y="314"/>
                </a:lnTo>
                <a:lnTo>
                  <a:pt x="740" y="265"/>
                </a:lnTo>
                <a:lnTo>
                  <a:pt x="751" y="215"/>
                </a:lnTo>
                <a:lnTo>
                  <a:pt x="763" y="169"/>
                </a:lnTo>
                <a:lnTo>
                  <a:pt x="779" y="123"/>
                </a:lnTo>
                <a:lnTo>
                  <a:pt x="799" y="79"/>
                </a:lnTo>
                <a:lnTo>
                  <a:pt x="822" y="38"/>
                </a:lnTo>
                <a:lnTo>
                  <a:pt x="84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1" name="Freeform 64"/>
          <p:cNvSpPr>
            <a:spLocks noEditPoints="1"/>
          </p:cNvSpPr>
          <p:nvPr/>
        </p:nvSpPr>
        <p:spPr bwMode="auto">
          <a:xfrm>
            <a:off x="9190185" y="5751513"/>
            <a:ext cx="350837" cy="595313"/>
          </a:xfrm>
          <a:custGeom>
            <a:avLst/>
            <a:gdLst>
              <a:gd name="T0" fmla="*/ 645 w 1991"/>
              <a:gd name="T1" fmla="*/ 2602 h 3377"/>
              <a:gd name="T2" fmla="*/ 640 w 1991"/>
              <a:gd name="T3" fmla="*/ 2558 h 3377"/>
              <a:gd name="T4" fmla="*/ 399 w 1991"/>
              <a:gd name="T5" fmla="*/ 2408 h 3377"/>
              <a:gd name="T6" fmla="*/ 834 w 1991"/>
              <a:gd name="T7" fmla="*/ 775 h 3377"/>
              <a:gd name="T8" fmla="*/ 735 w 1991"/>
              <a:gd name="T9" fmla="*/ 1014 h 3377"/>
              <a:gd name="T10" fmla="*/ 902 w 1991"/>
              <a:gd name="T11" fmla="*/ 1208 h 3377"/>
              <a:gd name="T12" fmla="*/ 1157 w 1991"/>
              <a:gd name="T13" fmla="*/ 1148 h 3377"/>
              <a:gd name="T14" fmla="*/ 1217 w 1991"/>
              <a:gd name="T15" fmla="*/ 896 h 3377"/>
              <a:gd name="T16" fmla="*/ 1021 w 1991"/>
              <a:gd name="T17" fmla="*/ 731 h 3377"/>
              <a:gd name="T18" fmla="*/ 1148 w 1991"/>
              <a:gd name="T19" fmla="*/ 69 h 3377"/>
              <a:gd name="T20" fmla="*/ 1245 w 1991"/>
              <a:gd name="T21" fmla="*/ 295 h 3377"/>
              <a:gd name="T22" fmla="*/ 1398 w 1991"/>
              <a:gd name="T23" fmla="*/ 202 h 3377"/>
              <a:gd name="T24" fmla="*/ 1643 w 1991"/>
              <a:gd name="T25" fmla="*/ 251 h 3377"/>
              <a:gd name="T26" fmla="*/ 1756 w 1991"/>
              <a:gd name="T27" fmla="*/ 477 h 3377"/>
              <a:gd name="T28" fmla="*/ 1661 w 1991"/>
              <a:gd name="T29" fmla="*/ 686 h 3377"/>
              <a:gd name="T30" fmla="*/ 1845 w 1991"/>
              <a:gd name="T31" fmla="*/ 737 h 3377"/>
              <a:gd name="T32" fmla="*/ 1975 w 1991"/>
              <a:gd name="T33" fmla="*/ 974 h 3377"/>
              <a:gd name="T34" fmla="*/ 1848 w 1991"/>
              <a:gd name="T35" fmla="*/ 1209 h 3377"/>
              <a:gd name="T36" fmla="*/ 1755 w 1991"/>
              <a:gd name="T37" fmla="*/ 1358 h 3377"/>
              <a:gd name="T38" fmla="*/ 1713 w 1991"/>
              <a:gd name="T39" fmla="*/ 1613 h 3377"/>
              <a:gd name="T40" fmla="*/ 1485 w 1991"/>
              <a:gd name="T41" fmla="*/ 1725 h 3377"/>
              <a:gd name="T42" fmla="*/ 1269 w 1991"/>
              <a:gd name="T43" fmla="*/ 1628 h 3377"/>
              <a:gd name="T44" fmla="*/ 1217 w 1991"/>
              <a:gd name="T45" fmla="*/ 1818 h 3377"/>
              <a:gd name="T46" fmla="*/ 993 w 1991"/>
              <a:gd name="T47" fmla="*/ 1949 h 3377"/>
              <a:gd name="T48" fmla="*/ 928 w 1991"/>
              <a:gd name="T49" fmla="*/ 2300 h 3377"/>
              <a:gd name="T50" fmla="*/ 1083 w 1991"/>
              <a:gd name="T51" fmla="*/ 2136 h 3377"/>
              <a:gd name="T52" fmla="*/ 1422 w 1991"/>
              <a:gd name="T53" fmla="*/ 1937 h 3377"/>
              <a:gd name="T54" fmla="*/ 1782 w 1991"/>
              <a:gd name="T55" fmla="*/ 1930 h 3377"/>
              <a:gd name="T56" fmla="*/ 1915 w 1991"/>
              <a:gd name="T57" fmla="*/ 2168 h 3377"/>
              <a:gd name="T58" fmla="*/ 1610 w 1991"/>
              <a:gd name="T59" fmla="*/ 2513 h 3377"/>
              <a:gd name="T60" fmla="*/ 1205 w 1991"/>
              <a:gd name="T61" fmla="*/ 2708 h 3377"/>
              <a:gd name="T62" fmla="*/ 995 w 1991"/>
              <a:gd name="T63" fmla="*/ 2627 h 3377"/>
              <a:gd name="T64" fmla="*/ 1315 w 1991"/>
              <a:gd name="T65" fmla="*/ 2328 h 3377"/>
              <a:gd name="T66" fmla="*/ 1382 w 1991"/>
              <a:gd name="T67" fmla="*/ 2274 h 3377"/>
              <a:gd name="T68" fmla="*/ 993 w 1991"/>
              <a:gd name="T69" fmla="*/ 2555 h 3377"/>
              <a:gd name="T70" fmla="*/ 886 w 1991"/>
              <a:gd name="T71" fmla="*/ 2809 h 3377"/>
              <a:gd name="T72" fmla="*/ 860 w 1991"/>
              <a:gd name="T73" fmla="*/ 3282 h 3377"/>
              <a:gd name="T74" fmla="*/ 762 w 1991"/>
              <a:gd name="T75" fmla="*/ 3287 h 3377"/>
              <a:gd name="T76" fmla="*/ 762 w 1991"/>
              <a:gd name="T77" fmla="*/ 2991 h 3377"/>
              <a:gd name="T78" fmla="*/ 762 w 1991"/>
              <a:gd name="T79" fmla="*/ 2764 h 3377"/>
              <a:gd name="T80" fmla="*/ 414 w 1991"/>
              <a:gd name="T81" fmla="*/ 2684 h 3377"/>
              <a:gd name="T82" fmla="*/ 130 w 1991"/>
              <a:gd name="T83" fmla="*/ 2451 h 3377"/>
              <a:gd name="T84" fmla="*/ 105 w 1991"/>
              <a:gd name="T85" fmla="*/ 2193 h 3377"/>
              <a:gd name="T86" fmla="*/ 408 w 1991"/>
              <a:gd name="T87" fmla="*/ 2185 h 3377"/>
              <a:gd name="T88" fmla="*/ 685 w 1991"/>
              <a:gd name="T89" fmla="*/ 2371 h 3377"/>
              <a:gd name="T90" fmla="*/ 797 w 1991"/>
              <a:gd name="T91" fmla="*/ 2465 h 3377"/>
              <a:gd name="T92" fmla="*/ 902 w 1991"/>
              <a:gd name="T93" fmla="*/ 1941 h 3377"/>
              <a:gd name="T94" fmla="*/ 703 w 1991"/>
              <a:gd name="T95" fmla="*/ 1753 h 3377"/>
              <a:gd name="T96" fmla="*/ 561 w 1991"/>
              <a:gd name="T97" fmla="*/ 1740 h 3377"/>
              <a:gd name="T98" fmla="*/ 318 w 1991"/>
              <a:gd name="T99" fmla="*/ 1692 h 3377"/>
              <a:gd name="T100" fmla="*/ 206 w 1991"/>
              <a:gd name="T101" fmla="*/ 1469 h 3377"/>
              <a:gd name="T102" fmla="*/ 245 w 1991"/>
              <a:gd name="T103" fmla="*/ 1268 h 3377"/>
              <a:gd name="T104" fmla="*/ 29 w 1991"/>
              <a:gd name="T105" fmla="*/ 1108 h 3377"/>
              <a:gd name="T106" fmla="*/ 49 w 1991"/>
              <a:gd name="T107" fmla="*/ 836 h 3377"/>
              <a:gd name="T108" fmla="*/ 288 w 1991"/>
              <a:gd name="T109" fmla="*/ 707 h 3377"/>
              <a:gd name="T110" fmla="*/ 207 w 1991"/>
              <a:gd name="T111" fmla="*/ 545 h 3377"/>
              <a:gd name="T112" fmla="*/ 256 w 1991"/>
              <a:gd name="T113" fmla="*/ 303 h 3377"/>
              <a:gd name="T114" fmla="*/ 497 w 1991"/>
              <a:gd name="T115" fmla="*/ 192 h 3377"/>
              <a:gd name="T116" fmla="*/ 692 w 1991"/>
              <a:gd name="T117" fmla="*/ 190 h 3377"/>
              <a:gd name="T118" fmla="*/ 880 w 1991"/>
              <a:gd name="T119" fmla="*/ 12 h 3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91" h="3377">
                <a:moveTo>
                  <a:pt x="342" y="2391"/>
                </a:moveTo>
                <a:lnTo>
                  <a:pt x="399" y="2415"/>
                </a:lnTo>
                <a:lnTo>
                  <a:pt x="453" y="2444"/>
                </a:lnTo>
                <a:lnTo>
                  <a:pt x="505" y="2477"/>
                </a:lnTo>
                <a:lnTo>
                  <a:pt x="554" y="2515"/>
                </a:lnTo>
                <a:lnTo>
                  <a:pt x="601" y="2557"/>
                </a:lnTo>
                <a:lnTo>
                  <a:pt x="645" y="2602"/>
                </a:lnTo>
                <a:lnTo>
                  <a:pt x="688" y="2648"/>
                </a:lnTo>
                <a:lnTo>
                  <a:pt x="727" y="2696"/>
                </a:lnTo>
                <a:lnTo>
                  <a:pt x="763" y="2746"/>
                </a:lnTo>
                <a:lnTo>
                  <a:pt x="768" y="2684"/>
                </a:lnTo>
                <a:lnTo>
                  <a:pt x="723" y="2636"/>
                </a:lnTo>
                <a:lnTo>
                  <a:pt x="680" y="2595"/>
                </a:lnTo>
                <a:lnTo>
                  <a:pt x="640" y="2558"/>
                </a:lnTo>
                <a:lnTo>
                  <a:pt x="601" y="2526"/>
                </a:lnTo>
                <a:lnTo>
                  <a:pt x="563" y="2498"/>
                </a:lnTo>
                <a:lnTo>
                  <a:pt x="527" y="2474"/>
                </a:lnTo>
                <a:lnTo>
                  <a:pt x="493" y="2453"/>
                </a:lnTo>
                <a:lnTo>
                  <a:pt x="460" y="2435"/>
                </a:lnTo>
                <a:lnTo>
                  <a:pt x="429" y="2421"/>
                </a:lnTo>
                <a:lnTo>
                  <a:pt x="399" y="2408"/>
                </a:lnTo>
                <a:lnTo>
                  <a:pt x="370" y="2399"/>
                </a:lnTo>
                <a:lnTo>
                  <a:pt x="342" y="2391"/>
                </a:lnTo>
                <a:close/>
                <a:moveTo>
                  <a:pt x="981" y="728"/>
                </a:moveTo>
                <a:lnTo>
                  <a:pt x="940" y="731"/>
                </a:lnTo>
                <a:lnTo>
                  <a:pt x="902" y="740"/>
                </a:lnTo>
                <a:lnTo>
                  <a:pt x="866" y="755"/>
                </a:lnTo>
                <a:lnTo>
                  <a:pt x="834" y="775"/>
                </a:lnTo>
                <a:lnTo>
                  <a:pt x="805" y="799"/>
                </a:lnTo>
                <a:lnTo>
                  <a:pt x="780" y="828"/>
                </a:lnTo>
                <a:lnTo>
                  <a:pt x="760" y="860"/>
                </a:lnTo>
                <a:lnTo>
                  <a:pt x="745" y="896"/>
                </a:lnTo>
                <a:lnTo>
                  <a:pt x="735" y="933"/>
                </a:lnTo>
                <a:lnTo>
                  <a:pt x="732" y="974"/>
                </a:lnTo>
                <a:lnTo>
                  <a:pt x="735" y="1014"/>
                </a:lnTo>
                <a:lnTo>
                  <a:pt x="745" y="1051"/>
                </a:lnTo>
                <a:lnTo>
                  <a:pt x="760" y="1087"/>
                </a:lnTo>
                <a:lnTo>
                  <a:pt x="780" y="1119"/>
                </a:lnTo>
                <a:lnTo>
                  <a:pt x="805" y="1148"/>
                </a:lnTo>
                <a:lnTo>
                  <a:pt x="834" y="1172"/>
                </a:lnTo>
                <a:lnTo>
                  <a:pt x="866" y="1193"/>
                </a:lnTo>
                <a:lnTo>
                  <a:pt x="902" y="1208"/>
                </a:lnTo>
                <a:lnTo>
                  <a:pt x="940" y="1217"/>
                </a:lnTo>
                <a:lnTo>
                  <a:pt x="981" y="1221"/>
                </a:lnTo>
                <a:lnTo>
                  <a:pt x="1021" y="1217"/>
                </a:lnTo>
                <a:lnTo>
                  <a:pt x="1059" y="1208"/>
                </a:lnTo>
                <a:lnTo>
                  <a:pt x="1095" y="1193"/>
                </a:lnTo>
                <a:lnTo>
                  <a:pt x="1127" y="1172"/>
                </a:lnTo>
                <a:lnTo>
                  <a:pt x="1157" y="1148"/>
                </a:lnTo>
                <a:lnTo>
                  <a:pt x="1181" y="1119"/>
                </a:lnTo>
                <a:lnTo>
                  <a:pt x="1202" y="1087"/>
                </a:lnTo>
                <a:lnTo>
                  <a:pt x="1217" y="1051"/>
                </a:lnTo>
                <a:lnTo>
                  <a:pt x="1226" y="1014"/>
                </a:lnTo>
                <a:lnTo>
                  <a:pt x="1229" y="974"/>
                </a:lnTo>
                <a:lnTo>
                  <a:pt x="1226" y="933"/>
                </a:lnTo>
                <a:lnTo>
                  <a:pt x="1217" y="896"/>
                </a:lnTo>
                <a:lnTo>
                  <a:pt x="1202" y="860"/>
                </a:lnTo>
                <a:lnTo>
                  <a:pt x="1181" y="828"/>
                </a:lnTo>
                <a:lnTo>
                  <a:pt x="1157" y="799"/>
                </a:lnTo>
                <a:lnTo>
                  <a:pt x="1127" y="775"/>
                </a:lnTo>
                <a:lnTo>
                  <a:pt x="1095" y="755"/>
                </a:lnTo>
                <a:lnTo>
                  <a:pt x="1059" y="740"/>
                </a:lnTo>
                <a:lnTo>
                  <a:pt x="1021" y="731"/>
                </a:lnTo>
                <a:lnTo>
                  <a:pt x="981" y="728"/>
                </a:lnTo>
                <a:close/>
                <a:moveTo>
                  <a:pt x="959" y="0"/>
                </a:moveTo>
                <a:lnTo>
                  <a:pt x="1002" y="3"/>
                </a:lnTo>
                <a:lnTo>
                  <a:pt x="1043" y="13"/>
                </a:lnTo>
                <a:lnTo>
                  <a:pt x="1081" y="27"/>
                </a:lnTo>
                <a:lnTo>
                  <a:pt x="1115" y="46"/>
                </a:lnTo>
                <a:lnTo>
                  <a:pt x="1148" y="69"/>
                </a:lnTo>
                <a:lnTo>
                  <a:pt x="1176" y="97"/>
                </a:lnTo>
                <a:lnTo>
                  <a:pt x="1200" y="128"/>
                </a:lnTo>
                <a:lnTo>
                  <a:pt x="1219" y="164"/>
                </a:lnTo>
                <a:lnTo>
                  <a:pt x="1233" y="201"/>
                </a:lnTo>
                <a:lnTo>
                  <a:pt x="1242" y="241"/>
                </a:lnTo>
                <a:lnTo>
                  <a:pt x="1245" y="283"/>
                </a:lnTo>
                <a:lnTo>
                  <a:pt x="1245" y="295"/>
                </a:lnTo>
                <a:lnTo>
                  <a:pt x="1244" y="306"/>
                </a:lnTo>
                <a:lnTo>
                  <a:pt x="1256" y="290"/>
                </a:lnTo>
                <a:lnTo>
                  <a:pt x="1269" y="276"/>
                </a:lnTo>
                <a:lnTo>
                  <a:pt x="1298" y="251"/>
                </a:lnTo>
                <a:lnTo>
                  <a:pt x="1330" y="230"/>
                </a:lnTo>
                <a:lnTo>
                  <a:pt x="1363" y="214"/>
                </a:lnTo>
                <a:lnTo>
                  <a:pt x="1398" y="202"/>
                </a:lnTo>
                <a:lnTo>
                  <a:pt x="1435" y="196"/>
                </a:lnTo>
                <a:lnTo>
                  <a:pt x="1471" y="194"/>
                </a:lnTo>
                <a:lnTo>
                  <a:pt x="1507" y="196"/>
                </a:lnTo>
                <a:lnTo>
                  <a:pt x="1543" y="202"/>
                </a:lnTo>
                <a:lnTo>
                  <a:pt x="1578" y="214"/>
                </a:lnTo>
                <a:lnTo>
                  <a:pt x="1611" y="230"/>
                </a:lnTo>
                <a:lnTo>
                  <a:pt x="1643" y="251"/>
                </a:lnTo>
                <a:lnTo>
                  <a:pt x="1672" y="276"/>
                </a:lnTo>
                <a:lnTo>
                  <a:pt x="1698" y="305"/>
                </a:lnTo>
                <a:lnTo>
                  <a:pt x="1719" y="336"/>
                </a:lnTo>
                <a:lnTo>
                  <a:pt x="1735" y="370"/>
                </a:lnTo>
                <a:lnTo>
                  <a:pt x="1747" y="405"/>
                </a:lnTo>
                <a:lnTo>
                  <a:pt x="1754" y="440"/>
                </a:lnTo>
                <a:lnTo>
                  <a:pt x="1756" y="477"/>
                </a:lnTo>
                <a:lnTo>
                  <a:pt x="1754" y="512"/>
                </a:lnTo>
                <a:lnTo>
                  <a:pt x="1747" y="548"/>
                </a:lnTo>
                <a:lnTo>
                  <a:pt x="1735" y="583"/>
                </a:lnTo>
                <a:lnTo>
                  <a:pt x="1719" y="616"/>
                </a:lnTo>
                <a:lnTo>
                  <a:pt x="1698" y="647"/>
                </a:lnTo>
                <a:lnTo>
                  <a:pt x="1672" y="676"/>
                </a:lnTo>
                <a:lnTo>
                  <a:pt x="1661" y="686"/>
                </a:lnTo>
                <a:lnTo>
                  <a:pt x="1650" y="694"/>
                </a:lnTo>
                <a:lnTo>
                  <a:pt x="1670" y="693"/>
                </a:lnTo>
                <a:lnTo>
                  <a:pt x="1689" y="692"/>
                </a:lnTo>
                <a:lnTo>
                  <a:pt x="1732" y="695"/>
                </a:lnTo>
                <a:lnTo>
                  <a:pt x="1772" y="704"/>
                </a:lnTo>
                <a:lnTo>
                  <a:pt x="1810" y="718"/>
                </a:lnTo>
                <a:lnTo>
                  <a:pt x="1845" y="737"/>
                </a:lnTo>
                <a:lnTo>
                  <a:pt x="1877" y="761"/>
                </a:lnTo>
                <a:lnTo>
                  <a:pt x="1905" y="789"/>
                </a:lnTo>
                <a:lnTo>
                  <a:pt x="1929" y="821"/>
                </a:lnTo>
                <a:lnTo>
                  <a:pt x="1948" y="855"/>
                </a:lnTo>
                <a:lnTo>
                  <a:pt x="1962" y="893"/>
                </a:lnTo>
                <a:lnTo>
                  <a:pt x="1972" y="932"/>
                </a:lnTo>
                <a:lnTo>
                  <a:pt x="1975" y="974"/>
                </a:lnTo>
                <a:lnTo>
                  <a:pt x="1972" y="1015"/>
                </a:lnTo>
                <a:lnTo>
                  <a:pt x="1963" y="1054"/>
                </a:lnTo>
                <a:lnTo>
                  <a:pt x="1949" y="1091"/>
                </a:lnTo>
                <a:lnTo>
                  <a:pt x="1930" y="1125"/>
                </a:lnTo>
                <a:lnTo>
                  <a:pt x="1907" y="1157"/>
                </a:lnTo>
                <a:lnTo>
                  <a:pt x="1879" y="1184"/>
                </a:lnTo>
                <a:lnTo>
                  <a:pt x="1848" y="1209"/>
                </a:lnTo>
                <a:lnTo>
                  <a:pt x="1814" y="1228"/>
                </a:lnTo>
                <a:lnTo>
                  <a:pt x="1777" y="1243"/>
                </a:lnTo>
                <a:lnTo>
                  <a:pt x="1737" y="1252"/>
                </a:lnTo>
                <a:lnTo>
                  <a:pt x="1696" y="1256"/>
                </a:lnTo>
                <a:lnTo>
                  <a:pt x="1721" y="1288"/>
                </a:lnTo>
                <a:lnTo>
                  <a:pt x="1740" y="1321"/>
                </a:lnTo>
                <a:lnTo>
                  <a:pt x="1755" y="1358"/>
                </a:lnTo>
                <a:lnTo>
                  <a:pt x="1765" y="1394"/>
                </a:lnTo>
                <a:lnTo>
                  <a:pt x="1769" y="1433"/>
                </a:lnTo>
                <a:lnTo>
                  <a:pt x="1768" y="1470"/>
                </a:lnTo>
                <a:lnTo>
                  <a:pt x="1762" y="1508"/>
                </a:lnTo>
                <a:lnTo>
                  <a:pt x="1751" y="1544"/>
                </a:lnTo>
                <a:lnTo>
                  <a:pt x="1735" y="1580"/>
                </a:lnTo>
                <a:lnTo>
                  <a:pt x="1713" y="1613"/>
                </a:lnTo>
                <a:lnTo>
                  <a:pt x="1686" y="1643"/>
                </a:lnTo>
                <a:lnTo>
                  <a:pt x="1657" y="1669"/>
                </a:lnTo>
                <a:lnTo>
                  <a:pt x="1625" y="1689"/>
                </a:lnTo>
                <a:lnTo>
                  <a:pt x="1592" y="1705"/>
                </a:lnTo>
                <a:lnTo>
                  <a:pt x="1557" y="1717"/>
                </a:lnTo>
                <a:lnTo>
                  <a:pt x="1521" y="1723"/>
                </a:lnTo>
                <a:lnTo>
                  <a:pt x="1485" y="1725"/>
                </a:lnTo>
                <a:lnTo>
                  <a:pt x="1448" y="1723"/>
                </a:lnTo>
                <a:lnTo>
                  <a:pt x="1412" y="1717"/>
                </a:lnTo>
                <a:lnTo>
                  <a:pt x="1377" y="1705"/>
                </a:lnTo>
                <a:lnTo>
                  <a:pt x="1344" y="1689"/>
                </a:lnTo>
                <a:lnTo>
                  <a:pt x="1312" y="1669"/>
                </a:lnTo>
                <a:lnTo>
                  <a:pt x="1283" y="1643"/>
                </a:lnTo>
                <a:lnTo>
                  <a:pt x="1269" y="1628"/>
                </a:lnTo>
                <a:lnTo>
                  <a:pt x="1255" y="1611"/>
                </a:lnTo>
                <a:lnTo>
                  <a:pt x="1259" y="1641"/>
                </a:lnTo>
                <a:lnTo>
                  <a:pt x="1260" y="1670"/>
                </a:lnTo>
                <a:lnTo>
                  <a:pt x="1257" y="1709"/>
                </a:lnTo>
                <a:lnTo>
                  <a:pt x="1250" y="1748"/>
                </a:lnTo>
                <a:lnTo>
                  <a:pt x="1236" y="1784"/>
                </a:lnTo>
                <a:lnTo>
                  <a:pt x="1217" y="1818"/>
                </a:lnTo>
                <a:lnTo>
                  <a:pt x="1196" y="1849"/>
                </a:lnTo>
                <a:lnTo>
                  <a:pt x="1168" y="1875"/>
                </a:lnTo>
                <a:lnTo>
                  <a:pt x="1139" y="1899"/>
                </a:lnTo>
                <a:lnTo>
                  <a:pt x="1106" y="1919"/>
                </a:lnTo>
                <a:lnTo>
                  <a:pt x="1070" y="1934"/>
                </a:lnTo>
                <a:lnTo>
                  <a:pt x="1032" y="1944"/>
                </a:lnTo>
                <a:lnTo>
                  <a:pt x="993" y="1949"/>
                </a:lnTo>
                <a:lnTo>
                  <a:pt x="983" y="2007"/>
                </a:lnTo>
                <a:lnTo>
                  <a:pt x="971" y="2069"/>
                </a:lnTo>
                <a:lnTo>
                  <a:pt x="957" y="2135"/>
                </a:lnTo>
                <a:lnTo>
                  <a:pt x="943" y="2205"/>
                </a:lnTo>
                <a:lnTo>
                  <a:pt x="938" y="2229"/>
                </a:lnTo>
                <a:lnTo>
                  <a:pt x="932" y="2261"/>
                </a:lnTo>
                <a:lnTo>
                  <a:pt x="928" y="2300"/>
                </a:lnTo>
                <a:lnTo>
                  <a:pt x="924" y="2343"/>
                </a:lnTo>
                <a:lnTo>
                  <a:pt x="918" y="2390"/>
                </a:lnTo>
                <a:lnTo>
                  <a:pt x="944" y="2332"/>
                </a:lnTo>
                <a:lnTo>
                  <a:pt x="974" y="2277"/>
                </a:lnTo>
                <a:lnTo>
                  <a:pt x="1007" y="2226"/>
                </a:lnTo>
                <a:lnTo>
                  <a:pt x="1044" y="2179"/>
                </a:lnTo>
                <a:lnTo>
                  <a:pt x="1083" y="2136"/>
                </a:lnTo>
                <a:lnTo>
                  <a:pt x="1126" y="2095"/>
                </a:lnTo>
                <a:lnTo>
                  <a:pt x="1172" y="2060"/>
                </a:lnTo>
                <a:lnTo>
                  <a:pt x="1218" y="2028"/>
                </a:lnTo>
                <a:lnTo>
                  <a:pt x="1267" y="1999"/>
                </a:lnTo>
                <a:lnTo>
                  <a:pt x="1318" y="1974"/>
                </a:lnTo>
                <a:lnTo>
                  <a:pt x="1370" y="1954"/>
                </a:lnTo>
                <a:lnTo>
                  <a:pt x="1422" y="1937"/>
                </a:lnTo>
                <a:lnTo>
                  <a:pt x="1475" y="1924"/>
                </a:lnTo>
                <a:lnTo>
                  <a:pt x="1528" y="1915"/>
                </a:lnTo>
                <a:lnTo>
                  <a:pt x="1580" y="1910"/>
                </a:lnTo>
                <a:lnTo>
                  <a:pt x="1633" y="1909"/>
                </a:lnTo>
                <a:lnTo>
                  <a:pt x="1684" y="1912"/>
                </a:lnTo>
                <a:lnTo>
                  <a:pt x="1734" y="1918"/>
                </a:lnTo>
                <a:lnTo>
                  <a:pt x="1782" y="1930"/>
                </a:lnTo>
                <a:lnTo>
                  <a:pt x="1829" y="1945"/>
                </a:lnTo>
                <a:lnTo>
                  <a:pt x="1873" y="1964"/>
                </a:lnTo>
                <a:lnTo>
                  <a:pt x="1916" y="1988"/>
                </a:lnTo>
                <a:lnTo>
                  <a:pt x="1955" y="2016"/>
                </a:lnTo>
                <a:lnTo>
                  <a:pt x="1991" y="2047"/>
                </a:lnTo>
                <a:lnTo>
                  <a:pt x="1954" y="2109"/>
                </a:lnTo>
                <a:lnTo>
                  <a:pt x="1915" y="2168"/>
                </a:lnTo>
                <a:lnTo>
                  <a:pt x="1876" y="2226"/>
                </a:lnTo>
                <a:lnTo>
                  <a:pt x="1834" y="2281"/>
                </a:lnTo>
                <a:lnTo>
                  <a:pt x="1793" y="2332"/>
                </a:lnTo>
                <a:lnTo>
                  <a:pt x="1750" y="2381"/>
                </a:lnTo>
                <a:lnTo>
                  <a:pt x="1704" y="2429"/>
                </a:lnTo>
                <a:lnTo>
                  <a:pt x="1658" y="2472"/>
                </a:lnTo>
                <a:lnTo>
                  <a:pt x="1610" y="2513"/>
                </a:lnTo>
                <a:lnTo>
                  <a:pt x="1559" y="2551"/>
                </a:lnTo>
                <a:lnTo>
                  <a:pt x="1506" y="2585"/>
                </a:lnTo>
                <a:lnTo>
                  <a:pt x="1452" y="2617"/>
                </a:lnTo>
                <a:lnTo>
                  <a:pt x="1395" y="2645"/>
                </a:lnTo>
                <a:lnTo>
                  <a:pt x="1334" y="2670"/>
                </a:lnTo>
                <a:lnTo>
                  <a:pt x="1271" y="2690"/>
                </a:lnTo>
                <a:lnTo>
                  <a:pt x="1205" y="2708"/>
                </a:lnTo>
                <a:lnTo>
                  <a:pt x="1136" y="2721"/>
                </a:lnTo>
                <a:lnTo>
                  <a:pt x="1063" y="2732"/>
                </a:lnTo>
                <a:lnTo>
                  <a:pt x="988" y="2737"/>
                </a:lnTo>
                <a:lnTo>
                  <a:pt x="907" y="2739"/>
                </a:lnTo>
                <a:lnTo>
                  <a:pt x="925" y="2716"/>
                </a:lnTo>
                <a:lnTo>
                  <a:pt x="945" y="2690"/>
                </a:lnTo>
                <a:lnTo>
                  <a:pt x="995" y="2627"/>
                </a:lnTo>
                <a:lnTo>
                  <a:pt x="1045" y="2569"/>
                </a:lnTo>
                <a:lnTo>
                  <a:pt x="1093" y="2516"/>
                </a:lnTo>
                <a:lnTo>
                  <a:pt x="1139" y="2470"/>
                </a:lnTo>
                <a:lnTo>
                  <a:pt x="1185" y="2427"/>
                </a:lnTo>
                <a:lnTo>
                  <a:pt x="1229" y="2390"/>
                </a:lnTo>
                <a:lnTo>
                  <a:pt x="1272" y="2357"/>
                </a:lnTo>
                <a:lnTo>
                  <a:pt x="1315" y="2328"/>
                </a:lnTo>
                <a:lnTo>
                  <a:pt x="1356" y="2302"/>
                </a:lnTo>
                <a:lnTo>
                  <a:pt x="1395" y="2280"/>
                </a:lnTo>
                <a:lnTo>
                  <a:pt x="1434" y="2260"/>
                </a:lnTo>
                <a:lnTo>
                  <a:pt x="1472" y="2243"/>
                </a:lnTo>
                <a:lnTo>
                  <a:pt x="1508" y="2229"/>
                </a:lnTo>
                <a:lnTo>
                  <a:pt x="1445" y="2248"/>
                </a:lnTo>
                <a:lnTo>
                  <a:pt x="1382" y="2274"/>
                </a:lnTo>
                <a:lnTo>
                  <a:pt x="1321" y="2304"/>
                </a:lnTo>
                <a:lnTo>
                  <a:pt x="1263" y="2339"/>
                </a:lnTo>
                <a:lnTo>
                  <a:pt x="1204" y="2376"/>
                </a:lnTo>
                <a:lnTo>
                  <a:pt x="1149" y="2417"/>
                </a:lnTo>
                <a:lnTo>
                  <a:pt x="1095" y="2461"/>
                </a:lnTo>
                <a:lnTo>
                  <a:pt x="1043" y="2507"/>
                </a:lnTo>
                <a:lnTo>
                  <a:pt x="993" y="2555"/>
                </a:lnTo>
                <a:lnTo>
                  <a:pt x="945" y="2604"/>
                </a:lnTo>
                <a:lnTo>
                  <a:pt x="899" y="2654"/>
                </a:lnTo>
                <a:lnTo>
                  <a:pt x="897" y="2655"/>
                </a:lnTo>
                <a:lnTo>
                  <a:pt x="896" y="2657"/>
                </a:lnTo>
                <a:lnTo>
                  <a:pt x="896" y="2662"/>
                </a:lnTo>
                <a:lnTo>
                  <a:pt x="891" y="2735"/>
                </a:lnTo>
                <a:lnTo>
                  <a:pt x="886" y="2809"/>
                </a:lnTo>
                <a:lnTo>
                  <a:pt x="881" y="2883"/>
                </a:lnTo>
                <a:lnTo>
                  <a:pt x="877" y="2957"/>
                </a:lnTo>
                <a:lnTo>
                  <a:pt x="873" y="3029"/>
                </a:lnTo>
                <a:lnTo>
                  <a:pt x="868" y="3097"/>
                </a:lnTo>
                <a:lnTo>
                  <a:pt x="865" y="3164"/>
                </a:lnTo>
                <a:lnTo>
                  <a:pt x="862" y="3225"/>
                </a:lnTo>
                <a:lnTo>
                  <a:pt x="860" y="3282"/>
                </a:lnTo>
                <a:lnTo>
                  <a:pt x="858" y="3333"/>
                </a:lnTo>
                <a:lnTo>
                  <a:pt x="855" y="3377"/>
                </a:lnTo>
                <a:lnTo>
                  <a:pt x="765" y="3377"/>
                </a:lnTo>
                <a:lnTo>
                  <a:pt x="763" y="3364"/>
                </a:lnTo>
                <a:lnTo>
                  <a:pt x="763" y="3344"/>
                </a:lnTo>
                <a:lnTo>
                  <a:pt x="763" y="3318"/>
                </a:lnTo>
                <a:lnTo>
                  <a:pt x="762" y="3287"/>
                </a:lnTo>
                <a:lnTo>
                  <a:pt x="762" y="3252"/>
                </a:lnTo>
                <a:lnTo>
                  <a:pt x="762" y="3212"/>
                </a:lnTo>
                <a:lnTo>
                  <a:pt x="762" y="3170"/>
                </a:lnTo>
                <a:lnTo>
                  <a:pt x="762" y="3126"/>
                </a:lnTo>
                <a:lnTo>
                  <a:pt x="762" y="3081"/>
                </a:lnTo>
                <a:lnTo>
                  <a:pt x="762" y="3036"/>
                </a:lnTo>
                <a:lnTo>
                  <a:pt x="762" y="2991"/>
                </a:lnTo>
                <a:lnTo>
                  <a:pt x="762" y="2948"/>
                </a:lnTo>
                <a:lnTo>
                  <a:pt x="762" y="2908"/>
                </a:lnTo>
                <a:lnTo>
                  <a:pt x="762" y="2869"/>
                </a:lnTo>
                <a:lnTo>
                  <a:pt x="762" y="2835"/>
                </a:lnTo>
                <a:lnTo>
                  <a:pt x="762" y="2806"/>
                </a:lnTo>
                <a:lnTo>
                  <a:pt x="762" y="2782"/>
                </a:lnTo>
                <a:lnTo>
                  <a:pt x="762" y="2764"/>
                </a:lnTo>
                <a:lnTo>
                  <a:pt x="762" y="2754"/>
                </a:lnTo>
                <a:lnTo>
                  <a:pt x="695" y="2752"/>
                </a:lnTo>
                <a:lnTo>
                  <a:pt x="632" y="2746"/>
                </a:lnTo>
                <a:lnTo>
                  <a:pt x="573" y="2736"/>
                </a:lnTo>
                <a:lnTo>
                  <a:pt x="517" y="2722"/>
                </a:lnTo>
                <a:lnTo>
                  <a:pt x="463" y="2705"/>
                </a:lnTo>
                <a:lnTo>
                  <a:pt x="414" y="2684"/>
                </a:lnTo>
                <a:lnTo>
                  <a:pt x="366" y="2659"/>
                </a:lnTo>
                <a:lnTo>
                  <a:pt x="322" y="2632"/>
                </a:lnTo>
                <a:lnTo>
                  <a:pt x="279" y="2601"/>
                </a:lnTo>
                <a:lnTo>
                  <a:pt x="240" y="2568"/>
                </a:lnTo>
                <a:lnTo>
                  <a:pt x="201" y="2531"/>
                </a:lnTo>
                <a:lnTo>
                  <a:pt x="166" y="2493"/>
                </a:lnTo>
                <a:lnTo>
                  <a:pt x="130" y="2451"/>
                </a:lnTo>
                <a:lnTo>
                  <a:pt x="96" y="2407"/>
                </a:lnTo>
                <a:lnTo>
                  <a:pt x="64" y="2361"/>
                </a:lnTo>
                <a:lnTo>
                  <a:pt x="31" y="2313"/>
                </a:lnTo>
                <a:lnTo>
                  <a:pt x="0" y="2262"/>
                </a:lnTo>
                <a:lnTo>
                  <a:pt x="32" y="2235"/>
                </a:lnTo>
                <a:lnTo>
                  <a:pt x="67" y="2212"/>
                </a:lnTo>
                <a:lnTo>
                  <a:pt x="105" y="2193"/>
                </a:lnTo>
                <a:lnTo>
                  <a:pt x="145" y="2179"/>
                </a:lnTo>
                <a:lnTo>
                  <a:pt x="186" y="2169"/>
                </a:lnTo>
                <a:lnTo>
                  <a:pt x="230" y="2164"/>
                </a:lnTo>
                <a:lnTo>
                  <a:pt x="274" y="2163"/>
                </a:lnTo>
                <a:lnTo>
                  <a:pt x="318" y="2166"/>
                </a:lnTo>
                <a:lnTo>
                  <a:pt x="364" y="2173"/>
                </a:lnTo>
                <a:lnTo>
                  <a:pt x="408" y="2185"/>
                </a:lnTo>
                <a:lnTo>
                  <a:pt x="453" y="2200"/>
                </a:lnTo>
                <a:lnTo>
                  <a:pt x="496" y="2220"/>
                </a:lnTo>
                <a:lnTo>
                  <a:pt x="538" y="2242"/>
                </a:lnTo>
                <a:lnTo>
                  <a:pt x="578" y="2269"/>
                </a:lnTo>
                <a:lnTo>
                  <a:pt x="617" y="2300"/>
                </a:lnTo>
                <a:lnTo>
                  <a:pt x="653" y="2333"/>
                </a:lnTo>
                <a:lnTo>
                  <a:pt x="685" y="2371"/>
                </a:lnTo>
                <a:lnTo>
                  <a:pt x="716" y="2412"/>
                </a:lnTo>
                <a:lnTo>
                  <a:pt x="742" y="2456"/>
                </a:lnTo>
                <a:lnTo>
                  <a:pt x="763" y="2505"/>
                </a:lnTo>
                <a:lnTo>
                  <a:pt x="781" y="2555"/>
                </a:lnTo>
                <a:lnTo>
                  <a:pt x="781" y="2558"/>
                </a:lnTo>
                <a:lnTo>
                  <a:pt x="782" y="2561"/>
                </a:lnTo>
                <a:lnTo>
                  <a:pt x="797" y="2465"/>
                </a:lnTo>
                <a:lnTo>
                  <a:pt x="814" y="2370"/>
                </a:lnTo>
                <a:lnTo>
                  <a:pt x="834" y="2275"/>
                </a:lnTo>
                <a:lnTo>
                  <a:pt x="853" y="2185"/>
                </a:lnTo>
                <a:lnTo>
                  <a:pt x="867" y="2119"/>
                </a:lnTo>
                <a:lnTo>
                  <a:pt x="880" y="2056"/>
                </a:lnTo>
                <a:lnTo>
                  <a:pt x="892" y="1996"/>
                </a:lnTo>
                <a:lnTo>
                  <a:pt x="902" y="1941"/>
                </a:lnTo>
                <a:lnTo>
                  <a:pt x="862" y="1928"/>
                </a:lnTo>
                <a:lnTo>
                  <a:pt x="826" y="1909"/>
                </a:lnTo>
                <a:lnTo>
                  <a:pt x="793" y="1885"/>
                </a:lnTo>
                <a:lnTo>
                  <a:pt x="763" y="1857"/>
                </a:lnTo>
                <a:lnTo>
                  <a:pt x="739" y="1826"/>
                </a:lnTo>
                <a:lnTo>
                  <a:pt x="718" y="1791"/>
                </a:lnTo>
                <a:lnTo>
                  <a:pt x="703" y="1753"/>
                </a:lnTo>
                <a:lnTo>
                  <a:pt x="693" y="1713"/>
                </a:lnTo>
                <a:lnTo>
                  <a:pt x="690" y="1670"/>
                </a:lnTo>
                <a:lnTo>
                  <a:pt x="690" y="1670"/>
                </a:lnTo>
                <a:lnTo>
                  <a:pt x="661" y="1694"/>
                </a:lnTo>
                <a:lnTo>
                  <a:pt x="629" y="1714"/>
                </a:lnTo>
                <a:lnTo>
                  <a:pt x="596" y="1730"/>
                </a:lnTo>
                <a:lnTo>
                  <a:pt x="561" y="1740"/>
                </a:lnTo>
                <a:lnTo>
                  <a:pt x="525" y="1748"/>
                </a:lnTo>
                <a:lnTo>
                  <a:pt x="489" y="1750"/>
                </a:lnTo>
                <a:lnTo>
                  <a:pt x="453" y="1747"/>
                </a:lnTo>
                <a:lnTo>
                  <a:pt x="417" y="1740"/>
                </a:lnTo>
                <a:lnTo>
                  <a:pt x="382" y="1729"/>
                </a:lnTo>
                <a:lnTo>
                  <a:pt x="350" y="1713"/>
                </a:lnTo>
                <a:lnTo>
                  <a:pt x="318" y="1692"/>
                </a:lnTo>
                <a:lnTo>
                  <a:pt x="289" y="1668"/>
                </a:lnTo>
                <a:lnTo>
                  <a:pt x="264" y="1639"/>
                </a:lnTo>
                <a:lnTo>
                  <a:pt x="243" y="1608"/>
                </a:lnTo>
                <a:lnTo>
                  <a:pt x="226" y="1574"/>
                </a:lnTo>
                <a:lnTo>
                  <a:pt x="215" y="1540"/>
                </a:lnTo>
                <a:lnTo>
                  <a:pt x="208" y="1506"/>
                </a:lnTo>
                <a:lnTo>
                  <a:pt x="206" y="1469"/>
                </a:lnTo>
                <a:lnTo>
                  <a:pt x="208" y="1434"/>
                </a:lnTo>
                <a:lnTo>
                  <a:pt x="214" y="1399"/>
                </a:lnTo>
                <a:lnTo>
                  <a:pt x="225" y="1364"/>
                </a:lnTo>
                <a:lnTo>
                  <a:pt x="241" y="1331"/>
                </a:lnTo>
                <a:lnTo>
                  <a:pt x="261" y="1300"/>
                </a:lnTo>
                <a:lnTo>
                  <a:pt x="286" y="1271"/>
                </a:lnTo>
                <a:lnTo>
                  <a:pt x="245" y="1268"/>
                </a:lnTo>
                <a:lnTo>
                  <a:pt x="205" y="1259"/>
                </a:lnTo>
                <a:lnTo>
                  <a:pt x="167" y="1244"/>
                </a:lnTo>
                <a:lnTo>
                  <a:pt x="132" y="1225"/>
                </a:lnTo>
                <a:lnTo>
                  <a:pt x="101" y="1201"/>
                </a:lnTo>
                <a:lnTo>
                  <a:pt x="73" y="1173"/>
                </a:lnTo>
                <a:lnTo>
                  <a:pt x="49" y="1142"/>
                </a:lnTo>
                <a:lnTo>
                  <a:pt x="29" y="1108"/>
                </a:lnTo>
                <a:lnTo>
                  <a:pt x="15" y="1071"/>
                </a:lnTo>
                <a:lnTo>
                  <a:pt x="6" y="1031"/>
                </a:lnTo>
                <a:lnTo>
                  <a:pt x="3" y="989"/>
                </a:lnTo>
                <a:lnTo>
                  <a:pt x="6" y="947"/>
                </a:lnTo>
                <a:lnTo>
                  <a:pt x="15" y="908"/>
                </a:lnTo>
                <a:lnTo>
                  <a:pt x="29" y="870"/>
                </a:lnTo>
                <a:lnTo>
                  <a:pt x="49" y="836"/>
                </a:lnTo>
                <a:lnTo>
                  <a:pt x="74" y="804"/>
                </a:lnTo>
                <a:lnTo>
                  <a:pt x="102" y="776"/>
                </a:lnTo>
                <a:lnTo>
                  <a:pt x="133" y="752"/>
                </a:lnTo>
                <a:lnTo>
                  <a:pt x="168" y="733"/>
                </a:lnTo>
                <a:lnTo>
                  <a:pt x="206" y="719"/>
                </a:lnTo>
                <a:lnTo>
                  <a:pt x="246" y="709"/>
                </a:lnTo>
                <a:lnTo>
                  <a:pt x="288" y="707"/>
                </a:lnTo>
                <a:lnTo>
                  <a:pt x="325" y="709"/>
                </a:lnTo>
                <a:lnTo>
                  <a:pt x="302" y="691"/>
                </a:lnTo>
                <a:lnTo>
                  <a:pt x="280" y="674"/>
                </a:lnTo>
                <a:lnTo>
                  <a:pt x="256" y="645"/>
                </a:lnTo>
                <a:lnTo>
                  <a:pt x="235" y="613"/>
                </a:lnTo>
                <a:lnTo>
                  <a:pt x="219" y="580"/>
                </a:lnTo>
                <a:lnTo>
                  <a:pt x="207" y="545"/>
                </a:lnTo>
                <a:lnTo>
                  <a:pt x="200" y="510"/>
                </a:lnTo>
                <a:lnTo>
                  <a:pt x="198" y="474"/>
                </a:lnTo>
                <a:lnTo>
                  <a:pt x="200" y="437"/>
                </a:lnTo>
                <a:lnTo>
                  <a:pt x="207" y="402"/>
                </a:lnTo>
                <a:lnTo>
                  <a:pt x="219" y="367"/>
                </a:lnTo>
                <a:lnTo>
                  <a:pt x="235" y="334"/>
                </a:lnTo>
                <a:lnTo>
                  <a:pt x="256" y="303"/>
                </a:lnTo>
                <a:lnTo>
                  <a:pt x="280" y="274"/>
                </a:lnTo>
                <a:lnTo>
                  <a:pt x="312" y="247"/>
                </a:lnTo>
                <a:lnTo>
                  <a:pt x="347" y="226"/>
                </a:lnTo>
                <a:lnTo>
                  <a:pt x="382" y="209"/>
                </a:lnTo>
                <a:lnTo>
                  <a:pt x="420" y="198"/>
                </a:lnTo>
                <a:lnTo>
                  <a:pt x="458" y="193"/>
                </a:lnTo>
                <a:lnTo>
                  <a:pt x="497" y="192"/>
                </a:lnTo>
                <a:lnTo>
                  <a:pt x="536" y="197"/>
                </a:lnTo>
                <a:lnTo>
                  <a:pt x="573" y="207"/>
                </a:lnTo>
                <a:lnTo>
                  <a:pt x="610" y="222"/>
                </a:lnTo>
                <a:lnTo>
                  <a:pt x="644" y="241"/>
                </a:lnTo>
                <a:lnTo>
                  <a:pt x="676" y="267"/>
                </a:lnTo>
                <a:lnTo>
                  <a:pt x="681" y="227"/>
                </a:lnTo>
                <a:lnTo>
                  <a:pt x="692" y="190"/>
                </a:lnTo>
                <a:lnTo>
                  <a:pt x="707" y="154"/>
                </a:lnTo>
                <a:lnTo>
                  <a:pt x="727" y="121"/>
                </a:lnTo>
                <a:lnTo>
                  <a:pt x="750" y="92"/>
                </a:lnTo>
                <a:lnTo>
                  <a:pt x="779" y="65"/>
                </a:lnTo>
                <a:lnTo>
                  <a:pt x="810" y="43"/>
                </a:lnTo>
                <a:lnTo>
                  <a:pt x="844" y="24"/>
                </a:lnTo>
                <a:lnTo>
                  <a:pt x="880" y="12"/>
                </a:lnTo>
                <a:lnTo>
                  <a:pt x="919" y="3"/>
                </a:lnTo>
                <a:lnTo>
                  <a:pt x="9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7" name="Group 146"/>
          <p:cNvGrpSpPr/>
          <p:nvPr/>
        </p:nvGrpSpPr>
        <p:grpSpPr>
          <a:xfrm>
            <a:off x="10144728" y="5808663"/>
            <a:ext cx="312738" cy="482600"/>
            <a:chOff x="10137775" y="5808663"/>
            <a:chExt cx="312738" cy="4826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5" name="Freeform 69"/>
            <p:cNvSpPr>
              <a:spLocks/>
            </p:cNvSpPr>
            <p:nvPr/>
          </p:nvSpPr>
          <p:spPr bwMode="auto">
            <a:xfrm>
              <a:off x="10290175" y="5994400"/>
              <a:ext cx="106363" cy="80963"/>
            </a:xfrm>
            <a:custGeom>
              <a:avLst/>
              <a:gdLst>
                <a:gd name="T0" fmla="*/ 529 w 742"/>
                <a:gd name="T1" fmla="*/ 2 h 557"/>
                <a:gd name="T2" fmla="*/ 608 w 742"/>
                <a:gd name="T3" fmla="*/ 17 h 557"/>
                <a:gd name="T4" fmla="*/ 663 w 742"/>
                <a:gd name="T5" fmla="*/ 38 h 557"/>
                <a:gd name="T6" fmla="*/ 697 w 742"/>
                <a:gd name="T7" fmla="*/ 58 h 557"/>
                <a:gd name="T8" fmla="*/ 722 w 742"/>
                <a:gd name="T9" fmla="*/ 76 h 557"/>
                <a:gd name="T10" fmla="*/ 735 w 742"/>
                <a:gd name="T11" fmla="*/ 85 h 557"/>
                <a:gd name="T12" fmla="*/ 740 w 742"/>
                <a:gd name="T13" fmla="*/ 91 h 557"/>
                <a:gd name="T14" fmla="*/ 742 w 742"/>
                <a:gd name="T15" fmla="*/ 92 h 557"/>
                <a:gd name="T16" fmla="*/ 741 w 742"/>
                <a:gd name="T17" fmla="*/ 95 h 557"/>
                <a:gd name="T18" fmla="*/ 737 w 742"/>
                <a:gd name="T19" fmla="*/ 101 h 557"/>
                <a:gd name="T20" fmla="*/ 727 w 742"/>
                <a:gd name="T21" fmla="*/ 116 h 557"/>
                <a:gd name="T22" fmla="*/ 711 w 742"/>
                <a:gd name="T23" fmla="*/ 139 h 557"/>
                <a:gd name="T24" fmla="*/ 680 w 742"/>
                <a:gd name="T25" fmla="*/ 186 h 557"/>
                <a:gd name="T26" fmla="*/ 644 w 742"/>
                <a:gd name="T27" fmla="*/ 238 h 557"/>
                <a:gd name="T28" fmla="*/ 604 w 742"/>
                <a:gd name="T29" fmla="*/ 293 h 557"/>
                <a:gd name="T30" fmla="*/ 575 w 742"/>
                <a:gd name="T31" fmla="*/ 327 h 557"/>
                <a:gd name="T32" fmla="*/ 527 w 742"/>
                <a:gd name="T33" fmla="*/ 376 h 557"/>
                <a:gd name="T34" fmla="*/ 453 w 742"/>
                <a:gd name="T35" fmla="*/ 434 h 557"/>
                <a:gd name="T36" fmla="*/ 390 w 742"/>
                <a:gd name="T37" fmla="*/ 472 h 557"/>
                <a:gd name="T38" fmla="*/ 324 w 742"/>
                <a:gd name="T39" fmla="*/ 502 h 557"/>
                <a:gd name="T40" fmla="*/ 254 w 742"/>
                <a:gd name="T41" fmla="*/ 526 h 557"/>
                <a:gd name="T42" fmla="*/ 184 w 742"/>
                <a:gd name="T43" fmla="*/ 543 h 557"/>
                <a:gd name="T44" fmla="*/ 118 w 742"/>
                <a:gd name="T45" fmla="*/ 552 h 557"/>
                <a:gd name="T46" fmla="*/ 60 w 742"/>
                <a:gd name="T47" fmla="*/ 556 h 557"/>
                <a:gd name="T48" fmla="*/ 27 w 742"/>
                <a:gd name="T49" fmla="*/ 557 h 557"/>
                <a:gd name="T50" fmla="*/ 51 w 742"/>
                <a:gd name="T51" fmla="*/ 524 h 557"/>
                <a:gd name="T52" fmla="*/ 96 w 742"/>
                <a:gd name="T53" fmla="*/ 467 h 557"/>
                <a:gd name="T54" fmla="*/ 152 w 742"/>
                <a:gd name="T55" fmla="*/ 404 h 557"/>
                <a:gd name="T56" fmla="*/ 222 w 742"/>
                <a:gd name="T57" fmla="*/ 336 h 557"/>
                <a:gd name="T58" fmla="*/ 302 w 742"/>
                <a:gd name="T59" fmla="*/ 273 h 557"/>
                <a:gd name="T60" fmla="*/ 340 w 742"/>
                <a:gd name="T61" fmla="*/ 251 h 557"/>
                <a:gd name="T62" fmla="*/ 373 w 742"/>
                <a:gd name="T63" fmla="*/ 233 h 557"/>
                <a:gd name="T64" fmla="*/ 400 w 742"/>
                <a:gd name="T65" fmla="*/ 222 h 557"/>
                <a:gd name="T66" fmla="*/ 420 w 742"/>
                <a:gd name="T67" fmla="*/ 215 h 557"/>
                <a:gd name="T68" fmla="*/ 420 w 742"/>
                <a:gd name="T69" fmla="*/ 215 h 557"/>
                <a:gd name="T70" fmla="*/ 399 w 742"/>
                <a:gd name="T71" fmla="*/ 221 h 557"/>
                <a:gd name="T72" fmla="*/ 371 w 742"/>
                <a:gd name="T73" fmla="*/ 230 h 557"/>
                <a:gd name="T74" fmla="*/ 337 w 742"/>
                <a:gd name="T75" fmla="*/ 244 h 557"/>
                <a:gd name="T76" fmla="*/ 297 w 742"/>
                <a:gd name="T77" fmla="*/ 265 h 557"/>
                <a:gd name="T78" fmla="*/ 254 w 742"/>
                <a:gd name="T79" fmla="*/ 290 h 557"/>
                <a:gd name="T80" fmla="*/ 167 w 742"/>
                <a:gd name="T81" fmla="*/ 356 h 557"/>
                <a:gd name="T82" fmla="*/ 102 w 742"/>
                <a:gd name="T83" fmla="*/ 415 h 557"/>
                <a:gd name="T84" fmla="*/ 45 w 742"/>
                <a:gd name="T85" fmla="*/ 473 h 557"/>
                <a:gd name="T86" fmla="*/ 0 w 742"/>
                <a:gd name="T87" fmla="*/ 523 h 557"/>
                <a:gd name="T88" fmla="*/ 0 w 742"/>
                <a:gd name="T89" fmla="*/ 472 h 557"/>
                <a:gd name="T90" fmla="*/ 8 w 742"/>
                <a:gd name="T91" fmla="*/ 406 h 557"/>
                <a:gd name="T92" fmla="*/ 29 w 742"/>
                <a:gd name="T93" fmla="*/ 332 h 557"/>
                <a:gd name="T94" fmla="*/ 64 w 742"/>
                <a:gd name="T95" fmla="*/ 255 h 557"/>
                <a:gd name="T96" fmla="*/ 115 w 742"/>
                <a:gd name="T97" fmla="*/ 182 h 557"/>
                <a:gd name="T98" fmla="*/ 169 w 742"/>
                <a:gd name="T99" fmla="*/ 127 h 557"/>
                <a:gd name="T100" fmla="*/ 219 w 742"/>
                <a:gd name="T101" fmla="*/ 89 h 557"/>
                <a:gd name="T102" fmla="*/ 302 w 742"/>
                <a:gd name="T103" fmla="*/ 41 h 557"/>
                <a:gd name="T104" fmla="*/ 392 w 742"/>
                <a:gd name="T105" fmla="*/ 12 h 557"/>
                <a:gd name="T106" fmla="*/ 454 w 742"/>
                <a:gd name="T107" fmla="*/ 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42" h="557">
                  <a:moveTo>
                    <a:pt x="485" y="0"/>
                  </a:moveTo>
                  <a:lnTo>
                    <a:pt x="529" y="2"/>
                  </a:lnTo>
                  <a:lnTo>
                    <a:pt x="569" y="8"/>
                  </a:lnTo>
                  <a:lnTo>
                    <a:pt x="608" y="17"/>
                  </a:lnTo>
                  <a:lnTo>
                    <a:pt x="642" y="29"/>
                  </a:lnTo>
                  <a:lnTo>
                    <a:pt x="663" y="38"/>
                  </a:lnTo>
                  <a:lnTo>
                    <a:pt x="681" y="49"/>
                  </a:lnTo>
                  <a:lnTo>
                    <a:pt x="697" y="58"/>
                  </a:lnTo>
                  <a:lnTo>
                    <a:pt x="711" y="67"/>
                  </a:lnTo>
                  <a:lnTo>
                    <a:pt x="722" y="76"/>
                  </a:lnTo>
                  <a:lnTo>
                    <a:pt x="730" y="82"/>
                  </a:lnTo>
                  <a:lnTo>
                    <a:pt x="735" y="85"/>
                  </a:lnTo>
                  <a:lnTo>
                    <a:pt x="738" y="89"/>
                  </a:lnTo>
                  <a:lnTo>
                    <a:pt x="740" y="91"/>
                  </a:lnTo>
                  <a:lnTo>
                    <a:pt x="741" y="92"/>
                  </a:lnTo>
                  <a:lnTo>
                    <a:pt x="742" y="92"/>
                  </a:lnTo>
                  <a:lnTo>
                    <a:pt x="741" y="93"/>
                  </a:lnTo>
                  <a:lnTo>
                    <a:pt x="741" y="95"/>
                  </a:lnTo>
                  <a:lnTo>
                    <a:pt x="739" y="97"/>
                  </a:lnTo>
                  <a:lnTo>
                    <a:pt x="737" y="101"/>
                  </a:lnTo>
                  <a:lnTo>
                    <a:pt x="734" y="106"/>
                  </a:lnTo>
                  <a:lnTo>
                    <a:pt x="727" y="116"/>
                  </a:lnTo>
                  <a:lnTo>
                    <a:pt x="720" y="127"/>
                  </a:lnTo>
                  <a:lnTo>
                    <a:pt x="711" y="139"/>
                  </a:lnTo>
                  <a:lnTo>
                    <a:pt x="697" y="161"/>
                  </a:lnTo>
                  <a:lnTo>
                    <a:pt x="680" y="186"/>
                  </a:lnTo>
                  <a:lnTo>
                    <a:pt x="663" y="212"/>
                  </a:lnTo>
                  <a:lnTo>
                    <a:pt x="644" y="238"/>
                  </a:lnTo>
                  <a:lnTo>
                    <a:pt x="624" y="266"/>
                  </a:lnTo>
                  <a:lnTo>
                    <a:pt x="604" y="293"/>
                  </a:lnTo>
                  <a:lnTo>
                    <a:pt x="589" y="310"/>
                  </a:lnTo>
                  <a:lnTo>
                    <a:pt x="575" y="327"/>
                  </a:lnTo>
                  <a:lnTo>
                    <a:pt x="559" y="343"/>
                  </a:lnTo>
                  <a:lnTo>
                    <a:pt x="527" y="376"/>
                  </a:lnTo>
                  <a:lnTo>
                    <a:pt x="491" y="406"/>
                  </a:lnTo>
                  <a:lnTo>
                    <a:pt x="453" y="434"/>
                  </a:lnTo>
                  <a:lnTo>
                    <a:pt x="422" y="454"/>
                  </a:lnTo>
                  <a:lnTo>
                    <a:pt x="390" y="472"/>
                  </a:lnTo>
                  <a:lnTo>
                    <a:pt x="358" y="488"/>
                  </a:lnTo>
                  <a:lnTo>
                    <a:pt x="324" y="502"/>
                  </a:lnTo>
                  <a:lnTo>
                    <a:pt x="289" y="515"/>
                  </a:lnTo>
                  <a:lnTo>
                    <a:pt x="254" y="526"/>
                  </a:lnTo>
                  <a:lnTo>
                    <a:pt x="219" y="536"/>
                  </a:lnTo>
                  <a:lnTo>
                    <a:pt x="184" y="543"/>
                  </a:lnTo>
                  <a:lnTo>
                    <a:pt x="150" y="549"/>
                  </a:lnTo>
                  <a:lnTo>
                    <a:pt x="118" y="552"/>
                  </a:lnTo>
                  <a:lnTo>
                    <a:pt x="87" y="555"/>
                  </a:lnTo>
                  <a:lnTo>
                    <a:pt x="60" y="556"/>
                  </a:lnTo>
                  <a:lnTo>
                    <a:pt x="42" y="557"/>
                  </a:lnTo>
                  <a:lnTo>
                    <a:pt x="27" y="557"/>
                  </a:lnTo>
                  <a:lnTo>
                    <a:pt x="38" y="541"/>
                  </a:lnTo>
                  <a:lnTo>
                    <a:pt x="51" y="524"/>
                  </a:lnTo>
                  <a:lnTo>
                    <a:pt x="72" y="497"/>
                  </a:lnTo>
                  <a:lnTo>
                    <a:pt x="96" y="467"/>
                  </a:lnTo>
                  <a:lnTo>
                    <a:pt x="123" y="435"/>
                  </a:lnTo>
                  <a:lnTo>
                    <a:pt x="152" y="404"/>
                  </a:lnTo>
                  <a:lnTo>
                    <a:pt x="182" y="374"/>
                  </a:lnTo>
                  <a:lnTo>
                    <a:pt x="222" y="336"/>
                  </a:lnTo>
                  <a:lnTo>
                    <a:pt x="263" y="302"/>
                  </a:lnTo>
                  <a:lnTo>
                    <a:pt x="302" y="273"/>
                  </a:lnTo>
                  <a:lnTo>
                    <a:pt x="322" y="261"/>
                  </a:lnTo>
                  <a:lnTo>
                    <a:pt x="340" y="251"/>
                  </a:lnTo>
                  <a:lnTo>
                    <a:pt x="357" y="242"/>
                  </a:lnTo>
                  <a:lnTo>
                    <a:pt x="373" y="233"/>
                  </a:lnTo>
                  <a:lnTo>
                    <a:pt x="387" y="227"/>
                  </a:lnTo>
                  <a:lnTo>
                    <a:pt x="400" y="222"/>
                  </a:lnTo>
                  <a:lnTo>
                    <a:pt x="413" y="218"/>
                  </a:lnTo>
                  <a:lnTo>
                    <a:pt x="420" y="215"/>
                  </a:lnTo>
                  <a:lnTo>
                    <a:pt x="424" y="214"/>
                  </a:lnTo>
                  <a:lnTo>
                    <a:pt x="420" y="215"/>
                  </a:lnTo>
                  <a:lnTo>
                    <a:pt x="412" y="217"/>
                  </a:lnTo>
                  <a:lnTo>
                    <a:pt x="399" y="221"/>
                  </a:lnTo>
                  <a:lnTo>
                    <a:pt x="386" y="225"/>
                  </a:lnTo>
                  <a:lnTo>
                    <a:pt x="371" y="230"/>
                  </a:lnTo>
                  <a:lnTo>
                    <a:pt x="355" y="236"/>
                  </a:lnTo>
                  <a:lnTo>
                    <a:pt x="337" y="244"/>
                  </a:lnTo>
                  <a:lnTo>
                    <a:pt x="317" y="254"/>
                  </a:lnTo>
                  <a:lnTo>
                    <a:pt x="297" y="265"/>
                  </a:lnTo>
                  <a:lnTo>
                    <a:pt x="275" y="278"/>
                  </a:lnTo>
                  <a:lnTo>
                    <a:pt x="254" y="290"/>
                  </a:lnTo>
                  <a:lnTo>
                    <a:pt x="210" y="322"/>
                  </a:lnTo>
                  <a:lnTo>
                    <a:pt x="167" y="356"/>
                  </a:lnTo>
                  <a:lnTo>
                    <a:pt x="133" y="386"/>
                  </a:lnTo>
                  <a:lnTo>
                    <a:pt x="102" y="415"/>
                  </a:lnTo>
                  <a:lnTo>
                    <a:pt x="72" y="445"/>
                  </a:lnTo>
                  <a:lnTo>
                    <a:pt x="45" y="473"/>
                  </a:lnTo>
                  <a:lnTo>
                    <a:pt x="20" y="499"/>
                  </a:lnTo>
                  <a:lnTo>
                    <a:pt x="0" y="523"/>
                  </a:lnTo>
                  <a:lnTo>
                    <a:pt x="0" y="500"/>
                  </a:lnTo>
                  <a:lnTo>
                    <a:pt x="0" y="472"/>
                  </a:lnTo>
                  <a:lnTo>
                    <a:pt x="2" y="441"/>
                  </a:lnTo>
                  <a:lnTo>
                    <a:pt x="8" y="406"/>
                  </a:lnTo>
                  <a:lnTo>
                    <a:pt x="17" y="369"/>
                  </a:lnTo>
                  <a:lnTo>
                    <a:pt x="29" y="332"/>
                  </a:lnTo>
                  <a:lnTo>
                    <a:pt x="45" y="294"/>
                  </a:lnTo>
                  <a:lnTo>
                    <a:pt x="64" y="255"/>
                  </a:lnTo>
                  <a:lnTo>
                    <a:pt x="88" y="218"/>
                  </a:lnTo>
                  <a:lnTo>
                    <a:pt x="115" y="182"/>
                  </a:lnTo>
                  <a:lnTo>
                    <a:pt x="146" y="148"/>
                  </a:lnTo>
                  <a:lnTo>
                    <a:pt x="169" y="127"/>
                  </a:lnTo>
                  <a:lnTo>
                    <a:pt x="193" y="107"/>
                  </a:lnTo>
                  <a:lnTo>
                    <a:pt x="219" y="89"/>
                  </a:lnTo>
                  <a:lnTo>
                    <a:pt x="259" y="64"/>
                  </a:lnTo>
                  <a:lnTo>
                    <a:pt x="302" y="41"/>
                  </a:lnTo>
                  <a:lnTo>
                    <a:pt x="347" y="24"/>
                  </a:lnTo>
                  <a:lnTo>
                    <a:pt x="392" y="12"/>
                  </a:lnTo>
                  <a:lnTo>
                    <a:pt x="424" y="5"/>
                  </a:lnTo>
                  <a:lnTo>
                    <a:pt x="454" y="2"/>
                  </a:lnTo>
                  <a:lnTo>
                    <a:pt x="4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70"/>
            <p:cNvSpPr>
              <a:spLocks noEditPoints="1"/>
            </p:cNvSpPr>
            <p:nvPr/>
          </p:nvSpPr>
          <p:spPr bwMode="auto">
            <a:xfrm>
              <a:off x="10137775" y="5808663"/>
              <a:ext cx="312738" cy="482600"/>
            </a:xfrm>
            <a:custGeom>
              <a:avLst/>
              <a:gdLst>
                <a:gd name="T0" fmla="*/ 716 w 2167"/>
                <a:gd name="T1" fmla="*/ 1615 h 3340"/>
                <a:gd name="T2" fmla="*/ 834 w 2167"/>
                <a:gd name="T3" fmla="*/ 1692 h 3340"/>
                <a:gd name="T4" fmla="*/ 969 w 2167"/>
                <a:gd name="T5" fmla="*/ 1844 h 3340"/>
                <a:gd name="T6" fmla="*/ 811 w 2167"/>
                <a:gd name="T7" fmla="*/ 1660 h 3340"/>
                <a:gd name="T8" fmla="*/ 698 w 2167"/>
                <a:gd name="T9" fmla="*/ 1608 h 3340"/>
                <a:gd name="T10" fmla="*/ 996 w 2167"/>
                <a:gd name="T11" fmla="*/ 537 h 3340"/>
                <a:gd name="T12" fmla="*/ 975 w 2167"/>
                <a:gd name="T13" fmla="*/ 746 h 3340"/>
                <a:gd name="T14" fmla="*/ 1176 w 2167"/>
                <a:gd name="T15" fmla="*/ 806 h 3340"/>
                <a:gd name="T16" fmla="*/ 1272 w 2167"/>
                <a:gd name="T17" fmla="*/ 620 h 3340"/>
                <a:gd name="T18" fmla="*/ 1112 w 2167"/>
                <a:gd name="T19" fmla="*/ 488 h 3340"/>
                <a:gd name="T20" fmla="*/ 1261 w 2167"/>
                <a:gd name="T21" fmla="*/ 94 h 3340"/>
                <a:gd name="T22" fmla="*/ 1303 w 2167"/>
                <a:gd name="T23" fmla="*/ 186 h 3340"/>
                <a:gd name="T24" fmla="*/ 1492 w 2167"/>
                <a:gd name="T25" fmla="*/ 138 h 3340"/>
                <a:gd name="T26" fmla="*/ 1621 w 2167"/>
                <a:gd name="T27" fmla="*/ 291 h 3340"/>
                <a:gd name="T28" fmla="*/ 1564 w 2167"/>
                <a:gd name="T29" fmla="*/ 458 h 3340"/>
                <a:gd name="T30" fmla="*/ 1702 w 2167"/>
                <a:gd name="T31" fmla="*/ 509 h 3340"/>
                <a:gd name="T32" fmla="*/ 1757 w 2167"/>
                <a:gd name="T33" fmla="*/ 719 h 3340"/>
                <a:gd name="T34" fmla="*/ 1585 w 2167"/>
                <a:gd name="T35" fmla="*/ 842 h 3340"/>
                <a:gd name="T36" fmla="*/ 1615 w 2167"/>
                <a:gd name="T37" fmla="*/ 1050 h 3340"/>
                <a:gd name="T38" fmla="*/ 1444 w 2167"/>
                <a:gd name="T39" fmla="*/ 1159 h 3340"/>
                <a:gd name="T40" fmla="*/ 1294 w 2167"/>
                <a:gd name="T41" fmla="*/ 1082 h 3340"/>
                <a:gd name="T42" fmla="*/ 1234 w 2167"/>
                <a:gd name="T43" fmla="*/ 1261 h 3340"/>
                <a:gd name="T44" fmla="*/ 1087 w 2167"/>
                <a:gd name="T45" fmla="*/ 1480 h 3340"/>
                <a:gd name="T46" fmla="*/ 1033 w 2167"/>
                <a:gd name="T47" fmla="*/ 1882 h 3340"/>
                <a:gd name="T48" fmla="*/ 2072 w 2167"/>
                <a:gd name="T49" fmla="*/ 2219 h 3340"/>
                <a:gd name="T50" fmla="*/ 2059 w 2167"/>
                <a:gd name="T51" fmla="*/ 2349 h 3340"/>
                <a:gd name="T52" fmla="*/ 2007 w 2167"/>
                <a:gd name="T53" fmla="*/ 2654 h 3340"/>
                <a:gd name="T54" fmla="*/ 1900 w 2167"/>
                <a:gd name="T55" fmla="*/ 3003 h 3340"/>
                <a:gd name="T56" fmla="*/ 1717 w 2167"/>
                <a:gd name="T57" fmla="*/ 3271 h 3340"/>
                <a:gd name="T58" fmla="*/ 529 w 2167"/>
                <a:gd name="T59" fmla="*/ 3337 h 3340"/>
                <a:gd name="T60" fmla="*/ 324 w 2167"/>
                <a:gd name="T61" fmla="*/ 3155 h 3340"/>
                <a:gd name="T62" fmla="*/ 187 w 2167"/>
                <a:gd name="T63" fmla="*/ 2807 h 3340"/>
                <a:gd name="T64" fmla="*/ 107 w 2167"/>
                <a:gd name="T65" fmla="*/ 2447 h 3340"/>
                <a:gd name="T66" fmla="*/ 75 w 2167"/>
                <a:gd name="T67" fmla="*/ 2232 h 3340"/>
                <a:gd name="T68" fmla="*/ 969 w 2167"/>
                <a:gd name="T69" fmla="*/ 1949 h 3340"/>
                <a:gd name="T70" fmla="*/ 908 w 2167"/>
                <a:gd name="T71" fmla="*/ 1846 h 3340"/>
                <a:gd name="T72" fmla="*/ 737 w 2167"/>
                <a:gd name="T73" fmla="*/ 1800 h 3340"/>
                <a:gd name="T74" fmla="*/ 578 w 2167"/>
                <a:gd name="T75" fmla="*/ 1679 h 3340"/>
                <a:gd name="T76" fmla="*/ 486 w 2167"/>
                <a:gd name="T77" fmla="*/ 1553 h 3340"/>
                <a:gd name="T78" fmla="*/ 465 w 2167"/>
                <a:gd name="T79" fmla="*/ 1518 h 3340"/>
                <a:gd name="T80" fmla="*/ 496 w 2167"/>
                <a:gd name="T81" fmla="*/ 1495 h 3340"/>
                <a:gd name="T82" fmla="*/ 648 w 2167"/>
                <a:gd name="T83" fmla="*/ 1454 h 3340"/>
                <a:gd name="T84" fmla="*/ 863 w 2167"/>
                <a:gd name="T85" fmla="*/ 1536 h 3340"/>
                <a:gd name="T86" fmla="*/ 981 w 2167"/>
                <a:gd name="T87" fmla="*/ 1718 h 3340"/>
                <a:gd name="T88" fmla="*/ 1054 w 2167"/>
                <a:gd name="T89" fmla="*/ 1340 h 3340"/>
                <a:gd name="T90" fmla="*/ 930 w 2167"/>
                <a:gd name="T91" fmla="*/ 1184 h 3340"/>
                <a:gd name="T92" fmla="*/ 815 w 2167"/>
                <a:gd name="T93" fmla="*/ 1172 h 3340"/>
                <a:gd name="T94" fmla="*/ 635 w 2167"/>
                <a:gd name="T95" fmla="*/ 1096 h 3340"/>
                <a:gd name="T96" fmla="*/ 619 w 2167"/>
                <a:gd name="T97" fmla="*/ 903 h 3340"/>
                <a:gd name="T98" fmla="*/ 511 w 2167"/>
                <a:gd name="T99" fmla="*/ 785 h 3340"/>
                <a:gd name="T100" fmla="*/ 492 w 2167"/>
                <a:gd name="T101" fmla="*/ 568 h 3340"/>
                <a:gd name="T102" fmla="*/ 678 w 2167"/>
                <a:gd name="T103" fmla="*/ 476 h 3340"/>
                <a:gd name="T104" fmla="*/ 594 w 2167"/>
                <a:gd name="T105" fmla="*/ 318 h 3340"/>
                <a:gd name="T106" fmla="*/ 704 w 2167"/>
                <a:gd name="T107" fmla="*/ 146 h 3340"/>
                <a:gd name="T108" fmla="*/ 911 w 2167"/>
                <a:gd name="T109" fmla="*/ 179 h 3340"/>
                <a:gd name="T110" fmla="*/ 1034 w 2167"/>
                <a:gd name="T111" fmla="*/ 11 h 3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67" h="3340">
                  <a:moveTo>
                    <a:pt x="691" y="1605"/>
                  </a:moveTo>
                  <a:lnTo>
                    <a:pt x="691" y="1606"/>
                  </a:lnTo>
                  <a:lnTo>
                    <a:pt x="693" y="1606"/>
                  </a:lnTo>
                  <a:lnTo>
                    <a:pt x="697" y="1608"/>
                  </a:lnTo>
                  <a:lnTo>
                    <a:pt x="702" y="1609"/>
                  </a:lnTo>
                  <a:lnTo>
                    <a:pt x="707" y="1611"/>
                  </a:lnTo>
                  <a:lnTo>
                    <a:pt x="716" y="1615"/>
                  </a:lnTo>
                  <a:lnTo>
                    <a:pt x="726" y="1619"/>
                  </a:lnTo>
                  <a:lnTo>
                    <a:pt x="738" y="1624"/>
                  </a:lnTo>
                  <a:lnTo>
                    <a:pt x="750" y="1631"/>
                  </a:lnTo>
                  <a:lnTo>
                    <a:pt x="763" y="1639"/>
                  </a:lnTo>
                  <a:lnTo>
                    <a:pt x="777" y="1648"/>
                  </a:lnTo>
                  <a:lnTo>
                    <a:pt x="805" y="1669"/>
                  </a:lnTo>
                  <a:lnTo>
                    <a:pt x="834" y="1692"/>
                  </a:lnTo>
                  <a:lnTo>
                    <a:pt x="862" y="1718"/>
                  </a:lnTo>
                  <a:lnTo>
                    <a:pt x="888" y="1746"/>
                  </a:lnTo>
                  <a:lnTo>
                    <a:pt x="913" y="1774"/>
                  </a:lnTo>
                  <a:lnTo>
                    <a:pt x="936" y="1800"/>
                  </a:lnTo>
                  <a:lnTo>
                    <a:pt x="955" y="1825"/>
                  </a:lnTo>
                  <a:lnTo>
                    <a:pt x="962" y="1835"/>
                  </a:lnTo>
                  <a:lnTo>
                    <a:pt x="969" y="1844"/>
                  </a:lnTo>
                  <a:lnTo>
                    <a:pt x="971" y="1801"/>
                  </a:lnTo>
                  <a:lnTo>
                    <a:pt x="951" y="1780"/>
                  </a:lnTo>
                  <a:lnTo>
                    <a:pt x="927" y="1755"/>
                  </a:lnTo>
                  <a:lnTo>
                    <a:pt x="901" y="1731"/>
                  </a:lnTo>
                  <a:lnTo>
                    <a:pt x="873" y="1706"/>
                  </a:lnTo>
                  <a:lnTo>
                    <a:pt x="842" y="1682"/>
                  </a:lnTo>
                  <a:lnTo>
                    <a:pt x="811" y="1660"/>
                  </a:lnTo>
                  <a:lnTo>
                    <a:pt x="796" y="1650"/>
                  </a:lnTo>
                  <a:lnTo>
                    <a:pt x="781" y="1641"/>
                  </a:lnTo>
                  <a:lnTo>
                    <a:pt x="752" y="1626"/>
                  </a:lnTo>
                  <a:lnTo>
                    <a:pt x="727" y="1617"/>
                  </a:lnTo>
                  <a:lnTo>
                    <a:pt x="717" y="1612"/>
                  </a:lnTo>
                  <a:lnTo>
                    <a:pt x="708" y="1610"/>
                  </a:lnTo>
                  <a:lnTo>
                    <a:pt x="698" y="1608"/>
                  </a:lnTo>
                  <a:lnTo>
                    <a:pt x="692" y="1606"/>
                  </a:lnTo>
                  <a:lnTo>
                    <a:pt x="691" y="1605"/>
                  </a:lnTo>
                  <a:close/>
                  <a:moveTo>
                    <a:pt x="1112" y="488"/>
                  </a:moveTo>
                  <a:lnTo>
                    <a:pt x="1079" y="491"/>
                  </a:lnTo>
                  <a:lnTo>
                    <a:pt x="1048" y="501"/>
                  </a:lnTo>
                  <a:lnTo>
                    <a:pt x="1020" y="516"/>
                  </a:lnTo>
                  <a:lnTo>
                    <a:pt x="996" y="537"/>
                  </a:lnTo>
                  <a:lnTo>
                    <a:pt x="975" y="562"/>
                  </a:lnTo>
                  <a:lnTo>
                    <a:pt x="960" y="590"/>
                  </a:lnTo>
                  <a:lnTo>
                    <a:pt x="951" y="620"/>
                  </a:lnTo>
                  <a:lnTo>
                    <a:pt x="947" y="653"/>
                  </a:lnTo>
                  <a:lnTo>
                    <a:pt x="951" y="687"/>
                  </a:lnTo>
                  <a:lnTo>
                    <a:pt x="960" y="718"/>
                  </a:lnTo>
                  <a:lnTo>
                    <a:pt x="975" y="746"/>
                  </a:lnTo>
                  <a:lnTo>
                    <a:pt x="996" y="770"/>
                  </a:lnTo>
                  <a:lnTo>
                    <a:pt x="1020" y="791"/>
                  </a:lnTo>
                  <a:lnTo>
                    <a:pt x="1048" y="806"/>
                  </a:lnTo>
                  <a:lnTo>
                    <a:pt x="1079" y="815"/>
                  </a:lnTo>
                  <a:lnTo>
                    <a:pt x="1112" y="819"/>
                  </a:lnTo>
                  <a:lnTo>
                    <a:pt x="1145" y="815"/>
                  </a:lnTo>
                  <a:lnTo>
                    <a:pt x="1176" y="806"/>
                  </a:lnTo>
                  <a:lnTo>
                    <a:pt x="1204" y="791"/>
                  </a:lnTo>
                  <a:lnTo>
                    <a:pt x="1228" y="770"/>
                  </a:lnTo>
                  <a:lnTo>
                    <a:pt x="1248" y="746"/>
                  </a:lnTo>
                  <a:lnTo>
                    <a:pt x="1264" y="718"/>
                  </a:lnTo>
                  <a:lnTo>
                    <a:pt x="1272" y="687"/>
                  </a:lnTo>
                  <a:lnTo>
                    <a:pt x="1277" y="653"/>
                  </a:lnTo>
                  <a:lnTo>
                    <a:pt x="1272" y="620"/>
                  </a:lnTo>
                  <a:lnTo>
                    <a:pt x="1264" y="590"/>
                  </a:lnTo>
                  <a:lnTo>
                    <a:pt x="1248" y="562"/>
                  </a:lnTo>
                  <a:lnTo>
                    <a:pt x="1228" y="537"/>
                  </a:lnTo>
                  <a:lnTo>
                    <a:pt x="1204" y="516"/>
                  </a:lnTo>
                  <a:lnTo>
                    <a:pt x="1176" y="501"/>
                  </a:lnTo>
                  <a:lnTo>
                    <a:pt x="1145" y="491"/>
                  </a:lnTo>
                  <a:lnTo>
                    <a:pt x="1112" y="488"/>
                  </a:lnTo>
                  <a:close/>
                  <a:moveTo>
                    <a:pt x="1099" y="0"/>
                  </a:moveTo>
                  <a:lnTo>
                    <a:pt x="1132" y="3"/>
                  </a:lnTo>
                  <a:lnTo>
                    <a:pt x="1164" y="12"/>
                  </a:lnTo>
                  <a:lnTo>
                    <a:pt x="1193" y="26"/>
                  </a:lnTo>
                  <a:lnTo>
                    <a:pt x="1220" y="44"/>
                  </a:lnTo>
                  <a:lnTo>
                    <a:pt x="1242" y="67"/>
                  </a:lnTo>
                  <a:lnTo>
                    <a:pt x="1261" y="94"/>
                  </a:lnTo>
                  <a:lnTo>
                    <a:pt x="1275" y="123"/>
                  </a:lnTo>
                  <a:lnTo>
                    <a:pt x="1284" y="156"/>
                  </a:lnTo>
                  <a:lnTo>
                    <a:pt x="1286" y="189"/>
                  </a:lnTo>
                  <a:lnTo>
                    <a:pt x="1286" y="198"/>
                  </a:lnTo>
                  <a:lnTo>
                    <a:pt x="1285" y="205"/>
                  </a:lnTo>
                  <a:lnTo>
                    <a:pt x="1294" y="194"/>
                  </a:lnTo>
                  <a:lnTo>
                    <a:pt x="1303" y="186"/>
                  </a:lnTo>
                  <a:lnTo>
                    <a:pt x="1326" y="165"/>
                  </a:lnTo>
                  <a:lnTo>
                    <a:pt x="1351" y="150"/>
                  </a:lnTo>
                  <a:lnTo>
                    <a:pt x="1379" y="138"/>
                  </a:lnTo>
                  <a:lnTo>
                    <a:pt x="1407" y="132"/>
                  </a:lnTo>
                  <a:lnTo>
                    <a:pt x="1436" y="130"/>
                  </a:lnTo>
                  <a:lnTo>
                    <a:pt x="1465" y="132"/>
                  </a:lnTo>
                  <a:lnTo>
                    <a:pt x="1492" y="138"/>
                  </a:lnTo>
                  <a:lnTo>
                    <a:pt x="1519" y="150"/>
                  </a:lnTo>
                  <a:lnTo>
                    <a:pt x="1545" y="165"/>
                  </a:lnTo>
                  <a:lnTo>
                    <a:pt x="1569" y="186"/>
                  </a:lnTo>
                  <a:lnTo>
                    <a:pt x="1588" y="208"/>
                  </a:lnTo>
                  <a:lnTo>
                    <a:pt x="1604" y="234"/>
                  </a:lnTo>
                  <a:lnTo>
                    <a:pt x="1615" y="262"/>
                  </a:lnTo>
                  <a:lnTo>
                    <a:pt x="1621" y="291"/>
                  </a:lnTo>
                  <a:lnTo>
                    <a:pt x="1623" y="320"/>
                  </a:lnTo>
                  <a:lnTo>
                    <a:pt x="1621" y="349"/>
                  </a:lnTo>
                  <a:lnTo>
                    <a:pt x="1615" y="377"/>
                  </a:lnTo>
                  <a:lnTo>
                    <a:pt x="1604" y="405"/>
                  </a:lnTo>
                  <a:lnTo>
                    <a:pt x="1588" y="430"/>
                  </a:lnTo>
                  <a:lnTo>
                    <a:pt x="1569" y="454"/>
                  </a:lnTo>
                  <a:lnTo>
                    <a:pt x="1564" y="458"/>
                  </a:lnTo>
                  <a:lnTo>
                    <a:pt x="1559" y="462"/>
                  </a:lnTo>
                  <a:lnTo>
                    <a:pt x="1554" y="465"/>
                  </a:lnTo>
                  <a:lnTo>
                    <a:pt x="1580" y="464"/>
                  </a:lnTo>
                  <a:lnTo>
                    <a:pt x="1614" y="468"/>
                  </a:lnTo>
                  <a:lnTo>
                    <a:pt x="1646" y="476"/>
                  </a:lnTo>
                  <a:lnTo>
                    <a:pt x="1675" y="490"/>
                  </a:lnTo>
                  <a:lnTo>
                    <a:pt x="1702" y="509"/>
                  </a:lnTo>
                  <a:lnTo>
                    <a:pt x="1724" y="531"/>
                  </a:lnTo>
                  <a:lnTo>
                    <a:pt x="1742" y="558"/>
                  </a:lnTo>
                  <a:lnTo>
                    <a:pt x="1756" y="588"/>
                  </a:lnTo>
                  <a:lnTo>
                    <a:pt x="1766" y="620"/>
                  </a:lnTo>
                  <a:lnTo>
                    <a:pt x="1768" y="653"/>
                  </a:lnTo>
                  <a:lnTo>
                    <a:pt x="1766" y="687"/>
                  </a:lnTo>
                  <a:lnTo>
                    <a:pt x="1757" y="719"/>
                  </a:lnTo>
                  <a:lnTo>
                    <a:pt x="1743" y="748"/>
                  </a:lnTo>
                  <a:lnTo>
                    <a:pt x="1725" y="774"/>
                  </a:lnTo>
                  <a:lnTo>
                    <a:pt x="1703" y="797"/>
                  </a:lnTo>
                  <a:lnTo>
                    <a:pt x="1677" y="815"/>
                  </a:lnTo>
                  <a:lnTo>
                    <a:pt x="1649" y="831"/>
                  </a:lnTo>
                  <a:lnTo>
                    <a:pt x="1618" y="839"/>
                  </a:lnTo>
                  <a:lnTo>
                    <a:pt x="1585" y="842"/>
                  </a:lnTo>
                  <a:lnTo>
                    <a:pt x="1604" y="869"/>
                  </a:lnTo>
                  <a:lnTo>
                    <a:pt x="1619" y="897"/>
                  </a:lnTo>
                  <a:lnTo>
                    <a:pt x="1628" y="928"/>
                  </a:lnTo>
                  <a:lnTo>
                    <a:pt x="1633" y="959"/>
                  </a:lnTo>
                  <a:lnTo>
                    <a:pt x="1632" y="989"/>
                  </a:lnTo>
                  <a:lnTo>
                    <a:pt x="1627" y="1021"/>
                  </a:lnTo>
                  <a:lnTo>
                    <a:pt x="1615" y="1050"/>
                  </a:lnTo>
                  <a:lnTo>
                    <a:pt x="1599" y="1078"/>
                  </a:lnTo>
                  <a:lnTo>
                    <a:pt x="1578" y="1103"/>
                  </a:lnTo>
                  <a:lnTo>
                    <a:pt x="1555" y="1123"/>
                  </a:lnTo>
                  <a:lnTo>
                    <a:pt x="1529" y="1138"/>
                  </a:lnTo>
                  <a:lnTo>
                    <a:pt x="1502" y="1150"/>
                  </a:lnTo>
                  <a:lnTo>
                    <a:pt x="1473" y="1157"/>
                  </a:lnTo>
                  <a:lnTo>
                    <a:pt x="1444" y="1159"/>
                  </a:lnTo>
                  <a:lnTo>
                    <a:pt x="1415" y="1157"/>
                  </a:lnTo>
                  <a:lnTo>
                    <a:pt x="1387" y="1150"/>
                  </a:lnTo>
                  <a:lnTo>
                    <a:pt x="1360" y="1138"/>
                  </a:lnTo>
                  <a:lnTo>
                    <a:pt x="1335" y="1123"/>
                  </a:lnTo>
                  <a:lnTo>
                    <a:pt x="1311" y="1103"/>
                  </a:lnTo>
                  <a:lnTo>
                    <a:pt x="1303" y="1093"/>
                  </a:lnTo>
                  <a:lnTo>
                    <a:pt x="1294" y="1082"/>
                  </a:lnTo>
                  <a:lnTo>
                    <a:pt x="1296" y="1102"/>
                  </a:lnTo>
                  <a:lnTo>
                    <a:pt x="1297" y="1121"/>
                  </a:lnTo>
                  <a:lnTo>
                    <a:pt x="1294" y="1153"/>
                  </a:lnTo>
                  <a:lnTo>
                    <a:pt x="1285" y="1185"/>
                  </a:lnTo>
                  <a:lnTo>
                    <a:pt x="1272" y="1213"/>
                  </a:lnTo>
                  <a:lnTo>
                    <a:pt x="1255" y="1239"/>
                  </a:lnTo>
                  <a:lnTo>
                    <a:pt x="1234" y="1261"/>
                  </a:lnTo>
                  <a:lnTo>
                    <a:pt x="1209" y="1280"/>
                  </a:lnTo>
                  <a:lnTo>
                    <a:pt x="1181" y="1295"/>
                  </a:lnTo>
                  <a:lnTo>
                    <a:pt x="1151" y="1305"/>
                  </a:lnTo>
                  <a:lnTo>
                    <a:pt x="1120" y="1309"/>
                  </a:lnTo>
                  <a:lnTo>
                    <a:pt x="1110" y="1361"/>
                  </a:lnTo>
                  <a:lnTo>
                    <a:pt x="1100" y="1418"/>
                  </a:lnTo>
                  <a:lnTo>
                    <a:pt x="1087" y="1480"/>
                  </a:lnTo>
                  <a:lnTo>
                    <a:pt x="1077" y="1525"/>
                  </a:lnTo>
                  <a:lnTo>
                    <a:pt x="1069" y="1575"/>
                  </a:lnTo>
                  <a:lnTo>
                    <a:pt x="1060" y="1630"/>
                  </a:lnTo>
                  <a:lnTo>
                    <a:pt x="1051" y="1689"/>
                  </a:lnTo>
                  <a:lnTo>
                    <a:pt x="1044" y="1752"/>
                  </a:lnTo>
                  <a:lnTo>
                    <a:pt x="1038" y="1817"/>
                  </a:lnTo>
                  <a:lnTo>
                    <a:pt x="1033" y="1882"/>
                  </a:lnTo>
                  <a:lnTo>
                    <a:pt x="1030" y="1949"/>
                  </a:lnTo>
                  <a:lnTo>
                    <a:pt x="2167" y="1949"/>
                  </a:lnTo>
                  <a:lnTo>
                    <a:pt x="2167" y="2128"/>
                  </a:lnTo>
                  <a:lnTo>
                    <a:pt x="1031" y="2128"/>
                  </a:lnTo>
                  <a:lnTo>
                    <a:pt x="1034" y="2175"/>
                  </a:lnTo>
                  <a:lnTo>
                    <a:pt x="1040" y="2219"/>
                  </a:lnTo>
                  <a:lnTo>
                    <a:pt x="2072" y="2219"/>
                  </a:lnTo>
                  <a:lnTo>
                    <a:pt x="2072" y="2222"/>
                  </a:lnTo>
                  <a:lnTo>
                    <a:pt x="2071" y="2231"/>
                  </a:lnTo>
                  <a:lnTo>
                    <a:pt x="2070" y="2245"/>
                  </a:lnTo>
                  <a:lnTo>
                    <a:pt x="2068" y="2265"/>
                  </a:lnTo>
                  <a:lnTo>
                    <a:pt x="2065" y="2289"/>
                  </a:lnTo>
                  <a:lnTo>
                    <a:pt x="2062" y="2317"/>
                  </a:lnTo>
                  <a:lnTo>
                    <a:pt x="2059" y="2349"/>
                  </a:lnTo>
                  <a:lnTo>
                    <a:pt x="2055" y="2385"/>
                  </a:lnTo>
                  <a:lnTo>
                    <a:pt x="2049" y="2424"/>
                  </a:lnTo>
                  <a:lnTo>
                    <a:pt x="2043" y="2466"/>
                  </a:lnTo>
                  <a:lnTo>
                    <a:pt x="2035" y="2510"/>
                  </a:lnTo>
                  <a:lnTo>
                    <a:pt x="2027" y="2556"/>
                  </a:lnTo>
                  <a:lnTo>
                    <a:pt x="2018" y="2604"/>
                  </a:lnTo>
                  <a:lnTo>
                    <a:pt x="2007" y="2654"/>
                  </a:lnTo>
                  <a:lnTo>
                    <a:pt x="1996" y="2703"/>
                  </a:lnTo>
                  <a:lnTo>
                    <a:pt x="1983" y="2754"/>
                  </a:lnTo>
                  <a:lnTo>
                    <a:pt x="1969" y="2806"/>
                  </a:lnTo>
                  <a:lnTo>
                    <a:pt x="1954" y="2857"/>
                  </a:lnTo>
                  <a:lnTo>
                    <a:pt x="1938" y="2906"/>
                  </a:lnTo>
                  <a:lnTo>
                    <a:pt x="1919" y="2956"/>
                  </a:lnTo>
                  <a:lnTo>
                    <a:pt x="1900" y="3003"/>
                  </a:lnTo>
                  <a:lnTo>
                    <a:pt x="1879" y="3050"/>
                  </a:lnTo>
                  <a:lnTo>
                    <a:pt x="1856" y="3094"/>
                  </a:lnTo>
                  <a:lnTo>
                    <a:pt x="1831" y="3136"/>
                  </a:lnTo>
                  <a:lnTo>
                    <a:pt x="1806" y="3175"/>
                  </a:lnTo>
                  <a:lnTo>
                    <a:pt x="1778" y="3211"/>
                  </a:lnTo>
                  <a:lnTo>
                    <a:pt x="1749" y="3243"/>
                  </a:lnTo>
                  <a:lnTo>
                    <a:pt x="1717" y="3271"/>
                  </a:lnTo>
                  <a:lnTo>
                    <a:pt x="1683" y="3295"/>
                  </a:lnTo>
                  <a:lnTo>
                    <a:pt x="1649" y="3315"/>
                  </a:lnTo>
                  <a:lnTo>
                    <a:pt x="1612" y="3329"/>
                  </a:lnTo>
                  <a:lnTo>
                    <a:pt x="1572" y="3337"/>
                  </a:lnTo>
                  <a:lnTo>
                    <a:pt x="1531" y="3340"/>
                  </a:lnTo>
                  <a:lnTo>
                    <a:pt x="564" y="3340"/>
                  </a:lnTo>
                  <a:lnTo>
                    <a:pt x="529" y="3337"/>
                  </a:lnTo>
                  <a:lnTo>
                    <a:pt x="496" y="3327"/>
                  </a:lnTo>
                  <a:lnTo>
                    <a:pt x="464" y="3311"/>
                  </a:lnTo>
                  <a:lnTo>
                    <a:pt x="432" y="3290"/>
                  </a:lnTo>
                  <a:lnTo>
                    <a:pt x="403" y="3263"/>
                  </a:lnTo>
                  <a:lnTo>
                    <a:pt x="376" y="3230"/>
                  </a:lnTo>
                  <a:lnTo>
                    <a:pt x="350" y="3195"/>
                  </a:lnTo>
                  <a:lnTo>
                    <a:pt x="324" y="3155"/>
                  </a:lnTo>
                  <a:lnTo>
                    <a:pt x="300" y="3111"/>
                  </a:lnTo>
                  <a:lnTo>
                    <a:pt x="279" y="3066"/>
                  </a:lnTo>
                  <a:lnTo>
                    <a:pt x="258" y="3018"/>
                  </a:lnTo>
                  <a:lnTo>
                    <a:pt x="238" y="2967"/>
                  </a:lnTo>
                  <a:lnTo>
                    <a:pt x="220" y="2914"/>
                  </a:lnTo>
                  <a:lnTo>
                    <a:pt x="203" y="2861"/>
                  </a:lnTo>
                  <a:lnTo>
                    <a:pt x="187" y="2807"/>
                  </a:lnTo>
                  <a:lnTo>
                    <a:pt x="172" y="2753"/>
                  </a:lnTo>
                  <a:lnTo>
                    <a:pt x="159" y="2699"/>
                  </a:lnTo>
                  <a:lnTo>
                    <a:pt x="146" y="2645"/>
                  </a:lnTo>
                  <a:lnTo>
                    <a:pt x="135" y="2593"/>
                  </a:lnTo>
                  <a:lnTo>
                    <a:pt x="124" y="2542"/>
                  </a:lnTo>
                  <a:lnTo>
                    <a:pt x="115" y="2494"/>
                  </a:lnTo>
                  <a:lnTo>
                    <a:pt x="107" y="2447"/>
                  </a:lnTo>
                  <a:lnTo>
                    <a:pt x="100" y="2404"/>
                  </a:lnTo>
                  <a:lnTo>
                    <a:pt x="93" y="2365"/>
                  </a:lnTo>
                  <a:lnTo>
                    <a:pt x="88" y="2328"/>
                  </a:lnTo>
                  <a:lnTo>
                    <a:pt x="84" y="2297"/>
                  </a:lnTo>
                  <a:lnTo>
                    <a:pt x="79" y="2270"/>
                  </a:lnTo>
                  <a:lnTo>
                    <a:pt x="77" y="2249"/>
                  </a:lnTo>
                  <a:lnTo>
                    <a:pt x="75" y="2232"/>
                  </a:lnTo>
                  <a:lnTo>
                    <a:pt x="74" y="2223"/>
                  </a:lnTo>
                  <a:lnTo>
                    <a:pt x="74" y="2219"/>
                  </a:lnTo>
                  <a:lnTo>
                    <a:pt x="998" y="2219"/>
                  </a:lnTo>
                  <a:lnTo>
                    <a:pt x="984" y="2128"/>
                  </a:lnTo>
                  <a:lnTo>
                    <a:pt x="0" y="2128"/>
                  </a:lnTo>
                  <a:lnTo>
                    <a:pt x="0" y="1949"/>
                  </a:lnTo>
                  <a:lnTo>
                    <a:pt x="969" y="1949"/>
                  </a:lnTo>
                  <a:lnTo>
                    <a:pt x="968" y="1912"/>
                  </a:lnTo>
                  <a:lnTo>
                    <a:pt x="968" y="1878"/>
                  </a:lnTo>
                  <a:lnTo>
                    <a:pt x="968" y="1849"/>
                  </a:lnTo>
                  <a:lnTo>
                    <a:pt x="959" y="1849"/>
                  </a:lnTo>
                  <a:lnTo>
                    <a:pt x="948" y="1849"/>
                  </a:lnTo>
                  <a:lnTo>
                    <a:pt x="929" y="1848"/>
                  </a:lnTo>
                  <a:lnTo>
                    <a:pt x="908" y="1846"/>
                  </a:lnTo>
                  <a:lnTo>
                    <a:pt x="885" y="1842"/>
                  </a:lnTo>
                  <a:lnTo>
                    <a:pt x="860" y="1839"/>
                  </a:lnTo>
                  <a:lnTo>
                    <a:pt x="836" y="1834"/>
                  </a:lnTo>
                  <a:lnTo>
                    <a:pt x="811" y="1827"/>
                  </a:lnTo>
                  <a:lnTo>
                    <a:pt x="786" y="1819"/>
                  </a:lnTo>
                  <a:lnTo>
                    <a:pt x="762" y="1810"/>
                  </a:lnTo>
                  <a:lnTo>
                    <a:pt x="737" y="1800"/>
                  </a:lnTo>
                  <a:lnTo>
                    <a:pt x="713" y="1788"/>
                  </a:lnTo>
                  <a:lnTo>
                    <a:pt x="691" y="1776"/>
                  </a:lnTo>
                  <a:lnTo>
                    <a:pt x="670" y="1761"/>
                  </a:lnTo>
                  <a:lnTo>
                    <a:pt x="643" y="1742"/>
                  </a:lnTo>
                  <a:lnTo>
                    <a:pt x="618" y="1720"/>
                  </a:lnTo>
                  <a:lnTo>
                    <a:pt x="594" y="1697"/>
                  </a:lnTo>
                  <a:lnTo>
                    <a:pt x="578" y="1679"/>
                  </a:lnTo>
                  <a:lnTo>
                    <a:pt x="562" y="1661"/>
                  </a:lnTo>
                  <a:lnTo>
                    <a:pt x="548" y="1642"/>
                  </a:lnTo>
                  <a:lnTo>
                    <a:pt x="534" y="1622"/>
                  </a:lnTo>
                  <a:lnTo>
                    <a:pt x="520" y="1604"/>
                  </a:lnTo>
                  <a:lnTo>
                    <a:pt x="509" y="1585"/>
                  </a:lnTo>
                  <a:lnTo>
                    <a:pt x="497" y="1568"/>
                  </a:lnTo>
                  <a:lnTo>
                    <a:pt x="486" y="1553"/>
                  </a:lnTo>
                  <a:lnTo>
                    <a:pt x="480" y="1544"/>
                  </a:lnTo>
                  <a:lnTo>
                    <a:pt x="474" y="1536"/>
                  </a:lnTo>
                  <a:lnTo>
                    <a:pt x="470" y="1529"/>
                  </a:lnTo>
                  <a:lnTo>
                    <a:pt x="468" y="1525"/>
                  </a:lnTo>
                  <a:lnTo>
                    <a:pt x="466" y="1522"/>
                  </a:lnTo>
                  <a:lnTo>
                    <a:pt x="465" y="1520"/>
                  </a:lnTo>
                  <a:lnTo>
                    <a:pt x="465" y="1518"/>
                  </a:lnTo>
                  <a:lnTo>
                    <a:pt x="465" y="1518"/>
                  </a:lnTo>
                  <a:lnTo>
                    <a:pt x="467" y="1517"/>
                  </a:lnTo>
                  <a:lnTo>
                    <a:pt x="469" y="1515"/>
                  </a:lnTo>
                  <a:lnTo>
                    <a:pt x="472" y="1512"/>
                  </a:lnTo>
                  <a:lnTo>
                    <a:pt x="479" y="1507"/>
                  </a:lnTo>
                  <a:lnTo>
                    <a:pt x="486" y="1501"/>
                  </a:lnTo>
                  <a:lnTo>
                    <a:pt x="496" y="1495"/>
                  </a:lnTo>
                  <a:lnTo>
                    <a:pt x="507" y="1487"/>
                  </a:lnTo>
                  <a:lnTo>
                    <a:pt x="520" y="1480"/>
                  </a:lnTo>
                  <a:lnTo>
                    <a:pt x="535" y="1473"/>
                  </a:lnTo>
                  <a:lnTo>
                    <a:pt x="559" y="1466"/>
                  </a:lnTo>
                  <a:lnTo>
                    <a:pt x="587" y="1458"/>
                  </a:lnTo>
                  <a:lnTo>
                    <a:pt x="616" y="1455"/>
                  </a:lnTo>
                  <a:lnTo>
                    <a:pt x="648" y="1454"/>
                  </a:lnTo>
                  <a:lnTo>
                    <a:pt x="680" y="1456"/>
                  </a:lnTo>
                  <a:lnTo>
                    <a:pt x="712" y="1461"/>
                  </a:lnTo>
                  <a:lnTo>
                    <a:pt x="745" y="1471"/>
                  </a:lnTo>
                  <a:lnTo>
                    <a:pt x="777" y="1483"/>
                  </a:lnTo>
                  <a:lnTo>
                    <a:pt x="807" y="1498"/>
                  </a:lnTo>
                  <a:lnTo>
                    <a:pt x="836" y="1515"/>
                  </a:lnTo>
                  <a:lnTo>
                    <a:pt x="863" y="1536"/>
                  </a:lnTo>
                  <a:lnTo>
                    <a:pt x="887" y="1558"/>
                  </a:lnTo>
                  <a:lnTo>
                    <a:pt x="910" y="1582"/>
                  </a:lnTo>
                  <a:lnTo>
                    <a:pt x="929" y="1608"/>
                  </a:lnTo>
                  <a:lnTo>
                    <a:pt x="951" y="1644"/>
                  </a:lnTo>
                  <a:lnTo>
                    <a:pt x="968" y="1679"/>
                  </a:lnTo>
                  <a:lnTo>
                    <a:pt x="980" y="1715"/>
                  </a:lnTo>
                  <a:lnTo>
                    <a:pt x="981" y="1718"/>
                  </a:lnTo>
                  <a:lnTo>
                    <a:pt x="981" y="1719"/>
                  </a:lnTo>
                  <a:lnTo>
                    <a:pt x="995" y="1633"/>
                  </a:lnTo>
                  <a:lnTo>
                    <a:pt x="1011" y="1549"/>
                  </a:lnTo>
                  <a:lnTo>
                    <a:pt x="1028" y="1468"/>
                  </a:lnTo>
                  <a:lnTo>
                    <a:pt x="1036" y="1422"/>
                  </a:lnTo>
                  <a:lnTo>
                    <a:pt x="1046" y="1380"/>
                  </a:lnTo>
                  <a:lnTo>
                    <a:pt x="1054" y="1340"/>
                  </a:lnTo>
                  <a:lnTo>
                    <a:pt x="1059" y="1304"/>
                  </a:lnTo>
                  <a:lnTo>
                    <a:pt x="1030" y="1293"/>
                  </a:lnTo>
                  <a:lnTo>
                    <a:pt x="1003" y="1278"/>
                  </a:lnTo>
                  <a:lnTo>
                    <a:pt x="980" y="1259"/>
                  </a:lnTo>
                  <a:lnTo>
                    <a:pt x="959" y="1237"/>
                  </a:lnTo>
                  <a:lnTo>
                    <a:pt x="943" y="1212"/>
                  </a:lnTo>
                  <a:lnTo>
                    <a:pt x="930" y="1184"/>
                  </a:lnTo>
                  <a:lnTo>
                    <a:pt x="922" y="1152"/>
                  </a:lnTo>
                  <a:lnTo>
                    <a:pt x="919" y="1121"/>
                  </a:lnTo>
                  <a:lnTo>
                    <a:pt x="919" y="1120"/>
                  </a:lnTo>
                  <a:lnTo>
                    <a:pt x="896" y="1139"/>
                  </a:lnTo>
                  <a:lnTo>
                    <a:pt x="871" y="1155"/>
                  </a:lnTo>
                  <a:lnTo>
                    <a:pt x="843" y="1165"/>
                  </a:lnTo>
                  <a:lnTo>
                    <a:pt x="815" y="1172"/>
                  </a:lnTo>
                  <a:lnTo>
                    <a:pt x="788" y="1174"/>
                  </a:lnTo>
                  <a:lnTo>
                    <a:pt x="759" y="1172"/>
                  </a:lnTo>
                  <a:lnTo>
                    <a:pt x="731" y="1165"/>
                  </a:lnTo>
                  <a:lnTo>
                    <a:pt x="704" y="1155"/>
                  </a:lnTo>
                  <a:lnTo>
                    <a:pt x="678" y="1139"/>
                  </a:lnTo>
                  <a:lnTo>
                    <a:pt x="656" y="1119"/>
                  </a:lnTo>
                  <a:lnTo>
                    <a:pt x="635" y="1096"/>
                  </a:lnTo>
                  <a:lnTo>
                    <a:pt x="620" y="1070"/>
                  </a:lnTo>
                  <a:lnTo>
                    <a:pt x="608" y="1043"/>
                  </a:lnTo>
                  <a:lnTo>
                    <a:pt x="602" y="1015"/>
                  </a:lnTo>
                  <a:lnTo>
                    <a:pt x="600" y="986"/>
                  </a:lnTo>
                  <a:lnTo>
                    <a:pt x="602" y="958"/>
                  </a:lnTo>
                  <a:lnTo>
                    <a:pt x="608" y="930"/>
                  </a:lnTo>
                  <a:lnTo>
                    <a:pt x="619" y="903"/>
                  </a:lnTo>
                  <a:lnTo>
                    <a:pt x="633" y="877"/>
                  </a:lnTo>
                  <a:lnTo>
                    <a:pt x="652" y="853"/>
                  </a:lnTo>
                  <a:lnTo>
                    <a:pt x="619" y="850"/>
                  </a:lnTo>
                  <a:lnTo>
                    <a:pt x="588" y="841"/>
                  </a:lnTo>
                  <a:lnTo>
                    <a:pt x="559" y="827"/>
                  </a:lnTo>
                  <a:lnTo>
                    <a:pt x="533" y="808"/>
                  </a:lnTo>
                  <a:lnTo>
                    <a:pt x="511" y="785"/>
                  </a:lnTo>
                  <a:lnTo>
                    <a:pt x="491" y="759"/>
                  </a:lnTo>
                  <a:lnTo>
                    <a:pt x="479" y="729"/>
                  </a:lnTo>
                  <a:lnTo>
                    <a:pt x="469" y="698"/>
                  </a:lnTo>
                  <a:lnTo>
                    <a:pt x="467" y="663"/>
                  </a:lnTo>
                  <a:lnTo>
                    <a:pt x="469" y="630"/>
                  </a:lnTo>
                  <a:lnTo>
                    <a:pt x="479" y="597"/>
                  </a:lnTo>
                  <a:lnTo>
                    <a:pt x="492" y="568"/>
                  </a:lnTo>
                  <a:lnTo>
                    <a:pt x="511" y="541"/>
                  </a:lnTo>
                  <a:lnTo>
                    <a:pt x="533" y="518"/>
                  </a:lnTo>
                  <a:lnTo>
                    <a:pt x="559" y="500"/>
                  </a:lnTo>
                  <a:lnTo>
                    <a:pt x="589" y="486"/>
                  </a:lnTo>
                  <a:lnTo>
                    <a:pt x="620" y="477"/>
                  </a:lnTo>
                  <a:lnTo>
                    <a:pt x="654" y="474"/>
                  </a:lnTo>
                  <a:lnTo>
                    <a:pt x="678" y="476"/>
                  </a:lnTo>
                  <a:lnTo>
                    <a:pt x="663" y="464"/>
                  </a:lnTo>
                  <a:lnTo>
                    <a:pt x="650" y="453"/>
                  </a:lnTo>
                  <a:lnTo>
                    <a:pt x="630" y="429"/>
                  </a:lnTo>
                  <a:lnTo>
                    <a:pt x="615" y="403"/>
                  </a:lnTo>
                  <a:lnTo>
                    <a:pt x="604" y="376"/>
                  </a:lnTo>
                  <a:lnTo>
                    <a:pt x="597" y="347"/>
                  </a:lnTo>
                  <a:lnTo>
                    <a:pt x="594" y="318"/>
                  </a:lnTo>
                  <a:lnTo>
                    <a:pt x="597" y="288"/>
                  </a:lnTo>
                  <a:lnTo>
                    <a:pt x="604" y="260"/>
                  </a:lnTo>
                  <a:lnTo>
                    <a:pt x="615" y="233"/>
                  </a:lnTo>
                  <a:lnTo>
                    <a:pt x="630" y="207"/>
                  </a:lnTo>
                  <a:lnTo>
                    <a:pt x="650" y="184"/>
                  </a:lnTo>
                  <a:lnTo>
                    <a:pt x="676" y="162"/>
                  </a:lnTo>
                  <a:lnTo>
                    <a:pt x="704" y="146"/>
                  </a:lnTo>
                  <a:lnTo>
                    <a:pt x="733" y="135"/>
                  </a:lnTo>
                  <a:lnTo>
                    <a:pt x="764" y="130"/>
                  </a:lnTo>
                  <a:lnTo>
                    <a:pt x="795" y="129"/>
                  </a:lnTo>
                  <a:lnTo>
                    <a:pt x="826" y="134"/>
                  </a:lnTo>
                  <a:lnTo>
                    <a:pt x="856" y="144"/>
                  </a:lnTo>
                  <a:lnTo>
                    <a:pt x="885" y="159"/>
                  </a:lnTo>
                  <a:lnTo>
                    <a:pt x="911" y="179"/>
                  </a:lnTo>
                  <a:lnTo>
                    <a:pt x="915" y="147"/>
                  </a:lnTo>
                  <a:lnTo>
                    <a:pt x="925" y="117"/>
                  </a:lnTo>
                  <a:lnTo>
                    <a:pt x="940" y="89"/>
                  </a:lnTo>
                  <a:lnTo>
                    <a:pt x="958" y="64"/>
                  </a:lnTo>
                  <a:lnTo>
                    <a:pt x="981" y="42"/>
                  </a:lnTo>
                  <a:lnTo>
                    <a:pt x="1006" y="24"/>
                  </a:lnTo>
                  <a:lnTo>
                    <a:pt x="1034" y="11"/>
                  </a:lnTo>
                  <a:lnTo>
                    <a:pt x="1065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0" name="Freeform 75"/>
          <p:cNvSpPr>
            <a:spLocks noEditPoints="1"/>
          </p:cNvSpPr>
          <p:nvPr/>
        </p:nvSpPr>
        <p:spPr bwMode="auto">
          <a:xfrm>
            <a:off x="10997677" y="5818188"/>
            <a:ext cx="477838" cy="473075"/>
          </a:xfrm>
          <a:custGeom>
            <a:avLst/>
            <a:gdLst>
              <a:gd name="T0" fmla="*/ 2418 w 3312"/>
              <a:gd name="T1" fmla="*/ 2821 h 3281"/>
              <a:gd name="T2" fmla="*/ 2460 w 3312"/>
              <a:gd name="T3" fmla="*/ 2834 h 3281"/>
              <a:gd name="T4" fmla="*/ 2329 w 3312"/>
              <a:gd name="T5" fmla="*/ 2657 h 3281"/>
              <a:gd name="T6" fmla="*/ 1814 w 3312"/>
              <a:gd name="T7" fmla="*/ 2865 h 3281"/>
              <a:gd name="T8" fmla="*/ 1422 w 3312"/>
              <a:gd name="T9" fmla="*/ 2528 h 3281"/>
              <a:gd name="T10" fmla="*/ 1534 w 3312"/>
              <a:gd name="T11" fmla="*/ 2785 h 3281"/>
              <a:gd name="T12" fmla="*/ 2030 w 3312"/>
              <a:gd name="T13" fmla="*/ 2603 h 3281"/>
              <a:gd name="T14" fmla="*/ 2102 w 3312"/>
              <a:gd name="T15" fmla="*/ 2509 h 3281"/>
              <a:gd name="T16" fmla="*/ 2161 w 3312"/>
              <a:gd name="T17" fmla="*/ 2505 h 3281"/>
              <a:gd name="T18" fmla="*/ 1986 w 3312"/>
              <a:gd name="T19" fmla="*/ 2636 h 3281"/>
              <a:gd name="T20" fmla="*/ 1941 w 3312"/>
              <a:gd name="T21" fmla="*/ 2687 h 3281"/>
              <a:gd name="T22" fmla="*/ 1650 w 3312"/>
              <a:gd name="T23" fmla="*/ 2694 h 3281"/>
              <a:gd name="T24" fmla="*/ 1601 w 3312"/>
              <a:gd name="T25" fmla="*/ 2649 h 3281"/>
              <a:gd name="T26" fmla="*/ 1309 w 3312"/>
              <a:gd name="T27" fmla="*/ 2694 h 3281"/>
              <a:gd name="T28" fmla="*/ 587 w 3312"/>
              <a:gd name="T29" fmla="*/ 2744 h 3281"/>
              <a:gd name="T30" fmla="*/ 2417 w 3312"/>
              <a:gd name="T31" fmla="*/ 2973 h 3281"/>
              <a:gd name="T32" fmla="*/ 2027 w 3312"/>
              <a:gd name="T33" fmla="*/ 2264 h 3281"/>
              <a:gd name="T34" fmla="*/ 1655 w 3312"/>
              <a:gd name="T35" fmla="*/ 1700 h 3281"/>
              <a:gd name="T36" fmla="*/ 1686 w 3312"/>
              <a:gd name="T37" fmla="*/ 1706 h 3281"/>
              <a:gd name="T38" fmla="*/ 1605 w 3312"/>
              <a:gd name="T39" fmla="*/ 1665 h 3281"/>
              <a:gd name="T40" fmla="*/ 1722 w 3312"/>
              <a:gd name="T41" fmla="*/ 1641 h 3281"/>
              <a:gd name="T42" fmla="*/ 1713 w 3312"/>
              <a:gd name="T43" fmla="*/ 1612 h 3281"/>
              <a:gd name="T44" fmla="*/ 1645 w 3312"/>
              <a:gd name="T45" fmla="*/ 1687 h 3281"/>
              <a:gd name="T46" fmla="*/ 1640 w 3312"/>
              <a:gd name="T47" fmla="*/ 1580 h 3281"/>
              <a:gd name="T48" fmla="*/ 1666 w 3312"/>
              <a:gd name="T49" fmla="*/ 1280 h 3281"/>
              <a:gd name="T50" fmla="*/ 1583 w 3312"/>
              <a:gd name="T51" fmla="*/ 1385 h 3281"/>
              <a:gd name="T52" fmla="*/ 1259 w 3312"/>
              <a:gd name="T53" fmla="*/ 1278 h 3281"/>
              <a:gd name="T54" fmla="*/ 1181 w 3312"/>
              <a:gd name="T55" fmla="*/ 1586 h 3281"/>
              <a:gd name="T56" fmla="*/ 1483 w 3312"/>
              <a:gd name="T57" fmla="*/ 1721 h 3281"/>
              <a:gd name="T58" fmla="*/ 1370 w 3312"/>
              <a:gd name="T59" fmla="*/ 2010 h 3281"/>
              <a:gd name="T60" fmla="*/ 1625 w 3312"/>
              <a:gd name="T61" fmla="*/ 2163 h 3281"/>
              <a:gd name="T62" fmla="*/ 1790 w 3312"/>
              <a:gd name="T63" fmla="*/ 1880 h 3281"/>
              <a:gd name="T64" fmla="*/ 2001 w 3312"/>
              <a:gd name="T65" fmla="*/ 1881 h 3281"/>
              <a:gd name="T66" fmla="*/ 2214 w 3312"/>
              <a:gd name="T67" fmla="*/ 1653 h 3281"/>
              <a:gd name="T68" fmla="*/ 1956 w 3312"/>
              <a:gd name="T69" fmla="*/ 1456 h 3281"/>
              <a:gd name="T70" fmla="*/ 1847 w 3312"/>
              <a:gd name="T71" fmla="*/ 1348 h 3281"/>
              <a:gd name="T72" fmla="*/ 2245 w 3312"/>
              <a:gd name="T73" fmla="*/ 727 h 3281"/>
              <a:gd name="T74" fmla="*/ 2322 w 3312"/>
              <a:gd name="T75" fmla="*/ 749 h 3281"/>
              <a:gd name="T76" fmla="*/ 794 w 3312"/>
              <a:gd name="T77" fmla="*/ 774 h 3281"/>
              <a:gd name="T78" fmla="*/ 738 w 3312"/>
              <a:gd name="T79" fmla="*/ 780 h 3281"/>
              <a:gd name="T80" fmla="*/ 1155 w 3312"/>
              <a:gd name="T81" fmla="*/ 817 h 3281"/>
              <a:gd name="T82" fmla="*/ 2330 w 3312"/>
              <a:gd name="T83" fmla="*/ 573 h 3281"/>
              <a:gd name="T84" fmla="*/ 2248 w 3312"/>
              <a:gd name="T85" fmla="*/ 880 h 3281"/>
              <a:gd name="T86" fmla="*/ 2358 w 3312"/>
              <a:gd name="T87" fmla="*/ 722 h 3281"/>
              <a:gd name="T88" fmla="*/ 1218 w 3312"/>
              <a:gd name="T89" fmla="*/ 553 h 3281"/>
              <a:gd name="T90" fmla="*/ 1095 w 3312"/>
              <a:gd name="T91" fmla="*/ 846 h 3281"/>
              <a:gd name="T92" fmla="*/ 1106 w 3312"/>
              <a:gd name="T93" fmla="*/ 586 h 3281"/>
              <a:gd name="T94" fmla="*/ 2158 w 3312"/>
              <a:gd name="T95" fmla="*/ 499 h 3281"/>
              <a:gd name="T96" fmla="*/ 2017 w 3312"/>
              <a:gd name="T97" fmla="*/ 468 h 3281"/>
              <a:gd name="T98" fmla="*/ 1819 w 3312"/>
              <a:gd name="T99" fmla="*/ 436 h 3281"/>
              <a:gd name="T100" fmla="*/ 1637 w 3312"/>
              <a:gd name="T101" fmla="*/ 732 h 3281"/>
              <a:gd name="T102" fmla="*/ 1520 w 3312"/>
              <a:gd name="T103" fmla="*/ 718 h 3281"/>
              <a:gd name="T104" fmla="*/ 1394 w 3312"/>
              <a:gd name="T105" fmla="*/ 368 h 3281"/>
              <a:gd name="T106" fmla="*/ 214 w 3312"/>
              <a:gd name="T107" fmla="*/ 1094 h 3281"/>
              <a:gd name="T108" fmla="*/ 1971 w 3312"/>
              <a:gd name="T109" fmla="*/ 988 h 3281"/>
              <a:gd name="T110" fmla="*/ 2500 w 3312"/>
              <a:gd name="T111" fmla="*/ 359 h 3281"/>
              <a:gd name="T112" fmla="*/ 2520 w 3312"/>
              <a:gd name="T113" fmla="*/ 241 h 3281"/>
              <a:gd name="T114" fmla="*/ 3283 w 3312"/>
              <a:gd name="T115" fmla="*/ 1947 h 3281"/>
              <a:gd name="T116" fmla="*/ 1965 w 3312"/>
              <a:gd name="T117" fmla="*/ 3252 h 3281"/>
              <a:gd name="T118" fmla="*/ 243 w 3312"/>
              <a:gd name="T119" fmla="*/ 2496 h 3281"/>
              <a:gd name="T120" fmla="*/ 355 w 3312"/>
              <a:gd name="T121" fmla="*/ 627 h 3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12" h="3281">
                <a:moveTo>
                  <a:pt x="2367" y="2682"/>
                </a:moveTo>
                <a:lnTo>
                  <a:pt x="2352" y="2685"/>
                </a:lnTo>
                <a:lnTo>
                  <a:pt x="2340" y="2693"/>
                </a:lnTo>
                <a:lnTo>
                  <a:pt x="2330" y="2704"/>
                </a:lnTo>
                <a:lnTo>
                  <a:pt x="2321" y="2719"/>
                </a:lnTo>
                <a:lnTo>
                  <a:pt x="2316" y="2737"/>
                </a:lnTo>
                <a:lnTo>
                  <a:pt x="2311" y="2758"/>
                </a:lnTo>
                <a:lnTo>
                  <a:pt x="2310" y="2779"/>
                </a:lnTo>
                <a:lnTo>
                  <a:pt x="2311" y="2802"/>
                </a:lnTo>
                <a:lnTo>
                  <a:pt x="2316" y="2822"/>
                </a:lnTo>
                <a:lnTo>
                  <a:pt x="2321" y="2840"/>
                </a:lnTo>
                <a:lnTo>
                  <a:pt x="2330" y="2855"/>
                </a:lnTo>
                <a:lnTo>
                  <a:pt x="2340" y="2866"/>
                </a:lnTo>
                <a:lnTo>
                  <a:pt x="2353" y="2873"/>
                </a:lnTo>
                <a:lnTo>
                  <a:pt x="2367" y="2875"/>
                </a:lnTo>
                <a:lnTo>
                  <a:pt x="2382" y="2873"/>
                </a:lnTo>
                <a:lnTo>
                  <a:pt x="2394" y="2866"/>
                </a:lnTo>
                <a:lnTo>
                  <a:pt x="2405" y="2855"/>
                </a:lnTo>
                <a:lnTo>
                  <a:pt x="2413" y="2840"/>
                </a:lnTo>
                <a:lnTo>
                  <a:pt x="2418" y="2821"/>
                </a:lnTo>
                <a:lnTo>
                  <a:pt x="2422" y="2801"/>
                </a:lnTo>
                <a:lnTo>
                  <a:pt x="2423" y="2778"/>
                </a:lnTo>
                <a:lnTo>
                  <a:pt x="2422" y="2757"/>
                </a:lnTo>
                <a:lnTo>
                  <a:pt x="2418" y="2736"/>
                </a:lnTo>
                <a:lnTo>
                  <a:pt x="2413" y="2719"/>
                </a:lnTo>
                <a:lnTo>
                  <a:pt x="2405" y="2704"/>
                </a:lnTo>
                <a:lnTo>
                  <a:pt x="2395" y="2693"/>
                </a:lnTo>
                <a:lnTo>
                  <a:pt x="2382" y="2685"/>
                </a:lnTo>
                <a:lnTo>
                  <a:pt x="2367" y="2682"/>
                </a:lnTo>
                <a:close/>
                <a:moveTo>
                  <a:pt x="2369" y="2649"/>
                </a:moveTo>
                <a:lnTo>
                  <a:pt x="2391" y="2651"/>
                </a:lnTo>
                <a:lnTo>
                  <a:pt x="2410" y="2656"/>
                </a:lnTo>
                <a:lnTo>
                  <a:pt x="2427" y="2667"/>
                </a:lnTo>
                <a:lnTo>
                  <a:pt x="2441" y="2681"/>
                </a:lnTo>
                <a:lnTo>
                  <a:pt x="2452" y="2699"/>
                </a:lnTo>
                <a:lnTo>
                  <a:pt x="2461" y="2721"/>
                </a:lnTo>
                <a:lnTo>
                  <a:pt x="2466" y="2747"/>
                </a:lnTo>
                <a:lnTo>
                  <a:pt x="2468" y="2776"/>
                </a:lnTo>
                <a:lnTo>
                  <a:pt x="2466" y="2807"/>
                </a:lnTo>
                <a:lnTo>
                  <a:pt x="2460" y="2834"/>
                </a:lnTo>
                <a:lnTo>
                  <a:pt x="2450" y="2857"/>
                </a:lnTo>
                <a:lnTo>
                  <a:pt x="2438" y="2876"/>
                </a:lnTo>
                <a:lnTo>
                  <a:pt x="2423" y="2890"/>
                </a:lnTo>
                <a:lnTo>
                  <a:pt x="2405" y="2901"/>
                </a:lnTo>
                <a:lnTo>
                  <a:pt x="2386" y="2908"/>
                </a:lnTo>
                <a:lnTo>
                  <a:pt x="2366" y="2910"/>
                </a:lnTo>
                <a:lnTo>
                  <a:pt x="2346" y="2908"/>
                </a:lnTo>
                <a:lnTo>
                  <a:pt x="2328" y="2902"/>
                </a:lnTo>
                <a:lnTo>
                  <a:pt x="2310" y="2892"/>
                </a:lnTo>
                <a:lnTo>
                  <a:pt x="2295" y="2878"/>
                </a:lnTo>
                <a:lnTo>
                  <a:pt x="2283" y="2860"/>
                </a:lnTo>
                <a:lnTo>
                  <a:pt x="2273" y="2838"/>
                </a:lnTo>
                <a:lnTo>
                  <a:pt x="2268" y="2812"/>
                </a:lnTo>
                <a:lnTo>
                  <a:pt x="2265" y="2782"/>
                </a:lnTo>
                <a:lnTo>
                  <a:pt x="2267" y="2751"/>
                </a:lnTo>
                <a:lnTo>
                  <a:pt x="2273" y="2725"/>
                </a:lnTo>
                <a:lnTo>
                  <a:pt x="2283" y="2701"/>
                </a:lnTo>
                <a:lnTo>
                  <a:pt x="2295" y="2683"/>
                </a:lnTo>
                <a:lnTo>
                  <a:pt x="2311" y="2668"/>
                </a:lnTo>
                <a:lnTo>
                  <a:pt x="2329" y="2657"/>
                </a:lnTo>
                <a:lnTo>
                  <a:pt x="2348" y="2651"/>
                </a:lnTo>
                <a:lnTo>
                  <a:pt x="2369" y="2649"/>
                </a:lnTo>
                <a:close/>
                <a:moveTo>
                  <a:pt x="1796" y="2517"/>
                </a:moveTo>
                <a:lnTo>
                  <a:pt x="1777" y="2519"/>
                </a:lnTo>
                <a:lnTo>
                  <a:pt x="1760" y="2528"/>
                </a:lnTo>
                <a:lnTo>
                  <a:pt x="1746" y="2542"/>
                </a:lnTo>
                <a:lnTo>
                  <a:pt x="1732" y="2562"/>
                </a:lnTo>
                <a:lnTo>
                  <a:pt x="1722" y="2587"/>
                </a:lnTo>
                <a:lnTo>
                  <a:pt x="1714" y="2617"/>
                </a:lnTo>
                <a:lnTo>
                  <a:pt x="1708" y="2653"/>
                </a:lnTo>
                <a:lnTo>
                  <a:pt x="1707" y="2694"/>
                </a:lnTo>
                <a:lnTo>
                  <a:pt x="1708" y="2733"/>
                </a:lnTo>
                <a:lnTo>
                  <a:pt x="1714" y="2767"/>
                </a:lnTo>
                <a:lnTo>
                  <a:pt x="1722" y="2798"/>
                </a:lnTo>
                <a:lnTo>
                  <a:pt x="1731" y="2822"/>
                </a:lnTo>
                <a:lnTo>
                  <a:pt x="1744" y="2842"/>
                </a:lnTo>
                <a:lnTo>
                  <a:pt x="1759" y="2856"/>
                </a:lnTo>
                <a:lnTo>
                  <a:pt x="1776" y="2865"/>
                </a:lnTo>
                <a:lnTo>
                  <a:pt x="1795" y="2868"/>
                </a:lnTo>
                <a:lnTo>
                  <a:pt x="1814" y="2865"/>
                </a:lnTo>
                <a:lnTo>
                  <a:pt x="1831" y="2858"/>
                </a:lnTo>
                <a:lnTo>
                  <a:pt x="1845" y="2845"/>
                </a:lnTo>
                <a:lnTo>
                  <a:pt x="1856" y="2829"/>
                </a:lnTo>
                <a:lnTo>
                  <a:pt x="1865" y="2808"/>
                </a:lnTo>
                <a:lnTo>
                  <a:pt x="1873" y="2785"/>
                </a:lnTo>
                <a:lnTo>
                  <a:pt x="1879" y="2757"/>
                </a:lnTo>
                <a:lnTo>
                  <a:pt x="1882" y="2725"/>
                </a:lnTo>
                <a:lnTo>
                  <a:pt x="1883" y="2691"/>
                </a:lnTo>
                <a:lnTo>
                  <a:pt x="1882" y="2657"/>
                </a:lnTo>
                <a:lnTo>
                  <a:pt x="1879" y="2626"/>
                </a:lnTo>
                <a:lnTo>
                  <a:pt x="1873" y="2599"/>
                </a:lnTo>
                <a:lnTo>
                  <a:pt x="1867" y="2574"/>
                </a:lnTo>
                <a:lnTo>
                  <a:pt x="1857" y="2555"/>
                </a:lnTo>
                <a:lnTo>
                  <a:pt x="1845" y="2538"/>
                </a:lnTo>
                <a:lnTo>
                  <a:pt x="1831" y="2527"/>
                </a:lnTo>
                <a:lnTo>
                  <a:pt x="1814" y="2519"/>
                </a:lnTo>
                <a:lnTo>
                  <a:pt x="1796" y="2517"/>
                </a:lnTo>
                <a:close/>
                <a:moveTo>
                  <a:pt x="1457" y="2517"/>
                </a:moveTo>
                <a:lnTo>
                  <a:pt x="1438" y="2519"/>
                </a:lnTo>
                <a:lnTo>
                  <a:pt x="1422" y="2528"/>
                </a:lnTo>
                <a:lnTo>
                  <a:pt x="1406" y="2542"/>
                </a:lnTo>
                <a:lnTo>
                  <a:pt x="1393" y="2562"/>
                </a:lnTo>
                <a:lnTo>
                  <a:pt x="1382" y="2587"/>
                </a:lnTo>
                <a:lnTo>
                  <a:pt x="1375" y="2617"/>
                </a:lnTo>
                <a:lnTo>
                  <a:pt x="1370" y="2653"/>
                </a:lnTo>
                <a:lnTo>
                  <a:pt x="1368" y="2694"/>
                </a:lnTo>
                <a:lnTo>
                  <a:pt x="1370" y="2733"/>
                </a:lnTo>
                <a:lnTo>
                  <a:pt x="1375" y="2767"/>
                </a:lnTo>
                <a:lnTo>
                  <a:pt x="1382" y="2798"/>
                </a:lnTo>
                <a:lnTo>
                  <a:pt x="1392" y="2822"/>
                </a:lnTo>
                <a:lnTo>
                  <a:pt x="1404" y="2842"/>
                </a:lnTo>
                <a:lnTo>
                  <a:pt x="1420" y="2856"/>
                </a:lnTo>
                <a:lnTo>
                  <a:pt x="1437" y="2865"/>
                </a:lnTo>
                <a:lnTo>
                  <a:pt x="1456" y="2868"/>
                </a:lnTo>
                <a:lnTo>
                  <a:pt x="1474" y="2865"/>
                </a:lnTo>
                <a:lnTo>
                  <a:pt x="1490" y="2858"/>
                </a:lnTo>
                <a:lnTo>
                  <a:pt x="1505" y="2845"/>
                </a:lnTo>
                <a:lnTo>
                  <a:pt x="1517" y="2829"/>
                </a:lnTo>
                <a:lnTo>
                  <a:pt x="1526" y="2808"/>
                </a:lnTo>
                <a:lnTo>
                  <a:pt x="1534" y="2785"/>
                </a:lnTo>
                <a:lnTo>
                  <a:pt x="1539" y="2757"/>
                </a:lnTo>
                <a:lnTo>
                  <a:pt x="1543" y="2725"/>
                </a:lnTo>
                <a:lnTo>
                  <a:pt x="1544" y="2691"/>
                </a:lnTo>
                <a:lnTo>
                  <a:pt x="1543" y="2657"/>
                </a:lnTo>
                <a:lnTo>
                  <a:pt x="1539" y="2626"/>
                </a:lnTo>
                <a:lnTo>
                  <a:pt x="1534" y="2599"/>
                </a:lnTo>
                <a:lnTo>
                  <a:pt x="1527" y="2574"/>
                </a:lnTo>
                <a:lnTo>
                  <a:pt x="1518" y="2555"/>
                </a:lnTo>
                <a:lnTo>
                  <a:pt x="1506" y="2538"/>
                </a:lnTo>
                <a:lnTo>
                  <a:pt x="1492" y="2527"/>
                </a:lnTo>
                <a:lnTo>
                  <a:pt x="1475" y="2519"/>
                </a:lnTo>
                <a:lnTo>
                  <a:pt x="1457" y="2517"/>
                </a:lnTo>
                <a:close/>
                <a:moveTo>
                  <a:pt x="2086" y="2507"/>
                </a:moveTo>
                <a:lnTo>
                  <a:pt x="2072" y="2509"/>
                </a:lnTo>
                <a:lnTo>
                  <a:pt x="2060" y="2517"/>
                </a:lnTo>
                <a:lnTo>
                  <a:pt x="2049" y="2528"/>
                </a:lnTo>
                <a:lnTo>
                  <a:pt x="2041" y="2543"/>
                </a:lnTo>
                <a:lnTo>
                  <a:pt x="2036" y="2560"/>
                </a:lnTo>
                <a:lnTo>
                  <a:pt x="2031" y="2581"/>
                </a:lnTo>
                <a:lnTo>
                  <a:pt x="2030" y="2603"/>
                </a:lnTo>
                <a:lnTo>
                  <a:pt x="2031" y="2626"/>
                </a:lnTo>
                <a:lnTo>
                  <a:pt x="2034" y="2645"/>
                </a:lnTo>
                <a:lnTo>
                  <a:pt x="2041" y="2664"/>
                </a:lnTo>
                <a:lnTo>
                  <a:pt x="2049" y="2678"/>
                </a:lnTo>
                <a:lnTo>
                  <a:pt x="2060" y="2690"/>
                </a:lnTo>
                <a:lnTo>
                  <a:pt x="2072" y="2696"/>
                </a:lnTo>
                <a:lnTo>
                  <a:pt x="2086" y="2698"/>
                </a:lnTo>
                <a:lnTo>
                  <a:pt x="2101" y="2696"/>
                </a:lnTo>
                <a:lnTo>
                  <a:pt x="2114" y="2690"/>
                </a:lnTo>
                <a:lnTo>
                  <a:pt x="2124" y="2678"/>
                </a:lnTo>
                <a:lnTo>
                  <a:pt x="2131" y="2664"/>
                </a:lnTo>
                <a:lnTo>
                  <a:pt x="2137" y="2645"/>
                </a:lnTo>
                <a:lnTo>
                  <a:pt x="2140" y="2625"/>
                </a:lnTo>
                <a:lnTo>
                  <a:pt x="2141" y="2602"/>
                </a:lnTo>
                <a:lnTo>
                  <a:pt x="2140" y="2579"/>
                </a:lnTo>
                <a:lnTo>
                  <a:pt x="2137" y="2560"/>
                </a:lnTo>
                <a:lnTo>
                  <a:pt x="2133" y="2543"/>
                </a:lnTo>
                <a:lnTo>
                  <a:pt x="2125" y="2528"/>
                </a:lnTo>
                <a:lnTo>
                  <a:pt x="2114" y="2517"/>
                </a:lnTo>
                <a:lnTo>
                  <a:pt x="2102" y="2509"/>
                </a:lnTo>
                <a:lnTo>
                  <a:pt x="2086" y="2507"/>
                </a:lnTo>
                <a:close/>
                <a:moveTo>
                  <a:pt x="1110" y="2479"/>
                </a:moveTo>
                <a:lnTo>
                  <a:pt x="1160" y="2479"/>
                </a:lnTo>
                <a:lnTo>
                  <a:pt x="1160" y="2906"/>
                </a:lnTo>
                <a:lnTo>
                  <a:pt x="1103" y="2906"/>
                </a:lnTo>
                <a:lnTo>
                  <a:pt x="1103" y="2533"/>
                </a:lnTo>
                <a:lnTo>
                  <a:pt x="1102" y="2533"/>
                </a:lnTo>
                <a:lnTo>
                  <a:pt x="1027" y="2573"/>
                </a:lnTo>
                <a:lnTo>
                  <a:pt x="1016" y="2529"/>
                </a:lnTo>
                <a:lnTo>
                  <a:pt x="1110" y="2479"/>
                </a:lnTo>
                <a:close/>
                <a:moveTo>
                  <a:pt x="2333" y="2473"/>
                </a:moveTo>
                <a:lnTo>
                  <a:pt x="2370" y="2473"/>
                </a:lnTo>
                <a:lnTo>
                  <a:pt x="2117" y="2912"/>
                </a:lnTo>
                <a:lnTo>
                  <a:pt x="2080" y="2912"/>
                </a:lnTo>
                <a:lnTo>
                  <a:pt x="2333" y="2473"/>
                </a:lnTo>
                <a:close/>
                <a:moveTo>
                  <a:pt x="2089" y="2473"/>
                </a:moveTo>
                <a:lnTo>
                  <a:pt x="2110" y="2474"/>
                </a:lnTo>
                <a:lnTo>
                  <a:pt x="2129" y="2480"/>
                </a:lnTo>
                <a:lnTo>
                  <a:pt x="2146" y="2491"/>
                </a:lnTo>
                <a:lnTo>
                  <a:pt x="2161" y="2505"/>
                </a:lnTo>
                <a:lnTo>
                  <a:pt x="2172" y="2523"/>
                </a:lnTo>
                <a:lnTo>
                  <a:pt x="2181" y="2545"/>
                </a:lnTo>
                <a:lnTo>
                  <a:pt x="2186" y="2570"/>
                </a:lnTo>
                <a:lnTo>
                  <a:pt x="2188" y="2599"/>
                </a:lnTo>
                <a:lnTo>
                  <a:pt x="2186" y="2627"/>
                </a:lnTo>
                <a:lnTo>
                  <a:pt x="2182" y="2652"/>
                </a:lnTo>
                <a:lnTo>
                  <a:pt x="2174" y="2673"/>
                </a:lnTo>
                <a:lnTo>
                  <a:pt x="2163" y="2692"/>
                </a:lnTo>
                <a:lnTo>
                  <a:pt x="2151" y="2707"/>
                </a:lnTo>
                <a:lnTo>
                  <a:pt x="2136" y="2719"/>
                </a:lnTo>
                <a:lnTo>
                  <a:pt x="2121" y="2726"/>
                </a:lnTo>
                <a:lnTo>
                  <a:pt x="2103" y="2732"/>
                </a:lnTo>
                <a:lnTo>
                  <a:pt x="2085" y="2733"/>
                </a:lnTo>
                <a:lnTo>
                  <a:pt x="2065" y="2731"/>
                </a:lnTo>
                <a:lnTo>
                  <a:pt x="2046" y="2725"/>
                </a:lnTo>
                <a:lnTo>
                  <a:pt x="2030" y="2716"/>
                </a:lnTo>
                <a:lnTo>
                  <a:pt x="2015" y="2701"/>
                </a:lnTo>
                <a:lnTo>
                  <a:pt x="2003" y="2683"/>
                </a:lnTo>
                <a:lnTo>
                  <a:pt x="1993" y="2662"/>
                </a:lnTo>
                <a:lnTo>
                  <a:pt x="1986" y="2636"/>
                </a:lnTo>
                <a:lnTo>
                  <a:pt x="1984" y="2605"/>
                </a:lnTo>
                <a:lnTo>
                  <a:pt x="1986" y="2575"/>
                </a:lnTo>
                <a:lnTo>
                  <a:pt x="1993" y="2548"/>
                </a:lnTo>
                <a:lnTo>
                  <a:pt x="2002" y="2525"/>
                </a:lnTo>
                <a:lnTo>
                  <a:pt x="2015" y="2507"/>
                </a:lnTo>
                <a:lnTo>
                  <a:pt x="2030" y="2492"/>
                </a:lnTo>
                <a:lnTo>
                  <a:pt x="2048" y="2481"/>
                </a:lnTo>
                <a:lnTo>
                  <a:pt x="2067" y="2475"/>
                </a:lnTo>
                <a:lnTo>
                  <a:pt x="2089" y="2473"/>
                </a:lnTo>
                <a:close/>
                <a:moveTo>
                  <a:pt x="1799" y="2473"/>
                </a:moveTo>
                <a:lnTo>
                  <a:pt x="1825" y="2475"/>
                </a:lnTo>
                <a:lnTo>
                  <a:pt x="1848" y="2481"/>
                </a:lnTo>
                <a:lnTo>
                  <a:pt x="1870" y="2493"/>
                </a:lnTo>
                <a:lnTo>
                  <a:pt x="1888" y="2509"/>
                </a:lnTo>
                <a:lnTo>
                  <a:pt x="1904" y="2529"/>
                </a:lnTo>
                <a:lnTo>
                  <a:pt x="1917" y="2552"/>
                </a:lnTo>
                <a:lnTo>
                  <a:pt x="1928" y="2582"/>
                </a:lnTo>
                <a:lnTo>
                  <a:pt x="1935" y="2613"/>
                </a:lnTo>
                <a:lnTo>
                  <a:pt x="1940" y="2649"/>
                </a:lnTo>
                <a:lnTo>
                  <a:pt x="1941" y="2687"/>
                </a:lnTo>
                <a:lnTo>
                  <a:pt x="1940" y="2730"/>
                </a:lnTo>
                <a:lnTo>
                  <a:pt x="1935" y="2766"/>
                </a:lnTo>
                <a:lnTo>
                  <a:pt x="1927" y="2800"/>
                </a:lnTo>
                <a:lnTo>
                  <a:pt x="1916" y="2829"/>
                </a:lnTo>
                <a:lnTo>
                  <a:pt x="1901" y="2855"/>
                </a:lnTo>
                <a:lnTo>
                  <a:pt x="1885" y="2875"/>
                </a:lnTo>
                <a:lnTo>
                  <a:pt x="1865" y="2892"/>
                </a:lnTo>
                <a:lnTo>
                  <a:pt x="1844" y="2903"/>
                </a:lnTo>
                <a:lnTo>
                  <a:pt x="1819" y="2910"/>
                </a:lnTo>
                <a:lnTo>
                  <a:pt x="1791" y="2912"/>
                </a:lnTo>
                <a:lnTo>
                  <a:pt x="1766" y="2910"/>
                </a:lnTo>
                <a:lnTo>
                  <a:pt x="1744" y="2903"/>
                </a:lnTo>
                <a:lnTo>
                  <a:pt x="1724" y="2892"/>
                </a:lnTo>
                <a:lnTo>
                  <a:pt x="1705" y="2875"/>
                </a:lnTo>
                <a:lnTo>
                  <a:pt x="1689" y="2856"/>
                </a:lnTo>
                <a:lnTo>
                  <a:pt x="1676" y="2831"/>
                </a:lnTo>
                <a:lnTo>
                  <a:pt x="1665" y="2803"/>
                </a:lnTo>
                <a:lnTo>
                  <a:pt x="1656" y="2771"/>
                </a:lnTo>
                <a:lnTo>
                  <a:pt x="1652" y="2734"/>
                </a:lnTo>
                <a:lnTo>
                  <a:pt x="1650" y="2694"/>
                </a:lnTo>
                <a:lnTo>
                  <a:pt x="1652" y="2653"/>
                </a:lnTo>
                <a:lnTo>
                  <a:pt x="1656" y="2616"/>
                </a:lnTo>
                <a:lnTo>
                  <a:pt x="1665" y="2583"/>
                </a:lnTo>
                <a:lnTo>
                  <a:pt x="1677" y="2554"/>
                </a:lnTo>
                <a:lnTo>
                  <a:pt x="1691" y="2529"/>
                </a:lnTo>
                <a:lnTo>
                  <a:pt x="1708" y="2509"/>
                </a:lnTo>
                <a:lnTo>
                  <a:pt x="1728" y="2493"/>
                </a:lnTo>
                <a:lnTo>
                  <a:pt x="1750" y="2481"/>
                </a:lnTo>
                <a:lnTo>
                  <a:pt x="1774" y="2475"/>
                </a:lnTo>
                <a:lnTo>
                  <a:pt x="1799" y="2473"/>
                </a:lnTo>
                <a:close/>
                <a:moveTo>
                  <a:pt x="1460" y="2473"/>
                </a:moveTo>
                <a:lnTo>
                  <a:pt x="1486" y="2475"/>
                </a:lnTo>
                <a:lnTo>
                  <a:pt x="1509" y="2481"/>
                </a:lnTo>
                <a:lnTo>
                  <a:pt x="1531" y="2493"/>
                </a:lnTo>
                <a:lnTo>
                  <a:pt x="1549" y="2509"/>
                </a:lnTo>
                <a:lnTo>
                  <a:pt x="1565" y="2529"/>
                </a:lnTo>
                <a:lnTo>
                  <a:pt x="1578" y="2552"/>
                </a:lnTo>
                <a:lnTo>
                  <a:pt x="1589" y="2582"/>
                </a:lnTo>
                <a:lnTo>
                  <a:pt x="1596" y="2613"/>
                </a:lnTo>
                <a:lnTo>
                  <a:pt x="1601" y="2649"/>
                </a:lnTo>
                <a:lnTo>
                  <a:pt x="1603" y="2687"/>
                </a:lnTo>
                <a:lnTo>
                  <a:pt x="1601" y="2730"/>
                </a:lnTo>
                <a:lnTo>
                  <a:pt x="1596" y="2766"/>
                </a:lnTo>
                <a:lnTo>
                  <a:pt x="1587" y="2800"/>
                </a:lnTo>
                <a:lnTo>
                  <a:pt x="1577" y="2829"/>
                </a:lnTo>
                <a:lnTo>
                  <a:pt x="1563" y="2855"/>
                </a:lnTo>
                <a:lnTo>
                  <a:pt x="1546" y="2875"/>
                </a:lnTo>
                <a:lnTo>
                  <a:pt x="1526" y="2892"/>
                </a:lnTo>
                <a:lnTo>
                  <a:pt x="1505" y="2903"/>
                </a:lnTo>
                <a:lnTo>
                  <a:pt x="1480" y="2910"/>
                </a:lnTo>
                <a:lnTo>
                  <a:pt x="1452" y="2912"/>
                </a:lnTo>
                <a:lnTo>
                  <a:pt x="1426" y="2910"/>
                </a:lnTo>
                <a:lnTo>
                  <a:pt x="1401" y="2901"/>
                </a:lnTo>
                <a:lnTo>
                  <a:pt x="1378" y="2887"/>
                </a:lnTo>
                <a:lnTo>
                  <a:pt x="1358" y="2868"/>
                </a:lnTo>
                <a:lnTo>
                  <a:pt x="1342" y="2843"/>
                </a:lnTo>
                <a:lnTo>
                  <a:pt x="1329" y="2813"/>
                </a:lnTo>
                <a:lnTo>
                  <a:pt x="1319" y="2778"/>
                </a:lnTo>
                <a:lnTo>
                  <a:pt x="1313" y="2738"/>
                </a:lnTo>
                <a:lnTo>
                  <a:pt x="1309" y="2694"/>
                </a:lnTo>
                <a:lnTo>
                  <a:pt x="1312" y="2653"/>
                </a:lnTo>
                <a:lnTo>
                  <a:pt x="1317" y="2616"/>
                </a:lnTo>
                <a:lnTo>
                  <a:pt x="1326" y="2583"/>
                </a:lnTo>
                <a:lnTo>
                  <a:pt x="1338" y="2554"/>
                </a:lnTo>
                <a:lnTo>
                  <a:pt x="1352" y="2529"/>
                </a:lnTo>
                <a:lnTo>
                  <a:pt x="1369" y="2509"/>
                </a:lnTo>
                <a:lnTo>
                  <a:pt x="1389" y="2493"/>
                </a:lnTo>
                <a:lnTo>
                  <a:pt x="1411" y="2481"/>
                </a:lnTo>
                <a:lnTo>
                  <a:pt x="1434" y="2475"/>
                </a:lnTo>
                <a:lnTo>
                  <a:pt x="1460" y="2473"/>
                </a:lnTo>
                <a:close/>
                <a:moveTo>
                  <a:pt x="155" y="2001"/>
                </a:moveTo>
                <a:lnTo>
                  <a:pt x="182" y="2096"/>
                </a:lnTo>
                <a:lnTo>
                  <a:pt x="214" y="2187"/>
                </a:lnTo>
                <a:lnTo>
                  <a:pt x="252" y="2277"/>
                </a:lnTo>
                <a:lnTo>
                  <a:pt x="295" y="2363"/>
                </a:lnTo>
                <a:lnTo>
                  <a:pt x="345" y="2447"/>
                </a:lnTo>
                <a:lnTo>
                  <a:pt x="398" y="2527"/>
                </a:lnTo>
                <a:lnTo>
                  <a:pt x="456" y="2603"/>
                </a:lnTo>
                <a:lnTo>
                  <a:pt x="519" y="2676"/>
                </a:lnTo>
                <a:lnTo>
                  <a:pt x="587" y="2744"/>
                </a:lnTo>
                <a:lnTo>
                  <a:pt x="657" y="2807"/>
                </a:lnTo>
                <a:lnTo>
                  <a:pt x="733" y="2868"/>
                </a:lnTo>
                <a:lnTo>
                  <a:pt x="812" y="2923"/>
                </a:lnTo>
                <a:lnTo>
                  <a:pt x="895" y="2973"/>
                </a:lnTo>
                <a:lnTo>
                  <a:pt x="980" y="3018"/>
                </a:lnTo>
                <a:lnTo>
                  <a:pt x="1070" y="3057"/>
                </a:lnTo>
                <a:lnTo>
                  <a:pt x="1161" y="3091"/>
                </a:lnTo>
                <a:lnTo>
                  <a:pt x="1256" y="3119"/>
                </a:lnTo>
                <a:lnTo>
                  <a:pt x="1353" y="3142"/>
                </a:lnTo>
                <a:lnTo>
                  <a:pt x="1452" y="3158"/>
                </a:lnTo>
                <a:lnTo>
                  <a:pt x="1554" y="3169"/>
                </a:lnTo>
                <a:lnTo>
                  <a:pt x="1656" y="3172"/>
                </a:lnTo>
                <a:lnTo>
                  <a:pt x="1759" y="3169"/>
                </a:lnTo>
                <a:lnTo>
                  <a:pt x="1860" y="3158"/>
                </a:lnTo>
                <a:lnTo>
                  <a:pt x="1959" y="3142"/>
                </a:lnTo>
                <a:lnTo>
                  <a:pt x="2056" y="3119"/>
                </a:lnTo>
                <a:lnTo>
                  <a:pt x="2151" y="3091"/>
                </a:lnTo>
                <a:lnTo>
                  <a:pt x="2243" y="3057"/>
                </a:lnTo>
                <a:lnTo>
                  <a:pt x="2331" y="3018"/>
                </a:lnTo>
                <a:lnTo>
                  <a:pt x="2417" y="2973"/>
                </a:lnTo>
                <a:lnTo>
                  <a:pt x="2500" y="2923"/>
                </a:lnTo>
                <a:lnTo>
                  <a:pt x="2580" y="2868"/>
                </a:lnTo>
                <a:lnTo>
                  <a:pt x="2655" y="2807"/>
                </a:lnTo>
                <a:lnTo>
                  <a:pt x="2726" y="2744"/>
                </a:lnTo>
                <a:lnTo>
                  <a:pt x="2793" y="2676"/>
                </a:lnTo>
                <a:lnTo>
                  <a:pt x="2857" y="2603"/>
                </a:lnTo>
                <a:lnTo>
                  <a:pt x="2914" y="2527"/>
                </a:lnTo>
                <a:lnTo>
                  <a:pt x="2968" y="2447"/>
                </a:lnTo>
                <a:lnTo>
                  <a:pt x="3017" y="2363"/>
                </a:lnTo>
                <a:lnTo>
                  <a:pt x="3060" y="2277"/>
                </a:lnTo>
                <a:lnTo>
                  <a:pt x="3097" y="2187"/>
                </a:lnTo>
                <a:lnTo>
                  <a:pt x="3130" y="2096"/>
                </a:lnTo>
                <a:lnTo>
                  <a:pt x="3156" y="2001"/>
                </a:lnTo>
                <a:lnTo>
                  <a:pt x="2290" y="2001"/>
                </a:lnTo>
                <a:lnTo>
                  <a:pt x="2256" y="2053"/>
                </a:lnTo>
                <a:lnTo>
                  <a:pt x="2218" y="2103"/>
                </a:lnTo>
                <a:lnTo>
                  <a:pt x="2175" y="2150"/>
                </a:lnTo>
                <a:lnTo>
                  <a:pt x="2129" y="2192"/>
                </a:lnTo>
                <a:lnTo>
                  <a:pt x="2080" y="2231"/>
                </a:lnTo>
                <a:lnTo>
                  <a:pt x="2027" y="2264"/>
                </a:lnTo>
                <a:lnTo>
                  <a:pt x="1971" y="2293"/>
                </a:lnTo>
                <a:lnTo>
                  <a:pt x="1912" y="2318"/>
                </a:lnTo>
                <a:lnTo>
                  <a:pt x="1851" y="2339"/>
                </a:lnTo>
                <a:lnTo>
                  <a:pt x="1788" y="2353"/>
                </a:lnTo>
                <a:lnTo>
                  <a:pt x="1723" y="2361"/>
                </a:lnTo>
                <a:lnTo>
                  <a:pt x="1656" y="2365"/>
                </a:lnTo>
                <a:lnTo>
                  <a:pt x="1590" y="2361"/>
                </a:lnTo>
                <a:lnTo>
                  <a:pt x="1524" y="2353"/>
                </a:lnTo>
                <a:lnTo>
                  <a:pt x="1460" y="2339"/>
                </a:lnTo>
                <a:lnTo>
                  <a:pt x="1399" y="2318"/>
                </a:lnTo>
                <a:lnTo>
                  <a:pt x="1341" y="2293"/>
                </a:lnTo>
                <a:lnTo>
                  <a:pt x="1284" y="2264"/>
                </a:lnTo>
                <a:lnTo>
                  <a:pt x="1232" y="2231"/>
                </a:lnTo>
                <a:lnTo>
                  <a:pt x="1183" y="2192"/>
                </a:lnTo>
                <a:lnTo>
                  <a:pt x="1136" y="2150"/>
                </a:lnTo>
                <a:lnTo>
                  <a:pt x="1095" y="2103"/>
                </a:lnTo>
                <a:lnTo>
                  <a:pt x="1056" y="2053"/>
                </a:lnTo>
                <a:lnTo>
                  <a:pt x="1023" y="2001"/>
                </a:lnTo>
                <a:lnTo>
                  <a:pt x="155" y="2001"/>
                </a:lnTo>
                <a:close/>
                <a:moveTo>
                  <a:pt x="1655" y="1700"/>
                </a:moveTo>
                <a:lnTo>
                  <a:pt x="1657" y="1701"/>
                </a:lnTo>
                <a:lnTo>
                  <a:pt x="1660" y="1701"/>
                </a:lnTo>
                <a:lnTo>
                  <a:pt x="1663" y="1701"/>
                </a:lnTo>
                <a:lnTo>
                  <a:pt x="1664" y="1700"/>
                </a:lnTo>
                <a:lnTo>
                  <a:pt x="1666" y="1700"/>
                </a:lnTo>
                <a:lnTo>
                  <a:pt x="1666" y="2002"/>
                </a:lnTo>
                <a:lnTo>
                  <a:pt x="1655" y="2002"/>
                </a:lnTo>
                <a:lnTo>
                  <a:pt x="1655" y="1700"/>
                </a:lnTo>
                <a:close/>
                <a:moveTo>
                  <a:pt x="1631" y="1693"/>
                </a:moveTo>
                <a:lnTo>
                  <a:pt x="1638" y="1696"/>
                </a:lnTo>
                <a:lnTo>
                  <a:pt x="1645" y="1698"/>
                </a:lnTo>
                <a:lnTo>
                  <a:pt x="1640" y="1701"/>
                </a:lnTo>
                <a:lnTo>
                  <a:pt x="1635" y="1707"/>
                </a:lnTo>
                <a:lnTo>
                  <a:pt x="1631" y="1712"/>
                </a:lnTo>
                <a:lnTo>
                  <a:pt x="1632" y="1701"/>
                </a:lnTo>
                <a:lnTo>
                  <a:pt x="1631" y="1693"/>
                </a:lnTo>
                <a:close/>
                <a:moveTo>
                  <a:pt x="1692" y="1693"/>
                </a:moveTo>
                <a:lnTo>
                  <a:pt x="1690" y="1701"/>
                </a:lnTo>
                <a:lnTo>
                  <a:pt x="1690" y="1711"/>
                </a:lnTo>
                <a:lnTo>
                  <a:pt x="1686" y="1706"/>
                </a:lnTo>
                <a:lnTo>
                  <a:pt x="1681" y="1701"/>
                </a:lnTo>
                <a:lnTo>
                  <a:pt x="1677" y="1698"/>
                </a:lnTo>
                <a:lnTo>
                  <a:pt x="1684" y="1696"/>
                </a:lnTo>
                <a:lnTo>
                  <a:pt x="1692" y="1693"/>
                </a:lnTo>
                <a:close/>
                <a:moveTo>
                  <a:pt x="1705" y="1680"/>
                </a:moveTo>
                <a:lnTo>
                  <a:pt x="1922" y="1895"/>
                </a:lnTo>
                <a:lnTo>
                  <a:pt x="1915" y="1902"/>
                </a:lnTo>
                <a:lnTo>
                  <a:pt x="1698" y="1688"/>
                </a:lnTo>
                <a:lnTo>
                  <a:pt x="1701" y="1685"/>
                </a:lnTo>
                <a:lnTo>
                  <a:pt x="1703" y="1683"/>
                </a:lnTo>
                <a:lnTo>
                  <a:pt x="1705" y="1680"/>
                </a:lnTo>
                <a:close/>
                <a:moveTo>
                  <a:pt x="1614" y="1679"/>
                </a:moveTo>
                <a:lnTo>
                  <a:pt x="1617" y="1682"/>
                </a:lnTo>
                <a:lnTo>
                  <a:pt x="1619" y="1684"/>
                </a:lnTo>
                <a:lnTo>
                  <a:pt x="1622" y="1687"/>
                </a:lnTo>
                <a:lnTo>
                  <a:pt x="1408" y="1900"/>
                </a:lnTo>
                <a:lnTo>
                  <a:pt x="1399" y="1893"/>
                </a:lnTo>
                <a:lnTo>
                  <a:pt x="1614" y="1679"/>
                </a:lnTo>
                <a:close/>
                <a:moveTo>
                  <a:pt x="1604" y="1659"/>
                </a:moveTo>
                <a:lnTo>
                  <a:pt x="1605" y="1665"/>
                </a:lnTo>
                <a:lnTo>
                  <a:pt x="1608" y="1671"/>
                </a:lnTo>
                <a:lnTo>
                  <a:pt x="1603" y="1670"/>
                </a:lnTo>
                <a:lnTo>
                  <a:pt x="1597" y="1670"/>
                </a:lnTo>
                <a:lnTo>
                  <a:pt x="1591" y="1670"/>
                </a:lnTo>
                <a:lnTo>
                  <a:pt x="1596" y="1667"/>
                </a:lnTo>
                <a:lnTo>
                  <a:pt x="1601" y="1663"/>
                </a:lnTo>
                <a:lnTo>
                  <a:pt x="1604" y="1659"/>
                </a:lnTo>
                <a:close/>
                <a:moveTo>
                  <a:pt x="1719" y="1654"/>
                </a:moveTo>
                <a:lnTo>
                  <a:pt x="1726" y="1664"/>
                </a:lnTo>
                <a:lnTo>
                  <a:pt x="1737" y="1673"/>
                </a:lnTo>
                <a:lnTo>
                  <a:pt x="1723" y="1672"/>
                </a:lnTo>
                <a:lnTo>
                  <a:pt x="1711" y="1673"/>
                </a:lnTo>
                <a:lnTo>
                  <a:pt x="1716" y="1665"/>
                </a:lnTo>
                <a:lnTo>
                  <a:pt x="1719" y="1654"/>
                </a:lnTo>
                <a:close/>
                <a:moveTo>
                  <a:pt x="1720" y="1636"/>
                </a:moveTo>
                <a:lnTo>
                  <a:pt x="2027" y="1636"/>
                </a:lnTo>
                <a:lnTo>
                  <a:pt x="2027" y="1646"/>
                </a:lnTo>
                <a:lnTo>
                  <a:pt x="1720" y="1646"/>
                </a:lnTo>
                <a:lnTo>
                  <a:pt x="1722" y="1644"/>
                </a:lnTo>
                <a:lnTo>
                  <a:pt x="1722" y="1641"/>
                </a:lnTo>
                <a:lnTo>
                  <a:pt x="1722" y="1638"/>
                </a:lnTo>
                <a:lnTo>
                  <a:pt x="1720" y="1636"/>
                </a:lnTo>
                <a:close/>
                <a:moveTo>
                  <a:pt x="1299" y="1636"/>
                </a:moveTo>
                <a:lnTo>
                  <a:pt x="1601" y="1636"/>
                </a:lnTo>
                <a:lnTo>
                  <a:pt x="1601" y="1638"/>
                </a:lnTo>
                <a:lnTo>
                  <a:pt x="1599" y="1639"/>
                </a:lnTo>
                <a:lnTo>
                  <a:pt x="1599" y="1641"/>
                </a:lnTo>
                <a:lnTo>
                  <a:pt x="1599" y="1643"/>
                </a:lnTo>
                <a:lnTo>
                  <a:pt x="1601" y="1645"/>
                </a:lnTo>
                <a:lnTo>
                  <a:pt x="1601" y="1646"/>
                </a:lnTo>
                <a:lnTo>
                  <a:pt x="1299" y="1646"/>
                </a:lnTo>
                <a:lnTo>
                  <a:pt x="1299" y="1636"/>
                </a:lnTo>
                <a:close/>
                <a:moveTo>
                  <a:pt x="1594" y="1615"/>
                </a:moveTo>
                <a:lnTo>
                  <a:pt x="1601" y="1615"/>
                </a:lnTo>
                <a:lnTo>
                  <a:pt x="1606" y="1615"/>
                </a:lnTo>
                <a:lnTo>
                  <a:pt x="1605" y="1618"/>
                </a:lnTo>
                <a:lnTo>
                  <a:pt x="1604" y="1623"/>
                </a:lnTo>
                <a:lnTo>
                  <a:pt x="1599" y="1618"/>
                </a:lnTo>
                <a:lnTo>
                  <a:pt x="1594" y="1615"/>
                </a:lnTo>
                <a:close/>
                <a:moveTo>
                  <a:pt x="1713" y="1612"/>
                </a:moveTo>
                <a:lnTo>
                  <a:pt x="1723" y="1613"/>
                </a:lnTo>
                <a:lnTo>
                  <a:pt x="1735" y="1612"/>
                </a:lnTo>
                <a:lnTo>
                  <a:pt x="1728" y="1617"/>
                </a:lnTo>
                <a:lnTo>
                  <a:pt x="1723" y="1623"/>
                </a:lnTo>
                <a:lnTo>
                  <a:pt x="1719" y="1628"/>
                </a:lnTo>
                <a:lnTo>
                  <a:pt x="1717" y="1623"/>
                </a:lnTo>
                <a:lnTo>
                  <a:pt x="1715" y="1617"/>
                </a:lnTo>
                <a:lnTo>
                  <a:pt x="1713" y="1612"/>
                </a:lnTo>
                <a:close/>
                <a:moveTo>
                  <a:pt x="1660" y="1592"/>
                </a:moveTo>
                <a:lnTo>
                  <a:pt x="1676" y="1594"/>
                </a:lnTo>
                <a:lnTo>
                  <a:pt x="1690" y="1602"/>
                </a:lnTo>
                <a:lnTo>
                  <a:pt x="1701" y="1612"/>
                </a:lnTo>
                <a:lnTo>
                  <a:pt x="1707" y="1626"/>
                </a:lnTo>
                <a:lnTo>
                  <a:pt x="1711" y="1641"/>
                </a:lnTo>
                <a:lnTo>
                  <a:pt x="1707" y="1657"/>
                </a:lnTo>
                <a:lnTo>
                  <a:pt x="1701" y="1670"/>
                </a:lnTo>
                <a:lnTo>
                  <a:pt x="1690" y="1681"/>
                </a:lnTo>
                <a:lnTo>
                  <a:pt x="1676" y="1687"/>
                </a:lnTo>
                <a:lnTo>
                  <a:pt x="1660" y="1691"/>
                </a:lnTo>
                <a:lnTo>
                  <a:pt x="1645" y="1687"/>
                </a:lnTo>
                <a:lnTo>
                  <a:pt x="1631" y="1681"/>
                </a:lnTo>
                <a:lnTo>
                  <a:pt x="1620" y="1670"/>
                </a:lnTo>
                <a:lnTo>
                  <a:pt x="1614" y="1657"/>
                </a:lnTo>
                <a:lnTo>
                  <a:pt x="1610" y="1641"/>
                </a:lnTo>
                <a:lnTo>
                  <a:pt x="1614" y="1626"/>
                </a:lnTo>
                <a:lnTo>
                  <a:pt x="1620" y="1612"/>
                </a:lnTo>
                <a:lnTo>
                  <a:pt x="1631" y="1602"/>
                </a:lnTo>
                <a:lnTo>
                  <a:pt x="1645" y="1594"/>
                </a:lnTo>
                <a:lnTo>
                  <a:pt x="1660" y="1592"/>
                </a:lnTo>
                <a:close/>
                <a:moveTo>
                  <a:pt x="1690" y="1571"/>
                </a:moveTo>
                <a:lnTo>
                  <a:pt x="1690" y="1580"/>
                </a:lnTo>
                <a:lnTo>
                  <a:pt x="1690" y="1589"/>
                </a:lnTo>
                <a:lnTo>
                  <a:pt x="1683" y="1586"/>
                </a:lnTo>
                <a:lnTo>
                  <a:pt x="1677" y="1584"/>
                </a:lnTo>
                <a:lnTo>
                  <a:pt x="1681" y="1580"/>
                </a:lnTo>
                <a:lnTo>
                  <a:pt x="1686" y="1576"/>
                </a:lnTo>
                <a:lnTo>
                  <a:pt x="1690" y="1571"/>
                </a:lnTo>
                <a:close/>
                <a:moveTo>
                  <a:pt x="1631" y="1570"/>
                </a:moveTo>
                <a:lnTo>
                  <a:pt x="1635" y="1575"/>
                </a:lnTo>
                <a:lnTo>
                  <a:pt x="1640" y="1580"/>
                </a:lnTo>
                <a:lnTo>
                  <a:pt x="1645" y="1584"/>
                </a:lnTo>
                <a:lnTo>
                  <a:pt x="1639" y="1586"/>
                </a:lnTo>
                <a:lnTo>
                  <a:pt x="1631" y="1589"/>
                </a:lnTo>
                <a:lnTo>
                  <a:pt x="1632" y="1580"/>
                </a:lnTo>
                <a:lnTo>
                  <a:pt x="1631" y="1570"/>
                </a:lnTo>
                <a:close/>
                <a:moveTo>
                  <a:pt x="1408" y="1384"/>
                </a:moveTo>
                <a:lnTo>
                  <a:pt x="1621" y="1596"/>
                </a:lnTo>
                <a:lnTo>
                  <a:pt x="1617" y="1600"/>
                </a:lnTo>
                <a:lnTo>
                  <a:pt x="1614" y="1604"/>
                </a:lnTo>
                <a:lnTo>
                  <a:pt x="1399" y="1393"/>
                </a:lnTo>
                <a:lnTo>
                  <a:pt x="1408" y="1384"/>
                </a:lnTo>
                <a:close/>
                <a:moveTo>
                  <a:pt x="1915" y="1382"/>
                </a:moveTo>
                <a:lnTo>
                  <a:pt x="1922" y="1390"/>
                </a:lnTo>
                <a:lnTo>
                  <a:pt x="1706" y="1603"/>
                </a:lnTo>
                <a:lnTo>
                  <a:pt x="1704" y="1600"/>
                </a:lnTo>
                <a:lnTo>
                  <a:pt x="1702" y="1598"/>
                </a:lnTo>
                <a:lnTo>
                  <a:pt x="1699" y="1596"/>
                </a:lnTo>
                <a:lnTo>
                  <a:pt x="1915" y="1382"/>
                </a:lnTo>
                <a:close/>
                <a:moveTo>
                  <a:pt x="1655" y="1280"/>
                </a:moveTo>
                <a:lnTo>
                  <a:pt x="1666" y="1280"/>
                </a:lnTo>
                <a:lnTo>
                  <a:pt x="1666" y="1582"/>
                </a:lnTo>
                <a:lnTo>
                  <a:pt x="1665" y="1582"/>
                </a:lnTo>
                <a:lnTo>
                  <a:pt x="1663" y="1580"/>
                </a:lnTo>
                <a:lnTo>
                  <a:pt x="1660" y="1580"/>
                </a:lnTo>
                <a:lnTo>
                  <a:pt x="1658" y="1580"/>
                </a:lnTo>
                <a:lnTo>
                  <a:pt x="1657" y="1582"/>
                </a:lnTo>
                <a:lnTo>
                  <a:pt x="1655" y="1582"/>
                </a:lnTo>
                <a:lnTo>
                  <a:pt x="1655" y="1280"/>
                </a:lnTo>
                <a:close/>
                <a:moveTo>
                  <a:pt x="1660" y="1091"/>
                </a:moveTo>
                <a:lnTo>
                  <a:pt x="1647" y="1094"/>
                </a:lnTo>
                <a:lnTo>
                  <a:pt x="1635" y="1104"/>
                </a:lnTo>
                <a:lnTo>
                  <a:pt x="1625" y="1119"/>
                </a:lnTo>
                <a:lnTo>
                  <a:pt x="1615" y="1139"/>
                </a:lnTo>
                <a:lnTo>
                  <a:pt x="1605" y="1164"/>
                </a:lnTo>
                <a:lnTo>
                  <a:pt x="1597" y="1193"/>
                </a:lnTo>
                <a:lnTo>
                  <a:pt x="1591" y="1226"/>
                </a:lnTo>
                <a:lnTo>
                  <a:pt x="1586" y="1262"/>
                </a:lnTo>
                <a:lnTo>
                  <a:pt x="1583" y="1300"/>
                </a:lnTo>
                <a:lnTo>
                  <a:pt x="1582" y="1341"/>
                </a:lnTo>
                <a:lnTo>
                  <a:pt x="1583" y="1385"/>
                </a:lnTo>
                <a:lnTo>
                  <a:pt x="1587" y="1426"/>
                </a:lnTo>
                <a:lnTo>
                  <a:pt x="1593" y="1465"/>
                </a:lnTo>
                <a:lnTo>
                  <a:pt x="1601" y="1499"/>
                </a:lnTo>
                <a:lnTo>
                  <a:pt x="1581" y="1470"/>
                </a:lnTo>
                <a:lnTo>
                  <a:pt x="1558" y="1439"/>
                </a:lnTo>
                <a:lnTo>
                  <a:pt x="1532" y="1408"/>
                </a:lnTo>
                <a:lnTo>
                  <a:pt x="1501" y="1376"/>
                </a:lnTo>
                <a:lnTo>
                  <a:pt x="1474" y="1350"/>
                </a:lnTo>
                <a:lnTo>
                  <a:pt x="1447" y="1328"/>
                </a:lnTo>
                <a:lnTo>
                  <a:pt x="1421" y="1307"/>
                </a:lnTo>
                <a:lnTo>
                  <a:pt x="1396" y="1289"/>
                </a:lnTo>
                <a:lnTo>
                  <a:pt x="1370" y="1274"/>
                </a:lnTo>
                <a:lnTo>
                  <a:pt x="1348" y="1262"/>
                </a:lnTo>
                <a:lnTo>
                  <a:pt x="1327" y="1253"/>
                </a:lnTo>
                <a:lnTo>
                  <a:pt x="1307" y="1248"/>
                </a:lnTo>
                <a:lnTo>
                  <a:pt x="1291" y="1246"/>
                </a:lnTo>
                <a:lnTo>
                  <a:pt x="1278" y="1249"/>
                </a:lnTo>
                <a:lnTo>
                  <a:pt x="1268" y="1254"/>
                </a:lnTo>
                <a:lnTo>
                  <a:pt x="1261" y="1265"/>
                </a:lnTo>
                <a:lnTo>
                  <a:pt x="1259" y="1278"/>
                </a:lnTo>
                <a:lnTo>
                  <a:pt x="1261" y="1294"/>
                </a:lnTo>
                <a:lnTo>
                  <a:pt x="1267" y="1313"/>
                </a:lnTo>
                <a:lnTo>
                  <a:pt x="1276" y="1334"/>
                </a:lnTo>
                <a:lnTo>
                  <a:pt x="1288" y="1357"/>
                </a:lnTo>
                <a:lnTo>
                  <a:pt x="1303" y="1381"/>
                </a:lnTo>
                <a:lnTo>
                  <a:pt x="1320" y="1407"/>
                </a:lnTo>
                <a:lnTo>
                  <a:pt x="1342" y="1432"/>
                </a:lnTo>
                <a:lnTo>
                  <a:pt x="1365" y="1459"/>
                </a:lnTo>
                <a:lnTo>
                  <a:pt x="1391" y="1485"/>
                </a:lnTo>
                <a:lnTo>
                  <a:pt x="1429" y="1522"/>
                </a:lnTo>
                <a:lnTo>
                  <a:pt x="1469" y="1553"/>
                </a:lnTo>
                <a:lnTo>
                  <a:pt x="1506" y="1578"/>
                </a:lnTo>
                <a:lnTo>
                  <a:pt x="1462" y="1571"/>
                </a:lnTo>
                <a:lnTo>
                  <a:pt x="1412" y="1565"/>
                </a:lnTo>
                <a:lnTo>
                  <a:pt x="1358" y="1564"/>
                </a:lnTo>
                <a:lnTo>
                  <a:pt x="1318" y="1564"/>
                </a:lnTo>
                <a:lnTo>
                  <a:pt x="1279" y="1567"/>
                </a:lnTo>
                <a:lnTo>
                  <a:pt x="1243" y="1573"/>
                </a:lnTo>
                <a:lnTo>
                  <a:pt x="1210" y="1578"/>
                </a:lnTo>
                <a:lnTo>
                  <a:pt x="1181" y="1586"/>
                </a:lnTo>
                <a:lnTo>
                  <a:pt x="1156" y="1596"/>
                </a:lnTo>
                <a:lnTo>
                  <a:pt x="1135" y="1605"/>
                </a:lnTo>
                <a:lnTo>
                  <a:pt x="1120" y="1616"/>
                </a:lnTo>
                <a:lnTo>
                  <a:pt x="1110" y="1629"/>
                </a:lnTo>
                <a:lnTo>
                  <a:pt x="1107" y="1641"/>
                </a:lnTo>
                <a:lnTo>
                  <a:pt x="1110" y="1654"/>
                </a:lnTo>
                <a:lnTo>
                  <a:pt x="1120" y="1666"/>
                </a:lnTo>
                <a:lnTo>
                  <a:pt x="1135" y="1677"/>
                </a:lnTo>
                <a:lnTo>
                  <a:pt x="1156" y="1686"/>
                </a:lnTo>
                <a:lnTo>
                  <a:pt x="1181" y="1696"/>
                </a:lnTo>
                <a:lnTo>
                  <a:pt x="1210" y="1704"/>
                </a:lnTo>
                <a:lnTo>
                  <a:pt x="1243" y="1710"/>
                </a:lnTo>
                <a:lnTo>
                  <a:pt x="1279" y="1714"/>
                </a:lnTo>
                <a:lnTo>
                  <a:pt x="1318" y="1718"/>
                </a:lnTo>
                <a:lnTo>
                  <a:pt x="1358" y="1719"/>
                </a:lnTo>
                <a:lnTo>
                  <a:pt x="1401" y="1718"/>
                </a:lnTo>
                <a:lnTo>
                  <a:pt x="1441" y="1714"/>
                </a:lnTo>
                <a:lnTo>
                  <a:pt x="1478" y="1709"/>
                </a:lnTo>
                <a:lnTo>
                  <a:pt x="1512" y="1701"/>
                </a:lnTo>
                <a:lnTo>
                  <a:pt x="1483" y="1721"/>
                </a:lnTo>
                <a:lnTo>
                  <a:pt x="1453" y="1744"/>
                </a:lnTo>
                <a:lnTo>
                  <a:pt x="1422" y="1769"/>
                </a:lnTo>
                <a:lnTo>
                  <a:pt x="1391" y="1799"/>
                </a:lnTo>
                <a:lnTo>
                  <a:pt x="1365" y="1826"/>
                </a:lnTo>
                <a:lnTo>
                  <a:pt x="1342" y="1852"/>
                </a:lnTo>
                <a:lnTo>
                  <a:pt x="1320" y="1879"/>
                </a:lnTo>
                <a:lnTo>
                  <a:pt x="1303" y="1903"/>
                </a:lnTo>
                <a:lnTo>
                  <a:pt x="1288" y="1928"/>
                </a:lnTo>
                <a:lnTo>
                  <a:pt x="1276" y="1951"/>
                </a:lnTo>
                <a:lnTo>
                  <a:pt x="1267" y="1971"/>
                </a:lnTo>
                <a:lnTo>
                  <a:pt x="1261" y="1990"/>
                </a:lnTo>
                <a:lnTo>
                  <a:pt x="1259" y="2006"/>
                </a:lnTo>
                <a:lnTo>
                  <a:pt x="1261" y="2020"/>
                </a:lnTo>
                <a:lnTo>
                  <a:pt x="1268" y="2030"/>
                </a:lnTo>
                <a:lnTo>
                  <a:pt x="1278" y="2036"/>
                </a:lnTo>
                <a:lnTo>
                  <a:pt x="1291" y="2038"/>
                </a:lnTo>
                <a:lnTo>
                  <a:pt x="1307" y="2036"/>
                </a:lnTo>
                <a:lnTo>
                  <a:pt x="1327" y="2031"/>
                </a:lnTo>
                <a:lnTo>
                  <a:pt x="1348" y="2022"/>
                </a:lnTo>
                <a:lnTo>
                  <a:pt x="1370" y="2010"/>
                </a:lnTo>
                <a:lnTo>
                  <a:pt x="1396" y="1995"/>
                </a:lnTo>
                <a:lnTo>
                  <a:pt x="1421" y="1978"/>
                </a:lnTo>
                <a:lnTo>
                  <a:pt x="1447" y="1957"/>
                </a:lnTo>
                <a:lnTo>
                  <a:pt x="1474" y="1934"/>
                </a:lnTo>
                <a:lnTo>
                  <a:pt x="1501" y="1909"/>
                </a:lnTo>
                <a:lnTo>
                  <a:pt x="1531" y="1877"/>
                </a:lnTo>
                <a:lnTo>
                  <a:pt x="1558" y="1846"/>
                </a:lnTo>
                <a:lnTo>
                  <a:pt x="1581" y="1816"/>
                </a:lnTo>
                <a:lnTo>
                  <a:pt x="1599" y="1787"/>
                </a:lnTo>
                <a:lnTo>
                  <a:pt x="1592" y="1820"/>
                </a:lnTo>
                <a:lnTo>
                  <a:pt x="1586" y="1858"/>
                </a:lnTo>
                <a:lnTo>
                  <a:pt x="1583" y="1898"/>
                </a:lnTo>
                <a:lnTo>
                  <a:pt x="1582" y="1941"/>
                </a:lnTo>
                <a:lnTo>
                  <a:pt x="1583" y="1982"/>
                </a:lnTo>
                <a:lnTo>
                  <a:pt x="1586" y="2020"/>
                </a:lnTo>
                <a:lnTo>
                  <a:pt x="1591" y="2056"/>
                </a:lnTo>
                <a:lnTo>
                  <a:pt x="1597" y="2089"/>
                </a:lnTo>
                <a:lnTo>
                  <a:pt x="1605" y="2118"/>
                </a:lnTo>
                <a:lnTo>
                  <a:pt x="1615" y="2143"/>
                </a:lnTo>
                <a:lnTo>
                  <a:pt x="1625" y="2163"/>
                </a:lnTo>
                <a:lnTo>
                  <a:pt x="1635" y="2178"/>
                </a:lnTo>
                <a:lnTo>
                  <a:pt x="1647" y="2187"/>
                </a:lnTo>
                <a:lnTo>
                  <a:pt x="1660" y="2191"/>
                </a:lnTo>
                <a:lnTo>
                  <a:pt x="1674" y="2187"/>
                </a:lnTo>
                <a:lnTo>
                  <a:pt x="1686" y="2178"/>
                </a:lnTo>
                <a:lnTo>
                  <a:pt x="1696" y="2163"/>
                </a:lnTo>
                <a:lnTo>
                  <a:pt x="1706" y="2143"/>
                </a:lnTo>
                <a:lnTo>
                  <a:pt x="1716" y="2118"/>
                </a:lnTo>
                <a:lnTo>
                  <a:pt x="1724" y="2089"/>
                </a:lnTo>
                <a:lnTo>
                  <a:pt x="1730" y="2056"/>
                </a:lnTo>
                <a:lnTo>
                  <a:pt x="1735" y="2020"/>
                </a:lnTo>
                <a:lnTo>
                  <a:pt x="1738" y="1982"/>
                </a:lnTo>
                <a:lnTo>
                  <a:pt x="1739" y="1941"/>
                </a:lnTo>
                <a:lnTo>
                  <a:pt x="1738" y="1900"/>
                </a:lnTo>
                <a:lnTo>
                  <a:pt x="1735" y="1860"/>
                </a:lnTo>
                <a:lnTo>
                  <a:pt x="1729" y="1823"/>
                </a:lnTo>
                <a:lnTo>
                  <a:pt x="1723" y="1790"/>
                </a:lnTo>
                <a:lnTo>
                  <a:pt x="1741" y="1819"/>
                </a:lnTo>
                <a:lnTo>
                  <a:pt x="1764" y="1849"/>
                </a:lnTo>
                <a:lnTo>
                  <a:pt x="1790" y="1880"/>
                </a:lnTo>
                <a:lnTo>
                  <a:pt x="1820" y="1911"/>
                </a:lnTo>
                <a:lnTo>
                  <a:pt x="1847" y="1936"/>
                </a:lnTo>
                <a:lnTo>
                  <a:pt x="1873" y="1960"/>
                </a:lnTo>
                <a:lnTo>
                  <a:pt x="1900" y="1980"/>
                </a:lnTo>
                <a:lnTo>
                  <a:pt x="1925" y="1998"/>
                </a:lnTo>
                <a:lnTo>
                  <a:pt x="1951" y="2014"/>
                </a:lnTo>
                <a:lnTo>
                  <a:pt x="1973" y="2025"/>
                </a:lnTo>
                <a:lnTo>
                  <a:pt x="1994" y="2034"/>
                </a:lnTo>
                <a:lnTo>
                  <a:pt x="2013" y="2039"/>
                </a:lnTo>
                <a:lnTo>
                  <a:pt x="2029" y="2041"/>
                </a:lnTo>
                <a:lnTo>
                  <a:pt x="2043" y="2038"/>
                </a:lnTo>
                <a:lnTo>
                  <a:pt x="2053" y="2032"/>
                </a:lnTo>
                <a:lnTo>
                  <a:pt x="2060" y="2022"/>
                </a:lnTo>
                <a:lnTo>
                  <a:pt x="2062" y="2009"/>
                </a:lnTo>
                <a:lnTo>
                  <a:pt x="2060" y="1993"/>
                </a:lnTo>
                <a:lnTo>
                  <a:pt x="2054" y="1974"/>
                </a:lnTo>
                <a:lnTo>
                  <a:pt x="2045" y="1953"/>
                </a:lnTo>
                <a:lnTo>
                  <a:pt x="2033" y="1930"/>
                </a:lnTo>
                <a:lnTo>
                  <a:pt x="2018" y="1906"/>
                </a:lnTo>
                <a:lnTo>
                  <a:pt x="2001" y="1881"/>
                </a:lnTo>
                <a:lnTo>
                  <a:pt x="1980" y="1855"/>
                </a:lnTo>
                <a:lnTo>
                  <a:pt x="1956" y="1828"/>
                </a:lnTo>
                <a:lnTo>
                  <a:pt x="1931" y="1801"/>
                </a:lnTo>
                <a:lnTo>
                  <a:pt x="1897" y="1769"/>
                </a:lnTo>
                <a:lnTo>
                  <a:pt x="1863" y="1741"/>
                </a:lnTo>
                <a:lnTo>
                  <a:pt x="1831" y="1718"/>
                </a:lnTo>
                <a:lnTo>
                  <a:pt x="1800" y="1698"/>
                </a:lnTo>
                <a:lnTo>
                  <a:pt x="1835" y="1707"/>
                </a:lnTo>
                <a:lnTo>
                  <a:pt x="1875" y="1713"/>
                </a:lnTo>
                <a:lnTo>
                  <a:pt x="1919" y="1718"/>
                </a:lnTo>
                <a:lnTo>
                  <a:pt x="1966" y="1719"/>
                </a:lnTo>
                <a:lnTo>
                  <a:pt x="2007" y="1718"/>
                </a:lnTo>
                <a:lnTo>
                  <a:pt x="2045" y="1714"/>
                </a:lnTo>
                <a:lnTo>
                  <a:pt x="2081" y="1710"/>
                </a:lnTo>
                <a:lnTo>
                  <a:pt x="2115" y="1704"/>
                </a:lnTo>
                <a:lnTo>
                  <a:pt x="2145" y="1696"/>
                </a:lnTo>
                <a:lnTo>
                  <a:pt x="2170" y="1686"/>
                </a:lnTo>
                <a:lnTo>
                  <a:pt x="2189" y="1677"/>
                </a:lnTo>
                <a:lnTo>
                  <a:pt x="2205" y="1665"/>
                </a:lnTo>
                <a:lnTo>
                  <a:pt x="2214" y="1653"/>
                </a:lnTo>
                <a:lnTo>
                  <a:pt x="2218" y="1641"/>
                </a:lnTo>
                <a:lnTo>
                  <a:pt x="2214" y="1628"/>
                </a:lnTo>
                <a:lnTo>
                  <a:pt x="2205" y="1616"/>
                </a:lnTo>
                <a:lnTo>
                  <a:pt x="2189" y="1605"/>
                </a:lnTo>
                <a:lnTo>
                  <a:pt x="2169" y="1596"/>
                </a:lnTo>
                <a:lnTo>
                  <a:pt x="2143" y="1586"/>
                </a:lnTo>
                <a:lnTo>
                  <a:pt x="2114" y="1578"/>
                </a:lnTo>
                <a:lnTo>
                  <a:pt x="2081" y="1572"/>
                </a:lnTo>
                <a:lnTo>
                  <a:pt x="2045" y="1567"/>
                </a:lnTo>
                <a:lnTo>
                  <a:pt x="2007" y="1564"/>
                </a:lnTo>
                <a:lnTo>
                  <a:pt x="1966" y="1563"/>
                </a:lnTo>
                <a:lnTo>
                  <a:pt x="1921" y="1564"/>
                </a:lnTo>
                <a:lnTo>
                  <a:pt x="1880" y="1569"/>
                </a:lnTo>
                <a:lnTo>
                  <a:pt x="1840" y="1574"/>
                </a:lnTo>
                <a:lnTo>
                  <a:pt x="1807" y="1582"/>
                </a:lnTo>
                <a:lnTo>
                  <a:pt x="1836" y="1562"/>
                </a:lnTo>
                <a:lnTo>
                  <a:pt x="1867" y="1539"/>
                </a:lnTo>
                <a:lnTo>
                  <a:pt x="1898" y="1513"/>
                </a:lnTo>
                <a:lnTo>
                  <a:pt x="1931" y="1483"/>
                </a:lnTo>
                <a:lnTo>
                  <a:pt x="1956" y="1456"/>
                </a:lnTo>
                <a:lnTo>
                  <a:pt x="1979" y="1430"/>
                </a:lnTo>
                <a:lnTo>
                  <a:pt x="2001" y="1403"/>
                </a:lnTo>
                <a:lnTo>
                  <a:pt x="2018" y="1378"/>
                </a:lnTo>
                <a:lnTo>
                  <a:pt x="2033" y="1354"/>
                </a:lnTo>
                <a:lnTo>
                  <a:pt x="2045" y="1331"/>
                </a:lnTo>
                <a:lnTo>
                  <a:pt x="2054" y="1310"/>
                </a:lnTo>
                <a:lnTo>
                  <a:pt x="2060" y="1292"/>
                </a:lnTo>
                <a:lnTo>
                  <a:pt x="2062" y="1276"/>
                </a:lnTo>
                <a:lnTo>
                  <a:pt x="2060" y="1262"/>
                </a:lnTo>
                <a:lnTo>
                  <a:pt x="2053" y="1252"/>
                </a:lnTo>
                <a:lnTo>
                  <a:pt x="2043" y="1246"/>
                </a:lnTo>
                <a:lnTo>
                  <a:pt x="2030" y="1243"/>
                </a:lnTo>
                <a:lnTo>
                  <a:pt x="2014" y="1246"/>
                </a:lnTo>
                <a:lnTo>
                  <a:pt x="1994" y="1251"/>
                </a:lnTo>
                <a:lnTo>
                  <a:pt x="1973" y="1260"/>
                </a:lnTo>
                <a:lnTo>
                  <a:pt x="1951" y="1272"/>
                </a:lnTo>
                <a:lnTo>
                  <a:pt x="1925" y="1287"/>
                </a:lnTo>
                <a:lnTo>
                  <a:pt x="1900" y="1304"/>
                </a:lnTo>
                <a:lnTo>
                  <a:pt x="1873" y="1324"/>
                </a:lnTo>
                <a:lnTo>
                  <a:pt x="1847" y="1348"/>
                </a:lnTo>
                <a:lnTo>
                  <a:pt x="1820" y="1373"/>
                </a:lnTo>
                <a:lnTo>
                  <a:pt x="1790" y="1404"/>
                </a:lnTo>
                <a:lnTo>
                  <a:pt x="1763" y="1436"/>
                </a:lnTo>
                <a:lnTo>
                  <a:pt x="1740" y="1466"/>
                </a:lnTo>
                <a:lnTo>
                  <a:pt x="1722" y="1495"/>
                </a:lnTo>
                <a:lnTo>
                  <a:pt x="1728" y="1462"/>
                </a:lnTo>
                <a:lnTo>
                  <a:pt x="1735" y="1424"/>
                </a:lnTo>
                <a:lnTo>
                  <a:pt x="1738" y="1384"/>
                </a:lnTo>
                <a:lnTo>
                  <a:pt x="1739" y="1341"/>
                </a:lnTo>
                <a:lnTo>
                  <a:pt x="1738" y="1300"/>
                </a:lnTo>
                <a:lnTo>
                  <a:pt x="1735" y="1262"/>
                </a:lnTo>
                <a:lnTo>
                  <a:pt x="1730" y="1226"/>
                </a:lnTo>
                <a:lnTo>
                  <a:pt x="1724" y="1193"/>
                </a:lnTo>
                <a:lnTo>
                  <a:pt x="1716" y="1164"/>
                </a:lnTo>
                <a:lnTo>
                  <a:pt x="1706" y="1139"/>
                </a:lnTo>
                <a:lnTo>
                  <a:pt x="1696" y="1119"/>
                </a:lnTo>
                <a:lnTo>
                  <a:pt x="1686" y="1104"/>
                </a:lnTo>
                <a:lnTo>
                  <a:pt x="1674" y="1094"/>
                </a:lnTo>
                <a:lnTo>
                  <a:pt x="1660" y="1091"/>
                </a:lnTo>
                <a:close/>
                <a:moveTo>
                  <a:pt x="2245" y="727"/>
                </a:moveTo>
                <a:lnTo>
                  <a:pt x="2227" y="729"/>
                </a:lnTo>
                <a:lnTo>
                  <a:pt x="2211" y="735"/>
                </a:lnTo>
                <a:lnTo>
                  <a:pt x="2198" y="746"/>
                </a:lnTo>
                <a:lnTo>
                  <a:pt x="2187" y="761"/>
                </a:lnTo>
                <a:lnTo>
                  <a:pt x="2181" y="777"/>
                </a:lnTo>
                <a:lnTo>
                  <a:pt x="2179" y="792"/>
                </a:lnTo>
                <a:lnTo>
                  <a:pt x="2183" y="805"/>
                </a:lnTo>
                <a:lnTo>
                  <a:pt x="2188" y="817"/>
                </a:lnTo>
                <a:lnTo>
                  <a:pt x="2198" y="827"/>
                </a:lnTo>
                <a:lnTo>
                  <a:pt x="2210" y="834"/>
                </a:lnTo>
                <a:lnTo>
                  <a:pt x="2233" y="842"/>
                </a:lnTo>
                <a:lnTo>
                  <a:pt x="2254" y="844"/>
                </a:lnTo>
                <a:lnTo>
                  <a:pt x="2273" y="841"/>
                </a:lnTo>
                <a:lnTo>
                  <a:pt x="2290" y="833"/>
                </a:lnTo>
                <a:lnTo>
                  <a:pt x="2304" y="822"/>
                </a:lnTo>
                <a:lnTo>
                  <a:pt x="2308" y="817"/>
                </a:lnTo>
                <a:lnTo>
                  <a:pt x="2312" y="813"/>
                </a:lnTo>
                <a:lnTo>
                  <a:pt x="2316" y="807"/>
                </a:lnTo>
                <a:lnTo>
                  <a:pt x="2341" y="759"/>
                </a:lnTo>
                <a:lnTo>
                  <a:pt x="2322" y="749"/>
                </a:lnTo>
                <a:lnTo>
                  <a:pt x="2302" y="740"/>
                </a:lnTo>
                <a:lnTo>
                  <a:pt x="2282" y="734"/>
                </a:lnTo>
                <a:lnTo>
                  <a:pt x="2263" y="729"/>
                </a:lnTo>
                <a:lnTo>
                  <a:pt x="2245" y="727"/>
                </a:lnTo>
                <a:close/>
                <a:moveTo>
                  <a:pt x="844" y="701"/>
                </a:moveTo>
                <a:lnTo>
                  <a:pt x="864" y="702"/>
                </a:lnTo>
                <a:lnTo>
                  <a:pt x="885" y="708"/>
                </a:lnTo>
                <a:lnTo>
                  <a:pt x="907" y="720"/>
                </a:lnTo>
                <a:lnTo>
                  <a:pt x="930" y="737"/>
                </a:lnTo>
                <a:lnTo>
                  <a:pt x="952" y="762"/>
                </a:lnTo>
                <a:lnTo>
                  <a:pt x="1070" y="912"/>
                </a:lnTo>
                <a:lnTo>
                  <a:pt x="1024" y="948"/>
                </a:lnTo>
                <a:lnTo>
                  <a:pt x="910" y="803"/>
                </a:lnTo>
                <a:lnTo>
                  <a:pt x="896" y="787"/>
                </a:lnTo>
                <a:lnTo>
                  <a:pt x="881" y="774"/>
                </a:lnTo>
                <a:lnTo>
                  <a:pt x="865" y="764"/>
                </a:lnTo>
                <a:lnTo>
                  <a:pt x="848" y="759"/>
                </a:lnTo>
                <a:lnTo>
                  <a:pt x="831" y="759"/>
                </a:lnTo>
                <a:lnTo>
                  <a:pt x="812" y="763"/>
                </a:lnTo>
                <a:lnTo>
                  <a:pt x="794" y="774"/>
                </a:lnTo>
                <a:lnTo>
                  <a:pt x="781" y="787"/>
                </a:lnTo>
                <a:lnTo>
                  <a:pt x="771" y="802"/>
                </a:lnTo>
                <a:lnTo>
                  <a:pt x="765" y="818"/>
                </a:lnTo>
                <a:lnTo>
                  <a:pt x="763" y="835"/>
                </a:lnTo>
                <a:lnTo>
                  <a:pt x="764" y="853"/>
                </a:lnTo>
                <a:lnTo>
                  <a:pt x="769" y="869"/>
                </a:lnTo>
                <a:lnTo>
                  <a:pt x="774" y="880"/>
                </a:lnTo>
                <a:lnTo>
                  <a:pt x="783" y="891"/>
                </a:lnTo>
                <a:lnTo>
                  <a:pt x="902" y="1042"/>
                </a:lnTo>
                <a:lnTo>
                  <a:pt x="855" y="1077"/>
                </a:lnTo>
                <a:lnTo>
                  <a:pt x="711" y="895"/>
                </a:lnTo>
                <a:lnTo>
                  <a:pt x="691" y="871"/>
                </a:lnTo>
                <a:lnTo>
                  <a:pt x="674" y="849"/>
                </a:lnTo>
                <a:lnTo>
                  <a:pt x="655" y="829"/>
                </a:lnTo>
                <a:lnTo>
                  <a:pt x="697" y="797"/>
                </a:lnTo>
                <a:lnTo>
                  <a:pt x="732" y="837"/>
                </a:lnTo>
                <a:lnTo>
                  <a:pt x="733" y="836"/>
                </a:lnTo>
                <a:lnTo>
                  <a:pt x="730" y="819"/>
                </a:lnTo>
                <a:lnTo>
                  <a:pt x="733" y="800"/>
                </a:lnTo>
                <a:lnTo>
                  <a:pt x="738" y="780"/>
                </a:lnTo>
                <a:lnTo>
                  <a:pt x="747" y="761"/>
                </a:lnTo>
                <a:lnTo>
                  <a:pt x="761" y="741"/>
                </a:lnTo>
                <a:lnTo>
                  <a:pt x="780" y="725"/>
                </a:lnTo>
                <a:lnTo>
                  <a:pt x="792" y="716"/>
                </a:lnTo>
                <a:lnTo>
                  <a:pt x="807" y="709"/>
                </a:lnTo>
                <a:lnTo>
                  <a:pt x="824" y="703"/>
                </a:lnTo>
                <a:lnTo>
                  <a:pt x="844" y="701"/>
                </a:lnTo>
                <a:close/>
                <a:moveTo>
                  <a:pt x="1220" y="668"/>
                </a:moveTo>
                <a:lnTo>
                  <a:pt x="1200" y="675"/>
                </a:lnTo>
                <a:lnTo>
                  <a:pt x="1182" y="685"/>
                </a:lnTo>
                <a:lnTo>
                  <a:pt x="1163" y="696"/>
                </a:lnTo>
                <a:lnTo>
                  <a:pt x="1148" y="708"/>
                </a:lnTo>
                <a:lnTo>
                  <a:pt x="1135" y="721"/>
                </a:lnTo>
                <a:lnTo>
                  <a:pt x="1125" y="735"/>
                </a:lnTo>
                <a:lnTo>
                  <a:pt x="1120" y="750"/>
                </a:lnTo>
                <a:lnTo>
                  <a:pt x="1119" y="767"/>
                </a:lnTo>
                <a:lnTo>
                  <a:pt x="1123" y="786"/>
                </a:lnTo>
                <a:lnTo>
                  <a:pt x="1132" y="801"/>
                </a:lnTo>
                <a:lnTo>
                  <a:pt x="1143" y="810"/>
                </a:lnTo>
                <a:lnTo>
                  <a:pt x="1155" y="817"/>
                </a:lnTo>
                <a:lnTo>
                  <a:pt x="1168" y="820"/>
                </a:lnTo>
                <a:lnTo>
                  <a:pt x="1182" y="819"/>
                </a:lnTo>
                <a:lnTo>
                  <a:pt x="1196" y="815"/>
                </a:lnTo>
                <a:lnTo>
                  <a:pt x="1212" y="805"/>
                </a:lnTo>
                <a:lnTo>
                  <a:pt x="1227" y="794"/>
                </a:lnTo>
                <a:lnTo>
                  <a:pt x="1236" y="780"/>
                </a:lnTo>
                <a:lnTo>
                  <a:pt x="1243" y="766"/>
                </a:lnTo>
                <a:lnTo>
                  <a:pt x="1246" y="751"/>
                </a:lnTo>
                <a:lnTo>
                  <a:pt x="1246" y="737"/>
                </a:lnTo>
                <a:lnTo>
                  <a:pt x="1245" y="727"/>
                </a:lnTo>
                <a:lnTo>
                  <a:pt x="1243" y="719"/>
                </a:lnTo>
                <a:lnTo>
                  <a:pt x="1220" y="668"/>
                </a:lnTo>
                <a:close/>
                <a:moveTo>
                  <a:pt x="2661" y="605"/>
                </a:moveTo>
                <a:lnTo>
                  <a:pt x="2708" y="641"/>
                </a:lnTo>
                <a:lnTo>
                  <a:pt x="2420" y="1009"/>
                </a:lnTo>
                <a:lnTo>
                  <a:pt x="2374" y="973"/>
                </a:lnTo>
                <a:lnTo>
                  <a:pt x="2661" y="605"/>
                </a:lnTo>
                <a:close/>
                <a:moveTo>
                  <a:pt x="2275" y="561"/>
                </a:moveTo>
                <a:lnTo>
                  <a:pt x="2302" y="565"/>
                </a:lnTo>
                <a:lnTo>
                  <a:pt x="2330" y="573"/>
                </a:lnTo>
                <a:lnTo>
                  <a:pt x="2357" y="585"/>
                </a:lnTo>
                <a:lnTo>
                  <a:pt x="2380" y="598"/>
                </a:lnTo>
                <a:lnTo>
                  <a:pt x="2399" y="614"/>
                </a:lnTo>
                <a:lnTo>
                  <a:pt x="2412" y="630"/>
                </a:lnTo>
                <a:lnTo>
                  <a:pt x="2420" y="647"/>
                </a:lnTo>
                <a:lnTo>
                  <a:pt x="2425" y="665"/>
                </a:lnTo>
                <a:lnTo>
                  <a:pt x="2427" y="683"/>
                </a:lnTo>
                <a:lnTo>
                  <a:pt x="2425" y="701"/>
                </a:lnTo>
                <a:lnTo>
                  <a:pt x="2420" y="720"/>
                </a:lnTo>
                <a:lnTo>
                  <a:pt x="2414" y="737"/>
                </a:lnTo>
                <a:lnTo>
                  <a:pt x="2406" y="754"/>
                </a:lnTo>
                <a:lnTo>
                  <a:pt x="2352" y="860"/>
                </a:lnTo>
                <a:lnTo>
                  <a:pt x="2340" y="885"/>
                </a:lnTo>
                <a:lnTo>
                  <a:pt x="2329" y="909"/>
                </a:lnTo>
                <a:lnTo>
                  <a:pt x="2321" y="930"/>
                </a:lnTo>
                <a:lnTo>
                  <a:pt x="2274" y="907"/>
                </a:lnTo>
                <a:lnTo>
                  <a:pt x="2288" y="869"/>
                </a:lnTo>
                <a:lnTo>
                  <a:pt x="2286" y="869"/>
                </a:lnTo>
                <a:lnTo>
                  <a:pt x="2269" y="875"/>
                </a:lnTo>
                <a:lnTo>
                  <a:pt x="2248" y="880"/>
                </a:lnTo>
                <a:lnTo>
                  <a:pt x="2225" y="880"/>
                </a:lnTo>
                <a:lnTo>
                  <a:pt x="2202" y="875"/>
                </a:lnTo>
                <a:lnTo>
                  <a:pt x="2178" y="865"/>
                </a:lnTo>
                <a:lnTo>
                  <a:pt x="2159" y="854"/>
                </a:lnTo>
                <a:lnTo>
                  <a:pt x="2143" y="840"/>
                </a:lnTo>
                <a:lnTo>
                  <a:pt x="2133" y="823"/>
                </a:lnTo>
                <a:lnTo>
                  <a:pt x="2126" y="807"/>
                </a:lnTo>
                <a:lnTo>
                  <a:pt x="2123" y="790"/>
                </a:lnTo>
                <a:lnTo>
                  <a:pt x="2123" y="773"/>
                </a:lnTo>
                <a:lnTo>
                  <a:pt x="2126" y="756"/>
                </a:lnTo>
                <a:lnTo>
                  <a:pt x="2133" y="740"/>
                </a:lnTo>
                <a:lnTo>
                  <a:pt x="2146" y="720"/>
                </a:lnTo>
                <a:lnTo>
                  <a:pt x="2162" y="703"/>
                </a:lnTo>
                <a:lnTo>
                  <a:pt x="2182" y="693"/>
                </a:lnTo>
                <a:lnTo>
                  <a:pt x="2205" y="686"/>
                </a:lnTo>
                <a:lnTo>
                  <a:pt x="2231" y="684"/>
                </a:lnTo>
                <a:lnTo>
                  <a:pt x="2259" y="687"/>
                </a:lnTo>
                <a:lnTo>
                  <a:pt x="2290" y="694"/>
                </a:lnTo>
                <a:lnTo>
                  <a:pt x="2322" y="706"/>
                </a:lnTo>
                <a:lnTo>
                  <a:pt x="2358" y="722"/>
                </a:lnTo>
                <a:lnTo>
                  <a:pt x="2362" y="716"/>
                </a:lnTo>
                <a:lnTo>
                  <a:pt x="2366" y="707"/>
                </a:lnTo>
                <a:lnTo>
                  <a:pt x="2369" y="696"/>
                </a:lnTo>
                <a:lnTo>
                  <a:pt x="2371" y="683"/>
                </a:lnTo>
                <a:lnTo>
                  <a:pt x="2371" y="670"/>
                </a:lnTo>
                <a:lnTo>
                  <a:pt x="2368" y="656"/>
                </a:lnTo>
                <a:lnTo>
                  <a:pt x="2360" y="643"/>
                </a:lnTo>
                <a:lnTo>
                  <a:pt x="2348" y="630"/>
                </a:lnTo>
                <a:lnTo>
                  <a:pt x="2330" y="618"/>
                </a:lnTo>
                <a:lnTo>
                  <a:pt x="2309" y="610"/>
                </a:lnTo>
                <a:lnTo>
                  <a:pt x="2287" y="604"/>
                </a:lnTo>
                <a:lnTo>
                  <a:pt x="2266" y="601"/>
                </a:lnTo>
                <a:lnTo>
                  <a:pt x="2245" y="602"/>
                </a:lnTo>
                <a:lnTo>
                  <a:pt x="2250" y="562"/>
                </a:lnTo>
                <a:lnTo>
                  <a:pt x="2275" y="561"/>
                </a:lnTo>
                <a:close/>
                <a:moveTo>
                  <a:pt x="1146" y="530"/>
                </a:moveTo>
                <a:lnTo>
                  <a:pt x="1168" y="531"/>
                </a:lnTo>
                <a:lnTo>
                  <a:pt x="1186" y="535"/>
                </a:lnTo>
                <a:lnTo>
                  <a:pt x="1203" y="543"/>
                </a:lnTo>
                <a:lnTo>
                  <a:pt x="1218" y="553"/>
                </a:lnTo>
                <a:lnTo>
                  <a:pt x="1231" y="567"/>
                </a:lnTo>
                <a:lnTo>
                  <a:pt x="1242" y="583"/>
                </a:lnTo>
                <a:lnTo>
                  <a:pt x="1252" y="599"/>
                </a:lnTo>
                <a:lnTo>
                  <a:pt x="1260" y="616"/>
                </a:lnTo>
                <a:lnTo>
                  <a:pt x="1306" y="725"/>
                </a:lnTo>
                <a:lnTo>
                  <a:pt x="1323" y="762"/>
                </a:lnTo>
                <a:lnTo>
                  <a:pt x="1341" y="793"/>
                </a:lnTo>
                <a:lnTo>
                  <a:pt x="1292" y="814"/>
                </a:lnTo>
                <a:lnTo>
                  <a:pt x="1271" y="778"/>
                </a:lnTo>
                <a:lnTo>
                  <a:pt x="1270" y="779"/>
                </a:lnTo>
                <a:lnTo>
                  <a:pt x="1264" y="797"/>
                </a:lnTo>
                <a:lnTo>
                  <a:pt x="1254" y="816"/>
                </a:lnTo>
                <a:lnTo>
                  <a:pt x="1240" y="833"/>
                </a:lnTo>
                <a:lnTo>
                  <a:pt x="1221" y="848"/>
                </a:lnTo>
                <a:lnTo>
                  <a:pt x="1198" y="860"/>
                </a:lnTo>
                <a:lnTo>
                  <a:pt x="1173" y="868"/>
                </a:lnTo>
                <a:lnTo>
                  <a:pt x="1150" y="870"/>
                </a:lnTo>
                <a:lnTo>
                  <a:pt x="1130" y="865"/>
                </a:lnTo>
                <a:lnTo>
                  <a:pt x="1111" y="858"/>
                </a:lnTo>
                <a:lnTo>
                  <a:pt x="1095" y="846"/>
                </a:lnTo>
                <a:lnTo>
                  <a:pt x="1082" y="831"/>
                </a:lnTo>
                <a:lnTo>
                  <a:pt x="1073" y="814"/>
                </a:lnTo>
                <a:lnTo>
                  <a:pt x="1065" y="788"/>
                </a:lnTo>
                <a:lnTo>
                  <a:pt x="1064" y="762"/>
                </a:lnTo>
                <a:lnTo>
                  <a:pt x="1071" y="737"/>
                </a:lnTo>
                <a:lnTo>
                  <a:pt x="1084" y="713"/>
                </a:lnTo>
                <a:lnTo>
                  <a:pt x="1104" y="691"/>
                </a:lnTo>
                <a:lnTo>
                  <a:pt x="1131" y="670"/>
                </a:lnTo>
                <a:lnTo>
                  <a:pt x="1164" y="649"/>
                </a:lnTo>
                <a:lnTo>
                  <a:pt x="1204" y="631"/>
                </a:lnTo>
                <a:lnTo>
                  <a:pt x="1201" y="625"/>
                </a:lnTo>
                <a:lnTo>
                  <a:pt x="1197" y="616"/>
                </a:lnTo>
                <a:lnTo>
                  <a:pt x="1192" y="607"/>
                </a:lnTo>
                <a:lnTo>
                  <a:pt x="1185" y="599"/>
                </a:lnTo>
                <a:lnTo>
                  <a:pt x="1176" y="590"/>
                </a:lnTo>
                <a:lnTo>
                  <a:pt x="1167" y="584"/>
                </a:lnTo>
                <a:lnTo>
                  <a:pt x="1155" y="579"/>
                </a:lnTo>
                <a:lnTo>
                  <a:pt x="1140" y="577"/>
                </a:lnTo>
                <a:lnTo>
                  <a:pt x="1124" y="579"/>
                </a:lnTo>
                <a:lnTo>
                  <a:pt x="1106" y="586"/>
                </a:lnTo>
                <a:lnTo>
                  <a:pt x="1079" y="600"/>
                </a:lnTo>
                <a:lnTo>
                  <a:pt x="1056" y="618"/>
                </a:lnTo>
                <a:lnTo>
                  <a:pt x="1038" y="639"/>
                </a:lnTo>
                <a:lnTo>
                  <a:pt x="1011" y="610"/>
                </a:lnTo>
                <a:lnTo>
                  <a:pt x="1027" y="590"/>
                </a:lnTo>
                <a:lnTo>
                  <a:pt x="1047" y="572"/>
                </a:lnTo>
                <a:lnTo>
                  <a:pt x="1071" y="556"/>
                </a:lnTo>
                <a:lnTo>
                  <a:pt x="1097" y="543"/>
                </a:lnTo>
                <a:lnTo>
                  <a:pt x="1123" y="534"/>
                </a:lnTo>
                <a:lnTo>
                  <a:pt x="1146" y="530"/>
                </a:lnTo>
                <a:close/>
                <a:moveTo>
                  <a:pt x="2017" y="468"/>
                </a:moveTo>
                <a:lnTo>
                  <a:pt x="2066" y="482"/>
                </a:lnTo>
                <a:lnTo>
                  <a:pt x="2052" y="543"/>
                </a:lnTo>
                <a:lnTo>
                  <a:pt x="2054" y="543"/>
                </a:lnTo>
                <a:lnTo>
                  <a:pt x="2068" y="526"/>
                </a:lnTo>
                <a:lnTo>
                  <a:pt x="2084" y="512"/>
                </a:lnTo>
                <a:lnTo>
                  <a:pt x="2101" y="504"/>
                </a:lnTo>
                <a:lnTo>
                  <a:pt x="2121" y="497"/>
                </a:lnTo>
                <a:lnTo>
                  <a:pt x="2139" y="496"/>
                </a:lnTo>
                <a:lnTo>
                  <a:pt x="2158" y="499"/>
                </a:lnTo>
                <a:lnTo>
                  <a:pt x="2163" y="500"/>
                </a:lnTo>
                <a:lnTo>
                  <a:pt x="2166" y="503"/>
                </a:lnTo>
                <a:lnTo>
                  <a:pt x="2171" y="504"/>
                </a:lnTo>
                <a:lnTo>
                  <a:pt x="2174" y="506"/>
                </a:lnTo>
                <a:lnTo>
                  <a:pt x="2160" y="558"/>
                </a:lnTo>
                <a:lnTo>
                  <a:pt x="2151" y="554"/>
                </a:lnTo>
                <a:lnTo>
                  <a:pt x="2140" y="551"/>
                </a:lnTo>
                <a:lnTo>
                  <a:pt x="2117" y="548"/>
                </a:lnTo>
                <a:lnTo>
                  <a:pt x="2096" y="552"/>
                </a:lnTo>
                <a:lnTo>
                  <a:pt x="2076" y="564"/>
                </a:lnTo>
                <a:lnTo>
                  <a:pt x="2058" y="580"/>
                </a:lnTo>
                <a:lnTo>
                  <a:pt x="2045" y="602"/>
                </a:lnTo>
                <a:lnTo>
                  <a:pt x="2040" y="614"/>
                </a:lnTo>
                <a:lnTo>
                  <a:pt x="2036" y="627"/>
                </a:lnTo>
                <a:lnTo>
                  <a:pt x="1990" y="790"/>
                </a:lnTo>
                <a:lnTo>
                  <a:pt x="1935" y="775"/>
                </a:lnTo>
                <a:lnTo>
                  <a:pt x="1993" y="564"/>
                </a:lnTo>
                <a:lnTo>
                  <a:pt x="2003" y="530"/>
                </a:lnTo>
                <a:lnTo>
                  <a:pt x="2010" y="498"/>
                </a:lnTo>
                <a:lnTo>
                  <a:pt x="2017" y="468"/>
                </a:lnTo>
                <a:close/>
                <a:moveTo>
                  <a:pt x="1606" y="428"/>
                </a:moveTo>
                <a:lnTo>
                  <a:pt x="1665" y="430"/>
                </a:lnTo>
                <a:lnTo>
                  <a:pt x="1657" y="605"/>
                </a:lnTo>
                <a:lnTo>
                  <a:pt x="1657" y="627"/>
                </a:lnTo>
                <a:lnTo>
                  <a:pt x="1659" y="647"/>
                </a:lnTo>
                <a:lnTo>
                  <a:pt x="1664" y="665"/>
                </a:lnTo>
                <a:lnTo>
                  <a:pt x="1670" y="680"/>
                </a:lnTo>
                <a:lnTo>
                  <a:pt x="1679" y="692"/>
                </a:lnTo>
                <a:lnTo>
                  <a:pt x="1692" y="701"/>
                </a:lnTo>
                <a:lnTo>
                  <a:pt x="1706" y="707"/>
                </a:lnTo>
                <a:lnTo>
                  <a:pt x="1725" y="710"/>
                </a:lnTo>
                <a:lnTo>
                  <a:pt x="1743" y="708"/>
                </a:lnTo>
                <a:lnTo>
                  <a:pt x="1760" y="703"/>
                </a:lnTo>
                <a:lnTo>
                  <a:pt x="1774" y="695"/>
                </a:lnTo>
                <a:lnTo>
                  <a:pt x="1787" y="684"/>
                </a:lnTo>
                <a:lnTo>
                  <a:pt x="1797" y="672"/>
                </a:lnTo>
                <a:lnTo>
                  <a:pt x="1803" y="660"/>
                </a:lnTo>
                <a:lnTo>
                  <a:pt x="1808" y="646"/>
                </a:lnTo>
                <a:lnTo>
                  <a:pt x="1810" y="631"/>
                </a:lnTo>
                <a:lnTo>
                  <a:pt x="1819" y="436"/>
                </a:lnTo>
                <a:lnTo>
                  <a:pt x="1876" y="439"/>
                </a:lnTo>
                <a:lnTo>
                  <a:pt x="1867" y="669"/>
                </a:lnTo>
                <a:lnTo>
                  <a:pt x="1865" y="701"/>
                </a:lnTo>
                <a:lnTo>
                  <a:pt x="1865" y="729"/>
                </a:lnTo>
                <a:lnTo>
                  <a:pt x="1867" y="755"/>
                </a:lnTo>
                <a:lnTo>
                  <a:pt x="1814" y="753"/>
                </a:lnTo>
                <a:lnTo>
                  <a:pt x="1813" y="701"/>
                </a:lnTo>
                <a:lnTo>
                  <a:pt x="1812" y="701"/>
                </a:lnTo>
                <a:lnTo>
                  <a:pt x="1803" y="713"/>
                </a:lnTo>
                <a:lnTo>
                  <a:pt x="1794" y="724"/>
                </a:lnTo>
                <a:lnTo>
                  <a:pt x="1780" y="735"/>
                </a:lnTo>
                <a:lnTo>
                  <a:pt x="1765" y="743"/>
                </a:lnTo>
                <a:lnTo>
                  <a:pt x="1747" y="751"/>
                </a:lnTo>
                <a:lnTo>
                  <a:pt x="1726" y="755"/>
                </a:lnTo>
                <a:lnTo>
                  <a:pt x="1703" y="756"/>
                </a:lnTo>
                <a:lnTo>
                  <a:pt x="1690" y="755"/>
                </a:lnTo>
                <a:lnTo>
                  <a:pt x="1676" y="752"/>
                </a:lnTo>
                <a:lnTo>
                  <a:pt x="1662" y="748"/>
                </a:lnTo>
                <a:lnTo>
                  <a:pt x="1649" y="740"/>
                </a:lnTo>
                <a:lnTo>
                  <a:pt x="1637" y="732"/>
                </a:lnTo>
                <a:lnTo>
                  <a:pt x="1626" y="720"/>
                </a:lnTo>
                <a:lnTo>
                  <a:pt x="1616" y="705"/>
                </a:lnTo>
                <a:lnTo>
                  <a:pt x="1608" y="687"/>
                </a:lnTo>
                <a:lnTo>
                  <a:pt x="1603" y="666"/>
                </a:lnTo>
                <a:lnTo>
                  <a:pt x="1599" y="642"/>
                </a:lnTo>
                <a:lnTo>
                  <a:pt x="1598" y="613"/>
                </a:lnTo>
                <a:lnTo>
                  <a:pt x="1606" y="428"/>
                </a:lnTo>
                <a:close/>
                <a:moveTo>
                  <a:pt x="1394" y="368"/>
                </a:moveTo>
                <a:lnTo>
                  <a:pt x="1411" y="457"/>
                </a:lnTo>
                <a:lnTo>
                  <a:pt x="1494" y="442"/>
                </a:lnTo>
                <a:lnTo>
                  <a:pt x="1501" y="484"/>
                </a:lnTo>
                <a:lnTo>
                  <a:pt x="1420" y="500"/>
                </a:lnTo>
                <a:lnTo>
                  <a:pt x="1451" y="668"/>
                </a:lnTo>
                <a:lnTo>
                  <a:pt x="1456" y="685"/>
                </a:lnTo>
                <a:lnTo>
                  <a:pt x="1462" y="700"/>
                </a:lnTo>
                <a:lnTo>
                  <a:pt x="1470" y="711"/>
                </a:lnTo>
                <a:lnTo>
                  <a:pt x="1480" y="718"/>
                </a:lnTo>
                <a:lnTo>
                  <a:pt x="1492" y="721"/>
                </a:lnTo>
                <a:lnTo>
                  <a:pt x="1506" y="720"/>
                </a:lnTo>
                <a:lnTo>
                  <a:pt x="1520" y="718"/>
                </a:lnTo>
                <a:lnTo>
                  <a:pt x="1531" y="713"/>
                </a:lnTo>
                <a:lnTo>
                  <a:pt x="1538" y="710"/>
                </a:lnTo>
                <a:lnTo>
                  <a:pt x="1549" y="752"/>
                </a:lnTo>
                <a:lnTo>
                  <a:pt x="1537" y="759"/>
                </a:lnTo>
                <a:lnTo>
                  <a:pt x="1520" y="765"/>
                </a:lnTo>
                <a:lnTo>
                  <a:pt x="1500" y="769"/>
                </a:lnTo>
                <a:lnTo>
                  <a:pt x="1481" y="772"/>
                </a:lnTo>
                <a:lnTo>
                  <a:pt x="1463" y="770"/>
                </a:lnTo>
                <a:lnTo>
                  <a:pt x="1447" y="765"/>
                </a:lnTo>
                <a:lnTo>
                  <a:pt x="1434" y="757"/>
                </a:lnTo>
                <a:lnTo>
                  <a:pt x="1421" y="745"/>
                </a:lnTo>
                <a:lnTo>
                  <a:pt x="1411" y="727"/>
                </a:lnTo>
                <a:lnTo>
                  <a:pt x="1402" y="706"/>
                </a:lnTo>
                <a:lnTo>
                  <a:pt x="1397" y="681"/>
                </a:lnTo>
                <a:lnTo>
                  <a:pt x="1363" y="511"/>
                </a:lnTo>
                <a:lnTo>
                  <a:pt x="1315" y="520"/>
                </a:lnTo>
                <a:lnTo>
                  <a:pt x="1306" y="477"/>
                </a:lnTo>
                <a:lnTo>
                  <a:pt x="1355" y="467"/>
                </a:lnTo>
                <a:lnTo>
                  <a:pt x="1341" y="392"/>
                </a:lnTo>
                <a:lnTo>
                  <a:pt x="1394" y="368"/>
                </a:lnTo>
                <a:close/>
                <a:moveTo>
                  <a:pt x="1656" y="109"/>
                </a:moveTo>
                <a:lnTo>
                  <a:pt x="1554" y="113"/>
                </a:lnTo>
                <a:lnTo>
                  <a:pt x="1452" y="124"/>
                </a:lnTo>
                <a:lnTo>
                  <a:pt x="1353" y="140"/>
                </a:lnTo>
                <a:lnTo>
                  <a:pt x="1256" y="162"/>
                </a:lnTo>
                <a:lnTo>
                  <a:pt x="1161" y="190"/>
                </a:lnTo>
                <a:lnTo>
                  <a:pt x="1070" y="225"/>
                </a:lnTo>
                <a:lnTo>
                  <a:pt x="980" y="264"/>
                </a:lnTo>
                <a:lnTo>
                  <a:pt x="895" y="309"/>
                </a:lnTo>
                <a:lnTo>
                  <a:pt x="812" y="359"/>
                </a:lnTo>
                <a:lnTo>
                  <a:pt x="733" y="414"/>
                </a:lnTo>
                <a:lnTo>
                  <a:pt x="657" y="475"/>
                </a:lnTo>
                <a:lnTo>
                  <a:pt x="587" y="538"/>
                </a:lnTo>
                <a:lnTo>
                  <a:pt x="519" y="606"/>
                </a:lnTo>
                <a:lnTo>
                  <a:pt x="456" y="679"/>
                </a:lnTo>
                <a:lnTo>
                  <a:pt x="398" y="755"/>
                </a:lnTo>
                <a:lnTo>
                  <a:pt x="345" y="835"/>
                </a:lnTo>
                <a:lnTo>
                  <a:pt x="295" y="918"/>
                </a:lnTo>
                <a:lnTo>
                  <a:pt x="252" y="1005"/>
                </a:lnTo>
                <a:lnTo>
                  <a:pt x="214" y="1094"/>
                </a:lnTo>
                <a:lnTo>
                  <a:pt x="182" y="1186"/>
                </a:lnTo>
                <a:lnTo>
                  <a:pt x="155" y="1281"/>
                </a:lnTo>
                <a:lnTo>
                  <a:pt x="1023" y="1281"/>
                </a:lnTo>
                <a:lnTo>
                  <a:pt x="1056" y="1228"/>
                </a:lnTo>
                <a:lnTo>
                  <a:pt x="1095" y="1179"/>
                </a:lnTo>
                <a:lnTo>
                  <a:pt x="1136" y="1132"/>
                </a:lnTo>
                <a:lnTo>
                  <a:pt x="1183" y="1090"/>
                </a:lnTo>
                <a:lnTo>
                  <a:pt x="1232" y="1051"/>
                </a:lnTo>
                <a:lnTo>
                  <a:pt x="1284" y="1018"/>
                </a:lnTo>
                <a:lnTo>
                  <a:pt x="1341" y="988"/>
                </a:lnTo>
                <a:lnTo>
                  <a:pt x="1399" y="964"/>
                </a:lnTo>
                <a:lnTo>
                  <a:pt x="1460" y="943"/>
                </a:lnTo>
                <a:lnTo>
                  <a:pt x="1524" y="929"/>
                </a:lnTo>
                <a:lnTo>
                  <a:pt x="1590" y="921"/>
                </a:lnTo>
                <a:lnTo>
                  <a:pt x="1656" y="917"/>
                </a:lnTo>
                <a:lnTo>
                  <a:pt x="1723" y="921"/>
                </a:lnTo>
                <a:lnTo>
                  <a:pt x="1788" y="929"/>
                </a:lnTo>
                <a:lnTo>
                  <a:pt x="1851" y="943"/>
                </a:lnTo>
                <a:lnTo>
                  <a:pt x="1912" y="964"/>
                </a:lnTo>
                <a:lnTo>
                  <a:pt x="1971" y="988"/>
                </a:lnTo>
                <a:lnTo>
                  <a:pt x="2027" y="1018"/>
                </a:lnTo>
                <a:lnTo>
                  <a:pt x="2080" y="1051"/>
                </a:lnTo>
                <a:lnTo>
                  <a:pt x="2129" y="1090"/>
                </a:lnTo>
                <a:lnTo>
                  <a:pt x="2175" y="1132"/>
                </a:lnTo>
                <a:lnTo>
                  <a:pt x="2218" y="1179"/>
                </a:lnTo>
                <a:lnTo>
                  <a:pt x="2256" y="1228"/>
                </a:lnTo>
                <a:lnTo>
                  <a:pt x="2290" y="1281"/>
                </a:lnTo>
                <a:lnTo>
                  <a:pt x="3156" y="1281"/>
                </a:lnTo>
                <a:lnTo>
                  <a:pt x="3130" y="1186"/>
                </a:lnTo>
                <a:lnTo>
                  <a:pt x="3097" y="1094"/>
                </a:lnTo>
                <a:lnTo>
                  <a:pt x="3060" y="1005"/>
                </a:lnTo>
                <a:lnTo>
                  <a:pt x="3017" y="918"/>
                </a:lnTo>
                <a:lnTo>
                  <a:pt x="2968" y="835"/>
                </a:lnTo>
                <a:lnTo>
                  <a:pt x="2914" y="755"/>
                </a:lnTo>
                <a:lnTo>
                  <a:pt x="2857" y="679"/>
                </a:lnTo>
                <a:lnTo>
                  <a:pt x="2793" y="606"/>
                </a:lnTo>
                <a:lnTo>
                  <a:pt x="2726" y="538"/>
                </a:lnTo>
                <a:lnTo>
                  <a:pt x="2655" y="475"/>
                </a:lnTo>
                <a:lnTo>
                  <a:pt x="2580" y="414"/>
                </a:lnTo>
                <a:lnTo>
                  <a:pt x="2500" y="359"/>
                </a:lnTo>
                <a:lnTo>
                  <a:pt x="2417" y="309"/>
                </a:lnTo>
                <a:lnTo>
                  <a:pt x="2331" y="264"/>
                </a:lnTo>
                <a:lnTo>
                  <a:pt x="2243" y="225"/>
                </a:lnTo>
                <a:lnTo>
                  <a:pt x="2151" y="190"/>
                </a:lnTo>
                <a:lnTo>
                  <a:pt x="2056" y="162"/>
                </a:lnTo>
                <a:lnTo>
                  <a:pt x="1959" y="140"/>
                </a:lnTo>
                <a:lnTo>
                  <a:pt x="1860" y="124"/>
                </a:lnTo>
                <a:lnTo>
                  <a:pt x="1759" y="113"/>
                </a:lnTo>
                <a:lnTo>
                  <a:pt x="1656" y="109"/>
                </a:lnTo>
                <a:close/>
                <a:moveTo>
                  <a:pt x="1656" y="0"/>
                </a:moveTo>
                <a:lnTo>
                  <a:pt x="1656" y="0"/>
                </a:lnTo>
                <a:lnTo>
                  <a:pt x="1761" y="4"/>
                </a:lnTo>
                <a:lnTo>
                  <a:pt x="1863" y="13"/>
                </a:lnTo>
                <a:lnTo>
                  <a:pt x="1965" y="30"/>
                </a:lnTo>
                <a:lnTo>
                  <a:pt x="2064" y="51"/>
                </a:lnTo>
                <a:lnTo>
                  <a:pt x="2160" y="78"/>
                </a:lnTo>
                <a:lnTo>
                  <a:pt x="2254" y="112"/>
                </a:lnTo>
                <a:lnTo>
                  <a:pt x="2345" y="149"/>
                </a:lnTo>
                <a:lnTo>
                  <a:pt x="2434" y="193"/>
                </a:lnTo>
                <a:lnTo>
                  <a:pt x="2520" y="241"/>
                </a:lnTo>
                <a:lnTo>
                  <a:pt x="2601" y="295"/>
                </a:lnTo>
                <a:lnTo>
                  <a:pt x="2680" y="352"/>
                </a:lnTo>
                <a:lnTo>
                  <a:pt x="2755" y="415"/>
                </a:lnTo>
                <a:lnTo>
                  <a:pt x="2826" y="482"/>
                </a:lnTo>
                <a:lnTo>
                  <a:pt x="2894" y="552"/>
                </a:lnTo>
                <a:lnTo>
                  <a:pt x="2957" y="627"/>
                </a:lnTo>
                <a:lnTo>
                  <a:pt x="3015" y="705"/>
                </a:lnTo>
                <a:lnTo>
                  <a:pt x="3069" y="786"/>
                </a:lnTo>
                <a:lnTo>
                  <a:pt x="3117" y="871"/>
                </a:lnTo>
                <a:lnTo>
                  <a:pt x="3162" y="958"/>
                </a:lnTo>
                <a:lnTo>
                  <a:pt x="3200" y="1049"/>
                </a:lnTo>
                <a:lnTo>
                  <a:pt x="3234" y="1142"/>
                </a:lnTo>
                <a:lnTo>
                  <a:pt x="3261" y="1238"/>
                </a:lnTo>
                <a:lnTo>
                  <a:pt x="3283" y="1335"/>
                </a:lnTo>
                <a:lnTo>
                  <a:pt x="3299" y="1436"/>
                </a:lnTo>
                <a:lnTo>
                  <a:pt x="3309" y="1537"/>
                </a:lnTo>
                <a:lnTo>
                  <a:pt x="3312" y="1641"/>
                </a:lnTo>
                <a:lnTo>
                  <a:pt x="3309" y="1745"/>
                </a:lnTo>
                <a:lnTo>
                  <a:pt x="3299" y="1846"/>
                </a:lnTo>
                <a:lnTo>
                  <a:pt x="3283" y="1947"/>
                </a:lnTo>
                <a:lnTo>
                  <a:pt x="3261" y="2045"/>
                </a:lnTo>
                <a:lnTo>
                  <a:pt x="3234" y="2140"/>
                </a:lnTo>
                <a:lnTo>
                  <a:pt x="3200" y="2234"/>
                </a:lnTo>
                <a:lnTo>
                  <a:pt x="3162" y="2323"/>
                </a:lnTo>
                <a:lnTo>
                  <a:pt x="3117" y="2412"/>
                </a:lnTo>
                <a:lnTo>
                  <a:pt x="3069" y="2496"/>
                </a:lnTo>
                <a:lnTo>
                  <a:pt x="3015" y="2577"/>
                </a:lnTo>
                <a:lnTo>
                  <a:pt x="2957" y="2655"/>
                </a:lnTo>
                <a:lnTo>
                  <a:pt x="2894" y="2730"/>
                </a:lnTo>
                <a:lnTo>
                  <a:pt x="2826" y="2801"/>
                </a:lnTo>
                <a:lnTo>
                  <a:pt x="2755" y="2867"/>
                </a:lnTo>
                <a:lnTo>
                  <a:pt x="2680" y="2929"/>
                </a:lnTo>
                <a:lnTo>
                  <a:pt x="2601" y="2987"/>
                </a:lnTo>
                <a:lnTo>
                  <a:pt x="2520" y="3041"/>
                </a:lnTo>
                <a:lnTo>
                  <a:pt x="2434" y="3089"/>
                </a:lnTo>
                <a:lnTo>
                  <a:pt x="2345" y="3132"/>
                </a:lnTo>
                <a:lnTo>
                  <a:pt x="2254" y="3170"/>
                </a:lnTo>
                <a:lnTo>
                  <a:pt x="2160" y="3204"/>
                </a:lnTo>
                <a:lnTo>
                  <a:pt x="2064" y="3231"/>
                </a:lnTo>
                <a:lnTo>
                  <a:pt x="1965" y="3252"/>
                </a:lnTo>
                <a:lnTo>
                  <a:pt x="1863" y="3268"/>
                </a:lnTo>
                <a:lnTo>
                  <a:pt x="1761" y="3278"/>
                </a:lnTo>
                <a:lnTo>
                  <a:pt x="1656" y="3281"/>
                </a:lnTo>
                <a:lnTo>
                  <a:pt x="1551" y="3278"/>
                </a:lnTo>
                <a:lnTo>
                  <a:pt x="1449" y="3268"/>
                </a:lnTo>
                <a:lnTo>
                  <a:pt x="1348" y="3252"/>
                </a:lnTo>
                <a:lnTo>
                  <a:pt x="1248" y="3231"/>
                </a:lnTo>
                <a:lnTo>
                  <a:pt x="1152" y="3204"/>
                </a:lnTo>
                <a:lnTo>
                  <a:pt x="1058" y="3170"/>
                </a:lnTo>
                <a:lnTo>
                  <a:pt x="967" y="3132"/>
                </a:lnTo>
                <a:lnTo>
                  <a:pt x="878" y="3089"/>
                </a:lnTo>
                <a:lnTo>
                  <a:pt x="793" y="3041"/>
                </a:lnTo>
                <a:lnTo>
                  <a:pt x="711" y="2987"/>
                </a:lnTo>
                <a:lnTo>
                  <a:pt x="631" y="2929"/>
                </a:lnTo>
                <a:lnTo>
                  <a:pt x="557" y="2867"/>
                </a:lnTo>
                <a:lnTo>
                  <a:pt x="485" y="2801"/>
                </a:lnTo>
                <a:lnTo>
                  <a:pt x="419" y="2730"/>
                </a:lnTo>
                <a:lnTo>
                  <a:pt x="355" y="2655"/>
                </a:lnTo>
                <a:lnTo>
                  <a:pt x="297" y="2577"/>
                </a:lnTo>
                <a:lnTo>
                  <a:pt x="243" y="2496"/>
                </a:lnTo>
                <a:lnTo>
                  <a:pt x="194" y="2412"/>
                </a:lnTo>
                <a:lnTo>
                  <a:pt x="150" y="2323"/>
                </a:lnTo>
                <a:lnTo>
                  <a:pt x="111" y="2234"/>
                </a:lnTo>
                <a:lnTo>
                  <a:pt x="79" y="2140"/>
                </a:lnTo>
                <a:lnTo>
                  <a:pt x="50" y="2045"/>
                </a:lnTo>
                <a:lnTo>
                  <a:pt x="28" y="1947"/>
                </a:lnTo>
                <a:lnTo>
                  <a:pt x="13" y="1846"/>
                </a:lnTo>
                <a:lnTo>
                  <a:pt x="3" y="1745"/>
                </a:lnTo>
                <a:lnTo>
                  <a:pt x="0" y="1641"/>
                </a:lnTo>
                <a:lnTo>
                  <a:pt x="3" y="1537"/>
                </a:lnTo>
                <a:lnTo>
                  <a:pt x="13" y="1436"/>
                </a:lnTo>
                <a:lnTo>
                  <a:pt x="28" y="1335"/>
                </a:lnTo>
                <a:lnTo>
                  <a:pt x="50" y="1238"/>
                </a:lnTo>
                <a:lnTo>
                  <a:pt x="79" y="1142"/>
                </a:lnTo>
                <a:lnTo>
                  <a:pt x="111" y="1049"/>
                </a:lnTo>
                <a:lnTo>
                  <a:pt x="150" y="958"/>
                </a:lnTo>
                <a:lnTo>
                  <a:pt x="194" y="871"/>
                </a:lnTo>
                <a:lnTo>
                  <a:pt x="243" y="786"/>
                </a:lnTo>
                <a:lnTo>
                  <a:pt x="297" y="705"/>
                </a:lnTo>
                <a:lnTo>
                  <a:pt x="355" y="627"/>
                </a:lnTo>
                <a:lnTo>
                  <a:pt x="419" y="552"/>
                </a:lnTo>
                <a:lnTo>
                  <a:pt x="485" y="482"/>
                </a:lnTo>
                <a:lnTo>
                  <a:pt x="557" y="415"/>
                </a:lnTo>
                <a:lnTo>
                  <a:pt x="631" y="352"/>
                </a:lnTo>
                <a:lnTo>
                  <a:pt x="711" y="295"/>
                </a:lnTo>
                <a:lnTo>
                  <a:pt x="793" y="241"/>
                </a:lnTo>
                <a:lnTo>
                  <a:pt x="878" y="193"/>
                </a:lnTo>
                <a:lnTo>
                  <a:pt x="967" y="149"/>
                </a:lnTo>
                <a:lnTo>
                  <a:pt x="1058" y="112"/>
                </a:lnTo>
                <a:lnTo>
                  <a:pt x="1152" y="78"/>
                </a:lnTo>
                <a:lnTo>
                  <a:pt x="1248" y="51"/>
                </a:lnTo>
                <a:lnTo>
                  <a:pt x="1348" y="30"/>
                </a:lnTo>
                <a:lnTo>
                  <a:pt x="1449" y="13"/>
                </a:lnTo>
                <a:lnTo>
                  <a:pt x="1551" y="4"/>
                </a:lnTo>
                <a:lnTo>
                  <a:pt x="165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8" name="Group 237"/>
          <p:cNvGrpSpPr/>
          <p:nvPr/>
        </p:nvGrpSpPr>
        <p:grpSpPr>
          <a:xfrm>
            <a:off x="742957" y="5003800"/>
            <a:ext cx="406400" cy="533400"/>
            <a:chOff x="822325" y="5003800"/>
            <a:chExt cx="406400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1" name="Freeform 80"/>
            <p:cNvSpPr>
              <a:spLocks/>
            </p:cNvSpPr>
            <p:nvPr/>
          </p:nvSpPr>
          <p:spPr bwMode="auto">
            <a:xfrm>
              <a:off x="822325" y="5003800"/>
              <a:ext cx="265113" cy="533400"/>
            </a:xfrm>
            <a:custGeom>
              <a:avLst/>
              <a:gdLst>
                <a:gd name="T0" fmla="*/ 1168 w 1667"/>
                <a:gd name="T1" fmla="*/ 0 h 3361"/>
                <a:gd name="T2" fmla="*/ 1405 w 1667"/>
                <a:gd name="T3" fmla="*/ 209 h 3361"/>
                <a:gd name="T4" fmla="*/ 1480 w 1667"/>
                <a:gd name="T5" fmla="*/ 219 h 3361"/>
                <a:gd name="T6" fmla="*/ 1547 w 1667"/>
                <a:gd name="T7" fmla="*/ 251 h 3361"/>
                <a:gd name="T8" fmla="*/ 1602 w 1667"/>
                <a:gd name="T9" fmla="*/ 299 h 3361"/>
                <a:gd name="T10" fmla="*/ 1643 w 1667"/>
                <a:gd name="T11" fmla="*/ 361 h 3361"/>
                <a:gd name="T12" fmla="*/ 1664 w 1667"/>
                <a:gd name="T13" fmla="*/ 433 h 3361"/>
                <a:gd name="T14" fmla="*/ 1667 w 1667"/>
                <a:gd name="T15" fmla="*/ 1086 h 3361"/>
                <a:gd name="T16" fmla="*/ 1641 w 1667"/>
                <a:gd name="T17" fmla="*/ 1093 h 3361"/>
                <a:gd name="T18" fmla="*/ 1605 w 1667"/>
                <a:gd name="T19" fmla="*/ 1115 h 3361"/>
                <a:gd name="T20" fmla="*/ 1579 w 1667"/>
                <a:gd name="T21" fmla="*/ 1143 h 3361"/>
                <a:gd name="T22" fmla="*/ 1562 w 1667"/>
                <a:gd name="T23" fmla="*/ 1171 h 3361"/>
                <a:gd name="T24" fmla="*/ 1559 w 1667"/>
                <a:gd name="T25" fmla="*/ 439 h 3361"/>
                <a:gd name="T26" fmla="*/ 1535 w 1667"/>
                <a:gd name="T27" fmla="*/ 383 h 3361"/>
                <a:gd name="T28" fmla="*/ 1493 w 1667"/>
                <a:gd name="T29" fmla="*/ 341 h 3361"/>
                <a:gd name="T30" fmla="*/ 1437 w 1667"/>
                <a:gd name="T31" fmla="*/ 317 h 3361"/>
                <a:gd name="T32" fmla="*/ 263 w 1667"/>
                <a:gd name="T33" fmla="*/ 314 h 3361"/>
                <a:gd name="T34" fmla="*/ 202 w 1667"/>
                <a:gd name="T35" fmla="*/ 326 h 3361"/>
                <a:gd name="T36" fmla="*/ 152 w 1667"/>
                <a:gd name="T37" fmla="*/ 360 h 3361"/>
                <a:gd name="T38" fmla="*/ 118 w 1667"/>
                <a:gd name="T39" fmla="*/ 410 h 3361"/>
                <a:gd name="T40" fmla="*/ 105 w 1667"/>
                <a:gd name="T41" fmla="*/ 471 h 3361"/>
                <a:gd name="T42" fmla="*/ 108 w 1667"/>
                <a:gd name="T43" fmla="*/ 3129 h 3361"/>
                <a:gd name="T44" fmla="*/ 133 w 1667"/>
                <a:gd name="T45" fmla="*/ 3186 h 3361"/>
                <a:gd name="T46" fmla="*/ 175 w 1667"/>
                <a:gd name="T47" fmla="*/ 3228 h 3361"/>
                <a:gd name="T48" fmla="*/ 232 w 1667"/>
                <a:gd name="T49" fmla="*/ 3253 h 3361"/>
                <a:gd name="T50" fmla="*/ 1405 w 1667"/>
                <a:gd name="T51" fmla="*/ 3256 h 3361"/>
                <a:gd name="T52" fmla="*/ 1463 w 1667"/>
                <a:gd name="T53" fmla="*/ 3244 h 3361"/>
                <a:gd name="T54" fmla="*/ 1512 w 1667"/>
                <a:gd name="T55" fmla="*/ 3212 h 3361"/>
                <a:gd name="T56" fmla="*/ 1546 w 1667"/>
                <a:gd name="T57" fmla="*/ 3165 h 3361"/>
                <a:gd name="T58" fmla="*/ 1560 w 1667"/>
                <a:gd name="T59" fmla="*/ 3107 h 3361"/>
                <a:gd name="T60" fmla="*/ 1664 w 1667"/>
                <a:gd name="T61" fmla="*/ 3124 h 3361"/>
                <a:gd name="T62" fmla="*/ 1645 w 1667"/>
                <a:gd name="T63" fmla="*/ 3200 h 3361"/>
                <a:gd name="T64" fmla="*/ 1607 w 1667"/>
                <a:gd name="T65" fmla="*/ 3264 h 3361"/>
                <a:gd name="T66" fmla="*/ 1550 w 1667"/>
                <a:gd name="T67" fmla="*/ 3316 h 3361"/>
                <a:gd name="T68" fmla="*/ 1482 w 1667"/>
                <a:gd name="T69" fmla="*/ 3349 h 3361"/>
                <a:gd name="T70" fmla="*/ 1405 w 1667"/>
                <a:gd name="T71" fmla="*/ 3361 h 3361"/>
                <a:gd name="T72" fmla="*/ 224 w 1667"/>
                <a:gd name="T73" fmla="*/ 3358 h 3361"/>
                <a:gd name="T74" fmla="*/ 152 w 1667"/>
                <a:gd name="T75" fmla="*/ 3337 h 3361"/>
                <a:gd name="T76" fmla="*/ 91 w 1667"/>
                <a:gd name="T77" fmla="*/ 3296 h 3361"/>
                <a:gd name="T78" fmla="*/ 42 w 1667"/>
                <a:gd name="T79" fmla="*/ 3241 h 3361"/>
                <a:gd name="T80" fmla="*/ 12 w 1667"/>
                <a:gd name="T81" fmla="*/ 3174 h 3361"/>
                <a:gd name="T82" fmla="*/ 0 w 1667"/>
                <a:gd name="T83" fmla="*/ 3099 h 3361"/>
                <a:gd name="T84" fmla="*/ 3 w 1667"/>
                <a:gd name="T85" fmla="*/ 433 h 3361"/>
                <a:gd name="T86" fmla="*/ 24 w 1667"/>
                <a:gd name="T87" fmla="*/ 361 h 3361"/>
                <a:gd name="T88" fmla="*/ 65 w 1667"/>
                <a:gd name="T89" fmla="*/ 299 h 3361"/>
                <a:gd name="T90" fmla="*/ 120 w 1667"/>
                <a:gd name="T91" fmla="*/ 251 h 3361"/>
                <a:gd name="T92" fmla="*/ 187 w 1667"/>
                <a:gd name="T93" fmla="*/ 219 h 3361"/>
                <a:gd name="T94" fmla="*/ 263 w 1667"/>
                <a:gd name="T95" fmla="*/ 209 h 3361"/>
                <a:gd name="T96" fmla="*/ 478 w 1667"/>
                <a:gd name="T97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67" h="3361">
                  <a:moveTo>
                    <a:pt x="478" y="0"/>
                  </a:moveTo>
                  <a:lnTo>
                    <a:pt x="1168" y="0"/>
                  </a:lnTo>
                  <a:lnTo>
                    <a:pt x="1168" y="209"/>
                  </a:lnTo>
                  <a:lnTo>
                    <a:pt x="1405" y="209"/>
                  </a:lnTo>
                  <a:lnTo>
                    <a:pt x="1443" y="212"/>
                  </a:lnTo>
                  <a:lnTo>
                    <a:pt x="1480" y="219"/>
                  </a:lnTo>
                  <a:lnTo>
                    <a:pt x="1515" y="233"/>
                  </a:lnTo>
                  <a:lnTo>
                    <a:pt x="1547" y="251"/>
                  </a:lnTo>
                  <a:lnTo>
                    <a:pt x="1577" y="274"/>
                  </a:lnTo>
                  <a:lnTo>
                    <a:pt x="1602" y="299"/>
                  </a:lnTo>
                  <a:lnTo>
                    <a:pt x="1625" y="329"/>
                  </a:lnTo>
                  <a:lnTo>
                    <a:pt x="1643" y="361"/>
                  </a:lnTo>
                  <a:lnTo>
                    <a:pt x="1656" y="396"/>
                  </a:lnTo>
                  <a:lnTo>
                    <a:pt x="1664" y="433"/>
                  </a:lnTo>
                  <a:lnTo>
                    <a:pt x="1667" y="471"/>
                  </a:lnTo>
                  <a:lnTo>
                    <a:pt x="1667" y="1086"/>
                  </a:lnTo>
                  <a:lnTo>
                    <a:pt x="1653" y="1089"/>
                  </a:lnTo>
                  <a:lnTo>
                    <a:pt x="1641" y="1093"/>
                  </a:lnTo>
                  <a:lnTo>
                    <a:pt x="1623" y="1102"/>
                  </a:lnTo>
                  <a:lnTo>
                    <a:pt x="1605" y="1115"/>
                  </a:lnTo>
                  <a:lnTo>
                    <a:pt x="1590" y="1129"/>
                  </a:lnTo>
                  <a:lnTo>
                    <a:pt x="1579" y="1143"/>
                  </a:lnTo>
                  <a:lnTo>
                    <a:pt x="1569" y="1156"/>
                  </a:lnTo>
                  <a:lnTo>
                    <a:pt x="1562" y="1171"/>
                  </a:lnTo>
                  <a:lnTo>
                    <a:pt x="1562" y="471"/>
                  </a:lnTo>
                  <a:lnTo>
                    <a:pt x="1559" y="439"/>
                  </a:lnTo>
                  <a:lnTo>
                    <a:pt x="1549" y="410"/>
                  </a:lnTo>
                  <a:lnTo>
                    <a:pt x="1535" y="383"/>
                  </a:lnTo>
                  <a:lnTo>
                    <a:pt x="1516" y="360"/>
                  </a:lnTo>
                  <a:lnTo>
                    <a:pt x="1493" y="341"/>
                  </a:lnTo>
                  <a:lnTo>
                    <a:pt x="1465" y="326"/>
                  </a:lnTo>
                  <a:lnTo>
                    <a:pt x="1437" y="317"/>
                  </a:lnTo>
                  <a:lnTo>
                    <a:pt x="1405" y="314"/>
                  </a:lnTo>
                  <a:lnTo>
                    <a:pt x="263" y="314"/>
                  </a:lnTo>
                  <a:lnTo>
                    <a:pt x="232" y="317"/>
                  </a:lnTo>
                  <a:lnTo>
                    <a:pt x="202" y="326"/>
                  </a:lnTo>
                  <a:lnTo>
                    <a:pt x="175" y="341"/>
                  </a:lnTo>
                  <a:lnTo>
                    <a:pt x="152" y="360"/>
                  </a:lnTo>
                  <a:lnTo>
                    <a:pt x="133" y="383"/>
                  </a:lnTo>
                  <a:lnTo>
                    <a:pt x="118" y="410"/>
                  </a:lnTo>
                  <a:lnTo>
                    <a:pt x="108" y="439"/>
                  </a:lnTo>
                  <a:lnTo>
                    <a:pt x="105" y="471"/>
                  </a:lnTo>
                  <a:lnTo>
                    <a:pt x="105" y="3099"/>
                  </a:lnTo>
                  <a:lnTo>
                    <a:pt x="108" y="3129"/>
                  </a:lnTo>
                  <a:lnTo>
                    <a:pt x="118" y="3159"/>
                  </a:lnTo>
                  <a:lnTo>
                    <a:pt x="133" y="3186"/>
                  </a:lnTo>
                  <a:lnTo>
                    <a:pt x="152" y="3209"/>
                  </a:lnTo>
                  <a:lnTo>
                    <a:pt x="175" y="3228"/>
                  </a:lnTo>
                  <a:lnTo>
                    <a:pt x="202" y="3243"/>
                  </a:lnTo>
                  <a:lnTo>
                    <a:pt x="232" y="3253"/>
                  </a:lnTo>
                  <a:lnTo>
                    <a:pt x="263" y="3256"/>
                  </a:lnTo>
                  <a:lnTo>
                    <a:pt x="1405" y="3256"/>
                  </a:lnTo>
                  <a:lnTo>
                    <a:pt x="1436" y="3253"/>
                  </a:lnTo>
                  <a:lnTo>
                    <a:pt x="1463" y="3244"/>
                  </a:lnTo>
                  <a:lnTo>
                    <a:pt x="1490" y="3230"/>
                  </a:lnTo>
                  <a:lnTo>
                    <a:pt x="1512" y="3212"/>
                  </a:lnTo>
                  <a:lnTo>
                    <a:pt x="1531" y="3190"/>
                  </a:lnTo>
                  <a:lnTo>
                    <a:pt x="1546" y="3165"/>
                  </a:lnTo>
                  <a:lnTo>
                    <a:pt x="1556" y="3137"/>
                  </a:lnTo>
                  <a:lnTo>
                    <a:pt x="1560" y="3107"/>
                  </a:lnTo>
                  <a:lnTo>
                    <a:pt x="1612" y="3117"/>
                  </a:lnTo>
                  <a:lnTo>
                    <a:pt x="1664" y="3124"/>
                  </a:lnTo>
                  <a:lnTo>
                    <a:pt x="1658" y="3162"/>
                  </a:lnTo>
                  <a:lnTo>
                    <a:pt x="1645" y="3200"/>
                  </a:lnTo>
                  <a:lnTo>
                    <a:pt x="1628" y="3234"/>
                  </a:lnTo>
                  <a:lnTo>
                    <a:pt x="1607" y="3264"/>
                  </a:lnTo>
                  <a:lnTo>
                    <a:pt x="1580" y="3292"/>
                  </a:lnTo>
                  <a:lnTo>
                    <a:pt x="1550" y="3316"/>
                  </a:lnTo>
                  <a:lnTo>
                    <a:pt x="1518" y="3335"/>
                  </a:lnTo>
                  <a:lnTo>
                    <a:pt x="1482" y="3349"/>
                  </a:lnTo>
                  <a:lnTo>
                    <a:pt x="1444" y="3358"/>
                  </a:lnTo>
                  <a:lnTo>
                    <a:pt x="1405" y="3361"/>
                  </a:lnTo>
                  <a:lnTo>
                    <a:pt x="263" y="3361"/>
                  </a:lnTo>
                  <a:lnTo>
                    <a:pt x="224" y="3358"/>
                  </a:lnTo>
                  <a:lnTo>
                    <a:pt x="187" y="3350"/>
                  </a:lnTo>
                  <a:lnTo>
                    <a:pt x="152" y="3337"/>
                  </a:lnTo>
                  <a:lnTo>
                    <a:pt x="120" y="3319"/>
                  </a:lnTo>
                  <a:lnTo>
                    <a:pt x="91" y="3296"/>
                  </a:lnTo>
                  <a:lnTo>
                    <a:pt x="65" y="3271"/>
                  </a:lnTo>
                  <a:lnTo>
                    <a:pt x="42" y="3241"/>
                  </a:lnTo>
                  <a:lnTo>
                    <a:pt x="24" y="3209"/>
                  </a:lnTo>
                  <a:lnTo>
                    <a:pt x="12" y="3174"/>
                  </a:lnTo>
                  <a:lnTo>
                    <a:pt x="3" y="3137"/>
                  </a:lnTo>
                  <a:lnTo>
                    <a:pt x="0" y="3099"/>
                  </a:lnTo>
                  <a:lnTo>
                    <a:pt x="0" y="471"/>
                  </a:lnTo>
                  <a:lnTo>
                    <a:pt x="3" y="433"/>
                  </a:lnTo>
                  <a:lnTo>
                    <a:pt x="12" y="396"/>
                  </a:lnTo>
                  <a:lnTo>
                    <a:pt x="24" y="361"/>
                  </a:lnTo>
                  <a:lnTo>
                    <a:pt x="42" y="329"/>
                  </a:lnTo>
                  <a:lnTo>
                    <a:pt x="65" y="299"/>
                  </a:lnTo>
                  <a:lnTo>
                    <a:pt x="91" y="274"/>
                  </a:lnTo>
                  <a:lnTo>
                    <a:pt x="120" y="251"/>
                  </a:lnTo>
                  <a:lnTo>
                    <a:pt x="152" y="233"/>
                  </a:lnTo>
                  <a:lnTo>
                    <a:pt x="187" y="219"/>
                  </a:lnTo>
                  <a:lnTo>
                    <a:pt x="224" y="212"/>
                  </a:lnTo>
                  <a:lnTo>
                    <a:pt x="263" y="209"/>
                  </a:lnTo>
                  <a:lnTo>
                    <a:pt x="478" y="209"/>
                  </a:lnTo>
                  <a:lnTo>
                    <a:pt x="4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81"/>
            <p:cNvSpPr>
              <a:spLocks/>
            </p:cNvSpPr>
            <p:nvPr/>
          </p:nvSpPr>
          <p:spPr bwMode="auto">
            <a:xfrm>
              <a:off x="1069975" y="5278438"/>
              <a:ext cx="17463" cy="160338"/>
            </a:xfrm>
            <a:custGeom>
              <a:avLst/>
              <a:gdLst>
                <a:gd name="T0" fmla="*/ 0 w 105"/>
                <a:gd name="T1" fmla="*/ 0 h 1012"/>
                <a:gd name="T2" fmla="*/ 11 w 105"/>
                <a:gd name="T3" fmla="*/ 26 h 1012"/>
                <a:gd name="T4" fmla="*/ 26 w 105"/>
                <a:gd name="T5" fmla="*/ 50 h 1012"/>
                <a:gd name="T6" fmla="*/ 45 w 105"/>
                <a:gd name="T7" fmla="*/ 70 h 1012"/>
                <a:gd name="T8" fmla="*/ 67 w 105"/>
                <a:gd name="T9" fmla="*/ 89 h 1012"/>
                <a:gd name="T10" fmla="*/ 92 w 105"/>
                <a:gd name="T11" fmla="*/ 101 h 1012"/>
                <a:gd name="T12" fmla="*/ 97 w 105"/>
                <a:gd name="T13" fmla="*/ 102 h 1012"/>
                <a:gd name="T14" fmla="*/ 101 w 105"/>
                <a:gd name="T15" fmla="*/ 103 h 1012"/>
                <a:gd name="T16" fmla="*/ 105 w 105"/>
                <a:gd name="T17" fmla="*/ 103 h 1012"/>
                <a:gd name="T18" fmla="*/ 105 w 105"/>
                <a:gd name="T19" fmla="*/ 1012 h 1012"/>
                <a:gd name="T20" fmla="*/ 52 w 105"/>
                <a:gd name="T21" fmla="*/ 999 h 1012"/>
                <a:gd name="T22" fmla="*/ 0 w 105"/>
                <a:gd name="T23" fmla="*/ 982 h 1012"/>
                <a:gd name="T24" fmla="*/ 0 w 105"/>
                <a:gd name="T25" fmla="*/ 0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012">
                  <a:moveTo>
                    <a:pt x="0" y="0"/>
                  </a:moveTo>
                  <a:lnTo>
                    <a:pt x="11" y="26"/>
                  </a:lnTo>
                  <a:lnTo>
                    <a:pt x="26" y="50"/>
                  </a:lnTo>
                  <a:lnTo>
                    <a:pt x="45" y="70"/>
                  </a:lnTo>
                  <a:lnTo>
                    <a:pt x="67" y="89"/>
                  </a:lnTo>
                  <a:lnTo>
                    <a:pt x="92" y="101"/>
                  </a:lnTo>
                  <a:lnTo>
                    <a:pt x="97" y="102"/>
                  </a:lnTo>
                  <a:lnTo>
                    <a:pt x="101" y="103"/>
                  </a:lnTo>
                  <a:lnTo>
                    <a:pt x="105" y="103"/>
                  </a:lnTo>
                  <a:lnTo>
                    <a:pt x="105" y="1012"/>
                  </a:lnTo>
                  <a:lnTo>
                    <a:pt x="52" y="999"/>
                  </a:lnTo>
                  <a:lnTo>
                    <a:pt x="0" y="9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82"/>
            <p:cNvSpPr>
              <a:spLocks/>
            </p:cNvSpPr>
            <p:nvPr/>
          </p:nvSpPr>
          <p:spPr bwMode="auto">
            <a:xfrm>
              <a:off x="865188" y="5219700"/>
              <a:ext cx="177800" cy="271463"/>
            </a:xfrm>
            <a:custGeom>
              <a:avLst/>
              <a:gdLst>
                <a:gd name="T0" fmla="*/ 0 w 1121"/>
                <a:gd name="T1" fmla="*/ 0 h 1718"/>
                <a:gd name="T2" fmla="*/ 1074 w 1121"/>
                <a:gd name="T3" fmla="*/ 0 h 1718"/>
                <a:gd name="T4" fmla="*/ 1016 w 1121"/>
                <a:gd name="T5" fmla="*/ 32 h 1718"/>
                <a:gd name="T6" fmla="*/ 960 w 1121"/>
                <a:gd name="T7" fmla="*/ 68 h 1718"/>
                <a:gd name="T8" fmla="*/ 905 w 1121"/>
                <a:gd name="T9" fmla="*/ 108 h 1718"/>
                <a:gd name="T10" fmla="*/ 854 w 1121"/>
                <a:gd name="T11" fmla="*/ 151 h 1718"/>
                <a:gd name="T12" fmla="*/ 807 w 1121"/>
                <a:gd name="T13" fmla="*/ 198 h 1718"/>
                <a:gd name="T14" fmla="*/ 763 w 1121"/>
                <a:gd name="T15" fmla="*/ 249 h 1718"/>
                <a:gd name="T16" fmla="*/ 722 w 1121"/>
                <a:gd name="T17" fmla="*/ 302 h 1718"/>
                <a:gd name="T18" fmla="*/ 685 w 1121"/>
                <a:gd name="T19" fmla="*/ 360 h 1718"/>
                <a:gd name="T20" fmla="*/ 653 w 1121"/>
                <a:gd name="T21" fmla="*/ 419 h 1718"/>
                <a:gd name="T22" fmla="*/ 622 w 1121"/>
                <a:gd name="T23" fmla="*/ 486 h 1718"/>
                <a:gd name="T24" fmla="*/ 597 w 1121"/>
                <a:gd name="T25" fmla="*/ 554 h 1718"/>
                <a:gd name="T26" fmla="*/ 578 w 1121"/>
                <a:gd name="T27" fmla="*/ 622 h 1718"/>
                <a:gd name="T28" fmla="*/ 564 w 1121"/>
                <a:gd name="T29" fmla="*/ 691 h 1718"/>
                <a:gd name="T30" fmla="*/ 556 w 1121"/>
                <a:gd name="T31" fmla="*/ 761 h 1718"/>
                <a:gd name="T32" fmla="*/ 553 w 1121"/>
                <a:gd name="T33" fmla="*/ 831 h 1718"/>
                <a:gd name="T34" fmla="*/ 555 w 1121"/>
                <a:gd name="T35" fmla="*/ 900 h 1718"/>
                <a:gd name="T36" fmla="*/ 562 w 1121"/>
                <a:gd name="T37" fmla="*/ 968 h 1718"/>
                <a:gd name="T38" fmla="*/ 574 w 1121"/>
                <a:gd name="T39" fmla="*/ 1036 h 1718"/>
                <a:gd name="T40" fmla="*/ 591 w 1121"/>
                <a:gd name="T41" fmla="*/ 1102 h 1718"/>
                <a:gd name="T42" fmla="*/ 612 w 1121"/>
                <a:gd name="T43" fmla="*/ 1168 h 1718"/>
                <a:gd name="T44" fmla="*/ 639 w 1121"/>
                <a:gd name="T45" fmla="*/ 1231 h 1718"/>
                <a:gd name="T46" fmla="*/ 670 w 1121"/>
                <a:gd name="T47" fmla="*/ 1292 h 1718"/>
                <a:gd name="T48" fmla="*/ 705 w 1121"/>
                <a:gd name="T49" fmla="*/ 1351 h 1718"/>
                <a:gd name="T50" fmla="*/ 745 w 1121"/>
                <a:gd name="T51" fmla="*/ 1408 h 1718"/>
                <a:gd name="T52" fmla="*/ 789 w 1121"/>
                <a:gd name="T53" fmla="*/ 1462 h 1718"/>
                <a:gd name="T54" fmla="*/ 836 w 1121"/>
                <a:gd name="T55" fmla="*/ 1513 h 1718"/>
                <a:gd name="T56" fmla="*/ 888 w 1121"/>
                <a:gd name="T57" fmla="*/ 1559 h 1718"/>
                <a:gd name="T58" fmla="*/ 945 w 1121"/>
                <a:gd name="T59" fmla="*/ 1603 h 1718"/>
                <a:gd name="T60" fmla="*/ 1005 w 1121"/>
                <a:gd name="T61" fmla="*/ 1642 h 1718"/>
                <a:gd name="T62" fmla="*/ 1069 w 1121"/>
                <a:gd name="T63" fmla="*/ 1678 h 1718"/>
                <a:gd name="T64" fmla="*/ 1096 w 1121"/>
                <a:gd name="T65" fmla="*/ 1689 h 1718"/>
                <a:gd name="T66" fmla="*/ 1121 w 1121"/>
                <a:gd name="T67" fmla="*/ 1701 h 1718"/>
                <a:gd name="T68" fmla="*/ 1121 w 1121"/>
                <a:gd name="T69" fmla="*/ 1718 h 1718"/>
                <a:gd name="T70" fmla="*/ 0 w 1121"/>
                <a:gd name="T71" fmla="*/ 1718 h 1718"/>
                <a:gd name="T72" fmla="*/ 0 w 1121"/>
                <a:gd name="T73" fmla="*/ 0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21" h="1718">
                  <a:moveTo>
                    <a:pt x="0" y="0"/>
                  </a:moveTo>
                  <a:lnTo>
                    <a:pt x="1074" y="0"/>
                  </a:lnTo>
                  <a:lnTo>
                    <a:pt x="1016" y="32"/>
                  </a:lnTo>
                  <a:lnTo>
                    <a:pt x="960" y="68"/>
                  </a:lnTo>
                  <a:lnTo>
                    <a:pt x="905" y="108"/>
                  </a:lnTo>
                  <a:lnTo>
                    <a:pt x="854" y="151"/>
                  </a:lnTo>
                  <a:lnTo>
                    <a:pt x="807" y="198"/>
                  </a:lnTo>
                  <a:lnTo>
                    <a:pt x="763" y="249"/>
                  </a:lnTo>
                  <a:lnTo>
                    <a:pt x="722" y="302"/>
                  </a:lnTo>
                  <a:lnTo>
                    <a:pt x="685" y="360"/>
                  </a:lnTo>
                  <a:lnTo>
                    <a:pt x="653" y="419"/>
                  </a:lnTo>
                  <a:lnTo>
                    <a:pt x="622" y="486"/>
                  </a:lnTo>
                  <a:lnTo>
                    <a:pt x="597" y="554"/>
                  </a:lnTo>
                  <a:lnTo>
                    <a:pt x="578" y="622"/>
                  </a:lnTo>
                  <a:lnTo>
                    <a:pt x="564" y="691"/>
                  </a:lnTo>
                  <a:lnTo>
                    <a:pt x="556" y="761"/>
                  </a:lnTo>
                  <a:lnTo>
                    <a:pt x="553" y="831"/>
                  </a:lnTo>
                  <a:lnTo>
                    <a:pt x="555" y="900"/>
                  </a:lnTo>
                  <a:lnTo>
                    <a:pt x="562" y="968"/>
                  </a:lnTo>
                  <a:lnTo>
                    <a:pt x="574" y="1036"/>
                  </a:lnTo>
                  <a:lnTo>
                    <a:pt x="591" y="1102"/>
                  </a:lnTo>
                  <a:lnTo>
                    <a:pt x="612" y="1168"/>
                  </a:lnTo>
                  <a:lnTo>
                    <a:pt x="639" y="1231"/>
                  </a:lnTo>
                  <a:lnTo>
                    <a:pt x="670" y="1292"/>
                  </a:lnTo>
                  <a:lnTo>
                    <a:pt x="705" y="1351"/>
                  </a:lnTo>
                  <a:lnTo>
                    <a:pt x="745" y="1408"/>
                  </a:lnTo>
                  <a:lnTo>
                    <a:pt x="789" y="1462"/>
                  </a:lnTo>
                  <a:lnTo>
                    <a:pt x="836" y="1513"/>
                  </a:lnTo>
                  <a:lnTo>
                    <a:pt x="888" y="1559"/>
                  </a:lnTo>
                  <a:lnTo>
                    <a:pt x="945" y="1603"/>
                  </a:lnTo>
                  <a:lnTo>
                    <a:pt x="1005" y="1642"/>
                  </a:lnTo>
                  <a:lnTo>
                    <a:pt x="1069" y="1678"/>
                  </a:lnTo>
                  <a:lnTo>
                    <a:pt x="1096" y="1689"/>
                  </a:lnTo>
                  <a:lnTo>
                    <a:pt x="1121" y="1701"/>
                  </a:lnTo>
                  <a:lnTo>
                    <a:pt x="1121" y="1718"/>
                  </a:lnTo>
                  <a:lnTo>
                    <a:pt x="0" y="1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83"/>
            <p:cNvSpPr>
              <a:spLocks/>
            </p:cNvSpPr>
            <p:nvPr/>
          </p:nvSpPr>
          <p:spPr bwMode="auto">
            <a:xfrm>
              <a:off x="1014413" y="5286375"/>
              <a:ext cx="28575" cy="130175"/>
            </a:xfrm>
            <a:custGeom>
              <a:avLst/>
              <a:gdLst>
                <a:gd name="T0" fmla="*/ 184 w 184"/>
                <a:gd name="T1" fmla="*/ 0 h 821"/>
                <a:gd name="T2" fmla="*/ 184 w 184"/>
                <a:gd name="T3" fmla="*/ 821 h 821"/>
                <a:gd name="T4" fmla="*/ 150 w 184"/>
                <a:gd name="T5" fmla="*/ 788 h 821"/>
                <a:gd name="T6" fmla="*/ 119 w 184"/>
                <a:gd name="T7" fmla="*/ 752 h 821"/>
                <a:gd name="T8" fmla="*/ 91 w 184"/>
                <a:gd name="T9" fmla="*/ 714 h 821"/>
                <a:gd name="T10" fmla="*/ 66 w 184"/>
                <a:gd name="T11" fmla="*/ 674 h 821"/>
                <a:gd name="T12" fmla="*/ 45 w 184"/>
                <a:gd name="T13" fmla="*/ 631 h 821"/>
                <a:gd name="T14" fmla="*/ 28 w 184"/>
                <a:gd name="T15" fmla="*/ 587 h 821"/>
                <a:gd name="T16" fmla="*/ 13 w 184"/>
                <a:gd name="T17" fmla="*/ 534 h 821"/>
                <a:gd name="T18" fmla="*/ 4 w 184"/>
                <a:gd name="T19" fmla="*/ 479 h 821"/>
                <a:gd name="T20" fmla="*/ 0 w 184"/>
                <a:gd name="T21" fmla="*/ 426 h 821"/>
                <a:gd name="T22" fmla="*/ 1 w 184"/>
                <a:gd name="T23" fmla="*/ 372 h 821"/>
                <a:gd name="T24" fmla="*/ 8 w 184"/>
                <a:gd name="T25" fmla="*/ 319 h 821"/>
                <a:gd name="T26" fmla="*/ 19 w 184"/>
                <a:gd name="T27" fmla="*/ 266 h 821"/>
                <a:gd name="T28" fmla="*/ 36 w 184"/>
                <a:gd name="T29" fmla="*/ 213 h 821"/>
                <a:gd name="T30" fmla="*/ 59 w 184"/>
                <a:gd name="T31" fmla="*/ 163 h 821"/>
                <a:gd name="T32" fmla="*/ 84 w 184"/>
                <a:gd name="T33" fmla="*/ 118 h 821"/>
                <a:gd name="T34" fmla="*/ 114 w 184"/>
                <a:gd name="T35" fmla="*/ 75 h 821"/>
                <a:gd name="T36" fmla="*/ 147 w 184"/>
                <a:gd name="T37" fmla="*/ 36 h 821"/>
                <a:gd name="T38" fmla="*/ 184 w 184"/>
                <a:gd name="T39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4" h="821">
                  <a:moveTo>
                    <a:pt x="184" y="0"/>
                  </a:moveTo>
                  <a:lnTo>
                    <a:pt x="184" y="821"/>
                  </a:lnTo>
                  <a:lnTo>
                    <a:pt x="150" y="788"/>
                  </a:lnTo>
                  <a:lnTo>
                    <a:pt x="119" y="752"/>
                  </a:lnTo>
                  <a:lnTo>
                    <a:pt x="91" y="714"/>
                  </a:lnTo>
                  <a:lnTo>
                    <a:pt x="66" y="674"/>
                  </a:lnTo>
                  <a:lnTo>
                    <a:pt x="45" y="631"/>
                  </a:lnTo>
                  <a:lnTo>
                    <a:pt x="28" y="587"/>
                  </a:lnTo>
                  <a:lnTo>
                    <a:pt x="13" y="534"/>
                  </a:lnTo>
                  <a:lnTo>
                    <a:pt x="4" y="479"/>
                  </a:lnTo>
                  <a:lnTo>
                    <a:pt x="0" y="426"/>
                  </a:lnTo>
                  <a:lnTo>
                    <a:pt x="1" y="372"/>
                  </a:lnTo>
                  <a:lnTo>
                    <a:pt x="8" y="319"/>
                  </a:lnTo>
                  <a:lnTo>
                    <a:pt x="19" y="266"/>
                  </a:lnTo>
                  <a:lnTo>
                    <a:pt x="36" y="213"/>
                  </a:lnTo>
                  <a:lnTo>
                    <a:pt x="59" y="163"/>
                  </a:lnTo>
                  <a:lnTo>
                    <a:pt x="84" y="118"/>
                  </a:lnTo>
                  <a:lnTo>
                    <a:pt x="114" y="75"/>
                  </a:lnTo>
                  <a:lnTo>
                    <a:pt x="147" y="36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84"/>
            <p:cNvSpPr>
              <a:spLocks/>
            </p:cNvSpPr>
            <p:nvPr/>
          </p:nvSpPr>
          <p:spPr bwMode="auto">
            <a:xfrm>
              <a:off x="968375" y="5191125"/>
              <a:ext cx="260350" cy="287338"/>
            </a:xfrm>
            <a:custGeom>
              <a:avLst/>
              <a:gdLst>
                <a:gd name="T0" fmla="*/ 778 w 1641"/>
                <a:gd name="T1" fmla="*/ 3 h 1814"/>
                <a:gd name="T2" fmla="*/ 1019 w 1641"/>
                <a:gd name="T3" fmla="*/ 235 h 1814"/>
                <a:gd name="T4" fmla="*/ 1020 w 1641"/>
                <a:gd name="T5" fmla="*/ 272 h 1814"/>
                <a:gd name="T6" fmla="*/ 789 w 1641"/>
                <a:gd name="T7" fmla="*/ 513 h 1814"/>
                <a:gd name="T8" fmla="*/ 754 w 1641"/>
                <a:gd name="T9" fmla="*/ 515 h 1814"/>
                <a:gd name="T10" fmla="*/ 728 w 1641"/>
                <a:gd name="T11" fmla="*/ 478 h 1814"/>
                <a:gd name="T12" fmla="*/ 721 w 1641"/>
                <a:gd name="T13" fmla="*/ 330 h 1814"/>
                <a:gd name="T14" fmla="*/ 553 w 1641"/>
                <a:gd name="T15" fmla="*/ 379 h 1814"/>
                <a:gd name="T16" fmla="*/ 404 w 1641"/>
                <a:gd name="T17" fmla="*/ 469 h 1814"/>
                <a:gd name="T18" fmla="*/ 284 w 1641"/>
                <a:gd name="T19" fmla="*/ 593 h 1814"/>
                <a:gd name="T20" fmla="*/ 195 w 1641"/>
                <a:gd name="T21" fmla="*/ 754 h 1814"/>
                <a:gd name="T22" fmla="*/ 152 w 1641"/>
                <a:gd name="T23" fmla="*/ 945 h 1814"/>
                <a:gd name="T24" fmla="*/ 167 w 1641"/>
                <a:gd name="T25" fmla="*/ 1140 h 1814"/>
                <a:gd name="T26" fmla="*/ 232 w 1641"/>
                <a:gd name="T27" fmla="*/ 1313 h 1814"/>
                <a:gd name="T28" fmla="*/ 333 w 1641"/>
                <a:gd name="T29" fmla="*/ 1454 h 1814"/>
                <a:gd name="T30" fmla="*/ 469 w 1641"/>
                <a:gd name="T31" fmla="*/ 1563 h 1814"/>
                <a:gd name="T32" fmla="*/ 643 w 1641"/>
                <a:gd name="T33" fmla="*/ 1640 h 1814"/>
                <a:gd name="T34" fmla="*/ 837 w 1641"/>
                <a:gd name="T35" fmla="*/ 1663 h 1814"/>
                <a:gd name="T36" fmla="*/ 1031 w 1641"/>
                <a:gd name="T37" fmla="*/ 1629 h 1814"/>
                <a:gd name="T38" fmla="*/ 1189 w 1641"/>
                <a:gd name="T39" fmla="*/ 1552 h 1814"/>
                <a:gd name="T40" fmla="*/ 1320 w 1641"/>
                <a:gd name="T41" fmla="*/ 1440 h 1814"/>
                <a:gd name="T42" fmla="*/ 1419 w 1641"/>
                <a:gd name="T43" fmla="*/ 1294 h 1814"/>
                <a:gd name="T44" fmla="*/ 1477 w 1641"/>
                <a:gd name="T45" fmla="*/ 1123 h 1814"/>
                <a:gd name="T46" fmla="*/ 1489 w 1641"/>
                <a:gd name="T47" fmla="*/ 948 h 1814"/>
                <a:gd name="T48" fmla="*/ 1455 w 1641"/>
                <a:gd name="T49" fmla="*/ 778 h 1814"/>
                <a:gd name="T50" fmla="*/ 1379 w 1641"/>
                <a:gd name="T51" fmla="*/ 622 h 1814"/>
                <a:gd name="T52" fmla="*/ 1261 w 1641"/>
                <a:gd name="T53" fmla="*/ 489 h 1814"/>
                <a:gd name="T54" fmla="*/ 1187 w 1641"/>
                <a:gd name="T55" fmla="*/ 420 h 1814"/>
                <a:gd name="T56" fmla="*/ 1186 w 1641"/>
                <a:gd name="T57" fmla="*/ 363 h 1814"/>
                <a:gd name="T58" fmla="*/ 1226 w 1641"/>
                <a:gd name="T59" fmla="*/ 321 h 1814"/>
                <a:gd name="T60" fmla="*/ 1283 w 1641"/>
                <a:gd name="T61" fmla="*/ 319 h 1814"/>
                <a:gd name="T62" fmla="*/ 1401 w 1641"/>
                <a:gd name="T63" fmla="*/ 414 h 1814"/>
                <a:gd name="T64" fmla="*/ 1521 w 1641"/>
                <a:gd name="T65" fmla="*/ 565 h 1814"/>
                <a:gd name="T66" fmla="*/ 1601 w 1641"/>
                <a:gd name="T67" fmla="*/ 737 h 1814"/>
                <a:gd name="T68" fmla="*/ 1638 w 1641"/>
                <a:gd name="T69" fmla="*/ 922 h 1814"/>
                <a:gd name="T70" fmla="*/ 1632 w 1641"/>
                <a:gd name="T71" fmla="*/ 1112 h 1814"/>
                <a:gd name="T72" fmla="*/ 1580 w 1641"/>
                <a:gd name="T73" fmla="*/ 1300 h 1814"/>
                <a:gd name="T74" fmla="*/ 1483 w 1641"/>
                <a:gd name="T75" fmla="*/ 1477 h 1814"/>
                <a:gd name="T76" fmla="*/ 1350 w 1641"/>
                <a:gd name="T77" fmla="*/ 1621 h 1814"/>
                <a:gd name="T78" fmla="*/ 1189 w 1641"/>
                <a:gd name="T79" fmla="*/ 1726 h 1814"/>
                <a:gd name="T80" fmla="*/ 1010 w 1641"/>
                <a:gd name="T81" fmla="*/ 1792 h 1814"/>
                <a:gd name="T82" fmla="*/ 820 w 1641"/>
                <a:gd name="T83" fmla="*/ 1814 h 1814"/>
                <a:gd name="T84" fmla="*/ 634 w 1641"/>
                <a:gd name="T85" fmla="*/ 1793 h 1814"/>
                <a:gd name="T86" fmla="*/ 453 w 1641"/>
                <a:gd name="T87" fmla="*/ 1727 h 1814"/>
                <a:gd name="T88" fmla="*/ 287 w 1641"/>
                <a:gd name="T89" fmla="*/ 1617 h 1814"/>
                <a:gd name="T90" fmla="*/ 158 w 1641"/>
                <a:gd name="T91" fmla="*/ 1476 h 1814"/>
                <a:gd name="T92" fmla="*/ 65 w 1641"/>
                <a:gd name="T93" fmla="*/ 1311 h 1814"/>
                <a:gd name="T94" fmla="*/ 12 w 1641"/>
                <a:gd name="T95" fmla="*/ 1129 h 1814"/>
                <a:gd name="T96" fmla="*/ 2 w 1641"/>
                <a:gd name="T97" fmla="*/ 940 h 1814"/>
                <a:gd name="T98" fmla="*/ 37 w 1641"/>
                <a:gd name="T99" fmla="*/ 749 h 1814"/>
                <a:gd name="T100" fmla="*/ 119 w 1641"/>
                <a:gd name="T101" fmla="*/ 568 h 1814"/>
                <a:gd name="T102" fmla="*/ 240 w 1641"/>
                <a:gd name="T103" fmla="*/ 413 h 1814"/>
                <a:gd name="T104" fmla="*/ 392 w 1641"/>
                <a:gd name="T105" fmla="*/ 293 h 1814"/>
                <a:gd name="T106" fmla="*/ 570 w 1641"/>
                <a:gd name="T107" fmla="*/ 212 h 1814"/>
                <a:gd name="T108" fmla="*/ 710 w 1641"/>
                <a:gd name="T109" fmla="*/ 181 h 1814"/>
                <a:gd name="T110" fmla="*/ 722 w 1641"/>
                <a:gd name="T111" fmla="*/ 25 h 1814"/>
                <a:gd name="T112" fmla="*/ 739 w 1641"/>
                <a:gd name="T113" fmla="*/ 5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41" h="1814">
                  <a:moveTo>
                    <a:pt x="755" y="0"/>
                  </a:moveTo>
                  <a:lnTo>
                    <a:pt x="766" y="0"/>
                  </a:lnTo>
                  <a:lnTo>
                    <a:pt x="778" y="3"/>
                  </a:lnTo>
                  <a:lnTo>
                    <a:pt x="788" y="10"/>
                  </a:lnTo>
                  <a:lnTo>
                    <a:pt x="1012" y="224"/>
                  </a:lnTo>
                  <a:lnTo>
                    <a:pt x="1019" y="235"/>
                  </a:lnTo>
                  <a:lnTo>
                    <a:pt x="1024" y="247"/>
                  </a:lnTo>
                  <a:lnTo>
                    <a:pt x="1024" y="259"/>
                  </a:lnTo>
                  <a:lnTo>
                    <a:pt x="1020" y="272"/>
                  </a:lnTo>
                  <a:lnTo>
                    <a:pt x="1013" y="283"/>
                  </a:lnTo>
                  <a:lnTo>
                    <a:pt x="798" y="506"/>
                  </a:lnTo>
                  <a:lnTo>
                    <a:pt x="789" y="513"/>
                  </a:lnTo>
                  <a:lnTo>
                    <a:pt x="778" y="518"/>
                  </a:lnTo>
                  <a:lnTo>
                    <a:pt x="766" y="519"/>
                  </a:lnTo>
                  <a:lnTo>
                    <a:pt x="754" y="515"/>
                  </a:lnTo>
                  <a:lnTo>
                    <a:pt x="741" y="507"/>
                  </a:lnTo>
                  <a:lnTo>
                    <a:pt x="732" y="494"/>
                  </a:lnTo>
                  <a:lnTo>
                    <a:pt x="728" y="478"/>
                  </a:lnTo>
                  <a:lnTo>
                    <a:pt x="725" y="329"/>
                  </a:lnTo>
                  <a:lnTo>
                    <a:pt x="723" y="330"/>
                  </a:lnTo>
                  <a:lnTo>
                    <a:pt x="721" y="330"/>
                  </a:lnTo>
                  <a:lnTo>
                    <a:pt x="663" y="342"/>
                  </a:lnTo>
                  <a:lnTo>
                    <a:pt x="607" y="358"/>
                  </a:lnTo>
                  <a:lnTo>
                    <a:pt x="553" y="379"/>
                  </a:lnTo>
                  <a:lnTo>
                    <a:pt x="501" y="405"/>
                  </a:lnTo>
                  <a:lnTo>
                    <a:pt x="451" y="435"/>
                  </a:lnTo>
                  <a:lnTo>
                    <a:pt x="404" y="469"/>
                  </a:lnTo>
                  <a:lnTo>
                    <a:pt x="361" y="506"/>
                  </a:lnTo>
                  <a:lnTo>
                    <a:pt x="320" y="547"/>
                  </a:lnTo>
                  <a:lnTo>
                    <a:pt x="284" y="593"/>
                  </a:lnTo>
                  <a:lnTo>
                    <a:pt x="251" y="641"/>
                  </a:lnTo>
                  <a:lnTo>
                    <a:pt x="222" y="693"/>
                  </a:lnTo>
                  <a:lnTo>
                    <a:pt x="195" y="754"/>
                  </a:lnTo>
                  <a:lnTo>
                    <a:pt x="175" y="816"/>
                  </a:lnTo>
                  <a:lnTo>
                    <a:pt x="161" y="880"/>
                  </a:lnTo>
                  <a:lnTo>
                    <a:pt x="152" y="945"/>
                  </a:lnTo>
                  <a:lnTo>
                    <a:pt x="151" y="1010"/>
                  </a:lnTo>
                  <a:lnTo>
                    <a:pt x="155" y="1075"/>
                  </a:lnTo>
                  <a:lnTo>
                    <a:pt x="167" y="1140"/>
                  </a:lnTo>
                  <a:lnTo>
                    <a:pt x="185" y="1205"/>
                  </a:lnTo>
                  <a:lnTo>
                    <a:pt x="206" y="1260"/>
                  </a:lnTo>
                  <a:lnTo>
                    <a:pt x="232" y="1313"/>
                  </a:lnTo>
                  <a:lnTo>
                    <a:pt x="262" y="1363"/>
                  </a:lnTo>
                  <a:lnTo>
                    <a:pt x="296" y="1410"/>
                  </a:lnTo>
                  <a:lnTo>
                    <a:pt x="333" y="1454"/>
                  </a:lnTo>
                  <a:lnTo>
                    <a:pt x="374" y="1494"/>
                  </a:lnTo>
                  <a:lnTo>
                    <a:pt x="420" y="1530"/>
                  </a:lnTo>
                  <a:lnTo>
                    <a:pt x="469" y="1563"/>
                  </a:lnTo>
                  <a:lnTo>
                    <a:pt x="520" y="1592"/>
                  </a:lnTo>
                  <a:lnTo>
                    <a:pt x="582" y="1619"/>
                  </a:lnTo>
                  <a:lnTo>
                    <a:pt x="643" y="1640"/>
                  </a:lnTo>
                  <a:lnTo>
                    <a:pt x="707" y="1654"/>
                  </a:lnTo>
                  <a:lnTo>
                    <a:pt x="772" y="1662"/>
                  </a:lnTo>
                  <a:lnTo>
                    <a:pt x="837" y="1663"/>
                  </a:lnTo>
                  <a:lnTo>
                    <a:pt x="902" y="1659"/>
                  </a:lnTo>
                  <a:lnTo>
                    <a:pt x="967" y="1647"/>
                  </a:lnTo>
                  <a:lnTo>
                    <a:pt x="1031" y="1629"/>
                  </a:lnTo>
                  <a:lnTo>
                    <a:pt x="1086" y="1608"/>
                  </a:lnTo>
                  <a:lnTo>
                    <a:pt x="1139" y="1582"/>
                  </a:lnTo>
                  <a:lnTo>
                    <a:pt x="1189" y="1552"/>
                  </a:lnTo>
                  <a:lnTo>
                    <a:pt x="1236" y="1518"/>
                  </a:lnTo>
                  <a:lnTo>
                    <a:pt x="1280" y="1481"/>
                  </a:lnTo>
                  <a:lnTo>
                    <a:pt x="1320" y="1440"/>
                  </a:lnTo>
                  <a:lnTo>
                    <a:pt x="1357" y="1394"/>
                  </a:lnTo>
                  <a:lnTo>
                    <a:pt x="1390" y="1345"/>
                  </a:lnTo>
                  <a:lnTo>
                    <a:pt x="1419" y="1294"/>
                  </a:lnTo>
                  <a:lnTo>
                    <a:pt x="1443" y="1238"/>
                  </a:lnTo>
                  <a:lnTo>
                    <a:pt x="1464" y="1180"/>
                  </a:lnTo>
                  <a:lnTo>
                    <a:pt x="1477" y="1123"/>
                  </a:lnTo>
                  <a:lnTo>
                    <a:pt x="1486" y="1064"/>
                  </a:lnTo>
                  <a:lnTo>
                    <a:pt x="1490" y="1006"/>
                  </a:lnTo>
                  <a:lnTo>
                    <a:pt x="1489" y="948"/>
                  </a:lnTo>
                  <a:lnTo>
                    <a:pt x="1483" y="890"/>
                  </a:lnTo>
                  <a:lnTo>
                    <a:pt x="1471" y="833"/>
                  </a:lnTo>
                  <a:lnTo>
                    <a:pt x="1455" y="778"/>
                  </a:lnTo>
                  <a:lnTo>
                    <a:pt x="1434" y="724"/>
                  </a:lnTo>
                  <a:lnTo>
                    <a:pt x="1408" y="672"/>
                  </a:lnTo>
                  <a:lnTo>
                    <a:pt x="1379" y="622"/>
                  </a:lnTo>
                  <a:lnTo>
                    <a:pt x="1343" y="574"/>
                  </a:lnTo>
                  <a:lnTo>
                    <a:pt x="1304" y="530"/>
                  </a:lnTo>
                  <a:lnTo>
                    <a:pt x="1261" y="489"/>
                  </a:lnTo>
                  <a:lnTo>
                    <a:pt x="1213" y="451"/>
                  </a:lnTo>
                  <a:lnTo>
                    <a:pt x="1198" y="437"/>
                  </a:lnTo>
                  <a:lnTo>
                    <a:pt x="1187" y="420"/>
                  </a:lnTo>
                  <a:lnTo>
                    <a:pt x="1182" y="402"/>
                  </a:lnTo>
                  <a:lnTo>
                    <a:pt x="1182" y="382"/>
                  </a:lnTo>
                  <a:lnTo>
                    <a:pt x="1186" y="363"/>
                  </a:lnTo>
                  <a:lnTo>
                    <a:pt x="1196" y="345"/>
                  </a:lnTo>
                  <a:lnTo>
                    <a:pt x="1210" y="330"/>
                  </a:lnTo>
                  <a:lnTo>
                    <a:pt x="1226" y="321"/>
                  </a:lnTo>
                  <a:lnTo>
                    <a:pt x="1245" y="314"/>
                  </a:lnTo>
                  <a:lnTo>
                    <a:pt x="1264" y="314"/>
                  </a:lnTo>
                  <a:lnTo>
                    <a:pt x="1283" y="319"/>
                  </a:lnTo>
                  <a:lnTo>
                    <a:pt x="1300" y="328"/>
                  </a:lnTo>
                  <a:lnTo>
                    <a:pt x="1353" y="370"/>
                  </a:lnTo>
                  <a:lnTo>
                    <a:pt x="1401" y="414"/>
                  </a:lnTo>
                  <a:lnTo>
                    <a:pt x="1445" y="462"/>
                  </a:lnTo>
                  <a:lnTo>
                    <a:pt x="1485" y="512"/>
                  </a:lnTo>
                  <a:lnTo>
                    <a:pt x="1521" y="565"/>
                  </a:lnTo>
                  <a:lnTo>
                    <a:pt x="1552" y="621"/>
                  </a:lnTo>
                  <a:lnTo>
                    <a:pt x="1578" y="678"/>
                  </a:lnTo>
                  <a:lnTo>
                    <a:pt x="1601" y="737"/>
                  </a:lnTo>
                  <a:lnTo>
                    <a:pt x="1618" y="797"/>
                  </a:lnTo>
                  <a:lnTo>
                    <a:pt x="1630" y="859"/>
                  </a:lnTo>
                  <a:lnTo>
                    <a:pt x="1638" y="922"/>
                  </a:lnTo>
                  <a:lnTo>
                    <a:pt x="1641" y="986"/>
                  </a:lnTo>
                  <a:lnTo>
                    <a:pt x="1639" y="1048"/>
                  </a:lnTo>
                  <a:lnTo>
                    <a:pt x="1632" y="1112"/>
                  </a:lnTo>
                  <a:lnTo>
                    <a:pt x="1620" y="1176"/>
                  </a:lnTo>
                  <a:lnTo>
                    <a:pt x="1603" y="1239"/>
                  </a:lnTo>
                  <a:lnTo>
                    <a:pt x="1580" y="1300"/>
                  </a:lnTo>
                  <a:lnTo>
                    <a:pt x="1553" y="1362"/>
                  </a:lnTo>
                  <a:lnTo>
                    <a:pt x="1520" y="1422"/>
                  </a:lnTo>
                  <a:lnTo>
                    <a:pt x="1483" y="1477"/>
                  </a:lnTo>
                  <a:lnTo>
                    <a:pt x="1442" y="1529"/>
                  </a:lnTo>
                  <a:lnTo>
                    <a:pt x="1398" y="1577"/>
                  </a:lnTo>
                  <a:lnTo>
                    <a:pt x="1350" y="1621"/>
                  </a:lnTo>
                  <a:lnTo>
                    <a:pt x="1299" y="1660"/>
                  </a:lnTo>
                  <a:lnTo>
                    <a:pt x="1245" y="1695"/>
                  </a:lnTo>
                  <a:lnTo>
                    <a:pt x="1189" y="1726"/>
                  </a:lnTo>
                  <a:lnTo>
                    <a:pt x="1131" y="1752"/>
                  </a:lnTo>
                  <a:lnTo>
                    <a:pt x="1071" y="1775"/>
                  </a:lnTo>
                  <a:lnTo>
                    <a:pt x="1010" y="1792"/>
                  </a:lnTo>
                  <a:lnTo>
                    <a:pt x="947" y="1805"/>
                  </a:lnTo>
                  <a:lnTo>
                    <a:pt x="883" y="1812"/>
                  </a:lnTo>
                  <a:lnTo>
                    <a:pt x="820" y="1814"/>
                  </a:lnTo>
                  <a:lnTo>
                    <a:pt x="757" y="1812"/>
                  </a:lnTo>
                  <a:lnTo>
                    <a:pt x="695" y="1805"/>
                  </a:lnTo>
                  <a:lnTo>
                    <a:pt x="634" y="1793"/>
                  </a:lnTo>
                  <a:lnTo>
                    <a:pt x="573" y="1776"/>
                  </a:lnTo>
                  <a:lnTo>
                    <a:pt x="512" y="1755"/>
                  </a:lnTo>
                  <a:lnTo>
                    <a:pt x="453" y="1727"/>
                  </a:lnTo>
                  <a:lnTo>
                    <a:pt x="395" y="1695"/>
                  </a:lnTo>
                  <a:lnTo>
                    <a:pt x="339" y="1658"/>
                  </a:lnTo>
                  <a:lnTo>
                    <a:pt x="287" y="1617"/>
                  </a:lnTo>
                  <a:lnTo>
                    <a:pt x="240" y="1574"/>
                  </a:lnTo>
                  <a:lnTo>
                    <a:pt x="197" y="1526"/>
                  </a:lnTo>
                  <a:lnTo>
                    <a:pt x="158" y="1476"/>
                  </a:lnTo>
                  <a:lnTo>
                    <a:pt x="122" y="1424"/>
                  </a:lnTo>
                  <a:lnTo>
                    <a:pt x="92" y="1368"/>
                  </a:lnTo>
                  <a:lnTo>
                    <a:pt x="65" y="1311"/>
                  </a:lnTo>
                  <a:lnTo>
                    <a:pt x="43" y="1251"/>
                  </a:lnTo>
                  <a:lnTo>
                    <a:pt x="25" y="1191"/>
                  </a:lnTo>
                  <a:lnTo>
                    <a:pt x="12" y="1129"/>
                  </a:lnTo>
                  <a:lnTo>
                    <a:pt x="5" y="1066"/>
                  </a:lnTo>
                  <a:lnTo>
                    <a:pt x="0" y="1004"/>
                  </a:lnTo>
                  <a:lnTo>
                    <a:pt x="2" y="940"/>
                  </a:lnTo>
                  <a:lnTo>
                    <a:pt x="9" y="876"/>
                  </a:lnTo>
                  <a:lnTo>
                    <a:pt x="20" y="812"/>
                  </a:lnTo>
                  <a:lnTo>
                    <a:pt x="37" y="749"/>
                  </a:lnTo>
                  <a:lnTo>
                    <a:pt x="60" y="687"/>
                  </a:lnTo>
                  <a:lnTo>
                    <a:pt x="87" y="625"/>
                  </a:lnTo>
                  <a:lnTo>
                    <a:pt x="119" y="568"/>
                  </a:lnTo>
                  <a:lnTo>
                    <a:pt x="155" y="512"/>
                  </a:lnTo>
                  <a:lnTo>
                    <a:pt x="196" y="461"/>
                  </a:lnTo>
                  <a:lnTo>
                    <a:pt x="240" y="413"/>
                  </a:lnTo>
                  <a:lnTo>
                    <a:pt x="288" y="370"/>
                  </a:lnTo>
                  <a:lnTo>
                    <a:pt x="339" y="329"/>
                  </a:lnTo>
                  <a:lnTo>
                    <a:pt x="392" y="293"/>
                  </a:lnTo>
                  <a:lnTo>
                    <a:pt x="450" y="261"/>
                  </a:lnTo>
                  <a:lnTo>
                    <a:pt x="509" y="235"/>
                  </a:lnTo>
                  <a:lnTo>
                    <a:pt x="570" y="212"/>
                  </a:lnTo>
                  <a:lnTo>
                    <a:pt x="634" y="194"/>
                  </a:lnTo>
                  <a:lnTo>
                    <a:pt x="698" y="183"/>
                  </a:lnTo>
                  <a:lnTo>
                    <a:pt x="710" y="181"/>
                  </a:lnTo>
                  <a:lnTo>
                    <a:pt x="722" y="183"/>
                  </a:lnTo>
                  <a:lnTo>
                    <a:pt x="720" y="40"/>
                  </a:lnTo>
                  <a:lnTo>
                    <a:pt x="722" y="25"/>
                  </a:lnTo>
                  <a:lnTo>
                    <a:pt x="730" y="11"/>
                  </a:lnTo>
                  <a:lnTo>
                    <a:pt x="735" y="8"/>
                  </a:lnTo>
                  <a:lnTo>
                    <a:pt x="739" y="5"/>
                  </a:lnTo>
                  <a:lnTo>
                    <a:pt x="743" y="2"/>
                  </a:lnTo>
                  <a:lnTo>
                    <a:pt x="7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9" name="Group 238"/>
          <p:cNvGrpSpPr/>
          <p:nvPr/>
        </p:nvGrpSpPr>
        <p:grpSpPr>
          <a:xfrm>
            <a:off x="1753064" y="5030788"/>
            <a:ext cx="257175" cy="482600"/>
            <a:chOff x="1741488" y="5030788"/>
            <a:chExt cx="257175" cy="4826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9" name="Freeform 89"/>
            <p:cNvSpPr>
              <a:spLocks/>
            </p:cNvSpPr>
            <p:nvPr/>
          </p:nvSpPr>
          <p:spPr bwMode="auto">
            <a:xfrm>
              <a:off x="1784350" y="5133976"/>
              <a:ext cx="53975" cy="85725"/>
            </a:xfrm>
            <a:custGeom>
              <a:avLst/>
              <a:gdLst>
                <a:gd name="T0" fmla="*/ 303 w 376"/>
                <a:gd name="T1" fmla="*/ 0 h 593"/>
                <a:gd name="T2" fmla="*/ 376 w 376"/>
                <a:gd name="T3" fmla="*/ 192 h 593"/>
                <a:gd name="T4" fmla="*/ 372 w 376"/>
                <a:gd name="T5" fmla="*/ 190 h 593"/>
                <a:gd name="T6" fmla="*/ 370 w 376"/>
                <a:gd name="T7" fmla="*/ 189 h 593"/>
                <a:gd name="T8" fmla="*/ 368 w 376"/>
                <a:gd name="T9" fmla="*/ 189 h 593"/>
                <a:gd name="T10" fmla="*/ 368 w 376"/>
                <a:gd name="T11" fmla="*/ 188 h 593"/>
                <a:gd name="T12" fmla="*/ 322 w 376"/>
                <a:gd name="T13" fmla="*/ 167 h 593"/>
                <a:gd name="T14" fmla="*/ 301 w 376"/>
                <a:gd name="T15" fmla="*/ 212 h 593"/>
                <a:gd name="T16" fmla="*/ 300 w 376"/>
                <a:gd name="T17" fmla="*/ 213 h 593"/>
                <a:gd name="T18" fmla="*/ 296 w 376"/>
                <a:gd name="T19" fmla="*/ 220 h 593"/>
                <a:gd name="T20" fmla="*/ 292 w 376"/>
                <a:gd name="T21" fmla="*/ 228 h 593"/>
                <a:gd name="T22" fmla="*/ 287 w 376"/>
                <a:gd name="T23" fmla="*/ 239 h 593"/>
                <a:gd name="T24" fmla="*/ 280 w 376"/>
                <a:gd name="T25" fmla="*/ 253 h 593"/>
                <a:gd name="T26" fmla="*/ 180 w 376"/>
                <a:gd name="T27" fmla="*/ 465 h 593"/>
                <a:gd name="T28" fmla="*/ 341 w 376"/>
                <a:gd name="T29" fmla="*/ 462 h 593"/>
                <a:gd name="T30" fmla="*/ 340 w 376"/>
                <a:gd name="T31" fmla="*/ 593 h 593"/>
                <a:gd name="T32" fmla="*/ 168 w 376"/>
                <a:gd name="T33" fmla="*/ 587 h 593"/>
                <a:gd name="T34" fmla="*/ 155 w 376"/>
                <a:gd name="T35" fmla="*/ 583 h 593"/>
                <a:gd name="T36" fmla="*/ 147 w 376"/>
                <a:gd name="T37" fmla="*/ 576 h 593"/>
                <a:gd name="T38" fmla="*/ 135 w 376"/>
                <a:gd name="T39" fmla="*/ 566 h 593"/>
                <a:gd name="T40" fmla="*/ 121 w 376"/>
                <a:gd name="T41" fmla="*/ 555 h 593"/>
                <a:gd name="T42" fmla="*/ 106 w 376"/>
                <a:gd name="T43" fmla="*/ 541 h 593"/>
                <a:gd name="T44" fmla="*/ 91 w 376"/>
                <a:gd name="T45" fmla="*/ 528 h 593"/>
                <a:gd name="T46" fmla="*/ 77 w 376"/>
                <a:gd name="T47" fmla="*/ 514 h 593"/>
                <a:gd name="T48" fmla="*/ 63 w 376"/>
                <a:gd name="T49" fmla="*/ 503 h 593"/>
                <a:gd name="T50" fmla="*/ 46 w 376"/>
                <a:gd name="T51" fmla="*/ 487 h 593"/>
                <a:gd name="T52" fmla="*/ 31 w 376"/>
                <a:gd name="T53" fmla="*/ 473 h 593"/>
                <a:gd name="T54" fmla="*/ 19 w 376"/>
                <a:gd name="T55" fmla="*/ 461 h 593"/>
                <a:gd name="T56" fmla="*/ 9 w 376"/>
                <a:gd name="T57" fmla="*/ 452 h 593"/>
                <a:gd name="T58" fmla="*/ 0 w 376"/>
                <a:gd name="T59" fmla="*/ 444 h 593"/>
                <a:gd name="T60" fmla="*/ 12 w 376"/>
                <a:gd name="T61" fmla="*/ 418 h 593"/>
                <a:gd name="T62" fmla="*/ 27 w 376"/>
                <a:gd name="T63" fmla="*/ 388 h 593"/>
                <a:gd name="T64" fmla="*/ 42 w 376"/>
                <a:gd name="T65" fmla="*/ 355 h 593"/>
                <a:gd name="T66" fmla="*/ 59 w 376"/>
                <a:gd name="T67" fmla="*/ 320 h 593"/>
                <a:gd name="T68" fmla="*/ 75 w 376"/>
                <a:gd name="T69" fmla="*/ 287 h 593"/>
                <a:gd name="T70" fmla="*/ 91 w 376"/>
                <a:gd name="T71" fmla="*/ 254 h 593"/>
                <a:gd name="T72" fmla="*/ 106 w 376"/>
                <a:gd name="T73" fmla="*/ 223 h 593"/>
                <a:gd name="T74" fmla="*/ 125 w 376"/>
                <a:gd name="T75" fmla="*/ 182 h 593"/>
                <a:gd name="T76" fmla="*/ 132 w 376"/>
                <a:gd name="T77" fmla="*/ 167 h 593"/>
                <a:gd name="T78" fmla="*/ 138 w 376"/>
                <a:gd name="T79" fmla="*/ 155 h 593"/>
                <a:gd name="T80" fmla="*/ 141 w 376"/>
                <a:gd name="T81" fmla="*/ 148 h 593"/>
                <a:gd name="T82" fmla="*/ 142 w 376"/>
                <a:gd name="T83" fmla="*/ 144 h 593"/>
                <a:gd name="T84" fmla="*/ 163 w 376"/>
                <a:gd name="T85" fmla="*/ 100 h 593"/>
                <a:gd name="T86" fmla="*/ 107 w 376"/>
                <a:gd name="T87" fmla="*/ 73 h 593"/>
                <a:gd name="T88" fmla="*/ 135 w 376"/>
                <a:gd name="T89" fmla="*/ 63 h 593"/>
                <a:gd name="T90" fmla="*/ 166 w 376"/>
                <a:gd name="T91" fmla="*/ 51 h 593"/>
                <a:gd name="T92" fmla="*/ 196 w 376"/>
                <a:gd name="T93" fmla="*/ 40 h 593"/>
                <a:gd name="T94" fmla="*/ 227 w 376"/>
                <a:gd name="T95" fmla="*/ 29 h 593"/>
                <a:gd name="T96" fmla="*/ 256 w 376"/>
                <a:gd name="T97" fmla="*/ 18 h 593"/>
                <a:gd name="T98" fmla="*/ 282 w 376"/>
                <a:gd name="T99" fmla="*/ 8 h 593"/>
                <a:gd name="T100" fmla="*/ 303 w 376"/>
                <a:gd name="T101" fmla="*/ 0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6" h="593">
                  <a:moveTo>
                    <a:pt x="303" y="0"/>
                  </a:moveTo>
                  <a:lnTo>
                    <a:pt x="376" y="192"/>
                  </a:lnTo>
                  <a:lnTo>
                    <a:pt x="372" y="190"/>
                  </a:lnTo>
                  <a:lnTo>
                    <a:pt x="370" y="189"/>
                  </a:lnTo>
                  <a:lnTo>
                    <a:pt x="368" y="189"/>
                  </a:lnTo>
                  <a:lnTo>
                    <a:pt x="368" y="188"/>
                  </a:lnTo>
                  <a:lnTo>
                    <a:pt x="322" y="167"/>
                  </a:lnTo>
                  <a:lnTo>
                    <a:pt x="301" y="212"/>
                  </a:lnTo>
                  <a:lnTo>
                    <a:pt x="300" y="213"/>
                  </a:lnTo>
                  <a:lnTo>
                    <a:pt x="296" y="220"/>
                  </a:lnTo>
                  <a:lnTo>
                    <a:pt x="292" y="228"/>
                  </a:lnTo>
                  <a:lnTo>
                    <a:pt x="287" y="239"/>
                  </a:lnTo>
                  <a:lnTo>
                    <a:pt x="280" y="253"/>
                  </a:lnTo>
                  <a:lnTo>
                    <a:pt x="180" y="465"/>
                  </a:lnTo>
                  <a:lnTo>
                    <a:pt x="341" y="462"/>
                  </a:lnTo>
                  <a:lnTo>
                    <a:pt x="340" y="593"/>
                  </a:lnTo>
                  <a:lnTo>
                    <a:pt x="168" y="587"/>
                  </a:lnTo>
                  <a:lnTo>
                    <a:pt x="155" y="583"/>
                  </a:lnTo>
                  <a:lnTo>
                    <a:pt x="147" y="576"/>
                  </a:lnTo>
                  <a:lnTo>
                    <a:pt x="135" y="566"/>
                  </a:lnTo>
                  <a:lnTo>
                    <a:pt x="121" y="555"/>
                  </a:lnTo>
                  <a:lnTo>
                    <a:pt x="106" y="541"/>
                  </a:lnTo>
                  <a:lnTo>
                    <a:pt x="91" y="528"/>
                  </a:lnTo>
                  <a:lnTo>
                    <a:pt x="77" y="514"/>
                  </a:lnTo>
                  <a:lnTo>
                    <a:pt x="63" y="503"/>
                  </a:lnTo>
                  <a:lnTo>
                    <a:pt x="46" y="487"/>
                  </a:lnTo>
                  <a:lnTo>
                    <a:pt x="31" y="473"/>
                  </a:lnTo>
                  <a:lnTo>
                    <a:pt x="19" y="461"/>
                  </a:lnTo>
                  <a:lnTo>
                    <a:pt x="9" y="452"/>
                  </a:lnTo>
                  <a:lnTo>
                    <a:pt x="0" y="444"/>
                  </a:lnTo>
                  <a:lnTo>
                    <a:pt x="12" y="418"/>
                  </a:lnTo>
                  <a:lnTo>
                    <a:pt x="27" y="388"/>
                  </a:lnTo>
                  <a:lnTo>
                    <a:pt x="42" y="355"/>
                  </a:lnTo>
                  <a:lnTo>
                    <a:pt x="59" y="320"/>
                  </a:lnTo>
                  <a:lnTo>
                    <a:pt x="75" y="287"/>
                  </a:lnTo>
                  <a:lnTo>
                    <a:pt x="91" y="254"/>
                  </a:lnTo>
                  <a:lnTo>
                    <a:pt x="106" y="223"/>
                  </a:lnTo>
                  <a:lnTo>
                    <a:pt x="125" y="182"/>
                  </a:lnTo>
                  <a:lnTo>
                    <a:pt x="132" y="167"/>
                  </a:lnTo>
                  <a:lnTo>
                    <a:pt x="138" y="155"/>
                  </a:lnTo>
                  <a:lnTo>
                    <a:pt x="141" y="148"/>
                  </a:lnTo>
                  <a:lnTo>
                    <a:pt x="142" y="144"/>
                  </a:lnTo>
                  <a:lnTo>
                    <a:pt x="163" y="100"/>
                  </a:lnTo>
                  <a:lnTo>
                    <a:pt x="107" y="73"/>
                  </a:lnTo>
                  <a:lnTo>
                    <a:pt x="135" y="63"/>
                  </a:lnTo>
                  <a:lnTo>
                    <a:pt x="166" y="51"/>
                  </a:lnTo>
                  <a:lnTo>
                    <a:pt x="196" y="40"/>
                  </a:lnTo>
                  <a:lnTo>
                    <a:pt x="227" y="29"/>
                  </a:lnTo>
                  <a:lnTo>
                    <a:pt x="256" y="18"/>
                  </a:lnTo>
                  <a:lnTo>
                    <a:pt x="282" y="8"/>
                  </a:lnTo>
                  <a:lnTo>
                    <a:pt x="3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90"/>
            <p:cNvSpPr>
              <a:spLocks/>
            </p:cNvSpPr>
            <p:nvPr/>
          </p:nvSpPr>
          <p:spPr bwMode="auto">
            <a:xfrm>
              <a:off x="1847850" y="5067301"/>
              <a:ext cx="80962" cy="73025"/>
            </a:xfrm>
            <a:custGeom>
              <a:avLst/>
              <a:gdLst>
                <a:gd name="T0" fmla="*/ 317 w 563"/>
                <a:gd name="T1" fmla="*/ 0 h 501"/>
                <a:gd name="T2" fmla="*/ 332 w 563"/>
                <a:gd name="T3" fmla="*/ 26 h 501"/>
                <a:gd name="T4" fmla="*/ 350 w 563"/>
                <a:gd name="T5" fmla="*/ 56 h 501"/>
                <a:gd name="T6" fmla="*/ 369 w 563"/>
                <a:gd name="T7" fmla="*/ 89 h 501"/>
                <a:gd name="T8" fmla="*/ 387 w 563"/>
                <a:gd name="T9" fmla="*/ 119 h 501"/>
                <a:gd name="T10" fmla="*/ 404 w 563"/>
                <a:gd name="T11" fmla="*/ 150 h 501"/>
                <a:gd name="T12" fmla="*/ 421 w 563"/>
                <a:gd name="T13" fmla="*/ 180 h 501"/>
                <a:gd name="T14" fmla="*/ 437 w 563"/>
                <a:gd name="T15" fmla="*/ 207 h 501"/>
                <a:gd name="T16" fmla="*/ 451 w 563"/>
                <a:gd name="T17" fmla="*/ 232 h 501"/>
                <a:gd name="T18" fmla="*/ 464 w 563"/>
                <a:gd name="T19" fmla="*/ 252 h 501"/>
                <a:gd name="T20" fmla="*/ 509 w 563"/>
                <a:gd name="T21" fmla="*/ 331 h 501"/>
                <a:gd name="T22" fmla="*/ 563 w 563"/>
                <a:gd name="T23" fmla="*/ 300 h 501"/>
                <a:gd name="T24" fmla="*/ 556 w 563"/>
                <a:gd name="T25" fmla="*/ 329 h 501"/>
                <a:gd name="T26" fmla="*/ 547 w 563"/>
                <a:gd name="T27" fmla="*/ 360 h 501"/>
                <a:gd name="T28" fmla="*/ 540 w 563"/>
                <a:gd name="T29" fmla="*/ 392 h 501"/>
                <a:gd name="T30" fmla="*/ 531 w 563"/>
                <a:gd name="T31" fmla="*/ 422 h 501"/>
                <a:gd name="T32" fmla="*/ 524 w 563"/>
                <a:gd name="T33" fmla="*/ 452 h 501"/>
                <a:gd name="T34" fmla="*/ 517 w 563"/>
                <a:gd name="T35" fmla="*/ 479 h 501"/>
                <a:gd name="T36" fmla="*/ 511 w 563"/>
                <a:gd name="T37" fmla="*/ 501 h 501"/>
                <a:gd name="T38" fmla="*/ 311 w 563"/>
                <a:gd name="T39" fmla="*/ 450 h 501"/>
                <a:gd name="T40" fmla="*/ 314 w 563"/>
                <a:gd name="T41" fmla="*/ 449 h 501"/>
                <a:gd name="T42" fmla="*/ 317 w 563"/>
                <a:gd name="T43" fmla="*/ 447 h 501"/>
                <a:gd name="T44" fmla="*/ 319 w 563"/>
                <a:gd name="T45" fmla="*/ 446 h 501"/>
                <a:gd name="T46" fmla="*/ 320 w 563"/>
                <a:gd name="T47" fmla="*/ 446 h 501"/>
                <a:gd name="T48" fmla="*/ 363 w 563"/>
                <a:gd name="T49" fmla="*/ 421 h 501"/>
                <a:gd name="T50" fmla="*/ 198 w 563"/>
                <a:gd name="T51" fmla="*/ 135 h 501"/>
                <a:gd name="T52" fmla="*/ 107 w 563"/>
                <a:gd name="T53" fmla="*/ 269 h 501"/>
                <a:gd name="T54" fmla="*/ 0 w 563"/>
                <a:gd name="T55" fmla="*/ 194 h 501"/>
                <a:gd name="T56" fmla="*/ 104 w 563"/>
                <a:gd name="T57" fmla="*/ 57 h 501"/>
                <a:gd name="T58" fmla="*/ 114 w 563"/>
                <a:gd name="T59" fmla="*/ 46 h 501"/>
                <a:gd name="T60" fmla="*/ 128 w 563"/>
                <a:gd name="T61" fmla="*/ 43 h 501"/>
                <a:gd name="T62" fmla="*/ 147 w 563"/>
                <a:gd name="T63" fmla="*/ 39 h 501"/>
                <a:gd name="T64" fmla="*/ 169 w 563"/>
                <a:gd name="T65" fmla="*/ 33 h 501"/>
                <a:gd name="T66" fmla="*/ 191 w 563"/>
                <a:gd name="T67" fmla="*/ 28 h 501"/>
                <a:gd name="T68" fmla="*/ 214 w 563"/>
                <a:gd name="T69" fmla="*/ 24 h 501"/>
                <a:gd name="T70" fmla="*/ 234 w 563"/>
                <a:gd name="T71" fmla="*/ 20 h 501"/>
                <a:gd name="T72" fmla="*/ 262 w 563"/>
                <a:gd name="T73" fmla="*/ 13 h 501"/>
                <a:gd name="T74" fmla="*/ 285 w 563"/>
                <a:gd name="T75" fmla="*/ 8 h 501"/>
                <a:gd name="T76" fmla="*/ 304 w 563"/>
                <a:gd name="T77" fmla="*/ 4 h 501"/>
                <a:gd name="T78" fmla="*/ 317 w 563"/>
                <a:gd name="T79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3" h="501">
                  <a:moveTo>
                    <a:pt x="317" y="0"/>
                  </a:moveTo>
                  <a:lnTo>
                    <a:pt x="332" y="26"/>
                  </a:lnTo>
                  <a:lnTo>
                    <a:pt x="350" y="56"/>
                  </a:lnTo>
                  <a:lnTo>
                    <a:pt x="369" y="89"/>
                  </a:lnTo>
                  <a:lnTo>
                    <a:pt x="387" y="119"/>
                  </a:lnTo>
                  <a:lnTo>
                    <a:pt x="404" y="150"/>
                  </a:lnTo>
                  <a:lnTo>
                    <a:pt x="421" y="180"/>
                  </a:lnTo>
                  <a:lnTo>
                    <a:pt x="437" y="207"/>
                  </a:lnTo>
                  <a:lnTo>
                    <a:pt x="451" y="232"/>
                  </a:lnTo>
                  <a:lnTo>
                    <a:pt x="464" y="252"/>
                  </a:lnTo>
                  <a:lnTo>
                    <a:pt x="509" y="331"/>
                  </a:lnTo>
                  <a:lnTo>
                    <a:pt x="563" y="300"/>
                  </a:lnTo>
                  <a:lnTo>
                    <a:pt x="556" y="329"/>
                  </a:lnTo>
                  <a:lnTo>
                    <a:pt x="547" y="360"/>
                  </a:lnTo>
                  <a:lnTo>
                    <a:pt x="540" y="392"/>
                  </a:lnTo>
                  <a:lnTo>
                    <a:pt x="531" y="422"/>
                  </a:lnTo>
                  <a:lnTo>
                    <a:pt x="524" y="452"/>
                  </a:lnTo>
                  <a:lnTo>
                    <a:pt x="517" y="479"/>
                  </a:lnTo>
                  <a:lnTo>
                    <a:pt x="511" y="501"/>
                  </a:lnTo>
                  <a:lnTo>
                    <a:pt x="311" y="450"/>
                  </a:lnTo>
                  <a:lnTo>
                    <a:pt x="314" y="449"/>
                  </a:lnTo>
                  <a:lnTo>
                    <a:pt x="317" y="447"/>
                  </a:lnTo>
                  <a:lnTo>
                    <a:pt x="319" y="446"/>
                  </a:lnTo>
                  <a:lnTo>
                    <a:pt x="320" y="446"/>
                  </a:lnTo>
                  <a:lnTo>
                    <a:pt x="363" y="421"/>
                  </a:lnTo>
                  <a:lnTo>
                    <a:pt x="198" y="135"/>
                  </a:lnTo>
                  <a:lnTo>
                    <a:pt x="107" y="269"/>
                  </a:lnTo>
                  <a:lnTo>
                    <a:pt x="0" y="194"/>
                  </a:lnTo>
                  <a:lnTo>
                    <a:pt x="104" y="57"/>
                  </a:lnTo>
                  <a:lnTo>
                    <a:pt x="114" y="46"/>
                  </a:lnTo>
                  <a:lnTo>
                    <a:pt x="128" y="43"/>
                  </a:lnTo>
                  <a:lnTo>
                    <a:pt x="147" y="39"/>
                  </a:lnTo>
                  <a:lnTo>
                    <a:pt x="169" y="33"/>
                  </a:lnTo>
                  <a:lnTo>
                    <a:pt x="191" y="28"/>
                  </a:lnTo>
                  <a:lnTo>
                    <a:pt x="214" y="24"/>
                  </a:lnTo>
                  <a:lnTo>
                    <a:pt x="234" y="20"/>
                  </a:lnTo>
                  <a:lnTo>
                    <a:pt x="262" y="13"/>
                  </a:lnTo>
                  <a:lnTo>
                    <a:pt x="285" y="8"/>
                  </a:lnTo>
                  <a:lnTo>
                    <a:pt x="304" y="4"/>
                  </a:lnTo>
                  <a:lnTo>
                    <a:pt x="3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91"/>
            <p:cNvSpPr>
              <a:spLocks noEditPoints="1"/>
            </p:cNvSpPr>
            <p:nvPr/>
          </p:nvSpPr>
          <p:spPr bwMode="auto">
            <a:xfrm>
              <a:off x="1741488" y="5030788"/>
              <a:ext cx="257175" cy="482600"/>
            </a:xfrm>
            <a:custGeom>
              <a:avLst/>
              <a:gdLst>
                <a:gd name="T0" fmla="*/ 1185 w 1786"/>
                <a:gd name="T1" fmla="*/ 982 h 3339"/>
                <a:gd name="T2" fmla="*/ 1130 w 1786"/>
                <a:gd name="T3" fmla="*/ 1026 h 3339"/>
                <a:gd name="T4" fmla="*/ 1044 w 1786"/>
                <a:gd name="T5" fmla="*/ 969 h 3339"/>
                <a:gd name="T6" fmla="*/ 771 w 1786"/>
                <a:gd name="T7" fmla="*/ 1266 h 3339"/>
                <a:gd name="T8" fmla="*/ 849 w 1786"/>
                <a:gd name="T9" fmla="*/ 1372 h 3339"/>
                <a:gd name="T10" fmla="*/ 990 w 1786"/>
                <a:gd name="T11" fmla="*/ 1507 h 3339"/>
                <a:gd name="T12" fmla="*/ 1077 w 1786"/>
                <a:gd name="T13" fmla="*/ 1564 h 3339"/>
                <a:gd name="T14" fmla="*/ 1138 w 1786"/>
                <a:gd name="T15" fmla="*/ 1449 h 3339"/>
                <a:gd name="T16" fmla="*/ 1514 w 1786"/>
                <a:gd name="T17" fmla="*/ 1388 h 3339"/>
                <a:gd name="T18" fmla="*/ 1561 w 1786"/>
                <a:gd name="T19" fmla="*/ 1235 h 3339"/>
                <a:gd name="T20" fmla="*/ 1579 w 1786"/>
                <a:gd name="T21" fmla="*/ 1126 h 3339"/>
                <a:gd name="T22" fmla="*/ 1426 w 1786"/>
                <a:gd name="T23" fmla="*/ 867 h 3339"/>
                <a:gd name="T24" fmla="*/ 512 w 1786"/>
                <a:gd name="T25" fmla="*/ 638 h 3339"/>
                <a:gd name="T26" fmla="*/ 322 w 1786"/>
                <a:gd name="T27" fmla="*/ 709 h 3339"/>
                <a:gd name="T28" fmla="*/ 242 w 1786"/>
                <a:gd name="T29" fmla="*/ 779 h 3339"/>
                <a:gd name="T30" fmla="*/ 310 w 1786"/>
                <a:gd name="T31" fmla="*/ 893 h 3339"/>
                <a:gd name="T32" fmla="*/ 207 w 1786"/>
                <a:gd name="T33" fmla="*/ 1107 h 3339"/>
                <a:gd name="T34" fmla="*/ 221 w 1786"/>
                <a:gd name="T35" fmla="*/ 1225 h 3339"/>
                <a:gd name="T36" fmla="*/ 336 w 1786"/>
                <a:gd name="T37" fmla="*/ 1328 h 3339"/>
                <a:gd name="T38" fmla="*/ 415 w 1786"/>
                <a:gd name="T39" fmla="*/ 1391 h 3339"/>
                <a:gd name="T40" fmla="*/ 686 w 1786"/>
                <a:gd name="T41" fmla="*/ 1405 h 3339"/>
                <a:gd name="T42" fmla="*/ 739 w 1786"/>
                <a:gd name="T43" fmla="*/ 1143 h 3339"/>
                <a:gd name="T44" fmla="*/ 682 w 1786"/>
                <a:gd name="T45" fmla="*/ 1074 h 3339"/>
                <a:gd name="T46" fmla="*/ 745 w 1786"/>
                <a:gd name="T47" fmla="*/ 1043 h 3339"/>
                <a:gd name="T48" fmla="*/ 801 w 1786"/>
                <a:gd name="T49" fmla="*/ 960 h 3339"/>
                <a:gd name="T50" fmla="*/ 618 w 1786"/>
                <a:gd name="T51" fmla="*/ 603 h 3339"/>
                <a:gd name="T52" fmla="*/ 967 w 1786"/>
                <a:gd name="T53" fmla="*/ 174 h 3339"/>
                <a:gd name="T54" fmla="*/ 805 w 1786"/>
                <a:gd name="T55" fmla="*/ 214 h 3339"/>
                <a:gd name="T56" fmla="*/ 630 w 1786"/>
                <a:gd name="T57" fmla="*/ 423 h 3339"/>
                <a:gd name="T58" fmla="*/ 804 w 1786"/>
                <a:gd name="T59" fmla="*/ 621 h 3339"/>
                <a:gd name="T60" fmla="*/ 898 w 1786"/>
                <a:gd name="T61" fmla="*/ 622 h 3339"/>
                <a:gd name="T62" fmla="*/ 890 w 1786"/>
                <a:gd name="T63" fmla="*/ 690 h 3339"/>
                <a:gd name="T64" fmla="*/ 921 w 1786"/>
                <a:gd name="T65" fmla="*/ 777 h 3339"/>
                <a:gd name="T66" fmla="*/ 1331 w 1786"/>
                <a:gd name="T67" fmla="*/ 830 h 3339"/>
                <a:gd name="T68" fmla="*/ 1373 w 1786"/>
                <a:gd name="T69" fmla="*/ 678 h 3339"/>
                <a:gd name="T70" fmla="*/ 1417 w 1786"/>
                <a:gd name="T71" fmla="*/ 510 h 3339"/>
                <a:gd name="T72" fmla="*/ 1381 w 1786"/>
                <a:gd name="T73" fmla="*/ 420 h 3339"/>
                <a:gd name="T74" fmla="*/ 1227 w 1786"/>
                <a:gd name="T75" fmla="*/ 353 h 3339"/>
                <a:gd name="T76" fmla="*/ 1127 w 1786"/>
                <a:gd name="T77" fmla="*/ 181 h 3339"/>
                <a:gd name="T78" fmla="*/ 1046 w 1786"/>
                <a:gd name="T79" fmla="*/ 12 h 3339"/>
                <a:gd name="T80" fmla="*/ 1537 w 1786"/>
                <a:gd name="T81" fmla="*/ 268 h 3339"/>
                <a:gd name="T82" fmla="*/ 1775 w 1786"/>
                <a:gd name="T83" fmla="*/ 796 h 3339"/>
                <a:gd name="T84" fmla="*/ 1733 w 1786"/>
                <a:gd name="T85" fmla="*/ 1352 h 3339"/>
                <a:gd name="T86" fmla="*/ 1557 w 1786"/>
                <a:gd name="T87" fmla="*/ 1703 h 3339"/>
                <a:gd name="T88" fmla="*/ 1365 w 1786"/>
                <a:gd name="T89" fmla="*/ 1983 h 3339"/>
                <a:gd name="T90" fmla="*/ 1356 w 1786"/>
                <a:gd name="T91" fmla="*/ 2242 h 3339"/>
                <a:gd name="T92" fmla="*/ 1367 w 1786"/>
                <a:gd name="T93" fmla="*/ 3090 h 3339"/>
                <a:gd name="T94" fmla="*/ 1272 w 1786"/>
                <a:gd name="T95" fmla="*/ 3177 h 3339"/>
                <a:gd name="T96" fmla="*/ 997 w 1786"/>
                <a:gd name="T97" fmla="*/ 3331 h 3339"/>
                <a:gd name="T98" fmla="*/ 616 w 1786"/>
                <a:gd name="T99" fmla="*/ 3274 h 3339"/>
                <a:gd name="T100" fmla="*/ 440 w 1786"/>
                <a:gd name="T101" fmla="*/ 3117 h 3339"/>
                <a:gd name="T102" fmla="*/ 419 w 1786"/>
                <a:gd name="T103" fmla="*/ 2276 h 3339"/>
                <a:gd name="T104" fmla="*/ 459 w 1786"/>
                <a:gd name="T105" fmla="*/ 2141 h 3339"/>
                <a:gd name="T106" fmla="*/ 312 w 1786"/>
                <a:gd name="T107" fmla="*/ 1774 h 3339"/>
                <a:gd name="T108" fmla="*/ 93 w 1786"/>
                <a:gd name="T109" fmla="*/ 1403 h 3339"/>
                <a:gd name="T110" fmla="*/ 3 w 1786"/>
                <a:gd name="T111" fmla="*/ 877 h 3339"/>
                <a:gd name="T112" fmla="*/ 204 w 1786"/>
                <a:gd name="T113" fmla="*/ 321 h 3339"/>
                <a:gd name="T114" fmla="*/ 667 w 1786"/>
                <a:gd name="T115" fmla="*/ 27 h 3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86" h="3339">
                  <a:moveTo>
                    <a:pt x="1426" y="867"/>
                  </a:moveTo>
                  <a:lnTo>
                    <a:pt x="1408" y="869"/>
                  </a:lnTo>
                  <a:lnTo>
                    <a:pt x="1392" y="875"/>
                  </a:lnTo>
                  <a:lnTo>
                    <a:pt x="1223" y="952"/>
                  </a:lnTo>
                  <a:lnTo>
                    <a:pt x="1216" y="955"/>
                  </a:lnTo>
                  <a:lnTo>
                    <a:pt x="1205" y="961"/>
                  </a:lnTo>
                  <a:lnTo>
                    <a:pt x="1195" y="970"/>
                  </a:lnTo>
                  <a:lnTo>
                    <a:pt x="1185" y="982"/>
                  </a:lnTo>
                  <a:lnTo>
                    <a:pt x="1177" y="996"/>
                  </a:lnTo>
                  <a:lnTo>
                    <a:pt x="1175" y="1006"/>
                  </a:lnTo>
                  <a:lnTo>
                    <a:pt x="1174" y="1019"/>
                  </a:lnTo>
                  <a:lnTo>
                    <a:pt x="1177" y="1034"/>
                  </a:lnTo>
                  <a:lnTo>
                    <a:pt x="1184" y="1049"/>
                  </a:lnTo>
                  <a:lnTo>
                    <a:pt x="1199" y="1079"/>
                  </a:lnTo>
                  <a:lnTo>
                    <a:pt x="1130" y="1079"/>
                  </a:lnTo>
                  <a:lnTo>
                    <a:pt x="1130" y="1026"/>
                  </a:lnTo>
                  <a:lnTo>
                    <a:pt x="1128" y="1007"/>
                  </a:lnTo>
                  <a:lnTo>
                    <a:pt x="1122" y="991"/>
                  </a:lnTo>
                  <a:lnTo>
                    <a:pt x="1112" y="978"/>
                  </a:lnTo>
                  <a:lnTo>
                    <a:pt x="1100" y="969"/>
                  </a:lnTo>
                  <a:lnTo>
                    <a:pt x="1087" y="964"/>
                  </a:lnTo>
                  <a:lnTo>
                    <a:pt x="1073" y="961"/>
                  </a:lnTo>
                  <a:lnTo>
                    <a:pt x="1058" y="964"/>
                  </a:lnTo>
                  <a:lnTo>
                    <a:pt x="1044" y="969"/>
                  </a:lnTo>
                  <a:lnTo>
                    <a:pt x="1033" y="975"/>
                  </a:lnTo>
                  <a:lnTo>
                    <a:pt x="1023" y="983"/>
                  </a:lnTo>
                  <a:lnTo>
                    <a:pt x="1017" y="989"/>
                  </a:lnTo>
                  <a:lnTo>
                    <a:pt x="795" y="1215"/>
                  </a:lnTo>
                  <a:lnTo>
                    <a:pt x="788" y="1222"/>
                  </a:lnTo>
                  <a:lnTo>
                    <a:pt x="781" y="1234"/>
                  </a:lnTo>
                  <a:lnTo>
                    <a:pt x="774" y="1248"/>
                  </a:lnTo>
                  <a:lnTo>
                    <a:pt x="771" y="1266"/>
                  </a:lnTo>
                  <a:lnTo>
                    <a:pt x="773" y="1285"/>
                  </a:lnTo>
                  <a:lnTo>
                    <a:pt x="781" y="1302"/>
                  </a:lnTo>
                  <a:lnTo>
                    <a:pt x="792" y="1318"/>
                  </a:lnTo>
                  <a:lnTo>
                    <a:pt x="798" y="1323"/>
                  </a:lnTo>
                  <a:lnTo>
                    <a:pt x="807" y="1332"/>
                  </a:lnTo>
                  <a:lnTo>
                    <a:pt x="819" y="1343"/>
                  </a:lnTo>
                  <a:lnTo>
                    <a:pt x="833" y="1357"/>
                  </a:lnTo>
                  <a:lnTo>
                    <a:pt x="849" y="1372"/>
                  </a:lnTo>
                  <a:lnTo>
                    <a:pt x="866" y="1389"/>
                  </a:lnTo>
                  <a:lnTo>
                    <a:pt x="884" y="1407"/>
                  </a:lnTo>
                  <a:lnTo>
                    <a:pt x="904" y="1425"/>
                  </a:lnTo>
                  <a:lnTo>
                    <a:pt x="922" y="1443"/>
                  </a:lnTo>
                  <a:lnTo>
                    <a:pt x="941" y="1461"/>
                  </a:lnTo>
                  <a:lnTo>
                    <a:pt x="958" y="1478"/>
                  </a:lnTo>
                  <a:lnTo>
                    <a:pt x="975" y="1494"/>
                  </a:lnTo>
                  <a:lnTo>
                    <a:pt x="990" y="1507"/>
                  </a:lnTo>
                  <a:lnTo>
                    <a:pt x="1003" y="1520"/>
                  </a:lnTo>
                  <a:lnTo>
                    <a:pt x="1013" y="1530"/>
                  </a:lnTo>
                  <a:lnTo>
                    <a:pt x="1019" y="1536"/>
                  </a:lnTo>
                  <a:lnTo>
                    <a:pt x="1022" y="1539"/>
                  </a:lnTo>
                  <a:lnTo>
                    <a:pt x="1032" y="1547"/>
                  </a:lnTo>
                  <a:lnTo>
                    <a:pt x="1044" y="1555"/>
                  </a:lnTo>
                  <a:lnTo>
                    <a:pt x="1059" y="1561"/>
                  </a:lnTo>
                  <a:lnTo>
                    <a:pt x="1077" y="1564"/>
                  </a:lnTo>
                  <a:lnTo>
                    <a:pt x="1089" y="1562"/>
                  </a:lnTo>
                  <a:lnTo>
                    <a:pt x="1102" y="1558"/>
                  </a:lnTo>
                  <a:lnTo>
                    <a:pt x="1113" y="1552"/>
                  </a:lnTo>
                  <a:lnTo>
                    <a:pt x="1123" y="1542"/>
                  </a:lnTo>
                  <a:lnTo>
                    <a:pt x="1130" y="1530"/>
                  </a:lnTo>
                  <a:lnTo>
                    <a:pt x="1136" y="1514"/>
                  </a:lnTo>
                  <a:lnTo>
                    <a:pt x="1138" y="1495"/>
                  </a:lnTo>
                  <a:lnTo>
                    <a:pt x="1138" y="1449"/>
                  </a:lnTo>
                  <a:lnTo>
                    <a:pt x="1451" y="1449"/>
                  </a:lnTo>
                  <a:lnTo>
                    <a:pt x="1460" y="1449"/>
                  </a:lnTo>
                  <a:lnTo>
                    <a:pt x="1473" y="1446"/>
                  </a:lnTo>
                  <a:lnTo>
                    <a:pt x="1487" y="1438"/>
                  </a:lnTo>
                  <a:lnTo>
                    <a:pt x="1498" y="1429"/>
                  </a:lnTo>
                  <a:lnTo>
                    <a:pt x="1507" y="1417"/>
                  </a:lnTo>
                  <a:lnTo>
                    <a:pt x="1512" y="1403"/>
                  </a:lnTo>
                  <a:lnTo>
                    <a:pt x="1514" y="1388"/>
                  </a:lnTo>
                  <a:lnTo>
                    <a:pt x="1516" y="1378"/>
                  </a:lnTo>
                  <a:lnTo>
                    <a:pt x="1521" y="1365"/>
                  </a:lnTo>
                  <a:lnTo>
                    <a:pt x="1525" y="1349"/>
                  </a:lnTo>
                  <a:lnTo>
                    <a:pt x="1531" y="1331"/>
                  </a:lnTo>
                  <a:lnTo>
                    <a:pt x="1537" y="1314"/>
                  </a:lnTo>
                  <a:lnTo>
                    <a:pt x="1542" y="1296"/>
                  </a:lnTo>
                  <a:lnTo>
                    <a:pt x="1553" y="1262"/>
                  </a:lnTo>
                  <a:lnTo>
                    <a:pt x="1561" y="1235"/>
                  </a:lnTo>
                  <a:lnTo>
                    <a:pt x="1568" y="1212"/>
                  </a:lnTo>
                  <a:lnTo>
                    <a:pt x="1574" y="1193"/>
                  </a:lnTo>
                  <a:lnTo>
                    <a:pt x="1577" y="1178"/>
                  </a:lnTo>
                  <a:lnTo>
                    <a:pt x="1581" y="1166"/>
                  </a:lnTo>
                  <a:lnTo>
                    <a:pt x="1582" y="1156"/>
                  </a:lnTo>
                  <a:lnTo>
                    <a:pt x="1582" y="1149"/>
                  </a:lnTo>
                  <a:lnTo>
                    <a:pt x="1582" y="1136"/>
                  </a:lnTo>
                  <a:lnTo>
                    <a:pt x="1579" y="1126"/>
                  </a:lnTo>
                  <a:lnTo>
                    <a:pt x="1579" y="1120"/>
                  </a:lnTo>
                  <a:lnTo>
                    <a:pt x="1493" y="917"/>
                  </a:lnTo>
                  <a:lnTo>
                    <a:pt x="1487" y="905"/>
                  </a:lnTo>
                  <a:lnTo>
                    <a:pt x="1479" y="894"/>
                  </a:lnTo>
                  <a:lnTo>
                    <a:pt x="1468" y="883"/>
                  </a:lnTo>
                  <a:lnTo>
                    <a:pt x="1457" y="875"/>
                  </a:lnTo>
                  <a:lnTo>
                    <a:pt x="1442" y="869"/>
                  </a:lnTo>
                  <a:lnTo>
                    <a:pt x="1426" y="867"/>
                  </a:lnTo>
                  <a:close/>
                  <a:moveTo>
                    <a:pt x="618" y="603"/>
                  </a:moveTo>
                  <a:lnTo>
                    <a:pt x="605" y="604"/>
                  </a:lnTo>
                  <a:lnTo>
                    <a:pt x="592" y="607"/>
                  </a:lnTo>
                  <a:lnTo>
                    <a:pt x="585" y="611"/>
                  </a:lnTo>
                  <a:lnTo>
                    <a:pt x="572" y="616"/>
                  </a:lnTo>
                  <a:lnTo>
                    <a:pt x="555" y="622"/>
                  </a:lnTo>
                  <a:lnTo>
                    <a:pt x="535" y="630"/>
                  </a:lnTo>
                  <a:lnTo>
                    <a:pt x="512" y="638"/>
                  </a:lnTo>
                  <a:lnTo>
                    <a:pt x="488" y="647"/>
                  </a:lnTo>
                  <a:lnTo>
                    <a:pt x="462" y="656"/>
                  </a:lnTo>
                  <a:lnTo>
                    <a:pt x="435" y="667"/>
                  </a:lnTo>
                  <a:lnTo>
                    <a:pt x="410" y="676"/>
                  </a:lnTo>
                  <a:lnTo>
                    <a:pt x="384" y="686"/>
                  </a:lnTo>
                  <a:lnTo>
                    <a:pt x="360" y="694"/>
                  </a:lnTo>
                  <a:lnTo>
                    <a:pt x="340" y="702"/>
                  </a:lnTo>
                  <a:lnTo>
                    <a:pt x="322" y="709"/>
                  </a:lnTo>
                  <a:lnTo>
                    <a:pt x="307" y="714"/>
                  </a:lnTo>
                  <a:lnTo>
                    <a:pt x="297" y="718"/>
                  </a:lnTo>
                  <a:lnTo>
                    <a:pt x="293" y="720"/>
                  </a:lnTo>
                  <a:lnTo>
                    <a:pt x="276" y="727"/>
                  </a:lnTo>
                  <a:lnTo>
                    <a:pt x="262" y="738"/>
                  </a:lnTo>
                  <a:lnTo>
                    <a:pt x="251" y="749"/>
                  </a:lnTo>
                  <a:lnTo>
                    <a:pt x="244" y="764"/>
                  </a:lnTo>
                  <a:lnTo>
                    <a:pt x="242" y="779"/>
                  </a:lnTo>
                  <a:lnTo>
                    <a:pt x="242" y="787"/>
                  </a:lnTo>
                  <a:lnTo>
                    <a:pt x="243" y="796"/>
                  </a:lnTo>
                  <a:lnTo>
                    <a:pt x="247" y="808"/>
                  </a:lnTo>
                  <a:lnTo>
                    <a:pt x="255" y="819"/>
                  </a:lnTo>
                  <a:lnTo>
                    <a:pt x="266" y="831"/>
                  </a:lnTo>
                  <a:lnTo>
                    <a:pt x="283" y="841"/>
                  </a:lnTo>
                  <a:lnTo>
                    <a:pt x="325" y="860"/>
                  </a:lnTo>
                  <a:lnTo>
                    <a:pt x="310" y="893"/>
                  </a:lnTo>
                  <a:lnTo>
                    <a:pt x="298" y="918"/>
                  </a:lnTo>
                  <a:lnTo>
                    <a:pt x="284" y="946"/>
                  </a:lnTo>
                  <a:lnTo>
                    <a:pt x="272" y="974"/>
                  </a:lnTo>
                  <a:lnTo>
                    <a:pt x="258" y="1003"/>
                  </a:lnTo>
                  <a:lnTo>
                    <a:pt x="244" y="1031"/>
                  </a:lnTo>
                  <a:lnTo>
                    <a:pt x="231" y="1059"/>
                  </a:lnTo>
                  <a:lnTo>
                    <a:pt x="218" y="1084"/>
                  </a:lnTo>
                  <a:lnTo>
                    <a:pt x="207" y="1107"/>
                  </a:lnTo>
                  <a:lnTo>
                    <a:pt x="199" y="1126"/>
                  </a:lnTo>
                  <a:lnTo>
                    <a:pt x="191" y="1141"/>
                  </a:lnTo>
                  <a:lnTo>
                    <a:pt x="186" y="1156"/>
                  </a:lnTo>
                  <a:lnTo>
                    <a:pt x="185" y="1172"/>
                  </a:lnTo>
                  <a:lnTo>
                    <a:pt x="188" y="1189"/>
                  </a:lnTo>
                  <a:lnTo>
                    <a:pt x="196" y="1204"/>
                  </a:lnTo>
                  <a:lnTo>
                    <a:pt x="207" y="1216"/>
                  </a:lnTo>
                  <a:lnTo>
                    <a:pt x="221" y="1225"/>
                  </a:lnTo>
                  <a:lnTo>
                    <a:pt x="228" y="1232"/>
                  </a:lnTo>
                  <a:lnTo>
                    <a:pt x="238" y="1240"/>
                  </a:lnTo>
                  <a:lnTo>
                    <a:pt x="250" y="1252"/>
                  </a:lnTo>
                  <a:lnTo>
                    <a:pt x="264" y="1264"/>
                  </a:lnTo>
                  <a:lnTo>
                    <a:pt x="278" y="1276"/>
                  </a:lnTo>
                  <a:lnTo>
                    <a:pt x="291" y="1289"/>
                  </a:lnTo>
                  <a:lnTo>
                    <a:pt x="315" y="1310"/>
                  </a:lnTo>
                  <a:lnTo>
                    <a:pt x="336" y="1328"/>
                  </a:lnTo>
                  <a:lnTo>
                    <a:pt x="353" y="1344"/>
                  </a:lnTo>
                  <a:lnTo>
                    <a:pt x="367" y="1357"/>
                  </a:lnTo>
                  <a:lnTo>
                    <a:pt x="379" y="1366"/>
                  </a:lnTo>
                  <a:lnTo>
                    <a:pt x="389" y="1375"/>
                  </a:lnTo>
                  <a:lnTo>
                    <a:pt x="397" y="1380"/>
                  </a:lnTo>
                  <a:lnTo>
                    <a:pt x="404" y="1384"/>
                  </a:lnTo>
                  <a:lnTo>
                    <a:pt x="410" y="1388"/>
                  </a:lnTo>
                  <a:lnTo>
                    <a:pt x="415" y="1391"/>
                  </a:lnTo>
                  <a:lnTo>
                    <a:pt x="420" y="1392"/>
                  </a:lnTo>
                  <a:lnTo>
                    <a:pt x="426" y="1394"/>
                  </a:lnTo>
                  <a:lnTo>
                    <a:pt x="433" y="1398"/>
                  </a:lnTo>
                  <a:lnTo>
                    <a:pt x="657" y="1407"/>
                  </a:lnTo>
                  <a:lnTo>
                    <a:pt x="659" y="1407"/>
                  </a:lnTo>
                  <a:lnTo>
                    <a:pt x="662" y="1407"/>
                  </a:lnTo>
                  <a:lnTo>
                    <a:pt x="665" y="1408"/>
                  </a:lnTo>
                  <a:lnTo>
                    <a:pt x="686" y="1405"/>
                  </a:lnTo>
                  <a:lnTo>
                    <a:pt x="704" y="1397"/>
                  </a:lnTo>
                  <a:lnTo>
                    <a:pt x="719" y="1386"/>
                  </a:lnTo>
                  <a:lnTo>
                    <a:pt x="725" y="1378"/>
                  </a:lnTo>
                  <a:lnTo>
                    <a:pt x="732" y="1366"/>
                  </a:lnTo>
                  <a:lnTo>
                    <a:pt x="736" y="1352"/>
                  </a:lnTo>
                  <a:lnTo>
                    <a:pt x="738" y="1333"/>
                  </a:lnTo>
                  <a:lnTo>
                    <a:pt x="739" y="1151"/>
                  </a:lnTo>
                  <a:lnTo>
                    <a:pt x="739" y="1143"/>
                  </a:lnTo>
                  <a:lnTo>
                    <a:pt x="738" y="1132"/>
                  </a:lnTo>
                  <a:lnTo>
                    <a:pt x="736" y="1119"/>
                  </a:lnTo>
                  <a:lnTo>
                    <a:pt x="730" y="1106"/>
                  </a:lnTo>
                  <a:lnTo>
                    <a:pt x="721" y="1093"/>
                  </a:lnTo>
                  <a:lnTo>
                    <a:pt x="714" y="1087"/>
                  </a:lnTo>
                  <a:lnTo>
                    <a:pt x="706" y="1081"/>
                  </a:lnTo>
                  <a:lnTo>
                    <a:pt x="695" y="1077"/>
                  </a:lnTo>
                  <a:lnTo>
                    <a:pt x="682" y="1074"/>
                  </a:lnTo>
                  <a:lnTo>
                    <a:pt x="666" y="1074"/>
                  </a:lnTo>
                  <a:lnTo>
                    <a:pt x="636" y="1074"/>
                  </a:lnTo>
                  <a:lnTo>
                    <a:pt x="666" y="1013"/>
                  </a:lnTo>
                  <a:lnTo>
                    <a:pt x="683" y="1021"/>
                  </a:lnTo>
                  <a:lnTo>
                    <a:pt x="700" y="1028"/>
                  </a:lnTo>
                  <a:lnTo>
                    <a:pt x="714" y="1036"/>
                  </a:lnTo>
                  <a:lnTo>
                    <a:pt x="730" y="1041"/>
                  </a:lnTo>
                  <a:lnTo>
                    <a:pt x="745" y="1043"/>
                  </a:lnTo>
                  <a:lnTo>
                    <a:pt x="759" y="1041"/>
                  </a:lnTo>
                  <a:lnTo>
                    <a:pt x="773" y="1037"/>
                  </a:lnTo>
                  <a:lnTo>
                    <a:pt x="784" y="1028"/>
                  </a:lnTo>
                  <a:lnTo>
                    <a:pt x="794" y="1019"/>
                  </a:lnTo>
                  <a:lnTo>
                    <a:pt x="801" y="1003"/>
                  </a:lnTo>
                  <a:lnTo>
                    <a:pt x="803" y="988"/>
                  </a:lnTo>
                  <a:lnTo>
                    <a:pt x="803" y="973"/>
                  </a:lnTo>
                  <a:lnTo>
                    <a:pt x="801" y="960"/>
                  </a:lnTo>
                  <a:lnTo>
                    <a:pt x="797" y="950"/>
                  </a:lnTo>
                  <a:lnTo>
                    <a:pt x="686" y="654"/>
                  </a:lnTo>
                  <a:lnTo>
                    <a:pt x="680" y="641"/>
                  </a:lnTo>
                  <a:lnTo>
                    <a:pt x="673" y="630"/>
                  </a:lnTo>
                  <a:lnTo>
                    <a:pt x="662" y="619"/>
                  </a:lnTo>
                  <a:lnTo>
                    <a:pt x="649" y="611"/>
                  </a:lnTo>
                  <a:lnTo>
                    <a:pt x="635" y="605"/>
                  </a:lnTo>
                  <a:lnTo>
                    <a:pt x="618" y="603"/>
                  </a:lnTo>
                  <a:close/>
                  <a:moveTo>
                    <a:pt x="1073" y="148"/>
                  </a:moveTo>
                  <a:lnTo>
                    <a:pt x="1056" y="151"/>
                  </a:lnTo>
                  <a:lnTo>
                    <a:pt x="1041" y="157"/>
                  </a:lnTo>
                  <a:lnTo>
                    <a:pt x="1031" y="159"/>
                  </a:lnTo>
                  <a:lnTo>
                    <a:pt x="1018" y="162"/>
                  </a:lnTo>
                  <a:lnTo>
                    <a:pt x="1002" y="166"/>
                  </a:lnTo>
                  <a:lnTo>
                    <a:pt x="985" y="170"/>
                  </a:lnTo>
                  <a:lnTo>
                    <a:pt x="967" y="174"/>
                  </a:lnTo>
                  <a:lnTo>
                    <a:pt x="949" y="178"/>
                  </a:lnTo>
                  <a:lnTo>
                    <a:pt x="913" y="186"/>
                  </a:lnTo>
                  <a:lnTo>
                    <a:pt x="884" y="192"/>
                  </a:lnTo>
                  <a:lnTo>
                    <a:pt x="860" y="198"/>
                  </a:lnTo>
                  <a:lnTo>
                    <a:pt x="841" y="202"/>
                  </a:lnTo>
                  <a:lnTo>
                    <a:pt x="826" y="207"/>
                  </a:lnTo>
                  <a:lnTo>
                    <a:pt x="814" y="211"/>
                  </a:lnTo>
                  <a:lnTo>
                    <a:pt x="805" y="214"/>
                  </a:lnTo>
                  <a:lnTo>
                    <a:pt x="799" y="217"/>
                  </a:lnTo>
                  <a:lnTo>
                    <a:pt x="792" y="220"/>
                  </a:lnTo>
                  <a:lnTo>
                    <a:pt x="787" y="225"/>
                  </a:lnTo>
                  <a:lnTo>
                    <a:pt x="783" y="228"/>
                  </a:lnTo>
                  <a:lnTo>
                    <a:pt x="775" y="232"/>
                  </a:lnTo>
                  <a:lnTo>
                    <a:pt x="641" y="408"/>
                  </a:lnTo>
                  <a:lnTo>
                    <a:pt x="635" y="414"/>
                  </a:lnTo>
                  <a:lnTo>
                    <a:pt x="630" y="423"/>
                  </a:lnTo>
                  <a:lnTo>
                    <a:pt x="625" y="435"/>
                  </a:lnTo>
                  <a:lnTo>
                    <a:pt x="621" y="448"/>
                  </a:lnTo>
                  <a:lnTo>
                    <a:pt x="621" y="463"/>
                  </a:lnTo>
                  <a:lnTo>
                    <a:pt x="625" y="479"/>
                  </a:lnTo>
                  <a:lnTo>
                    <a:pt x="631" y="493"/>
                  </a:lnTo>
                  <a:lnTo>
                    <a:pt x="642" y="506"/>
                  </a:lnTo>
                  <a:lnTo>
                    <a:pt x="653" y="515"/>
                  </a:lnTo>
                  <a:lnTo>
                    <a:pt x="804" y="621"/>
                  </a:lnTo>
                  <a:lnTo>
                    <a:pt x="814" y="629"/>
                  </a:lnTo>
                  <a:lnTo>
                    <a:pt x="826" y="635"/>
                  </a:lnTo>
                  <a:lnTo>
                    <a:pt x="840" y="639"/>
                  </a:lnTo>
                  <a:lnTo>
                    <a:pt x="854" y="640"/>
                  </a:lnTo>
                  <a:lnTo>
                    <a:pt x="862" y="640"/>
                  </a:lnTo>
                  <a:lnTo>
                    <a:pt x="873" y="637"/>
                  </a:lnTo>
                  <a:lnTo>
                    <a:pt x="886" y="632"/>
                  </a:lnTo>
                  <a:lnTo>
                    <a:pt x="898" y="622"/>
                  </a:lnTo>
                  <a:lnTo>
                    <a:pt x="910" y="607"/>
                  </a:lnTo>
                  <a:lnTo>
                    <a:pt x="928" y="582"/>
                  </a:lnTo>
                  <a:lnTo>
                    <a:pt x="963" y="640"/>
                  </a:lnTo>
                  <a:lnTo>
                    <a:pt x="945" y="651"/>
                  </a:lnTo>
                  <a:lnTo>
                    <a:pt x="929" y="659"/>
                  </a:lnTo>
                  <a:lnTo>
                    <a:pt x="917" y="668"/>
                  </a:lnTo>
                  <a:lnTo>
                    <a:pt x="900" y="678"/>
                  </a:lnTo>
                  <a:lnTo>
                    <a:pt x="890" y="690"/>
                  </a:lnTo>
                  <a:lnTo>
                    <a:pt x="884" y="703"/>
                  </a:lnTo>
                  <a:lnTo>
                    <a:pt x="881" y="713"/>
                  </a:lnTo>
                  <a:lnTo>
                    <a:pt x="881" y="722"/>
                  </a:lnTo>
                  <a:lnTo>
                    <a:pt x="881" y="728"/>
                  </a:lnTo>
                  <a:lnTo>
                    <a:pt x="886" y="743"/>
                  </a:lnTo>
                  <a:lnTo>
                    <a:pt x="894" y="757"/>
                  </a:lnTo>
                  <a:lnTo>
                    <a:pt x="906" y="769"/>
                  </a:lnTo>
                  <a:lnTo>
                    <a:pt x="921" y="777"/>
                  </a:lnTo>
                  <a:lnTo>
                    <a:pt x="939" y="783"/>
                  </a:lnTo>
                  <a:lnTo>
                    <a:pt x="1248" y="862"/>
                  </a:lnTo>
                  <a:lnTo>
                    <a:pt x="1258" y="864"/>
                  </a:lnTo>
                  <a:lnTo>
                    <a:pt x="1271" y="865"/>
                  </a:lnTo>
                  <a:lnTo>
                    <a:pt x="1290" y="863"/>
                  </a:lnTo>
                  <a:lnTo>
                    <a:pt x="1306" y="855"/>
                  </a:lnTo>
                  <a:lnTo>
                    <a:pt x="1321" y="845"/>
                  </a:lnTo>
                  <a:lnTo>
                    <a:pt x="1331" y="830"/>
                  </a:lnTo>
                  <a:lnTo>
                    <a:pt x="1339" y="813"/>
                  </a:lnTo>
                  <a:lnTo>
                    <a:pt x="1341" y="805"/>
                  </a:lnTo>
                  <a:lnTo>
                    <a:pt x="1344" y="792"/>
                  </a:lnTo>
                  <a:lnTo>
                    <a:pt x="1349" y="775"/>
                  </a:lnTo>
                  <a:lnTo>
                    <a:pt x="1354" y="754"/>
                  </a:lnTo>
                  <a:lnTo>
                    <a:pt x="1360" y="730"/>
                  </a:lnTo>
                  <a:lnTo>
                    <a:pt x="1367" y="705"/>
                  </a:lnTo>
                  <a:lnTo>
                    <a:pt x="1373" y="678"/>
                  </a:lnTo>
                  <a:lnTo>
                    <a:pt x="1381" y="652"/>
                  </a:lnTo>
                  <a:lnTo>
                    <a:pt x="1387" y="625"/>
                  </a:lnTo>
                  <a:lnTo>
                    <a:pt x="1393" y="599"/>
                  </a:lnTo>
                  <a:lnTo>
                    <a:pt x="1400" y="575"/>
                  </a:lnTo>
                  <a:lnTo>
                    <a:pt x="1405" y="553"/>
                  </a:lnTo>
                  <a:lnTo>
                    <a:pt x="1411" y="534"/>
                  </a:lnTo>
                  <a:lnTo>
                    <a:pt x="1414" y="519"/>
                  </a:lnTo>
                  <a:lnTo>
                    <a:pt x="1417" y="510"/>
                  </a:lnTo>
                  <a:lnTo>
                    <a:pt x="1418" y="505"/>
                  </a:lnTo>
                  <a:lnTo>
                    <a:pt x="1420" y="496"/>
                  </a:lnTo>
                  <a:lnTo>
                    <a:pt x="1421" y="483"/>
                  </a:lnTo>
                  <a:lnTo>
                    <a:pt x="1421" y="470"/>
                  </a:lnTo>
                  <a:lnTo>
                    <a:pt x="1417" y="455"/>
                  </a:lnTo>
                  <a:lnTo>
                    <a:pt x="1408" y="440"/>
                  </a:lnTo>
                  <a:lnTo>
                    <a:pt x="1396" y="427"/>
                  </a:lnTo>
                  <a:lnTo>
                    <a:pt x="1381" y="420"/>
                  </a:lnTo>
                  <a:lnTo>
                    <a:pt x="1362" y="417"/>
                  </a:lnTo>
                  <a:lnTo>
                    <a:pt x="1343" y="420"/>
                  </a:lnTo>
                  <a:lnTo>
                    <a:pt x="1323" y="428"/>
                  </a:lnTo>
                  <a:lnTo>
                    <a:pt x="1283" y="451"/>
                  </a:lnTo>
                  <a:lnTo>
                    <a:pt x="1272" y="430"/>
                  </a:lnTo>
                  <a:lnTo>
                    <a:pt x="1258" y="406"/>
                  </a:lnTo>
                  <a:lnTo>
                    <a:pt x="1243" y="381"/>
                  </a:lnTo>
                  <a:lnTo>
                    <a:pt x="1227" y="353"/>
                  </a:lnTo>
                  <a:lnTo>
                    <a:pt x="1211" y="324"/>
                  </a:lnTo>
                  <a:lnTo>
                    <a:pt x="1194" y="296"/>
                  </a:lnTo>
                  <a:lnTo>
                    <a:pt x="1180" y="272"/>
                  </a:lnTo>
                  <a:lnTo>
                    <a:pt x="1167" y="249"/>
                  </a:lnTo>
                  <a:lnTo>
                    <a:pt x="1155" y="228"/>
                  </a:lnTo>
                  <a:lnTo>
                    <a:pt x="1144" y="210"/>
                  </a:lnTo>
                  <a:lnTo>
                    <a:pt x="1135" y="194"/>
                  </a:lnTo>
                  <a:lnTo>
                    <a:pt x="1127" y="181"/>
                  </a:lnTo>
                  <a:lnTo>
                    <a:pt x="1121" y="172"/>
                  </a:lnTo>
                  <a:lnTo>
                    <a:pt x="1112" y="163"/>
                  </a:lnTo>
                  <a:lnTo>
                    <a:pt x="1102" y="156"/>
                  </a:lnTo>
                  <a:lnTo>
                    <a:pt x="1088" y="151"/>
                  </a:lnTo>
                  <a:lnTo>
                    <a:pt x="1073" y="148"/>
                  </a:lnTo>
                  <a:close/>
                  <a:moveTo>
                    <a:pt x="893" y="0"/>
                  </a:moveTo>
                  <a:lnTo>
                    <a:pt x="971" y="3"/>
                  </a:lnTo>
                  <a:lnTo>
                    <a:pt x="1046" y="12"/>
                  </a:lnTo>
                  <a:lnTo>
                    <a:pt x="1118" y="27"/>
                  </a:lnTo>
                  <a:lnTo>
                    <a:pt x="1188" y="46"/>
                  </a:lnTo>
                  <a:lnTo>
                    <a:pt x="1254" y="71"/>
                  </a:lnTo>
                  <a:lnTo>
                    <a:pt x="1318" y="101"/>
                  </a:lnTo>
                  <a:lnTo>
                    <a:pt x="1377" y="136"/>
                  </a:lnTo>
                  <a:lnTo>
                    <a:pt x="1434" y="175"/>
                  </a:lnTo>
                  <a:lnTo>
                    <a:pt x="1488" y="219"/>
                  </a:lnTo>
                  <a:lnTo>
                    <a:pt x="1537" y="268"/>
                  </a:lnTo>
                  <a:lnTo>
                    <a:pt x="1582" y="321"/>
                  </a:lnTo>
                  <a:lnTo>
                    <a:pt x="1623" y="378"/>
                  </a:lnTo>
                  <a:lnTo>
                    <a:pt x="1660" y="439"/>
                  </a:lnTo>
                  <a:lnTo>
                    <a:pt x="1693" y="504"/>
                  </a:lnTo>
                  <a:lnTo>
                    <a:pt x="1721" y="571"/>
                  </a:lnTo>
                  <a:lnTo>
                    <a:pt x="1743" y="643"/>
                  </a:lnTo>
                  <a:lnTo>
                    <a:pt x="1761" y="718"/>
                  </a:lnTo>
                  <a:lnTo>
                    <a:pt x="1775" y="796"/>
                  </a:lnTo>
                  <a:lnTo>
                    <a:pt x="1783" y="877"/>
                  </a:lnTo>
                  <a:lnTo>
                    <a:pt x="1786" y="960"/>
                  </a:lnTo>
                  <a:lnTo>
                    <a:pt x="1784" y="1035"/>
                  </a:lnTo>
                  <a:lnTo>
                    <a:pt x="1780" y="1106"/>
                  </a:lnTo>
                  <a:lnTo>
                    <a:pt x="1771" y="1172"/>
                  </a:lnTo>
                  <a:lnTo>
                    <a:pt x="1760" y="1236"/>
                  </a:lnTo>
                  <a:lnTo>
                    <a:pt x="1747" y="1295"/>
                  </a:lnTo>
                  <a:lnTo>
                    <a:pt x="1733" y="1352"/>
                  </a:lnTo>
                  <a:lnTo>
                    <a:pt x="1714" y="1405"/>
                  </a:lnTo>
                  <a:lnTo>
                    <a:pt x="1695" y="1454"/>
                  </a:lnTo>
                  <a:lnTo>
                    <a:pt x="1675" y="1501"/>
                  </a:lnTo>
                  <a:lnTo>
                    <a:pt x="1652" y="1545"/>
                  </a:lnTo>
                  <a:lnTo>
                    <a:pt x="1630" y="1588"/>
                  </a:lnTo>
                  <a:lnTo>
                    <a:pt x="1606" y="1628"/>
                  </a:lnTo>
                  <a:lnTo>
                    <a:pt x="1582" y="1666"/>
                  </a:lnTo>
                  <a:lnTo>
                    <a:pt x="1557" y="1703"/>
                  </a:lnTo>
                  <a:lnTo>
                    <a:pt x="1533" y="1738"/>
                  </a:lnTo>
                  <a:lnTo>
                    <a:pt x="1508" y="1771"/>
                  </a:lnTo>
                  <a:lnTo>
                    <a:pt x="1483" y="1804"/>
                  </a:lnTo>
                  <a:lnTo>
                    <a:pt x="1454" y="1842"/>
                  </a:lnTo>
                  <a:lnTo>
                    <a:pt x="1429" y="1879"/>
                  </a:lnTo>
                  <a:lnTo>
                    <a:pt x="1404" y="1914"/>
                  </a:lnTo>
                  <a:lnTo>
                    <a:pt x="1383" y="1948"/>
                  </a:lnTo>
                  <a:lnTo>
                    <a:pt x="1365" y="1983"/>
                  </a:lnTo>
                  <a:lnTo>
                    <a:pt x="1350" y="2018"/>
                  </a:lnTo>
                  <a:lnTo>
                    <a:pt x="1338" y="2053"/>
                  </a:lnTo>
                  <a:lnTo>
                    <a:pt x="1330" y="2090"/>
                  </a:lnTo>
                  <a:lnTo>
                    <a:pt x="1327" y="2131"/>
                  </a:lnTo>
                  <a:lnTo>
                    <a:pt x="1329" y="2237"/>
                  </a:lnTo>
                  <a:lnTo>
                    <a:pt x="1334" y="2237"/>
                  </a:lnTo>
                  <a:lnTo>
                    <a:pt x="1348" y="2238"/>
                  </a:lnTo>
                  <a:lnTo>
                    <a:pt x="1356" y="2242"/>
                  </a:lnTo>
                  <a:lnTo>
                    <a:pt x="1362" y="2247"/>
                  </a:lnTo>
                  <a:lnTo>
                    <a:pt x="1366" y="2256"/>
                  </a:lnTo>
                  <a:lnTo>
                    <a:pt x="1367" y="2265"/>
                  </a:lnTo>
                  <a:lnTo>
                    <a:pt x="1367" y="2276"/>
                  </a:lnTo>
                  <a:lnTo>
                    <a:pt x="1367" y="2287"/>
                  </a:lnTo>
                  <a:lnTo>
                    <a:pt x="1367" y="3067"/>
                  </a:lnTo>
                  <a:lnTo>
                    <a:pt x="1367" y="3078"/>
                  </a:lnTo>
                  <a:lnTo>
                    <a:pt x="1367" y="3090"/>
                  </a:lnTo>
                  <a:lnTo>
                    <a:pt x="1366" y="3099"/>
                  </a:lnTo>
                  <a:lnTo>
                    <a:pt x="1362" y="3107"/>
                  </a:lnTo>
                  <a:lnTo>
                    <a:pt x="1356" y="3113"/>
                  </a:lnTo>
                  <a:lnTo>
                    <a:pt x="1348" y="3117"/>
                  </a:lnTo>
                  <a:lnTo>
                    <a:pt x="1334" y="3119"/>
                  </a:lnTo>
                  <a:lnTo>
                    <a:pt x="1285" y="3119"/>
                  </a:lnTo>
                  <a:lnTo>
                    <a:pt x="1281" y="3148"/>
                  </a:lnTo>
                  <a:lnTo>
                    <a:pt x="1272" y="3177"/>
                  </a:lnTo>
                  <a:lnTo>
                    <a:pt x="1254" y="3204"/>
                  </a:lnTo>
                  <a:lnTo>
                    <a:pt x="1232" y="3230"/>
                  </a:lnTo>
                  <a:lnTo>
                    <a:pt x="1203" y="3253"/>
                  </a:lnTo>
                  <a:lnTo>
                    <a:pt x="1170" y="3274"/>
                  </a:lnTo>
                  <a:lnTo>
                    <a:pt x="1133" y="3292"/>
                  </a:lnTo>
                  <a:lnTo>
                    <a:pt x="1091" y="3308"/>
                  </a:lnTo>
                  <a:lnTo>
                    <a:pt x="1046" y="3321"/>
                  </a:lnTo>
                  <a:lnTo>
                    <a:pt x="997" y="3331"/>
                  </a:lnTo>
                  <a:lnTo>
                    <a:pt x="946" y="3337"/>
                  </a:lnTo>
                  <a:lnTo>
                    <a:pt x="893" y="3339"/>
                  </a:lnTo>
                  <a:lnTo>
                    <a:pt x="840" y="3337"/>
                  </a:lnTo>
                  <a:lnTo>
                    <a:pt x="789" y="3331"/>
                  </a:lnTo>
                  <a:lnTo>
                    <a:pt x="740" y="3321"/>
                  </a:lnTo>
                  <a:lnTo>
                    <a:pt x="695" y="3308"/>
                  </a:lnTo>
                  <a:lnTo>
                    <a:pt x="653" y="3292"/>
                  </a:lnTo>
                  <a:lnTo>
                    <a:pt x="616" y="3274"/>
                  </a:lnTo>
                  <a:lnTo>
                    <a:pt x="583" y="3253"/>
                  </a:lnTo>
                  <a:lnTo>
                    <a:pt x="555" y="3230"/>
                  </a:lnTo>
                  <a:lnTo>
                    <a:pt x="533" y="3204"/>
                  </a:lnTo>
                  <a:lnTo>
                    <a:pt x="515" y="3177"/>
                  </a:lnTo>
                  <a:lnTo>
                    <a:pt x="505" y="3148"/>
                  </a:lnTo>
                  <a:lnTo>
                    <a:pt x="502" y="3119"/>
                  </a:lnTo>
                  <a:lnTo>
                    <a:pt x="452" y="3119"/>
                  </a:lnTo>
                  <a:lnTo>
                    <a:pt x="440" y="3117"/>
                  </a:lnTo>
                  <a:lnTo>
                    <a:pt x="430" y="3113"/>
                  </a:lnTo>
                  <a:lnTo>
                    <a:pt x="425" y="3107"/>
                  </a:lnTo>
                  <a:lnTo>
                    <a:pt x="421" y="3099"/>
                  </a:lnTo>
                  <a:lnTo>
                    <a:pt x="420" y="3090"/>
                  </a:lnTo>
                  <a:lnTo>
                    <a:pt x="419" y="3078"/>
                  </a:lnTo>
                  <a:lnTo>
                    <a:pt x="420" y="3067"/>
                  </a:lnTo>
                  <a:lnTo>
                    <a:pt x="420" y="2287"/>
                  </a:lnTo>
                  <a:lnTo>
                    <a:pt x="419" y="2276"/>
                  </a:lnTo>
                  <a:lnTo>
                    <a:pt x="420" y="2265"/>
                  </a:lnTo>
                  <a:lnTo>
                    <a:pt x="421" y="2256"/>
                  </a:lnTo>
                  <a:lnTo>
                    <a:pt x="425" y="2247"/>
                  </a:lnTo>
                  <a:lnTo>
                    <a:pt x="430" y="2242"/>
                  </a:lnTo>
                  <a:lnTo>
                    <a:pt x="440" y="2238"/>
                  </a:lnTo>
                  <a:lnTo>
                    <a:pt x="452" y="2237"/>
                  </a:lnTo>
                  <a:lnTo>
                    <a:pt x="459" y="2237"/>
                  </a:lnTo>
                  <a:lnTo>
                    <a:pt x="459" y="2141"/>
                  </a:lnTo>
                  <a:lnTo>
                    <a:pt x="456" y="2094"/>
                  </a:lnTo>
                  <a:lnTo>
                    <a:pt x="448" y="2047"/>
                  </a:lnTo>
                  <a:lnTo>
                    <a:pt x="434" y="2001"/>
                  </a:lnTo>
                  <a:lnTo>
                    <a:pt x="417" y="1957"/>
                  </a:lnTo>
                  <a:lnTo>
                    <a:pt x="396" y="1912"/>
                  </a:lnTo>
                  <a:lnTo>
                    <a:pt x="370" y="1867"/>
                  </a:lnTo>
                  <a:lnTo>
                    <a:pt x="342" y="1821"/>
                  </a:lnTo>
                  <a:lnTo>
                    <a:pt x="312" y="1774"/>
                  </a:lnTo>
                  <a:lnTo>
                    <a:pt x="279" y="1726"/>
                  </a:lnTo>
                  <a:lnTo>
                    <a:pt x="252" y="1685"/>
                  </a:lnTo>
                  <a:lnTo>
                    <a:pt x="225" y="1643"/>
                  </a:lnTo>
                  <a:lnTo>
                    <a:pt x="197" y="1598"/>
                  </a:lnTo>
                  <a:lnTo>
                    <a:pt x="170" y="1553"/>
                  </a:lnTo>
                  <a:lnTo>
                    <a:pt x="143" y="1505"/>
                  </a:lnTo>
                  <a:lnTo>
                    <a:pt x="118" y="1455"/>
                  </a:lnTo>
                  <a:lnTo>
                    <a:pt x="93" y="1403"/>
                  </a:lnTo>
                  <a:lnTo>
                    <a:pt x="71" y="1348"/>
                  </a:lnTo>
                  <a:lnTo>
                    <a:pt x="51" y="1291"/>
                  </a:lnTo>
                  <a:lnTo>
                    <a:pt x="34" y="1231"/>
                  </a:lnTo>
                  <a:lnTo>
                    <a:pt x="19" y="1168"/>
                  </a:lnTo>
                  <a:lnTo>
                    <a:pt x="9" y="1102"/>
                  </a:lnTo>
                  <a:lnTo>
                    <a:pt x="2" y="1032"/>
                  </a:lnTo>
                  <a:lnTo>
                    <a:pt x="0" y="960"/>
                  </a:lnTo>
                  <a:lnTo>
                    <a:pt x="3" y="877"/>
                  </a:lnTo>
                  <a:lnTo>
                    <a:pt x="11" y="796"/>
                  </a:lnTo>
                  <a:lnTo>
                    <a:pt x="25" y="718"/>
                  </a:lnTo>
                  <a:lnTo>
                    <a:pt x="43" y="643"/>
                  </a:lnTo>
                  <a:lnTo>
                    <a:pt x="65" y="571"/>
                  </a:lnTo>
                  <a:lnTo>
                    <a:pt x="93" y="504"/>
                  </a:lnTo>
                  <a:lnTo>
                    <a:pt x="126" y="439"/>
                  </a:lnTo>
                  <a:lnTo>
                    <a:pt x="163" y="378"/>
                  </a:lnTo>
                  <a:lnTo>
                    <a:pt x="204" y="321"/>
                  </a:lnTo>
                  <a:lnTo>
                    <a:pt x="249" y="268"/>
                  </a:lnTo>
                  <a:lnTo>
                    <a:pt x="298" y="219"/>
                  </a:lnTo>
                  <a:lnTo>
                    <a:pt x="352" y="175"/>
                  </a:lnTo>
                  <a:lnTo>
                    <a:pt x="409" y="136"/>
                  </a:lnTo>
                  <a:lnTo>
                    <a:pt x="468" y="101"/>
                  </a:lnTo>
                  <a:lnTo>
                    <a:pt x="532" y="71"/>
                  </a:lnTo>
                  <a:lnTo>
                    <a:pt x="598" y="46"/>
                  </a:lnTo>
                  <a:lnTo>
                    <a:pt x="667" y="27"/>
                  </a:lnTo>
                  <a:lnTo>
                    <a:pt x="740" y="12"/>
                  </a:lnTo>
                  <a:lnTo>
                    <a:pt x="815" y="3"/>
                  </a:lnTo>
                  <a:lnTo>
                    <a:pt x="8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92"/>
            <p:cNvSpPr>
              <a:spLocks/>
            </p:cNvSpPr>
            <p:nvPr/>
          </p:nvSpPr>
          <p:spPr bwMode="auto">
            <a:xfrm>
              <a:off x="1870075" y="5172076"/>
              <a:ext cx="85725" cy="61913"/>
            </a:xfrm>
            <a:custGeom>
              <a:avLst/>
              <a:gdLst>
                <a:gd name="T0" fmla="*/ 522 w 594"/>
                <a:gd name="T1" fmla="*/ 0 h 435"/>
                <a:gd name="T2" fmla="*/ 590 w 594"/>
                <a:gd name="T3" fmla="*/ 158 h 435"/>
                <a:gd name="T4" fmla="*/ 594 w 594"/>
                <a:gd name="T5" fmla="*/ 176 h 435"/>
                <a:gd name="T6" fmla="*/ 591 w 594"/>
                <a:gd name="T7" fmla="*/ 191 h 435"/>
                <a:gd name="T8" fmla="*/ 586 w 594"/>
                <a:gd name="T9" fmla="*/ 208 h 435"/>
                <a:gd name="T10" fmla="*/ 579 w 594"/>
                <a:gd name="T11" fmla="*/ 229 h 435"/>
                <a:gd name="T12" fmla="*/ 573 w 594"/>
                <a:gd name="T13" fmla="*/ 250 h 435"/>
                <a:gd name="T14" fmla="*/ 565 w 594"/>
                <a:gd name="T15" fmla="*/ 271 h 435"/>
                <a:gd name="T16" fmla="*/ 560 w 594"/>
                <a:gd name="T17" fmla="*/ 290 h 435"/>
                <a:gd name="T18" fmla="*/ 551 w 594"/>
                <a:gd name="T19" fmla="*/ 317 h 435"/>
                <a:gd name="T20" fmla="*/ 544 w 594"/>
                <a:gd name="T21" fmla="*/ 341 h 435"/>
                <a:gd name="T22" fmla="*/ 539 w 594"/>
                <a:gd name="T23" fmla="*/ 359 h 435"/>
                <a:gd name="T24" fmla="*/ 534 w 594"/>
                <a:gd name="T25" fmla="*/ 372 h 435"/>
                <a:gd name="T26" fmla="*/ 150 w 594"/>
                <a:gd name="T27" fmla="*/ 372 h 435"/>
                <a:gd name="T28" fmla="*/ 150 w 594"/>
                <a:gd name="T29" fmla="*/ 435 h 435"/>
                <a:gd name="T30" fmla="*/ 128 w 594"/>
                <a:gd name="T31" fmla="*/ 414 h 435"/>
                <a:gd name="T32" fmla="*/ 104 w 594"/>
                <a:gd name="T33" fmla="*/ 391 h 435"/>
                <a:gd name="T34" fmla="*/ 81 w 594"/>
                <a:gd name="T35" fmla="*/ 368 h 435"/>
                <a:gd name="T36" fmla="*/ 57 w 594"/>
                <a:gd name="T37" fmla="*/ 346 h 435"/>
                <a:gd name="T38" fmla="*/ 36 w 594"/>
                <a:gd name="T39" fmla="*/ 325 h 435"/>
                <a:gd name="T40" fmla="*/ 16 w 594"/>
                <a:gd name="T41" fmla="*/ 306 h 435"/>
                <a:gd name="T42" fmla="*/ 0 w 594"/>
                <a:gd name="T43" fmla="*/ 290 h 435"/>
                <a:gd name="T44" fmla="*/ 143 w 594"/>
                <a:gd name="T45" fmla="*/ 143 h 435"/>
                <a:gd name="T46" fmla="*/ 143 w 594"/>
                <a:gd name="T47" fmla="*/ 202 h 435"/>
                <a:gd name="T48" fmla="*/ 475 w 594"/>
                <a:gd name="T49" fmla="*/ 202 h 435"/>
                <a:gd name="T50" fmla="*/ 403 w 594"/>
                <a:gd name="T51" fmla="*/ 55 h 435"/>
                <a:gd name="T52" fmla="*/ 522 w 594"/>
                <a:gd name="T53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4" h="435">
                  <a:moveTo>
                    <a:pt x="522" y="0"/>
                  </a:moveTo>
                  <a:lnTo>
                    <a:pt x="590" y="158"/>
                  </a:lnTo>
                  <a:lnTo>
                    <a:pt x="594" y="176"/>
                  </a:lnTo>
                  <a:lnTo>
                    <a:pt x="591" y="191"/>
                  </a:lnTo>
                  <a:lnTo>
                    <a:pt x="586" y="208"/>
                  </a:lnTo>
                  <a:lnTo>
                    <a:pt x="579" y="229"/>
                  </a:lnTo>
                  <a:lnTo>
                    <a:pt x="573" y="250"/>
                  </a:lnTo>
                  <a:lnTo>
                    <a:pt x="565" y="271"/>
                  </a:lnTo>
                  <a:lnTo>
                    <a:pt x="560" y="290"/>
                  </a:lnTo>
                  <a:lnTo>
                    <a:pt x="551" y="317"/>
                  </a:lnTo>
                  <a:lnTo>
                    <a:pt x="544" y="341"/>
                  </a:lnTo>
                  <a:lnTo>
                    <a:pt x="539" y="359"/>
                  </a:lnTo>
                  <a:lnTo>
                    <a:pt x="534" y="372"/>
                  </a:lnTo>
                  <a:lnTo>
                    <a:pt x="150" y="372"/>
                  </a:lnTo>
                  <a:lnTo>
                    <a:pt x="150" y="435"/>
                  </a:lnTo>
                  <a:lnTo>
                    <a:pt x="128" y="414"/>
                  </a:lnTo>
                  <a:lnTo>
                    <a:pt x="104" y="391"/>
                  </a:lnTo>
                  <a:lnTo>
                    <a:pt x="81" y="368"/>
                  </a:lnTo>
                  <a:lnTo>
                    <a:pt x="57" y="346"/>
                  </a:lnTo>
                  <a:lnTo>
                    <a:pt x="36" y="325"/>
                  </a:lnTo>
                  <a:lnTo>
                    <a:pt x="16" y="306"/>
                  </a:lnTo>
                  <a:lnTo>
                    <a:pt x="0" y="290"/>
                  </a:lnTo>
                  <a:lnTo>
                    <a:pt x="143" y="143"/>
                  </a:lnTo>
                  <a:lnTo>
                    <a:pt x="143" y="202"/>
                  </a:lnTo>
                  <a:lnTo>
                    <a:pt x="475" y="202"/>
                  </a:lnTo>
                  <a:lnTo>
                    <a:pt x="403" y="55"/>
                  </a:lnTo>
                  <a:lnTo>
                    <a:pt x="5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0" name="Group 239"/>
          <p:cNvGrpSpPr/>
          <p:nvPr/>
        </p:nvGrpSpPr>
        <p:grpSpPr>
          <a:xfrm>
            <a:off x="2654427" y="5016501"/>
            <a:ext cx="325437" cy="531813"/>
            <a:chOff x="2586038" y="5016501"/>
            <a:chExt cx="325437" cy="5318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6" name="Freeform 97"/>
            <p:cNvSpPr>
              <a:spLocks/>
            </p:cNvSpPr>
            <p:nvPr/>
          </p:nvSpPr>
          <p:spPr bwMode="auto">
            <a:xfrm>
              <a:off x="2673350" y="5016501"/>
              <a:ext cx="152400" cy="407988"/>
            </a:xfrm>
            <a:custGeom>
              <a:avLst/>
              <a:gdLst>
                <a:gd name="T0" fmla="*/ 238 w 961"/>
                <a:gd name="T1" fmla="*/ 2 h 2568"/>
                <a:gd name="T2" fmla="*/ 280 w 961"/>
                <a:gd name="T3" fmla="*/ 22 h 2568"/>
                <a:gd name="T4" fmla="*/ 309 w 961"/>
                <a:gd name="T5" fmla="*/ 58 h 2568"/>
                <a:gd name="T6" fmla="*/ 320 w 961"/>
                <a:gd name="T7" fmla="*/ 103 h 2568"/>
                <a:gd name="T8" fmla="*/ 607 w 961"/>
                <a:gd name="T9" fmla="*/ 492 h 2568"/>
                <a:gd name="T10" fmla="*/ 609 w 961"/>
                <a:gd name="T11" fmla="*/ 80 h 2568"/>
                <a:gd name="T12" fmla="*/ 630 w 961"/>
                <a:gd name="T13" fmla="*/ 38 h 2568"/>
                <a:gd name="T14" fmla="*/ 666 w 961"/>
                <a:gd name="T15" fmla="*/ 10 h 2568"/>
                <a:gd name="T16" fmla="*/ 712 w 961"/>
                <a:gd name="T17" fmla="*/ 0 h 2568"/>
                <a:gd name="T18" fmla="*/ 759 w 961"/>
                <a:gd name="T19" fmla="*/ 10 h 2568"/>
                <a:gd name="T20" fmla="*/ 794 w 961"/>
                <a:gd name="T21" fmla="*/ 38 h 2568"/>
                <a:gd name="T22" fmla="*/ 814 w 961"/>
                <a:gd name="T23" fmla="*/ 80 h 2568"/>
                <a:gd name="T24" fmla="*/ 817 w 961"/>
                <a:gd name="T25" fmla="*/ 498 h 2568"/>
                <a:gd name="T26" fmla="*/ 874 w 961"/>
                <a:gd name="T27" fmla="*/ 522 h 2568"/>
                <a:gd name="T28" fmla="*/ 920 w 961"/>
                <a:gd name="T29" fmla="*/ 561 h 2568"/>
                <a:gd name="T30" fmla="*/ 950 w 961"/>
                <a:gd name="T31" fmla="*/ 615 h 2568"/>
                <a:gd name="T32" fmla="*/ 961 w 961"/>
                <a:gd name="T33" fmla="*/ 678 h 2568"/>
                <a:gd name="T34" fmla="*/ 959 w 961"/>
                <a:gd name="T35" fmla="*/ 1132 h 2568"/>
                <a:gd name="T36" fmla="*/ 947 w 961"/>
                <a:gd name="T37" fmla="*/ 1152 h 2568"/>
                <a:gd name="T38" fmla="*/ 925 w 961"/>
                <a:gd name="T39" fmla="*/ 1184 h 2568"/>
                <a:gd name="T40" fmla="*/ 891 w 961"/>
                <a:gd name="T41" fmla="*/ 1229 h 2568"/>
                <a:gd name="T42" fmla="*/ 850 w 961"/>
                <a:gd name="T43" fmla="*/ 1282 h 2568"/>
                <a:gd name="T44" fmla="*/ 802 w 961"/>
                <a:gd name="T45" fmla="*/ 1337 h 2568"/>
                <a:gd name="T46" fmla="*/ 747 w 961"/>
                <a:gd name="T47" fmla="*/ 1392 h 2568"/>
                <a:gd name="T48" fmla="*/ 688 w 961"/>
                <a:gd name="T49" fmla="*/ 1442 h 2568"/>
                <a:gd name="T50" fmla="*/ 625 w 961"/>
                <a:gd name="T51" fmla="*/ 1484 h 2568"/>
                <a:gd name="T52" fmla="*/ 560 w 961"/>
                <a:gd name="T53" fmla="*/ 1514 h 2568"/>
                <a:gd name="T54" fmla="*/ 528 w 961"/>
                <a:gd name="T55" fmla="*/ 2568 h 2568"/>
                <a:gd name="T56" fmla="*/ 435 w 961"/>
                <a:gd name="T57" fmla="*/ 1523 h 2568"/>
                <a:gd name="T58" fmla="*/ 368 w 961"/>
                <a:gd name="T59" fmla="*/ 1501 h 2568"/>
                <a:gd name="T60" fmla="*/ 304 w 961"/>
                <a:gd name="T61" fmla="*/ 1464 h 2568"/>
                <a:gd name="T62" fmla="*/ 243 w 961"/>
                <a:gd name="T63" fmla="*/ 1418 h 2568"/>
                <a:gd name="T64" fmla="*/ 186 w 961"/>
                <a:gd name="T65" fmla="*/ 1365 h 2568"/>
                <a:gd name="T66" fmla="*/ 135 w 961"/>
                <a:gd name="T67" fmla="*/ 1310 h 2568"/>
                <a:gd name="T68" fmla="*/ 90 w 961"/>
                <a:gd name="T69" fmla="*/ 1255 h 2568"/>
                <a:gd name="T70" fmla="*/ 52 w 961"/>
                <a:gd name="T71" fmla="*/ 1206 h 2568"/>
                <a:gd name="T72" fmla="*/ 24 w 961"/>
                <a:gd name="T73" fmla="*/ 1166 h 2568"/>
                <a:gd name="T74" fmla="*/ 7 w 961"/>
                <a:gd name="T75" fmla="*/ 1139 h 2568"/>
                <a:gd name="T76" fmla="*/ 0 w 961"/>
                <a:gd name="T77" fmla="*/ 1130 h 2568"/>
                <a:gd name="T78" fmla="*/ 3 w 961"/>
                <a:gd name="T79" fmla="*/ 646 h 2568"/>
                <a:gd name="T80" fmla="*/ 23 w 961"/>
                <a:gd name="T81" fmla="*/ 589 h 2568"/>
                <a:gd name="T82" fmla="*/ 60 w 961"/>
                <a:gd name="T83" fmla="*/ 543 h 2568"/>
                <a:gd name="T84" fmla="*/ 109 w 961"/>
                <a:gd name="T85" fmla="*/ 510 h 2568"/>
                <a:gd name="T86" fmla="*/ 113 w 961"/>
                <a:gd name="T87" fmla="*/ 80 h 2568"/>
                <a:gd name="T88" fmla="*/ 133 w 961"/>
                <a:gd name="T89" fmla="*/ 38 h 2568"/>
                <a:gd name="T90" fmla="*/ 168 w 961"/>
                <a:gd name="T91" fmla="*/ 10 h 2568"/>
                <a:gd name="T92" fmla="*/ 213 w 961"/>
                <a:gd name="T93" fmla="*/ 0 h 2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1" h="2568">
                  <a:moveTo>
                    <a:pt x="213" y="0"/>
                  </a:moveTo>
                  <a:lnTo>
                    <a:pt x="238" y="2"/>
                  </a:lnTo>
                  <a:lnTo>
                    <a:pt x="260" y="10"/>
                  </a:lnTo>
                  <a:lnTo>
                    <a:pt x="280" y="22"/>
                  </a:lnTo>
                  <a:lnTo>
                    <a:pt x="296" y="38"/>
                  </a:lnTo>
                  <a:lnTo>
                    <a:pt x="309" y="58"/>
                  </a:lnTo>
                  <a:lnTo>
                    <a:pt x="316" y="80"/>
                  </a:lnTo>
                  <a:lnTo>
                    <a:pt x="320" y="103"/>
                  </a:lnTo>
                  <a:lnTo>
                    <a:pt x="320" y="492"/>
                  </a:lnTo>
                  <a:lnTo>
                    <a:pt x="607" y="492"/>
                  </a:lnTo>
                  <a:lnTo>
                    <a:pt x="607" y="103"/>
                  </a:lnTo>
                  <a:lnTo>
                    <a:pt x="609" y="80"/>
                  </a:lnTo>
                  <a:lnTo>
                    <a:pt x="618" y="58"/>
                  </a:lnTo>
                  <a:lnTo>
                    <a:pt x="630" y="38"/>
                  </a:lnTo>
                  <a:lnTo>
                    <a:pt x="647" y="22"/>
                  </a:lnTo>
                  <a:lnTo>
                    <a:pt x="666" y="10"/>
                  </a:lnTo>
                  <a:lnTo>
                    <a:pt x="688" y="2"/>
                  </a:lnTo>
                  <a:lnTo>
                    <a:pt x="712" y="0"/>
                  </a:lnTo>
                  <a:lnTo>
                    <a:pt x="737" y="2"/>
                  </a:lnTo>
                  <a:lnTo>
                    <a:pt x="759" y="10"/>
                  </a:lnTo>
                  <a:lnTo>
                    <a:pt x="777" y="22"/>
                  </a:lnTo>
                  <a:lnTo>
                    <a:pt x="794" y="38"/>
                  </a:lnTo>
                  <a:lnTo>
                    <a:pt x="806" y="58"/>
                  </a:lnTo>
                  <a:lnTo>
                    <a:pt x="814" y="80"/>
                  </a:lnTo>
                  <a:lnTo>
                    <a:pt x="817" y="103"/>
                  </a:lnTo>
                  <a:lnTo>
                    <a:pt x="817" y="498"/>
                  </a:lnTo>
                  <a:lnTo>
                    <a:pt x="847" y="508"/>
                  </a:lnTo>
                  <a:lnTo>
                    <a:pt x="874" y="522"/>
                  </a:lnTo>
                  <a:lnTo>
                    <a:pt x="899" y="539"/>
                  </a:lnTo>
                  <a:lnTo>
                    <a:pt x="920" y="561"/>
                  </a:lnTo>
                  <a:lnTo>
                    <a:pt x="937" y="587"/>
                  </a:lnTo>
                  <a:lnTo>
                    <a:pt x="950" y="615"/>
                  </a:lnTo>
                  <a:lnTo>
                    <a:pt x="958" y="645"/>
                  </a:lnTo>
                  <a:lnTo>
                    <a:pt x="961" y="678"/>
                  </a:lnTo>
                  <a:lnTo>
                    <a:pt x="961" y="1130"/>
                  </a:lnTo>
                  <a:lnTo>
                    <a:pt x="959" y="1132"/>
                  </a:lnTo>
                  <a:lnTo>
                    <a:pt x="954" y="1139"/>
                  </a:lnTo>
                  <a:lnTo>
                    <a:pt x="947" y="1152"/>
                  </a:lnTo>
                  <a:lnTo>
                    <a:pt x="937" y="1166"/>
                  </a:lnTo>
                  <a:lnTo>
                    <a:pt x="925" y="1184"/>
                  </a:lnTo>
                  <a:lnTo>
                    <a:pt x="909" y="1206"/>
                  </a:lnTo>
                  <a:lnTo>
                    <a:pt x="891" y="1229"/>
                  </a:lnTo>
                  <a:lnTo>
                    <a:pt x="872" y="1255"/>
                  </a:lnTo>
                  <a:lnTo>
                    <a:pt x="850" y="1282"/>
                  </a:lnTo>
                  <a:lnTo>
                    <a:pt x="826" y="1310"/>
                  </a:lnTo>
                  <a:lnTo>
                    <a:pt x="802" y="1337"/>
                  </a:lnTo>
                  <a:lnTo>
                    <a:pt x="775" y="1364"/>
                  </a:lnTo>
                  <a:lnTo>
                    <a:pt x="747" y="1392"/>
                  </a:lnTo>
                  <a:lnTo>
                    <a:pt x="718" y="1418"/>
                  </a:lnTo>
                  <a:lnTo>
                    <a:pt x="688" y="1442"/>
                  </a:lnTo>
                  <a:lnTo>
                    <a:pt x="657" y="1464"/>
                  </a:lnTo>
                  <a:lnTo>
                    <a:pt x="625" y="1484"/>
                  </a:lnTo>
                  <a:lnTo>
                    <a:pt x="593" y="1500"/>
                  </a:lnTo>
                  <a:lnTo>
                    <a:pt x="560" y="1514"/>
                  </a:lnTo>
                  <a:lnTo>
                    <a:pt x="528" y="1523"/>
                  </a:lnTo>
                  <a:lnTo>
                    <a:pt x="528" y="2568"/>
                  </a:lnTo>
                  <a:lnTo>
                    <a:pt x="435" y="2568"/>
                  </a:lnTo>
                  <a:lnTo>
                    <a:pt x="435" y="1523"/>
                  </a:lnTo>
                  <a:lnTo>
                    <a:pt x="401" y="1514"/>
                  </a:lnTo>
                  <a:lnTo>
                    <a:pt x="368" y="1501"/>
                  </a:lnTo>
                  <a:lnTo>
                    <a:pt x="336" y="1484"/>
                  </a:lnTo>
                  <a:lnTo>
                    <a:pt x="304" y="1464"/>
                  </a:lnTo>
                  <a:lnTo>
                    <a:pt x="273" y="1442"/>
                  </a:lnTo>
                  <a:lnTo>
                    <a:pt x="243" y="1418"/>
                  </a:lnTo>
                  <a:lnTo>
                    <a:pt x="215" y="1392"/>
                  </a:lnTo>
                  <a:lnTo>
                    <a:pt x="186" y="1365"/>
                  </a:lnTo>
                  <a:lnTo>
                    <a:pt x="159" y="1337"/>
                  </a:lnTo>
                  <a:lnTo>
                    <a:pt x="135" y="1310"/>
                  </a:lnTo>
                  <a:lnTo>
                    <a:pt x="111" y="1282"/>
                  </a:lnTo>
                  <a:lnTo>
                    <a:pt x="90" y="1255"/>
                  </a:lnTo>
                  <a:lnTo>
                    <a:pt x="70" y="1229"/>
                  </a:lnTo>
                  <a:lnTo>
                    <a:pt x="52" y="1206"/>
                  </a:lnTo>
                  <a:lnTo>
                    <a:pt x="36" y="1184"/>
                  </a:lnTo>
                  <a:lnTo>
                    <a:pt x="24" y="1166"/>
                  </a:lnTo>
                  <a:lnTo>
                    <a:pt x="14" y="1152"/>
                  </a:lnTo>
                  <a:lnTo>
                    <a:pt x="7" y="1139"/>
                  </a:lnTo>
                  <a:lnTo>
                    <a:pt x="2" y="1132"/>
                  </a:lnTo>
                  <a:lnTo>
                    <a:pt x="0" y="1130"/>
                  </a:lnTo>
                  <a:lnTo>
                    <a:pt x="0" y="678"/>
                  </a:lnTo>
                  <a:lnTo>
                    <a:pt x="3" y="646"/>
                  </a:lnTo>
                  <a:lnTo>
                    <a:pt x="11" y="616"/>
                  </a:lnTo>
                  <a:lnTo>
                    <a:pt x="23" y="589"/>
                  </a:lnTo>
                  <a:lnTo>
                    <a:pt x="40" y="565"/>
                  </a:lnTo>
                  <a:lnTo>
                    <a:pt x="60" y="543"/>
                  </a:lnTo>
                  <a:lnTo>
                    <a:pt x="83" y="524"/>
                  </a:lnTo>
                  <a:lnTo>
                    <a:pt x="109" y="510"/>
                  </a:lnTo>
                  <a:lnTo>
                    <a:pt x="109" y="103"/>
                  </a:lnTo>
                  <a:lnTo>
                    <a:pt x="113" y="80"/>
                  </a:lnTo>
                  <a:lnTo>
                    <a:pt x="120" y="58"/>
                  </a:lnTo>
                  <a:lnTo>
                    <a:pt x="133" y="38"/>
                  </a:lnTo>
                  <a:lnTo>
                    <a:pt x="148" y="22"/>
                  </a:lnTo>
                  <a:lnTo>
                    <a:pt x="168" y="10"/>
                  </a:lnTo>
                  <a:lnTo>
                    <a:pt x="190" y="2"/>
                  </a:lnTo>
                  <a:lnTo>
                    <a:pt x="2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98"/>
            <p:cNvSpPr>
              <a:spLocks/>
            </p:cNvSpPr>
            <p:nvPr/>
          </p:nvSpPr>
          <p:spPr bwMode="auto">
            <a:xfrm>
              <a:off x="2762250" y="5270501"/>
              <a:ext cx="149225" cy="152400"/>
            </a:xfrm>
            <a:custGeom>
              <a:avLst/>
              <a:gdLst>
                <a:gd name="T0" fmla="*/ 734 w 937"/>
                <a:gd name="T1" fmla="*/ 0 h 965"/>
                <a:gd name="T2" fmla="*/ 802 w 937"/>
                <a:gd name="T3" fmla="*/ 8 h 965"/>
                <a:gd name="T4" fmla="*/ 859 w 937"/>
                <a:gd name="T5" fmla="*/ 24 h 965"/>
                <a:gd name="T6" fmla="*/ 892 w 937"/>
                <a:gd name="T7" fmla="*/ 35 h 965"/>
                <a:gd name="T8" fmla="*/ 917 w 937"/>
                <a:gd name="T9" fmla="*/ 46 h 965"/>
                <a:gd name="T10" fmla="*/ 934 w 937"/>
                <a:gd name="T11" fmla="*/ 55 h 965"/>
                <a:gd name="T12" fmla="*/ 936 w 937"/>
                <a:gd name="T13" fmla="*/ 59 h 965"/>
                <a:gd name="T14" fmla="*/ 929 w 937"/>
                <a:gd name="T15" fmla="*/ 79 h 965"/>
                <a:gd name="T16" fmla="*/ 918 w 937"/>
                <a:gd name="T17" fmla="*/ 114 h 965"/>
                <a:gd name="T18" fmla="*/ 902 w 937"/>
                <a:gd name="T19" fmla="*/ 158 h 965"/>
                <a:gd name="T20" fmla="*/ 884 w 937"/>
                <a:gd name="T21" fmla="*/ 212 h 965"/>
                <a:gd name="T22" fmla="*/ 851 w 937"/>
                <a:gd name="T23" fmla="*/ 299 h 965"/>
                <a:gd name="T24" fmla="*/ 827 w 937"/>
                <a:gd name="T25" fmla="*/ 361 h 965"/>
                <a:gd name="T26" fmla="*/ 799 w 937"/>
                <a:gd name="T27" fmla="*/ 421 h 965"/>
                <a:gd name="T28" fmla="*/ 770 w 937"/>
                <a:gd name="T29" fmla="*/ 481 h 965"/>
                <a:gd name="T30" fmla="*/ 696 w 937"/>
                <a:gd name="T31" fmla="*/ 595 h 965"/>
                <a:gd name="T32" fmla="*/ 627 w 937"/>
                <a:gd name="T33" fmla="*/ 677 h 965"/>
                <a:gd name="T34" fmla="*/ 576 w 937"/>
                <a:gd name="T35" fmla="*/ 727 h 965"/>
                <a:gd name="T36" fmla="*/ 493 w 937"/>
                <a:gd name="T37" fmla="*/ 796 h 965"/>
                <a:gd name="T38" fmla="*/ 401 w 937"/>
                <a:gd name="T39" fmla="*/ 855 h 965"/>
                <a:gd name="T40" fmla="*/ 306 w 937"/>
                <a:gd name="T41" fmla="*/ 906 h 965"/>
                <a:gd name="T42" fmla="*/ 214 w 937"/>
                <a:gd name="T43" fmla="*/ 945 h 965"/>
                <a:gd name="T44" fmla="*/ 157 w 937"/>
                <a:gd name="T45" fmla="*/ 965 h 965"/>
                <a:gd name="T46" fmla="*/ 102 w 937"/>
                <a:gd name="T47" fmla="*/ 947 h 965"/>
                <a:gd name="T48" fmla="*/ 125 w 937"/>
                <a:gd name="T49" fmla="*/ 891 h 965"/>
                <a:gd name="T50" fmla="*/ 165 w 937"/>
                <a:gd name="T51" fmla="*/ 805 h 965"/>
                <a:gd name="T52" fmla="*/ 212 w 937"/>
                <a:gd name="T53" fmla="*/ 713 h 965"/>
                <a:gd name="T54" fmla="*/ 282 w 937"/>
                <a:gd name="T55" fmla="*/ 599 h 965"/>
                <a:gd name="T56" fmla="*/ 374 w 937"/>
                <a:gd name="T57" fmla="*/ 479 h 965"/>
                <a:gd name="T58" fmla="*/ 419 w 937"/>
                <a:gd name="T59" fmla="*/ 432 h 965"/>
                <a:gd name="T60" fmla="*/ 461 w 937"/>
                <a:gd name="T61" fmla="*/ 396 h 965"/>
                <a:gd name="T62" fmla="*/ 495 w 937"/>
                <a:gd name="T63" fmla="*/ 371 h 965"/>
                <a:gd name="T64" fmla="*/ 517 w 937"/>
                <a:gd name="T65" fmla="*/ 354 h 965"/>
                <a:gd name="T66" fmla="*/ 525 w 937"/>
                <a:gd name="T67" fmla="*/ 349 h 965"/>
                <a:gd name="T68" fmla="*/ 516 w 937"/>
                <a:gd name="T69" fmla="*/ 354 h 965"/>
                <a:gd name="T70" fmla="*/ 493 w 937"/>
                <a:gd name="T71" fmla="*/ 368 h 965"/>
                <a:gd name="T72" fmla="*/ 457 w 937"/>
                <a:gd name="T73" fmla="*/ 391 h 965"/>
                <a:gd name="T74" fmla="*/ 411 w 937"/>
                <a:gd name="T75" fmla="*/ 424 h 965"/>
                <a:gd name="T76" fmla="*/ 361 w 937"/>
                <a:gd name="T77" fmla="*/ 468 h 965"/>
                <a:gd name="T78" fmla="*/ 311 w 937"/>
                <a:gd name="T79" fmla="*/ 522 h 965"/>
                <a:gd name="T80" fmla="*/ 210 w 937"/>
                <a:gd name="T81" fmla="*/ 648 h 965"/>
                <a:gd name="T82" fmla="*/ 150 w 937"/>
                <a:gd name="T83" fmla="*/ 738 h 965"/>
                <a:gd name="T84" fmla="*/ 98 w 937"/>
                <a:gd name="T85" fmla="*/ 826 h 965"/>
                <a:gd name="T86" fmla="*/ 55 w 937"/>
                <a:gd name="T87" fmla="*/ 906 h 965"/>
                <a:gd name="T88" fmla="*/ 34 w 937"/>
                <a:gd name="T89" fmla="*/ 948 h 965"/>
                <a:gd name="T90" fmla="*/ 19 w 937"/>
                <a:gd name="T91" fmla="*/ 889 h 965"/>
                <a:gd name="T92" fmla="*/ 6 w 937"/>
                <a:gd name="T93" fmla="*/ 830 h 965"/>
                <a:gd name="T94" fmla="*/ 0 w 937"/>
                <a:gd name="T95" fmla="*/ 724 h 965"/>
                <a:gd name="T96" fmla="*/ 11 w 937"/>
                <a:gd name="T97" fmla="*/ 605 h 965"/>
                <a:gd name="T98" fmla="*/ 44 w 937"/>
                <a:gd name="T99" fmla="*/ 482 h 965"/>
                <a:gd name="T100" fmla="*/ 102 w 937"/>
                <a:gd name="T101" fmla="*/ 362 h 965"/>
                <a:gd name="T102" fmla="*/ 154 w 937"/>
                <a:gd name="T103" fmla="*/ 285 h 965"/>
                <a:gd name="T104" fmla="*/ 231 w 937"/>
                <a:gd name="T105" fmla="*/ 197 h 965"/>
                <a:gd name="T106" fmla="*/ 323 w 937"/>
                <a:gd name="T107" fmla="*/ 123 h 965"/>
                <a:gd name="T108" fmla="*/ 404 w 937"/>
                <a:gd name="T109" fmla="*/ 74 h 965"/>
                <a:gd name="T110" fmla="*/ 488 w 937"/>
                <a:gd name="T111" fmla="*/ 37 h 965"/>
                <a:gd name="T112" fmla="*/ 574 w 937"/>
                <a:gd name="T113" fmla="*/ 13 h 965"/>
                <a:gd name="T114" fmla="*/ 657 w 937"/>
                <a:gd name="T115" fmla="*/ 1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37" h="965">
                  <a:moveTo>
                    <a:pt x="697" y="0"/>
                  </a:moveTo>
                  <a:lnTo>
                    <a:pt x="734" y="0"/>
                  </a:lnTo>
                  <a:lnTo>
                    <a:pt x="770" y="3"/>
                  </a:lnTo>
                  <a:lnTo>
                    <a:pt x="802" y="8"/>
                  </a:lnTo>
                  <a:lnTo>
                    <a:pt x="833" y="16"/>
                  </a:lnTo>
                  <a:lnTo>
                    <a:pt x="859" y="24"/>
                  </a:lnTo>
                  <a:lnTo>
                    <a:pt x="877" y="29"/>
                  </a:lnTo>
                  <a:lnTo>
                    <a:pt x="892" y="35"/>
                  </a:lnTo>
                  <a:lnTo>
                    <a:pt x="906" y="42"/>
                  </a:lnTo>
                  <a:lnTo>
                    <a:pt x="917" y="46"/>
                  </a:lnTo>
                  <a:lnTo>
                    <a:pt x="928" y="51"/>
                  </a:lnTo>
                  <a:lnTo>
                    <a:pt x="934" y="55"/>
                  </a:lnTo>
                  <a:lnTo>
                    <a:pt x="937" y="56"/>
                  </a:lnTo>
                  <a:lnTo>
                    <a:pt x="936" y="59"/>
                  </a:lnTo>
                  <a:lnTo>
                    <a:pt x="933" y="66"/>
                  </a:lnTo>
                  <a:lnTo>
                    <a:pt x="929" y="79"/>
                  </a:lnTo>
                  <a:lnTo>
                    <a:pt x="924" y="94"/>
                  </a:lnTo>
                  <a:lnTo>
                    <a:pt x="918" y="114"/>
                  </a:lnTo>
                  <a:lnTo>
                    <a:pt x="910" y="135"/>
                  </a:lnTo>
                  <a:lnTo>
                    <a:pt x="902" y="158"/>
                  </a:lnTo>
                  <a:lnTo>
                    <a:pt x="894" y="183"/>
                  </a:lnTo>
                  <a:lnTo>
                    <a:pt x="884" y="212"/>
                  </a:lnTo>
                  <a:lnTo>
                    <a:pt x="868" y="255"/>
                  </a:lnTo>
                  <a:lnTo>
                    <a:pt x="851" y="299"/>
                  </a:lnTo>
                  <a:lnTo>
                    <a:pt x="839" y="330"/>
                  </a:lnTo>
                  <a:lnTo>
                    <a:pt x="827" y="361"/>
                  </a:lnTo>
                  <a:lnTo>
                    <a:pt x="814" y="391"/>
                  </a:lnTo>
                  <a:lnTo>
                    <a:pt x="799" y="421"/>
                  </a:lnTo>
                  <a:lnTo>
                    <a:pt x="785" y="452"/>
                  </a:lnTo>
                  <a:lnTo>
                    <a:pt x="770" y="481"/>
                  </a:lnTo>
                  <a:lnTo>
                    <a:pt x="735" y="540"/>
                  </a:lnTo>
                  <a:lnTo>
                    <a:pt x="696" y="595"/>
                  </a:lnTo>
                  <a:lnTo>
                    <a:pt x="651" y="649"/>
                  </a:lnTo>
                  <a:lnTo>
                    <a:pt x="627" y="677"/>
                  </a:lnTo>
                  <a:lnTo>
                    <a:pt x="603" y="702"/>
                  </a:lnTo>
                  <a:lnTo>
                    <a:pt x="576" y="727"/>
                  </a:lnTo>
                  <a:lnTo>
                    <a:pt x="535" y="762"/>
                  </a:lnTo>
                  <a:lnTo>
                    <a:pt x="493" y="796"/>
                  </a:lnTo>
                  <a:lnTo>
                    <a:pt x="448" y="827"/>
                  </a:lnTo>
                  <a:lnTo>
                    <a:pt x="401" y="855"/>
                  </a:lnTo>
                  <a:lnTo>
                    <a:pt x="354" y="882"/>
                  </a:lnTo>
                  <a:lnTo>
                    <a:pt x="306" y="906"/>
                  </a:lnTo>
                  <a:lnTo>
                    <a:pt x="260" y="927"/>
                  </a:lnTo>
                  <a:lnTo>
                    <a:pt x="214" y="945"/>
                  </a:lnTo>
                  <a:lnTo>
                    <a:pt x="186" y="955"/>
                  </a:lnTo>
                  <a:lnTo>
                    <a:pt x="157" y="965"/>
                  </a:lnTo>
                  <a:lnTo>
                    <a:pt x="95" y="962"/>
                  </a:lnTo>
                  <a:lnTo>
                    <a:pt x="102" y="947"/>
                  </a:lnTo>
                  <a:lnTo>
                    <a:pt x="108" y="930"/>
                  </a:lnTo>
                  <a:lnTo>
                    <a:pt x="125" y="891"/>
                  </a:lnTo>
                  <a:lnTo>
                    <a:pt x="144" y="849"/>
                  </a:lnTo>
                  <a:lnTo>
                    <a:pt x="165" y="805"/>
                  </a:lnTo>
                  <a:lnTo>
                    <a:pt x="188" y="759"/>
                  </a:lnTo>
                  <a:lnTo>
                    <a:pt x="212" y="713"/>
                  </a:lnTo>
                  <a:lnTo>
                    <a:pt x="240" y="667"/>
                  </a:lnTo>
                  <a:lnTo>
                    <a:pt x="282" y="599"/>
                  </a:lnTo>
                  <a:lnTo>
                    <a:pt x="327" y="535"/>
                  </a:lnTo>
                  <a:lnTo>
                    <a:pt x="374" y="479"/>
                  </a:lnTo>
                  <a:lnTo>
                    <a:pt x="397" y="455"/>
                  </a:lnTo>
                  <a:lnTo>
                    <a:pt x="419" y="432"/>
                  </a:lnTo>
                  <a:lnTo>
                    <a:pt x="441" y="413"/>
                  </a:lnTo>
                  <a:lnTo>
                    <a:pt x="461" y="396"/>
                  </a:lnTo>
                  <a:lnTo>
                    <a:pt x="479" y="382"/>
                  </a:lnTo>
                  <a:lnTo>
                    <a:pt x="495" y="371"/>
                  </a:lnTo>
                  <a:lnTo>
                    <a:pt x="507" y="362"/>
                  </a:lnTo>
                  <a:lnTo>
                    <a:pt x="517" y="354"/>
                  </a:lnTo>
                  <a:lnTo>
                    <a:pt x="523" y="351"/>
                  </a:lnTo>
                  <a:lnTo>
                    <a:pt x="525" y="349"/>
                  </a:lnTo>
                  <a:lnTo>
                    <a:pt x="523" y="350"/>
                  </a:lnTo>
                  <a:lnTo>
                    <a:pt x="516" y="354"/>
                  </a:lnTo>
                  <a:lnTo>
                    <a:pt x="506" y="360"/>
                  </a:lnTo>
                  <a:lnTo>
                    <a:pt x="493" y="368"/>
                  </a:lnTo>
                  <a:lnTo>
                    <a:pt x="475" y="378"/>
                  </a:lnTo>
                  <a:lnTo>
                    <a:pt x="457" y="391"/>
                  </a:lnTo>
                  <a:lnTo>
                    <a:pt x="436" y="407"/>
                  </a:lnTo>
                  <a:lnTo>
                    <a:pt x="411" y="424"/>
                  </a:lnTo>
                  <a:lnTo>
                    <a:pt x="388" y="446"/>
                  </a:lnTo>
                  <a:lnTo>
                    <a:pt x="361" y="468"/>
                  </a:lnTo>
                  <a:lnTo>
                    <a:pt x="337" y="495"/>
                  </a:lnTo>
                  <a:lnTo>
                    <a:pt x="311" y="522"/>
                  </a:lnTo>
                  <a:lnTo>
                    <a:pt x="260" y="582"/>
                  </a:lnTo>
                  <a:lnTo>
                    <a:pt x="210" y="648"/>
                  </a:lnTo>
                  <a:lnTo>
                    <a:pt x="179" y="693"/>
                  </a:lnTo>
                  <a:lnTo>
                    <a:pt x="150" y="738"/>
                  </a:lnTo>
                  <a:lnTo>
                    <a:pt x="123" y="783"/>
                  </a:lnTo>
                  <a:lnTo>
                    <a:pt x="98" y="826"/>
                  </a:lnTo>
                  <a:lnTo>
                    <a:pt x="75" y="868"/>
                  </a:lnTo>
                  <a:lnTo>
                    <a:pt x="55" y="906"/>
                  </a:lnTo>
                  <a:lnTo>
                    <a:pt x="44" y="928"/>
                  </a:lnTo>
                  <a:lnTo>
                    <a:pt x="34" y="948"/>
                  </a:lnTo>
                  <a:lnTo>
                    <a:pt x="25" y="916"/>
                  </a:lnTo>
                  <a:lnTo>
                    <a:pt x="19" y="889"/>
                  </a:lnTo>
                  <a:lnTo>
                    <a:pt x="12" y="861"/>
                  </a:lnTo>
                  <a:lnTo>
                    <a:pt x="6" y="830"/>
                  </a:lnTo>
                  <a:lnTo>
                    <a:pt x="2" y="779"/>
                  </a:lnTo>
                  <a:lnTo>
                    <a:pt x="0" y="724"/>
                  </a:lnTo>
                  <a:lnTo>
                    <a:pt x="3" y="666"/>
                  </a:lnTo>
                  <a:lnTo>
                    <a:pt x="11" y="605"/>
                  </a:lnTo>
                  <a:lnTo>
                    <a:pt x="24" y="544"/>
                  </a:lnTo>
                  <a:lnTo>
                    <a:pt x="44" y="482"/>
                  </a:lnTo>
                  <a:lnTo>
                    <a:pt x="69" y="421"/>
                  </a:lnTo>
                  <a:lnTo>
                    <a:pt x="102" y="362"/>
                  </a:lnTo>
                  <a:lnTo>
                    <a:pt x="126" y="322"/>
                  </a:lnTo>
                  <a:lnTo>
                    <a:pt x="154" y="285"/>
                  </a:lnTo>
                  <a:lnTo>
                    <a:pt x="182" y="249"/>
                  </a:lnTo>
                  <a:lnTo>
                    <a:pt x="231" y="197"/>
                  </a:lnTo>
                  <a:lnTo>
                    <a:pt x="284" y="150"/>
                  </a:lnTo>
                  <a:lnTo>
                    <a:pt x="323" y="123"/>
                  </a:lnTo>
                  <a:lnTo>
                    <a:pt x="363" y="97"/>
                  </a:lnTo>
                  <a:lnTo>
                    <a:pt x="404" y="74"/>
                  </a:lnTo>
                  <a:lnTo>
                    <a:pt x="446" y="55"/>
                  </a:lnTo>
                  <a:lnTo>
                    <a:pt x="488" y="37"/>
                  </a:lnTo>
                  <a:lnTo>
                    <a:pt x="531" y="23"/>
                  </a:lnTo>
                  <a:lnTo>
                    <a:pt x="574" y="13"/>
                  </a:lnTo>
                  <a:lnTo>
                    <a:pt x="616" y="5"/>
                  </a:lnTo>
                  <a:lnTo>
                    <a:pt x="657" y="1"/>
                  </a:lnTo>
                  <a:lnTo>
                    <a:pt x="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99"/>
            <p:cNvSpPr>
              <a:spLocks/>
            </p:cNvSpPr>
            <p:nvPr/>
          </p:nvSpPr>
          <p:spPr bwMode="auto">
            <a:xfrm>
              <a:off x="2586038" y="5270501"/>
              <a:ext cx="149225" cy="152400"/>
            </a:xfrm>
            <a:custGeom>
              <a:avLst/>
              <a:gdLst>
                <a:gd name="T0" fmla="*/ 281 w 937"/>
                <a:gd name="T1" fmla="*/ 1 h 965"/>
                <a:gd name="T2" fmla="*/ 406 w 937"/>
                <a:gd name="T3" fmla="*/ 24 h 965"/>
                <a:gd name="T4" fmla="*/ 491 w 937"/>
                <a:gd name="T5" fmla="*/ 55 h 965"/>
                <a:gd name="T6" fmla="*/ 574 w 937"/>
                <a:gd name="T7" fmla="*/ 97 h 965"/>
                <a:gd name="T8" fmla="*/ 653 w 937"/>
                <a:gd name="T9" fmla="*/ 151 h 965"/>
                <a:gd name="T10" fmla="*/ 754 w 937"/>
                <a:gd name="T11" fmla="*/ 249 h 965"/>
                <a:gd name="T12" fmla="*/ 811 w 937"/>
                <a:gd name="T13" fmla="*/ 323 h 965"/>
                <a:gd name="T14" fmla="*/ 857 w 937"/>
                <a:gd name="T15" fmla="*/ 402 h 965"/>
                <a:gd name="T16" fmla="*/ 893 w 937"/>
                <a:gd name="T17" fmla="*/ 483 h 965"/>
                <a:gd name="T18" fmla="*/ 926 w 937"/>
                <a:gd name="T19" fmla="*/ 606 h 965"/>
                <a:gd name="T20" fmla="*/ 937 w 937"/>
                <a:gd name="T21" fmla="*/ 725 h 965"/>
                <a:gd name="T22" fmla="*/ 930 w 937"/>
                <a:gd name="T23" fmla="*/ 831 h 965"/>
                <a:gd name="T24" fmla="*/ 918 w 937"/>
                <a:gd name="T25" fmla="*/ 890 h 965"/>
                <a:gd name="T26" fmla="*/ 907 w 937"/>
                <a:gd name="T27" fmla="*/ 933 h 965"/>
                <a:gd name="T28" fmla="*/ 893 w 937"/>
                <a:gd name="T29" fmla="*/ 929 h 965"/>
                <a:gd name="T30" fmla="*/ 862 w 937"/>
                <a:gd name="T31" fmla="*/ 869 h 965"/>
                <a:gd name="T32" fmla="*/ 814 w 937"/>
                <a:gd name="T33" fmla="*/ 784 h 965"/>
                <a:gd name="T34" fmla="*/ 758 w 937"/>
                <a:gd name="T35" fmla="*/ 694 h 965"/>
                <a:gd name="T36" fmla="*/ 677 w 937"/>
                <a:gd name="T37" fmla="*/ 583 h 965"/>
                <a:gd name="T38" fmla="*/ 599 w 937"/>
                <a:gd name="T39" fmla="*/ 496 h 965"/>
                <a:gd name="T40" fmla="*/ 549 w 937"/>
                <a:gd name="T41" fmla="*/ 447 h 965"/>
                <a:gd name="T42" fmla="*/ 501 w 937"/>
                <a:gd name="T43" fmla="*/ 408 h 965"/>
                <a:gd name="T44" fmla="*/ 460 w 937"/>
                <a:gd name="T45" fmla="*/ 379 h 965"/>
                <a:gd name="T46" fmla="*/ 430 w 937"/>
                <a:gd name="T47" fmla="*/ 361 h 965"/>
                <a:gd name="T48" fmla="*/ 414 w 937"/>
                <a:gd name="T49" fmla="*/ 351 h 965"/>
                <a:gd name="T50" fmla="*/ 414 w 937"/>
                <a:gd name="T51" fmla="*/ 352 h 965"/>
                <a:gd name="T52" fmla="*/ 429 w 937"/>
                <a:gd name="T53" fmla="*/ 363 h 965"/>
                <a:gd name="T54" fmla="*/ 458 w 937"/>
                <a:gd name="T55" fmla="*/ 383 h 965"/>
                <a:gd name="T56" fmla="*/ 496 w 937"/>
                <a:gd name="T57" fmla="*/ 414 h 965"/>
                <a:gd name="T58" fmla="*/ 540 w 937"/>
                <a:gd name="T59" fmla="*/ 456 h 965"/>
                <a:gd name="T60" fmla="*/ 585 w 937"/>
                <a:gd name="T61" fmla="*/ 508 h 965"/>
                <a:gd name="T62" fmla="*/ 655 w 937"/>
                <a:gd name="T63" fmla="*/ 600 h 965"/>
                <a:gd name="T64" fmla="*/ 724 w 937"/>
                <a:gd name="T65" fmla="*/ 714 h 965"/>
                <a:gd name="T66" fmla="*/ 772 w 937"/>
                <a:gd name="T67" fmla="*/ 806 h 965"/>
                <a:gd name="T68" fmla="*/ 812 w 937"/>
                <a:gd name="T69" fmla="*/ 892 h 965"/>
                <a:gd name="T70" fmla="*/ 842 w 937"/>
                <a:gd name="T71" fmla="*/ 963 h 965"/>
                <a:gd name="T72" fmla="*/ 751 w 937"/>
                <a:gd name="T73" fmla="*/ 956 h 965"/>
                <a:gd name="T74" fmla="*/ 677 w 937"/>
                <a:gd name="T75" fmla="*/ 928 h 965"/>
                <a:gd name="T76" fmla="*/ 583 w 937"/>
                <a:gd name="T77" fmla="*/ 883 h 965"/>
                <a:gd name="T78" fmla="*/ 489 w 937"/>
                <a:gd name="T79" fmla="*/ 828 h 965"/>
                <a:gd name="T80" fmla="*/ 402 w 937"/>
                <a:gd name="T81" fmla="*/ 763 h 965"/>
                <a:gd name="T82" fmla="*/ 334 w 937"/>
                <a:gd name="T83" fmla="*/ 702 h 965"/>
                <a:gd name="T84" fmla="*/ 285 w 937"/>
                <a:gd name="T85" fmla="*/ 650 h 965"/>
                <a:gd name="T86" fmla="*/ 202 w 937"/>
                <a:gd name="T87" fmla="*/ 541 h 965"/>
                <a:gd name="T88" fmla="*/ 152 w 937"/>
                <a:gd name="T89" fmla="*/ 453 h 965"/>
                <a:gd name="T90" fmla="*/ 123 w 937"/>
                <a:gd name="T91" fmla="*/ 391 h 965"/>
                <a:gd name="T92" fmla="*/ 85 w 937"/>
                <a:gd name="T93" fmla="*/ 300 h 965"/>
                <a:gd name="T94" fmla="*/ 53 w 937"/>
                <a:gd name="T95" fmla="*/ 213 h 965"/>
                <a:gd name="T96" fmla="*/ 34 w 937"/>
                <a:gd name="T97" fmla="*/ 158 h 965"/>
                <a:gd name="T98" fmla="*/ 19 w 937"/>
                <a:gd name="T99" fmla="*/ 114 h 965"/>
                <a:gd name="T100" fmla="*/ 7 w 937"/>
                <a:gd name="T101" fmla="*/ 79 h 965"/>
                <a:gd name="T102" fmla="*/ 1 w 937"/>
                <a:gd name="T103" fmla="*/ 59 h 965"/>
                <a:gd name="T104" fmla="*/ 2 w 937"/>
                <a:gd name="T105" fmla="*/ 56 h 965"/>
                <a:gd name="T106" fmla="*/ 20 w 937"/>
                <a:gd name="T107" fmla="*/ 46 h 965"/>
                <a:gd name="T108" fmla="*/ 54 w 937"/>
                <a:gd name="T109" fmla="*/ 32 h 965"/>
                <a:gd name="T110" fmla="*/ 104 w 937"/>
                <a:gd name="T111" fmla="*/ 16 h 965"/>
                <a:gd name="T112" fmla="*/ 167 w 937"/>
                <a:gd name="T113" fmla="*/ 3 h 965"/>
                <a:gd name="T114" fmla="*/ 240 w 937"/>
                <a:gd name="T115" fmla="*/ 0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37" h="965">
                  <a:moveTo>
                    <a:pt x="240" y="0"/>
                  </a:moveTo>
                  <a:lnTo>
                    <a:pt x="281" y="1"/>
                  </a:lnTo>
                  <a:lnTo>
                    <a:pt x="342" y="10"/>
                  </a:lnTo>
                  <a:lnTo>
                    <a:pt x="406" y="24"/>
                  </a:lnTo>
                  <a:lnTo>
                    <a:pt x="449" y="38"/>
                  </a:lnTo>
                  <a:lnTo>
                    <a:pt x="491" y="55"/>
                  </a:lnTo>
                  <a:lnTo>
                    <a:pt x="534" y="75"/>
                  </a:lnTo>
                  <a:lnTo>
                    <a:pt x="574" y="97"/>
                  </a:lnTo>
                  <a:lnTo>
                    <a:pt x="614" y="124"/>
                  </a:lnTo>
                  <a:lnTo>
                    <a:pt x="653" y="151"/>
                  </a:lnTo>
                  <a:lnTo>
                    <a:pt x="705" y="198"/>
                  </a:lnTo>
                  <a:lnTo>
                    <a:pt x="754" y="249"/>
                  </a:lnTo>
                  <a:lnTo>
                    <a:pt x="783" y="286"/>
                  </a:lnTo>
                  <a:lnTo>
                    <a:pt x="811" y="323"/>
                  </a:lnTo>
                  <a:lnTo>
                    <a:pt x="835" y="363"/>
                  </a:lnTo>
                  <a:lnTo>
                    <a:pt x="857" y="402"/>
                  </a:lnTo>
                  <a:lnTo>
                    <a:pt x="876" y="442"/>
                  </a:lnTo>
                  <a:lnTo>
                    <a:pt x="893" y="483"/>
                  </a:lnTo>
                  <a:lnTo>
                    <a:pt x="913" y="545"/>
                  </a:lnTo>
                  <a:lnTo>
                    <a:pt x="926" y="606"/>
                  </a:lnTo>
                  <a:lnTo>
                    <a:pt x="934" y="667"/>
                  </a:lnTo>
                  <a:lnTo>
                    <a:pt x="937" y="725"/>
                  </a:lnTo>
                  <a:lnTo>
                    <a:pt x="936" y="780"/>
                  </a:lnTo>
                  <a:lnTo>
                    <a:pt x="930" y="831"/>
                  </a:lnTo>
                  <a:lnTo>
                    <a:pt x="925" y="862"/>
                  </a:lnTo>
                  <a:lnTo>
                    <a:pt x="918" y="890"/>
                  </a:lnTo>
                  <a:lnTo>
                    <a:pt x="911" y="917"/>
                  </a:lnTo>
                  <a:lnTo>
                    <a:pt x="907" y="933"/>
                  </a:lnTo>
                  <a:lnTo>
                    <a:pt x="901" y="949"/>
                  </a:lnTo>
                  <a:lnTo>
                    <a:pt x="893" y="929"/>
                  </a:lnTo>
                  <a:lnTo>
                    <a:pt x="882" y="907"/>
                  </a:lnTo>
                  <a:lnTo>
                    <a:pt x="862" y="869"/>
                  </a:lnTo>
                  <a:lnTo>
                    <a:pt x="838" y="827"/>
                  </a:lnTo>
                  <a:lnTo>
                    <a:pt x="814" y="784"/>
                  </a:lnTo>
                  <a:lnTo>
                    <a:pt x="786" y="739"/>
                  </a:lnTo>
                  <a:lnTo>
                    <a:pt x="758" y="694"/>
                  </a:lnTo>
                  <a:lnTo>
                    <a:pt x="726" y="649"/>
                  </a:lnTo>
                  <a:lnTo>
                    <a:pt x="677" y="583"/>
                  </a:lnTo>
                  <a:lnTo>
                    <a:pt x="626" y="523"/>
                  </a:lnTo>
                  <a:lnTo>
                    <a:pt x="599" y="496"/>
                  </a:lnTo>
                  <a:lnTo>
                    <a:pt x="574" y="469"/>
                  </a:lnTo>
                  <a:lnTo>
                    <a:pt x="549" y="447"/>
                  </a:lnTo>
                  <a:lnTo>
                    <a:pt x="525" y="425"/>
                  </a:lnTo>
                  <a:lnTo>
                    <a:pt x="501" y="408"/>
                  </a:lnTo>
                  <a:lnTo>
                    <a:pt x="480" y="391"/>
                  </a:lnTo>
                  <a:lnTo>
                    <a:pt x="460" y="379"/>
                  </a:lnTo>
                  <a:lnTo>
                    <a:pt x="444" y="369"/>
                  </a:lnTo>
                  <a:lnTo>
                    <a:pt x="430" y="361"/>
                  </a:lnTo>
                  <a:lnTo>
                    <a:pt x="419" y="355"/>
                  </a:lnTo>
                  <a:lnTo>
                    <a:pt x="414" y="351"/>
                  </a:lnTo>
                  <a:lnTo>
                    <a:pt x="411" y="350"/>
                  </a:lnTo>
                  <a:lnTo>
                    <a:pt x="414" y="352"/>
                  </a:lnTo>
                  <a:lnTo>
                    <a:pt x="419" y="355"/>
                  </a:lnTo>
                  <a:lnTo>
                    <a:pt x="429" y="363"/>
                  </a:lnTo>
                  <a:lnTo>
                    <a:pt x="442" y="372"/>
                  </a:lnTo>
                  <a:lnTo>
                    <a:pt x="458" y="383"/>
                  </a:lnTo>
                  <a:lnTo>
                    <a:pt x="477" y="397"/>
                  </a:lnTo>
                  <a:lnTo>
                    <a:pt x="496" y="414"/>
                  </a:lnTo>
                  <a:lnTo>
                    <a:pt x="518" y="433"/>
                  </a:lnTo>
                  <a:lnTo>
                    <a:pt x="540" y="456"/>
                  </a:lnTo>
                  <a:lnTo>
                    <a:pt x="563" y="480"/>
                  </a:lnTo>
                  <a:lnTo>
                    <a:pt x="585" y="508"/>
                  </a:lnTo>
                  <a:lnTo>
                    <a:pt x="609" y="536"/>
                  </a:lnTo>
                  <a:lnTo>
                    <a:pt x="655" y="600"/>
                  </a:lnTo>
                  <a:lnTo>
                    <a:pt x="698" y="668"/>
                  </a:lnTo>
                  <a:lnTo>
                    <a:pt x="724" y="714"/>
                  </a:lnTo>
                  <a:lnTo>
                    <a:pt x="749" y="760"/>
                  </a:lnTo>
                  <a:lnTo>
                    <a:pt x="772" y="806"/>
                  </a:lnTo>
                  <a:lnTo>
                    <a:pt x="793" y="850"/>
                  </a:lnTo>
                  <a:lnTo>
                    <a:pt x="812" y="892"/>
                  </a:lnTo>
                  <a:lnTo>
                    <a:pt x="828" y="931"/>
                  </a:lnTo>
                  <a:lnTo>
                    <a:pt x="842" y="963"/>
                  </a:lnTo>
                  <a:lnTo>
                    <a:pt x="780" y="965"/>
                  </a:lnTo>
                  <a:lnTo>
                    <a:pt x="751" y="956"/>
                  </a:lnTo>
                  <a:lnTo>
                    <a:pt x="722" y="945"/>
                  </a:lnTo>
                  <a:lnTo>
                    <a:pt x="677" y="928"/>
                  </a:lnTo>
                  <a:lnTo>
                    <a:pt x="630" y="907"/>
                  </a:lnTo>
                  <a:lnTo>
                    <a:pt x="583" y="883"/>
                  </a:lnTo>
                  <a:lnTo>
                    <a:pt x="535" y="856"/>
                  </a:lnTo>
                  <a:lnTo>
                    <a:pt x="489" y="828"/>
                  </a:lnTo>
                  <a:lnTo>
                    <a:pt x="445" y="796"/>
                  </a:lnTo>
                  <a:lnTo>
                    <a:pt x="402" y="763"/>
                  </a:lnTo>
                  <a:lnTo>
                    <a:pt x="359" y="727"/>
                  </a:lnTo>
                  <a:lnTo>
                    <a:pt x="334" y="702"/>
                  </a:lnTo>
                  <a:lnTo>
                    <a:pt x="309" y="677"/>
                  </a:lnTo>
                  <a:lnTo>
                    <a:pt x="285" y="650"/>
                  </a:lnTo>
                  <a:lnTo>
                    <a:pt x="241" y="596"/>
                  </a:lnTo>
                  <a:lnTo>
                    <a:pt x="202" y="541"/>
                  </a:lnTo>
                  <a:lnTo>
                    <a:pt x="167" y="481"/>
                  </a:lnTo>
                  <a:lnTo>
                    <a:pt x="152" y="453"/>
                  </a:lnTo>
                  <a:lnTo>
                    <a:pt x="136" y="422"/>
                  </a:lnTo>
                  <a:lnTo>
                    <a:pt x="123" y="391"/>
                  </a:lnTo>
                  <a:lnTo>
                    <a:pt x="104" y="346"/>
                  </a:lnTo>
                  <a:lnTo>
                    <a:pt x="85" y="300"/>
                  </a:lnTo>
                  <a:lnTo>
                    <a:pt x="69" y="256"/>
                  </a:lnTo>
                  <a:lnTo>
                    <a:pt x="53" y="213"/>
                  </a:lnTo>
                  <a:lnTo>
                    <a:pt x="43" y="184"/>
                  </a:lnTo>
                  <a:lnTo>
                    <a:pt x="34" y="158"/>
                  </a:lnTo>
                  <a:lnTo>
                    <a:pt x="27" y="136"/>
                  </a:lnTo>
                  <a:lnTo>
                    <a:pt x="19" y="114"/>
                  </a:lnTo>
                  <a:lnTo>
                    <a:pt x="12" y="95"/>
                  </a:lnTo>
                  <a:lnTo>
                    <a:pt x="7" y="79"/>
                  </a:lnTo>
                  <a:lnTo>
                    <a:pt x="3" y="67"/>
                  </a:lnTo>
                  <a:lnTo>
                    <a:pt x="1" y="59"/>
                  </a:lnTo>
                  <a:lnTo>
                    <a:pt x="0" y="57"/>
                  </a:lnTo>
                  <a:lnTo>
                    <a:pt x="2" y="56"/>
                  </a:lnTo>
                  <a:lnTo>
                    <a:pt x="9" y="51"/>
                  </a:lnTo>
                  <a:lnTo>
                    <a:pt x="20" y="46"/>
                  </a:lnTo>
                  <a:lnTo>
                    <a:pt x="35" y="39"/>
                  </a:lnTo>
                  <a:lnTo>
                    <a:pt x="54" y="32"/>
                  </a:lnTo>
                  <a:lnTo>
                    <a:pt x="77" y="25"/>
                  </a:lnTo>
                  <a:lnTo>
                    <a:pt x="104" y="16"/>
                  </a:lnTo>
                  <a:lnTo>
                    <a:pt x="135" y="9"/>
                  </a:lnTo>
                  <a:lnTo>
                    <a:pt x="167" y="3"/>
                  </a:lnTo>
                  <a:lnTo>
                    <a:pt x="202" y="1"/>
                  </a:lnTo>
                  <a:lnTo>
                    <a:pt x="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00"/>
            <p:cNvSpPr>
              <a:spLocks noEditPoints="1"/>
            </p:cNvSpPr>
            <p:nvPr/>
          </p:nvSpPr>
          <p:spPr bwMode="auto">
            <a:xfrm>
              <a:off x="2613025" y="5448301"/>
              <a:ext cx="85725" cy="100013"/>
            </a:xfrm>
            <a:custGeom>
              <a:avLst/>
              <a:gdLst>
                <a:gd name="T0" fmla="*/ 247 w 535"/>
                <a:gd name="T1" fmla="*/ 100 h 622"/>
                <a:gd name="T2" fmla="*/ 199 w 535"/>
                <a:gd name="T3" fmla="*/ 119 h 622"/>
                <a:gd name="T4" fmla="*/ 162 w 535"/>
                <a:gd name="T5" fmla="*/ 157 h 622"/>
                <a:gd name="T6" fmla="*/ 140 w 535"/>
                <a:gd name="T7" fmla="*/ 213 h 622"/>
                <a:gd name="T8" fmla="*/ 409 w 535"/>
                <a:gd name="T9" fmla="*/ 248 h 622"/>
                <a:gd name="T10" fmla="*/ 399 w 535"/>
                <a:gd name="T11" fmla="*/ 182 h 622"/>
                <a:gd name="T12" fmla="*/ 372 w 535"/>
                <a:gd name="T13" fmla="*/ 135 h 622"/>
                <a:gd name="T14" fmla="*/ 331 w 535"/>
                <a:gd name="T15" fmla="*/ 107 h 622"/>
                <a:gd name="T16" fmla="*/ 276 w 535"/>
                <a:gd name="T17" fmla="*/ 97 h 622"/>
                <a:gd name="T18" fmla="*/ 315 w 535"/>
                <a:gd name="T19" fmla="*/ 2 h 622"/>
                <a:gd name="T20" fmla="*/ 383 w 535"/>
                <a:gd name="T21" fmla="*/ 19 h 622"/>
                <a:gd name="T22" fmla="*/ 441 w 535"/>
                <a:gd name="T23" fmla="*/ 51 h 622"/>
                <a:gd name="T24" fmla="*/ 487 w 535"/>
                <a:gd name="T25" fmla="*/ 98 h 622"/>
                <a:gd name="T26" fmla="*/ 518 w 535"/>
                <a:gd name="T27" fmla="*/ 158 h 622"/>
                <a:gd name="T28" fmla="*/ 534 w 535"/>
                <a:gd name="T29" fmla="*/ 231 h 622"/>
                <a:gd name="T30" fmla="*/ 535 w 535"/>
                <a:gd name="T31" fmla="*/ 340 h 622"/>
                <a:gd name="T32" fmla="*/ 135 w 535"/>
                <a:gd name="T33" fmla="*/ 373 h 622"/>
                <a:gd name="T34" fmla="*/ 151 w 535"/>
                <a:gd name="T35" fmla="*/ 430 h 622"/>
                <a:gd name="T36" fmla="*/ 180 w 535"/>
                <a:gd name="T37" fmla="*/ 474 h 622"/>
                <a:gd name="T38" fmla="*/ 222 w 535"/>
                <a:gd name="T39" fmla="*/ 505 h 622"/>
                <a:gd name="T40" fmla="*/ 275 w 535"/>
                <a:gd name="T41" fmla="*/ 519 h 622"/>
                <a:gd name="T42" fmla="*/ 341 w 535"/>
                <a:gd name="T43" fmla="*/ 520 h 622"/>
                <a:gd name="T44" fmla="*/ 406 w 535"/>
                <a:gd name="T45" fmla="*/ 511 h 622"/>
                <a:gd name="T46" fmla="*/ 471 w 535"/>
                <a:gd name="T47" fmla="*/ 492 h 622"/>
                <a:gd name="T48" fmla="*/ 506 w 535"/>
                <a:gd name="T49" fmla="*/ 582 h 622"/>
                <a:gd name="T50" fmla="*/ 411 w 535"/>
                <a:gd name="T51" fmla="*/ 613 h 622"/>
                <a:gd name="T52" fmla="*/ 340 w 535"/>
                <a:gd name="T53" fmla="*/ 621 h 622"/>
                <a:gd name="T54" fmla="*/ 255 w 535"/>
                <a:gd name="T55" fmla="*/ 620 h 622"/>
                <a:gd name="T56" fmla="*/ 174 w 535"/>
                <a:gd name="T57" fmla="*/ 601 h 622"/>
                <a:gd name="T58" fmla="*/ 108 w 535"/>
                <a:gd name="T59" fmla="*/ 565 h 622"/>
                <a:gd name="T60" fmla="*/ 55 w 535"/>
                <a:gd name="T61" fmla="*/ 511 h 622"/>
                <a:gd name="T62" fmla="*/ 20 w 535"/>
                <a:gd name="T63" fmla="*/ 443 h 622"/>
                <a:gd name="T64" fmla="*/ 2 w 535"/>
                <a:gd name="T65" fmla="*/ 361 h 622"/>
                <a:gd name="T66" fmla="*/ 2 w 535"/>
                <a:gd name="T67" fmla="*/ 268 h 622"/>
                <a:gd name="T68" fmla="*/ 18 w 535"/>
                <a:gd name="T69" fmla="*/ 185 h 622"/>
                <a:gd name="T70" fmla="*/ 52 w 535"/>
                <a:gd name="T71" fmla="*/ 114 h 622"/>
                <a:gd name="T72" fmla="*/ 100 w 535"/>
                <a:gd name="T73" fmla="*/ 59 h 622"/>
                <a:gd name="T74" fmla="*/ 161 w 535"/>
                <a:gd name="T75" fmla="*/ 21 h 622"/>
                <a:gd name="T76" fmla="*/ 235 w 535"/>
                <a:gd name="T77" fmla="*/ 2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5" h="622">
                  <a:moveTo>
                    <a:pt x="276" y="97"/>
                  </a:moveTo>
                  <a:lnTo>
                    <a:pt x="247" y="100"/>
                  </a:lnTo>
                  <a:lnTo>
                    <a:pt x="222" y="107"/>
                  </a:lnTo>
                  <a:lnTo>
                    <a:pt x="199" y="119"/>
                  </a:lnTo>
                  <a:lnTo>
                    <a:pt x="179" y="135"/>
                  </a:lnTo>
                  <a:lnTo>
                    <a:pt x="162" y="157"/>
                  </a:lnTo>
                  <a:lnTo>
                    <a:pt x="149" y="183"/>
                  </a:lnTo>
                  <a:lnTo>
                    <a:pt x="140" y="213"/>
                  </a:lnTo>
                  <a:lnTo>
                    <a:pt x="135" y="248"/>
                  </a:lnTo>
                  <a:lnTo>
                    <a:pt x="409" y="248"/>
                  </a:lnTo>
                  <a:lnTo>
                    <a:pt x="407" y="213"/>
                  </a:lnTo>
                  <a:lnTo>
                    <a:pt x="399" y="182"/>
                  </a:lnTo>
                  <a:lnTo>
                    <a:pt x="388" y="157"/>
                  </a:lnTo>
                  <a:lnTo>
                    <a:pt x="372" y="135"/>
                  </a:lnTo>
                  <a:lnTo>
                    <a:pt x="354" y="119"/>
                  </a:lnTo>
                  <a:lnTo>
                    <a:pt x="331" y="107"/>
                  </a:lnTo>
                  <a:lnTo>
                    <a:pt x="306" y="100"/>
                  </a:lnTo>
                  <a:lnTo>
                    <a:pt x="276" y="97"/>
                  </a:lnTo>
                  <a:close/>
                  <a:moveTo>
                    <a:pt x="276" y="0"/>
                  </a:moveTo>
                  <a:lnTo>
                    <a:pt x="315" y="2"/>
                  </a:lnTo>
                  <a:lnTo>
                    <a:pt x="351" y="9"/>
                  </a:lnTo>
                  <a:lnTo>
                    <a:pt x="383" y="19"/>
                  </a:lnTo>
                  <a:lnTo>
                    <a:pt x="414" y="33"/>
                  </a:lnTo>
                  <a:lnTo>
                    <a:pt x="441" y="51"/>
                  </a:lnTo>
                  <a:lnTo>
                    <a:pt x="466" y="73"/>
                  </a:lnTo>
                  <a:lnTo>
                    <a:pt x="487" y="98"/>
                  </a:lnTo>
                  <a:lnTo>
                    <a:pt x="505" y="127"/>
                  </a:lnTo>
                  <a:lnTo>
                    <a:pt x="518" y="158"/>
                  </a:lnTo>
                  <a:lnTo>
                    <a:pt x="527" y="193"/>
                  </a:lnTo>
                  <a:lnTo>
                    <a:pt x="534" y="231"/>
                  </a:lnTo>
                  <a:lnTo>
                    <a:pt x="535" y="271"/>
                  </a:lnTo>
                  <a:lnTo>
                    <a:pt x="535" y="340"/>
                  </a:lnTo>
                  <a:lnTo>
                    <a:pt x="132" y="340"/>
                  </a:lnTo>
                  <a:lnTo>
                    <a:pt x="135" y="373"/>
                  </a:lnTo>
                  <a:lnTo>
                    <a:pt x="141" y="404"/>
                  </a:lnTo>
                  <a:lnTo>
                    <a:pt x="151" y="430"/>
                  </a:lnTo>
                  <a:lnTo>
                    <a:pt x="163" y="454"/>
                  </a:lnTo>
                  <a:lnTo>
                    <a:pt x="180" y="474"/>
                  </a:lnTo>
                  <a:lnTo>
                    <a:pt x="200" y="492"/>
                  </a:lnTo>
                  <a:lnTo>
                    <a:pt x="222" y="505"/>
                  </a:lnTo>
                  <a:lnTo>
                    <a:pt x="247" y="514"/>
                  </a:lnTo>
                  <a:lnTo>
                    <a:pt x="275" y="519"/>
                  </a:lnTo>
                  <a:lnTo>
                    <a:pt x="306" y="521"/>
                  </a:lnTo>
                  <a:lnTo>
                    <a:pt x="341" y="520"/>
                  </a:lnTo>
                  <a:lnTo>
                    <a:pt x="375" y="517"/>
                  </a:lnTo>
                  <a:lnTo>
                    <a:pt x="406" y="511"/>
                  </a:lnTo>
                  <a:lnTo>
                    <a:pt x="438" y="503"/>
                  </a:lnTo>
                  <a:lnTo>
                    <a:pt x="471" y="492"/>
                  </a:lnTo>
                  <a:lnTo>
                    <a:pt x="506" y="477"/>
                  </a:lnTo>
                  <a:lnTo>
                    <a:pt x="506" y="582"/>
                  </a:lnTo>
                  <a:lnTo>
                    <a:pt x="459" y="600"/>
                  </a:lnTo>
                  <a:lnTo>
                    <a:pt x="411" y="613"/>
                  </a:lnTo>
                  <a:lnTo>
                    <a:pt x="377" y="618"/>
                  </a:lnTo>
                  <a:lnTo>
                    <a:pt x="340" y="621"/>
                  </a:lnTo>
                  <a:lnTo>
                    <a:pt x="301" y="622"/>
                  </a:lnTo>
                  <a:lnTo>
                    <a:pt x="255" y="620"/>
                  </a:lnTo>
                  <a:lnTo>
                    <a:pt x="213" y="613"/>
                  </a:lnTo>
                  <a:lnTo>
                    <a:pt x="174" y="601"/>
                  </a:lnTo>
                  <a:lnTo>
                    <a:pt x="140" y="586"/>
                  </a:lnTo>
                  <a:lnTo>
                    <a:pt x="108" y="565"/>
                  </a:lnTo>
                  <a:lnTo>
                    <a:pt x="79" y="541"/>
                  </a:lnTo>
                  <a:lnTo>
                    <a:pt x="55" y="511"/>
                  </a:lnTo>
                  <a:lnTo>
                    <a:pt x="35" y="480"/>
                  </a:lnTo>
                  <a:lnTo>
                    <a:pt x="20" y="443"/>
                  </a:lnTo>
                  <a:lnTo>
                    <a:pt x="9" y="404"/>
                  </a:lnTo>
                  <a:lnTo>
                    <a:pt x="2" y="361"/>
                  </a:lnTo>
                  <a:lnTo>
                    <a:pt x="0" y="315"/>
                  </a:lnTo>
                  <a:lnTo>
                    <a:pt x="2" y="268"/>
                  </a:lnTo>
                  <a:lnTo>
                    <a:pt x="9" y="225"/>
                  </a:lnTo>
                  <a:lnTo>
                    <a:pt x="18" y="185"/>
                  </a:lnTo>
                  <a:lnTo>
                    <a:pt x="33" y="147"/>
                  </a:lnTo>
                  <a:lnTo>
                    <a:pt x="52" y="114"/>
                  </a:lnTo>
                  <a:lnTo>
                    <a:pt x="74" y="85"/>
                  </a:lnTo>
                  <a:lnTo>
                    <a:pt x="100" y="59"/>
                  </a:lnTo>
                  <a:lnTo>
                    <a:pt x="129" y="38"/>
                  </a:lnTo>
                  <a:lnTo>
                    <a:pt x="161" y="21"/>
                  </a:lnTo>
                  <a:lnTo>
                    <a:pt x="197" y="10"/>
                  </a:lnTo>
                  <a:lnTo>
                    <a:pt x="235" y="2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01"/>
            <p:cNvSpPr>
              <a:spLocks/>
            </p:cNvSpPr>
            <p:nvPr/>
          </p:nvSpPr>
          <p:spPr bwMode="auto">
            <a:xfrm>
              <a:off x="2711450" y="5448301"/>
              <a:ext cx="73025" cy="100013"/>
            </a:xfrm>
            <a:custGeom>
              <a:avLst/>
              <a:gdLst>
                <a:gd name="T0" fmla="*/ 336 w 462"/>
                <a:gd name="T1" fmla="*/ 2 h 622"/>
                <a:gd name="T2" fmla="*/ 422 w 462"/>
                <a:gd name="T3" fmla="*/ 20 h 622"/>
                <a:gd name="T4" fmla="*/ 424 w 462"/>
                <a:gd name="T5" fmla="*/ 138 h 622"/>
                <a:gd name="T6" fmla="*/ 349 w 462"/>
                <a:gd name="T7" fmla="*/ 114 h 622"/>
                <a:gd name="T8" fmla="*/ 289 w 462"/>
                <a:gd name="T9" fmla="*/ 107 h 622"/>
                <a:gd name="T10" fmla="*/ 232 w 462"/>
                <a:gd name="T11" fmla="*/ 115 h 622"/>
                <a:gd name="T12" fmla="*/ 188 w 462"/>
                <a:gd name="T13" fmla="*/ 140 h 622"/>
                <a:gd name="T14" fmla="*/ 157 w 462"/>
                <a:gd name="T15" fmla="*/ 181 h 622"/>
                <a:gd name="T16" fmla="*/ 138 w 462"/>
                <a:gd name="T17" fmla="*/ 239 h 622"/>
                <a:gd name="T18" fmla="*/ 132 w 462"/>
                <a:gd name="T19" fmla="*/ 314 h 622"/>
                <a:gd name="T20" fmla="*/ 138 w 462"/>
                <a:gd name="T21" fmla="*/ 386 h 622"/>
                <a:gd name="T22" fmla="*/ 157 w 462"/>
                <a:gd name="T23" fmla="*/ 443 h 622"/>
                <a:gd name="T24" fmla="*/ 188 w 462"/>
                <a:gd name="T25" fmla="*/ 483 h 622"/>
                <a:gd name="T26" fmla="*/ 231 w 462"/>
                <a:gd name="T27" fmla="*/ 507 h 622"/>
                <a:gd name="T28" fmla="*/ 285 w 462"/>
                <a:gd name="T29" fmla="*/ 516 h 622"/>
                <a:gd name="T30" fmla="*/ 369 w 462"/>
                <a:gd name="T31" fmla="*/ 505 h 622"/>
                <a:gd name="T32" fmla="*/ 448 w 462"/>
                <a:gd name="T33" fmla="*/ 474 h 622"/>
                <a:gd name="T34" fmla="*/ 413 w 462"/>
                <a:gd name="T35" fmla="*/ 602 h 622"/>
                <a:gd name="T36" fmla="*/ 346 w 462"/>
                <a:gd name="T37" fmla="*/ 618 h 622"/>
                <a:gd name="T38" fmla="*/ 280 w 462"/>
                <a:gd name="T39" fmla="*/ 622 h 622"/>
                <a:gd name="T40" fmla="*/ 196 w 462"/>
                <a:gd name="T41" fmla="*/ 613 h 622"/>
                <a:gd name="T42" fmla="*/ 126 w 462"/>
                <a:gd name="T43" fmla="*/ 587 h 622"/>
                <a:gd name="T44" fmla="*/ 71 w 462"/>
                <a:gd name="T45" fmla="*/ 543 h 622"/>
                <a:gd name="T46" fmla="*/ 31 w 462"/>
                <a:gd name="T47" fmla="*/ 482 h 622"/>
                <a:gd name="T48" fmla="*/ 8 w 462"/>
                <a:gd name="T49" fmla="*/ 406 h 622"/>
                <a:gd name="T50" fmla="*/ 0 w 462"/>
                <a:gd name="T51" fmla="*/ 314 h 622"/>
                <a:gd name="T52" fmla="*/ 8 w 462"/>
                <a:gd name="T53" fmla="*/ 222 h 622"/>
                <a:gd name="T54" fmla="*/ 32 w 462"/>
                <a:gd name="T55" fmla="*/ 144 h 622"/>
                <a:gd name="T56" fmla="*/ 74 w 462"/>
                <a:gd name="T57" fmla="*/ 81 h 622"/>
                <a:gd name="T58" fmla="*/ 132 w 462"/>
                <a:gd name="T59" fmla="*/ 36 h 622"/>
                <a:gd name="T60" fmla="*/ 203 w 462"/>
                <a:gd name="T61" fmla="*/ 9 h 622"/>
                <a:gd name="T62" fmla="*/ 290 w 462"/>
                <a:gd name="T63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2" h="622">
                  <a:moveTo>
                    <a:pt x="290" y="0"/>
                  </a:moveTo>
                  <a:lnTo>
                    <a:pt x="336" y="2"/>
                  </a:lnTo>
                  <a:lnTo>
                    <a:pt x="380" y="9"/>
                  </a:lnTo>
                  <a:lnTo>
                    <a:pt x="422" y="20"/>
                  </a:lnTo>
                  <a:lnTo>
                    <a:pt x="462" y="35"/>
                  </a:lnTo>
                  <a:lnTo>
                    <a:pt x="424" y="138"/>
                  </a:lnTo>
                  <a:lnTo>
                    <a:pt x="385" y="124"/>
                  </a:lnTo>
                  <a:lnTo>
                    <a:pt x="349" y="114"/>
                  </a:lnTo>
                  <a:lnTo>
                    <a:pt x="317" y="109"/>
                  </a:lnTo>
                  <a:lnTo>
                    <a:pt x="289" y="107"/>
                  </a:lnTo>
                  <a:lnTo>
                    <a:pt x="259" y="109"/>
                  </a:lnTo>
                  <a:lnTo>
                    <a:pt x="232" y="115"/>
                  </a:lnTo>
                  <a:lnTo>
                    <a:pt x="209" y="125"/>
                  </a:lnTo>
                  <a:lnTo>
                    <a:pt x="188" y="140"/>
                  </a:lnTo>
                  <a:lnTo>
                    <a:pt x="171" y="158"/>
                  </a:lnTo>
                  <a:lnTo>
                    <a:pt x="157" y="181"/>
                  </a:lnTo>
                  <a:lnTo>
                    <a:pt x="146" y="209"/>
                  </a:lnTo>
                  <a:lnTo>
                    <a:pt x="138" y="239"/>
                  </a:lnTo>
                  <a:lnTo>
                    <a:pt x="134" y="274"/>
                  </a:lnTo>
                  <a:lnTo>
                    <a:pt x="132" y="314"/>
                  </a:lnTo>
                  <a:lnTo>
                    <a:pt x="134" y="352"/>
                  </a:lnTo>
                  <a:lnTo>
                    <a:pt x="138" y="386"/>
                  </a:lnTo>
                  <a:lnTo>
                    <a:pt x="146" y="417"/>
                  </a:lnTo>
                  <a:lnTo>
                    <a:pt x="157" y="443"/>
                  </a:lnTo>
                  <a:lnTo>
                    <a:pt x="170" y="465"/>
                  </a:lnTo>
                  <a:lnTo>
                    <a:pt x="188" y="483"/>
                  </a:lnTo>
                  <a:lnTo>
                    <a:pt x="208" y="497"/>
                  </a:lnTo>
                  <a:lnTo>
                    <a:pt x="231" y="507"/>
                  </a:lnTo>
                  <a:lnTo>
                    <a:pt x="257" y="514"/>
                  </a:lnTo>
                  <a:lnTo>
                    <a:pt x="285" y="516"/>
                  </a:lnTo>
                  <a:lnTo>
                    <a:pt x="327" y="513"/>
                  </a:lnTo>
                  <a:lnTo>
                    <a:pt x="369" y="505"/>
                  </a:lnTo>
                  <a:lnTo>
                    <a:pt x="409" y="492"/>
                  </a:lnTo>
                  <a:lnTo>
                    <a:pt x="448" y="474"/>
                  </a:lnTo>
                  <a:lnTo>
                    <a:pt x="448" y="585"/>
                  </a:lnTo>
                  <a:lnTo>
                    <a:pt x="413" y="602"/>
                  </a:lnTo>
                  <a:lnTo>
                    <a:pt x="374" y="613"/>
                  </a:lnTo>
                  <a:lnTo>
                    <a:pt x="346" y="618"/>
                  </a:lnTo>
                  <a:lnTo>
                    <a:pt x="315" y="621"/>
                  </a:lnTo>
                  <a:lnTo>
                    <a:pt x="280" y="622"/>
                  </a:lnTo>
                  <a:lnTo>
                    <a:pt x="236" y="620"/>
                  </a:lnTo>
                  <a:lnTo>
                    <a:pt x="196" y="613"/>
                  </a:lnTo>
                  <a:lnTo>
                    <a:pt x="158" y="602"/>
                  </a:lnTo>
                  <a:lnTo>
                    <a:pt x="126" y="587"/>
                  </a:lnTo>
                  <a:lnTo>
                    <a:pt x="96" y="567"/>
                  </a:lnTo>
                  <a:lnTo>
                    <a:pt x="71" y="543"/>
                  </a:lnTo>
                  <a:lnTo>
                    <a:pt x="49" y="515"/>
                  </a:lnTo>
                  <a:lnTo>
                    <a:pt x="31" y="482"/>
                  </a:lnTo>
                  <a:lnTo>
                    <a:pt x="18" y="446"/>
                  </a:lnTo>
                  <a:lnTo>
                    <a:pt x="8" y="406"/>
                  </a:lnTo>
                  <a:lnTo>
                    <a:pt x="1" y="362"/>
                  </a:lnTo>
                  <a:lnTo>
                    <a:pt x="0" y="314"/>
                  </a:lnTo>
                  <a:lnTo>
                    <a:pt x="2" y="266"/>
                  </a:lnTo>
                  <a:lnTo>
                    <a:pt x="8" y="222"/>
                  </a:lnTo>
                  <a:lnTo>
                    <a:pt x="18" y="180"/>
                  </a:lnTo>
                  <a:lnTo>
                    <a:pt x="32" y="144"/>
                  </a:lnTo>
                  <a:lnTo>
                    <a:pt x="51" y="111"/>
                  </a:lnTo>
                  <a:lnTo>
                    <a:pt x="74" y="81"/>
                  </a:lnTo>
                  <a:lnTo>
                    <a:pt x="101" y="57"/>
                  </a:lnTo>
                  <a:lnTo>
                    <a:pt x="132" y="36"/>
                  </a:lnTo>
                  <a:lnTo>
                    <a:pt x="166" y="21"/>
                  </a:lnTo>
                  <a:lnTo>
                    <a:pt x="203" y="9"/>
                  </a:lnTo>
                  <a:lnTo>
                    <a:pt x="244" y="2"/>
                  </a:lnTo>
                  <a:lnTo>
                    <a:pt x="2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02"/>
            <p:cNvSpPr>
              <a:spLocks noEditPoints="1"/>
            </p:cNvSpPr>
            <p:nvPr/>
          </p:nvSpPr>
          <p:spPr bwMode="auto">
            <a:xfrm>
              <a:off x="2795588" y="5448301"/>
              <a:ext cx="90487" cy="100013"/>
            </a:xfrm>
            <a:custGeom>
              <a:avLst/>
              <a:gdLst>
                <a:gd name="T0" fmla="*/ 256 w 573"/>
                <a:gd name="T1" fmla="*/ 107 h 622"/>
                <a:gd name="T2" fmla="*/ 205 w 573"/>
                <a:gd name="T3" fmla="*/ 124 h 622"/>
                <a:gd name="T4" fmla="*/ 169 w 573"/>
                <a:gd name="T5" fmla="*/ 158 h 622"/>
                <a:gd name="T6" fmla="*/ 145 w 573"/>
                <a:gd name="T7" fmla="*/ 208 h 622"/>
                <a:gd name="T8" fmla="*/ 134 w 573"/>
                <a:gd name="T9" fmla="*/ 272 h 622"/>
                <a:gd name="T10" fmla="*/ 134 w 573"/>
                <a:gd name="T11" fmla="*/ 350 h 622"/>
                <a:gd name="T12" fmla="*/ 146 w 573"/>
                <a:gd name="T13" fmla="*/ 416 h 622"/>
                <a:gd name="T14" fmla="*/ 171 w 573"/>
                <a:gd name="T15" fmla="*/ 466 h 622"/>
                <a:gd name="T16" fmla="*/ 208 w 573"/>
                <a:gd name="T17" fmla="*/ 499 h 622"/>
                <a:gd name="T18" fmla="*/ 258 w 573"/>
                <a:gd name="T19" fmla="*/ 516 h 622"/>
                <a:gd name="T20" fmla="*/ 317 w 573"/>
                <a:gd name="T21" fmla="*/ 516 h 622"/>
                <a:gd name="T22" fmla="*/ 365 w 573"/>
                <a:gd name="T23" fmla="*/ 499 h 622"/>
                <a:gd name="T24" fmla="*/ 402 w 573"/>
                <a:gd name="T25" fmla="*/ 466 h 622"/>
                <a:gd name="T26" fmla="*/ 426 w 573"/>
                <a:gd name="T27" fmla="*/ 416 h 622"/>
                <a:gd name="T28" fmla="*/ 438 w 573"/>
                <a:gd name="T29" fmla="*/ 350 h 622"/>
                <a:gd name="T30" fmla="*/ 438 w 573"/>
                <a:gd name="T31" fmla="*/ 271 h 622"/>
                <a:gd name="T32" fmla="*/ 426 w 573"/>
                <a:gd name="T33" fmla="*/ 205 h 622"/>
                <a:gd name="T34" fmla="*/ 402 w 573"/>
                <a:gd name="T35" fmla="*/ 156 h 622"/>
                <a:gd name="T36" fmla="*/ 364 w 573"/>
                <a:gd name="T37" fmla="*/ 123 h 622"/>
                <a:gd name="T38" fmla="*/ 316 w 573"/>
                <a:gd name="T39" fmla="*/ 107 h 622"/>
                <a:gd name="T40" fmla="*/ 289 w 573"/>
                <a:gd name="T41" fmla="*/ 0 h 622"/>
                <a:gd name="T42" fmla="*/ 370 w 573"/>
                <a:gd name="T43" fmla="*/ 10 h 622"/>
                <a:gd name="T44" fmla="*/ 440 w 573"/>
                <a:gd name="T45" fmla="*/ 38 h 622"/>
                <a:gd name="T46" fmla="*/ 496 w 573"/>
                <a:gd name="T47" fmla="*/ 84 h 622"/>
                <a:gd name="T48" fmla="*/ 539 w 573"/>
                <a:gd name="T49" fmla="*/ 146 h 622"/>
                <a:gd name="T50" fmla="*/ 565 w 573"/>
                <a:gd name="T51" fmla="*/ 222 h 622"/>
                <a:gd name="T52" fmla="*/ 573 w 573"/>
                <a:gd name="T53" fmla="*/ 311 h 622"/>
                <a:gd name="T54" fmla="*/ 565 w 573"/>
                <a:gd name="T55" fmla="*/ 401 h 622"/>
                <a:gd name="T56" fmla="*/ 539 w 573"/>
                <a:gd name="T57" fmla="*/ 477 h 622"/>
                <a:gd name="T58" fmla="*/ 497 w 573"/>
                <a:gd name="T59" fmla="*/ 540 h 622"/>
                <a:gd name="T60" fmla="*/ 440 w 573"/>
                <a:gd name="T61" fmla="*/ 586 h 622"/>
                <a:gd name="T62" fmla="*/ 369 w 573"/>
                <a:gd name="T63" fmla="*/ 613 h 622"/>
                <a:gd name="T64" fmla="*/ 285 w 573"/>
                <a:gd name="T65" fmla="*/ 622 h 622"/>
                <a:gd name="T66" fmla="*/ 205 w 573"/>
                <a:gd name="T67" fmla="*/ 612 h 622"/>
                <a:gd name="T68" fmla="*/ 135 w 573"/>
                <a:gd name="T69" fmla="*/ 584 h 622"/>
                <a:gd name="T70" fmla="*/ 78 w 573"/>
                <a:gd name="T71" fmla="*/ 538 h 622"/>
                <a:gd name="T72" fmla="*/ 36 w 573"/>
                <a:gd name="T73" fmla="*/ 475 h 622"/>
                <a:gd name="T74" fmla="*/ 9 w 573"/>
                <a:gd name="T75" fmla="*/ 398 h 622"/>
                <a:gd name="T76" fmla="*/ 0 w 573"/>
                <a:gd name="T77" fmla="*/ 311 h 622"/>
                <a:gd name="T78" fmla="*/ 8 w 573"/>
                <a:gd name="T79" fmla="*/ 221 h 622"/>
                <a:gd name="T80" fmla="*/ 34 w 573"/>
                <a:gd name="T81" fmla="*/ 144 h 622"/>
                <a:gd name="T82" fmla="*/ 76 w 573"/>
                <a:gd name="T83" fmla="*/ 82 h 622"/>
                <a:gd name="T84" fmla="*/ 133 w 573"/>
                <a:gd name="T85" fmla="*/ 36 h 622"/>
                <a:gd name="T86" fmla="*/ 204 w 573"/>
                <a:gd name="T87" fmla="*/ 9 h 622"/>
                <a:gd name="T88" fmla="*/ 289 w 573"/>
                <a:gd name="T89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3" h="622">
                  <a:moveTo>
                    <a:pt x="286" y="104"/>
                  </a:moveTo>
                  <a:lnTo>
                    <a:pt x="256" y="107"/>
                  </a:lnTo>
                  <a:lnTo>
                    <a:pt x="228" y="113"/>
                  </a:lnTo>
                  <a:lnTo>
                    <a:pt x="205" y="124"/>
                  </a:lnTo>
                  <a:lnTo>
                    <a:pt x="185" y="138"/>
                  </a:lnTo>
                  <a:lnTo>
                    <a:pt x="169" y="158"/>
                  </a:lnTo>
                  <a:lnTo>
                    <a:pt x="156" y="181"/>
                  </a:lnTo>
                  <a:lnTo>
                    <a:pt x="145" y="208"/>
                  </a:lnTo>
                  <a:lnTo>
                    <a:pt x="139" y="238"/>
                  </a:lnTo>
                  <a:lnTo>
                    <a:pt x="134" y="272"/>
                  </a:lnTo>
                  <a:lnTo>
                    <a:pt x="132" y="311"/>
                  </a:lnTo>
                  <a:lnTo>
                    <a:pt x="134" y="350"/>
                  </a:lnTo>
                  <a:lnTo>
                    <a:pt x="139" y="385"/>
                  </a:lnTo>
                  <a:lnTo>
                    <a:pt x="146" y="416"/>
                  </a:lnTo>
                  <a:lnTo>
                    <a:pt x="157" y="443"/>
                  </a:lnTo>
                  <a:lnTo>
                    <a:pt x="171" y="466"/>
                  </a:lnTo>
                  <a:lnTo>
                    <a:pt x="188" y="485"/>
                  </a:lnTo>
                  <a:lnTo>
                    <a:pt x="208" y="499"/>
                  </a:lnTo>
                  <a:lnTo>
                    <a:pt x="232" y="509"/>
                  </a:lnTo>
                  <a:lnTo>
                    <a:pt x="258" y="516"/>
                  </a:lnTo>
                  <a:lnTo>
                    <a:pt x="287" y="518"/>
                  </a:lnTo>
                  <a:lnTo>
                    <a:pt x="317" y="516"/>
                  </a:lnTo>
                  <a:lnTo>
                    <a:pt x="342" y="509"/>
                  </a:lnTo>
                  <a:lnTo>
                    <a:pt x="365" y="499"/>
                  </a:lnTo>
                  <a:lnTo>
                    <a:pt x="385" y="485"/>
                  </a:lnTo>
                  <a:lnTo>
                    <a:pt x="402" y="466"/>
                  </a:lnTo>
                  <a:lnTo>
                    <a:pt x="416" y="443"/>
                  </a:lnTo>
                  <a:lnTo>
                    <a:pt x="426" y="416"/>
                  </a:lnTo>
                  <a:lnTo>
                    <a:pt x="434" y="385"/>
                  </a:lnTo>
                  <a:lnTo>
                    <a:pt x="438" y="350"/>
                  </a:lnTo>
                  <a:lnTo>
                    <a:pt x="441" y="311"/>
                  </a:lnTo>
                  <a:lnTo>
                    <a:pt x="438" y="271"/>
                  </a:lnTo>
                  <a:lnTo>
                    <a:pt x="434" y="236"/>
                  </a:lnTo>
                  <a:lnTo>
                    <a:pt x="426" y="205"/>
                  </a:lnTo>
                  <a:lnTo>
                    <a:pt x="415" y="179"/>
                  </a:lnTo>
                  <a:lnTo>
                    <a:pt x="402" y="156"/>
                  </a:lnTo>
                  <a:lnTo>
                    <a:pt x="385" y="137"/>
                  </a:lnTo>
                  <a:lnTo>
                    <a:pt x="364" y="123"/>
                  </a:lnTo>
                  <a:lnTo>
                    <a:pt x="342" y="113"/>
                  </a:lnTo>
                  <a:lnTo>
                    <a:pt x="316" y="107"/>
                  </a:lnTo>
                  <a:lnTo>
                    <a:pt x="286" y="104"/>
                  </a:lnTo>
                  <a:close/>
                  <a:moveTo>
                    <a:pt x="289" y="0"/>
                  </a:moveTo>
                  <a:lnTo>
                    <a:pt x="331" y="2"/>
                  </a:lnTo>
                  <a:lnTo>
                    <a:pt x="370" y="10"/>
                  </a:lnTo>
                  <a:lnTo>
                    <a:pt x="406" y="21"/>
                  </a:lnTo>
                  <a:lnTo>
                    <a:pt x="440" y="38"/>
                  </a:lnTo>
                  <a:lnTo>
                    <a:pt x="469" y="58"/>
                  </a:lnTo>
                  <a:lnTo>
                    <a:pt x="496" y="84"/>
                  </a:lnTo>
                  <a:lnTo>
                    <a:pt x="519" y="113"/>
                  </a:lnTo>
                  <a:lnTo>
                    <a:pt x="539" y="146"/>
                  </a:lnTo>
                  <a:lnTo>
                    <a:pt x="553" y="182"/>
                  </a:lnTo>
                  <a:lnTo>
                    <a:pt x="565" y="222"/>
                  </a:lnTo>
                  <a:lnTo>
                    <a:pt x="571" y="265"/>
                  </a:lnTo>
                  <a:lnTo>
                    <a:pt x="573" y="311"/>
                  </a:lnTo>
                  <a:lnTo>
                    <a:pt x="571" y="358"/>
                  </a:lnTo>
                  <a:lnTo>
                    <a:pt x="565" y="401"/>
                  </a:lnTo>
                  <a:lnTo>
                    <a:pt x="553" y="441"/>
                  </a:lnTo>
                  <a:lnTo>
                    <a:pt x="539" y="477"/>
                  </a:lnTo>
                  <a:lnTo>
                    <a:pt x="520" y="510"/>
                  </a:lnTo>
                  <a:lnTo>
                    <a:pt x="497" y="540"/>
                  </a:lnTo>
                  <a:lnTo>
                    <a:pt x="471" y="565"/>
                  </a:lnTo>
                  <a:lnTo>
                    <a:pt x="440" y="586"/>
                  </a:lnTo>
                  <a:lnTo>
                    <a:pt x="406" y="601"/>
                  </a:lnTo>
                  <a:lnTo>
                    <a:pt x="369" y="613"/>
                  </a:lnTo>
                  <a:lnTo>
                    <a:pt x="329" y="620"/>
                  </a:lnTo>
                  <a:lnTo>
                    <a:pt x="285" y="622"/>
                  </a:lnTo>
                  <a:lnTo>
                    <a:pt x="244" y="620"/>
                  </a:lnTo>
                  <a:lnTo>
                    <a:pt x="205" y="612"/>
                  </a:lnTo>
                  <a:lnTo>
                    <a:pt x="169" y="600"/>
                  </a:lnTo>
                  <a:lnTo>
                    <a:pt x="135" y="584"/>
                  </a:lnTo>
                  <a:lnTo>
                    <a:pt x="104" y="563"/>
                  </a:lnTo>
                  <a:lnTo>
                    <a:pt x="78" y="538"/>
                  </a:lnTo>
                  <a:lnTo>
                    <a:pt x="55" y="508"/>
                  </a:lnTo>
                  <a:lnTo>
                    <a:pt x="36" y="475"/>
                  </a:lnTo>
                  <a:lnTo>
                    <a:pt x="20" y="438"/>
                  </a:lnTo>
                  <a:lnTo>
                    <a:pt x="9" y="398"/>
                  </a:lnTo>
                  <a:lnTo>
                    <a:pt x="3" y="356"/>
                  </a:lnTo>
                  <a:lnTo>
                    <a:pt x="0" y="311"/>
                  </a:lnTo>
                  <a:lnTo>
                    <a:pt x="2" y="263"/>
                  </a:lnTo>
                  <a:lnTo>
                    <a:pt x="8" y="221"/>
                  </a:lnTo>
                  <a:lnTo>
                    <a:pt x="19" y="180"/>
                  </a:lnTo>
                  <a:lnTo>
                    <a:pt x="34" y="144"/>
                  </a:lnTo>
                  <a:lnTo>
                    <a:pt x="52" y="112"/>
                  </a:lnTo>
                  <a:lnTo>
                    <a:pt x="76" y="82"/>
                  </a:lnTo>
                  <a:lnTo>
                    <a:pt x="102" y="57"/>
                  </a:lnTo>
                  <a:lnTo>
                    <a:pt x="133" y="36"/>
                  </a:lnTo>
                  <a:lnTo>
                    <a:pt x="166" y="21"/>
                  </a:lnTo>
                  <a:lnTo>
                    <a:pt x="204" y="9"/>
                  </a:lnTo>
                  <a:lnTo>
                    <a:pt x="245" y="2"/>
                  </a:lnTo>
                  <a:lnTo>
                    <a:pt x="2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5" name="Freeform 107"/>
          <p:cNvSpPr>
            <a:spLocks noEditPoints="1"/>
          </p:cNvSpPr>
          <p:nvPr/>
        </p:nvSpPr>
        <p:spPr bwMode="auto">
          <a:xfrm>
            <a:off x="3509752" y="5048251"/>
            <a:ext cx="485775" cy="465138"/>
          </a:xfrm>
          <a:custGeom>
            <a:avLst/>
            <a:gdLst>
              <a:gd name="T0" fmla="*/ 1789 w 3366"/>
              <a:gd name="T1" fmla="*/ 2418 h 3217"/>
              <a:gd name="T2" fmla="*/ 1600 w 3366"/>
              <a:gd name="T3" fmla="*/ 2604 h 3217"/>
              <a:gd name="T4" fmla="*/ 1714 w 3366"/>
              <a:gd name="T5" fmla="*/ 2716 h 3217"/>
              <a:gd name="T6" fmla="*/ 1800 w 3366"/>
              <a:gd name="T7" fmla="*/ 2697 h 3217"/>
              <a:gd name="T8" fmla="*/ 2445 w 3366"/>
              <a:gd name="T9" fmla="*/ 2630 h 3217"/>
              <a:gd name="T10" fmla="*/ 2481 w 3366"/>
              <a:gd name="T11" fmla="*/ 2513 h 3217"/>
              <a:gd name="T12" fmla="*/ 2512 w 3366"/>
              <a:gd name="T13" fmla="*/ 2412 h 3217"/>
              <a:gd name="T14" fmla="*/ 2407 w 3366"/>
              <a:gd name="T15" fmla="*/ 2086 h 3217"/>
              <a:gd name="T16" fmla="*/ 1244 w 3366"/>
              <a:gd name="T17" fmla="*/ 1686 h 3217"/>
              <a:gd name="T18" fmla="*/ 1092 w 3366"/>
              <a:gd name="T19" fmla="*/ 1744 h 3217"/>
              <a:gd name="T20" fmla="*/ 1076 w 3366"/>
              <a:gd name="T21" fmla="*/ 1889 h 3217"/>
              <a:gd name="T22" fmla="*/ 1062 w 3366"/>
              <a:gd name="T23" fmla="*/ 1917 h 3217"/>
              <a:gd name="T24" fmla="*/ 997 w 3366"/>
              <a:gd name="T25" fmla="*/ 2055 h 3217"/>
              <a:gd name="T26" fmla="*/ 916 w 3366"/>
              <a:gd name="T27" fmla="*/ 2228 h 3217"/>
              <a:gd name="T28" fmla="*/ 844 w 3366"/>
              <a:gd name="T29" fmla="*/ 2381 h 3217"/>
              <a:gd name="T30" fmla="*/ 902 w 3366"/>
              <a:gd name="T31" fmla="*/ 2434 h 3217"/>
              <a:gd name="T32" fmla="*/ 983 w 3366"/>
              <a:gd name="T33" fmla="*/ 2507 h 3217"/>
              <a:gd name="T34" fmla="*/ 1056 w 3366"/>
              <a:gd name="T35" fmla="*/ 2574 h 3217"/>
              <a:gd name="T36" fmla="*/ 1116 w 3366"/>
              <a:gd name="T37" fmla="*/ 2613 h 3217"/>
              <a:gd name="T38" fmla="*/ 1301 w 3366"/>
              <a:gd name="T39" fmla="*/ 2065 h 3217"/>
              <a:gd name="T40" fmla="*/ 1328 w 3366"/>
              <a:gd name="T41" fmla="*/ 2006 h 3217"/>
              <a:gd name="T42" fmla="*/ 1443 w 3366"/>
              <a:gd name="T43" fmla="*/ 1960 h 3217"/>
              <a:gd name="T44" fmla="*/ 1450 w 3366"/>
              <a:gd name="T45" fmla="*/ 1963 h 3217"/>
              <a:gd name="T46" fmla="*/ 1861 w 3366"/>
              <a:gd name="T47" fmla="*/ 1147 h 3217"/>
              <a:gd name="T48" fmla="*/ 1744 w 3366"/>
              <a:gd name="T49" fmla="*/ 1173 h 3217"/>
              <a:gd name="T50" fmla="*/ 1637 w 3366"/>
              <a:gd name="T51" fmla="*/ 1198 h 3217"/>
              <a:gd name="T52" fmla="*/ 1551 w 3366"/>
              <a:gd name="T53" fmla="*/ 1219 h 3217"/>
              <a:gd name="T54" fmla="*/ 1685 w 3366"/>
              <a:gd name="T55" fmla="*/ 1365 h 3217"/>
              <a:gd name="T56" fmla="*/ 1880 w 3366"/>
              <a:gd name="T57" fmla="*/ 1876 h 3217"/>
              <a:gd name="T58" fmla="*/ 2195 w 3366"/>
              <a:gd name="T59" fmla="*/ 1965 h 3217"/>
              <a:gd name="T60" fmla="*/ 2236 w 3366"/>
              <a:gd name="T61" fmla="*/ 1811 h 3217"/>
              <a:gd name="T62" fmla="*/ 2280 w 3366"/>
              <a:gd name="T63" fmla="*/ 1634 h 3217"/>
              <a:gd name="T64" fmla="*/ 2087 w 3366"/>
              <a:gd name="T65" fmla="*/ 1504 h 3217"/>
              <a:gd name="T66" fmla="*/ 2007 w 3366"/>
              <a:gd name="T67" fmla="*/ 1364 h 3217"/>
              <a:gd name="T68" fmla="*/ 1919 w 3366"/>
              <a:gd name="T69" fmla="*/ 1209 h 3217"/>
              <a:gd name="T70" fmla="*/ 1724 w 3366"/>
              <a:gd name="T71" fmla="*/ 0 h 3217"/>
              <a:gd name="T72" fmla="*/ 1831 w 3366"/>
              <a:gd name="T73" fmla="*/ 47 h 3217"/>
              <a:gd name="T74" fmla="*/ 3355 w 3366"/>
              <a:gd name="T75" fmla="*/ 1457 h 3217"/>
              <a:gd name="T76" fmla="*/ 3357 w 3366"/>
              <a:gd name="T77" fmla="*/ 1575 h 3217"/>
              <a:gd name="T78" fmla="*/ 3298 w 3366"/>
              <a:gd name="T79" fmla="*/ 1670 h 3217"/>
              <a:gd name="T80" fmla="*/ 3193 w 3366"/>
              <a:gd name="T81" fmla="*/ 1746 h 3217"/>
              <a:gd name="T82" fmla="*/ 3045 w 3366"/>
              <a:gd name="T83" fmla="*/ 1779 h 3217"/>
              <a:gd name="T84" fmla="*/ 2925 w 3366"/>
              <a:gd name="T85" fmla="*/ 2946 h 3217"/>
              <a:gd name="T86" fmla="*/ 2914 w 3366"/>
              <a:gd name="T87" fmla="*/ 3026 h 3217"/>
              <a:gd name="T88" fmla="*/ 2852 w 3366"/>
              <a:gd name="T89" fmla="*/ 3136 h 3217"/>
              <a:gd name="T90" fmla="*/ 2734 w 3366"/>
              <a:gd name="T91" fmla="*/ 3205 h 3217"/>
              <a:gd name="T92" fmla="*/ 1411 w 3366"/>
              <a:gd name="T93" fmla="*/ 3216 h 3217"/>
              <a:gd name="T94" fmla="*/ 1352 w 3366"/>
              <a:gd name="T95" fmla="*/ 3216 h 3217"/>
              <a:gd name="T96" fmla="*/ 1204 w 3366"/>
              <a:gd name="T97" fmla="*/ 3216 h 3217"/>
              <a:gd name="T98" fmla="*/ 1013 w 3366"/>
              <a:gd name="T99" fmla="*/ 3217 h 3217"/>
              <a:gd name="T100" fmla="*/ 827 w 3366"/>
              <a:gd name="T101" fmla="*/ 3217 h 3217"/>
              <a:gd name="T102" fmla="*/ 690 w 3366"/>
              <a:gd name="T103" fmla="*/ 3217 h 3217"/>
              <a:gd name="T104" fmla="*/ 587 w 3366"/>
              <a:gd name="T105" fmla="*/ 3209 h 3217"/>
              <a:gd name="T106" fmla="*/ 477 w 3366"/>
              <a:gd name="T107" fmla="*/ 3144 h 3217"/>
              <a:gd name="T108" fmla="*/ 419 w 3366"/>
              <a:gd name="T109" fmla="*/ 3041 h 3217"/>
              <a:gd name="T110" fmla="*/ 407 w 3366"/>
              <a:gd name="T111" fmla="*/ 2965 h 3217"/>
              <a:gd name="T112" fmla="*/ 271 w 3366"/>
              <a:gd name="T113" fmla="*/ 1783 h 3217"/>
              <a:gd name="T114" fmla="*/ 129 w 3366"/>
              <a:gd name="T115" fmla="*/ 1729 h 3217"/>
              <a:gd name="T116" fmla="*/ 37 w 3366"/>
              <a:gd name="T117" fmla="*/ 1637 h 3217"/>
              <a:gd name="T118" fmla="*/ 0 w 3366"/>
              <a:gd name="T119" fmla="*/ 1523 h 3217"/>
              <a:gd name="T120" fmla="*/ 40 w 3366"/>
              <a:gd name="T121" fmla="*/ 1411 h 3217"/>
              <a:gd name="T122" fmla="*/ 1638 w 3366"/>
              <a:gd name="T123" fmla="*/ 14 h 3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66" h="3217">
                <a:moveTo>
                  <a:pt x="2407" y="2086"/>
                </a:moveTo>
                <a:lnTo>
                  <a:pt x="2211" y="2176"/>
                </a:lnTo>
                <a:lnTo>
                  <a:pt x="2329" y="2418"/>
                </a:lnTo>
                <a:lnTo>
                  <a:pt x="1789" y="2418"/>
                </a:lnTo>
                <a:lnTo>
                  <a:pt x="1789" y="2320"/>
                </a:lnTo>
                <a:lnTo>
                  <a:pt x="1555" y="2562"/>
                </a:lnTo>
                <a:lnTo>
                  <a:pt x="1576" y="2581"/>
                </a:lnTo>
                <a:lnTo>
                  <a:pt x="1600" y="2604"/>
                </a:lnTo>
                <a:lnTo>
                  <a:pt x="1626" y="2631"/>
                </a:lnTo>
                <a:lnTo>
                  <a:pt x="1655" y="2657"/>
                </a:lnTo>
                <a:lnTo>
                  <a:pt x="1683" y="2686"/>
                </a:lnTo>
                <a:lnTo>
                  <a:pt x="1714" y="2716"/>
                </a:lnTo>
                <a:lnTo>
                  <a:pt x="1744" y="2744"/>
                </a:lnTo>
                <a:lnTo>
                  <a:pt x="1772" y="2773"/>
                </a:lnTo>
                <a:lnTo>
                  <a:pt x="1800" y="2799"/>
                </a:lnTo>
                <a:lnTo>
                  <a:pt x="1800" y="2697"/>
                </a:lnTo>
                <a:lnTo>
                  <a:pt x="2426" y="2697"/>
                </a:lnTo>
                <a:lnTo>
                  <a:pt x="2432" y="2679"/>
                </a:lnTo>
                <a:lnTo>
                  <a:pt x="2438" y="2656"/>
                </a:lnTo>
                <a:lnTo>
                  <a:pt x="2445" y="2630"/>
                </a:lnTo>
                <a:lnTo>
                  <a:pt x="2456" y="2598"/>
                </a:lnTo>
                <a:lnTo>
                  <a:pt x="2467" y="2561"/>
                </a:lnTo>
                <a:lnTo>
                  <a:pt x="2474" y="2538"/>
                </a:lnTo>
                <a:lnTo>
                  <a:pt x="2481" y="2513"/>
                </a:lnTo>
                <a:lnTo>
                  <a:pt x="2490" y="2487"/>
                </a:lnTo>
                <a:lnTo>
                  <a:pt x="2498" y="2461"/>
                </a:lnTo>
                <a:lnTo>
                  <a:pt x="2506" y="2436"/>
                </a:lnTo>
                <a:lnTo>
                  <a:pt x="2512" y="2412"/>
                </a:lnTo>
                <a:lnTo>
                  <a:pt x="2518" y="2392"/>
                </a:lnTo>
                <a:lnTo>
                  <a:pt x="2522" y="2375"/>
                </a:lnTo>
                <a:lnTo>
                  <a:pt x="2516" y="2346"/>
                </a:lnTo>
                <a:lnTo>
                  <a:pt x="2407" y="2086"/>
                </a:lnTo>
                <a:close/>
                <a:moveTo>
                  <a:pt x="1338" y="1651"/>
                </a:moveTo>
                <a:lnTo>
                  <a:pt x="1310" y="1662"/>
                </a:lnTo>
                <a:lnTo>
                  <a:pt x="1279" y="1674"/>
                </a:lnTo>
                <a:lnTo>
                  <a:pt x="1244" y="1686"/>
                </a:lnTo>
                <a:lnTo>
                  <a:pt x="1207" y="1700"/>
                </a:lnTo>
                <a:lnTo>
                  <a:pt x="1169" y="1714"/>
                </a:lnTo>
                <a:lnTo>
                  <a:pt x="1130" y="1729"/>
                </a:lnTo>
                <a:lnTo>
                  <a:pt x="1092" y="1744"/>
                </a:lnTo>
                <a:lnTo>
                  <a:pt x="1054" y="1758"/>
                </a:lnTo>
                <a:lnTo>
                  <a:pt x="1018" y="1771"/>
                </a:lnTo>
                <a:lnTo>
                  <a:pt x="1110" y="1815"/>
                </a:lnTo>
                <a:lnTo>
                  <a:pt x="1076" y="1889"/>
                </a:lnTo>
                <a:lnTo>
                  <a:pt x="1075" y="1891"/>
                </a:lnTo>
                <a:lnTo>
                  <a:pt x="1073" y="1896"/>
                </a:lnTo>
                <a:lnTo>
                  <a:pt x="1068" y="1906"/>
                </a:lnTo>
                <a:lnTo>
                  <a:pt x="1062" y="1917"/>
                </a:lnTo>
                <a:lnTo>
                  <a:pt x="1056" y="1932"/>
                </a:lnTo>
                <a:lnTo>
                  <a:pt x="1047" y="1949"/>
                </a:lnTo>
                <a:lnTo>
                  <a:pt x="1015" y="2017"/>
                </a:lnTo>
                <a:lnTo>
                  <a:pt x="997" y="2055"/>
                </a:lnTo>
                <a:lnTo>
                  <a:pt x="977" y="2097"/>
                </a:lnTo>
                <a:lnTo>
                  <a:pt x="957" y="2140"/>
                </a:lnTo>
                <a:lnTo>
                  <a:pt x="936" y="2184"/>
                </a:lnTo>
                <a:lnTo>
                  <a:pt x="916" y="2228"/>
                </a:lnTo>
                <a:lnTo>
                  <a:pt x="896" y="2270"/>
                </a:lnTo>
                <a:lnTo>
                  <a:pt x="877" y="2311"/>
                </a:lnTo>
                <a:lnTo>
                  <a:pt x="859" y="2348"/>
                </a:lnTo>
                <a:lnTo>
                  <a:pt x="844" y="2381"/>
                </a:lnTo>
                <a:lnTo>
                  <a:pt x="855" y="2391"/>
                </a:lnTo>
                <a:lnTo>
                  <a:pt x="868" y="2403"/>
                </a:lnTo>
                <a:lnTo>
                  <a:pt x="884" y="2418"/>
                </a:lnTo>
                <a:lnTo>
                  <a:pt x="902" y="2434"/>
                </a:lnTo>
                <a:lnTo>
                  <a:pt x="923" y="2454"/>
                </a:lnTo>
                <a:lnTo>
                  <a:pt x="948" y="2476"/>
                </a:lnTo>
                <a:lnTo>
                  <a:pt x="965" y="2491"/>
                </a:lnTo>
                <a:lnTo>
                  <a:pt x="983" y="2507"/>
                </a:lnTo>
                <a:lnTo>
                  <a:pt x="1001" y="2524"/>
                </a:lnTo>
                <a:lnTo>
                  <a:pt x="1020" y="2542"/>
                </a:lnTo>
                <a:lnTo>
                  <a:pt x="1039" y="2558"/>
                </a:lnTo>
                <a:lnTo>
                  <a:pt x="1056" y="2574"/>
                </a:lnTo>
                <a:lnTo>
                  <a:pt x="1072" y="2587"/>
                </a:lnTo>
                <a:lnTo>
                  <a:pt x="1085" y="2599"/>
                </a:lnTo>
                <a:lnTo>
                  <a:pt x="1096" y="2609"/>
                </a:lnTo>
                <a:lnTo>
                  <a:pt x="1116" y="2613"/>
                </a:lnTo>
                <a:lnTo>
                  <a:pt x="1397" y="2624"/>
                </a:lnTo>
                <a:lnTo>
                  <a:pt x="1400" y="2409"/>
                </a:lnTo>
                <a:lnTo>
                  <a:pt x="1136" y="2412"/>
                </a:lnTo>
                <a:lnTo>
                  <a:pt x="1301" y="2065"/>
                </a:lnTo>
                <a:lnTo>
                  <a:pt x="1309" y="2046"/>
                </a:lnTo>
                <a:lnTo>
                  <a:pt x="1318" y="2030"/>
                </a:lnTo>
                <a:lnTo>
                  <a:pt x="1324" y="2016"/>
                </a:lnTo>
                <a:lnTo>
                  <a:pt x="1328" y="2006"/>
                </a:lnTo>
                <a:lnTo>
                  <a:pt x="1331" y="2000"/>
                </a:lnTo>
                <a:lnTo>
                  <a:pt x="1332" y="1998"/>
                </a:lnTo>
                <a:lnTo>
                  <a:pt x="1367" y="1925"/>
                </a:lnTo>
                <a:lnTo>
                  <a:pt x="1443" y="1960"/>
                </a:lnTo>
                <a:lnTo>
                  <a:pt x="1443" y="1960"/>
                </a:lnTo>
                <a:lnTo>
                  <a:pt x="1444" y="1961"/>
                </a:lnTo>
                <a:lnTo>
                  <a:pt x="1447" y="1962"/>
                </a:lnTo>
                <a:lnTo>
                  <a:pt x="1450" y="1963"/>
                </a:lnTo>
                <a:lnTo>
                  <a:pt x="1455" y="1966"/>
                </a:lnTo>
                <a:lnTo>
                  <a:pt x="1338" y="1651"/>
                </a:lnTo>
                <a:close/>
                <a:moveTo>
                  <a:pt x="1880" y="1143"/>
                </a:moveTo>
                <a:lnTo>
                  <a:pt x="1861" y="1147"/>
                </a:lnTo>
                <a:lnTo>
                  <a:pt x="1840" y="1152"/>
                </a:lnTo>
                <a:lnTo>
                  <a:pt x="1813" y="1158"/>
                </a:lnTo>
                <a:lnTo>
                  <a:pt x="1781" y="1165"/>
                </a:lnTo>
                <a:lnTo>
                  <a:pt x="1744" y="1173"/>
                </a:lnTo>
                <a:lnTo>
                  <a:pt x="1719" y="1179"/>
                </a:lnTo>
                <a:lnTo>
                  <a:pt x="1693" y="1185"/>
                </a:lnTo>
                <a:lnTo>
                  <a:pt x="1665" y="1191"/>
                </a:lnTo>
                <a:lnTo>
                  <a:pt x="1637" y="1198"/>
                </a:lnTo>
                <a:lnTo>
                  <a:pt x="1610" y="1204"/>
                </a:lnTo>
                <a:lnTo>
                  <a:pt x="1587" y="1209"/>
                </a:lnTo>
                <a:lnTo>
                  <a:pt x="1566" y="1215"/>
                </a:lnTo>
                <a:lnTo>
                  <a:pt x="1551" y="1219"/>
                </a:lnTo>
                <a:lnTo>
                  <a:pt x="1533" y="1236"/>
                </a:lnTo>
                <a:lnTo>
                  <a:pt x="1362" y="1460"/>
                </a:lnTo>
                <a:lnTo>
                  <a:pt x="1537" y="1584"/>
                </a:lnTo>
                <a:lnTo>
                  <a:pt x="1685" y="1365"/>
                </a:lnTo>
                <a:lnTo>
                  <a:pt x="1955" y="1834"/>
                </a:lnTo>
                <a:lnTo>
                  <a:pt x="1883" y="1875"/>
                </a:lnTo>
                <a:lnTo>
                  <a:pt x="1883" y="1875"/>
                </a:lnTo>
                <a:lnTo>
                  <a:pt x="1880" y="1876"/>
                </a:lnTo>
                <a:lnTo>
                  <a:pt x="1878" y="1877"/>
                </a:lnTo>
                <a:lnTo>
                  <a:pt x="1874" y="1879"/>
                </a:lnTo>
                <a:lnTo>
                  <a:pt x="1870" y="1882"/>
                </a:lnTo>
                <a:lnTo>
                  <a:pt x="2195" y="1965"/>
                </a:lnTo>
                <a:lnTo>
                  <a:pt x="2204" y="1933"/>
                </a:lnTo>
                <a:lnTo>
                  <a:pt x="2213" y="1896"/>
                </a:lnTo>
                <a:lnTo>
                  <a:pt x="2224" y="1855"/>
                </a:lnTo>
                <a:lnTo>
                  <a:pt x="2236" y="1811"/>
                </a:lnTo>
                <a:lnTo>
                  <a:pt x="2246" y="1766"/>
                </a:lnTo>
                <a:lnTo>
                  <a:pt x="2258" y="1720"/>
                </a:lnTo>
                <a:lnTo>
                  <a:pt x="2269" y="1677"/>
                </a:lnTo>
                <a:lnTo>
                  <a:pt x="2280" y="1634"/>
                </a:lnTo>
                <a:lnTo>
                  <a:pt x="2191" y="1685"/>
                </a:lnTo>
                <a:lnTo>
                  <a:pt x="2117" y="1557"/>
                </a:lnTo>
                <a:lnTo>
                  <a:pt x="2103" y="1533"/>
                </a:lnTo>
                <a:lnTo>
                  <a:pt x="2087" y="1504"/>
                </a:lnTo>
                <a:lnTo>
                  <a:pt x="2069" y="1472"/>
                </a:lnTo>
                <a:lnTo>
                  <a:pt x="2049" y="1438"/>
                </a:lnTo>
                <a:lnTo>
                  <a:pt x="2028" y="1401"/>
                </a:lnTo>
                <a:lnTo>
                  <a:pt x="2007" y="1364"/>
                </a:lnTo>
                <a:lnTo>
                  <a:pt x="1985" y="1326"/>
                </a:lnTo>
                <a:lnTo>
                  <a:pt x="1964" y="1289"/>
                </a:lnTo>
                <a:lnTo>
                  <a:pt x="1941" y="1249"/>
                </a:lnTo>
                <a:lnTo>
                  <a:pt x="1919" y="1209"/>
                </a:lnTo>
                <a:lnTo>
                  <a:pt x="1898" y="1174"/>
                </a:lnTo>
                <a:lnTo>
                  <a:pt x="1880" y="1143"/>
                </a:lnTo>
                <a:close/>
                <a:moveTo>
                  <a:pt x="1694" y="0"/>
                </a:moveTo>
                <a:lnTo>
                  <a:pt x="1724" y="0"/>
                </a:lnTo>
                <a:lnTo>
                  <a:pt x="1752" y="5"/>
                </a:lnTo>
                <a:lnTo>
                  <a:pt x="1780" y="15"/>
                </a:lnTo>
                <a:lnTo>
                  <a:pt x="1806" y="29"/>
                </a:lnTo>
                <a:lnTo>
                  <a:pt x="1831" y="47"/>
                </a:lnTo>
                <a:lnTo>
                  <a:pt x="3305" y="1382"/>
                </a:lnTo>
                <a:lnTo>
                  <a:pt x="3326" y="1405"/>
                </a:lnTo>
                <a:lnTo>
                  <a:pt x="3343" y="1430"/>
                </a:lnTo>
                <a:lnTo>
                  <a:pt x="3355" y="1457"/>
                </a:lnTo>
                <a:lnTo>
                  <a:pt x="3362" y="1486"/>
                </a:lnTo>
                <a:lnTo>
                  <a:pt x="3366" y="1516"/>
                </a:lnTo>
                <a:lnTo>
                  <a:pt x="3363" y="1545"/>
                </a:lnTo>
                <a:lnTo>
                  <a:pt x="3357" y="1575"/>
                </a:lnTo>
                <a:lnTo>
                  <a:pt x="3345" y="1604"/>
                </a:lnTo>
                <a:lnTo>
                  <a:pt x="3333" y="1626"/>
                </a:lnTo>
                <a:lnTo>
                  <a:pt x="3316" y="1648"/>
                </a:lnTo>
                <a:lnTo>
                  <a:pt x="3298" y="1670"/>
                </a:lnTo>
                <a:lnTo>
                  <a:pt x="3275" y="1692"/>
                </a:lnTo>
                <a:lnTo>
                  <a:pt x="3251" y="1712"/>
                </a:lnTo>
                <a:lnTo>
                  <a:pt x="3223" y="1730"/>
                </a:lnTo>
                <a:lnTo>
                  <a:pt x="3193" y="1746"/>
                </a:lnTo>
                <a:lnTo>
                  <a:pt x="3160" y="1760"/>
                </a:lnTo>
                <a:lnTo>
                  <a:pt x="3125" y="1770"/>
                </a:lnTo>
                <a:lnTo>
                  <a:pt x="3087" y="1776"/>
                </a:lnTo>
                <a:lnTo>
                  <a:pt x="3045" y="1779"/>
                </a:lnTo>
                <a:lnTo>
                  <a:pt x="3006" y="1776"/>
                </a:lnTo>
                <a:lnTo>
                  <a:pt x="2965" y="1770"/>
                </a:lnTo>
                <a:lnTo>
                  <a:pt x="2925" y="1760"/>
                </a:lnTo>
                <a:lnTo>
                  <a:pt x="2925" y="2946"/>
                </a:lnTo>
                <a:lnTo>
                  <a:pt x="2923" y="2960"/>
                </a:lnTo>
                <a:lnTo>
                  <a:pt x="2922" y="2980"/>
                </a:lnTo>
                <a:lnTo>
                  <a:pt x="2919" y="3002"/>
                </a:lnTo>
                <a:lnTo>
                  <a:pt x="2914" y="3026"/>
                </a:lnTo>
                <a:lnTo>
                  <a:pt x="2904" y="3054"/>
                </a:lnTo>
                <a:lnTo>
                  <a:pt x="2892" y="3081"/>
                </a:lnTo>
                <a:lnTo>
                  <a:pt x="2875" y="3109"/>
                </a:lnTo>
                <a:lnTo>
                  <a:pt x="2852" y="3136"/>
                </a:lnTo>
                <a:lnTo>
                  <a:pt x="2826" y="3160"/>
                </a:lnTo>
                <a:lnTo>
                  <a:pt x="2797" y="3179"/>
                </a:lnTo>
                <a:lnTo>
                  <a:pt x="2767" y="3194"/>
                </a:lnTo>
                <a:lnTo>
                  <a:pt x="2734" y="3205"/>
                </a:lnTo>
                <a:lnTo>
                  <a:pt x="2699" y="3212"/>
                </a:lnTo>
                <a:lnTo>
                  <a:pt x="2662" y="3214"/>
                </a:lnTo>
                <a:lnTo>
                  <a:pt x="1922" y="3214"/>
                </a:lnTo>
                <a:lnTo>
                  <a:pt x="1411" y="3216"/>
                </a:lnTo>
                <a:lnTo>
                  <a:pt x="1407" y="3216"/>
                </a:lnTo>
                <a:lnTo>
                  <a:pt x="1395" y="3216"/>
                </a:lnTo>
                <a:lnTo>
                  <a:pt x="1376" y="3216"/>
                </a:lnTo>
                <a:lnTo>
                  <a:pt x="1352" y="3216"/>
                </a:lnTo>
                <a:lnTo>
                  <a:pt x="1321" y="3216"/>
                </a:lnTo>
                <a:lnTo>
                  <a:pt x="1286" y="3216"/>
                </a:lnTo>
                <a:lnTo>
                  <a:pt x="1247" y="3216"/>
                </a:lnTo>
                <a:lnTo>
                  <a:pt x="1204" y="3216"/>
                </a:lnTo>
                <a:lnTo>
                  <a:pt x="1159" y="3216"/>
                </a:lnTo>
                <a:lnTo>
                  <a:pt x="1111" y="3216"/>
                </a:lnTo>
                <a:lnTo>
                  <a:pt x="1063" y="3216"/>
                </a:lnTo>
                <a:lnTo>
                  <a:pt x="1013" y="3217"/>
                </a:lnTo>
                <a:lnTo>
                  <a:pt x="965" y="3217"/>
                </a:lnTo>
                <a:lnTo>
                  <a:pt x="917" y="3217"/>
                </a:lnTo>
                <a:lnTo>
                  <a:pt x="871" y="3217"/>
                </a:lnTo>
                <a:lnTo>
                  <a:pt x="827" y="3217"/>
                </a:lnTo>
                <a:lnTo>
                  <a:pt x="787" y="3217"/>
                </a:lnTo>
                <a:lnTo>
                  <a:pt x="749" y="3217"/>
                </a:lnTo>
                <a:lnTo>
                  <a:pt x="718" y="3217"/>
                </a:lnTo>
                <a:lnTo>
                  <a:pt x="690" y="3217"/>
                </a:lnTo>
                <a:lnTo>
                  <a:pt x="669" y="3217"/>
                </a:lnTo>
                <a:lnTo>
                  <a:pt x="654" y="3217"/>
                </a:lnTo>
                <a:lnTo>
                  <a:pt x="620" y="3215"/>
                </a:lnTo>
                <a:lnTo>
                  <a:pt x="587" y="3209"/>
                </a:lnTo>
                <a:lnTo>
                  <a:pt x="557" y="3198"/>
                </a:lnTo>
                <a:lnTo>
                  <a:pt x="528" y="3183"/>
                </a:lnTo>
                <a:lnTo>
                  <a:pt x="501" y="3165"/>
                </a:lnTo>
                <a:lnTo>
                  <a:pt x="477" y="3144"/>
                </a:lnTo>
                <a:lnTo>
                  <a:pt x="456" y="3118"/>
                </a:lnTo>
                <a:lnTo>
                  <a:pt x="439" y="3092"/>
                </a:lnTo>
                <a:lnTo>
                  <a:pt x="427" y="3066"/>
                </a:lnTo>
                <a:lnTo>
                  <a:pt x="419" y="3041"/>
                </a:lnTo>
                <a:lnTo>
                  <a:pt x="412" y="3018"/>
                </a:lnTo>
                <a:lnTo>
                  <a:pt x="409" y="2997"/>
                </a:lnTo>
                <a:lnTo>
                  <a:pt x="408" y="2980"/>
                </a:lnTo>
                <a:lnTo>
                  <a:pt x="407" y="2965"/>
                </a:lnTo>
                <a:lnTo>
                  <a:pt x="407" y="1772"/>
                </a:lnTo>
                <a:lnTo>
                  <a:pt x="360" y="1783"/>
                </a:lnTo>
                <a:lnTo>
                  <a:pt x="314" y="1786"/>
                </a:lnTo>
                <a:lnTo>
                  <a:pt x="271" y="1783"/>
                </a:lnTo>
                <a:lnTo>
                  <a:pt x="231" y="1775"/>
                </a:lnTo>
                <a:lnTo>
                  <a:pt x="195" y="1764"/>
                </a:lnTo>
                <a:lnTo>
                  <a:pt x="161" y="1748"/>
                </a:lnTo>
                <a:lnTo>
                  <a:pt x="129" y="1729"/>
                </a:lnTo>
                <a:lnTo>
                  <a:pt x="102" y="1709"/>
                </a:lnTo>
                <a:lnTo>
                  <a:pt x="77" y="1685"/>
                </a:lnTo>
                <a:lnTo>
                  <a:pt x="55" y="1661"/>
                </a:lnTo>
                <a:lnTo>
                  <a:pt x="37" y="1637"/>
                </a:lnTo>
                <a:lnTo>
                  <a:pt x="22" y="1612"/>
                </a:lnTo>
                <a:lnTo>
                  <a:pt x="10" y="1584"/>
                </a:lnTo>
                <a:lnTo>
                  <a:pt x="2" y="1554"/>
                </a:lnTo>
                <a:lnTo>
                  <a:pt x="0" y="1523"/>
                </a:lnTo>
                <a:lnTo>
                  <a:pt x="3" y="1493"/>
                </a:lnTo>
                <a:lnTo>
                  <a:pt x="11" y="1464"/>
                </a:lnTo>
                <a:lnTo>
                  <a:pt x="23" y="1436"/>
                </a:lnTo>
                <a:lnTo>
                  <a:pt x="40" y="1411"/>
                </a:lnTo>
                <a:lnTo>
                  <a:pt x="63" y="1387"/>
                </a:lnTo>
                <a:lnTo>
                  <a:pt x="1587" y="45"/>
                </a:lnTo>
                <a:lnTo>
                  <a:pt x="1611" y="27"/>
                </a:lnTo>
                <a:lnTo>
                  <a:pt x="1638" y="14"/>
                </a:lnTo>
                <a:lnTo>
                  <a:pt x="1665" y="4"/>
                </a:lnTo>
                <a:lnTo>
                  <a:pt x="169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9" name="Freeform 112"/>
          <p:cNvSpPr>
            <a:spLocks noEditPoints="1"/>
          </p:cNvSpPr>
          <p:nvPr/>
        </p:nvSpPr>
        <p:spPr bwMode="auto">
          <a:xfrm>
            <a:off x="4474614" y="5067300"/>
            <a:ext cx="427038" cy="415925"/>
          </a:xfrm>
          <a:custGeom>
            <a:avLst/>
            <a:gdLst>
              <a:gd name="T0" fmla="*/ 1730 w 3233"/>
              <a:gd name="T1" fmla="*/ 1909 h 3147"/>
              <a:gd name="T2" fmla="*/ 1528 w 3233"/>
              <a:gd name="T3" fmla="*/ 2093 h 3147"/>
              <a:gd name="T4" fmla="*/ 1650 w 3233"/>
              <a:gd name="T5" fmla="*/ 2202 h 3147"/>
              <a:gd name="T6" fmla="*/ 1742 w 3233"/>
              <a:gd name="T7" fmla="*/ 2185 h 3147"/>
              <a:gd name="T8" fmla="*/ 2426 w 3233"/>
              <a:gd name="T9" fmla="*/ 2132 h 3147"/>
              <a:gd name="T10" fmla="*/ 2460 w 3233"/>
              <a:gd name="T11" fmla="*/ 2028 h 3147"/>
              <a:gd name="T12" fmla="*/ 2493 w 3233"/>
              <a:gd name="T13" fmla="*/ 1927 h 3147"/>
              <a:gd name="T14" fmla="*/ 2505 w 3233"/>
              <a:gd name="T15" fmla="*/ 1839 h 3147"/>
              <a:gd name="T16" fmla="*/ 1186 w 3233"/>
              <a:gd name="T17" fmla="*/ 1176 h 3147"/>
              <a:gd name="T18" fmla="*/ 1026 w 3233"/>
              <a:gd name="T19" fmla="*/ 1232 h 3147"/>
              <a:gd name="T20" fmla="*/ 1006 w 3233"/>
              <a:gd name="T21" fmla="*/ 1316 h 3147"/>
              <a:gd name="T22" fmla="*/ 961 w 3233"/>
              <a:gd name="T23" fmla="*/ 1406 h 3147"/>
              <a:gd name="T24" fmla="*/ 904 w 3233"/>
              <a:gd name="T25" fmla="*/ 1515 h 3147"/>
              <a:gd name="T26" fmla="*/ 821 w 3233"/>
              <a:gd name="T27" fmla="*/ 1679 h 3147"/>
              <a:gd name="T28" fmla="*/ 737 w 3233"/>
              <a:gd name="T29" fmla="*/ 1841 h 3147"/>
              <a:gd name="T30" fmla="*/ 764 w 3233"/>
              <a:gd name="T31" fmla="*/ 1909 h 3147"/>
              <a:gd name="T32" fmla="*/ 851 w 3233"/>
              <a:gd name="T33" fmla="*/ 1981 h 3147"/>
              <a:gd name="T34" fmla="*/ 929 w 3233"/>
              <a:gd name="T35" fmla="*/ 2048 h 3147"/>
              <a:gd name="T36" fmla="*/ 992 w 3233"/>
              <a:gd name="T37" fmla="*/ 2097 h 3147"/>
              <a:gd name="T38" fmla="*/ 1034 w 3233"/>
              <a:gd name="T39" fmla="*/ 1905 h 3147"/>
              <a:gd name="T40" fmla="*/ 1233 w 3233"/>
              <a:gd name="T41" fmla="*/ 1515 h 3147"/>
              <a:gd name="T42" fmla="*/ 1280 w 3233"/>
              <a:gd name="T43" fmla="*/ 1424 h 3147"/>
              <a:gd name="T44" fmla="*/ 1365 w 3233"/>
              <a:gd name="T45" fmla="*/ 1461 h 3147"/>
              <a:gd name="T46" fmla="*/ 1827 w 3233"/>
              <a:gd name="T47" fmla="*/ 656 h 3147"/>
              <a:gd name="T48" fmla="*/ 1722 w 3233"/>
              <a:gd name="T49" fmla="*/ 678 h 3147"/>
              <a:gd name="T50" fmla="*/ 1598 w 3233"/>
              <a:gd name="T51" fmla="*/ 703 h 3147"/>
              <a:gd name="T52" fmla="*/ 1492 w 3233"/>
              <a:gd name="T53" fmla="*/ 727 h 3147"/>
              <a:gd name="T54" fmla="*/ 1462 w 3233"/>
              <a:gd name="T55" fmla="*/ 1089 h 3147"/>
              <a:gd name="T56" fmla="*/ 1829 w 3233"/>
              <a:gd name="T57" fmla="*/ 1376 h 3147"/>
              <a:gd name="T58" fmla="*/ 1816 w 3233"/>
              <a:gd name="T59" fmla="*/ 1382 h 3147"/>
              <a:gd name="T60" fmla="*/ 2190 w 3233"/>
              <a:gd name="T61" fmla="*/ 1371 h 3147"/>
              <a:gd name="T62" fmla="*/ 2232 w 3233"/>
              <a:gd name="T63" fmla="*/ 1214 h 3147"/>
              <a:gd name="T64" fmla="*/ 2080 w 3233"/>
              <a:gd name="T65" fmla="*/ 1063 h 3147"/>
              <a:gd name="T66" fmla="*/ 2007 w 3233"/>
              <a:gd name="T67" fmla="*/ 946 h 3147"/>
              <a:gd name="T68" fmla="*/ 1916 w 3233"/>
              <a:gd name="T69" fmla="*/ 800 h 3147"/>
              <a:gd name="T70" fmla="*/ 1842 w 3233"/>
              <a:gd name="T71" fmla="*/ 679 h 3147"/>
              <a:gd name="T72" fmla="*/ 2668 w 3233"/>
              <a:gd name="T73" fmla="*/ 175 h 3147"/>
              <a:gd name="T74" fmla="*/ 2682 w 3233"/>
              <a:gd name="T75" fmla="*/ 811 h 3147"/>
              <a:gd name="T76" fmla="*/ 2716 w 3233"/>
              <a:gd name="T77" fmla="*/ 1348 h 3147"/>
              <a:gd name="T78" fmla="*/ 2762 w 3233"/>
              <a:gd name="T79" fmla="*/ 1797 h 3147"/>
              <a:gd name="T80" fmla="*/ 2819 w 3233"/>
              <a:gd name="T81" fmla="*/ 2164 h 3147"/>
              <a:gd name="T82" fmla="*/ 2883 w 3233"/>
              <a:gd name="T83" fmla="*/ 2459 h 3147"/>
              <a:gd name="T84" fmla="*/ 2950 w 3233"/>
              <a:gd name="T85" fmla="*/ 2688 h 3147"/>
              <a:gd name="T86" fmla="*/ 3018 w 3233"/>
              <a:gd name="T87" fmla="*/ 2860 h 3147"/>
              <a:gd name="T88" fmla="*/ 3081 w 3233"/>
              <a:gd name="T89" fmla="*/ 2983 h 3147"/>
              <a:gd name="T90" fmla="*/ 3138 w 3233"/>
              <a:gd name="T91" fmla="*/ 3065 h 3147"/>
              <a:gd name="T92" fmla="*/ 3185 w 3233"/>
              <a:gd name="T93" fmla="*/ 3114 h 3147"/>
              <a:gd name="T94" fmla="*/ 3217 w 3233"/>
              <a:gd name="T95" fmla="*/ 3139 h 3147"/>
              <a:gd name="T96" fmla="*/ 3233 w 3233"/>
              <a:gd name="T97" fmla="*/ 3146 h 3147"/>
              <a:gd name="T98" fmla="*/ 2 w 3233"/>
              <a:gd name="T99" fmla="*/ 3146 h 3147"/>
              <a:gd name="T100" fmla="*/ 19 w 3233"/>
              <a:gd name="T101" fmla="*/ 3137 h 3147"/>
              <a:gd name="T102" fmla="*/ 50 w 3233"/>
              <a:gd name="T103" fmla="*/ 3110 h 3147"/>
              <a:gd name="T104" fmla="*/ 92 w 3233"/>
              <a:gd name="T105" fmla="*/ 3056 h 3147"/>
              <a:gd name="T106" fmla="*/ 142 w 3233"/>
              <a:gd name="T107" fmla="*/ 2969 h 3147"/>
              <a:gd name="T108" fmla="*/ 196 w 3233"/>
              <a:gd name="T109" fmla="*/ 2838 h 3147"/>
              <a:gd name="T110" fmla="*/ 254 w 3233"/>
              <a:gd name="T111" fmla="*/ 2656 h 3147"/>
              <a:gd name="T112" fmla="*/ 311 w 3233"/>
              <a:gd name="T113" fmla="*/ 2413 h 3147"/>
              <a:gd name="T114" fmla="*/ 363 w 3233"/>
              <a:gd name="T115" fmla="*/ 2102 h 3147"/>
              <a:gd name="T116" fmla="*/ 410 w 3233"/>
              <a:gd name="T117" fmla="*/ 1713 h 3147"/>
              <a:gd name="T118" fmla="*/ 447 w 3233"/>
              <a:gd name="T119" fmla="*/ 1240 h 3147"/>
              <a:gd name="T120" fmla="*/ 471 w 3233"/>
              <a:gd name="T121" fmla="*/ 672 h 3147"/>
              <a:gd name="T122" fmla="*/ 479 w 3233"/>
              <a:gd name="T123" fmla="*/ 0 h 3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33" h="3147">
                <a:moveTo>
                  <a:pt x="2388" y="1584"/>
                </a:moveTo>
                <a:lnTo>
                  <a:pt x="2180" y="1672"/>
                </a:lnTo>
                <a:lnTo>
                  <a:pt x="2305" y="1909"/>
                </a:lnTo>
                <a:lnTo>
                  <a:pt x="1730" y="1909"/>
                </a:lnTo>
                <a:lnTo>
                  <a:pt x="1730" y="1814"/>
                </a:lnTo>
                <a:lnTo>
                  <a:pt x="1481" y="2051"/>
                </a:lnTo>
                <a:lnTo>
                  <a:pt x="1503" y="2071"/>
                </a:lnTo>
                <a:lnTo>
                  <a:pt x="1528" y="2093"/>
                </a:lnTo>
                <a:lnTo>
                  <a:pt x="1556" y="2119"/>
                </a:lnTo>
                <a:lnTo>
                  <a:pt x="1586" y="2146"/>
                </a:lnTo>
                <a:lnTo>
                  <a:pt x="1617" y="2174"/>
                </a:lnTo>
                <a:lnTo>
                  <a:pt x="1650" y="2202"/>
                </a:lnTo>
                <a:lnTo>
                  <a:pt x="1681" y="2231"/>
                </a:lnTo>
                <a:lnTo>
                  <a:pt x="1712" y="2259"/>
                </a:lnTo>
                <a:lnTo>
                  <a:pt x="1742" y="2285"/>
                </a:lnTo>
                <a:lnTo>
                  <a:pt x="1742" y="2185"/>
                </a:lnTo>
                <a:lnTo>
                  <a:pt x="2409" y="2185"/>
                </a:lnTo>
                <a:lnTo>
                  <a:pt x="2413" y="2169"/>
                </a:lnTo>
                <a:lnTo>
                  <a:pt x="2419" y="2152"/>
                </a:lnTo>
                <a:lnTo>
                  <a:pt x="2426" y="2132"/>
                </a:lnTo>
                <a:lnTo>
                  <a:pt x="2433" y="2109"/>
                </a:lnTo>
                <a:lnTo>
                  <a:pt x="2442" y="2082"/>
                </a:lnTo>
                <a:lnTo>
                  <a:pt x="2453" y="2050"/>
                </a:lnTo>
                <a:lnTo>
                  <a:pt x="2460" y="2028"/>
                </a:lnTo>
                <a:lnTo>
                  <a:pt x="2468" y="2004"/>
                </a:lnTo>
                <a:lnTo>
                  <a:pt x="2477" y="1978"/>
                </a:lnTo>
                <a:lnTo>
                  <a:pt x="2486" y="1952"/>
                </a:lnTo>
                <a:lnTo>
                  <a:pt x="2493" y="1927"/>
                </a:lnTo>
                <a:lnTo>
                  <a:pt x="2501" y="1905"/>
                </a:lnTo>
                <a:lnTo>
                  <a:pt x="2507" y="1884"/>
                </a:lnTo>
                <a:lnTo>
                  <a:pt x="2512" y="1868"/>
                </a:lnTo>
                <a:lnTo>
                  <a:pt x="2505" y="1839"/>
                </a:lnTo>
                <a:lnTo>
                  <a:pt x="2388" y="1584"/>
                </a:lnTo>
                <a:close/>
                <a:moveTo>
                  <a:pt x="1248" y="1156"/>
                </a:moveTo>
                <a:lnTo>
                  <a:pt x="1220" y="1165"/>
                </a:lnTo>
                <a:lnTo>
                  <a:pt x="1186" y="1176"/>
                </a:lnTo>
                <a:lnTo>
                  <a:pt x="1149" y="1190"/>
                </a:lnTo>
                <a:lnTo>
                  <a:pt x="1110" y="1203"/>
                </a:lnTo>
                <a:lnTo>
                  <a:pt x="1068" y="1217"/>
                </a:lnTo>
                <a:lnTo>
                  <a:pt x="1026" y="1232"/>
                </a:lnTo>
                <a:lnTo>
                  <a:pt x="986" y="1246"/>
                </a:lnTo>
                <a:lnTo>
                  <a:pt x="945" y="1260"/>
                </a:lnTo>
                <a:lnTo>
                  <a:pt x="907" y="1273"/>
                </a:lnTo>
                <a:lnTo>
                  <a:pt x="1006" y="1316"/>
                </a:lnTo>
                <a:lnTo>
                  <a:pt x="969" y="1389"/>
                </a:lnTo>
                <a:lnTo>
                  <a:pt x="968" y="1391"/>
                </a:lnTo>
                <a:lnTo>
                  <a:pt x="965" y="1396"/>
                </a:lnTo>
                <a:lnTo>
                  <a:pt x="961" y="1406"/>
                </a:lnTo>
                <a:lnTo>
                  <a:pt x="954" y="1417"/>
                </a:lnTo>
                <a:lnTo>
                  <a:pt x="947" y="1433"/>
                </a:lnTo>
                <a:lnTo>
                  <a:pt x="939" y="1449"/>
                </a:lnTo>
                <a:lnTo>
                  <a:pt x="904" y="1515"/>
                </a:lnTo>
                <a:lnTo>
                  <a:pt x="885" y="1553"/>
                </a:lnTo>
                <a:lnTo>
                  <a:pt x="865" y="1593"/>
                </a:lnTo>
                <a:lnTo>
                  <a:pt x="843" y="1636"/>
                </a:lnTo>
                <a:lnTo>
                  <a:pt x="821" y="1679"/>
                </a:lnTo>
                <a:lnTo>
                  <a:pt x="799" y="1723"/>
                </a:lnTo>
                <a:lnTo>
                  <a:pt x="777" y="1765"/>
                </a:lnTo>
                <a:lnTo>
                  <a:pt x="756" y="1804"/>
                </a:lnTo>
                <a:lnTo>
                  <a:pt x="737" y="1841"/>
                </a:lnTo>
                <a:lnTo>
                  <a:pt x="722" y="1873"/>
                </a:lnTo>
                <a:lnTo>
                  <a:pt x="733" y="1883"/>
                </a:lnTo>
                <a:lnTo>
                  <a:pt x="748" y="1895"/>
                </a:lnTo>
                <a:lnTo>
                  <a:pt x="764" y="1909"/>
                </a:lnTo>
                <a:lnTo>
                  <a:pt x="784" y="1925"/>
                </a:lnTo>
                <a:lnTo>
                  <a:pt x="807" y="1945"/>
                </a:lnTo>
                <a:lnTo>
                  <a:pt x="833" y="1967"/>
                </a:lnTo>
                <a:lnTo>
                  <a:pt x="851" y="1981"/>
                </a:lnTo>
                <a:lnTo>
                  <a:pt x="870" y="1997"/>
                </a:lnTo>
                <a:lnTo>
                  <a:pt x="890" y="2014"/>
                </a:lnTo>
                <a:lnTo>
                  <a:pt x="909" y="2031"/>
                </a:lnTo>
                <a:lnTo>
                  <a:pt x="929" y="2048"/>
                </a:lnTo>
                <a:lnTo>
                  <a:pt x="948" y="2063"/>
                </a:lnTo>
                <a:lnTo>
                  <a:pt x="966" y="2077"/>
                </a:lnTo>
                <a:lnTo>
                  <a:pt x="980" y="2088"/>
                </a:lnTo>
                <a:lnTo>
                  <a:pt x="992" y="2097"/>
                </a:lnTo>
                <a:lnTo>
                  <a:pt x="1013" y="2101"/>
                </a:lnTo>
                <a:lnTo>
                  <a:pt x="1312" y="2113"/>
                </a:lnTo>
                <a:lnTo>
                  <a:pt x="1315" y="1901"/>
                </a:lnTo>
                <a:lnTo>
                  <a:pt x="1034" y="1905"/>
                </a:lnTo>
                <a:lnTo>
                  <a:pt x="1209" y="1562"/>
                </a:lnTo>
                <a:lnTo>
                  <a:pt x="1219" y="1544"/>
                </a:lnTo>
                <a:lnTo>
                  <a:pt x="1227" y="1528"/>
                </a:lnTo>
                <a:lnTo>
                  <a:pt x="1233" y="1515"/>
                </a:lnTo>
                <a:lnTo>
                  <a:pt x="1238" y="1505"/>
                </a:lnTo>
                <a:lnTo>
                  <a:pt x="1241" y="1498"/>
                </a:lnTo>
                <a:lnTo>
                  <a:pt x="1243" y="1496"/>
                </a:lnTo>
                <a:lnTo>
                  <a:pt x="1280" y="1424"/>
                </a:lnTo>
                <a:lnTo>
                  <a:pt x="1359" y="1459"/>
                </a:lnTo>
                <a:lnTo>
                  <a:pt x="1361" y="1459"/>
                </a:lnTo>
                <a:lnTo>
                  <a:pt x="1363" y="1460"/>
                </a:lnTo>
                <a:lnTo>
                  <a:pt x="1365" y="1461"/>
                </a:lnTo>
                <a:lnTo>
                  <a:pt x="1369" y="1462"/>
                </a:lnTo>
                <a:lnTo>
                  <a:pt x="1373" y="1464"/>
                </a:lnTo>
                <a:lnTo>
                  <a:pt x="1248" y="1156"/>
                </a:lnTo>
                <a:close/>
                <a:moveTo>
                  <a:pt x="1827" y="656"/>
                </a:moveTo>
                <a:lnTo>
                  <a:pt x="1807" y="660"/>
                </a:lnTo>
                <a:lnTo>
                  <a:pt x="1784" y="665"/>
                </a:lnTo>
                <a:lnTo>
                  <a:pt x="1755" y="671"/>
                </a:lnTo>
                <a:lnTo>
                  <a:pt x="1722" y="678"/>
                </a:lnTo>
                <a:lnTo>
                  <a:pt x="1681" y="686"/>
                </a:lnTo>
                <a:lnTo>
                  <a:pt x="1655" y="692"/>
                </a:lnTo>
                <a:lnTo>
                  <a:pt x="1627" y="697"/>
                </a:lnTo>
                <a:lnTo>
                  <a:pt x="1598" y="703"/>
                </a:lnTo>
                <a:lnTo>
                  <a:pt x="1568" y="709"/>
                </a:lnTo>
                <a:lnTo>
                  <a:pt x="1539" y="715"/>
                </a:lnTo>
                <a:lnTo>
                  <a:pt x="1514" y="721"/>
                </a:lnTo>
                <a:lnTo>
                  <a:pt x="1492" y="727"/>
                </a:lnTo>
                <a:lnTo>
                  <a:pt x="1474" y="731"/>
                </a:lnTo>
                <a:lnTo>
                  <a:pt x="1456" y="747"/>
                </a:lnTo>
                <a:lnTo>
                  <a:pt x="1274" y="966"/>
                </a:lnTo>
                <a:lnTo>
                  <a:pt x="1462" y="1089"/>
                </a:lnTo>
                <a:lnTo>
                  <a:pt x="1619" y="874"/>
                </a:lnTo>
                <a:lnTo>
                  <a:pt x="1907" y="1336"/>
                </a:lnTo>
                <a:lnTo>
                  <a:pt x="1829" y="1375"/>
                </a:lnTo>
                <a:lnTo>
                  <a:pt x="1829" y="1376"/>
                </a:lnTo>
                <a:lnTo>
                  <a:pt x="1827" y="1377"/>
                </a:lnTo>
                <a:lnTo>
                  <a:pt x="1824" y="1378"/>
                </a:lnTo>
                <a:lnTo>
                  <a:pt x="1821" y="1380"/>
                </a:lnTo>
                <a:lnTo>
                  <a:pt x="1816" y="1382"/>
                </a:lnTo>
                <a:lnTo>
                  <a:pt x="2163" y="1464"/>
                </a:lnTo>
                <a:lnTo>
                  <a:pt x="2171" y="1438"/>
                </a:lnTo>
                <a:lnTo>
                  <a:pt x="2179" y="1406"/>
                </a:lnTo>
                <a:lnTo>
                  <a:pt x="2190" y="1371"/>
                </a:lnTo>
                <a:lnTo>
                  <a:pt x="2200" y="1333"/>
                </a:lnTo>
                <a:lnTo>
                  <a:pt x="2210" y="1294"/>
                </a:lnTo>
                <a:lnTo>
                  <a:pt x="2222" y="1253"/>
                </a:lnTo>
                <a:lnTo>
                  <a:pt x="2232" y="1214"/>
                </a:lnTo>
                <a:lnTo>
                  <a:pt x="2243" y="1175"/>
                </a:lnTo>
                <a:lnTo>
                  <a:pt x="2253" y="1139"/>
                </a:lnTo>
                <a:lnTo>
                  <a:pt x="2157" y="1191"/>
                </a:lnTo>
                <a:lnTo>
                  <a:pt x="2080" y="1063"/>
                </a:lnTo>
                <a:lnTo>
                  <a:pt x="2065" y="1039"/>
                </a:lnTo>
                <a:lnTo>
                  <a:pt x="2048" y="1011"/>
                </a:lnTo>
                <a:lnTo>
                  <a:pt x="2028" y="980"/>
                </a:lnTo>
                <a:lnTo>
                  <a:pt x="2007" y="946"/>
                </a:lnTo>
                <a:lnTo>
                  <a:pt x="1985" y="911"/>
                </a:lnTo>
                <a:lnTo>
                  <a:pt x="1962" y="874"/>
                </a:lnTo>
                <a:lnTo>
                  <a:pt x="1939" y="837"/>
                </a:lnTo>
                <a:lnTo>
                  <a:pt x="1916" y="800"/>
                </a:lnTo>
                <a:lnTo>
                  <a:pt x="1896" y="767"/>
                </a:lnTo>
                <a:lnTo>
                  <a:pt x="1876" y="736"/>
                </a:lnTo>
                <a:lnTo>
                  <a:pt x="1859" y="707"/>
                </a:lnTo>
                <a:lnTo>
                  <a:pt x="1842" y="679"/>
                </a:lnTo>
                <a:lnTo>
                  <a:pt x="1827" y="656"/>
                </a:lnTo>
                <a:close/>
                <a:moveTo>
                  <a:pt x="479" y="0"/>
                </a:moveTo>
                <a:lnTo>
                  <a:pt x="2667" y="0"/>
                </a:lnTo>
                <a:lnTo>
                  <a:pt x="2668" y="175"/>
                </a:lnTo>
                <a:lnTo>
                  <a:pt x="2670" y="344"/>
                </a:lnTo>
                <a:lnTo>
                  <a:pt x="2673" y="505"/>
                </a:lnTo>
                <a:lnTo>
                  <a:pt x="2677" y="661"/>
                </a:lnTo>
                <a:lnTo>
                  <a:pt x="2682" y="811"/>
                </a:lnTo>
                <a:lnTo>
                  <a:pt x="2690" y="954"/>
                </a:lnTo>
                <a:lnTo>
                  <a:pt x="2697" y="1091"/>
                </a:lnTo>
                <a:lnTo>
                  <a:pt x="2705" y="1223"/>
                </a:lnTo>
                <a:lnTo>
                  <a:pt x="2716" y="1348"/>
                </a:lnTo>
                <a:lnTo>
                  <a:pt x="2726" y="1469"/>
                </a:lnTo>
                <a:lnTo>
                  <a:pt x="2737" y="1583"/>
                </a:lnTo>
                <a:lnTo>
                  <a:pt x="2749" y="1693"/>
                </a:lnTo>
                <a:lnTo>
                  <a:pt x="2762" y="1797"/>
                </a:lnTo>
                <a:lnTo>
                  <a:pt x="2775" y="1896"/>
                </a:lnTo>
                <a:lnTo>
                  <a:pt x="2789" y="1990"/>
                </a:lnTo>
                <a:lnTo>
                  <a:pt x="2804" y="2080"/>
                </a:lnTo>
                <a:lnTo>
                  <a:pt x="2819" y="2164"/>
                </a:lnTo>
                <a:lnTo>
                  <a:pt x="2834" y="2244"/>
                </a:lnTo>
                <a:lnTo>
                  <a:pt x="2851" y="2320"/>
                </a:lnTo>
                <a:lnTo>
                  <a:pt x="2866" y="2392"/>
                </a:lnTo>
                <a:lnTo>
                  <a:pt x="2883" y="2459"/>
                </a:lnTo>
                <a:lnTo>
                  <a:pt x="2900" y="2521"/>
                </a:lnTo>
                <a:lnTo>
                  <a:pt x="2916" y="2581"/>
                </a:lnTo>
                <a:lnTo>
                  <a:pt x="2933" y="2636"/>
                </a:lnTo>
                <a:lnTo>
                  <a:pt x="2950" y="2688"/>
                </a:lnTo>
                <a:lnTo>
                  <a:pt x="2967" y="2735"/>
                </a:lnTo>
                <a:lnTo>
                  <a:pt x="2984" y="2781"/>
                </a:lnTo>
                <a:lnTo>
                  <a:pt x="3001" y="2822"/>
                </a:lnTo>
                <a:lnTo>
                  <a:pt x="3018" y="2860"/>
                </a:lnTo>
                <a:lnTo>
                  <a:pt x="3033" y="2895"/>
                </a:lnTo>
                <a:lnTo>
                  <a:pt x="3050" y="2927"/>
                </a:lnTo>
                <a:lnTo>
                  <a:pt x="3066" y="2957"/>
                </a:lnTo>
                <a:lnTo>
                  <a:pt x="3081" y="2983"/>
                </a:lnTo>
                <a:lnTo>
                  <a:pt x="3096" y="3007"/>
                </a:lnTo>
                <a:lnTo>
                  <a:pt x="3111" y="3029"/>
                </a:lnTo>
                <a:lnTo>
                  <a:pt x="3125" y="3048"/>
                </a:lnTo>
                <a:lnTo>
                  <a:pt x="3138" y="3065"/>
                </a:lnTo>
                <a:lnTo>
                  <a:pt x="3151" y="3080"/>
                </a:lnTo>
                <a:lnTo>
                  <a:pt x="3163" y="3093"/>
                </a:lnTo>
                <a:lnTo>
                  <a:pt x="3174" y="3105"/>
                </a:lnTo>
                <a:lnTo>
                  <a:pt x="3185" y="3114"/>
                </a:lnTo>
                <a:lnTo>
                  <a:pt x="3194" y="3122"/>
                </a:lnTo>
                <a:lnTo>
                  <a:pt x="3202" y="3129"/>
                </a:lnTo>
                <a:lnTo>
                  <a:pt x="3211" y="3135"/>
                </a:lnTo>
                <a:lnTo>
                  <a:pt x="3217" y="3139"/>
                </a:lnTo>
                <a:lnTo>
                  <a:pt x="3222" y="3142"/>
                </a:lnTo>
                <a:lnTo>
                  <a:pt x="3227" y="3144"/>
                </a:lnTo>
                <a:lnTo>
                  <a:pt x="3231" y="3146"/>
                </a:lnTo>
                <a:lnTo>
                  <a:pt x="3233" y="3146"/>
                </a:lnTo>
                <a:lnTo>
                  <a:pt x="3233" y="3147"/>
                </a:lnTo>
                <a:lnTo>
                  <a:pt x="0" y="3147"/>
                </a:lnTo>
                <a:lnTo>
                  <a:pt x="0" y="3146"/>
                </a:lnTo>
                <a:lnTo>
                  <a:pt x="2" y="3146"/>
                </a:lnTo>
                <a:lnTo>
                  <a:pt x="5" y="3145"/>
                </a:lnTo>
                <a:lnTo>
                  <a:pt x="8" y="3143"/>
                </a:lnTo>
                <a:lnTo>
                  <a:pt x="14" y="3140"/>
                </a:lnTo>
                <a:lnTo>
                  <a:pt x="19" y="3137"/>
                </a:lnTo>
                <a:lnTo>
                  <a:pt x="25" y="3132"/>
                </a:lnTo>
                <a:lnTo>
                  <a:pt x="32" y="3125"/>
                </a:lnTo>
                <a:lnTo>
                  <a:pt x="41" y="3118"/>
                </a:lnTo>
                <a:lnTo>
                  <a:pt x="50" y="3110"/>
                </a:lnTo>
                <a:lnTo>
                  <a:pt x="60" y="3099"/>
                </a:lnTo>
                <a:lnTo>
                  <a:pt x="70" y="3087"/>
                </a:lnTo>
                <a:lnTo>
                  <a:pt x="80" y="3073"/>
                </a:lnTo>
                <a:lnTo>
                  <a:pt x="92" y="3056"/>
                </a:lnTo>
                <a:lnTo>
                  <a:pt x="103" y="3038"/>
                </a:lnTo>
                <a:lnTo>
                  <a:pt x="116" y="3017"/>
                </a:lnTo>
                <a:lnTo>
                  <a:pt x="128" y="2995"/>
                </a:lnTo>
                <a:lnTo>
                  <a:pt x="142" y="2969"/>
                </a:lnTo>
                <a:lnTo>
                  <a:pt x="155" y="2940"/>
                </a:lnTo>
                <a:lnTo>
                  <a:pt x="169" y="2909"/>
                </a:lnTo>
                <a:lnTo>
                  <a:pt x="183" y="2875"/>
                </a:lnTo>
                <a:lnTo>
                  <a:pt x="196" y="2838"/>
                </a:lnTo>
                <a:lnTo>
                  <a:pt x="211" y="2798"/>
                </a:lnTo>
                <a:lnTo>
                  <a:pt x="226" y="2754"/>
                </a:lnTo>
                <a:lnTo>
                  <a:pt x="240" y="2707"/>
                </a:lnTo>
                <a:lnTo>
                  <a:pt x="254" y="2656"/>
                </a:lnTo>
                <a:lnTo>
                  <a:pt x="268" y="2602"/>
                </a:lnTo>
                <a:lnTo>
                  <a:pt x="283" y="2543"/>
                </a:lnTo>
                <a:lnTo>
                  <a:pt x="297" y="2480"/>
                </a:lnTo>
                <a:lnTo>
                  <a:pt x="311" y="2413"/>
                </a:lnTo>
                <a:lnTo>
                  <a:pt x="325" y="2342"/>
                </a:lnTo>
                <a:lnTo>
                  <a:pt x="337" y="2267"/>
                </a:lnTo>
                <a:lnTo>
                  <a:pt x="351" y="2187"/>
                </a:lnTo>
                <a:lnTo>
                  <a:pt x="363" y="2102"/>
                </a:lnTo>
                <a:lnTo>
                  <a:pt x="376" y="2013"/>
                </a:lnTo>
                <a:lnTo>
                  <a:pt x="387" y="1918"/>
                </a:lnTo>
                <a:lnTo>
                  <a:pt x="399" y="1818"/>
                </a:lnTo>
                <a:lnTo>
                  <a:pt x="410" y="1713"/>
                </a:lnTo>
                <a:lnTo>
                  <a:pt x="420" y="1603"/>
                </a:lnTo>
                <a:lnTo>
                  <a:pt x="429" y="1488"/>
                </a:lnTo>
                <a:lnTo>
                  <a:pt x="439" y="1367"/>
                </a:lnTo>
                <a:lnTo>
                  <a:pt x="447" y="1240"/>
                </a:lnTo>
                <a:lnTo>
                  <a:pt x="454" y="1107"/>
                </a:lnTo>
                <a:lnTo>
                  <a:pt x="460" y="968"/>
                </a:lnTo>
                <a:lnTo>
                  <a:pt x="466" y="823"/>
                </a:lnTo>
                <a:lnTo>
                  <a:pt x="471" y="672"/>
                </a:lnTo>
                <a:lnTo>
                  <a:pt x="474" y="514"/>
                </a:lnTo>
                <a:lnTo>
                  <a:pt x="477" y="349"/>
                </a:lnTo>
                <a:lnTo>
                  <a:pt x="479" y="178"/>
                </a:lnTo>
                <a:lnTo>
                  <a:pt x="47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3" name="Freeform 117"/>
          <p:cNvSpPr>
            <a:spLocks noEditPoints="1"/>
          </p:cNvSpPr>
          <p:nvPr/>
        </p:nvSpPr>
        <p:spPr bwMode="auto">
          <a:xfrm>
            <a:off x="5373596" y="5022850"/>
            <a:ext cx="500063" cy="506413"/>
          </a:xfrm>
          <a:custGeom>
            <a:avLst/>
            <a:gdLst>
              <a:gd name="T0" fmla="*/ 262 w 3151"/>
              <a:gd name="T1" fmla="*/ 2527 h 3191"/>
              <a:gd name="T2" fmla="*/ 1295 w 3151"/>
              <a:gd name="T3" fmla="*/ 1471 h 3191"/>
              <a:gd name="T4" fmla="*/ 2452 w 3151"/>
              <a:gd name="T5" fmla="*/ 1125 h 3191"/>
              <a:gd name="T6" fmla="*/ 2090 w 3151"/>
              <a:gd name="T7" fmla="*/ 1173 h 3191"/>
              <a:gd name="T8" fmla="*/ 1881 w 3151"/>
              <a:gd name="T9" fmla="*/ 1273 h 3191"/>
              <a:gd name="T10" fmla="*/ 1914 w 3151"/>
              <a:gd name="T11" fmla="*/ 1291 h 3191"/>
              <a:gd name="T12" fmla="*/ 2162 w 3151"/>
              <a:gd name="T13" fmla="*/ 1198 h 3191"/>
              <a:gd name="T14" fmla="*/ 2416 w 3151"/>
              <a:gd name="T15" fmla="*/ 1146 h 3191"/>
              <a:gd name="T16" fmla="*/ 2572 w 3151"/>
              <a:gd name="T17" fmla="*/ 1143 h 3191"/>
              <a:gd name="T18" fmla="*/ 2642 w 3151"/>
              <a:gd name="T19" fmla="*/ 1154 h 3191"/>
              <a:gd name="T20" fmla="*/ 2631 w 3151"/>
              <a:gd name="T21" fmla="*/ 1151 h 3191"/>
              <a:gd name="T22" fmla="*/ 2547 w 3151"/>
              <a:gd name="T23" fmla="*/ 1133 h 3191"/>
              <a:gd name="T24" fmla="*/ 2040 w 3151"/>
              <a:gd name="T25" fmla="*/ 2 h 3191"/>
              <a:gd name="T26" fmla="*/ 2071 w 3151"/>
              <a:gd name="T27" fmla="*/ 60 h 3191"/>
              <a:gd name="T28" fmla="*/ 2133 w 3151"/>
              <a:gd name="T29" fmla="*/ 195 h 3191"/>
              <a:gd name="T30" fmla="*/ 2215 w 3151"/>
              <a:gd name="T31" fmla="*/ 398 h 3191"/>
              <a:gd name="T32" fmla="*/ 2263 w 3151"/>
              <a:gd name="T33" fmla="*/ 675 h 3191"/>
              <a:gd name="T34" fmla="*/ 2203 w 3151"/>
              <a:gd name="T35" fmla="*/ 866 h 3191"/>
              <a:gd name="T36" fmla="*/ 1991 w 3151"/>
              <a:gd name="T37" fmla="*/ 980 h 3191"/>
              <a:gd name="T38" fmla="*/ 1944 w 3151"/>
              <a:gd name="T39" fmla="*/ 714 h 3191"/>
              <a:gd name="T40" fmla="*/ 1947 w 3151"/>
              <a:gd name="T41" fmla="*/ 575 h 3191"/>
              <a:gd name="T42" fmla="*/ 1957 w 3151"/>
              <a:gd name="T43" fmla="*/ 513 h 3191"/>
              <a:gd name="T44" fmla="*/ 1949 w 3151"/>
              <a:gd name="T45" fmla="*/ 547 h 3191"/>
              <a:gd name="T46" fmla="*/ 1932 w 3151"/>
              <a:gd name="T47" fmla="*/ 647 h 3191"/>
              <a:gd name="T48" fmla="*/ 1934 w 3151"/>
              <a:gd name="T49" fmla="*/ 844 h 3191"/>
              <a:gd name="T50" fmla="*/ 1915 w 3151"/>
              <a:gd name="T51" fmla="*/ 1099 h 3191"/>
              <a:gd name="T52" fmla="*/ 1976 w 3151"/>
              <a:gd name="T53" fmla="*/ 1090 h 3191"/>
              <a:gd name="T54" fmla="*/ 2170 w 3151"/>
              <a:gd name="T55" fmla="*/ 929 h 3191"/>
              <a:gd name="T56" fmla="*/ 2389 w 3151"/>
              <a:gd name="T57" fmla="*/ 848 h 3191"/>
              <a:gd name="T58" fmla="*/ 2623 w 3151"/>
              <a:gd name="T59" fmla="*/ 837 h 3191"/>
              <a:gd name="T60" fmla="*/ 2847 w 3151"/>
              <a:gd name="T61" fmla="*/ 901 h 3191"/>
              <a:gd name="T62" fmla="*/ 3022 w 3151"/>
              <a:gd name="T63" fmla="*/ 1025 h 3191"/>
              <a:gd name="T64" fmla="*/ 3109 w 3151"/>
              <a:gd name="T65" fmla="*/ 1142 h 3191"/>
              <a:gd name="T66" fmla="*/ 3148 w 3151"/>
              <a:gd name="T67" fmla="*/ 1229 h 3191"/>
              <a:gd name="T68" fmla="*/ 3130 w 3151"/>
              <a:gd name="T69" fmla="*/ 1251 h 3191"/>
              <a:gd name="T70" fmla="*/ 3055 w 3151"/>
              <a:gd name="T71" fmla="*/ 1289 h 3191"/>
              <a:gd name="T72" fmla="*/ 2872 w 3151"/>
              <a:gd name="T73" fmla="*/ 1375 h 3191"/>
              <a:gd name="T74" fmla="*/ 2664 w 3151"/>
              <a:gd name="T75" fmla="*/ 1445 h 3191"/>
              <a:gd name="T76" fmla="*/ 2366 w 3151"/>
              <a:gd name="T77" fmla="*/ 1464 h 3191"/>
              <a:gd name="T78" fmla="*/ 2101 w 3151"/>
              <a:gd name="T79" fmla="*/ 1402 h 3191"/>
              <a:gd name="T80" fmla="*/ 1947 w 3151"/>
              <a:gd name="T81" fmla="*/ 1362 h 3191"/>
              <a:gd name="T82" fmla="*/ 1746 w 3151"/>
              <a:gd name="T83" fmla="*/ 1438 h 3191"/>
              <a:gd name="T84" fmla="*/ 1355 w 3151"/>
              <a:gd name="T85" fmla="*/ 1409 h 3191"/>
              <a:gd name="T86" fmla="*/ 1759 w 3151"/>
              <a:gd name="T87" fmla="*/ 1325 h 3191"/>
              <a:gd name="T88" fmla="*/ 1841 w 3151"/>
              <a:gd name="T89" fmla="*/ 1149 h 3191"/>
              <a:gd name="T90" fmla="*/ 1713 w 3151"/>
              <a:gd name="T91" fmla="*/ 954 h 3191"/>
              <a:gd name="T92" fmla="*/ 1649 w 3151"/>
              <a:gd name="T93" fmla="*/ 731 h 3191"/>
              <a:gd name="T94" fmla="*/ 1664 w 3151"/>
              <a:gd name="T95" fmla="*/ 444 h 3191"/>
              <a:gd name="T96" fmla="*/ 1753 w 3151"/>
              <a:gd name="T97" fmla="*/ 231 h 3191"/>
              <a:gd name="T98" fmla="*/ 1903 w 3151"/>
              <a:gd name="T99" fmla="*/ 67 h 3191"/>
              <a:gd name="T100" fmla="*/ 2003 w 3151"/>
              <a:gd name="T101" fmla="*/ 13 h 3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151" h="3191">
                <a:moveTo>
                  <a:pt x="0" y="3112"/>
                </a:moveTo>
                <a:lnTo>
                  <a:pt x="76" y="3191"/>
                </a:lnTo>
                <a:lnTo>
                  <a:pt x="0" y="3191"/>
                </a:lnTo>
                <a:lnTo>
                  <a:pt x="0" y="3112"/>
                </a:lnTo>
                <a:close/>
                <a:moveTo>
                  <a:pt x="262" y="2527"/>
                </a:moveTo>
                <a:lnTo>
                  <a:pt x="649" y="2921"/>
                </a:lnTo>
                <a:lnTo>
                  <a:pt x="108" y="3175"/>
                </a:lnTo>
                <a:lnTo>
                  <a:pt x="19" y="3085"/>
                </a:lnTo>
                <a:lnTo>
                  <a:pt x="262" y="2527"/>
                </a:lnTo>
                <a:close/>
                <a:moveTo>
                  <a:pt x="1295" y="1471"/>
                </a:moveTo>
                <a:lnTo>
                  <a:pt x="1681" y="1866"/>
                </a:lnTo>
                <a:lnTo>
                  <a:pt x="723" y="2844"/>
                </a:lnTo>
                <a:lnTo>
                  <a:pt x="338" y="2450"/>
                </a:lnTo>
                <a:lnTo>
                  <a:pt x="1295" y="1471"/>
                </a:lnTo>
                <a:close/>
                <a:moveTo>
                  <a:pt x="2452" y="1125"/>
                </a:moveTo>
                <a:lnTo>
                  <a:pt x="2377" y="1127"/>
                </a:lnTo>
                <a:lnTo>
                  <a:pt x="2298" y="1134"/>
                </a:lnTo>
                <a:lnTo>
                  <a:pt x="2218" y="1147"/>
                </a:lnTo>
                <a:lnTo>
                  <a:pt x="2153" y="1159"/>
                </a:lnTo>
                <a:lnTo>
                  <a:pt x="2090" y="1173"/>
                </a:lnTo>
                <a:lnTo>
                  <a:pt x="2030" y="1190"/>
                </a:lnTo>
                <a:lnTo>
                  <a:pt x="1974" y="1206"/>
                </a:lnTo>
                <a:lnTo>
                  <a:pt x="1924" y="1223"/>
                </a:lnTo>
                <a:lnTo>
                  <a:pt x="1897" y="1231"/>
                </a:lnTo>
                <a:lnTo>
                  <a:pt x="1881" y="1273"/>
                </a:lnTo>
                <a:lnTo>
                  <a:pt x="1859" y="1313"/>
                </a:lnTo>
                <a:lnTo>
                  <a:pt x="1890" y="1303"/>
                </a:lnTo>
                <a:lnTo>
                  <a:pt x="1889" y="1303"/>
                </a:lnTo>
                <a:lnTo>
                  <a:pt x="1888" y="1302"/>
                </a:lnTo>
                <a:lnTo>
                  <a:pt x="1914" y="1291"/>
                </a:lnTo>
                <a:lnTo>
                  <a:pt x="1944" y="1277"/>
                </a:lnTo>
                <a:lnTo>
                  <a:pt x="1992" y="1258"/>
                </a:lnTo>
                <a:lnTo>
                  <a:pt x="2044" y="1237"/>
                </a:lnTo>
                <a:lnTo>
                  <a:pt x="2102" y="1218"/>
                </a:lnTo>
                <a:lnTo>
                  <a:pt x="2162" y="1198"/>
                </a:lnTo>
                <a:lnTo>
                  <a:pt x="2224" y="1181"/>
                </a:lnTo>
                <a:lnTo>
                  <a:pt x="2276" y="1168"/>
                </a:lnTo>
                <a:lnTo>
                  <a:pt x="2329" y="1157"/>
                </a:lnTo>
                <a:lnTo>
                  <a:pt x="2380" y="1149"/>
                </a:lnTo>
                <a:lnTo>
                  <a:pt x="2416" y="1146"/>
                </a:lnTo>
                <a:lnTo>
                  <a:pt x="2452" y="1141"/>
                </a:lnTo>
                <a:lnTo>
                  <a:pt x="2486" y="1140"/>
                </a:lnTo>
                <a:lnTo>
                  <a:pt x="2517" y="1139"/>
                </a:lnTo>
                <a:lnTo>
                  <a:pt x="2546" y="1141"/>
                </a:lnTo>
                <a:lnTo>
                  <a:pt x="2572" y="1143"/>
                </a:lnTo>
                <a:lnTo>
                  <a:pt x="2589" y="1144"/>
                </a:lnTo>
                <a:lnTo>
                  <a:pt x="2603" y="1148"/>
                </a:lnTo>
                <a:lnTo>
                  <a:pt x="2615" y="1149"/>
                </a:lnTo>
                <a:lnTo>
                  <a:pt x="2631" y="1152"/>
                </a:lnTo>
                <a:lnTo>
                  <a:pt x="2642" y="1154"/>
                </a:lnTo>
                <a:lnTo>
                  <a:pt x="2649" y="1156"/>
                </a:lnTo>
                <a:lnTo>
                  <a:pt x="2652" y="1156"/>
                </a:lnTo>
                <a:lnTo>
                  <a:pt x="2649" y="1155"/>
                </a:lnTo>
                <a:lnTo>
                  <a:pt x="2642" y="1154"/>
                </a:lnTo>
                <a:lnTo>
                  <a:pt x="2631" y="1151"/>
                </a:lnTo>
                <a:lnTo>
                  <a:pt x="2616" y="1147"/>
                </a:lnTo>
                <a:lnTo>
                  <a:pt x="2603" y="1143"/>
                </a:lnTo>
                <a:lnTo>
                  <a:pt x="2590" y="1139"/>
                </a:lnTo>
                <a:lnTo>
                  <a:pt x="2573" y="1137"/>
                </a:lnTo>
                <a:lnTo>
                  <a:pt x="2547" y="1133"/>
                </a:lnTo>
                <a:lnTo>
                  <a:pt x="2518" y="1129"/>
                </a:lnTo>
                <a:lnTo>
                  <a:pt x="2486" y="1127"/>
                </a:lnTo>
                <a:lnTo>
                  <a:pt x="2452" y="1125"/>
                </a:lnTo>
                <a:close/>
                <a:moveTo>
                  <a:pt x="2039" y="0"/>
                </a:moveTo>
                <a:lnTo>
                  <a:pt x="2040" y="2"/>
                </a:lnTo>
                <a:lnTo>
                  <a:pt x="2044" y="9"/>
                </a:lnTo>
                <a:lnTo>
                  <a:pt x="2050" y="21"/>
                </a:lnTo>
                <a:lnTo>
                  <a:pt x="2057" y="32"/>
                </a:lnTo>
                <a:lnTo>
                  <a:pt x="2063" y="45"/>
                </a:lnTo>
                <a:lnTo>
                  <a:pt x="2071" y="60"/>
                </a:lnTo>
                <a:lnTo>
                  <a:pt x="2078" y="76"/>
                </a:lnTo>
                <a:lnTo>
                  <a:pt x="2088" y="99"/>
                </a:lnTo>
                <a:lnTo>
                  <a:pt x="2100" y="123"/>
                </a:lnTo>
                <a:lnTo>
                  <a:pt x="2113" y="151"/>
                </a:lnTo>
                <a:lnTo>
                  <a:pt x="2133" y="195"/>
                </a:lnTo>
                <a:lnTo>
                  <a:pt x="2152" y="239"/>
                </a:lnTo>
                <a:lnTo>
                  <a:pt x="2172" y="285"/>
                </a:lnTo>
                <a:lnTo>
                  <a:pt x="2192" y="332"/>
                </a:lnTo>
                <a:lnTo>
                  <a:pt x="2204" y="365"/>
                </a:lnTo>
                <a:lnTo>
                  <a:pt x="2215" y="398"/>
                </a:lnTo>
                <a:lnTo>
                  <a:pt x="2224" y="430"/>
                </a:lnTo>
                <a:lnTo>
                  <a:pt x="2241" y="497"/>
                </a:lnTo>
                <a:lnTo>
                  <a:pt x="2253" y="566"/>
                </a:lnTo>
                <a:lnTo>
                  <a:pt x="2261" y="638"/>
                </a:lnTo>
                <a:lnTo>
                  <a:pt x="2263" y="675"/>
                </a:lnTo>
                <a:lnTo>
                  <a:pt x="2263" y="711"/>
                </a:lnTo>
                <a:lnTo>
                  <a:pt x="2262" y="748"/>
                </a:lnTo>
                <a:lnTo>
                  <a:pt x="2260" y="793"/>
                </a:lnTo>
                <a:lnTo>
                  <a:pt x="2255" y="838"/>
                </a:lnTo>
                <a:lnTo>
                  <a:pt x="2203" y="866"/>
                </a:lnTo>
                <a:lnTo>
                  <a:pt x="2150" y="898"/>
                </a:lnTo>
                <a:lnTo>
                  <a:pt x="2099" y="933"/>
                </a:lnTo>
                <a:lnTo>
                  <a:pt x="2048" y="971"/>
                </a:lnTo>
                <a:lnTo>
                  <a:pt x="2000" y="1013"/>
                </a:lnTo>
                <a:lnTo>
                  <a:pt x="1991" y="980"/>
                </a:lnTo>
                <a:lnTo>
                  <a:pt x="1982" y="947"/>
                </a:lnTo>
                <a:lnTo>
                  <a:pt x="1970" y="893"/>
                </a:lnTo>
                <a:lnTo>
                  <a:pt x="1960" y="841"/>
                </a:lnTo>
                <a:lnTo>
                  <a:pt x="1952" y="788"/>
                </a:lnTo>
                <a:lnTo>
                  <a:pt x="1944" y="714"/>
                </a:lnTo>
                <a:lnTo>
                  <a:pt x="1943" y="680"/>
                </a:lnTo>
                <a:lnTo>
                  <a:pt x="1942" y="647"/>
                </a:lnTo>
                <a:lnTo>
                  <a:pt x="1944" y="618"/>
                </a:lnTo>
                <a:lnTo>
                  <a:pt x="1946" y="590"/>
                </a:lnTo>
                <a:lnTo>
                  <a:pt x="1947" y="575"/>
                </a:lnTo>
                <a:lnTo>
                  <a:pt x="1949" y="560"/>
                </a:lnTo>
                <a:lnTo>
                  <a:pt x="1952" y="548"/>
                </a:lnTo>
                <a:lnTo>
                  <a:pt x="1954" y="531"/>
                </a:lnTo>
                <a:lnTo>
                  <a:pt x="1956" y="520"/>
                </a:lnTo>
                <a:lnTo>
                  <a:pt x="1957" y="513"/>
                </a:lnTo>
                <a:lnTo>
                  <a:pt x="1958" y="511"/>
                </a:lnTo>
                <a:lnTo>
                  <a:pt x="1957" y="513"/>
                </a:lnTo>
                <a:lnTo>
                  <a:pt x="1956" y="520"/>
                </a:lnTo>
                <a:lnTo>
                  <a:pt x="1953" y="531"/>
                </a:lnTo>
                <a:lnTo>
                  <a:pt x="1949" y="547"/>
                </a:lnTo>
                <a:lnTo>
                  <a:pt x="1946" y="560"/>
                </a:lnTo>
                <a:lnTo>
                  <a:pt x="1942" y="574"/>
                </a:lnTo>
                <a:lnTo>
                  <a:pt x="1939" y="590"/>
                </a:lnTo>
                <a:lnTo>
                  <a:pt x="1936" y="617"/>
                </a:lnTo>
                <a:lnTo>
                  <a:pt x="1932" y="647"/>
                </a:lnTo>
                <a:lnTo>
                  <a:pt x="1930" y="680"/>
                </a:lnTo>
                <a:lnTo>
                  <a:pt x="1929" y="715"/>
                </a:lnTo>
                <a:lnTo>
                  <a:pt x="1929" y="752"/>
                </a:lnTo>
                <a:lnTo>
                  <a:pt x="1930" y="790"/>
                </a:lnTo>
                <a:lnTo>
                  <a:pt x="1934" y="844"/>
                </a:lnTo>
                <a:lnTo>
                  <a:pt x="1940" y="899"/>
                </a:lnTo>
                <a:lnTo>
                  <a:pt x="1949" y="954"/>
                </a:lnTo>
                <a:lnTo>
                  <a:pt x="1957" y="1000"/>
                </a:lnTo>
                <a:lnTo>
                  <a:pt x="1967" y="1045"/>
                </a:lnTo>
                <a:lnTo>
                  <a:pt x="1915" y="1099"/>
                </a:lnTo>
                <a:lnTo>
                  <a:pt x="1915" y="1141"/>
                </a:lnTo>
                <a:lnTo>
                  <a:pt x="1911" y="1182"/>
                </a:lnTo>
                <a:lnTo>
                  <a:pt x="1927" y="1157"/>
                </a:lnTo>
                <a:lnTo>
                  <a:pt x="1944" y="1131"/>
                </a:lnTo>
                <a:lnTo>
                  <a:pt x="1976" y="1090"/>
                </a:lnTo>
                <a:lnTo>
                  <a:pt x="2014" y="1049"/>
                </a:lnTo>
                <a:lnTo>
                  <a:pt x="2048" y="1017"/>
                </a:lnTo>
                <a:lnTo>
                  <a:pt x="2086" y="986"/>
                </a:lnTo>
                <a:lnTo>
                  <a:pt x="2127" y="957"/>
                </a:lnTo>
                <a:lnTo>
                  <a:pt x="2170" y="929"/>
                </a:lnTo>
                <a:lnTo>
                  <a:pt x="2218" y="905"/>
                </a:lnTo>
                <a:lnTo>
                  <a:pt x="2258" y="887"/>
                </a:lnTo>
                <a:lnTo>
                  <a:pt x="2300" y="871"/>
                </a:lnTo>
                <a:lnTo>
                  <a:pt x="2344" y="858"/>
                </a:lnTo>
                <a:lnTo>
                  <a:pt x="2389" y="848"/>
                </a:lnTo>
                <a:lnTo>
                  <a:pt x="2434" y="841"/>
                </a:lnTo>
                <a:lnTo>
                  <a:pt x="2481" y="835"/>
                </a:lnTo>
                <a:lnTo>
                  <a:pt x="2529" y="833"/>
                </a:lnTo>
                <a:lnTo>
                  <a:pt x="2576" y="834"/>
                </a:lnTo>
                <a:lnTo>
                  <a:pt x="2623" y="837"/>
                </a:lnTo>
                <a:lnTo>
                  <a:pt x="2670" y="846"/>
                </a:lnTo>
                <a:lnTo>
                  <a:pt x="2717" y="855"/>
                </a:lnTo>
                <a:lnTo>
                  <a:pt x="2761" y="867"/>
                </a:lnTo>
                <a:lnTo>
                  <a:pt x="2805" y="884"/>
                </a:lnTo>
                <a:lnTo>
                  <a:pt x="2847" y="901"/>
                </a:lnTo>
                <a:lnTo>
                  <a:pt x="2887" y="923"/>
                </a:lnTo>
                <a:lnTo>
                  <a:pt x="2925" y="947"/>
                </a:lnTo>
                <a:lnTo>
                  <a:pt x="2959" y="970"/>
                </a:lnTo>
                <a:lnTo>
                  <a:pt x="2993" y="996"/>
                </a:lnTo>
                <a:lnTo>
                  <a:pt x="3022" y="1025"/>
                </a:lnTo>
                <a:lnTo>
                  <a:pt x="3048" y="1053"/>
                </a:lnTo>
                <a:lnTo>
                  <a:pt x="3070" y="1081"/>
                </a:lnTo>
                <a:lnTo>
                  <a:pt x="3085" y="1100"/>
                </a:lnTo>
                <a:lnTo>
                  <a:pt x="3098" y="1122"/>
                </a:lnTo>
                <a:lnTo>
                  <a:pt x="3109" y="1142"/>
                </a:lnTo>
                <a:lnTo>
                  <a:pt x="3120" y="1160"/>
                </a:lnTo>
                <a:lnTo>
                  <a:pt x="3130" y="1182"/>
                </a:lnTo>
                <a:lnTo>
                  <a:pt x="3138" y="1201"/>
                </a:lnTo>
                <a:lnTo>
                  <a:pt x="3144" y="1218"/>
                </a:lnTo>
                <a:lnTo>
                  <a:pt x="3148" y="1229"/>
                </a:lnTo>
                <a:lnTo>
                  <a:pt x="3150" y="1236"/>
                </a:lnTo>
                <a:lnTo>
                  <a:pt x="3151" y="1239"/>
                </a:lnTo>
                <a:lnTo>
                  <a:pt x="3149" y="1240"/>
                </a:lnTo>
                <a:lnTo>
                  <a:pt x="3142" y="1244"/>
                </a:lnTo>
                <a:lnTo>
                  <a:pt x="3130" y="1251"/>
                </a:lnTo>
                <a:lnTo>
                  <a:pt x="3120" y="1256"/>
                </a:lnTo>
                <a:lnTo>
                  <a:pt x="3106" y="1263"/>
                </a:lnTo>
                <a:lnTo>
                  <a:pt x="3092" y="1270"/>
                </a:lnTo>
                <a:lnTo>
                  <a:pt x="3076" y="1277"/>
                </a:lnTo>
                <a:lnTo>
                  <a:pt x="3055" y="1289"/>
                </a:lnTo>
                <a:lnTo>
                  <a:pt x="3030" y="1300"/>
                </a:lnTo>
                <a:lnTo>
                  <a:pt x="3003" y="1314"/>
                </a:lnTo>
                <a:lnTo>
                  <a:pt x="2960" y="1335"/>
                </a:lnTo>
                <a:lnTo>
                  <a:pt x="2917" y="1355"/>
                </a:lnTo>
                <a:lnTo>
                  <a:pt x="2872" y="1375"/>
                </a:lnTo>
                <a:lnTo>
                  <a:pt x="2826" y="1395"/>
                </a:lnTo>
                <a:lnTo>
                  <a:pt x="2794" y="1406"/>
                </a:lnTo>
                <a:lnTo>
                  <a:pt x="2763" y="1419"/>
                </a:lnTo>
                <a:lnTo>
                  <a:pt x="2731" y="1428"/>
                </a:lnTo>
                <a:lnTo>
                  <a:pt x="2664" y="1445"/>
                </a:lnTo>
                <a:lnTo>
                  <a:pt x="2597" y="1458"/>
                </a:lnTo>
                <a:lnTo>
                  <a:pt x="2527" y="1465"/>
                </a:lnTo>
                <a:lnTo>
                  <a:pt x="2474" y="1468"/>
                </a:lnTo>
                <a:lnTo>
                  <a:pt x="2419" y="1467"/>
                </a:lnTo>
                <a:lnTo>
                  <a:pt x="2366" y="1464"/>
                </a:lnTo>
                <a:lnTo>
                  <a:pt x="2311" y="1457"/>
                </a:lnTo>
                <a:lnTo>
                  <a:pt x="2257" y="1447"/>
                </a:lnTo>
                <a:lnTo>
                  <a:pt x="2204" y="1434"/>
                </a:lnTo>
                <a:lnTo>
                  <a:pt x="2151" y="1420"/>
                </a:lnTo>
                <a:lnTo>
                  <a:pt x="2101" y="1402"/>
                </a:lnTo>
                <a:lnTo>
                  <a:pt x="2053" y="1385"/>
                </a:lnTo>
                <a:lnTo>
                  <a:pt x="2009" y="1365"/>
                </a:lnTo>
                <a:lnTo>
                  <a:pt x="1995" y="1359"/>
                </a:lnTo>
                <a:lnTo>
                  <a:pt x="1983" y="1353"/>
                </a:lnTo>
                <a:lnTo>
                  <a:pt x="1947" y="1362"/>
                </a:lnTo>
                <a:lnTo>
                  <a:pt x="1908" y="1373"/>
                </a:lnTo>
                <a:lnTo>
                  <a:pt x="1868" y="1387"/>
                </a:lnTo>
                <a:lnTo>
                  <a:pt x="1827" y="1402"/>
                </a:lnTo>
                <a:lnTo>
                  <a:pt x="1786" y="1420"/>
                </a:lnTo>
                <a:lnTo>
                  <a:pt x="1746" y="1438"/>
                </a:lnTo>
                <a:lnTo>
                  <a:pt x="1739" y="1444"/>
                </a:lnTo>
                <a:lnTo>
                  <a:pt x="1731" y="1450"/>
                </a:lnTo>
                <a:lnTo>
                  <a:pt x="1909" y="1632"/>
                </a:lnTo>
                <a:lnTo>
                  <a:pt x="1741" y="1804"/>
                </a:lnTo>
                <a:lnTo>
                  <a:pt x="1355" y="1409"/>
                </a:lnTo>
                <a:lnTo>
                  <a:pt x="1522" y="1238"/>
                </a:lnTo>
                <a:lnTo>
                  <a:pt x="1676" y="1395"/>
                </a:lnTo>
                <a:lnTo>
                  <a:pt x="1703" y="1379"/>
                </a:lnTo>
                <a:lnTo>
                  <a:pt x="1732" y="1353"/>
                </a:lnTo>
                <a:lnTo>
                  <a:pt x="1759" y="1325"/>
                </a:lnTo>
                <a:lnTo>
                  <a:pt x="1784" y="1293"/>
                </a:lnTo>
                <a:lnTo>
                  <a:pt x="1806" y="1260"/>
                </a:lnTo>
                <a:lnTo>
                  <a:pt x="1822" y="1225"/>
                </a:lnTo>
                <a:lnTo>
                  <a:pt x="1834" y="1188"/>
                </a:lnTo>
                <a:lnTo>
                  <a:pt x="1841" y="1149"/>
                </a:lnTo>
                <a:lnTo>
                  <a:pt x="1813" y="1115"/>
                </a:lnTo>
                <a:lnTo>
                  <a:pt x="1785" y="1079"/>
                </a:lnTo>
                <a:lnTo>
                  <a:pt x="1759" y="1039"/>
                </a:lnTo>
                <a:lnTo>
                  <a:pt x="1735" y="998"/>
                </a:lnTo>
                <a:lnTo>
                  <a:pt x="1713" y="954"/>
                </a:lnTo>
                <a:lnTo>
                  <a:pt x="1696" y="913"/>
                </a:lnTo>
                <a:lnTo>
                  <a:pt x="1681" y="869"/>
                </a:lnTo>
                <a:lnTo>
                  <a:pt x="1668" y="824"/>
                </a:lnTo>
                <a:lnTo>
                  <a:pt x="1657" y="779"/>
                </a:lnTo>
                <a:lnTo>
                  <a:pt x="1649" y="731"/>
                </a:lnTo>
                <a:lnTo>
                  <a:pt x="1644" y="684"/>
                </a:lnTo>
                <a:lnTo>
                  <a:pt x="1642" y="612"/>
                </a:lnTo>
                <a:lnTo>
                  <a:pt x="1646" y="540"/>
                </a:lnTo>
                <a:lnTo>
                  <a:pt x="1654" y="491"/>
                </a:lnTo>
                <a:lnTo>
                  <a:pt x="1664" y="444"/>
                </a:lnTo>
                <a:lnTo>
                  <a:pt x="1676" y="398"/>
                </a:lnTo>
                <a:lnTo>
                  <a:pt x="1692" y="353"/>
                </a:lnTo>
                <a:lnTo>
                  <a:pt x="1709" y="310"/>
                </a:lnTo>
                <a:lnTo>
                  <a:pt x="1730" y="269"/>
                </a:lnTo>
                <a:lnTo>
                  <a:pt x="1753" y="231"/>
                </a:lnTo>
                <a:lnTo>
                  <a:pt x="1776" y="195"/>
                </a:lnTo>
                <a:lnTo>
                  <a:pt x="1803" y="162"/>
                </a:lnTo>
                <a:lnTo>
                  <a:pt x="1844" y="118"/>
                </a:lnTo>
                <a:lnTo>
                  <a:pt x="1883" y="82"/>
                </a:lnTo>
                <a:lnTo>
                  <a:pt x="1903" y="67"/>
                </a:lnTo>
                <a:lnTo>
                  <a:pt x="1925" y="53"/>
                </a:lnTo>
                <a:lnTo>
                  <a:pt x="1944" y="42"/>
                </a:lnTo>
                <a:lnTo>
                  <a:pt x="1962" y="32"/>
                </a:lnTo>
                <a:lnTo>
                  <a:pt x="1983" y="21"/>
                </a:lnTo>
                <a:lnTo>
                  <a:pt x="2003" y="13"/>
                </a:lnTo>
                <a:lnTo>
                  <a:pt x="2018" y="7"/>
                </a:lnTo>
                <a:lnTo>
                  <a:pt x="2029" y="3"/>
                </a:lnTo>
                <a:lnTo>
                  <a:pt x="2037" y="1"/>
                </a:lnTo>
                <a:lnTo>
                  <a:pt x="20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41" name="Group 240"/>
          <p:cNvGrpSpPr/>
          <p:nvPr/>
        </p:nvGrpSpPr>
        <p:grpSpPr>
          <a:xfrm>
            <a:off x="6313058" y="5046663"/>
            <a:ext cx="492126" cy="466726"/>
            <a:chOff x="6286500" y="5046663"/>
            <a:chExt cx="492126" cy="4667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7" name="Freeform 122"/>
            <p:cNvSpPr>
              <a:spLocks noEditPoints="1"/>
            </p:cNvSpPr>
            <p:nvPr/>
          </p:nvSpPr>
          <p:spPr bwMode="auto">
            <a:xfrm>
              <a:off x="6510338" y="5046663"/>
              <a:ext cx="268288" cy="466725"/>
            </a:xfrm>
            <a:custGeom>
              <a:avLst/>
              <a:gdLst>
                <a:gd name="T0" fmla="*/ 879 w 1859"/>
                <a:gd name="T1" fmla="*/ 2268 h 3225"/>
                <a:gd name="T2" fmla="*/ 774 w 1859"/>
                <a:gd name="T3" fmla="*/ 2467 h 3225"/>
                <a:gd name="T4" fmla="*/ 777 w 1859"/>
                <a:gd name="T5" fmla="*/ 2782 h 3225"/>
                <a:gd name="T6" fmla="*/ 904 w 1859"/>
                <a:gd name="T7" fmla="*/ 2983 h 3225"/>
                <a:gd name="T8" fmla="*/ 1144 w 1859"/>
                <a:gd name="T9" fmla="*/ 3012 h 3225"/>
                <a:gd name="T10" fmla="*/ 1312 w 1859"/>
                <a:gd name="T11" fmla="*/ 2869 h 3225"/>
                <a:gd name="T12" fmla="*/ 1354 w 1859"/>
                <a:gd name="T13" fmla="*/ 2557 h 3225"/>
                <a:gd name="T14" fmla="*/ 1269 w 1859"/>
                <a:gd name="T15" fmla="*/ 2301 h 3225"/>
                <a:gd name="T16" fmla="*/ 1058 w 1859"/>
                <a:gd name="T17" fmla="*/ 2216 h 3225"/>
                <a:gd name="T18" fmla="*/ 1698 w 1859"/>
                <a:gd name="T19" fmla="*/ 61 h 3225"/>
                <a:gd name="T20" fmla="*/ 1473 w 1859"/>
                <a:gd name="T21" fmla="*/ 227 h 3225"/>
                <a:gd name="T22" fmla="*/ 1828 w 1859"/>
                <a:gd name="T23" fmla="*/ 355 h 3225"/>
                <a:gd name="T24" fmla="*/ 1847 w 1859"/>
                <a:gd name="T25" fmla="*/ 455 h 3225"/>
                <a:gd name="T26" fmla="*/ 1613 w 1859"/>
                <a:gd name="T27" fmla="*/ 645 h 3225"/>
                <a:gd name="T28" fmla="*/ 1260 w 1859"/>
                <a:gd name="T29" fmla="*/ 847 h 3225"/>
                <a:gd name="T30" fmla="*/ 1128 w 1859"/>
                <a:gd name="T31" fmla="*/ 810 h 3225"/>
                <a:gd name="T32" fmla="*/ 957 w 1859"/>
                <a:gd name="T33" fmla="*/ 723 h 3225"/>
                <a:gd name="T34" fmla="*/ 687 w 1859"/>
                <a:gd name="T35" fmla="*/ 766 h 3225"/>
                <a:gd name="T36" fmla="*/ 401 w 1859"/>
                <a:gd name="T37" fmla="*/ 909 h 3225"/>
                <a:gd name="T38" fmla="*/ 209 w 1859"/>
                <a:gd name="T39" fmla="*/ 1127 h 3225"/>
                <a:gd name="T40" fmla="*/ 146 w 1859"/>
                <a:gd name="T41" fmla="*/ 1436 h 3225"/>
                <a:gd name="T42" fmla="*/ 213 w 1859"/>
                <a:gd name="T43" fmla="*/ 1673 h 3225"/>
                <a:gd name="T44" fmla="*/ 404 w 1859"/>
                <a:gd name="T45" fmla="*/ 1784 h 3225"/>
                <a:gd name="T46" fmla="*/ 648 w 1859"/>
                <a:gd name="T47" fmla="*/ 1775 h 3225"/>
                <a:gd name="T48" fmla="*/ 922 w 1859"/>
                <a:gd name="T49" fmla="*/ 1687 h 3225"/>
                <a:gd name="T50" fmla="*/ 1212 w 1859"/>
                <a:gd name="T51" fmla="*/ 1630 h 3225"/>
                <a:gd name="T52" fmla="*/ 1448 w 1859"/>
                <a:gd name="T53" fmla="*/ 1715 h 3225"/>
                <a:gd name="T54" fmla="*/ 1544 w 1859"/>
                <a:gd name="T55" fmla="*/ 1947 h 3225"/>
                <a:gd name="T56" fmla="*/ 1493 w 1859"/>
                <a:gd name="T57" fmla="*/ 2218 h 3225"/>
                <a:gd name="T58" fmla="*/ 1603 w 1859"/>
                <a:gd name="T59" fmla="*/ 2500 h 3225"/>
                <a:gd name="T60" fmla="*/ 1581 w 1859"/>
                <a:gd name="T61" fmla="*/ 2847 h 3225"/>
                <a:gd name="T62" fmla="*/ 1430 w 1859"/>
                <a:gd name="T63" fmla="*/ 3098 h 3225"/>
                <a:gd name="T64" fmla="*/ 1166 w 1859"/>
                <a:gd name="T65" fmla="*/ 3218 h 3225"/>
                <a:gd name="T66" fmla="*/ 854 w 1859"/>
                <a:gd name="T67" fmla="*/ 3192 h 3225"/>
                <a:gd name="T68" fmla="*/ 625 w 1859"/>
                <a:gd name="T69" fmla="*/ 3024 h 3225"/>
                <a:gd name="T70" fmla="*/ 514 w 1859"/>
                <a:gd name="T71" fmla="*/ 2733 h 3225"/>
                <a:gd name="T72" fmla="*/ 535 w 1859"/>
                <a:gd name="T73" fmla="*/ 2389 h 3225"/>
                <a:gd name="T74" fmla="*/ 685 w 1859"/>
                <a:gd name="T75" fmla="*/ 2139 h 3225"/>
                <a:gd name="T76" fmla="*/ 950 w 1859"/>
                <a:gd name="T77" fmla="*/ 2020 h 3225"/>
                <a:gd name="T78" fmla="*/ 1288 w 1859"/>
                <a:gd name="T79" fmla="*/ 2053 h 3225"/>
                <a:gd name="T80" fmla="*/ 1399 w 1859"/>
                <a:gd name="T81" fmla="*/ 1961 h 3225"/>
                <a:gd name="T82" fmla="*/ 1354 w 1859"/>
                <a:gd name="T83" fmla="*/ 1829 h 3225"/>
                <a:gd name="T84" fmla="*/ 1192 w 1859"/>
                <a:gd name="T85" fmla="*/ 1776 h 3225"/>
                <a:gd name="T86" fmla="*/ 955 w 1859"/>
                <a:gd name="T87" fmla="*/ 1830 h 3225"/>
                <a:gd name="T88" fmla="*/ 669 w 1859"/>
                <a:gd name="T89" fmla="*/ 1920 h 3225"/>
                <a:gd name="T90" fmla="*/ 378 w 1859"/>
                <a:gd name="T91" fmla="*/ 1929 h 3225"/>
                <a:gd name="T92" fmla="*/ 126 w 1859"/>
                <a:gd name="T93" fmla="*/ 1797 h 3225"/>
                <a:gd name="T94" fmla="*/ 8 w 1859"/>
                <a:gd name="T95" fmla="*/ 1539 h 3225"/>
                <a:gd name="T96" fmla="*/ 33 w 1859"/>
                <a:gd name="T97" fmla="*/ 1186 h 3225"/>
                <a:gd name="T98" fmla="*/ 194 w 1859"/>
                <a:gd name="T99" fmla="*/ 897 h 3225"/>
                <a:gd name="T100" fmla="*/ 453 w 1859"/>
                <a:gd name="T101" fmla="*/ 709 h 3225"/>
                <a:gd name="T102" fmla="*/ 742 w 1859"/>
                <a:gd name="T103" fmla="*/ 591 h 3225"/>
                <a:gd name="T104" fmla="*/ 868 w 1859"/>
                <a:gd name="T105" fmla="*/ 419 h 3225"/>
                <a:gd name="T106" fmla="*/ 940 w 1859"/>
                <a:gd name="T107" fmla="*/ 223 h 3225"/>
                <a:gd name="T108" fmla="*/ 1314 w 1859"/>
                <a:gd name="T109" fmla="*/ 55 h 3225"/>
                <a:gd name="T110" fmla="*/ 1614 w 1859"/>
                <a:gd name="T111" fmla="*/ 2 h 3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59" h="3225">
                  <a:moveTo>
                    <a:pt x="1058" y="2216"/>
                  </a:moveTo>
                  <a:lnTo>
                    <a:pt x="1015" y="2218"/>
                  </a:lnTo>
                  <a:lnTo>
                    <a:pt x="976" y="2224"/>
                  </a:lnTo>
                  <a:lnTo>
                    <a:pt x="940" y="2235"/>
                  </a:lnTo>
                  <a:lnTo>
                    <a:pt x="907" y="2249"/>
                  </a:lnTo>
                  <a:lnTo>
                    <a:pt x="879" y="2268"/>
                  </a:lnTo>
                  <a:lnTo>
                    <a:pt x="853" y="2291"/>
                  </a:lnTo>
                  <a:lnTo>
                    <a:pt x="832" y="2319"/>
                  </a:lnTo>
                  <a:lnTo>
                    <a:pt x="813" y="2351"/>
                  </a:lnTo>
                  <a:lnTo>
                    <a:pt x="797" y="2385"/>
                  </a:lnTo>
                  <a:lnTo>
                    <a:pt x="784" y="2425"/>
                  </a:lnTo>
                  <a:lnTo>
                    <a:pt x="774" y="2467"/>
                  </a:lnTo>
                  <a:lnTo>
                    <a:pt x="766" y="2513"/>
                  </a:lnTo>
                  <a:lnTo>
                    <a:pt x="762" y="2563"/>
                  </a:lnTo>
                  <a:lnTo>
                    <a:pt x="761" y="2617"/>
                  </a:lnTo>
                  <a:lnTo>
                    <a:pt x="763" y="2676"/>
                  </a:lnTo>
                  <a:lnTo>
                    <a:pt x="769" y="2732"/>
                  </a:lnTo>
                  <a:lnTo>
                    <a:pt x="777" y="2782"/>
                  </a:lnTo>
                  <a:lnTo>
                    <a:pt x="790" y="2828"/>
                  </a:lnTo>
                  <a:lnTo>
                    <a:pt x="806" y="2869"/>
                  </a:lnTo>
                  <a:lnTo>
                    <a:pt x="825" y="2905"/>
                  </a:lnTo>
                  <a:lnTo>
                    <a:pt x="848" y="2936"/>
                  </a:lnTo>
                  <a:lnTo>
                    <a:pt x="874" y="2962"/>
                  </a:lnTo>
                  <a:lnTo>
                    <a:pt x="904" y="2983"/>
                  </a:lnTo>
                  <a:lnTo>
                    <a:pt x="938" y="3000"/>
                  </a:lnTo>
                  <a:lnTo>
                    <a:pt x="975" y="3012"/>
                  </a:lnTo>
                  <a:lnTo>
                    <a:pt x="1016" y="3019"/>
                  </a:lnTo>
                  <a:lnTo>
                    <a:pt x="1059" y="3021"/>
                  </a:lnTo>
                  <a:lnTo>
                    <a:pt x="1104" y="3019"/>
                  </a:lnTo>
                  <a:lnTo>
                    <a:pt x="1144" y="3012"/>
                  </a:lnTo>
                  <a:lnTo>
                    <a:pt x="1181" y="3000"/>
                  </a:lnTo>
                  <a:lnTo>
                    <a:pt x="1213" y="2983"/>
                  </a:lnTo>
                  <a:lnTo>
                    <a:pt x="1243" y="2962"/>
                  </a:lnTo>
                  <a:lnTo>
                    <a:pt x="1269" y="2936"/>
                  </a:lnTo>
                  <a:lnTo>
                    <a:pt x="1293" y="2905"/>
                  </a:lnTo>
                  <a:lnTo>
                    <a:pt x="1312" y="2869"/>
                  </a:lnTo>
                  <a:lnTo>
                    <a:pt x="1328" y="2828"/>
                  </a:lnTo>
                  <a:lnTo>
                    <a:pt x="1340" y="2782"/>
                  </a:lnTo>
                  <a:lnTo>
                    <a:pt x="1349" y="2732"/>
                  </a:lnTo>
                  <a:lnTo>
                    <a:pt x="1354" y="2677"/>
                  </a:lnTo>
                  <a:lnTo>
                    <a:pt x="1355" y="2617"/>
                  </a:lnTo>
                  <a:lnTo>
                    <a:pt x="1354" y="2557"/>
                  </a:lnTo>
                  <a:lnTo>
                    <a:pt x="1349" y="2503"/>
                  </a:lnTo>
                  <a:lnTo>
                    <a:pt x="1339" y="2453"/>
                  </a:lnTo>
                  <a:lnTo>
                    <a:pt x="1328" y="2408"/>
                  </a:lnTo>
                  <a:lnTo>
                    <a:pt x="1312" y="2367"/>
                  </a:lnTo>
                  <a:lnTo>
                    <a:pt x="1292" y="2331"/>
                  </a:lnTo>
                  <a:lnTo>
                    <a:pt x="1269" y="2301"/>
                  </a:lnTo>
                  <a:lnTo>
                    <a:pt x="1243" y="2275"/>
                  </a:lnTo>
                  <a:lnTo>
                    <a:pt x="1212" y="2254"/>
                  </a:lnTo>
                  <a:lnTo>
                    <a:pt x="1180" y="2237"/>
                  </a:lnTo>
                  <a:lnTo>
                    <a:pt x="1143" y="2225"/>
                  </a:lnTo>
                  <a:lnTo>
                    <a:pt x="1101" y="2218"/>
                  </a:lnTo>
                  <a:lnTo>
                    <a:pt x="1058" y="2216"/>
                  </a:lnTo>
                  <a:close/>
                  <a:moveTo>
                    <a:pt x="1633" y="0"/>
                  </a:moveTo>
                  <a:lnTo>
                    <a:pt x="1651" y="5"/>
                  </a:lnTo>
                  <a:lnTo>
                    <a:pt x="1668" y="13"/>
                  </a:lnTo>
                  <a:lnTo>
                    <a:pt x="1682" y="26"/>
                  </a:lnTo>
                  <a:lnTo>
                    <a:pt x="1692" y="43"/>
                  </a:lnTo>
                  <a:lnTo>
                    <a:pt x="1698" y="61"/>
                  </a:lnTo>
                  <a:lnTo>
                    <a:pt x="1700" y="80"/>
                  </a:lnTo>
                  <a:lnTo>
                    <a:pt x="1695" y="98"/>
                  </a:lnTo>
                  <a:lnTo>
                    <a:pt x="1687" y="115"/>
                  </a:lnTo>
                  <a:lnTo>
                    <a:pt x="1674" y="129"/>
                  </a:lnTo>
                  <a:lnTo>
                    <a:pt x="1658" y="139"/>
                  </a:lnTo>
                  <a:lnTo>
                    <a:pt x="1473" y="227"/>
                  </a:lnTo>
                  <a:lnTo>
                    <a:pt x="1572" y="436"/>
                  </a:lnTo>
                  <a:lnTo>
                    <a:pt x="1757" y="348"/>
                  </a:lnTo>
                  <a:lnTo>
                    <a:pt x="1775" y="343"/>
                  </a:lnTo>
                  <a:lnTo>
                    <a:pt x="1794" y="342"/>
                  </a:lnTo>
                  <a:lnTo>
                    <a:pt x="1812" y="346"/>
                  </a:lnTo>
                  <a:lnTo>
                    <a:pt x="1828" y="355"/>
                  </a:lnTo>
                  <a:lnTo>
                    <a:pt x="1842" y="367"/>
                  </a:lnTo>
                  <a:lnTo>
                    <a:pt x="1853" y="383"/>
                  </a:lnTo>
                  <a:lnTo>
                    <a:pt x="1859" y="402"/>
                  </a:lnTo>
                  <a:lnTo>
                    <a:pt x="1859" y="421"/>
                  </a:lnTo>
                  <a:lnTo>
                    <a:pt x="1856" y="439"/>
                  </a:lnTo>
                  <a:lnTo>
                    <a:pt x="1847" y="455"/>
                  </a:lnTo>
                  <a:lnTo>
                    <a:pt x="1835" y="469"/>
                  </a:lnTo>
                  <a:lnTo>
                    <a:pt x="1818" y="480"/>
                  </a:lnTo>
                  <a:lnTo>
                    <a:pt x="1626" y="572"/>
                  </a:lnTo>
                  <a:lnTo>
                    <a:pt x="1626" y="597"/>
                  </a:lnTo>
                  <a:lnTo>
                    <a:pt x="1621" y="622"/>
                  </a:lnTo>
                  <a:lnTo>
                    <a:pt x="1613" y="645"/>
                  </a:lnTo>
                  <a:lnTo>
                    <a:pt x="1600" y="666"/>
                  </a:lnTo>
                  <a:lnTo>
                    <a:pt x="1584" y="685"/>
                  </a:lnTo>
                  <a:lnTo>
                    <a:pt x="1565" y="702"/>
                  </a:lnTo>
                  <a:lnTo>
                    <a:pt x="1542" y="716"/>
                  </a:lnTo>
                  <a:lnTo>
                    <a:pt x="1272" y="844"/>
                  </a:lnTo>
                  <a:lnTo>
                    <a:pt x="1260" y="847"/>
                  </a:lnTo>
                  <a:lnTo>
                    <a:pt x="1244" y="847"/>
                  </a:lnTo>
                  <a:lnTo>
                    <a:pt x="1226" y="844"/>
                  </a:lnTo>
                  <a:lnTo>
                    <a:pt x="1204" y="839"/>
                  </a:lnTo>
                  <a:lnTo>
                    <a:pt x="1181" y="832"/>
                  </a:lnTo>
                  <a:lnTo>
                    <a:pt x="1155" y="822"/>
                  </a:lnTo>
                  <a:lnTo>
                    <a:pt x="1128" y="810"/>
                  </a:lnTo>
                  <a:lnTo>
                    <a:pt x="1099" y="798"/>
                  </a:lnTo>
                  <a:lnTo>
                    <a:pt x="1071" y="784"/>
                  </a:lnTo>
                  <a:lnTo>
                    <a:pt x="1041" y="769"/>
                  </a:lnTo>
                  <a:lnTo>
                    <a:pt x="1013" y="754"/>
                  </a:lnTo>
                  <a:lnTo>
                    <a:pt x="984" y="739"/>
                  </a:lnTo>
                  <a:lnTo>
                    <a:pt x="957" y="723"/>
                  </a:lnTo>
                  <a:lnTo>
                    <a:pt x="930" y="710"/>
                  </a:lnTo>
                  <a:lnTo>
                    <a:pt x="906" y="696"/>
                  </a:lnTo>
                  <a:lnTo>
                    <a:pt x="850" y="712"/>
                  </a:lnTo>
                  <a:lnTo>
                    <a:pt x="795" y="729"/>
                  </a:lnTo>
                  <a:lnTo>
                    <a:pt x="741" y="747"/>
                  </a:lnTo>
                  <a:lnTo>
                    <a:pt x="687" y="766"/>
                  </a:lnTo>
                  <a:lnTo>
                    <a:pt x="635" y="786"/>
                  </a:lnTo>
                  <a:lnTo>
                    <a:pt x="585" y="807"/>
                  </a:lnTo>
                  <a:lnTo>
                    <a:pt x="535" y="830"/>
                  </a:lnTo>
                  <a:lnTo>
                    <a:pt x="489" y="855"/>
                  </a:lnTo>
                  <a:lnTo>
                    <a:pt x="443" y="881"/>
                  </a:lnTo>
                  <a:lnTo>
                    <a:pt x="401" y="909"/>
                  </a:lnTo>
                  <a:lnTo>
                    <a:pt x="361" y="940"/>
                  </a:lnTo>
                  <a:lnTo>
                    <a:pt x="324" y="971"/>
                  </a:lnTo>
                  <a:lnTo>
                    <a:pt x="290" y="1006"/>
                  </a:lnTo>
                  <a:lnTo>
                    <a:pt x="259" y="1044"/>
                  </a:lnTo>
                  <a:lnTo>
                    <a:pt x="233" y="1084"/>
                  </a:lnTo>
                  <a:lnTo>
                    <a:pt x="209" y="1127"/>
                  </a:lnTo>
                  <a:lnTo>
                    <a:pt x="190" y="1173"/>
                  </a:lnTo>
                  <a:lnTo>
                    <a:pt x="175" y="1222"/>
                  </a:lnTo>
                  <a:lnTo>
                    <a:pt x="162" y="1278"/>
                  </a:lnTo>
                  <a:lnTo>
                    <a:pt x="153" y="1333"/>
                  </a:lnTo>
                  <a:lnTo>
                    <a:pt x="147" y="1386"/>
                  </a:lnTo>
                  <a:lnTo>
                    <a:pt x="146" y="1436"/>
                  </a:lnTo>
                  <a:lnTo>
                    <a:pt x="148" y="1483"/>
                  </a:lnTo>
                  <a:lnTo>
                    <a:pt x="154" y="1528"/>
                  </a:lnTo>
                  <a:lnTo>
                    <a:pt x="163" y="1569"/>
                  </a:lnTo>
                  <a:lnTo>
                    <a:pt x="176" y="1607"/>
                  </a:lnTo>
                  <a:lnTo>
                    <a:pt x="193" y="1642"/>
                  </a:lnTo>
                  <a:lnTo>
                    <a:pt x="213" y="1673"/>
                  </a:lnTo>
                  <a:lnTo>
                    <a:pt x="236" y="1701"/>
                  </a:lnTo>
                  <a:lnTo>
                    <a:pt x="262" y="1724"/>
                  </a:lnTo>
                  <a:lnTo>
                    <a:pt x="293" y="1744"/>
                  </a:lnTo>
                  <a:lnTo>
                    <a:pt x="326" y="1761"/>
                  </a:lnTo>
                  <a:lnTo>
                    <a:pt x="364" y="1775"/>
                  </a:lnTo>
                  <a:lnTo>
                    <a:pt x="404" y="1784"/>
                  </a:lnTo>
                  <a:lnTo>
                    <a:pt x="448" y="1792"/>
                  </a:lnTo>
                  <a:lnTo>
                    <a:pt x="496" y="1795"/>
                  </a:lnTo>
                  <a:lnTo>
                    <a:pt x="530" y="1795"/>
                  </a:lnTo>
                  <a:lnTo>
                    <a:pt x="567" y="1792"/>
                  </a:lnTo>
                  <a:lnTo>
                    <a:pt x="606" y="1784"/>
                  </a:lnTo>
                  <a:lnTo>
                    <a:pt x="648" y="1775"/>
                  </a:lnTo>
                  <a:lnTo>
                    <a:pt x="690" y="1763"/>
                  </a:lnTo>
                  <a:lnTo>
                    <a:pt x="735" y="1749"/>
                  </a:lnTo>
                  <a:lnTo>
                    <a:pt x="779" y="1735"/>
                  </a:lnTo>
                  <a:lnTo>
                    <a:pt x="824" y="1720"/>
                  </a:lnTo>
                  <a:lnTo>
                    <a:pt x="873" y="1703"/>
                  </a:lnTo>
                  <a:lnTo>
                    <a:pt x="922" y="1687"/>
                  </a:lnTo>
                  <a:lnTo>
                    <a:pt x="971" y="1671"/>
                  </a:lnTo>
                  <a:lnTo>
                    <a:pt x="1021" y="1658"/>
                  </a:lnTo>
                  <a:lnTo>
                    <a:pt x="1070" y="1647"/>
                  </a:lnTo>
                  <a:lnTo>
                    <a:pt x="1117" y="1637"/>
                  </a:lnTo>
                  <a:lnTo>
                    <a:pt x="1166" y="1632"/>
                  </a:lnTo>
                  <a:lnTo>
                    <a:pt x="1212" y="1630"/>
                  </a:lnTo>
                  <a:lnTo>
                    <a:pt x="1258" y="1632"/>
                  </a:lnTo>
                  <a:lnTo>
                    <a:pt x="1302" y="1638"/>
                  </a:lnTo>
                  <a:lnTo>
                    <a:pt x="1346" y="1651"/>
                  </a:lnTo>
                  <a:lnTo>
                    <a:pt x="1388" y="1669"/>
                  </a:lnTo>
                  <a:lnTo>
                    <a:pt x="1420" y="1689"/>
                  </a:lnTo>
                  <a:lnTo>
                    <a:pt x="1448" y="1715"/>
                  </a:lnTo>
                  <a:lnTo>
                    <a:pt x="1473" y="1744"/>
                  </a:lnTo>
                  <a:lnTo>
                    <a:pt x="1495" y="1777"/>
                  </a:lnTo>
                  <a:lnTo>
                    <a:pt x="1514" y="1814"/>
                  </a:lnTo>
                  <a:lnTo>
                    <a:pt x="1527" y="1855"/>
                  </a:lnTo>
                  <a:lnTo>
                    <a:pt x="1538" y="1899"/>
                  </a:lnTo>
                  <a:lnTo>
                    <a:pt x="1544" y="1947"/>
                  </a:lnTo>
                  <a:lnTo>
                    <a:pt x="1546" y="1994"/>
                  </a:lnTo>
                  <a:lnTo>
                    <a:pt x="1544" y="2041"/>
                  </a:lnTo>
                  <a:lnTo>
                    <a:pt x="1537" y="2089"/>
                  </a:lnTo>
                  <a:lnTo>
                    <a:pt x="1526" y="2133"/>
                  </a:lnTo>
                  <a:lnTo>
                    <a:pt x="1511" y="2177"/>
                  </a:lnTo>
                  <a:lnTo>
                    <a:pt x="1493" y="2218"/>
                  </a:lnTo>
                  <a:lnTo>
                    <a:pt x="1520" y="2258"/>
                  </a:lnTo>
                  <a:lnTo>
                    <a:pt x="1544" y="2301"/>
                  </a:lnTo>
                  <a:lnTo>
                    <a:pt x="1564" y="2346"/>
                  </a:lnTo>
                  <a:lnTo>
                    <a:pt x="1581" y="2395"/>
                  </a:lnTo>
                  <a:lnTo>
                    <a:pt x="1594" y="2446"/>
                  </a:lnTo>
                  <a:lnTo>
                    <a:pt x="1603" y="2500"/>
                  </a:lnTo>
                  <a:lnTo>
                    <a:pt x="1609" y="2556"/>
                  </a:lnTo>
                  <a:lnTo>
                    <a:pt x="1611" y="2617"/>
                  </a:lnTo>
                  <a:lnTo>
                    <a:pt x="1609" y="2678"/>
                  </a:lnTo>
                  <a:lnTo>
                    <a:pt x="1603" y="2737"/>
                  </a:lnTo>
                  <a:lnTo>
                    <a:pt x="1595" y="2794"/>
                  </a:lnTo>
                  <a:lnTo>
                    <a:pt x="1581" y="2847"/>
                  </a:lnTo>
                  <a:lnTo>
                    <a:pt x="1565" y="2896"/>
                  </a:lnTo>
                  <a:lnTo>
                    <a:pt x="1545" y="2943"/>
                  </a:lnTo>
                  <a:lnTo>
                    <a:pt x="1522" y="2987"/>
                  </a:lnTo>
                  <a:lnTo>
                    <a:pt x="1495" y="3027"/>
                  </a:lnTo>
                  <a:lnTo>
                    <a:pt x="1464" y="3064"/>
                  </a:lnTo>
                  <a:lnTo>
                    <a:pt x="1430" y="3098"/>
                  </a:lnTo>
                  <a:lnTo>
                    <a:pt x="1393" y="3127"/>
                  </a:lnTo>
                  <a:lnTo>
                    <a:pt x="1353" y="3154"/>
                  </a:lnTo>
                  <a:lnTo>
                    <a:pt x="1311" y="3175"/>
                  </a:lnTo>
                  <a:lnTo>
                    <a:pt x="1265" y="3193"/>
                  </a:lnTo>
                  <a:lnTo>
                    <a:pt x="1218" y="3207"/>
                  </a:lnTo>
                  <a:lnTo>
                    <a:pt x="1166" y="3218"/>
                  </a:lnTo>
                  <a:lnTo>
                    <a:pt x="1112" y="3223"/>
                  </a:lnTo>
                  <a:lnTo>
                    <a:pt x="1056" y="3225"/>
                  </a:lnTo>
                  <a:lnTo>
                    <a:pt x="1002" y="3223"/>
                  </a:lnTo>
                  <a:lnTo>
                    <a:pt x="950" y="3217"/>
                  </a:lnTo>
                  <a:lnTo>
                    <a:pt x="902" y="3206"/>
                  </a:lnTo>
                  <a:lnTo>
                    <a:pt x="854" y="3192"/>
                  </a:lnTo>
                  <a:lnTo>
                    <a:pt x="810" y="3173"/>
                  </a:lnTo>
                  <a:lnTo>
                    <a:pt x="766" y="3151"/>
                  </a:lnTo>
                  <a:lnTo>
                    <a:pt x="726" y="3124"/>
                  </a:lnTo>
                  <a:lnTo>
                    <a:pt x="689" y="3095"/>
                  </a:lnTo>
                  <a:lnTo>
                    <a:pt x="656" y="3061"/>
                  </a:lnTo>
                  <a:lnTo>
                    <a:pt x="625" y="3024"/>
                  </a:lnTo>
                  <a:lnTo>
                    <a:pt x="597" y="2982"/>
                  </a:lnTo>
                  <a:lnTo>
                    <a:pt x="574" y="2938"/>
                  </a:lnTo>
                  <a:lnTo>
                    <a:pt x="553" y="2891"/>
                  </a:lnTo>
                  <a:lnTo>
                    <a:pt x="536" y="2841"/>
                  </a:lnTo>
                  <a:lnTo>
                    <a:pt x="523" y="2788"/>
                  </a:lnTo>
                  <a:lnTo>
                    <a:pt x="514" y="2733"/>
                  </a:lnTo>
                  <a:lnTo>
                    <a:pt x="508" y="2676"/>
                  </a:lnTo>
                  <a:lnTo>
                    <a:pt x="507" y="2617"/>
                  </a:lnTo>
                  <a:lnTo>
                    <a:pt x="508" y="2555"/>
                  </a:lnTo>
                  <a:lnTo>
                    <a:pt x="513" y="2496"/>
                  </a:lnTo>
                  <a:lnTo>
                    <a:pt x="522" y="2441"/>
                  </a:lnTo>
                  <a:lnTo>
                    <a:pt x="535" y="2389"/>
                  </a:lnTo>
                  <a:lnTo>
                    <a:pt x="551" y="2339"/>
                  </a:lnTo>
                  <a:lnTo>
                    <a:pt x="571" y="2292"/>
                  </a:lnTo>
                  <a:lnTo>
                    <a:pt x="594" y="2250"/>
                  </a:lnTo>
                  <a:lnTo>
                    <a:pt x="621" y="2210"/>
                  </a:lnTo>
                  <a:lnTo>
                    <a:pt x="651" y="2172"/>
                  </a:lnTo>
                  <a:lnTo>
                    <a:pt x="685" y="2139"/>
                  </a:lnTo>
                  <a:lnTo>
                    <a:pt x="722" y="2109"/>
                  </a:lnTo>
                  <a:lnTo>
                    <a:pt x="762" y="2083"/>
                  </a:lnTo>
                  <a:lnTo>
                    <a:pt x="805" y="2061"/>
                  </a:lnTo>
                  <a:lnTo>
                    <a:pt x="850" y="2044"/>
                  </a:lnTo>
                  <a:lnTo>
                    <a:pt x="899" y="2029"/>
                  </a:lnTo>
                  <a:lnTo>
                    <a:pt x="950" y="2020"/>
                  </a:lnTo>
                  <a:lnTo>
                    <a:pt x="1004" y="2014"/>
                  </a:lnTo>
                  <a:lnTo>
                    <a:pt x="1062" y="2012"/>
                  </a:lnTo>
                  <a:lnTo>
                    <a:pt x="1124" y="2014"/>
                  </a:lnTo>
                  <a:lnTo>
                    <a:pt x="1182" y="2022"/>
                  </a:lnTo>
                  <a:lnTo>
                    <a:pt x="1237" y="2035"/>
                  </a:lnTo>
                  <a:lnTo>
                    <a:pt x="1288" y="2053"/>
                  </a:lnTo>
                  <a:lnTo>
                    <a:pt x="1337" y="2076"/>
                  </a:lnTo>
                  <a:lnTo>
                    <a:pt x="1383" y="2104"/>
                  </a:lnTo>
                  <a:lnTo>
                    <a:pt x="1392" y="2070"/>
                  </a:lnTo>
                  <a:lnTo>
                    <a:pt x="1397" y="2035"/>
                  </a:lnTo>
                  <a:lnTo>
                    <a:pt x="1400" y="1999"/>
                  </a:lnTo>
                  <a:lnTo>
                    <a:pt x="1399" y="1961"/>
                  </a:lnTo>
                  <a:lnTo>
                    <a:pt x="1394" y="1927"/>
                  </a:lnTo>
                  <a:lnTo>
                    <a:pt x="1391" y="1910"/>
                  </a:lnTo>
                  <a:lnTo>
                    <a:pt x="1386" y="1889"/>
                  </a:lnTo>
                  <a:lnTo>
                    <a:pt x="1377" y="1869"/>
                  </a:lnTo>
                  <a:lnTo>
                    <a:pt x="1368" y="1849"/>
                  </a:lnTo>
                  <a:lnTo>
                    <a:pt x="1354" y="1829"/>
                  </a:lnTo>
                  <a:lnTo>
                    <a:pt x="1338" y="1812"/>
                  </a:lnTo>
                  <a:lnTo>
                    <a:pt x="1318" y="1797"/>
                  </a:lnTo>
                  <a:lnTo>
                    <a:pt x="1291" y="1787"/>
                  </a:lnTo>
                  <a:lnTo>
                    <a:pt x="1260" y="1779"/>
                  </a:lnTo>
                  <a:lnTo>
                    <a:pt x="1227" y="1776"/>
                  </a:lnTo>
                  <a:lnTo>
                    <a:pt x="1192" y="1776"/>
                  </a:lnTo>
                  <a:lnTo>
                    <a:pt x="1155" y="1779"/>
                  </a:lnTo>
                  <a:lnTo>
                    <a:pt x="1117" y="1786"/>
                  </a:lnTo>
                  <a:lnTo>
                    <a:pt x="1077" y="1794"/>
                  </a:lnTo>
                  <a:lnTo>
                    <a:pt x="1037" y="1805"/>
                  </a:lnTo>
                  <a:lnTo>
                    <a:pt x="996" y="1816"/>
                  </a:lnTo>
                  <a:lnTo>
                    <a:pt x="955" y="1830"/>
                  </a:lnTo>
                  <a:lnTo>
                    <a:pt x="912" y="1844"/>
                  </a:lnTo>
                  <a:lnTo>
                    <a:pt x="870" y="1858"/>
                  </a:lnTo>
                  <a:lnTo>
                    <a:pt x="818" y="1876"/>
                  </a:lnTo>
                  <a:lnTo>
                    <a:pt x="768" y="1892"/>
                  </a:lnTo>
                  <a:lnTo>
                    <a:pt x="718" y="1907"/>
                  </a:lnTo>
                  <a:lnTo>
                    <a:pt x="669" y="1920"/>
                  </a:lnTo>
                  <a:lnTo>
                    <a:pt x="622" y="1931"/>
                  </a:lnTo>
                  <a:lnTo>
                    <a:pt x="576" y="1938"/>
                  </a:lnTo>
                  <a:lnTo>
                    <a:pt x="531" y="1941"/>
                  </a:lnTo>
                  <a:lnTo>
                    <a:pt x="489" y="1941"/>
                  </a:lnTo>
                  <a:lnTo>
                    <a:pt x="432" y="1937"/>
                  </a:lnTo>
                  <a:lnTo>
                    <a:pt x="378" y="1929"/>
                  </a:lnTo>
                  <a:lnTo>
                    <a:pt x="327" y="1917"/>
                  </a:lnTo>
                  <a:lnTo>
                    <a:pt x="280" y="1901"/>
                  </a:lnTo>
                  <a:lnTo>
                    <a:pt x="236" y="1881"/>
                  </a:lnTo>
                  <a:lnTo>
                    <a:pt x="196" y="1857"/>
                  </a:lnTo>
                  <a:lnTo>
                    <a:pt x="159" y="1829"/>
                  </a:lnTo>
                  <a:lnTo>
                    <a:pt x="126" y="1797"/>
                  </a:lnTo>
                  <a:lnTo>
                    <a:pt x="97" y="1761"/>
                  </a:lnTo>
                  <a:lnTo>
                    <a:pt x="71" y="1723"/>
                  </a:lnTo>
                  <a:lnTo>
                    <a:pt x="49" y="1682"/>
                  </a:lnTo>
                  <a:lnTo>
                    <a:pt x="32" y="1636"/>
                  </a:lnTo>
                  <a:lnTo>
                    <a:pt x="18" y="1588"/>
                  </a:lnTo>
                  <a:lnTo>
                    <a:pt x="8" y="1539"/>
                  </a:lnTo>
                  <a:lnTo>
                    <a:pt x="3" y="1484"/>
                  </a:lnTo>
                  <a:lnTo>
                    <a:pt x="0" y="1429"/>
                  </a:lnTo>
                  <a:lnTo>
                    <a:pt x="3" y="1371"/>
                  </a:lnTo>
                  <a:lnTo>
                    <a:pt x="9" y="1312"/>
                  </a:lnTo>
                  <a:lnTo>
                    <a:pt x="19" y="1249"/>
                  </a:lnTo>
                  <a:lnTo>
                    <a:pt x="33" y="1186"/>
                  </a:lnTo>
                  <a:lnTo>
                    <a:pt x="50" y="1129"/>
                  </a:lnTo>
                  <a:lnTo>
                    <a:pt x="71" y="1076"/>
                  </a:lnTo>
                  <a:lnTo>
                    <a:pt x="97" y="1027"/>
                  </a:lnTo>
                  <a:lnTo>
                    <a:pt x="126" y="981"/>
                  </a:lnTo>
                  <a:lnTo>
                    <a:pt x="158" y="938"/>
                  </a:lnTo>
                  <a:lnTo>
                    <a:pt x="194" y="897"/>
                  </a:lnTo>
                  <a:lnTo>
                    <a:pt x="232" y="859"/>
                  </a:lnTo>
                  <a:lnTo>
                    <a:pt x="272" y="824"/>
                  </a:lnTo>
                  <a:lnTo>
                    <a:pt x="315" y="792"/>
                  </a:lnTo>
                  <a:lnTo>
                    <a:pt x="360" y="762"/>
                  </a:lnTo>
                  <a:lnTo>
                    <a:pt x="405" y="734"/>
                  </a:lnTo>
                  <a:lnTo>
                    <a:pt x="453" y="709"/>
                  </a:lnTo>
                  <a:lnTo>
                    <a:pt x="500" y="684"/>
                  </a:lnTo>
                  <a:lnTo>
                    <a:pt x="549" y="663"/>
                  </a:lnTo>
                  <a:lnTo>
                    <a:pt x="597" y="643"/>
                  </a:lnTo>
                  <a:lnTo>
                    <a:pt x="646" y="624"/>
                  </a:lnTo>
                  <a:lnTo>
                    <a:pt x="695" y="607"/>
                  </a:lnTo>
                  <a:lnTo>
                    <a:pt x="742" y="591"/>
                  </a:lnTo>
                  <a:lnTo>
                    <a:pt x="789" y="577"/>
                  </a:lnTo>
                  <a:lnTo>
                    <a:pt x="834" y="563"/>
                  </a:lnTo>
                  <a:lnTo>
                    <a:pt x="842" y="532"/>
                  </a:lnTo>
                  <a:lnTo>
                    <a:pt x="849" y="496"/>
                  </a:lnTo>
                  <a:lnTo>
                    <a:pt x="858" y="458"/>
                  </a:lnTo>
                  <a:lnTo>
                    <a:pt x="868" y="419"/>
                  </a:lnTo>
                  <a:lnTo>
                    <a:pt x="879" y="381"/>
                  </a:lnTo>
                  <a:lnTo>
                    <a:pt x="890" y="343"/>
                  </a:lnTo>
                  <a:lnTo>
                    <a:pt x="902" y="308"/>
                  </a:lnTo>
                  <a:lnTo>
                    <a:pt x="914" y="275"/>
                  </a:lnTo>
                  <a:lnTo>
                    <a:pt x="927" y="246"/>
                  </a:lnTo>
                  <a:lnTo>
                    <a:pt x="940" y="223"/>
                  </a:lnTo>
                  <a:lnTo>
                    <a:pt x="952" y="206"/>
                  </a:lnTo>
                  <a:lnTo>
                    <a:pt x="966" y="196"/>
                  </a:lnTo>
                  <a:lnTo>
                    <a:pt x="1237" y="68"/>
                  </a:lnTo>
                  <a:lnTo>
                    <a:pt x="1262" y="59"/>
                  </a:lnTo>
                  <a:lnTo>
                    <a:pt x="1287" y="55"/>
                  </a:lnTo>
                  <a:lnTo>
                    <a:pt x="1314" y="55"/>
                  </a:lnTo>
                  <a:lnTo>
                    <a:pt x="1338" y="60"/>
                  </a:lnTo>
                  <a:lnTo>
                    <a:pt x="1362" y="68"/>
                  </a:lnTo>
                  <a:lnTo>
                    <a:pt x="1384" y="82"/>
                  </a:lnTo>
                  <a:lnTo>
                    <a:pt x="1404" y="98"/>
                  </a:lnTo>
                  <a:lnTo>
                    <a:pt x="1595" y="7"/>
                  </a:lnTo>
                  <a:lnTo>
                    <a:pt x="1614" y="2"/>
                  </a:lnTo>
                  <a:lnTo>
                    <a:pt x="16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23"/>
            <p:cNvSpPr>
              <a:spLocks noEditPoints="1"/>
            </p:cNvSpPr>
            <p:nvPr/>
          </p:nvSpPr>
          <p:spPr bwMode="auto">
            <a:xfrm>
              <a:off x="6286500" y="5337176"/>
              <a:ext cx="149225" cy="176213"/>
            </a:xfrm>
            <a:custGeom>
              <a:avLst/>
              <a:gdLst>
                <a:gd name="T0" fmla="*/ 496 w 1032"/>
                <a:gd name="T1" fmla="*/ 191 h 1213"/>
                <a:gd name="T2" fmla="*/ 427 w 1032"/>
                <a:gd name="T3" fmla="*/ 207 h 1213"/>
                <a:gd name="T4" fmla="*/ 370 w 1032"/>
                <a:gd name="T5" fmla="*/ 241 h 1213"/>
                <a:gd name="T6" fmla="*/ 322 w 1032"/>
                <a:gd name="T7" fmla="*/ 291 h 1213"/>
                <a:gd name="T8" fmla="*/ 287 w 1032"/>
                <a:gd name="T9" fmla="*/ 357 h 1213"/>
                <a:gd name="T10" fmla="*/ 265 w 1032"/>
                <a:gd name="T11" fmla="*/ 437 h 1213"/>
                <a:gd name="T12" fmla="*/ 789 w 1032"/>
                <a:gd name="T13" fmla="*/ 484 h 1213"/>
                <a:gd name="T14" fmla="*/ 781 w 1032"/>
                <a:gd name="T15" fmla="*/ 394 h 1213"/>
                <a:gd name="T16" fmla="*/ 758 w 1032"/>
                <a:gd name="T17" fmla="*/ 320 h 1213"/>
                <a:gd name="T18" fmla="*/ 720 w 1032"/>
                <a:gd name="T19" fmla="*/ 263 h 1213"/>
                <a:gd name="T20" fmla="*/ 669 w 1032"/>
                <a:gd name="T21" fmla="*/ 222 h 1213"/>
                <a:gd name="T22" fmla="*/ 608 w 1032"/>
                <a:gd name="T23" fmla="*/ 198 h 1213"/>
                <a:gd name="T24" fmla="*/ 534 w 1032"/>
                <a:gd name="T25" fmla="*/ 189 h 1213"/>
                <a:gd name="T26" fmla="*/ 590 w 1032"/>
                <a:gd name="T27" fmla="*/ 2 h 1213"/>
                <a:gd name="T28" fmla="*/ 693 w 1032"/>
                <a:gd name="T29" fmla="*/ 19 h 1213"/>
                <a:gd name="T30" fmla="*/ 785 w 1032"/>
                <a:gd name="T31" fmla="*/ 55 h 1213"/>
                <a:gd name="T32" fmla="*/ 864 w 1032"/>
                <a:gd name="T33" fmla="*/ 107 h 1213"/>
                <a:gd name="T34" fmla="*/ 930 w 1032"/>
                <a:gd name="T35" fmla="*/ 177 h 1213"/>
                <a:gd name="T36" fmla="*/ 981 w 1032"/>
                <a:gd name="T37" fmla="*/ 261 h 1213"/>
                <a:gd name="T38" fmla="*/ 1014 w 1032"/>
                <a:gd name="T39" fmla="*/ 359 h 1213"/>
                <a:gd name="T40" fmla="*/ 1030 w 1032"/>
                <a:gd name="T41" fmla="*/ 469 h 1213"/>
                <a:gd name="T42" fmla="*/ 1032 w 1032"/>
                <a:gd name="T43" fmla="*/ 663 h 1213"/>
                <a:gd name="T44" fmla="*/ 258 w 1032"/>
                <a:gd name="T45" fmla="*/ 710 h 1213"/>
                <a:gd name="T46" fmla="*/ 275 w 1032"/>
                <a:gd name="T47" fmla="*/ 794 h 1213"/>
                <a:gd name="T48" fmla="*/ 304 w 1032"/>
                <a:gd name="T49" fmla="*/ 866 h 1213"/>
                <a:gd name="T50" fmla="*/ 348 w 1032"/>
                <a:gd name="T51" fmla="*/ 925 h 1213"/>
                <a:gd name="T52" fmla="*/ 403 w 1032"/>
                <a:gd name="T53" fmla="*/ 970 h 1213"/>
                <a:gd name="T54" fmla="*/ 469 w 1032"/>
                <a:gd name="T55" fmla="*/ 1000 h 1213"/>
                <a:gd name="T56" fmla="*/ 547 w 1032"/>
                <a:gd name="T57" fmla="*/ 1014 h 1213"/>
                <a:gd name="T58" fmla="*/ 658 w 1032"/>
                <a:gd name="T59" fmla="*/ 1014 h 1213"/>
                <a:gd name="T60" fmla="*/ 783 w 1032"/>
                <a:gd name="T61" fmla="*/ 997 h 1213"/>
                <a:gd name="T62" fmla="*/ 876 w 1032"/>
                <a:gd name="T63" fmla="*/ 970 h 1213"/>
                <a:gd name="T64" fmla="*/ 975 w 1032"/>
                <a:gd name="T65" fmla="*/ 932 h 1213"/>
                <a:gd name="T66" fmla="*/ 914 w 1032"/>
                <a:gd name="T67" fmla="*/ 1160 h 1213"/>
                <a:gd name="T68" fmla="*/ 791 w 1032"/>
                <a:gd name="T69" fmla="*/ 1195 h 1213"/>
                <a:gd name="T70" fmla="*/ 692 w 1032"/>
                <a:gd name="T71" fmla="*/ 1209 h 1213"/>
                <a:gd name="T72" fmla="*/ 579 w 1032"/>
                <a:gd name="T73" fmla="*/ 1213 h 1213"/>
                <a:gd name="T74" fmla="*/ 464 w 1032"/>
                <a:gd name="T75" fmla="*/ 1206 h 1213"/>
                <a:gd name="T76" fmla="*/ 360 w 1032"/>
                <a:gd name="T77" fmla="*/ 1181 h 1213"/>
                <a:gd name="T78" fmla="*/ 269 w 1032"/>
                <a:gd name="T79" fmla="*/ 1142 h 1213"/>
                <a:gd name="T80" fmla="*/ 189 w 1032"/>
                <a:gd name="T81" fmla="*/ 1088 h 1213"/>
                <a:gd name="T82" fmla="*/ 122 w 1032"/>
                <a:gd name="T83" fmla="*/ 1017 h 1213"/>
                <a:gd name="T84" fmla="*/ 69 w 1032"/>
                <a:gd name="T85" fmla="*/ 934 h 1213"/>
                <a:gd name="T86" fmla="*/ 31 w 1032"/>
                <a:gd name="T87" fmla="*/ 840 h 1213"/>
                <a:gd name="T88" fmla="*/ 7 w 1032"/>
                <a:gd name="T89" fmla="*/ 734 h 1213"/>
                <a:gd name="T90" fmla="*/ 0 w 1032"/>
                <a:gd name="T91" fmla="*/ 615 h 1213"/>
                <a:gd name="T92" fmla="*/ 8 w 1032"/>
                <a:gd name="T93" fmla="*/ 479 h 1213"/>
                <a:gd name="T94" fmla="*/ 36 w 1032"/>
                <a:gd name="T95" fmla="*/ 360 h 1213"/>
                <a:gd name="T96" fmla="*/ 80 w 1032"/>
                <a:gd name="T97" fmla="*/ 254 h 1213"/>
                <a:gd name="T98" fmla="*/ 143 w 1032"/>
                <a:gd name="T99" fmla="*/ 165 h 1213"/>
                <a:gd name="T100" fmla="*/ 211 w 1032"/>
                <a:gd name="T101" fmla="*/ 100 h 1213"/>
                <a:gd name="T102" fmla="*/ 291 w 1032"/>
                <a:gd name="T103" fmla="*/ 51 h 1213"/>
                <a:gd name="T104" fmla="*/ 379 w 1032"/>
                <a:gd name="T105" fmla="*/ 18 h 1213"/>
                <a:gd name="T106" fmla="*/ 480 w 1032"/>
                <a:gd name="T107" fmla="*/ 2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32" h="1213">
                  <a:moveTo>
                    <a:pt x="534" y="189"/>
                  </a:moveTo>
                  <a:lnTo>
                    <a:pt x="496" y="191"/>
                  </a:lnTo>
                  <a:lnTo>
                    <a:pt x="461" y="198"/>
                  </a:lnTo>
                  <a:lnTo>
                    <a:pt x="427" y="207"/>
                  </a:lnTo>
                  <a:lnTo>
                    <a:pt x="397" y="222"/>
                  </a:lnTo>
                  <a:lnTo>
                    <a:pt x="370" y="241"/>
                  </a:lnTo>
                  <a:lnTo>
                    <a:pt x="344" y="264"/>
                  </a:lnTo>
                  <a:lnTo>
                    <a:pt x="322" y="291"/>
                  </a:lnTo>
                  <a:lnTo>
                    <a:pt x="303" y="322"/>
                  </a:lnTo>
                  <a:lnTo>
                    <a:pt x="287" y="357"/>
                  </a:lnTo>
                  <a:lnTo>
                    <a:pt x="275" y="395"/>
                  </a:lnTo>
                  <a:lnTo>
                    <a:pt x="265" y="437"/>
                  </a:lnTo>
                  <a:lnTo>
                    <a:pt x="260" y="484"/>
                  </a:lnTo>
                  <a:lnTo>
                    <a:pt x="789" y="484"/>
                  </a:lnTo>
                  <a:lnTo>
                    <a:pt x="786" y="437"/>
                  </a:lnTo>
                  <a:lnTo>
                    <a:pt x="781" y="394"/>
                  </a:lnTo>
                  <a:lnTo>
                    <a:pt x="770" y="355"/>
                  </a:lnTo>
                  <a:lnTo>
                    <a:pt x="758" y="320"/>
                  </a:lnTo>
                  <a:lnTo>
                    <a:pt x="740" y="290"/>
                  </a:lnTo>
                  <a:lnTo>
                    <a:pt x="720" y="263"/>
                  </a:lnTo>
                  <a:lnTo>
                    <a:pt x="695" y="241"/>
                  </a:lnTo>
                  <a:lnTo>
                    <a:pt x="669" y="222"/>
                  </a:lnTo>
                  <a:lnTo>
                    <a:pt x="639" y="207"/>
                  </a:lnTo>
                  <a:lnTo>
                    <a:pt x="608" y="198"/>
                  </a:lnTo>
                  <a:lnTo>
                    <a:pt x="572" y="191"/>
                  </a:lnTo>
                  <a:lnTo>
                    <a:pt x="534" y="189"/>
                  </a:lnTo>
                  <a:close/>
                  <a:moveTo>
                    <a:pt x="534" y="0"/>
                  </a:moveTo>
                  <a:lnTo>
                    <a:pt x="590" y="2"/>
                  </a:lnTo>
                  <a:lnTo>
                    <a:pt x="644" y="9"/>
                  </a:lnTo>
                  <a:lnTo>
                    <a:pt x="693" y="19"/>
                  </a:lnTo>
                  <a:lnTo>
                    <a:pt x="741" y="35"/>
                  </a:lnTo>
                  <a:lnTo>
                    <a:pt x="785" y="55"/>
                  </a:lnTo>
                  <a:lnTo>
                    <a:pt x="826" y="80"/>
                  </a:lnTo>
                  <a:lnTo>
                    <a:pt x="864" y="107"/>
                  </a:lnTo>
                  <a:lnTo>
                    <a:pt x="899" y="141"/>
                  </a:lnTo>
                  <a:lnTo>
                    <a:pt x="930" y="177"/>
                  </a:lnTo>
                  <a:lnTo>
                    <a:pt x="957" y="218"/>
                  </a:lnTo>
                  <a:lnTo>
                    <a:pt x="981" y="261"/>
                  </a:lnTo>
                  <a:lnTo>
                    <a:pt x="1000" y="308"/>
                  </a:lnTo>
                  <a:lnTo>
                    <a:pt x="1014" y="359"/>
                  </a:lnTo>
                  <a:lnTo>
                    <a:pt x="1024" y="412"/>
                  </a:lnTo>
                  <a:lnTo>
                    <a:pt x="1030" y="469"/>
                  </a:lnTo>
                  <a:lnTo>
                    <a:pt x="1032" y="528"/>
                  </a:lnTo>
                  <a:lnTo>
                    <a:pt x="1032" y="663"/>
                  </a:lnTo>
                  <a:lnTo>
                    <a:pt x="255" y="663"/>
                  </a:lnTo>
                  <a:lnTo>
                    <a:pt x="258" y="710"/>
                  </a:lnTo>
                  <a:lnTo>
                    <a:pt x="265" y="754"/>
                  </a:lnTo>
                  <a:lnTo>
                    <a:pt x="275" y="794"/>
                  </a:lnTo>
                  <a:lnTo>
                    <a:pt x="287" y="831"/>
                  </a:lnTo>
                  <a:lnTo>
                    <a:pt x="304" y="866"/>
                  </a:lnTo>
                  <a:lnTo>
                    <a:pt x="324" y="897"/>
                  </a:lnTo>
                  <a:lnTo>
                    <a:pt x="348" y="925"/>
                  </a:lnTo>
                  <a:lnTo>
                    <a:pt x="373" y="949"/>
                  </a:lnTo>
                  <a:lnTo>
                    <a:pt x="403" y="970"/>
                  </a:lnTo>
                  <a:lnTo>
                    <a:pt x="434" y="986"/>
                  </a:lnTo>
                  <a:lnTo>
                    <a:pt x="469" y="1000"/>
                  </a:lnTo>
                  <a:lnTo>
                    <a:pt x="507" y="1008"/>
                  </a:lnTo>
                  <a:lnTo>
                    <a:pt x="547" y="1014"/>
                  </a:lnTo>
                  <a:lnTo>
                    <a:pt x="591" y="1016"/>
                  </a:lnTo>
                  <a:lnTo>
                    <a:pt x="658" y="1014"/>
                  </a:lnTo>
                  <a:lnTo>
                    <a:pt x="722" y="1007"/>
                  </a:lnTo>
                  <a:lnTo>
                    <a:pt x="783" y="997"/>
                  </a:lnTo>
                  <a:lnTo>
                    <a:pt x="828" y="985"/>
                  </a:lnTo>
                  <a:lnTo>
                    <a:pt x="876" y="970"/>
                  </a:lnTo>
                  <a:lnTo>
                    <a:pt x="925" y="953"/>
                  </a:lnTo>
                  <a:lnTo>
                    <a:pt x="975" y="932"/>
                  </a:lnTo>
                  <a:lnTo>
                    <a:pt x="975" y="1134"/>
                  </a:lnTo>
                  <a:lnTo>
                    <a:pt x="914" y="1160"/>
                  </a:lnTo>
                  <a:lnTo>
                    <a:pt x="853" y="1180"/>
                  </a:lnTo>
                  <a:lnTo>
                    <a:pt x="791" y="1195"/>
                  </a:lnTo>
                  <a:lnTo>
                    <a:pt x="743" y="1202"/>
                  </a:lnTo>
                  <a:lnTo>
                    <a:pt x="692" y="1209"/>
                  </a:lnTo>
                  <a:lnTo>
                    <a:pt x="637" y="1212"/>
                  </a:lnTo>
                  <a:lnTo>
                    <a:pt x="579" y="1213"/>
                  </a:lnTo>
                  <a:lnTo>
                    <a:pt x="520" y="1211"/>
                  </a:lnTo>
                  <a:lnTo>
                    <a:pt x="464" y="1206"/>
                  </a:lnTo>
                  <a:lnTo>
                    <a:pt x="411" y="1195"/>
                  </a:lnTo>
                  <a:lnTo>
                    <a:pt x="360" y="1181"/>
                  </a:lnTo>
                  <a:lnTo>
                    <a:pt x="313" y="1164"/>
                  </a:lnTo>
                  <a:lnTo>
                    <a:pt x="269" y="1142"/>
                  </a:lnTo>
                  <a:lnTo>
                    <a:pt x="227" y="1117"/>
                  </a:lnTo>
                  <a:lnTo>
                    <a:pt x="189" y="1088"/>
                  </a:lnTo>
                  <a:lnTo>
                    <a:pt x="153" y="1054"/>
                  </a:lnTo>
                  <a:lnTo>
                    <a:pt x="122" y="1017"/>
                  </a:lnTo>
                  <a:lnTo>
                    <a:pt x="93" y="978"/>
                  </a:lnTo>
                  <a:lnTo>
                    <a:pt x="69" y="934"/>
                  </a:lnTo>
                  <a:lnTo>
                    <a:pt x="48" y="889"/>
                  </a:lnTo>
                  <a:lnTo>
                    <a:pt x="31" y="840"/>
                  </a:lnTo>
                  <a:lnTo>
                    <a:pt x="17" y="788"/>
                  </a:lnTo>
                  <a:lnTo>
                    <a:pt x="7" y="734"/>
                  </a:lnTo>
                  <a:lnTo>
                    <a:pt x="2" y="676"/>
                  </a:lnTo>
                  <a:lnTo>
                    <a:pt x="0" y="615"/>
                  </a:lnTo>
                  <a:lnTo>
                    <a:pt x="2" y="545"/>
                  </a:lnTo>
                  <a:lnTo>
                    <a:pt x="8" y="479"/>
                  </a:lnTo>
                  <a:lnTo>
                    <a:pt x="20" y="418"/>
                  </a:lnTo>
                  <a:lnTo>
                    <a:pt x="36" y="360"/>
                  </a:lnTo>
                  <a:lnTo>
                    <a:pt x="56" y="305"/>
                  </a:lnTo>
                  <a:lnTo>
                    <a:pt x="80" y="254"/>
                  </a:lnTo>
                  <a:lnTo>
                    <a:pt x="109" y="207"/>
                  </a:lnTo>
                  <a:lnTo>
                    <a:pt x="143" y="165"/>
                  </a:lnTo>
                  <a:lnTo>
                    <a:pt x="175" y="130"/>
                  </a:lnTo>
                  <a:lnTo>
                    <a:pt x="211" y="100"/>
                  </a:lnTo>
                  <a:lnTo>
                    <a:pt x="249" y="74"/>
                  </a:lnTo>
                  <a:lnTo>
                    <a:pt x="291" y="51"/>
                  </a:lnTo>
                  <a:lnTo>
                    <a:pt x="334" y="32"/>
                  </a:lnTo>
                  <a:lnTo>
                    <a:pt x="379" y="18"/>
                  </a:lnTo>
                  <a:lnTo>
                    <a:pt x="428" y="8"/>
                  </a:lnTo>
                  <a:lnTo>
                    <a:pt x="480" y="2"/>
                  </a:lnTo>
                  <a:lnTo>
                    <a:pt x="5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24"/>
            <p:cNvSpPr>
              <a:spLocks/>
            </p:cNvSpPr>
            <p:nvPr/>
          </p:nvSpPr>
          <p:spPr bwMode="auto">
            <a:xfrm>
              <a:off x="6451600" y="5337176"/>
              <a:ext cx="128588" cy="176213"/>
            </a:xfrm>
            <a:custGeom>
              <a:avLst/>
              <a:gdLst>
                <a:gd name="T0" fmla="*/ 622 w 893"/>
                <a:gd name="T1" fmla="*/ 1 h 1213"/>
                <a:gd name="T2" fmla="*/ 737 w 893"/>
                <a:gd name="T3" fmla="*/ 17 h 1213"/>
                <a:gd name="T4" fmla="*/ 842 w 893"/>
                <a:gd name="T5" fmla="*/ 48 h 1213"/>
                <a:gd name="T6" fmla="*/ 818 w 893"/>
                <a:gd name="T7" fmla="*/ 269 h 1213"/>
                <a:gd name="T8" fmla="*/ 719 w 893"/>
                <a:gd name="T9" fmla="*/ 235 h 1213"/>
                <a:gd name="T10" fmla="*/ 632 w 893"/>
                <a:gd name="T11" fmla="*/ 214 h 1213"/>
                <a:gd name="T12" fmla="*/ 558 w 893"/>
                <a:gd name="T13" fmla="*/ 207 h 1213"/>
                <a:gd name="T14" fmla="*/ 473 w 893"/>
                <a:gd name="T15" fmla="*/ 217 h 1213"/>
                <a:gd name="T16" fmla="*/ 401 w 893"/>
                <a:gd name="T17" fmla="*/ 245 h 1213"/>
                <a:gd name="T18" fmla="*/ 344 w 893"/>
                <a:gd name="T19" fmla="*/ 293 h 1213"/>
                <a:gd name="T20" fmla="*/ 300 w 893"/>
                <a:gd name="T21" fmla="*/ 361 h 1213"/>
                <a:gd name="T22" fmla="*/ 272 w 893"/>
                <a:gd name="T23" fmla="*/ 447 h 1213"/>
                <a:gd name="T24" fmla="*/ 257 w 893"/>
                <a:gd name="T25" fmla="*/ 552 h 1213"/>
                <a:gd name="T26" fmla="*/ 257 w 893"/>
                <a:gd name="T27" fmla="*/ 665 h 1213"/>
                <a:gd name="T28" fmla="*/ 270 w 893"/>
                <a:gd name="T29" fmla="*/ 761 h 1213"/>
                <a:gd name="T30" fmla="*/ 294 w 893"/>
                <a:gd name="T31" fmla="*/ 842 h 1213"/>
                <a:gd name="T32" fmla="*/ 331 w 893"/>
                <a:gd name="T33" fmla="*/ 907 h 1213"/>
                <a:gd name="T34" fmla="*/ 380 w 893"/>
                <a:gd name="T35" fmla="*/ 955 h 1213"/>
                <a:gd name="T36" fmla="*/ 440 w 893"/>
                <a:gd name="T37" fmla="*/ 987 h 1213"/>
                <a:gd name="T38" fmla="*/ 512 w 893"/>
                <a:gd name="T39" fmla="*/ 1003 h 1213"/>
                <a:gd name="T40" fmla="*/ 617 w 893"/>
                <a:gd name="T41" fmla="*/ 1002 h 1213"/>
                <a:gd name="T42" fmla="*/ 744 w 893"/>
                <a:gd name="T43" fmla="*/ 976 h 1213"/>
                <a:gd name="T44" fmla="*/ 866 w 893"/>
                <a:gd name="T45" fmla="*/ 923 h 1213"/>
                <a:gd name="T46" fmla="*/ 820 w 893"/>
                <a:gd name="T47" fmla="*/ 1164 h 1213"/>
                <a:gd name="T48" fmla="*/ 724 w 893"/>
                <a:gd name="T49" fmla="*/ 1196 h 1213"/>
                <a:gd name="T50" fmla="*/ 641 w 893"/>
                <a:gd name="T51" fmla="*/ 1209 h 1213"/>
                <a:gd name="T52" fmla="*/ 540 w 893"/>
                <a:gd name="T53" fmla="*/ 1213 h 1213"/>
                <a:gd name="T54" fmla="*/ 429 w 893"/>
                <a:gd name="T55" fmla="*/ 1206 h 1213"/>
                <a:gd name="T56" fmla="*/ 330 w 893"/>
                <a:gd name="T57" fmla="*/ 1182 h 1213"/>
                <a:gd name="T58" fmla="*/ 244 w 893"/>
                <a:gd name="T59" fmla="*/ 1144 h 1213"/>
                <a:gd name="T60" fmla="*/ 170 w 893"/>
                <a:gd name="T61" fmla="*/ 1091 h 1213"/>
                <a:gd name="T62" fmla="*/ 109 w 893"/>
                <a:gd name="T63" fmla="*/ 1022 h 1213"/>
                <a:gd name="T64" fmla="*/ 62 w 893"/>
                <a:gd name="T65" fmla="*/ 940 h 1213"/>
                <a:gd name="T66" fmla="*/ 28 w 893"/>
                <a:gd name="T67" fmla="*/ 844 h 1213"/>
                <a:gd name="T68" fmla="*/ 8 w 893"/>
                <a:gd name="T69" fmla="*/ 735 h 1213"/>
                <a:gd name="T70" fmla="*/ 0 w 893"/>
                <a:gd name="T71" fmla="*/ 613 h 1213"/>
                <a:gd name="T72" fmla="*/ 8 w 893"/>
                <a:gd name="T73" fmla="*/ 489 h 1213"/>
                <a:gd name="T74" fmla="*/ 29 w 893"/>
                <a:gd name="T75" fmla="*/ 378 h 1213"/>
                <a:gd name="T76" fmla="*/ 65 w 893"/>
                <a:gd name="T77" fmla="*/ 280 h 1213"/>
                <a:gd name="T78" fmla="*/ 114 w 893"/>
                <a:gd name="T79" fmla="*/ 196 h 1213"/>
                <a:gd name="T80" fmla="*/ 179 w 893"/>
                <a:gd name="T81" fmla="*/ 125 h 1213"/>
                <a:gd name="T82" fmla="*/ 255 w 893"/>
                <a:gd name="T83" fmla="*/ 70 h 1213"/>
                <a:gd name="T84" fmla="*/ 344 w 893"/>
                <a:gd name="T85" fmla="*/ 31 h 1213"/>
                <a:gd name="T86" fmla="*/ 446 w 893"/>
                <a:gd name="T87" fmla="*/ 8 h 1213"/>
                <a:gd name="T88" fmla="*/ 561 w 893"/>
                <a:gd name="T89" fmla="*/ 0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93" h="1213">
                  <a:moveTo>
                    <a:pt x="561" y="0"/>
                  </a:moveTo>
                  <a:lnTo>
                    <a:pt x="622" y="1"/>
                  </a:lnTo>
                  <a:lnTo>
                    <a:pt x="680" y="8"/>
                  </a:lnTo>
                  <a:lnTo>
                    <a:pt x="737" y="17"/>
                  </a:lnTo>
                  <a:lnTo>
                    <a:pt x="791" y="30"/>
                  </a:lnTo>
                  <a:lnTo>
                    <a:pt x="842" y="48"/>
                  </a:lnTo>
                  <a:lnTo>
                    <a:pt x="893" y="69"/>
                  </a:lnTo>
                  <a:lnTo>
                    <a:pt x="818" y="269"/>
                  </a:lnTo>
                  <a:lnTo>
                    <a:pt x="767" y="251"/>
                  </a:lnTo>
                  <a:lnTo>
                    <a:pt x="719" y="235"/>
                  </a:lnTo>
                  <a:lnTo>
                    <a:pt x="674" y="223"/>
                  </a:lnTo>
                  <a:lnTo>
                    <a:pt x="632" y="214"/>
                  </a:lnTo>
                  <a:lnTo>
                    <a:pt x="594" y="209"/>
                  </a:lnTo>
                  <a:lnTo>
                    <a:pt x="558" y="207"/>
                  </a:lnTo>
                  <a:lnTo>
                    <a:pt x="514" y="210"/>
                  </a:lnTo>
                  <a:lnTo>
                    <a:pt x="473" y="217"/>
                  </a:lnTo>
                  <a:lnTo>
                    <a:pt x="435" y="229"/>
                  </a:lnTo>
                  <a:lnTo>
                    <a:pt x="401" y="245"/>
                  </a:lnTo>
                  <a:lnTo>
                    <a:pt x="370" y="267"/>
                  </a:lnTo>
                  <a:lnTo>
                    <a:pt x="344" y="293"/>
                  </a:lnTo>
                  <a:lnTo>
                    <a:pt x="320" y="325"/>
                  </a:lnTo>
                  <a:lnTo>
                    <a:pt x="300" y="361"/>
                  </a:lnTo>
                  <a:lnTo>
                    <a:pt x="285" y="401"/>
                  </a:lnTo>
                  <a:lnTo>
                    <a:pt x="272" y="447"/>
                  </a:lnTo>
                  <a:lnTo>
                    <a:pt x="262" y="496"/>
                  </a:lnTo>
                  <a:lnTo>
                    <a:pt x="257" y="552"/>
                  </a:lnTo>
                  <a:lnTo>
                    <a:pt x="256" y="611"/>
                  </a:lnTo>
                  <a:lnTo>
                    <a:pt x="257" y="665"/>
                  </a:lnTo>
                  <a:lnTo>
                    <a:pt x="261" y="716"/>
                  </a:lnTo>
                  <a:lnTo>
                    <a:pt x="270" y="761"/>
                  </a:lnTo>
                  <a:lnTo>
                    <a:pt x="280" y="804"/>
                  </a:lnTo>
                  <a:lnTo>
                    <a:pt x="294" y="842"/>
                  </a:lnTo>
                  <a:lnTo>
                    <a:pt x="311" y="877"/>
                  </a:lnTo>
                  <a:lnTo>
                    <a:pt x="331" y="907"/>
                  </a:lnTo>
                  <a:lnTo>
                    <a:pt x="354" y="933"/>
                  </a:lnTo>
                  <a:lnTo>
                    <a:pt x="380" y="955"/>
                  </a:lnTo>
                  <a:lnTo>
                    <a:pt x="408" y="973"/>
                  </a:lnTo>
                  <a:lnTo>
                    <a:pt x="440" y="987"/>
                  </a:lnTo>
                  <a:lnTo>
                    <a:pt x="475" y="998"/>
                  </a:lnTo>
                  <a:lnTo>
                    <a:pt x="512" y="1003"/>
                  </a:lnTo>
                  <a:lnTo>
                    <a:pt x="552" y="1005"/>
                  </a:lnTo>
                  <a:lnTo>
                    <a:pt x="617" y="1002"/>
                  </a:lnTo>
                  <a:lnTo>
                    <a:pt x="682" y="993"/>
                  </a:lnTo>
                  <a:lnTo>
                    <a:pt x="744" y="976"/>
                  </a:lnTo>
                  <a:lnTo>
                    <a:pt x="805" y="952"/>
                  </a:lnTo>
                  <a:lnTo>
                    <a:pt x="866" y="923"/>
                  </a:lnTo>
                  <a:lnTo>
                    <a:pt x="866" y="1140"/>
                  </a:lnTo>
                  <a:lnTo>
                    <a:pt x="820" y="1164"/>
                  </a:lnTo>
                  <a:lnTo>
                    <a:pt x="773" y="1182"/>
                  </a:lnTo>
                  <a:lnTo>
                    <a:pt x="724" y="1196"/>
                  </a:lnTo>
                  <a:lnTo>
                    <a:pt x="684" y="1203"/>
                  </a:lnTo>
                  <a:lnTo>
                    <a:pt x="641" y="1209"/>
                  </a:lnTo>
                  <a:lnTo>
                    <a:pt x="592" y="1212"/>
                  </a:lnTo>
                  <a:lnTo>
                    <a:pt x="540" y="1213"/>
                  </a:lnTo>
                  <a:lnTo>
                    <a:pt x="483" y="1211"/>
                  </a:lnTo>
                  <a:lnTo>
                    <a:pt x="429" y="1206"/>
                  </a:lnTo>
                  <a:lnTo>
                    <a:pt x="379" y="1196"/>
                  </a:lnTo>
                  <a:lnTo>
                    <a:pt x="330" y="1182"/>
                  </a:lnTo>
                  <a:lnTo>
                    <a:pt x="286" y="1165"/>
                  </a:lnTo>
                  <a:lnTo>
                    <a:pt x="244" y="1144"/>
                  </a:lnTo>
                  <a:lnTo>
                    <a:pt x="205" y="1120"/>
                  </a:lnTo>
                  <a:lnTo>
                    <a:pt x="170" y="1091"/>
                  </a:lnTo>
                  <a:lnTo>
                    <a:pt x="138" y="1058"/>
                  </a:lnTo>
                  <a:lnTo>
                    <a:pt x="109" y="1022"/>
                  </a:lnTo>
                  <a:lnTo>
                    <a:pt x="84" y="983"/>
                  </a:lnTo>
                  <a:lnTo>
                    <a:pt x="62" y="940"/>
                  </a:lnTo>
                  <a:lnTo>
                    <a:pt x="43" y="894"/>
                  </a:lnTo>
                  <a:lnTo>
                    <a:pt x="28" y="844"/>
                  </a:lnTo>
                  <a:lnTo>
                    <a:pt x="16" y="791"/>
                  </a:lnTo>
                  <a:lnTo>
                    <a:pt x="8" y="735"/>
                  </a:lnTo>
                  <a:lnTo>
                    <a:pt x="2" y="676"/>
                  </a:lnTo>
                  <a:lnTo>
                    <a:pt x="0" y="613"/>
                  </a:lnTo>
                  <a:lnTo>
                    <a:pt x="2" y="549"/>
                  </a:lnTo>
                  <a:lnTo>
                    <a:pt x="8" y="489"/>
                  </a:lnTo>
                  <a:lnTo>
                    <a:pt x="16" y="432"/>
                  </a:lnTo>
                  <a:lnTo>
                    <a:pt x="29" y="378"/>
                  </a:lnTo>
                  <a:lnTo>
                    <a:pt x="45" y="327"/>
                  </a:lnTo>
                  <a:lnTo>
                    <a:pt x="65" y="280"/>
                  </a:lnTo>
                  <a:lnTo>
                    <a:pt x="88" y="237"/>
                  </a:lnTo>
                  <a:lnTo>
                    <a:pt x="114" y="196"/>
                  </a:lnTo>
                  <a:lnTo>
                    <a:pt x="145" y="159"/>
                  </a:lnTo>
                  <a:lnTo>
                    <a:pt x="179" y="125"/>
                  </a:lnTo>
                  <a:lnTo>
                    <a:pt x="215" y="97"/>
                  </a:lnTo>
                  <a:lnTo>
                    <a:pt x="255" y="70"/>
                  </a:lnTo>
                  <a:lnTo>
                    <a:pt x="298" y="49"/>
                  </a:lnTo>
                  <a:lnTo>
                    <a:pt x="344" y="31"/>
                  </a:lnTo>
                  <a:lnTo>
                    <a:pt x="393" y="17"/>
                  </a:lnTo>
                  <a:lnTo>
                    <a:pt x="446" y="8"/>
                  </a:lnTo>
                  <a:lnTo>
                    <a:pt x="502" y="2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4" name="Freeform 129"/>
          <p:cNvSpPr>
            <a:spLocks noEditPoints="1"/>
          </p:cNvSpPr>
          <p:nvPr/>
        </p:nvSpPr>
        <p:spPr bwMode="auto">
          <a:xfrm>
            <a:off x="7252521" y="5053013"/>
            <a:ext cx="484188" cy="460375"/>
          </a:xfrm>
          <a:custGeom>
            <a:avLst/>
            <a:gdLst>
              <a:gd name="T0" fmla="*/ 2792 w 3353"/>
              <a:gd name="T1" fmla="*/ 957 h 3187"/>
              <a:gd name="T2" fmla="*/ 2661 w 3353"/>
              <a:gd name="T3" fmla="*/ 1114 h 3187"/>
              <a:gd name="T4" fmla="*/ 2466 w 3353"/>
              <a:gd name="T5" fmla="*/ 1489 h 3187"/>
              <a:gd name="T6" fmla="*/ 2342 w 3353"/>
              <a:gd name="T7" fmla="*/ 1874 h 3187"/>
              <a:gd name="T8" fmla="*/ 2476 w 3353"/>
              <a:gd name="T9" fmla="*/ 1655 h 3187"/>
              <a:gd name="T10" fmla="*/ 2628 w 3353"/>
              <a:gd name="T11" fmla="*/ 1222 h 3187"/>
              <a:gd name="T12" fmla="*/ 2768 w 3353"/>
              <a:gd name="T13" fmla="*/ 991 h 3187"/>
              <a:gd name="T14" fmla="*/ 2833 w 3353"/>
              <a:gd name="T15" fmla="*/ 916 h 3187"/>
              <a:gd name="T16" fmla="*/ 398 w 3353"/>
              <a:gd name="T17" fmla="*/ 41 h 3187"/>
              <a:gd name="T18" fmla="*/ 836 w 3353"/>
              <a:gd name="T19" fmla="*/ 676 h 3187"/>
              <a:gd name="T20" fmla="*/ 899 w 3353"/>
              <a:gd name="T21" fmla="*/ 24 h 3187"/>
              <a:gd name="T22" fmla="*/ 1061 w 3353"/>
              <a:gd name="T23" fmla="*/ 24 h 3187"/>
              <a:gd name="T24" fmla="*/ 1126 w 3353"/>
              <a:gd name="T25" fmla="*/ 684 h 3187"/>
              <a:gd name="T26" fmla="*/ 1298 w 3353"/>
              <a:gd name="T27" fmla="*/ 819 h 3187"/>
              <a:gd name="T28" fmla="*/ 1319 w 3353"/>
              <a:gd name="T29" fmla="*/ 1562 h 3187"/>
              <a:gd name="T30" fmla="*/ 1236 w 3353"/>
              <a:gd name="T31" fmla="*/ 1679 h 3187"/>
              <a:gd name="T32" fmla="*/ 1080 w 3353"/>
              <a:gd name="T33" fmla="*/ 1863 h 3187"/>
              <a:gd name="T34" fmla="*/ 876 w 3353"/>
              <a:gd name="T35" fmla="*/ 2031 h 3187"/>
              <a:gd name="T36" fmla="*/ 729 w 3353"/>
              <a:gd name="T37" fmla="*/ 2341 h 3187"/>
              <a:gd name="T38" fmla="*/ 873 w 3353"/>
              <a:gd name="T39" fmla="*/ 2725 h 3187"/>
              <a:gd name="T40" fmla="*/ 1185 w 3353"/>
              <a:gd name="T41" fmla="*/ 2985 h 3187"/>
              <a:gd name="T42" fmla="*/ 1601 w 3353"/>
              <a:gd name="T43" fmla="*/ 3058 h 3187"/>
              <a:gd name="T44" fmla="*/ 1990 w 3353"/>
              <a:gd name="T45" fmla="*/ 2916 h 3187"/>
              <a:gd name="T46" fmla="*/ 2251 w 3353"/>
              <a:gd name="T47" fmla="*/ 2608 h 3187"/>
              <a:gd name="T48" fmla="*/ 2329 w 3353"/>
              <a:gd name="T49" fmla="*/ 1931 h 3187"/>
              <a:gd name="T50" fmla="*/ 2283 w 3353"/>
              <a:gd name="T51" fmla="*/ 1968 h 3187"/>
              <a:gd name="T52" fmla="*/ 2186 w 3353"/>
              <a:gd name="T53" fmla="*/ 1740 h 3187"/>
              <a:gd name="T54" fmla="*/ 2147 w 3353"/>
              <a:gd name="T55" fmla="*/ 1298 h 3187"/>
              <a:gd name="T56" fmla="*/ 2271 w 3353"/>
              <a:gd name="T57" fmla="*/ 889 h 3187"/>
              <a:gd name="T58" fmla="*/ 2501 w 3353"/>
              <a:gd name="T59" fmla="*/ 577 h 3187"/>
              <a:gd name="T60" fmla="*/ 2781 w 3353"/>
              <a:gd name="T61" fmla="*/ 383 h 3187"/>
              <a:gd name="T62" fmla="*/ 3116 w 3353"/>
              <a:gd name="T63" fmla="*/ 290 h 3187"/>
              <a:gd name="T64" fmla="*/ 3300 w 3353"/>
              <a:gd name="T65" fmla="*/ 302 h 3187"/>
              <a:gd name="T66" fmla="*/ 3353 w 3353"/>
              <a:gd name="T67" fmla="*/ 314 h 3187"/>
              <a:gd name="T68" fmla="*/ 3347 w 3353"/>
              <a:gd name="T69" fmla="*/ 416 h 3187"/>
              <a:gd name="T70" fmla="*/ 3315 w 3353"/>
              <a:gd name="T71" fmla="*/ 716 h 3187"/>
              <a:gd name="T72" fmla="*/ 3259 w 3353"/>
              <a:gd name="T73" fmla="*/ 1026 h 3187"/>
              <a:gd name="T74" fmla="*/ 3086 w 3353"/>
              <a:gd name="T75" fmla="*/ 1424 h 3187"/>
              <a:gd name="T76" fmla="*/ 2877 w 3353"/>
              <a:gd name="T77" fmla="*/ 1695 h 3187"/>
              <a:gd name="T78" fmla="*/ 2585 w 3353"/>
              <a:gd name="T79" fmla="*/ 1940 h 3187"/>
              <a:gd name="T80" fmla="*/ 2487 w 3353"/>
              <a:gd name="T81" fmla="*/ 2006 h 3187"/>
              <a:gd name="T82" fmla="*/ 2444 w 3353"/>
              <a:gd name="T83" fmla="*/ 2425 h 3187"/>
              <a:gd name="T84" fmla="*/ 2260 w 3353"/>
              <a:gd name="T85" fmla="*/ 2834 h 3187"/>
              <a:gd name="T86" fmla="*/ 1907 w 3353"/>
              <a:gd name="T87" fmla="*/ 3106 h 3187"/>
              <a:gd name="T88" fmla="*/ 1447 w 3353"/>
              <a:gd name="T89" fmla="*/ 3184 h 3187"/>
              <a:gd name="T90" fmla="*/ 1016 w 3353"/>
              <a:gd name="T91" fmla="*/ 3034 h 3187"/>
              <a:gd name="T92" fmla="*/ 713 w 3353"/>
              <a:gd name="T93" fmla="*/ 2710 h 3187"/>
              <a:gd name="T94" fmla="*/ 598 w 3353"/>
              <a:gd name="T95" fmla="*/ 2268 h 3187"/>
              <a:gd name="T96" fmla="*/ 412 w 3353"/>
              <a:gd name="T97" fmla="*/ 2008 h 3187"/>
              <a:gd name="T98" fmla="*/ 214 w 3353"/>
              <a:gd name="T99" fmla="*/ 1831 h 3187"/>
              <a:gd name="T100" fmla="*/ 69 w 3353"/>
              <a:gd name="T101" fmla="*/ 1652 h 3187"/>
              <a:gd name="T102" fmla="*/ 1 w 3353"/>
              <a:gd name="T103" fmla="*/ 1555 h 3187"/>
              <a:gd name="T104" fmla="*/ 42 w 3353"/>
              <a:gd name="T105" fmla="*/ 792 h 3187"/>
              <a:gd name="T106" fmla="*/ 153 w 3353"/>
              <a:gd name="T107" fmla="*/ 113 h 3187"/>
              <a:gd name="T108" fmla="*/ 266 w 3353"/>
              <a:gd name="T109" fmla="*/ 2 h 3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53" h="3187">
                <a:moveTo>
                  <a:pt x="2835" y="914"/>
                </a:moveTo>
                <a:lnTo>
                  <a:pt x="2833" y="916"/>
                </a:lnTo>
                <a:lnTo>
                  <a:pt x="2828" y="922"/>
                </a:lnTo>
                <a:lnTo>
                  <a:pt x="2818" y="930"/>
                </a:lnTo>
                <a:lnTo>
                  <a:pt x="2807" y="942"/>
                </a:lnTo>
                <a:lnTo>
                  <a:pt x="2792" y="957"/>
                </a:lnTo>
                <a:lnTo>
                  <a:pt x="2778" y="971"/>
                </a:lnTo>
                <a:lnTo>
                  <a:pt x="2762" y="985"/>
                </a:lnTo>
                <a:lnTo>
                  <a:pt x="2746" y="1004"/>
                </a:lnTo>
                <a:lnTo>
                  <a:pt x="2719" y="1037"/>
                </a:lnTo>
                <a:lnTo>
                  <a:pt x="2689" y="1072"/>
                </a:lnTo>
                <a:lnTo>
                  <a:pt x="2661" y="1114"/>
                </a:lnTo>
                <a:lnTo>
                  <a:pt x="2630" y="1159"/>
                </a:lnTo>
                <a:lnTo>
                  <a:pt x="2601" y="1208"/>
                </a:lnTo>
                <a:lnTo>
                  <a:pt x="2572" y="1260"/>
                </a:lnTo>
                <a:lnTo>
                  <a:pt x="2534" y="1333"/>
                </a:lnTo>
                <a:lnTo>
                  <a:pt x="2499" y="1409"/>
                </a:lnTo>
                <a:lnTo>
                  <a:pt x="2466" y="1489"/>
                </a:lnTo>
                <a:lnTo>
                  <a:pt x="2440" y="1556"/>
                </a:lnTo>
                <a:lnTo>
                  <a:pt x="2416" y="1622"/>
                </a:lnTo>
                <a:lnTo>
                  <a:pt x="2395" y="1688"/>
                </a:lnTo>
                <a:lnTo>
                  <a:pt x="2376" y="1753"/>
                </a:lnTo>
                <a:lnTo>
                  <a:pt x="2359" y="1814"/>
                </a:lnTo>
                <a:lnTo>
                  <a:pt x="2342" y="1874"/>
                </a:lnTo>
                <a:lnTo>
                  <a:pt x="2330" y="1929"/>
                </a:lnTo>
                <a:lnTo>
                  <a:pt x="2421" y="1929"/>
                </a:lnTo>
                <a:lnTo>
                  <a:pt x="2431" y="1866"/>
                </a:lnTo>
                <a:lnTo>
                  <a:pt x="2444" y="1798"/>
                </a:lnTo>
                <a:lnTo>
                  <a:pt x="2459" y="1728"/>
                </a:lnTo>
                <a:lnTo>
                  <a:pt x="2476" y="1655"/>
                </a:lnTo>
                <a:lnTo>
                  <a:pt x="2496" y="1581"/>
                </a:lnTo>
                <a:lnTo>
                  <a:pt x="2517" y="1507"/>
                </a:lnTo>
                <a:lnTo>
                  <a:pt x="2543" y="1426"/>
                </a:lnTo>
                <a:lnTo>
                  <a:pt x="2572" y="1349"/>
                </a:lnTo>
                <a:lnTo>
                  <a:pt x="2602" y="1274"/>
                </a:lnTo>
                <a:lnTo>
                  <a:pt x="2628" y="1222"/>
                </a:lnTo>
                <a:lnTo>
                  <a:pt x="2652" y="1171"/>
                </a:lnTo>
                <a:lnTo>
                  <a:pt x="2678" y="1125"/>
                </a:lnTo>
                <a:lnTo>
                  <a:pt x="2703" y="1082"/>
                </a:lnTo>
                <a:lnTo>
                  <a:pt x="2729" y="1045"/>
                </a:lnTo>
                <a:lnTo>
                  <a:pt x="2753" y="1011"/>
                </a:lnTo>
                <a:lnTo>
                  <a:pt x="2768" y="991"/>
                </a:lnTo>
                <a:lnTo>
                  <a:pt x="2783" y="974"/>
                </a:lnTo>
                <a:lnTo>
                  <a:pt x="2796" y="959"/>
                </a:lnTo>
                <a:lnTo>
                  <a:pt x="2810" y="943"/>
                </a:lnTo>
                <a:lnTo>
                  <a:pt x="2821" y="931"/>
                </a:lnTo>
                <a:lnTo>
                  <a:pt x="2828" y="922"/>
                </a:lnTo>
                <a:lnTo>
                  <a:pt x="2833" y="916"/>
                </a:lnTo>
                <a:lnTo>
                  <a:pt x="2835" y="914"/>
                </a:lnTo>
                <a:close/>
                <a:moveTo>
                  <a:pt x="295" y="0"/>
                </a:moveTo>
                <a:lnTo>
                  <a:pt x="324" y="2"/>
                </a:lnTo>
                <a:lnTo>
                  <a:pt x="352" y="10"/>
                </a:lnTo>
                <a:lnTo>
                  <a:pt x="376" y="24"/>
                </a:lnTo>
                <a:lnTo>
                  <a:pt x="398" y="41"/>
                </a:lnTo>
                <a:lnTo>
                  <a:pt x="415" y="62"/>
                </a:lnTo>
                <a:lnTo>
                  <a:pt x="429" y="87"/>
                </a:lnTo>
                <a:lnTo>
                  <a:pt x="436" y="113"/>
                </a:lnTo>
                <a:lnTo>
                  <a:pt x="440" y="142"/>
                </a:lnTo>
                <a:lnTo>
                  <a:pt x="440" y="676"/>
                </a:lnTo>
                <a:lnTo>
                  <a:pt x="836" y="676"/>
                </a:lnTo>
                <a:lnTo>
                  <a:pt x="836" y="142"/>
                </a:lnTo>
                <a:lnTo>
                  <a:pt x="839" y="113"/>
                </a:lnTo>
                <a:lnTo>
                  <a:pt x="847" y="87"/>
                </a:lnTo>
                <a:lnTo>
                  <a:pt x="861" y="62"/>
                </a:lnTo>
                <a:lnTo>
                  <a:pt x="878" y="41"/>
                </a:lnTo>
                <a:lnTo>
                  <a:pt x="899" y="24"/>
                </a:lnTo>
                <a:lnTo>
                  <a:pt x="924" y="10"/>
                </a:lnTo>
                <a:lnTo>
                  <a:pt x="952" y="2"/>
                </a:lnTo>
                <a:lnTo>
                  <a:pt x="981" y="0"/>
                </a:lnTo>
                <a:lnTo>
                  <a:pt x="1010" y="2"/>
                </a:lnTo>
                <a:lnTo>
                  <a:pt x="1037" y="10"/>
                </a:lnTo>
                <a:lnTo>
                  <a:pt x="1061" y="24"/>
                </a:lnTo>
                <a:lnTo>
                  <a:pt x="1083" y="41"/>
                </a:lnTo>
                <a:lnTo>
                  <a:pt x="1101" y="62"/>
                </a:lnTo>
                <a:lnTo>
                  <a:pt x="1114" y="87"/>
                </a:lnTo>
                <a:lnTo>
                  <a:pt x="1122" y="113"/>
                </a:lnTo>
                <a:lnTo>
                  <a:pt x="1126" y="142"/>
                </a:lnTo>
                <a:lnTo>
                  <a:pt x="1126" y="684"/>
                </a:lnTo>
                <a:lnTo>
                  <a:pt x="1162" y="696"/>
                </a:lnTo>
                <a:lnTo>
                  <a:pt x="1196" y="712"/>
                </a:lnTo>
                <a:lnTo>
                  <a:pt x="1228" y="733"/>
                </a:lnTo>
                <a:lnTo>
                  <a:pt x="1255" y="759"/>
                </a:lnTo>
                <a:lnTo>
                  <a:pt x="1279" y="787"/>
                </a:lnTo>
                <a:lnTo>
                  <a:pt x="1298" y="819"/>
                </a:lnTo>
                <a:lnTo>
                  <a:pt x="1312" y="854"/>
                </a:lnTo>
                <a:lnTo>
                  <a:pt x="1321" y="892"/>
                </a:lnTo>
                <a:lnTo>
                  <a:pt x="1324" y="931"/>
                </a:lnTo>
                <a:lnTo>
                  <a:pt x="1324" y="1552"/>
                </a:lnTo>
                <a:lnTo>
                  <a:pt x="1323" y="1555"/>
                </a:lnTo>
                <a:lnTo>
                  <a:pt x="1319" y="1562"/>
                </a:lnTo>
                <a:lnTo>
                  <a:pt x="1311" y="1574"/>
                </a:lnTo>
                <a:lnTo>
                  <a:pt x="1300" y="1589"/>
                </a:lnTo>
                <a:lnTo>
                  <a:pt x="1289" y="1607"/>
                </a:lnTo>
                <a:lnTo>
                  <a:pt x="1274" y="1628"/>
                </a:lnTo>
                <a:lnTo>
                  <a:pt x="1255" y="1652"/>
                </a:lnTo>
                <a:lnTo>
                  <a:pt x="1236" y="1679"/>
                </a:lnTo>
                <a:lnTo>
                  <a:pt x="1215" y="1707"/>
                </a:lnTo>
                <a:lnTo>
                  <a:pt x="1191" y="1737"/>
                </a:lnTo>
                <a:lnTo>
                  <a:pt x="1165" y="1768"/>
                </a:lnTo>
                <a:lnTo>
                  <a:pt x="1139" y="1799"/>
                </a:lnTo>
                <a:lnTo>
                  <a:pt x="1110" y="1831"/>
                </a:lnTo>
                <a:lnTo>
                  <a:pt x="1080" y="1863"/>
                </a:lnTo>
                <a:lnTo>
                  <a:pt x="1048" y="1894"/>
                </a:lnTo>
                <a:lnTo>
                  <a:pt x="1015" y="1925"/>
                </a:lnTo>
                <a:lnTo>
                  <a:pt x="982" y="1954"/>
                </a:lnTo>
                <a:lnTo>
                  <a:pt x="948" y="1982"/>
                </a:lnTo>
                <a:lnTo>
                  <a:pt x="912" y="2007"/>
                </a:lnTo>
                <a:lnTo>
                  <a:pt x="876" y="2031"/>
                </a:lnTo>
                <a:lnTo>
                  <a:pt x="838" y="2052"/>
                </a:lnTo>
                <a:lnTo>
                  <a:pt x="802" y="2069"/>
                </a:lnTo>
                <a:lnTo>
                  <a:pt x="764" y="2082"/>
                </a:lnTo>
                <a:lnTo>
                  <a:pt x="726" y="2093"/>
                </a:lnTo>
                <a:lnTo>
                  <a:pt x="726" y="2269"/>
                </a:lnTo>
                <a:lnTo>
                  <a:pt x="729" y="2341"/>
                </a:lnTo>
                <a:lnTo>
                  <a:pt x="739" y="2411"/>
                </a:lnTo>
                <a:lnTo>
                  <a:pt x="755" y="2479"/>
                </a:lnTo>
                <a:lnTo>
                  <a:pt x="776" y="2545"/>
                </a:lnTo>
                <a:lnTo>
                  <a:pt x="803" y="2608"/>
                </a:lnTo>
                <a:lnTo>
                  <a:pt x="836" y="2668"/>
                </a:lnTo>
                <a:lnTo>
                  <a:pt x="873" y="2725"/>
                </a:lnTo>
                <a:lnTo>
                  <a:pt x="914" y="2779"/>
                </a:lnTo>
                <a:lnTo>
                  <a:pt x="962" y="2829"/>
                </a:lnTo>
                <a:lnTo>
                  <a:pt x="1011" y="2874"/>
                </a:lnTo>
                <a:lnTo>
                  <a:pt x="1066" y="2916"/>
                </a:lnTo>
                <a:lnTo>
                  <a:pt x="1124" y="2953"/>
                </a:lnTo>
                <a:lnTo>
                  <a:pt x="1185" y="2985"/>
                </a:lnTo>
                <a:lnTo>
                  <a:pt x="1248" y="3011"/>
                </a:lnTo>
                <a:lnTo>
                  <a:pt x="1314" y="3032"/>
                </a:lnTo>
                <a:lnTo>
                  <a:pt x="1384" y="3048"/>
                </a:lnTo>
                <a:lnTo>
                  <a:pt x="1455" y="3058"/>
                </a:lnTo>
                <a:lnTo>
                  <a:pt x="1528" y="3061"/>
                </a:lnTo>
                <a:lnTo>
                  <a:pt x="1601" y="3058"/>
                </a:lnTo>
                <a:lnTo>
                  <a:pt x="1671" y="3048"/>
                </a:lnTo>
                <a:lnTo>
                  <a:pt x="1740" y="3032"/>
                </a:lnTo>
                <a:lnTo>
                  <a:pt x="1806" y="3011"/>
                </a:lnTo>
                <a:lnTo>
                  <a:pt x="1871" y="2985"/>
                </a:lnTo>
                <a:lnTo>
                  <a:pt x="1932" y="2953"/>
                </a:lnTo>
                <a:lnTo>
                  <a:pt x="1990" y="2916"/>
                </a:lnTo>
                <a:lnTo>
                  <a:pt x="2043" y="2874"/>
                </a:lnTo>
                <a:lnTo>
                  <a:pt x="2094" y="2829"/>
                </a:lnTo>
                <a:lnTo>
                  <a:pt x="2140" y="2779"/>
                </a:lnTo>
                <a:lnTo>
                  <a:pt x="2182" y="2725"/>
                </a:lnTo>
                <a:lnTo>
                  <a:pt x="2219" y="2668"/>
                </a:lnTo>
                <a:lnTo>
                  <a:pt x="2251" y="2608"/>
                </a:lnTo>
                <a:lnTo>
                  <a:pt x="2278" y="2545"/>
                </a:lnTo>
                <a:lnTo>
                  <a:pt x="2300" y="2479"/>
                </a:lnTo>
                <a:lnTo>
                  <a:pt x="2316" y="2411"/>
                </a:lnTo>
                <a:lnTo>
                  <a:pt x="2325" y="2341"/>
                </a:lnTo>
                <a:lnTo>
                  <a:pt x="2329" y="2269"/>
                </a:lnTo>
                <a:lnTo>
                  <a:pt x="2329" y="1931"/>
                </a:lnTo>
                <a:lnTo>
                  <a:pt x="2327" y="1936"/>
                </a:lnTo>
                <a:lnTo>
                  <a:pt x="2326" y="1943"/>
                </a:lnTo>
                <a:lnTo>
                  <a:pt x="2318" y="1979"/>
                </a:lnTo>
                <a:lnTo>
                  <a:pt x="2310" y="2013"/>
                </a:lnTo>
                <a:lnTo>
                  <a:pt x="2296" y="1991"/>
                </a:lnTo>
                <a:lnTo>
                  <a:pt x="2283" y="1968"/>
                </a:lnTo>
                <a:lnTo>
                  <a:pt x="2268" y="1940"/>
                </a:lnTo>
                <a:lnTo>
                  <a:pt x="2252" y="1911"/>
                </a:lnTo>
                <a:lnTo>
                  <a:pt x="2237" y="1878"/>
                </a:lnTo>
                <a:lnTo>
                  <a:pt x="2222" y="1843"/>
                </a:lnTo>
                <a:lnTo>
                  <a:pt x="2203" y="1793"/>
                </a:lnTo>
                <a:lnTo>
                  <a:pt x="2186" y="1740"/>
                </a:lnTo>
                <a:lnTo>
                  <a:pt x="2171" y="1684"/>
                </a:lnTo>
                <a:lnTo>
                  <a:pt x="2157" y="1613"/>
                </a:lnTo>
                <a:lnTo>
                  <a:pt x="2146" y="1538"/>
                </a:lnTo>
                <a:lnTo>
                  <a:pt x="2141" y="1460"/>
                </a:lnTo>
                <a:lnTo>
                  <a:pt x="2141" y="1380"/>
                </a:lnTo>
                <a:lnTo>
                  <a:pt x="2147" y="1298"/>
                </a:lnTo>
                <a:lnTo>
                  <a:pt x="2156" y="1229"/>
                </a:lnTo>
                <a:lnTo>
                  <a:pt x="2170" y="1160"/>
                </a:lnTo>
                <a:lnTo>
                  <a:pt x="2189" y="1091"/>
                </a:lnTo>
                <a:lnTo>
                  <a:pt x="2212" y="1024"/>
                </a:lnTo>
                <a:lnTo>
                  <a:pt x="2240" y="956"/>
                </a:lnTo>
                <a:lnTo>
                  <a:pt x="2271" y="889"/>
                </a:lnTo>
                <a:lnTo>
                  <a:pt x="2307" y="824"/>
                </a:lnTo>
                <a:lnTo>
                  <a:pt x="2347" y="762"/>
                </a:lnTo>
                <a:lnTo>
                  <a:pt x="2390" y="701"/>
                </a:lnTo>
                <a:lnTo>
                  <a:pt x="2426" y="658"/>
                </a:lnTo>
                <a:lnTo>
                  <a:pt x="2463" y="617"/>
                </a:lnTo>
                <a:lnTo>
                  <a:pt x="2501" y="577"/>
                </a:lnTo>
                <a:lnTo>
                  <a:pt x="2542" y="540"/>
                </a:lnTo>
                <a:lnTo>
                  <a:pt x="2586" y="505"/>
                </a:lnTo>
                <a:lnTo>
                  <a:pt x="2629" y="472"/>
                </a:lnTo>
                <a:lnTo>
                  <a:pt x="2673" y="442"/>
                </a:lnTo>
                <a:lnTo>
                  <a:pt x="2719" y="415"/>
                </a:lnTo>
                <a:lnTo>
                  <a:pt x="2781" y="383"/>
                </a:lnTo>
                <a:lnTo>
                  <a:pt x="2842" y="356"/>
                </a:lnTo>
                <a:lnTo>
                  <a:pt x="2902" y="332"/>
                </a:lnTo>
                <a:lnTo>
                  <a:pt x="2964" y="317"/>
                </a:lnTo>
                <a:lnTo>
                  <a:pt x="3022" y="304"/>
                </a:lnTo>
                <a:lnTo>
                  <a:pt x="3077" y="294"/>
                </a:lnTo>
                <a:lnTo>
                  <a:pt x="3116" y="290"/>
                </a:lnTo>
                <a:lnTo>
                  <a:pt x="3155" y="290"/>
                </a:lnTo>
                <a:lnTo>
                  <a:pt x="3190" y="291"/>
                </a:lnTo>
                <a:lnTo>
                  <a:pt x="3223" y="292"/>
                </a:lnTo>
                <a:lnTo>
                  <a:pt x="3252" y="294"/>
                </a:lnTo>
                <a:lnTo>
                  <a:pt x="3277" y="297"/>
                </a:lnTo>
                <a:lnTo>
                  <a:pt x="3300" y="302"/>
                </a:lnTo>
                <a:lnTo>
                  <a:pt x="3319" y="305"/>
                </a:lnTo>
                <a:lnTo>
                  <a:pt x="3334" y="308"/>
                </a:lnTo>
                <a:lnTo>
                  <a:pt x="3345" y="310"/>
                </a:lnTo>
                <a:lnTo>
                  <a:pt x="3351" y="311"/>
                </a:lnTo>
                <a:lnTo>
                  <a:pt x="3353" y="312"/>
                </a:lnTo>
                <a:lnTo>
                  <a:pt x="3353" y="314"/>
                </a:lnTo>
                <a:lnTo>
                  <a:pt x="3353" y="322"/>
                </a:lnTo>
                <a:lnTo>
                  <a:pt x="3352" y="333"/>
                </a:lnTo>
                <a:lnTo>
                  <a:pt x="3352" y="349"/>
                </a:lnTo>
                <a:lnTo>
                  <a:pt x="3350" y="368"/>
                </a:lnTo>
                <a:lnTo>
                  <a:pt x="3348" y="391"/>
                </a:lnTo>
                <a:lnTo>
                  <a:pt x="3347" y="416"/>
                </a:lnTo>
                <a:lnTo>
                  <a:pt x="3344" y="444"/>
                </a:lnTo>
                <a:lnTo>
                  <a:pt x="3339" y="481"/>
                </a:lnTo>
                <a:lnTo>
                  <a:pt x="3336" y="523"/>
                </a:lnTo>
                <a:lnTo>
                  <a:pt x="3331" y="571"/>
                </a:lnTo>
                <a:lnTo>
                  <a:pt x="3324" y="643"/>
                </a:lnTo>
                <a:lnTo>
                  <a:pt x="3315" y="716"/>
                </a:lnTo>
                <a:lnTo>
                  <a:pt x="3308" y="768"/>
                </a:lnTo>
                <a:lnTo>
                  <a:pt x="3302" y="820"/>
                </a:lnTo>
                <a:lnTo>
                  <a:pt x="3293" y="871"/>
                </a:lnTo>
                <a:lnTo>
                  <a:pt x="3284" y="922"/>
                </a:lnTo>
                <a:lnTo>
                  <a:pt x="3272" y="975"/>
                </a:lnTo>
                <a:lnTo>
                  <a:pt x="3259" y="1026"/>
                </a:lnTo>
                <a:lnTo>
                  <a:pt x="3237" y="1102"/>
                </a:lnTo>
                <a:lnTo>
                  <a:pt x="3210" y="1178"/>
                </a:lnTo>
                <a:lnTo>
                  <a:pt x="3179" y="1254"/>
                </a:lnTo>
                <a:lnTo>
                  <a:pt x="3142" y="1327"/>
                </a:lnTo>
                <a:lnTo>
                  <a:pt x="3116" y="1377"/>
                </a:lnTo>
                <a:lnTo>
                  <a:pt x="3086" y="1424"/>
                </a:lnTo>
                <a:lnTo>
                  <a:pt x="3056" y="1473"/>
                </a:lnTo>
                <a:lnTo>
                  <a:pt x="3024" y="1520"/>
                </a:lnTo>
                <a:lnTo>
                  <a:pt x="2990" y="1565"/>
                </a:lnTo>
                <a:lnTo>
                  <a:pt x="2955" y="1610"/>
                </a:lnTo>
                <a:lnTo>
                  <a:pt x="2916" y="1653"/>
                </a:lnTo>
                <a:lnTo>
                  <a:pt x="2877" y="1695"/>
                </a:lnTo>
                <a:lnTo>
                  <a:pt x="2837" y="1735"/>
                </a:lnTo>
                <a:lnTo>
                  <a:pt x="2773" y="1793"/>
                </a:lnTo>
                <a:lnTo>
                  <a:pt x="2710" y="1847"/>
                </a:lnTo>
                <a:lnTo>
                  <a:pt x="2668" y="1881"/>
                </a:lnTo>
                <a:lnTo>
                  <a:pt x="2625" y="1912"/>
                </a:lnTo>
                <a:lnTo>
                  <a:pt x="2585" y="1940"/>
                </a:lnTo>
                <a:lnTo>
                  <a:pt x="2572" y="1949"/>
                </a:lnTo>
                <a:lnTo>
                  <a:pt x="2557" y="1960"/>
                </a:lnTo>
                <a:lnTo>
                  <a:pt x="2540" y="1971"/>
                </a:lnTo>
                <a:lnTo>
                  <a:pt x="2521" y="1983"/>
                </a:lnTo>
                <a:lnTo>
                  <a:pt x="2503" y="1995"/>
                </a:lnTo>
                <a:lnTo>
                  <a:pt x="2487" y="2006"/>
                </a:lnTo>
                <a:lnTo>
                  <a:pt x="2472" y="2015"/>
                </a:lnTo>
                <a:lnTo>
                  <a:pt x="2460" y="2022"/>
                </a:lnTo>
                <a:lnTo>
                  <a:pt x="2457" y="2022"/>
                </a:lnTo>
                <a:lnTo>
                  <a:pt x="2457" y="2268"/>
                </a:lnTo>
                <a:lnTo>
                  <a:pt x="2454" y="2347"/>
                </a:lnTo>
                <a:lnTo>
                  <a:pt x="2444" y="2425"/>
                </a:lnTo>
                <a:lnTo>
                  <a:pt x="2427" y="2500"/>
                </a:lnTo>
                <a:lnTo>
                  <a:pt x="2405" y="2572"/>
                </a:lnTo>
                <a:lnTo>
                  <a:pt x="2377" y="2643"/>
                </a:lnTo>
                <a:lnTo>
                  <a:pt x="2342" y="2710"/>
                </a:lnTo>
                <a:lnTo>
                  <a:pt x="2304" y="2774"/>
                </a:lnTo>
                <a:lnTo>
                  <a:pt x="2260" y="2834"/>
                </a:lnTo>
                <a:lnTo>
                  <a:pt x="2211" y="2890"/>
                </a:lnTo>
                <a:lnTo>
                  <a:pt x="2158" y="2943"/>
                </a:lnTo>
                <a:lnTo>
                  <a:pt x="2100" y="2991"/>
                </a:lnTo>
                <a:lnTo>
                  <a:pt x="2039" y="3034"/>
                </a:lnTo>
                <a:lnTo>
                  <a:pt x="1975" y="3074"/>
                </a:lnTo>
                <a:lnTo>
                  <a:pt x="1907" y="3106"/>
                </a:lnTo>
                <a:lnTo>
                  <a:pt x="1835" y="3135"/>
                </a:lnTo>
                <a:lnTo>
                  <a:pt x="1762" y="3157"/>
                </a:lnTo>
                <a:lnTo>
                  <a:pt x="1686" y="3173"/>
                </a:lnTo>
                <a:lnTo>
                  <a:pt x="1608" y="3184"/>
                </a:lnTo>
                <a:lnTo>
                  <a:pt x="1528" y="3187"/>
                </a:lnTo>
                <a:lnTo>
                  <a:pt x="1447" y="3184"/>
                </a:lnTo>
                <a:lnTo>
                  <a:pt x="1369" y="3173"/>
                </a:lnTo>
                <a:lnTo>
                  <a:pt x="1293" y="3157"/>
                </a:lnTo>
                <a:lnTo>
                  <a:pt x="1219" y="3135"/>
                </a:lnTo>
                <a:lnTo>
                  <a:pt x="1148" y="3106"/>
                </a:lnTo>
                <a:lnTo>
                  <a:pt x="1081" y="3074"/>
                </a:lnTo>
                <a:lnTo>
                  <a:pt x="1016" y="3034"/>
                </a:lnTo>
                <a:lnTo>
                  <a:pt x="955" y="2991"/>
                </a:lnTo>
                <a:lnTo>
                  <a:pt x="897" y="2943"/>
                </a:lnTo>
                <a:lnTo>
                  <a:pt x="845" y="2890"/>
                </a:lnTo>
                <a:lnTo>
                  <a:pt x="795" y="2834"/>
                </a:lnTo>
                <a:lnTo>
                  <a:pt x="752" y="2774"/>
                </a:lnTo>
                <a:lnTo>
                  <a:pt x="713" y="2710"/>
                </a:lnTo>
                <a:lnTo>
                  <a:pt x="679" y="2643"/>
                </a:lnTo>
                <a:lnTo>
                  <a:pt x="651" y="2572"/>
                </a:lnTo>
                <a:lnTo>
                  <a:pt x="628" y="2500"/>
                </a:lnTo>
                <a:lnTo>
                  <a:pt x="611" y="2425"/>
                </a:lnTo>
                <a:lnTo>
                  <a:pt x="601" y="2347"/>
                </a:lnTo>
                <a:lnTo>
                  <a:pt x="598" y="2268"/>
                </a:lnTo>
                <a:lnTo>
                  <a:pt x="598" y="2093"/>
                </a:lnTo>
                <a:lnTo>
                  <a:pt x="561" y="2082"/>
                </a:lnTo>
                <a:lnTo>
                  <a:pt x="522" y="2069"/>
                </a:lnTo>
                <a:lnTo>
                  <a:pt x="486" y="2052"/>
                </a:lnTo>
                <a:lnTo>
                  <a:pt x="448" y="2032"/>
                </a:lnTo>
                <a:lnTo>
                  <a:pt x="412" y="2008"/>
                </a:lnTo>
                <a:lnTo>
                  <a:pt x="376" y="1982"/>
                </a:lnTo>
                <a:lnTo>
                  <a:pt x="342" y="1954"/>
                </a:lnTo>
                <a:lnTo>
                  <a:pt x="308" y="1925"/>
                </a:lnTo>
                <a:lnTo>
                  <a:pt x="276" y="1895"/>
                </a:lnTo>
                <a:lnTo>
                  <a:pt x="244" y="1863"/>
                </a:lnTo>
                <a:lnTo>
                  <a:pt x="214" y="1831"/>
                </a:lnTo>
                <a:lnTo>
                  <a:pt x="185" y="1799"/>
                </a:lnTo>
                <a:lnTo>
                  <a:pt x="159" y="1768"/>
                </a:lnTo>
                <a:lnTo>
                  <a:pt x="133" y="1737"/>
                </a:lnTo>
                <a:lnTo>
                  <a:pt x="109" y="1707"/>
                </a:lnTo>
                <a:lnTo>
                  <a:pt x="88" y="1679"/>
                </a:lnTo>
                <a:lnTo>
                  <a:pt x="69" y="1652"/>
                </a:lnTo>
                <a:lnTo>
                  <a:pt x="50" y="1628"/>
                </a:lnTo>
                <a:lnTo>
                  <a:pt x="35" y="1607"/>
                </a:lnTo>
                <a:lnTo>
                  <a:pt x="24" y="1589"/>
                </a:lnTo>
                <a:lnTo>
                  <a:pt x="13" y="1574"/>
                </a:lnTo>
                <a:lnTo>
                  <a:pt x="6" y="1562"/>
                </a:lnTo>
                <a:lnTo>
                  <a:pt x="1" y="1555"/>
                </a:lnTo>
                <a:lnTo>
                  <a:pt x="0" y="1552"/>
                </a:lnTo>
                <a:lnTo>
                  <a:pt x="0" y="931"/>
                </a:lnTo>
                <a:lnTo>
                  <a:pt x="3" y="893"/>
                </a:lnTo>
                <a:lnTo>
                  <a:pt x="11" y="857"/>
                </a:lnTo>
                <a:lnTo>
                  <a:pt x="25" y="823"/>
                </a:lnTo>
                <a:lnTo>
                  <a:pt x="42" y="792"/>
                </a:lnTo>
                <a:lnTo>
                  <a:pt x="63" y="764"/>
                </a:lnTo>
                <a:lnTo>
                  <a:pt x="89" y="738"/>
                </a:lnTo>
                <a:lnTo>
                  <a:pt x="118" y="717"/>
                </a:lnTo>
                <a:lnTo>
                  <a:pt x="150" y="700"/>
                </a:lnTo>
                <a:lnTo>
                  <a:pt x="150" y="142"/>
                </a:lnTo>
                <a:lnTo>
                  <a:pt x="153" y="113"/>
                </a:lnTo>
                <a:lnTo>
                  <a:pt x="162" y="87"/>
                </a:lnTo>
                <a:lnTo>
                  <a:pt x="175" y="62"/>
                </a:lnTo>
                <a:lnTo>
                  <a:pt x="193" y="41"/>
                </a:lnTo>
                <a:lnTo>
                  <a:pt x="213" y="24"/>
                </a:lnTo>
                <a:lnTo>
                  <a:pt x="238" y="10"/>
                </a:lnTo>
                <a:lnTo>
                  <a:pt x="266" y="2"/>
                </a:lnTo>
                <a:lnTo>
                  <a:pt x="29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42" name="Group 241"/>
          <p:cNvGrpSpPr/>
          <p:nvPr/>
        </p:nvGrpSpPr>
        <p:grpSpPr>
          <a:xfrm>
            <a:off x="8215003" y="5064125"/>
            <a:ext cx="430213" cy="430213"/>
            <a:chOff x="8212138" y="5064125"/>
            <a:chExt cx="430213" cy="430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8" name="Freeform 134"/>
            <p:cNvSpPr>
              <a:spLocks noEditPoints="1"/>
            </p:cNvSpPr>
            <p:nvPr/>
          </p:nvSpPr>
          <p:spPr bwMode="auto">
            <a:xfrm>
              <a:off x="8212138" y="5064125"/>
              <a:ext cx="430213" cy="430213"/>
            </a:xfrm>
            <a:custGeom>
              <a:avLst/>
              <a:gdLst>
                <a:gd name="T0" fmla="*/ 1908 w 3255"/>
                <a:gd name="T1" fmla="*/ 1707 h 3251"/>
                <a:gd name="T2" fmla="*/ 1519 w 3255"/>
                <a:gd name="T3" fmla="*/ 2398 h 3251"/>
                <a:gd name="T4" fmla="*/ 1908 w 3255"/>
                <a:gd name="T5" fmla="*/ 3089 h 3251"/>
                <a:gd name="T6" fmla="*/ 2684 w 3255"/>
                <a:gd name="T7" fmla="*/ 3089 h 3251"/>
                <a:gd name="T8" fmla="*/ 3073 w 3255"/>
                <a:gd name="T9" fmla="*/ 2398 h 3251"/>
                <a:gd name="T10" fmla="*/ 2684 w 3255"/>
                <a:gd name="T11" fmla="*/ 1707 h 3251"/>
                <a:gd name="T12" fmla="*/ 1908 w 3255"/>
                <a:gd name="T13" fmla="*/ 1707 h 3251"/>
                <a:gd name="T14" fmla="*/ 573 w 3255"/>
                <a:gd name="T15" fmla="*/ 934 h 3251"/>
                <a:gd name="T16" fmla="*/ 183 w 3255"/>
                <a:gd name="T17" fmla="*/ 1625 h 3251"/>
                <a:gd name="T18" fmla="*/ 573 w 3255"/>
                <a:gd name="T19" fmla="*/ 2316 h 3251"/>
                <a:gd name="T20" fmla="*/ 1350 w 3255"/>
                <a:gd name="T21" fmla="*/ 2316 h 3251"/>
                <a:gd name="T22" fmla="*/ 1739 w 3255"/>
                <a:gd name="T23" fmla="*/ 1625 h 3251"/>
                <a:gd name="T24" fmla="*/ 1350 w 3255"/>
                <a:gd name="T25" fmla="*/ 934 h 3251"/>
                <a:gd name="T26" fmla="*/ 573 w 3255"/>
                <a:gd name="T27" fmla="*/ 934 h 3251"/>
                <a:gd name="T28" fmla="*/ 1891 w 3255"/>
                <a:gd name="T29" fmla="*/ 162 h 3251"/>
                <a:gd name="T30" fmla="*/ 1503 w 3255"/>
                <a:gd name="T31" fmla="*/ 852 h 3251"/>
                <a:gd name="T32" fmla="*/ 1891 w 3255"/>
                <a:gd name="T33" fmla="*/ 1543 h 3251"/>
                <a:gd name="T34" fmla="*/ 2668 w 3255"/>
                <a:gd name="T35" fmla="*/ 1543 h 3251"/>
                <a:gd name="T36" fmla="*/ 3057 w 3255"/>
                <a:gd name="T37" fmla="*/ 852 h 3251"/>
                <a:gd name="T38" fmla="*/ 2668 w 3255"/>
                <a:gd name="T39" fmla="*/ 162 h 3251"/>
                <a:gd name="T40" fmla="*/ 1891 w 3255"/>
                <a:gd name="T41" fmla="*/ 162 h 3251"/>
                <a:gd name="T42" fmla="*/ 1800 w 3255"/>
                <a:gd name="T43" fmla="*/ 0 h 3251"/>
                <a:gd name="T44" fmla="*/ 2759 w 3255"/>
                <a:gd name="T45" fmla="*/ 0 h 3251"/>
                <a:gd name="T46" fmla="*/ 3241 w 3255"/>
                <a:gd name="T47" fmla="*/ 853 h 3251"/>
                <a:gd name="T48" fmla="*/ 2814 w 3255"/>
                <a:gd name="T49" fmla="*/ 1611 h 3251"/>
                <a:gd name="T50" fmla="*/ 3255 w 3255"/>
                <a:gd name="T51" fmla="*/ 2398 h 3251"/>
                <a:gd name="T52" fmla="*/ 2776 w 3255"/>
                <a:gd name="T53" fmla="*/ 3251 h 3251"/>
                <a:gd name="T54" fmla="*/ 1815 w 3255"/>
                <a:gd name="T55" fmla="*/ 3251 h 3251"/>
                <a:gd name="T56" fmla="*/ 1381 w 3255"/>
                <a:gd name="T57" fmla="*/ 2479 h 3251"/>
                <a:gd name="T58" fmla="*/ 480 w 3255"/>
                <a:gd name="T59" fmla="*/ 2479 h 3251"/>
                <a:gd name="T60" fmla="*/ 0 w 3255"/>
                <a:gd name="T61" fmla="*/ 1625 h 3251"/>
                <a:gd name="T62" fmla="*/ 480 w 3255"/>
                <a:gd name="T63" fmla="*/ 771 h 3251"/>
                <a:gd name="T64" fmla="*/ 1365 w 3255"/>
                <a:gd name="T65" fmla="*/ 771 h 3251"/>
                <a:gd name="T66" fmla="*/ 1800 w 3255"/>
                <a:gd name="T67" fmla="*/ 0 h 3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55" h="3251">
                  <a:moveTo>
                    <a:pt x="1908" y="1707"/>
                  </a:moveTo>
                  <a:lnTo>
                    <a:pt x="1519" y="2398"/>
                  </a:lnTo>
                  <a:lnTo>
                    <a:pt x="1908" y="3089"/>
                  </a:lnTo>
                  <a:lnTo>
                    <a:pt x="2684" y="3089"/>
                  </a:lnTo>
                  <a:lnTo>
                    <a:pt x="3073" y="2398"/>
                  </a:lnTo>
                  <a:lnTo>
                    <a:pt x="2684" y="1707"/>
                  </a:lnTo>
                  <a:lnTo>
                    <a:pt x="1908" y="1707"/>
                  </a:lnTo>
                  <a:close/>
                  <a:moveTo>
                    <a:pt x="573" y="934"/>
                  </a:moveTo>
                  <a:lnTo>
                    <a:pt x="183" y="1625"/>
                  </a:lnTo>
                  <a:lnTo>
                    <a:pt x="573" y="2316"/>
                  </a:lnTo>
                  <a:lnTo>
                    <a:pt x="1350" y="2316"/>
                  </a:lnTo>
                  <a:lnTo>
                    <a:pt x="1739" y="1625"/>
                  </a:lnTo>
                  <a:lnTo>
                    <a:pt x="1350" y="934"/>
                  </a:lnTo>
                  <a:lnTo>
                    <a:pt x="573" y="934"/>
                  </a:lnTo>
                  <a:close/>
                  <a:moveTo>
                    <a:pt x="1891" y="162"/>
                  </a:moveTo>
                  <a:lnTo>
                    <a:pt x="1503" y="852"/>
                  </a:lnTo>
                  <a:lnTo>
                    <a:pt x="1891" y="1543"/>
                  </a:lnTo>
                  <a:lnTo>
                    <a:pt x="2668" y="1543"/>
                  </a:lnTo>
                  <a:lnTo>
                    <a:pt x="3057" y="852"/>
                  </a:lnTo>
                  <a:lnTo>
                    <a:pt x="2668" y="162"/>
                  </a:lnTo>
                  <a:lnTo>
                    <a:pt x="1891" y="162"/>
                  </a:lnTo>
                  <a:close/>
                  <a:moveTo>
                    <a:pt x="1800" y="0"/>
                  </a:moveTo>
                  <a:lnTo>
                    <a:pt x="2759" y="0"/>
                  </a:lnTo>
                  <a:lnTo>
                    <a:pt x="3241" y="853"/>
                  </a:lnTo>
                  <a:lnTo>
                    <a:pt x="2814" y="1611"/>
                  </a:lnTo>
                  <a:lnTo>
                    <a:pt x="3255" y="2398"/>
                  </a:lnTo>
                  <a:lnTo>
                    <a:pt x="2776" y="3251"/>
                  </a:lnTo>
                  <a:lnTo>
                    <a:pt x="1815" y="3251"/>
                  </a:lnTo>
                  <a:lnTo>
                    <a:pt x="1381" y="2479"/>
                  </a:lnTo>
                  <a:lnTo>
                    <a:pt x="480" y="2479"/>
                  </a:lnTo>
                  <a:lnTo>
                    <a:pt x="0" y="1625"/>
                  </a:lnTo>
                  <a:lnTo>
                    <a:pt x="480" y="771"/>
                  </a:lnTo>
                  <a:lnTo>
                    <a:pt x="1365" y="771"/>
                  </a:lnTo>
                  <a:lnTo>
                    <a:pt x="18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35"/>
            <p:cNvSpPr>
              <a:spLocks/>
            </p:cNvSpPr>
            <p:nvPr/>
          </p:nvSpPr>
          <p:spPr bwMode="auto">
            <a:xfrm>
              <a:off x="8255001" y="5203825"/>
              <a:ext cx="55563" cy="153988"/>
            </a:xfrm>
            <a:custGeom>
              <a:avLst/>
              <a:gdLst>
                <a:gd name="T0" fmla="*/ 320 w 424"/>
                <a:gd name="T1" fmla="*/ 0 h 1163"/>
                <a:gd name="T2" fmla="*/ 424 w 424"/>
                <a:gd name="T3" fmla="*/ 61 h 1163"/>
                <a:gd name="T4" fmla="*/ 136 w 424"/>
                <a:gd name="T5" fmla="*/ 575 h 1163"/>
                <a:gd name="T6" fmla="*/ 408 w 424"/>
                <a:gd name="T7" fmla="*/ 1106 h 1163"/>
                <a:gd name="T8" fmla="*/ 303 w 424"/>
                <a:gd name="T9" fmla="*/ 1163 h 1163"/>
                <a:gd name="T10" fmla="*/ 0 w 424"/>
                <a:gd name="T11" fmla="*/ 573 h 1163"/>
                <a:gd name="T12" fmla="*/ 320 w 424"/>
                <a:gd name="T13" fmla="*/ 0 h 1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4" h="1163">
                  <a:moveTo>
                    <a:pt x="320" y="0"/>
                  </a:moveTo>
                  <a:lnTo>
                    <a:pt x="424" y="61"/>
                  </a:lnTo>
                  <a:lnTo>
                    <a:pt x="136" y="575"/>
                  </a:lnTo>
                  <a:lnTo>
                    <a:pt x="408" y="1106"/>
                  </a:lnTo>
                  <a:lnTo>
                    <a:pt x="303" y="1163"/>
                  </a:lnTo>
                  <a:lnTo>
                    <a:pt x="0" y="573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36"/>
            <p:cNvSpPr>
              <a:spLocks/>
            </p:cNvSpPr>
            <p:nvPr/>
          </p:nvSpPr>
          <p:spPr bwMode="auto">
            <a:xfrm>
              <a:off x="8470901" y="5095875"/>
              <a:ext cx="130175" cy="84138"/>
            </a:xfrm>
            <a:custGeom>
              <a:avLst/>
              <a:gdLst>
                <a:gd name="T0" fmla="*/ 0 w 983"/>
                <a:gd name="T1" fmla="*/ 0 h 644"/>
                <a:gd name="T2" fmla="*/ 621 w 983"/>
                <a:gd name="T3" fmla="*/ 0 h 644"/>
                <a:gd name="T4" fmla="*/ 983 w 983"/>
                <a:gd name="T5" fmla="*/ 577 h 644"/>
                <a:gd name="T6" fmla="*/ 882 w 983"/>
                <a:gd name="T7" fmla="*/ 644 h 644"/>
                <a:gd name="T8" fmla="*/ 556 w 983"/>
                <a:gd name="T9" fmla="*/ 123 h 644"/>
                <a:gd name="T10" fmla="*/ 0 w 983"/>
                <a:gd name="T11" fmla="*/ 123 h 644"/>
                <a:gd name="T12" fmla="*/ 0 w 983"/>
                <a:gd name="T13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3" h="644">
                  <a:moveTo>
                    <a:pt x="0" y="0"/>
                  </a:moveTo>
                  <a:lnTo>
                    <a:pt x="621" y="0"/>
                  </a:lnTo>
                  <a:lnTo>
                    <a:pt x="983" y="577"/>
                  </a:lnTo>
                  <a:lnTo>
                    <a:pt x="882" y="644"/>
                  </a:lnTo>
                  <a:lnTo>
                    <a:pt x="556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37"/>
            <p:cNvSpPr>
              <a:spLocks/>
            </p:cNvSpPr>
            <p:nvPr/>
          </p:nvSpPr>
          <p:spPr bwMode="auto">
            <a:xfrm>
              <a:off x="8548688" y="5305425"/>
              <a:ext cx="55563" cy="149225"/>
            </a:xfrm>
            <a:custGeom>
              <a:avLst/>
              <a:gdLst>
                <a:gd name="T0" fmla="*/ 104 w 411"/>
                <a:gd name="T1" fmla="*/ 0 h 1125"/>
                <a:gd name="T2" fmla="*/ 411 w 411"/>
                <a:gd name="T3" fmla="*/ 587 h 1125"/>
                <a:gd name="T4" fmla="*/ 102 w 411"/>
                <a:gd name="T5" fmla="*/ 1125 h 1125"/>
                <a:gd name="T6" fmla="*/ 0 w 411"/>
                <a:gd name="T7" fmla="*/ 1063 h 1125"/>
                <a:gd name="T8" fmla="*/ 274 w 411"/>
                <a:gd name="T9" fmla="*/ 583 h 1125"/>
                <a:gd name="T10" fmla="*/ 0 w 411"/>
                <a:gd name="T11" fmla="*/ 57 h 1125"/>
                <a:gd name="T12" fmla="*/ 104 w 411"/>
                <a:gd name="T13" fmla="*/ 0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1125">
                  <a:moveTo>
                    <a:pt x="104" y="0"/>
                  </a:moveTo>
                  <a:lnTo>
                    <a:pt x="411" y="587"/>
                  </a:lnTo>
                  <a:lnTo>
                    <a:pt x="102" y="1125"/>
                  </a:lnTo>
                  <a:lnTo>
                    <a:pt x="0" y="1063"/>
                  </a:lnTo>
                  <a:lnTo>
                    <a:pt x="274" y="583"/>
                  </a:lnTo>
                  <a:lnTo>
                    <a:pt x="0" y="57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3" name="Group 242"/>
          <p:cNvGrpSpPr/>
          <p:nvPr/>
        </p:nvGrpSpPr>
        <p:grpSpPr>
          <a:xfrm>
            <a:off x="9117159" y="4997450"/>
            <a:ext cx="496888" cy="566738"/>
            <a:chOff x="9145588" y="4997450"/>
            <a:chExt cx="496888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5" name="Freeform 142"/>
            <p:cNvSpPr>
              <a:spLocks/>
            </p:cNvSpPr>
            <p:nvPr/>
          </p:nvSpPr>
          <p:spPr bwMode="auto">
            <a:xfrm>
              <a:off x="9145588" y="5076825"/>
              <a:ext cx="92075" cy="92075"/>
            </a:xfrm>
            <a:custGeom>
              <a:avLst/>
              <a:gdLst>
                <a:gd name="T0" fmla="*/ 175 w 519"/>
                <a:gd name="T1" fmla="*/ 0 h 527"/>
                <a:gd name="T2" fmla="*/ 213 w 519"/>
                <a:gd name="T3" fmla="*/ 39 h 527"/>
                <a:gd name="T4" fmla="*/ 80 w 519"/>
                <a:gd name="T5" fmla="*/ 173 h 527"/>
                <a:gd name="T6" fmla="*/ 186 w 519"/>
                <a:gd name="T7" fmla="*/ 282 h 527"/>
                <a:gd name="T8" fmla="*/ 311 w 519"/>
                <a:gd name="T9" fmla="*/ 155 h 527"/>
                <a:gd name="T10" fmla="*/ 347 w 519"/>
                <a:gd name="T11" fmla="*/ 194 h 527"/>
                <a:gd name="T12" fmla="*/ 222 w 519"/>
                <a:gd name="T13" fmla="*/ 321 h 527"/>
                <a:gd name="T14" fmla="*/ 343 w 519"/>
                <a:gd name="T15" fmla="*/ 445 h 527"/>
                <a:gd name="T16" fmla="*/ 482 w 519"/>
                <a:gd name="T17" fmla="*/ 305 h 527"/>
                <a:gd name="T18" fmla="*/ 519 w 519"/>
                <a:gd name="T19" fmla="*/ 343 h 527"/>
                <a:gd name="T20" fmla="*/ 337 w 519"/>
                <a:gd name="T21" fmla="*/ 527 h 527"/>
                <a:gd name="T22" fmla="*/ 0 w 519"/>
                <a:gd name="T23" fmla="*/ 179 h 527"/>
                <a:gd name="T24" fmla="*/ 175 w 519"/>
                <a:gd name="T25" fmla="*/ 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9" h="527">
                  <a:moveTo>
                    <a:pt x="175" y="0"/>
                  </a:moveTo>
                  <a:lnTo>
                    <a:pt x="213" y="39"/>
                  </a:lnTo>
                  <a:lnTo>
                    <a:pt x="80" y="173"/>
                  </a:lnTo>
                  <a:lnTo>
                    <a:pt x="186" y="282"/>
                  </a:lnTo>
                  <a:lnTo>
                    <a:pt x="311" y="155"/>
                  </a:lnTo>
                  <a:lnTo>
                    <a:pt x="347" y="194"/>
                  </a:lnTo>
                  <a:lnTo>
                    <a:pt x="222" y="321"/>
                  </a:lnTo>
                  <a:lnTo>
                    <a:pt x="343" y="445"/>
                  </a:lnTo>
                  <a:lnTo>
                    <a:pt x="482" y="305"/>
                  </a:lnTo>
                  <a:lnTo>
                    <a:pt x="519" y="343"/>
                  </a:lnTo>
                  <a:lnTo>
                    <a:pt x="337" y="527"/>
                  </a:lnTo>
                  <a:lnTo>
                    <a:pt x="0" y="179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43"/>
            <p:cNvSpPr>
              <a:spLocks/>
            </p:cNvSpPr>
            <p:nvPr/>
          </p:nvSpPr>
          <p:spPr bwMode="auto">
            <a:xfrm>
              <a:off x="9199563" y="5043488"/>
              <a:ext cx="71438" cy="85725"/>
            </a:xfrm>
            <a:custGeom>
              <a:avLst/>
              <a:gdLst>
                <a:gd name="T0" fmla="*/ 175 w 402"/>
                <a:gd name="T1" fmla="*/ 4 h 482"/>
                <a:gd name="T2" fmla="*/ 222 w 402"/>
                <a:gd name="T3" fmla="*/ 29 h 482"/>
                <a:gd name="T4" fmla="*/ 265 w 402"/>
                <a:gd name="T5" fmla="*/ 77 h 482"/>
                <a:gd name="T6" fmla="*/ 202 w 402"/>
                <a:gd name="T7" fmla="*/ 95 h 482"/>
                <a:gd name="T8" fmla="*/ 176 w 402"/>
                <a:gd name="T9" fmla="*/ 70 h 482"/>
                <a:gd name="T10" fmla="*/ 145 w 402"/>
                <a:gd name="T11" fmla="*/ 57 h 482"/>
                <a:gd name="T12" fmla="*/ 110 w 402"/>
                <a:gd name="T13" fmla="*/ 61 h 482"/>
                <a:gd name="T14" fmla="*/ 76 w 402"/>
                <a:gd name="T15" fmla="*/ 83 h 482"/>
                <a:gd name="T16" fmla="*/ 59 w 402"/>
                <a:gd name="T17" fmla="*/ 113 h 482"/>
                <a:gd name="T18" fmla="*/ 56 w 402"/>
                <a:gd name="T19" fmla="*/ 146 h 482"/>
                <a:gd name="T20" fmla="*/ 68 w 402"/>
                <a:gd name="T21" fmla="*/ 196 h 482"/>
                <a:gd name="T22" fmla="*/ 102 w 402"/>
                <a:gd name="T23" fmla="*/ 260 h 482"/>
                <a:gd name="T24" fmla="*/ 147 w 402"/>
                <a:gd name="T25" fmla="*/ 330 h 482"/>
                <a:gd name="T26" fmla="*/ 193 w 402"/>
                <a:gd name="T27" fmla="*/ 387 h 482"/>
                <a:gd name="T28" fmla="*/ 239 w 402"/>
                <a:gd name="T29" fmla="*/ 421 h 482"/>
                <a:gd name="T30" fmla="*/ 279 w 402"/>
                <a:gd name="T31" fmla="*/ 428 h 482"/>
                <a:gd name="T32" fmla="*/ 313 w 402"/>
                <a:gd name="T33" fmla="*/ 413 h 482"/>
                <a:gd name="T34" fmla="*/ 337 w 402"/>
                <a:gd name="T35" fmla="*/ 391 h 482"/>
                <a:gd name="T36" fmla="*/ 348 w 402"/>
                <a:gd name="T37" fmla="*/ 360 h 482"/>
                <a:gd name="T38" fmla="*/ 344 w 402"/>
                <a:gd name="T39" fmla="*/ 319 h 482"/>
                <a:gd name="T40" fmla="*/ 326 w 402"/>
                <a:gd name="T41" fmla="*/ 278 h 482"/>
                <a:gd name="T42" fmla="*/ 365 w 402"/>
                <a:gd name="T43" fmla="*/ 224 h 482"/>
                <a:gd name="T44" fmla="*/ 393 w 402"/>
                <a:gd name="T45" fmla="*/ 286 h 482"/>
                <a:gd name="T46" fmla="*/ 402 w 402"/>
                <a:gd name="T47" fmla="*/ 347 h 482"/>
                <a:gd name="T48" fmla="*/ 395 w 402"/>
                <a:gd name="T49" fmla="*/ 386 h 482"/>
                <a:gd name="T50" fmla="*/ 376 w 402"/>
                <a:gd name="T51" fmla="*/ 423 h 482"/>
                <a:gd name="T52" fmla="*/ 341 w 402"/>
                <a:gd name="T53" fmla="*/ 454 h 482"/>
                <a:gd name="T54" fmla="*/ 285 w 402"/>
                <a:gd name="T55" fmla="*/ 479 h 482"/>
                <a:gd name="T56" fmla="*/ 235 w 402"/>
                <a:gd name="T57" fmla="*/ 479 h 482"/>
                <a:gd name="T58" fmla="*/ 189 w 402"/>
                <a:gd name="T59" fmla="*/ 459 h 482"/>
                <a:gd name="T60" fmla="*/ 147 w 402"/>
                <a:gd name="T61" fmla="*/ 425 h 482"/>
                <a:gd name="T62" fmla="*/ 100 w 402"/>
                <a:gd name="T63" fmla="*/ 367 h 482"/>
                <a:gd name="T64" fmla="*/ 50 w 402"/>
                <a:gd name="T65" fmla="*/ 291 h 482"/>
                <a:gd name="T66" fmla="*/ 17 w 402"/>
                <a:gd name="T67" fmla="*/ 223 h 482"/>
                <a:gd name="T68" fmla="*/ 3 w 402"/>
                <a:gd name="T69" fmla="*/ 169 h 482"/>
                <a:gd name="T70" fmla="*/ 4 w 402"/>
                <a:gd name="T71" fmla="*/ 118 h 482"/>
                <a:gd name="T72" fmla="*/ 19 w 402"/>
                <a:gd name="T73" fmla="*/ 77 h 482"/>
                <a:gd name="T74" fmla="*/ 46 w 402"/>
                <a:gd name="T75" fmla="*/ 45 h 482"/>
                <a:gd name="T76" fmla="*/ 89 w 402"/>
                <a:gd name="T77" fmla="*/ 16 h 482"/>
                <a:gd name="T78" fmla="*/ 134 w 402"/>
                <a:gd name="T79" fmla="*/ 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2" h="482">
                  <a:moveTo>
                    <a:pt x="155" y="0"/>
                  </a:moveTo>
                  <a:lnTo>
                    <a:pt x="175" y="4"/>
                  </a:lnTo>
                  <a:lnTo>
                    <a:pt x="199" y="13"/>
                  </a:lnTo>
                  <a:lnTo>
                    <a:pt x="222" y="29"/>
                  </a:lnTo>
                  <a:lnTo>
                    <a:pt x="244" y="50"/>
                  </a:lnTo>
                  <a:lnTo>
                    <a:pt x="265" y="77"/>
                  </a:lnTo>
                  <a:lnTo>
                    <a:pt x="215" y="112"/>
                  </a:lnTo>
                  <a:lnTo>
                    <a:pt x="202" y="95"/>
                  </a:lnTo>
                  <a:lnTo>
                    <a:pt x="189" y="81"/>
                  </a:lnTo>
                  <a:lnTo>
                    <a:pt x="176" y="70"/>
                  </a:lnTo>
                  <a:lnTo>
                    <a:pt x="160" y="61"/>
                  </a:lnTo>
                  <a:lnTo>
                    <a:pt x="145" y="57"/>
                  </a:lnTo>
                  <a:lnTo>
                    <a:pt x="128" y="56"/>
                  </a:lnTo>
                  <a:lnTo>
                    <a:pt x="110" y="61"/>
                  </a:lnTo>
                  <a:lnTo>
                    <a:pt x="92" y="72"/>
                  </a:lnTo>
                  <a:lnTo>
                    <a:pt x="76" y="83"/>
                  </a:lnTo>
                  <a:lnTo>
                    <a:pt x="65" y="98"/>
                  </a:lnTo>
                  <a:lnTo>
                    <a:pt x="59" y="113"/>
                  </a:lnTo>
                  <a:lnTo>
                    <a:pt x="56" y="130"/>
                  </a:lnTo>
                  <a:lnTo>
                    <a:pt x="56" y="146"/>
                  </a:lnTo>
                  <a:lnTo>
                    <a:pt x="59" y="165"/>
                  </a:lnTo>
                  <a:lnTo>
                    <a:pt x="68" y="196"/>
                  </a:lnTo>
                  <a:lnTo>
                    <a:pt x="84" y="227"/>
                  </a:lnTo>
                  <a:lnTo>
                    <a:pt x="102" y="260"/>
                  </a:lnTo>
                  <a:lnTo>
                    <a:pt x="125" y="296"/>
                  </a:lnTo>
                  <a:lnTo>
                    <a:pt x="147" y="330"/>
                  </a:lnTo>
                  <a:lnTo>
                    <a:pt x="170" y="360"/>
                  </a:lnTo>
                  <a:lnTo>
                    <a:pt x="193" y="387"/>
                  </a:lnTo>
                  <a:lnTo>
                    <a:pt x="216" y="407"/>
                  </a:lnTo>
                  <a:lnTo>
                    <a:pt x="239" y="421"/>
                  </a:lnTo>
                  <a:lnTo>
                    <a:pt x="263" y="428"/>
                  </a:lnTo>
                  <a:lnTo>
                    <a:pt x="279" y="428"/>
                  </a:lnTo>
                  <a:lnTo>
                    <a:pt x="297" y="423"/>
                  </a:lnTo>
                  <a:lnTo>
                    <a:pt x="313" y="413"/>
                  </a:lnTo>
                  <a:lnTo>
                    <a:pt x="326" y="403"/>
                  </a:lnTo>
                  <a:lnTo>
                    <a:pt x="337" y="391"/>
                  </a:lnTo>
                  <a:lnTo>
                    <a:pt x="343" y="379"/>
                  </a:lnTo>
                  <a:lnTo>
                    <a:pt x="348" y="360"/>
                  </a:lnTo>
                  <a:lnTo>
                    <a:pt x="348" y="339"/>
                  </a:lnTo>
                  <a:lnTo>
                    <a:pt x="344" y="319"/>
                  </a:lnTo>
                  <a:lnTo>
                    <a:pt x="337" y="298"/>
                  </a:lnTo>
                  <a:lnTo>
                    <a:pt x="326" y="278"/>
                  </a:lnTo>
                  <a:lnTo>
                    <a:pt x="315" y="258"/>
                  </a:lnTo>
                  <a:lnTo>
                    <a:pt x="365" y="224"/>
                  </a:lnTo>
                  <a:lnTo>
                    <a:pt x="381" y="255"/>
                  </a:lnTo>
                  <a:lnTo>
                    <a:pt x="393" y="286"/>
                  </a:lnTo>
                  <a:lnTo>
                    <a:pt x="400" y="317"/>
                  </a:lnTo>
                  <a:lnTo>
                    <a:pt x="402" y="347"/>
                  </a:lnTo>
                  <a:lnTo>
                    <a:pt x="400" y="367"/>
                  </a:lnTo>
                  <a:lnTo>
                    <a:pt x="395" y="386"/>
                  </a:lnTo>
                  <a:lnTo>
                    <a:pt x="387" y="405"/>
                  </a:lnTo>
                  <a:lnTo>
                    <a:pt x="376" y="423"/>
                  </a:lnTo>
                  <a:lnTo>
                    <a:pt x="359" y="440"/>
                  </a:lnTo>
                  <a:lnTo>
                    <a:pt x="341" y="454"/>
                  </a:lnTo>
                  <a:lnTo>
                    <a:pt x="312" y="471"/>
                  </a:lnTo>
                  <a:lnTo>
                    <a:pt x="285" y="479"/>
                  </a:lnTo>
                  <a:lnTo>
                    <a:pt x="260" y="482"/>
                  </a:lnTo>
                  <a:lnTo>
                    <a:pt x="235" y="479"/>
                  </a:lnTo>
                  <a:lnTo>
                    <a:pt x="212" y="471"/>
                  </a:lnTo>
                  <a:lnTo>
                    <a:pt x="189" y="459"/>
                  </a:lnTo>
                  <a:lnTo>
                    <a:pt x="168" y="444"/>
                  </a:lnTo>
                  <a:lnTo>
                    <a:pt x="147" y="425"/>
                  </a:lnTo>
                  <a:lnTo>
                    <a:pt x="128" y="403"/>
                  </a:lnTo>
                  <a:lnTo>
                    <a:pt x="100" y="367"/>
                  </a:lnTo>
                  <a:lnTo>
                    <a:pt x="73" y="330"/>
                  </a:lnTo>
                  <a:lnTo>
                    <a:pt x="50" y="291"/>
                  </a:lnTo>
                  <a:lnTo>
                    <a:pt x="29" y="250"/>
                  </a:lnTo>
                  <a:lnTo>
                    <a:pt x="17" y="223"/>
                  </a:lnTo>
                  <a:lnTo>
                    <a:pt x="8" y="197"/>
                  </a:lnTo>
                  <a:lnTo>
                    <a:pt x="3" y="169"/>
                  </a:lnTo>
                  <a:lnTo>
                    <a:pt x="0" y="143"/>
                  </a:lnTo>
                  <a:lnTo>
                    <a:pt x="4" y="118"/>
                  </a:lnTo>
                  <a:lnTo>
                    <a:pt x="10" y="94"/>
                  </a:lnTo>
                  <a:lnTo>
                    <a:pt x="19" y="77"/>
                  </a:lnTo>
                  <a:lnTo>
                    <a:pt x="30" y="60"/>
                  </a:lnTo>
                  <a:lnTo>
                    <a:pt x="46" y="45"/>
                  </a:lnTo>
                  <a:lnTo>
                    <a:pt x="65" y="30"/>
                  </a:lnTo>
                  <a:lnTo>
                    <a:pt x="89" y="16"/>
                  </a:lnTo>
                  <a:lnTo>
                    <a:pt x="112" y="6"/>
                  </a:lnTo>
                  <a:lnTo>
                    <a:pt x="134" y="1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44"/>
            <p:cNvSpPr>
              <a:spLocks noEditPoints="1"/>
            </p:cNvSpPr>
            <p:nvPr/>
          </p:nvSpPr>
          <p:spPr bwMode="auto">
            <a:xfrm>
              <a:off x="9256713" y="5014913"/>
              <a:ext cx="63500" cy="87313"/>
            </a:xfrm>
            <a:custGeom>
              <a:avLst/>
              <a:gdLst>
                <a:gd name="T0" fmla="*/ 128 w 360"/>
                <a:gd name="T1" fmla="*/ 53 h 499"/>
                <a:gd name="T2" fmla="*/ 91 w 360"/>
                <a:gd name="T3" fmla="*/ 67 h 499"/>
                <a:gd name="T4" fmla="*/ 68 w 360"/>
                <a:gd name="T5" fmla="*/ 91 h 499"/>
                <a:gd name="T6" fmla="*/ 58 w 360"/>
                <a:gd name="T7" fmla="*/ 124 h 499"/>
                <a:gd name="T8" fmla="*/ 58 w 360"/>
                <a:gd name="T9" fmla="*/ 164 h 499"/>
                <a:gd name="T10" fmla="*/ 68 w 360"/>
                <a:gd name="T11" fmla="*/ 209 h 499"/>
                <a:gd name="T12" fmla="*/ 93 w 360"/>
                <a:gd name="T13" fmla="*/ 284 h 499"/>
                <a:gd name="T14" fmla="*/ 123 w 360"/>
                <a:gd name="T15" fmla="*/ 357 h 499"/>
                <a:gd name="T16" fmla="*/ 158 w 360"/>
                <a:gd name="T17" fmla="*/ 414 h 499"/>
                <a:gd name="T18" fmla="*/ 186 w 360"/>
                <a:gd name="T19" fmla="*/ 437 h 499"/>
                <a:gd name="T20" fmla="*/ 217 w 360"/>
                <a:gd name="T21" fmla="*/ 447 h 499"/>
                <a:gd name="T22" fmla="*/ 252 w 360"/>
                <a:gd name="T23" fmla="*/ 441 h 499"/>
                <a:gd name="T24" fmla="*/ 283 w 360"/>
                <a:gd name="T25" fmla="*/ 421 h 499"/>
                <a:gd name="T26" fmla="*/ 300 w 360"/>
                <a:gd name="T27" fmla="*/ 393 h 499"/>
                <a:gd name="T28" fmla="*/ 304 w 360"/>
                <a:gd name="T29" fmla="*/ 356 h 499"/>
                <a:gd name="T30" fmla="*/ 299 w 360"/>
                <a:gd name="T31" fmla="*/ 314 h 499"/>
                <a:gd name="T32" fmla="*/ 282 w 360"/>
                <a:gd name="T33" fmla="*/ 254 h 499"/>
                <a:gd name="T34" fmla="*/ 253 w 360"/>
                <a:gd name="T35" fmla="*/ 177 h 499"/>
                <a:gd name="T36" fmla="*/ 221 w 360"/>
                <a:gd name="T37" fmla="*/ 111 h 499"/>
                <a:gd name="T38" fmla="*/ 189 w 360"/>
                <a:gd name="T39" fmla="*/ 73 h 499"/>
                <a:gd name="T40" fmla="*/ 160 w 360"/>
                <a:gd name="T41" fmla="*/ 56 h 499"/>
                <a:gd name="T42" fmla="*/ 155 w 360"/>
                <a:gd name="T43" fmla="*/ 0 h 499"/>
                <a:gd name="T44" fmla="*/ 197 w 360"/>
                <a:gd name="T45" fmla="*/ 12 h 499"/>
                <a:gd name="T46" fmla="*/ 238 w 360"/>
                <a:gd name="T47" fmla="*/ 41 h 499"/>
                <a:gd name="T48" fmla="*/ 273 w 360"/>
                <a:gd name="T49" fmla="*/ 84 h 499"/>
                <a:gd name="T50" fmla="*/ 307 w 360"/>
                <a:gd name="T51" fmla="*/ 151 h 499"/>
                <a:gd name="T52" fmla="*/ 340 w 360"/>
                <a:gd name="T53" fmla="*/ 237 h 499"/>
                <a:gd name="T54" fmla="*/ 358 w 360"/>
                <a:gd name="T55" fmla="*/ 310 h 499"/>
                <a:gd name="T56" fmla="*/ 360 w 360"/>
                <a:gd name="T57" fmla="*/ 365 h 499"/>
                <a:gd name="T58" fmla="*/ 348 w 360"/>
                <a:gd name="T59" fmla="*/ 415 h 499"/>
                <a:gd name="T60" fmla="*/ 324 w 360"/>
                <a:gd name="T61" fmla="*/ 453 h 499"/>
                <a:gd name="T62" fmla="*/ 292 w 360"/>
                <a:gd name="T63" fmla="*/ 478 h 499"/>
                <a:gd name="T64" fmla="*/ 247 w 360"/>
                <a:gd name="T65" fmla="*/ 495 h 499"/>
                <a:gd name="T66" fmla="*/ 205 w 360"/>
                <a:gd name="T67" fmla="*/ 499 h 499"/>
                <a:gd name="T68" fmla="*/ 164 w 360"/>
                <a:gd name="T69" fmla="*/ 487 h 499"/>
                <a:gd name="T70" fmla="*/ 123 w 360"/>
                <a:gd name="T71" fmla="*/ 458 h 499"/>
                <a:gd name="T72" fmla="*/ 89 w 360"/>
                <a:gd name="T73" fmla="*/ 416 h 499"/>
                <a:gd name="T74" fmla="*/ 54 w 360"/>
                <a:gd name="T75" fmla="*/ 349 h 499"/>
                <a:gd name="T76" fmla="*/ 21 w 360"/>
                <a:gd name="T77" fmla="*/ 263 h 499"/>
                <a:gd name="T78" fmla="*/ 3 w 360"/>
                <a:gd name="T79" fmla="*/ 190 h 499"/>
                <a:gd name="T80" fmla="*/ 1 w 360"/>
                <a:gd name="T81" fmla="*/ 134 h 499"/>
                <a:gd name="T82" fmla="*/ 13 w 360"/>
                <a:gd name="T83" fmla="*/ 84 h 499"/>
                <a:gd name="T84" fmla="*/ 36 w 360"/>
                <a:gd name="T85" fmla="*/ 47 h 499"/>
                <a:gd name="T86" fmla="*/ 70 w 360"/>
                <a:gd name="T87" fmla="*/ 22 h 499"/>
                <a:gd name="T88" fmla="*/ 113 w 360"/>
                <a:gd name="T89" fmla="*/ 4 h 499"/>
                <a:gd name="T90" fmla="*/ 155 w 360"/>
                <a:gd name="T91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0" h="499">
                  <a:moveTo>
                    <a:pt x="145" y="52"/>
                  </a:moveTo>
                  <a:lnTo>
                    <a:pt x="128" y="53"/>
                  </a:lnTo>
                  <a:lnTo>
                    <a:pt x="108" y="59"/>
                  </a:lnTo>
                  <a:lnTo>
                    <a:pt x="91" y="67"/>
                  </a:lnTo>
                  <a:lnTo>
                    <a:pt x="77" y="78"/>
                  </a:lnTo>
                  <a:lnTo>
                    <a:pt x="68" y="91"/>
                  </a:lnTo>
                  <a:lnTo>
                    <a:pt x="61" y="107"/>
                  </a:lnTo>
                  <a:lnTo>
                    <a:pt x="58" y="124"/>
                  </a:lnTo>
                  <a:lnTo>
                    <a:pt x="57" y="143"/>
                  </a:lnTo>
                  <a:lnTo>
                    <a:pt x="58" y="164"/>
                  </a:lnTo>
                  <a:lnTo>
                    <a:pt x="62" y="186"/>
                  </a:lnTo>
                  <a:lnTo>
                    <a:pt x="68" y="209"/>
                  </a:lnTo>
                  <a:lnTo>
                    <a:pt x="79" y="245"/>
                  </a:lnTo>
                  <a:lnTo>
                    <a:pt x="93" y="284"/>
                  </a:lnTo>
                  <a:lnTo>
                    <a:pt x="108" y="323"/>
                  </a:lnTo>
                  <a:lnTo>
                    <a:pt x="123" y="357"/>
                  </a:lnTo>
                  <a:lnTo>
                    <a:pt x="140" y="389"/>
                  </a:lnTo>
                  <a:lnTo>
                    <a:pt x="158" y="414"/>
                  </a:lnTo>
                  <a:lnTo>
                    <a:pt x="172" y="428"/>
                  </a:lnTo>
                  <a:lnTo>
                    <a:pt x="186" y="437"/>
                  </a:lnTo>
                  <a:lnTo>
                    <a:pt x="200" y="444"/>
                  </a:lnTo>
                  <a:lnTo>
                    <a:pt x="217" y="447"/>
                  </a:lnTo>
                  <a:lnTo>
                    <a:pt x="233" y="446"/>
                  </a:lnTo>
                  <a:lnTo>
                    <a:pt x="252" y="441"/>
                  </a:lnTo>
                  <a:lnTo>
                    <a:pt x="270" y="433"/>
                  </a:lnTo>
                  <a:lnTo>
                    <a:pt x="283" y="421"/>
                  </a:lnTo>
                  <a:lnTo>
                    <a:pt x="294" y="408"/>
                  </a:lnTo>
                  <a:lnTo>
                    <a:pt x="300" y="393"/>
                  </a:lnTo>
                  <a:lnTo>
                    <a:pt x="303" y="375"/>
                  </a:lnTo>
                  <a:lnTo>
                    <a:pt x="304" y="356"/>
                  </a:lnTo>
                  <a:lnTo>
                    <a:pt x="303" y="336"/>
                  </a:lnTo>
                  <a:lnTo>
                    <a:pt x="299" y="314"/>
                  </a:lnTo>
                  <a:lnTo>
                    <a:pt x="294" y="291"/>
                  </a:lnTo>
                  <a:lnTo>
                    <a:pt x="282" y="254"/>
                  </a:lnTo>
                  <a:lnTo>
                    <a:pt x="268" y="215"/>
                  </a:lnTo>
                  <a:lnTo>
                    <a:pt x="253" y="177"/>
                  </a:lnTo>
                  <a:lnTo>
                    <a:pt x="237" y="142"/>
                  </a:lnTo>
                  <a:lnTo>
                    <a:pt x="221" y="111"/>
                  </a:lnTo>
                  <a:lnTo>
                    <a:pt x="202" y="86"/>
                  </a:lnTo>
                  <a:lnTo>
                    <a:pt x="189" y="73"/>
                  </a:lnTo>
                  <a:lnTo>
                    <a:pt x="176" y="62"/>
                  </a:lnTo>
                  <a:lnTo>
                    <a:pt x="160" y="56"/>
                  </a:lnTo>
                  <a:lnTo>
                    <a:pt x="145" y="52"/>
                  </a:lnTo>
                  <a:close/>
                  <a:moveTo>
                    <a:pt x="155" y="0"/>
                  </a:moveTo>
                  <a:lnTo>
                    <a:pt x="174" y="3"/>
                  </a:lnTo>
                  <a:lnTo>
                    <a:pt x="197" y="12"/>
                  </a:lnTo>
                  <a:lnTo>
                    <a:pt x="219" y="25"/>
                  </a:lnTo>
                  <a:lnTo>
                    <a:pt x="238" y="41"/>
                  </a:lnTo>
                  <a:lnTo>
                    <a:pt x="257" y="61"/>
                  </a:lnTo>
                  <a:lnTo>
                    <a:pt x="273" y="84"/>
                  </a:lnTo>
                  <a:lnTo>
                    <a:pt x="287" y="110"/>
                  </a:lnTo>
                  <a:lnTo>
                    <a:pt x="307" y="151"/>
                  </a:lnTo>
                  <a:lnTo>
                    <a:pt x="324" y="193"/>
                  </a:lnTo>
                  <a:lnTo>
                    <a:pt x="340" y="237"/>
                  </a:lnTo>
                  <a:lnTo>
                    <a:pt x="352" y="281"/>
                  </a:lnTo>
                  <a:lnTo>
                    <a:pt x="358" y="310"/>
                  </a:lnTo>
                  <a:lnTo>
                    <a:pt x="360" y="339"/>
                  </a:lnTo>
                  <a:lnTo>
                    <a:pt x="360" y="365"/>
                  </a:lnTo>
                  <a:lnTo>
                    <a:pt x="356" y="391"/>
                  </a:lnTo>
                  <a:lnTo>
                    <a:pt x="348" y="415"/>
                  </a:lnTo>
                  <a:lnTo>
                    <a:pt x="337" y="437"/>
                  </a:lnTo>
                  <a:lnTo>
                    <a:pt x="324" y="453"/>
                  </a:lnTo>
                  <a:lnTo>
                    <a:pt x="310" y="466"/>
                  </a:lnTo>
                  <a:lnTo>
                    <a:pt x="292" y="478"/>
                  </a:lnTo>
                  <a:lnTo>
                    <a:pt x="270" y="487"/>
                  </a:lnTo>
                  <a:lnTo>
                    <a:pt x="247" y="495"/>
                  </a:lnTo>
                  <a:lnTo>
                    <a:pt x="226" y="499"/>
                  </a:lnTo>
                  <a:lnTo>
                    <a:pt x="205" y="499"/>
                  </a:lnTo>
                  <a:lnTo>
                    <a:pt x="187" y="497"/>
                  </a:lnTo>
                  <a:lnTo>
                    <a:pt x="164" y="487"/>
                  </a:lnTo>
                  <a:lnTo>
                    <a:pt x="143" y="475"/>
                  </a:lnTo>
                  <a:lnTo>
                    <a:pt x="123" y="458"/>
                  </a:lnTo>
                  <a:lnTo>
                    <a:pt x="105" y="438"/>
                  </a:lnTo>
                  <a:lnTo>
                    <a:pt x="89" y="416"/>
                  </a:lnTo>
                  <a:lnTo>
                    <a:pt x="73" y="390"/>
                  </a:lnTo>
                  <a:lnTo>
                    <a:pt x="54" y="349"/>
                  </a:lnTo>
                  <a:lnTo>
                    <a:pt x="36" y="307"/>
                  </a:lnTo>
                  <a:lnTo>
                    <a:pt x="21" y="263"/>
                  </a:lnTo>
                  <a:lnTo>
                    <a:pt x="10" y="219"/>
                  </a:lnTo>
                  <a:lnTo>
                    <a:pt x="3" y="190"/>
                  </a:lnTo>
                  <a:lnTo>
                    <a:pt x="0" y="162"/>
                  </a:lnTo>
                  <a:lnTo>
                    <a:pt x="1" y="134"/>
                  </a:lnTo>
                  <a:lnTo>
                    <a:pt x="4" y="108"/>
                  </a:lnTo>
                  <a:lnTo>
                    <a:pt x="13" y="84"/>
                  </a:lnTo>
                  <a:lnTo>
                    <a:pt x="24" y="62"/>
                  </a:lnTo>
                  <a:lnTo>
                    <a:pt x="36" y="47"/>
                  </a:lnTo>
                  <a:lnTo>
                    <a:pt x="52" y="34"/>
                  </a:lnTo>
                  <a:lnTo>
                    <a:pt x="70" y="22"/>
                  </a:lnTo>
                  <a:lnTo>
                    <a:pt x="91" y="12"/>
                  </a:lnTo>
                  <a:lnTo>
                    <a:pt x="113" y="4"/>
                  </a:lnTo>
                  <a:lnTo>
                    <a:pt x="135" y="1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45"/>
            <p:cNvSpPr>
              <a:spLocks noEditPoints="1"/>
            </p:cNvSpPr>
            <p:nvPr/>
          </p:nvSpPr>
          <p:spPr bwMode="auto">
            <a:xfrm>
              <a:off x="9345613" y="4997450"/>
              <a:ext cx="49213" cy="87313"/>
            </a:xfrm>
            <a:custGeom>
              <a:avLst/>
              <a:gdLst>
                <a:gd name="T0" fmla="*/ 130 w 280"/>
                <a:gd name="T1" fmla="*/ 49 h 498"/>
                <a:gd name="T2" fmla="*/ 63 w 280"/>
                <a:gd name="T3" fmla="*/ 54 h 498"/>
                <a:gd name="T4" fmla="*/ 76 w 280"/>
                <a:gd name="T5" fmla="*/ 237 h 498"/>
                <a:gd name="T6" fmla="*/ 146 w 280"/>
                <a:gd name="T7" fmla="*/ 232 h 498"/>
                <a:gd name="T8" fmla="*/ 167 w 280"/>
                <a:gd name="T9" fmla="*/ 229 h 498"/>
                <a:gd name="T10" fmla="*/ 184 w 280"/>
                <a:gd name="T11" fmla="*/ 220 h 498"/>
                <a:gd name="T12" fmla="*/ 201 w 280"/>
                <a:gd name="T13" fmla="*/ 206 h 498"/>
                <a:gd name="T14" fmla="*/ 210 w 280"/>
                <a:gd name="T15" fmla="*/ 191 h 498"/>
                <a:gd name="T16" fmla="*/ 216 w 280"/>
                <a:gd name="T17" fmla="*/ 175 h 498"/>
                <a:gd name="T18" fmla="*/ 219 w 280"/>
                <a:gd name="T19" fmla="*/ 155 h 498"/>
                <a:gd name="T20" fmla="*/ 219 w 280"/>
                <a:gd name="T21" fmla="*/ 132 h 498"/>
                <a:gd name="T22" fmla="*/ 215 w 280"/>
                <a:gd name="T23" fmla="*/ 107 h 498"/>
                <a:gd name="T24" fmla="*/ 207 w 280"/>
                <a:gd name="T25" fmla="*/ 86 h 498"/>
                <a:gd name="T26" fmla="*/ 196 w 280"/>
                <a:gd name="T27" fmla="*/ 69 h 498"/>
                <a:gd name="T28" fmla="*/ 183 w 280"/>
                <a:gd name="T29" fmla="*/ 59 h 498"/>
                <a:gd name="T30" fmla="*/ 168 w 280"/>
                <a:gd name="T31" fmla="*/ 53 h 498"/>
                <a:gd name="T32" fmla="*/ 150 w 280"/>
                <a:gd name="T33" fmla="*/ 49 h 498"/>
                <a:gd name="T34" fmla="*/ 130 w 280"/>
                <a:gd name="T35" fmla="*/ 49 h 498"/>
                <a:gd name="T36" fmla="*/ 147 w 280"/>
                <a:gd name="T37" fmla="*/ 0 h 498"/>
                <a:gd name="T38" fmla="*/ 163 w 280"/>
                <a:gd name="T39" fmla="*/ 0 h 498"/>
                <a:gd name="T40" fmla="*/ 179 w 280"/>
                <a:gd name="T41" fmla="*/ 2 h 498"/>
                <a:gd name="T42" fmla="*/ 196 w 280"/>
                <a:gd name="T43" fmla="*/ 6 h 498"/>
                <a:gd name="T44" fmla="*/ 213 w 280"/>
                <a:gd name="T45" fmla="*/ 12 h 498"/>
                <a:gd name="T46" fmla="*/ 228 w 280"/>
                <a:gd name="T47" fmla="*/ 21 h 498"/>
                <a:gd name="T48" fmla="*/ 244 w 280"/>
                <a:gd name="T49" fmla="*/ 34 h 498"/>
                <a:gd name="T50" fmla="*/ 256 w 280"/>
                <a:gd name="T51" fmla="*/ 51 h 498"/>
                <a:gd name="T52" fmla="*/ 267 w 280"/>
                <a:gd name="T53" fmla="*/ 72 h 498"/>
                <a:gd name="T54" fmla="*/ 272 w 280"/>
                <a:gd name="T55" fmla="*/ 89 h 498"/>
                <a:gd name="T56" fmla="*/ 277 w 280"/>
                <a:gd name="T57" fmla="*/ 109 h 498"/>
                <a:gd name="T58" fmla="*/ 280 w 280"/>
                <a:gd name="T59" fmla="*/ 131 h 498"/>
                <a:gd name="T60" fmla="*/ 280 w 280"/>
                <a:gd name="T61" fmla="*/ 153 h 498"/>
                <a:gd name="T62" fmla="*/ 278 w 280"/>
                <a:gd name="T63" fmla="*/ 173 h 498"/>
                <a:gd name="T64" fmla="*/ 273 w 280"/>
                <a:gd name="T65" fmla="*/ 191 h 498"/>
                <a:gd name="T66" fmla="*/ 267 w 280"/>
                <a:gd name="T67" fmla="*/ 209 h 498"/>
                <a:gd name="T68" fmla="*/ 259 w 280"/>
                <a:gd name="T69" fmla="*/ 225 h 498"/>
                <a:gd name="T70" fmla="*/ 248 w 280"/>
                <a:gd name="T71" fmla="*/ 239 h 498"/>
                <a:gd name="T72" fmla="*/ 237 w 280"/>
                <a:gd name="T73" fmla="*/ 250 h 498"/>
                <a:gd name="T74" fmla="*/ 222 w 280"/>
                <a:gd name="T75" fmla="*/ 260 h 498"/>
                <a:gd name="T76" fmla="*/ 207 w 280"/>
                <a:gd name="T77" fmla="*/ 269 h 498"/>
                <a:gd name="T78" fmla="*/ 189 w 280"/>
                <a:gd name="T79" fmla="*/ 275 h 498"/>
                <a:gd name="T80" fmla="*/ 172 w 280"/>
                <a:gd name="T81" fmla="*/ 279 h 498"/>
                <a:gd name="T82" fmla="*/ 152 w 280"/>
                <a:gd name="T83" fmla="*/ 281 h 498"/>
                <a:gd name="T84" fmla="*/ 80 w 280"/>
                <a:gd name="T85" fmla="*/ 287 h 498"/>
                <a:gd name="T86" fmla="*/ 94 w 280"/>
                <a:gd name="T87" fmla="*/ 494 h 498"/>
                <a:gd name="T88" fmla="*/ 34 w 280"/>
                <a:gd name="T89" fmla="*/ 498 h 498"/>
                <a:gd name="T90" fmla="*/ 0 w 280"/>
                <a:gd name="T91" fmla="*/ 9 h 498"/>
                <a:gd name="T92" fmla="*/ 122 w 280"/>
                <a:gd name="T93" fmla="*/ 1 h 498"/>
                <a:gd name="T94" fmla="*/ 133 w 280"/>
                <a:gd name="T95" fmla="*/ 0 h 498"/>
                <a:gd name="T96" fmla="*/ 147 w 280"/>
                <a:gd name="T97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0" h="498">
                  <a:moveTo>
                    <a:pt x="130" y="49"/>
                  </a:moveTo>
                  <a:lnTo>
                    <a:pt x="63" y="54"/>
                  </a:lnTo>
                  <a:lnTo>
                    <a:pt x="76" y="237"/>
                  </a:lnTo>
                  <a:lnTo>
                    <a:pt x="146" y="232"/>
                  </a:lnTo>
                  <a:lnTo>
                    <a:pt x="167" y="229"/>
                  </a:lnTo>
                  <a:lnTo>
                    <a:pt x="184" y="220"/>
                  </a:lnTo>
                  <a:lnTo>
                    <a:pt x="201" y="206"/>
                  </a:lnTo>
                  <a:lnTo>
                    <a:pt x="210" y="191"/>
                  </a:lnTo>
                  <a:lnTo>
                    <a:pt x="216" y="175"/>
                  </a:lnTo>
                  <a:lnTo>
                    <a:pt x="219" y="155"/>
                  </a:lnTo>
                  <a:lnTo>
                    <a:pt x="219" y="132"/>
                  </a:lnTo>
                  <a:lnTo>
                    <a:pt x="215" y="107"/>
                  </a:lnTo>
                  <a:lnTo>
                    <a:pt x="207" y="86"/>
                  </a:lnTo>
                  <a:lnTo>
                    <a:pt x="196" y="69"/>
                  </a:lnTo>
                  <a:lnTo>
                    <a:pt x="183" y="59"/>
                  </a:lnTo>
                  <a:lnTo>
                    <a:pt x="168" y="53"/>
                  </a:lnTo>
                  <a:lnTo>
                    <a:pt x="150" y="49"/>
                  </a:lnTo>
                  <a:lnTo>
                    <a:pt x="130" y="49"/>
                  </a:lnTo>
                  <a:close/>
                  <a:moveTo>
                    <a:pt x="147" y="0"/>
                  </a:moveTo>
                  <a:lnTo>
                    <a:pt x="163" y="0"/>
                  </a:lnTo>
                  <a:lnTo>
                    <a:pt x="179" y="2"/>
                  </a:lnTo>
                  <a:lnTo>
                    <a:pt x="196" y="6"/>
                  </a:lnTo>
                  <a:lnTo>
                    <a:pt x="213" y="12"/>
                  </a:lnTo>
                  <a:lnTo>
                    <a:pt x="228" y="21"/>
                  </a:lnTo>
                  <a:lnTo>
                    <a:pt x="244" y="34"/>
                  </a:lnTo>
                  <a:lnTo>
                    <a:pt x="256" y="51"/>
                  </a:lnTo>
                  <a:lnTo>
                    <a:pt x="267" y="72"/>
                  </a:lnTo>
                  <a:lnTo>
                    <a:pt x="272" y="89"/>
                  </a:lnTo>
                  <a:lnTo>
                    <a:pt x="277" y="109"/>
                  </a:lnTo>
                  <a:lnTo>
                    <a:pt x="280" y="131"/>
                  </a:lnTo>
                  <a:lnTo>
                    <a:pt x="280" y="153"/>
                  </a:lnTo>
                  <a:lnTo>
                    <a:pt x="278" y="173"/>
                  </a:lnTo>
                  <a:lnTo>
                    <a:pt x="273" y="191"/>
                  </a:lnTo>
                  <a:lnTo>
                    <a:pt x="267" y="209"/>
                  </a:lnTo>
                  <a:lnTo>
                    <a:pt x="259" y="225"/>
                  </a:lnTo>
                  <a:lnTo>
                    <a:pt x="248" y="239"/>
                  </a:lnTo>
                  <a:lnTo>
                    <a:pt x="237" y="250"/>
                  </a:lnTo>
                  <a:lnTo>
                    <a:pt x="222" y="260"/>
                  </a:lnTo>
                  <a:lnTo>
                    <a:pt x="207" y="269"/>
                  </a:lnTo>
                  <a:lnTo>
                    <a:pt x="189" y="275"/>
                  </a:lnTo>
                  <a:lnTo>
                    <a:pt x="172" y="279"/>
                  </a:lnTo>
                  <a:lnTo>
                    <a:pt x="152" y="281"/>
                  </a:lnTo>
                  <a:lnTo>
                    <a:pt x="80" y="287"/>
                  </a:lnTo>
                  <a:lnTo>
                    <a:pt x="94" y="494"/>
                  </a:lnTo>
                  <a:lnTo>
                    <a:pt x="34" y="498"/>
                  </a:lnTo>
                  <a:lnTo>
                    <a:pt x="0" y="9"/>
                  </a:lnTo>
                  <a:lnTo>
                    <a:pt x="122" y="1"/>
                  </a:lnTo>
                  <a:lnTo>
                    <a:pt x="133" y="0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46"/>
            <p:cNvSpPr>
              <a:spLocks noEditPoints="1"/>
            </p:cNvSpPr>
            <p:nvPr/>
          </p:nvSpPr>
          <p:spPr bwMode="auto">
            <a:xfrm>
              <a:off x="9401176" y="4997450"/>
              <a:ext cx="57150" cy="88900"/>
            </a:xfrm>
            <a:custGeom>
              <a:avLst/>
              <a:gdLst>
                <a:gd name="T0" fmla="*/ 151 w 320"/>
                <a:gd name="T1" fmla="*/ 52 h 508"/>
                <a:gd name="T2" fmla="*/ 123 w 320"/>
                <a:gd name="T3" fmla="*/ 70 h 508"/>
                <a:gd name="T4" fmla="*/ 103 w 320"/>
                <a:gd name="T5" fmla="*/ 98 h 508"/>
                <a:gd name="T6" fmla="*/ 81 w 320"/>
                <a:gd name="T7" fmla="*/ 162 h 508"/>
                <a:gd name="T8" fmla="*/ 67 w 320"/>
                <a:gd name="T9" fmla="*/ 241 h 508"/>
                <a:gd name="T10" fmla="*/ 60 w 320"/>
                <a:gd name="T11" fmla="*/ 320 h 508"/>
                <a:gd name="T12" fmla="*/ 61 w 320"/>
                <a:gd name="T13" fmla="*/ 366 h 508"/>
                <a:gd name="T14" fmla="*/ 69 w 320"/>
                <a:gd name="T15" fmla="*/ 404 h 508"/>
                <a:gd name="T16" fmla="*/ 87 w 320"/>
                <a:gd name="T17" fmla="*/ 433 h 508"/>
                <a:gd name="T18" fmla="*/ 114 w 320"/>
                <a:gd name="T19" fmla="*/ 452 h 508"/>
                <a:gd name="T20" fmla="*/ 152 w 320"/>
                <a:gd name="T21" fmla="*/ 458 h 508"/>
                <a:gd name="T22" fmla="*/ 185 w 320"/>
                <a:gd name="T23" fmla="*/ 448 h 508"/>
                <a:gd name="T24" fmla="*/ 209 w 320"/>
                <a:gd name="T25" fmla="*/ 424 h 508"/>
                <a:gd name="T26" fmla="*/ 231 w 320"/>
                <a:gd name="T27" fmla="*/ 379 h 508"/>
                <a:gd name="T28" fmla="*/ 248 w 320"/>
                <a:gd name="T29" fmla="*/ 308 h 508"/>
                <a:gd name="T30" fmla="*/ 259 w 320"/>
                <a:gd name="T31" fmla="*/ 226 h 508"/>
                <a:gd name="T32" fmla="*/ 262 w 320"/>
                <a:gd name="T33" fmla="*/ 152 h 508"/>
                <a:gd name="T34" fmla="*/ 253 w 320"/>
                <a:gd name="T35" fmla="*/ 103 h 508"/>
                <a:gd name="T36" fmla="*/ 235 w 320"/>
                <a:gd name="T37" fmla="*/ 73 h 508"/>
                <a:gd name="T38" fmla="*/ 208 w 320"/>
                <a:gd name="T39" fmla="*/ 54 h 508"/>
                <a:gd name="T40" fmla="*/ 169 w 320"/>
                <a:gd name="T41" fmla="*/ 49 h 508"/>
                <a:gd name="T42" fmla="*/ 195 w 320"/>
                <a:gd name="T43" fmla="*/ 2 h 508"/>
                <a:gd name="T44" fmla="*/ 238 w 320"/>
                <a:gd name="T45" fmla="*/ 13 h 508"/>
                <a:gd name="T46" fmla="*/ 271 w 320"/>
                <a:gd name="T47" fmla="*/ 34 h 508"/>
                <a:gd name="T48" fmla="*/ 300 w 320"/>
                <a:gd name="T49" fmla="*/ 75 h 508"/>
                <a:gd name="T50" fmla="*/ 316 w 320"/>
                <a:gd name="T51" fmla="*/ 126 h 508"/>
                <a:gd name="T52" fmla="*/ 320 w 320"/>
                <a:gd name="T53" fmla="*/ 184 h 508"/>
                <a:gd name="T54" fmla="*/ 313 w 320"/>
                <a:gd name="T55" fmla="*/ 275 h 508"/>
                <a:gd name="T56" fmla="*/ 296 w 320"/>
                <a:gd name="T57" fmla="*/ 365 h 508"/>
                <a:gd name="T58" fmla="*/ 276 w 320"/>
                <a:gd name="T59" fmla="*/ 420 h 508"/>
                <a:gd name="T60" fmla="*/ 248 w 320"/>
                <a:gd name="T61" fmla="*/ 464 h 508"/>
                <a:gd name="T62" fmla="*/ 209 w 320"/>
                <a:gd name="T63" fmla="*/ 495 h 508"/>
                <a:gd name="T64" fmla="*/ 172 w 320"/>
                <a:gd name="T65" fmla="*/ 507 h 508"/>
                <a:gd name="T66" fmla="*/ 127 w 320"/>
                <a:gd name="T67" fmla="*/ 506 h 508"/>
                <a:gd name="T68" fmla="*/ 82 w 320"/>
                <a:gd name="T69" fmla="*/ 494 h 508"/>
                <a:gd name="T70" fmla="*/ 50 w 320"/>
                <a:gd name="T71" fmla="*/ 472 h 508"/>
                <a:gd name="T72" fmla="*/ 21 w 320"/>
                <a:gd name="T73" fmla="*/ 432 h 508"/>
                <a:gd name="T74" fmla="*/ 6 w 320"/>
                <a:gd name="T75" fmla="*/ 381 h 508"/>
                <a:gd name="T76" fmla="*/ 0 w 320"/>
                <a:gd name="T77" fmla="*/ 323 h 508"/>
                <a:gd name="T78" fmla="*/ 8 w 320"/>
                <a:gd name="T79" fmla="*/ 231 h 508"/>
                <a:gd name="T80" fmla="*/ 25 w 320"/>
                <a:gd name="T81" fmla="*/ 142 h 508"/>
                <a:gd name="T82" fmla="*/ 45 w 320"/>
                <a:gd name="T83" fmla="*/ 88 h 508"/>
                <a:gd name="T84" fmla="*/ 74 w 320"/>
                <a:gd name="T85" fmla="*/ 44 h 508"/>
                <a:gd name="T86" fmla="*/ 112 w 320"/>
                <a:gd name="T87" fmla="*/ 12 h 508"/>
                <a:gd name="T88" fmla="*/ 150 w 320"/>
                <a:gd name="T89" fmla="*/ 1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0" h="508">
                  <a:moveTo>
                    <a:pt x="169" y="49"/>
                  </a:moveTo>
                  <a:lnTo>
                    <a:pt x="151" y="52"/>
                  </a:lnTo>
                  <a:lnTo>
                    <a:pt x="137" y="60"/>
                  </a:lnTo>
                  <a:lnTo>
                    <a:pt x="123" y="70"/>
                  </a:lnTo>
                  <a:lnTo>
                    <a:pt x="113" y="83"/>
                  </a:lnTo>
                  <a:lnTo>
                    <a:pt x="103" y="98"/>
                  </a:lnTo>
                  <a:lnTo>
                    <a:pt x="91" y="128"/>
                  </a:lnTo>
                  <a:lnTo>
                    <a:pt x="81" y="162"/>
                  </a:lnTo>
                  <a:lnTo>
                    <a:pt x="74" y="200"/>
                  </a:lnTo>
                  <a:lnTo>
                    <a:pt x="67" y="241"/>
                  </a:lnTo>
                  <a:lnTo>
                    <a:pt x="63" y="282"/>
                  </a:lnTo>
                  <a:lnTo>
                    <a:pt x="60" y="320"/>
                  </a:lnTo>
                  <a:lnTo>
                    <a:pt x="60" y="344"/>
                  </a:lnTo>
                  <a:lnTo>
                    <a:pt x="61" y="366"/>
                  </a:lnTo>
                  <a:lnTo>
                    <a:pt x="64" y="386"/>
                  </a:lnTo>
                  <a:lnTo>
                    <a:pt x="69" y="404"/>
                  </a:lnTo>
                  <a:lnTo>
                    <a:pt x="76" y="420"/>
                  </a:lnTo>
                  <a:lnTo>
                    <a:pt x="87" y="433"/>
                  </a:lnTo>
                  <a:lnTo>
                    <a:pt x="99" y="445"/>
                  </a:lnTo>
                  <a:lnTo>
                    <a:pt x="114" y="452"/>
                  </a:lnTo>
                  <a:lnTo>
                    <a:pt x="133" y="456"/>
                  </a:lnTo>
                  <a:lnTo>
                    <a:pt x="152" y="458"/>
                  </a:lnTo>
                  <a:lnTo>
                    <a:pt x="170" y="454"/>
                  </a:lnTo>
                  <a:lnTo>
                    <a:pt x="185" y="448"/>
                  </a:lnTo>
                  <a:lnTo>
                    <a:pt x="197" y="438"/>
                  </a:lnTo>
                  <a:lnTo>
                    <a:pt x="209" y="424"/>
                  </a:lnTo>
                  <a:lnTo>
                    <a:pt x="219" y="408"/>
                  </a:lnTo>
                  <a:lnTo>
                    <a:pt x="231" y="379"/>
                  </a:lnTo>
                  <a:lnTo>
                    <a:pt x="240" y="345"/>
                  </a:lnTo>
                  <a:lnTo>
                    <a:pt x="248" y="308"/>
                  </a:lnTo>
                  <a:lnTo>
                    <a:pt x="254" y="267"/>
                  </a:lnTo>
                  <a:lnTo>
                    <a:pt x="259" y="226"/>
                  </a:lnTo>
                  <a:lnTo>
                    <a:pt x="262" y="187"/>
                  </a:lnTo>
                  <a:lnTo>
                    <a:pt x="262" y="152"/>
                  </a:lnTo>
                  <a:lnTo>
                    <a:pt x="258" y="120"/>
                  </a:lnTo>
                  <a:lnTo>
                    <a:pt x="253" y="103"/>
                  </a:lnTo>
                  <a:lnTo>
                    <a:pt x="244" y="87"/>
                  </a:lnTo>
                  <a:lnTo>
                    <a:pt x="235" y="73"/>
                  </a:lnTo>
                  <a:lnTo>
                    <a:pt x="223" y="63"/>
                  </a:lnTo>
                  <a:lnTo>
                    <a:pt x="208" y="54"/>
                  </a:lnTo>
                  <a:lnTo>
                    <a:pt x="188" y="50"/>
                  </a:lnTo>
                  <a:lnTo>
                    <a:pt x="169" y="49"/>
                  </a:lnTo>
                  <a:close/>
                  <a:moveTo>
                    <a:pt x="172" y="0"/>
                  </a:moveTo>
                  <a:lnTo>
                    <a:pt x="195" y="2"/>
                  </a:lnTo>
                  <a:lnTo>
                    <a:pt x="218" y="6"/>
                  </a:lnTo>
                  <a:lnTo>
                    <a:pt x="238" y="13"/>
                  </a:lnTo>
                  <a:lnTo>
                    <a:pt x="256" y="23"/>
                  </a:lnTo>
                  <a:lnTo>
                    <a:pt x="271" y="34"/>
                  </a:lnTo>
                  <a:lnTo>
                    <a:pt x="287" y="53"/>
                  </a:lnTo>
                  <a:lnTo>
                    <a:pt x="300" y="75"/>
                  </a:lnTo>
                  <a:lnTo>
                    <a:pt x="310" y="99"/>
                  </a:lnTo>
                  <a:lnTo>
                    <a:pt x="316" y="126"/>
                  </a:lnTo>
                  <a:lnTo>
                    <a:pt x="319" y="154"/>
                  </a:lnTo>
                  <a:lnTo>
                    <a:pt x="320" y="184"/>
                  </a:lnTo>
                  <a:lnTo>
                    <a:pt x="318" y="229"/>
                  </a:lnTo>
                  <a:lnTo>
                    <a:pt x="313" y="275"/>
                  </a:lnTo>
                  <a:lnTo>
                    <a:pt x="306" y="321"/>
                  </a:lnTo>
                  <a:lnTo>
                    <a:pt x="296" y="365"/>
                  </a:lnTo>
                  <a:lnTo>
                    <a:pt x="287" y="394"/>
                  </a:lnTo>
                  <a:lnTo>
                    <a:pt x="276" y="420"/>
                  </a:lnTo>
                  <a:lnTo>
                    <a:pt x="263" y="443"/>
                  </a:lnTo>
                  <a:lnTo>
                    <a:pt x="248" y="464"/>
                  </a:lnTo>
                  <a:lnTo>
                    <a:pt x="229" y="482"/>
                  </a:lnTo>
                  <a:lnTo>
                    <a:pt x="209" y="495"/>
                  </a:lnTo>
                  <a:lnTo>
                    <a:pt x="191" y="503"/>
                  </a:lnTo>
                  <a:lnTo>
                    <a:pt x="172" y="507"/>
                  </a:lnTo>
                  <a:lnTo>
                    <a:pt x="150" y="508"/>
                  </a:lnTo>
                  <a:lnTo>
                    <a:pt x="127" y="506"/>
                  </a:lnTo>
                  <a:lnTo>
                    <a:pt x="103" y="502"/>
                  </a:lnTo>
                  <a:lnTo>
                    <a:pt x="82" y="494"/>
                  </a:lnTo>
                  <a:lnTo>
                    <a:pt x="65" y="485"/>
                  </a:lnTo>
                  <a:lnTo>
                    <a:pt x="50" y="472"/>
                  </a:lnTo>
                  <a:lnTo>
                    <a:pt x="34" y="453"/>
                  </a:lnTo>
                  <a:lnTo>
                    <a:pt x="21" y="432"/>
                  </a:lnTo>
                  <a:lnTo>
                    <a:pt x="12" y="407"/>
                  </a:lnTo>
                  <a:lnTo>
                    <a:pt x="6" y="381"/>
                  </a:lnTo>
                  <a:lnTo>
                    <a:pt x="2" y="354"/>
                  </a:lnTo>
                  <a:lnTo>
                    <a:pt x="0" y="323"/>
                  </a:lnTo>
                  <a:lnTo>
                    <a:pt x="3" y="278"/>
                  </a:lnTo>
                  <a:lnTo>
                    <a:pt x="8" y="231"/>
                  </a:lnTo>
                  <a:lnTo>
                    <a:pt x="15" y="186"/>
                  </a:lnTo>
                  <a:lnTo>
                    <a:pt x="25" y="142"/>
                  </a:lnTo>
                  <a:lnTo>
                    <a:pt x="34" y="113"/>
                  </a:lnTo>
                  <a:lnTo>
                    <a:pt x="45" y="88"/>
                  </a:lnTo>
                  <a:lnTo>
                    <a:pt x="58" y="64"/>
                  </a:lnTo>
                  <a:lnTo>
                    <a:pt x="74" y="44"/>
                  </a:lnTo>
                  <a:lnTo>
                    <a:pt x="92" y="26"/>
                  </a:lnTo>
                  <a:lnTo>
                    <a:pt x="112" y="12"/>
                  </a:lnTo>
                  <a:lnTo>
                    <a:pt x="130" y="5"/>
                  </a:lnTo>
                  <a:lnTo>
                    <a:pt x="150" y="1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47"/>
            <p:cNvSpPr>
              <a:spLocks/>
            </p:cNvSpPr>
            <p:nvPr/>
          </p:nvSpPr>
          <p:spPr bwMode="auto">
            <a:xfrm>
              <a:off x="9463088" y="5005388"/>
              <a:ext cx="93663" cy="106363"/>
            </a:xfrm>
            <a:custGeom>
              <a:avLst/>
              <a:gdLst>
                <a:gd name="T0" fmla="*/ 100 w 536"/>
                <a:gd name="T1" fmla="*/ 0 h 601"/>
                <a:gd name="T2" fmla="*/ 156 w 536"/>
                <a:gd name="T3" fmla="*/ 24 h 601"/>
                <a:gd name="T4" fmla="*/ 68 w 536"/>
                <a:gd name="T5" fmla="*/ 421 h 601"/>
                <a:gd name="T6" fmla="*/ 69 w 536"/>
                <a:gd name="T7" fmla="*/ 422 h 601"/>
                <a:gd name="T8" fmla="*/ 285 w 536"/>
                <a:gd name="T9" fmla="*/ 81 h 601"/>
                <a:gd name="T10" fmla="*/ 351 w 536"/>
                <a:gd name="T11" fmla="*/ 109 h 601"/>
                <a:gd name="T12" fmla="*/ 259 w 536"/>
                <a:gd name="T13" fmla="*/ 505 h 601"/>
                <a:gd name="T14" fmla="*/ 260 w 536"/>
                <a:gd name="T15" fmla="*/ 506 h 601"/>
                <a:gd name="T16" fmla="*/ 481 w 536"/>
                <a:gd name="T17" fmla="*/ 167 h 601"/>
                <a:gd name="T18" fmla="*/ 536 w 536"/>
                <a:gd name="T19" fmla="*/ 191 h 601"/>
                <a:gd name="T20" fmla="*/ 257 w 536"/>
                <a:gd name="T21" fmla="*/ 601 h 601"/>
                <a:gd name="T22" fmla="*/ 191 w 536"/>
                <a:gd name="T23" fmla="*/ 573 h 601"/>
                <a:gd name="T24" fmla="*/ 283 w 536"/>
                <a:gd name="T25" fmla="*/ 181 h 601"/>
                <a:gd name="T26" fmla="*/ 282 w 536"/>
                <a:gd name="T27" fmla="*/ 180 h 601"/>
                <a:gd name="T28" fmla="*/ 66 w 536"/>
                <a:gd name="T29" fmla="*/ 517 h 601"/>
                <a:gd name="T30" fmla="*/ 0 w 536"/>
                <a:gd name="T31" fmla="*/ 489 h 601"/>
                <a:gd name="T32" fmla="*/ 100 w 536"/>
                <a:gd name="T33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6" h="601">
                  <a:moveTo>
                    <a:pt x="100" y="0"/>
                  </a:moveTo>
                  <a:lnTo>
                    <a:pt x="156" y="24"/>
                  </a:lnTo>
                  <a:lnTo>
                    <a:pt x="68" y="421"/>
                  </a:lnTo>
                  <a:lnTo>
                    <a:pt x="69" y="422"/>
                  </a:lnTo>
                  <a:lnTo>
                    <a:pt x="285" y="81"/>
                  </a:lnTo>
                  <a:lnTo>
                    <a:pt x="351" y="109"/>
                  </a:lnTo>
                  <a:lnTo>
                    <a:pt x="259" y="505"/>
                  </a:lnTo>
                  <a:lnTo>
                    <a:pt x="260" y="506"/>
                  </a:lnTo>
                  <a:lnTo>
                    <a:pt x="481" y="167"/>
                  </a:lnTo>
                  <a:lnTo>
                    <a:pt x="536" y="191"/>
                  </a:lnTo>
                  <a:lnTo>
                    <a:pt x="257" y="601"/>
                  </a:lnTo>
                  <a:lnTo>
                    <a:pt x="191" y="573"/>
                  </a:lnTo>
                  <a:lnTo>
                    <a:pt x="283" y="181"/>
                  </a:lnTo>
                  <a:lnTo>
                    <a:pt x="282" y="180"/>
                  </a:lnTo>
                  <a:lnTo>
                    <a:pt x="66" y="517"/>
                  </a:lnTo>
                  <a:lnTo>
                    <a:pt x="0" y="489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148"/>
            <p:cNvSpPr>
              <a:spLocks noEditPoints="1"/>
            </p:cNvSpPr>
            <p:nvPr/>
          </p:nvSpPr>
          <p:spPr bwMode="auto">
            <a:xfrm>
              <a:off x="9520238" y="5049838"/>
              <a:ext cx="122238" cy="138113"/>
            </a:xfrm>
            <a:custGeom>
              <a:avLst/>
              <a:gdLst>
                <a:gd name="T0" fmla="*/ 439 w 700"/>
                <a:gd name="T1" fmla="*/ 416 h 779"/>
                <a:gd name="T2" fmla="*/ 487 w 700"/>
                <a:gd name="T3" fmla="*/ 471 h 779"/>
                <a:gd name="T4" fmla="*/ 511 w 700"/>
                <a:gd name="T5" fmla="*/ 494 h 779"/>
                <a:gd name="T6" fmla="*/ 545 w 700"/>
                <a:gd name="T7" fmla="*/ 504 h 779"/>
                <a:gd name="T8" fmla="*/ 580 w 700"/>
                <a:gd name="T9" fmla="*/ 496 h 779"/>
                <a:gd name="T10" fmla="*/ 612 w 700"/>
                <a:gd name="T11" fmla="*/ 473 h 779"/>
                <a:gd name="T12" fmla="*/ 636 w 700"/>
                <a:gd name="T13" fmla="*/ 437 h 779"/>
                <a:gd name="T14" fmla="*/ 636 w 700"/>
                <a:gd name="T15" fmla="*/ 397 h 779"/>
                <a:gd name="T16" fmla="*/ 612 w 700"/>
                <a:gd name="T17" fmla="*/ 354 h 779"/>
                <a:gd name="T18" fmla="*/ 288 w 700"/>
                <a:gd name="T19" fmla="*/ 0 h 779"/>
                <a:gd name="T20" fmla="*/ 454 w 700"/>
                <a:gd name="T21" fmla="*/ 195 h 779"/>
                <a:gd name="T22" fmla="*/ 214 w 700"/>
                <a:gd name="T23" fmla="*/ 204 h 779"/>
                <a:gd name="T24" fmla="*/ 324 w 700"/>
                <a:gd name="T25" fmla="*/ 354 h 779"/>
                <a:gd name="T26" fmla="*/ 80 w 700"/>
                <a:gd name="T27" fmla="*/ 386 h 779"/>
                <a:gd name="T28" fmla="*/ 208 w 700"/>
                <a:gd name="T29" fmla="*/ 543 h 779"/>
                <a:gd name="T30" fmla="*/ 663 w 700"/>
                <a:gd name="T31" fmla="*/ 341 h 779"/>
                <a:gd name="T32" fmla="*/ 692 w 700"/>
                <a:gd name="T33" fmla="*/ 385 h 779"/>
                <a:gd name="T34" fmla="*/ 700 w 700"/>
                <a:gd name="T35" fmla="*/ 431 h 779"/>
                <a:gd name="T36" fmla="*/ 688 w 700"/>
                <a:gd name="T37" fmla="*/ 475 h 779"/>
                <a:gd name="T38" fmla="*/ 656 w 700"/>
                <a:gd name="T39" fmla="*/ 516 h 779"/>
                <a:gd name="T40" fmla="*/ 624 w 700"/>
                <a:gd name="T41" fmla="*/ 540 h 779"/>
                <a:gd name="T42" fmla="*/ 589 w 700"/>
                <a:gd name="T43" fmla="*/ 554 h 779"/>
                <a:gd name="T44" fmla="*/ 552 w 700"/>
                <a:gd name="T45" fmla="*/ 557 h 779"/>
                <a:gd name="T46" fmla="*/ 517 w 700"/>
                <a:gd name="T47" fmla="*/ 542 h 779"/>
                <a:gd name="T48" fmla="*/ 525 w 700"/>
                <a:gd name="T49" fmla="*/ 561 h 779"/>
                <a:gd name="T50" fmla="*/ 528 w 700"/>
                <a:gd name="T51" fmla="*/ 597 h 779"/>
                <a:gd name="T52" fmla="*/ 513 w 700"/>
                <a:gd name="T53" fmla="*/ 633 h 779"/>
                <a:gd name="T54" fmla="*/ 443 w 700"/>
                <a:gd name="T55" fmla="*/ 707 h 779"/>
                <a:gd name="T56" fmla="*/ 419 w 700"/>
                <a:gd name="T57" fmla="*/ 731 h 779"/>
                <a:gd name="T58" fmla="*/ 407 w 700"/>
                <a:gd name="T59" fmla="*/ 750 h 779"/>
                <a:gd name="T60" fmla="*/ 404 w 700"/>
                <a:gd name="T61" fmla="*/ 761 h 779"/>
                <a:gd name="T62" fmla="*/ 403 w 700"/>
                <a:gd name="T63" fmla="*/ 772 h 779"/>
                <a:gd name="T64" fmla="*/ 357 w 700"/>
                <a:gd name="T65" fmla="*/ 725 h 779"/>
                <a:gd name="T66" fmla="*/ 359 w 700"/>
                <a:gd name="T67" fmla="*/ 716 h 779"/>
                <a:gd name="T68" fmla="*/ 366 w 700"/>
                <a:gd name="T69" fmla="*/ 704 h 779"/>
                <a:gd name="T70" fmla="*/ 378 w 700"/>
                <a:gd name="T71" fmla="*/ 689 h 779"/>
                <a:gd name="T72" fmla="*/ 389 w 700"/>
                <a:gd name="T73" fmla="*/ 675 h 779"/>
                <a:gd name="T74" fmla="*/ 398 w 700"/>
                <a:gd name="T75" fmla="*/ 666 h 779"/>
                <a:gd name="T76" fmla="*/ 465 w 700"/>
                <a:gd name="T77" fmla="*/ 594 h 779"/>
                <a:gd name="T78" fmla="*/ 478 w 700"/>
                <a:gd name="T79" fmla="*/ 565 h 779"/>
                <a:gd name="T80" fmla="*/ 474 w 700"/>
                <a:gd name="T81" fmla="*/ 540 h 779"/>
                <a:gd name="T82" fmla="*/ 456 w 700"/>
                <a:gd name="T83" fmla="*/ 511 h 779"/>
                <a:gd name="T84" fmla="*/ 243 w 700"/>
                <a:gd name="T85" fmla="*/ 594 h 779"/>
                <a:gd name="T86" fmla="*/ 203 w 700"/>
                <a:gd name="T87" fmla="*/ 548 h 779"/>
                <a:gd name="T88" fmla="*/ 288 w 700"/>
                <a:gd name="T89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0" h="779">
                  <a:moveTo>
                    <a:pt x="565" y="301"/>
                  </a:moveTo>
                  <a:lnTo>
                    <a:pt x="439" y="416"/>
                  </a:lnTo>
                  <a:lnTo>
                    <a:pt x="478" y="461"/>
                  </a:lnTo>
                  <a:lnTo>
                    <a:pt x="487" y="471"/>
                  </a:lnTo>
                  <a:lnTo>
                    <a:pt x="498" y="482"/>
                  </a:lnTo>
                  <a:lnTo>
                    <a:pt x="511" y="494"/>
                  </a:lnTo>
                  <a:lnTo>
                    <a:pt x="527" y="501"/>
                  </a:lnTo>
                  <a:lnTo>
                    <a:pt x="545" y="504"/>
                  </a:lnTo>
                  <a:lnTo>
                    <a:pt x="565" y="501"/>
                  </a:lnTo>
                  <a:lnTo>
                    <a:pt x="580" y="496"/>
                  </a:lnTo>
                  <a:lnTo>
                    <a:pt x="595" y="486"/>
                  </a:lnTo>
                  <a:lnTo>
                    <a:pt x="612" y="473"/>
                  </a:lnTo>
                  <a:lnTo>
                    <a:pt x="627" y="456"/>
                  </a:lnTo>
                  <a:lnTo>
                    <a:pt x="636" y="437"/>
                  </a:lnTo>
                  <a:lnTo>
                    <a:pt x="640" y="417"/>
                  </a:lnTo>
                  <a:lnTo>
                    <a:pt x="636" y="397"/>
                  </a:lnTo>
                  <a:lnTo>
                    <a:pt x="627" y="376"/>
                  </a:lnTo>
                  <a:lnTo>
                    <a:pt x="612" y="354"/>
                  </a:lnTo>
                  <a:lnTo>
                    <a:pt x="565" y="301"/>
                  </a:lnTo>
                  <a:close/>
                  <a:moveTo>
                    <a:pt x="288" y="0"/>
                  </a:moveTo>
                  <a:lnTo>
                    <a:pt x="486" y="153"/>
                  </a:lnTo>
                  <a:lnTo>
                    <a:pt x="454" y="195"/>
                  </a:lnTo>
                  <a:lnTo>
                    <a:pt x="304" y="80"/>
                  </a:lnTo>
                  <a:lnTo>
                    <a:pt x="214" y="204"/>
                  </a:lnTo>
                  <a:lnTo>
                    <a:pt x="355" y="312"/>
                  </a:lnTo>
                  <a:lnTo>
                    <a:pt x="324" y="354"/>
                  </a:lnTo>
                  <a:lnTo>
                    <a:pt x="182" y="246"/>
                  </a:lnTo>
                  <a:lnTo>
                    <a:pt x="80" y="386"/>
                  </a:lnTo>
                  <a:lnTo>
                    <a:pt x="236" y="506"/>
                  </a:lnTo>
                  <a:lnTo>
                    <a:pt x="208" y="543"/>
                  </a:lnTo>
                  <a:lnTo>
                    <a:pt x="561" y="223"/>
                  </a:lnTo>
                  <a:lnTo>
                    <a:pt x="663" y="341"/>
                  </a:lnTo>
                  <a:lnTo>
                    <a:pt x="679" y="363"/>
                  </a:lnTo>
                  <a:lnTo>
                    <a:pt x="692" y="385"/>
                  </a:lnTo>
                  <a:lnTo>
                    <a:pt x="698" y="408"/>
                  </a:lnTo>
                  <a:lnTo>
                    <a:pt x="700" y="431"/>
                  </a:lnTo>
                  <a:lnTo>
                    <a:pt x="697" y="453"/>
                  </a:lnTo>
                  <a:lnTo>
                    <a:pt x="688" y="475"/>
                  </a:lnTo>
                  <a:lnTo>
                    <a:pt x="674" y="496"/>
                  </a:lnTo>
                  <a:lnTo>
                    <a:pt x="656" y="516"/>
                  </a:lnTo>
                  <a:lnTo>
                    <a:pt x="641" y="528"/>
                  </a:lnTo>
                  <a:lnTo>
                    <a:pt x="624" y="540"/>
                  </a:lnTo>
                  <a:lnTo>
                    <a:pt x="607" y="548"/>
                  </a:lnTo>
                  <a:lnTo>
                    <a:pt x="589" y="554"/>
                  </a:lnTo>
                  <a:lnTo>
                    <a:pt x="571" y="558"/>
                  </a:lnTo>
                  <a:lnTo>
                    <a:pt x="552" y="557"/>
                  </a:lnTo>
                  <a:lnTo>
                    <a:pt x="534" y="552"/>
                  </a:lnTo>
                  <a:lnTo>
                    <a:pt x="517" y="542"/>
                  </a:lnTo>
                  <a:lnTo>
                    <a:pt x="515" y="543"/>
                  </a:lnTo>
                  <a:lnTo>
                    <a:pt x="525" y="561"/>
                  </a:lnTo>
                  <a:lnTo>
                    <a:pt x="530" y="579"/>
                  </a:lnTo>
                  <a:lnTo>
                    <a:pt x="528" y="597"/>
                  </a:lnTo>
                  <a:lnTo>
                    <a:pt x="523" y="616"/>
                  </a:lnTo>
                  <a:lnTo>
                    <a:pt x="513" y="633"/>
                  </a:lnTo>
                  <a:lnTo>
                    <a:pt x="501" y="649"/>
                  </a:lnTo>
                  <a:lnTo>
                    <a:pt x="443" y="707"/>
                  </a:lnTo>
                  <a:lnTo>
                    <a:pt x="429" y="721"/>
                  </a:lnTo>
                  <a:lnTo>
                    <a:pt x="419" y="731"/>
                  </a:lnTo>
                  <a:lnTo>
                    <a:pt x="413" y="742"/>
                  </a:lnTo>
                  <a:lnTo>
                    <a:pt x="407" y="750"/>
                  </a:lnTo>
                  <a:lnTo>
                    <a:pt x="405" y="756"/>
                  </a:lnTo>
                  <a:lnTo>
                    <a:pt x="404" y="761"/>
                  </a:lnTo>
                  <a:lnTo>
                    <a:pt x="403" y="766"/>
                  </a:lnTo>
                  <a:lnTo>
                    <a:pt x="403" y="772"/>
                  </a:lnTo>
                  <a:lnTo>
                    <a:pt x="403" y="779"/>
                  </a:lnTo>
                  <a:lnTo>
                    <a:pt x="357" y="725"/>
                  </a:lnTo>
                  <a:lnTo>
                    <a:pt x="358" y="721"/>
                  </a:lnTo>
                  <a:lnTo>
                    <a:pt x="359" y="716"/>
                  </a:lnTo>
                  <a:lnTo>
                    <a:pt x="361" y="712"/>
                  </a:lnTo>
                  <a:lnTo>
                    <a:pt x="366" y="704"/>
                  </a:lnTo>
                  <a:lnTo>
                    <a:pt x="371" y="696"/>
                  </a:lnTo>
                  <a:lnTo>
                    <a:pt x="378" y="689"/>
                  </a:lnTo>
                  <a:lnTo>
                    <a:pt x="384" y="680"/>
                  </a:lnTo>
                  <a:lnTo>
                    <a:pt x="389" y="675"/>
                  </a:lnTo>
                  <a:lnTo>
                    <a:pt x="394" y="671"/>
                  </a:lnTo>
                  <a:lnTo>
                    <a:pt x="398" y="666"/>
                  </a:lnTo>
                  <a:lnTo>
                    <a:pt x="451" y="612"/>
                  </a:lnTo>
                  <a:lnTo>
                    <a:pt x="465" y="594"/>
                  </a:lnTo>
                  <a:lnTo>
                    <a:pt x="473" y="579"/>
                  </a:lnTo>
                  <a:lnTo>
                    <a:pt x="478" y="565"/>
                  </a:lnTo>
                  <a:lnTo>
                    <a:pt x="478" y="551"/>
                  </a:lnTo>
                  <a:lnTo>
                    <a:pt x="474" y="540"/>
                  </a:lnTo>
                  <a:lnTo>
                    <a:pt x="469" y="529"/>
                  </a:lnTo>
                  <a:lnTo>
                    <a:pt x="456" y="511"/>
                  </a:lnTo>
                  <a:lnTo>
                    <a:pt x="403" y="450"/>
                  </a:lnTo>
                  <a:lnTo>
                    <a:pt x="243" y="594"/>
                  </a:lnTo>
                  <a:lnTo>
                    <a:pt x="203" y="548"/>
                  </a:lnTo>
                  <a:lnTo>
                    <a:pt x="203" y="548"/>
                  </a:lnTo>
                  <a:lnTo>
                    <a:pt x="0" y="392"/>
                  </a:lnTo>
                  <a:lnTo>
                    <a:pt x="2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49"/>
            <p:cNvSpPr>
              <a:spLocks noEditPoints="1"/>
            </p:cNvSpPr>
            <p:nvPr/>
          </p:nvSpPr>
          <p:spPr bwMode="auto">
            <a:xfrm>
              <a:off x="9218613" y="5205413"/>
              <a:ext cx="344488" cy="249238"/>
            </a:xfrm>
            <a:custGeom>
              <a:avLst/>
              <a:gdLst>
                <a:gd name="T0" fmla="*/ 1637 w 1956"/>
                <a:gd name="T1" fmla="*/ 769 h 1417"/>
                <a:gd name="T2" fmla="*/ 676 w 1956"/>
                <a:gd name="T3" fmla="*/ 913 h 1417"/>
                <a:gd name="T4" fmla="*/ 1073 w 1956"/>
                <a:gd name="T5" fmla="*/ 634 h 1417"/>
                <a:gd name="T6" fmla="*/ 1096 w 1956"/>
                <a:gd name="T7" fmla="*/ 755 h 1417"/>
                <a:gd name="T8" fmla="*/ 613 w 1956"/>
                <a:gd name="T9" fmla="*/ 50 h 1417"/>
                <a:gd name="T10" fmla="*/ 498 w 1956"/>
                <a:gd name="T11" fmla="*/ 116 h 1417"/>
                <a:gd name="T12" fmla="*/ 384 w 1956"/>
                <a:gd name="T13" fmla="*/ 491 h 1417"/>
                <a:gd name="T14" fmla="*/ 1583 w 1956"/>
                <a:gd name="T15" fmla="*/ 490 h 1417"/>
                <a:gd name="T16" fmla="*/ 1496 w 1956"/>
                <a:gd name="T17" fmla="*/ 144 h 1417"/>
                <a:gd name="T18" fmla="*/ 1412 w 1956"/>
                <a:gd name="T19" fmla="*/ 66 h 1417"/>
                <a:gd name="T20" fmla="*/ 646 w 1956"/>
                <a:gd name="T21" fmla="*/ 47 h 1417"/>
                <a:gd name="T22" fmla="*/ 1379 w 1956"/>
                <a:gd name="T23" fmla="*/ 7 h 1417"/>
                <a:gd name="T24" fmla="*/ 1501 w 1956"/>
                <a:gd name="T25" fmla="*/ 77 h 1417"/>
                <a:gd name="T26" fmla="*/ 1571 w 1956"/>
                <a:gd name="T27" fmla="*/ 200 h 1417"/>
                <a:gd name="T28" fmla="*/ 1679 w 1956"/>
                <a:gd name="T29" fmla="*/ 400 h 1417"/>
                <a:gd name="T30" fmla="*/ 1709 w 1956"/>
                <a:gd name="T31" fmla="*/ 390 h 1417"/>
                <a:gd name="T32" fmla="*/ 1780 w 1956"/>
                <a:gd name="T33" fmla="*/ 369 h 1417"/>
                <a:gd name="T34" fmla="*/ 1863 w 1956"/>
                <a:gd name="T35" fmla="*/ 356 h 1417"/>
                <a:gd name="T36" fmla="*/ 1929 w 1956"/>
                <a:gd name="T37" fmla="*/ 367 h 1417"/>
                <a:gd name="T38" fmla="*/ 1954 w 1956"/>
                <a:gd name="T39" fmla="*/ 434 h 1417"/>
                <a:gd name="T40" fmla="*/ 1954 w 1956"/>
                <a:gd name="T41" fmla="*/ 517 h 1417"/>
                <a:gd name="T42" fmla="*/ 1677 w 1956"/>
                <a:gd name="T43" fmla="*/ 549 h 1417"/>
                <a:gd name="T44" fmla="*/ 1751 w 1956"/>
                <a:gd name="T45" fmla="*/ 640 h 1417"/>
                <a:gd name="T46" fmla="*/ 1758 w 1956"/>
                <a:gd name="T47" fmla="*/ 998 h 1417"/>
                <a:gd name="T48" fmla="*/ 1689 w 1956"/>
                <a:gd name="T49" fmla="*/ 1105 h 1417"/>
                <a:gd name="T50" fmla="*/ 1626 w 1956"/>
                <a:gd name="T51" fmla="*/ 1328 h 1417"/>
                <a:gd name="T52" fmla="*/ 1556 w 1956"/>
                <a:gd name="T53" fmla="*/ 1398 h 1417"/>
                <a:gd name="T54" fmla="*/ 1430 w 1956"/>
                <a:gd name="T55" fmla="*/ 1415 h 1417"/>
                <a:gd name="T56" fmla="*/ 1326 w 1956"/>
                <a:gd name="T57" fmla="*/ 1368 h 1417"/>
                <a:gd name="T58" fmla="*/ 1299 w 1956"/>
                <a:gd name="T59" fmla="*/ 1155 h 1417"/>
                <a:gd name="T60" fmla="*/ 634 w 1956"/>
                <a:gd name="T61" fmla="*/ 1349 h 1417"/>
                <a:gd name="T62" fmla="*/ 546 w 1956"/>
                <a:gd name="T63" fmla="*/ 1408 h 1417"/>
                <a:gd name="T64" fmla="*/ 417 w 1956"/>
                <a:gd name="T65" fmla="*/ 1408 h 1417"/>
                <a:gd name="T66" fmla="*/ 329 w 1956"/>
                <a:gd name="T67" fmla="*/ 1349 h 1417"/>
                <a:gd name="T68" fmla="*/ 287 w 1956"/>
                <a:gd name="T69" fmla="*/ 1107 h 1417"/>
                <a:gd name="T70" fmla="*/ 215 w 1956"/>
                <a:gd name="T71" fmla="*/ 998 h 1417"/>
                <a:gd name="T72" fmla="*/ 222 w 1956"/>
                <a:gd name="T73" fmla="*/ 640 h 1417"/>
                <a:gd name="T74" fmla="*/ 296 w 1956"/>
                <a:gd name="T75" fmla="*/ 549 h 1417"/>
                <a:gd name="T76" fmla="*/ 15 w 1956"/>
                <a:gd name="T77" fmla="*/ 528 h 1417"/>
                <a:gd name="T78" fmla="*/ 1 w 1956"/>
                <a:gd name="T79" fmla="*/ 492 h 1417"/>
                <a:gd name="T80" fmla="*/ 12 w 1956"/>
                <a:gd name="T81" fmla="*/ 423 h 1417"/>
                <a:gd name="T82" fmla="*/ 64 w 1956"/>
                <a:gd name="T83" fmla="*/ 365 h 1417"/>
                <a:gd name="T84" fmla="*/ 146 w 1956"/>
                <a:gd name="T85" fmla="*/ 357 h 1417"/>
                <a:gd name="T86" fmla="*/ 230 w 1956"/>
                <a:gd name="T87" fmla="*/ 376 h 1417"/>
                <a:gd name="T88" fmla="*/ 286 w 1956"/>
                <a:gd name="T89" fmla="*/ 396 h 1417"/>
                <a:gd name="T90" fmla="*/ 328 w 1956"/>
                <a:gd name="T91" fmla="*/ 531 h 1417"/>
                <a:gd name="T92" fmla="*/ 423 w 1956"/>
                <a:gd name="T93" fmla="*/ 130 h 1417"/>
                <a:gd name="T94" fmla="*/ 501 w 1956"/>
                <a:gd name="T95" fmla="*/ 41 h 1417"/>
                <a:gd name="T96" fmla="*/ 610 w 1956"/>
                <a:gd name="T97" fmla="*/ 4 h 1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56" h="1417">
                  <a:moveTo>
                    <a:pt x="1339" y="769"/>
                  </a:moveTo>
                  <a:lnTo>
                    <a:pt x="1339" y="913"/>
                  </a:lnTo>
                  <a:lnTo>
                    <a:pt x="1637" y="913"/>
                  </a:lnTo>
                  <a:lnTo>
                    <a:pt x="1637" y="769"/>
                  </a:lnTo>
                  <a:lnTo>
                    <a:pt x="1339" y="769"/>
                  </a:lnTo>
                  <a:close/>
                  <a:moveTo>
                    <a:pt x="377" y="769"/>
                  </a:moveTo>
                  <a:lnTo>
                    <a:pt x="377" y="913"/>
                  </a:lnTo>
                  <a:lnTo>
                    <a:pt x="676" y="913"/>
                  </a:lnTo>
                  <a:lnTo>
                    <a:pt x="676" y="769"/>
                  </a:lnTo>
                  <a:lnTo>
                    <a:pt x="377" y="769"/>
                  </a:lnTo>
                  <a:close/>
                  <a:moveTo>
                    <a:pt x="1136" y="631"/>
                  </a:moveTo>
                  <a:lnTo>
                    <a:pt x="1073" y="634"/>
                  </a:lnTo>
                  <a:lnTo>
                    <a:pt x="860" y="811"/>
                  </a:lnTo>
                  <a:lnTo>
                    <a:pt x="966" y="806"/>
                  </a:lnTo>
                  <a:lnTo>
                    <a:pt x="819" y="968"/>
                  </a:lnTo>
                  <a:lnTo>
                    <a:pt x="1096" y="755"/>
                  </a:lnTo>
                  <a:lnTo>
                    <a:pt x="989" y="758"/>
                  </a:lnTo>
                  <a:lnTo>
                    <a:pt x="1136" y="631"/>
                  </a:lnTo>
                  <a:close/>
                  <a:moveTo>
                    <a:pt x="646" y="47"/>
                  </a:moveTo>
                  <a:lnTo>
                    <a:pt x="613" y="50"/>
                  </a:lnTo>
                  <a:lnTo>
                    <a:pt x="581" y="60"/>
                  </a:lnTo>
                  <a:lnTo>
                    <a:pt x="550" y="74"/>
                  </a:lnTo>
                  <a:lnTo>
                    <a:pt x="523" y="93"/>
                  </a:lnTo>
                  <a:lnTo>
                    <a:pt x="498" y="116"/>
                  </a:lnTo>
                  <a:lnTo>
                    <a:pt x="479" y="143"/>
                  </a:lnTo>
                  <a:lnTo>
                    <a:pt x="463" y="171"/>
                  </a:lnTo>
                  <a:lnTo>
                    <a:pt x="455" y="201"/>
                  </a:lnTo>
                  <a:lnTo>
                    <a:pt x="384" y="491"/>
                  </a:lnTo>
                  <a:lnTo>
                    <a:pt x="391" y="490"/>
                  </a:lnTo>
                  <a:lnTo>
                    <a:pt x="398" y="490"/>
                  </a:lnTo>
                  <a:lnTo>
                    <a:pt x="1576" y="490"/>
                  </a:lnTo>
                  <a:lnTo>
                    <a:pt x="1583" y="490"/>
                  </a:lnTo>
                  <a:lnTo>
                    <a:pt x="1589" y="491"/>
                  </a:lnTo>
                  <a:lnTo>
                    <a:pt x="1518" y="201"/>
                  </a:lnTo>
                  <a:lnTo>
                    <a:pt x="1509" y="171"/>
                  </a:lnTo>
                  <a:lnTo>
                    <a:pt x="1496" y="144"/>
                  </a:lnTo>
                  <a:lnTo>
                    <a:pt x="1479" y="118"/>
                  </a:lnTo>
                  <a:lnTo>
                    <a:pt x="1459" y="97"/>
                  </a:lnTo>
                  <a:lnTo>
                    <a:pt x="1436" y="80"/>
                  </a:lnTo>
                  <a:lnTo>
                    <a:pt x="1412" y="66"/>
                  </a:lnTo>
                  <a:lnTo>
                    <a:pt x="1385" y="56"/>
                  </a:lnTo>
                  <a:lnTo>
                    <a:pt x="1357" y="49"/>
                  </a:lnTo>
                  <a:lnTo>
                    <a:pt x="1327" y="47"/>
                  </a:lnTo>
                  <a:lnTo>
                    <a:pt x="646" y="47"/>
                  </a:lnTo>
                  <a:close/>
                  <a:moveTo>
                    <a:pt x="671" y="0"/>
                  </a:moveTo>
                  <a:lnTo>
                    <a:pt x="1302" y="0"/>
                  </a:lnTo>
                  <a:lnTo>
                    <a:pt x="1342" y="1"/>
                  </a:lnTo>
                  <a:lnTo>
                    <a:pt x="1379" y="7"/>
                  </a:lnTo>
                  <a:lnTo>
                    <a:pt x="1414" y="18"/>
                  </a:lnTo>
                  <a:lnTo>
                    <a:pt x="1445" y="34"/>
                  </a:lnTo>
                  <a:lnTo>
                    <a:pt x="1475" y="54"/>
                  </a:lnTo>
                  <a:lnTo>
                    <a:pt x="1501" y="77"/>
                  </a:lnTo>
                  <a:lnTo>
                    <a:pt x="1523" y="103"/>
                  </a:lnTo>
                  <a:lnTo>
                    <a:pt x="1543" y="133"/>
                  </a:lnTo>
                  <a:lnTo>
                    <a:pt x="1559" y="166"/>
                  </a:lnTo>
                  <a:lnTo>
                    <a:pt x="1571" y="200"/>
                  </a:lnTo>
                  <a:lnTo>
                    <a:pt x="1580" y="238"/>
                  </a:lnTo>
                  <a:lnTo>
                    <a:pt x="1646" y="531"/>
                  </a:lnTo>
                  <a:lnTo>
                    <a:pt x="1664" y="540"/>
                  </a:lnTo>
                  <a:lnTo>
                    <a:pt x="1679" y="400"/>
                  </a:lnTo>
                  <a:lnTo>
                    <a:pt x="1681" y="399"/>
                  </a:lnTo>
                  <a:lnTo>
                    <a:pt x="1687" y="397"/>
                  </a:lnTo>
                  <a:lnTo>
                    <a:pt x="1697" y="394"/>
                  </a:lnTo>
                  <a:lnTo>
                    <a:pt x="1709" y="390"/>
                  </a:lnTo>
                  <a:lnTo>
                    <a:pt x="1724" y="384"/>
                  </a:lnTo>
                  <a:lnTo>
                    <a:pt x="1741" y="379"/>
                  </a:lnTo>
                  <a:lnTo>
                    <a:pt x="1760" y="374"/>
                  </a:lnTo>
                  <a:lnTo>
                    <a:pt x="1780" y="369"/>
                  </a:lnTo>
                  <a:lnTo>
                    <a:pt x="1800" y="365"/>
                  </a:lnTo>
                  <a:lnTo>
                    <a:pt x="1822" y="360"/>
                  </a:lnTo>
                  <a:lnTo>
                    <a:pt x="1842" y="357"/>
                  </a:lnTo>
                  <a:lnTo>
                    <a:pt x="1863" y="356"/>
                  </a:lnTo>
                  <a:lnTo>
                    <a:pt x="1882" y="356"/>
                  </a:lnTo>
                  <a:lnTo>
                    <a:pt x="1899" y="357"/>
                  </a:lnTo>
                  <a:lnTo>
                    <a:pt x="1915" y="360"/>
                  </a:lnTo>
                  <a:lnTo>
                    <a:pt x="1929" y="367"/>
                  </a:lnTo>
                  <a:lnTo>
                    <a:pt x="1939" y="375"/>
                  </a:lnTo>
                  <a:lnTo>
                    <a:pt x="1947" y="385"/>
                  </a:lnTo>
                  <a:lnTo>
                    <a:pt x="1951" y="400"/>
                  </a:lnTo>
                  <a:lnTo>
                    <a:pt x="1954" y="434"/>
                  </a:lnTo>
                  <a:lnTo>
                    <a:pt x="1955" y="463"/>
                  </a:lnTo>
                  <a:lnTo>
                    <a:pt x="1956" y="486"/>
                  </a:lnTo>
                  <a:lnTo>
                    <a:pt x="1955" y="504"/>
                  </a:lnTo>
                  <a:lnTo>
                    <a:pt x="1954" y="517"/>
                  </a:lnTo>
                  <a:lnTo>
                    <a:pt x="1952" y="527"/>
                  </a:lnTo>
                  <a:lnTo>
                    <a:pt x="1951" y="532"/>
                  </a:lnTo>
                  <a:lnTo>
                    <a:pt x="1951" y="534"/>
                  </a:lnTo>
                  <a:lnTo>
                    <a:pt x="1677" y="549"/>
                  </a:lnTo>
                  <a:lnTo>
                    <a:pt x="1702" y="568"/>
                  </a:lnTo>
                  <a:lnTo>
                    <a:pt x="1722" y="590"/>
                  </a:lnTo>
                  <a:lnTo>
                    <a:pt x="1739" y="614"/>
                  </a:lnTo>
                  <a:lnTo>
                    <a:pt x="1751" y="640"/>
                  </a:lnTo>
                  <a:lnTo>
                    <a:pt x="1759" y="667"/>
                  </a:lnTo>
                  <a:lnTo>
                    <a:pt x="1761" y="697"/>
                  </a:lnTo>
                  <a:lnTo>
                    <a:pt x="1761" y="966"/>
                  </a:lnTo>
                  <a:lnTo>
                    <a:pt x="1758" y="998"/>
                  </a:lnTo>
                  <a:lnTo>
                    <a:pt x="1749" y="1029"/>
                  </a:lnTo>
                  <a:lnTo>
                    <a:pt x="1733" y="1057"/>
                  </a:lnTo>
                  <a:lnTo>
                    <a:pt x="1714" y="1082"/>
                  </a:lnTo>
                  <a:lnTo>
                    <a:pt x="1689" y="1105"/>
                  </a:lnTo>
                  <a:lnTo>
                    <a:pt x="1661" y="1124"/>
                  </a:lnTo>
                  <a:lnTo>
                    <a:pt x="1629" y="1138"/>
                  </a:lnTo>
                  <a:lnTo>
                    <a:pt x="1629" y="1306"/>
                  </a:lnTo>
                  <a:lnTo>
                    <a:pt x="1626" y="1328"/>
                  </a:lnTo>
                  <a:lnTo>
                    <a:pt x="1616" y="1349"/>
                  </a:lnTo>
                  <a:lnTo>
                    <a:pt x="1601" y="1368"/>
                  </a:lnTo>
                  <a:lnTo>
                    <a:pt x="1581" y="1385"/>
                  </a:lnTo>
                  <a:lnTo>
                    <a:pt x="1556" y="1398"/>
                  </a:lnTo>
                  <a:lnTo>
                    <a:pt x="1528" y="1408"/>
                  </a:lnTo>
                  <a:lnTo>
                    <a:pt x="1497" y="1415"/>
                  </a:lnTo>
                  <a:lnTo>
                    <a:pt x="1464" y="1417"/>
                  </a:lnTo>
                  <a:lnTo>
                    <a:pt x="1430" y="1415"/>
                  </a:lnTo>
                  <a:lnTo>
                    <a:pt x="1399" y="1408"/>
                  </a:lnTo>
                  <a:lnTo>
                    <a:pt x="1372" y="1398"/>
                  </a:lnTo>
                  <a:lnTo>
                    <a:pt x="1347" y="1385"/>
                  </a:lnTo>
                  <a:lnTo>
                    <a:pt x="1326" y="1368"/>
                  </a:lnTo>
                  <a:lnTo>
                    <a:pt x="1311" y="1349"/>
                  </a:lnTo>
                  <a:lnTo>
                    <a:pt x="1302" y="1328"/>
                  </a:lnTo>
                  <a:lnTo>
                    <a:pt x="1299" y="1306"/>
                  </a:lnTo>
                  <a:lnTo>
                    <a:pt x="1299" y="1155"/>
                  </a:lnTo>
                  <a:lnTo>
                    <a:pt x="647" y="1155"/>
                  </a:lnTo>
                  <a:lnTo>
                    <a:pt x="647" y="1306"/>
                  </a:lnTo>
                  <a:lnTo>
                    <a:pt x="644" y="1328"/>
                  </a:lnTo>
                  <a:lnTo>
                    <a:pt x="634" y="1349"/>
                  </a:lnTo>
                  <a:lnTo>
                    <a:pt x="619" y="1368"/>
                  </a:lnTo>
                  <a:lnTo>
                    <a:pt x="599" y="1385"/>
                  </a:lnTo>
                  <a:lnTo>
                    <a:pt x="574" y="1398"/>
                  </a:lnTo>
                  <a:lnTo>
                    <a:pt x="546" y="1408"/>
                  </a:lnTo>
                  <a:lnTo>
                    <a:pt x="515" y="1415"/>
                  </a:lnTo>
                  <a:lnTo>
                    <a:pt x="482" y="1417"/>
                  </a:lnTo>
                  <a:lnTo>
                    <a:pt x="448" y="1415"/>
                  </a:lnTo>
                  <a:lnTo>
                    <a:pt x="417" y="1408"/>
                  </a:lnTo>
                  <a:lnTo>
                    <a:pt x="390" y="1398"/>
                  </a:lnTo>
                  <a:lnTo>
                    <a:pt x="365" y="1385"/>
                  </a:lnTo>
                  <a:lnTo>
                    <a:pt x="344" y="1368"/>
                  </a:lnTo>
                  <a:lnTo>
                    <a:pt x="329" y="1349"/>
                  </a:lnTo>
                  <a:lnTo>
                    <a:pt x="320" y="1328"/>
                  </a:lnTo>
                  <a:lnTo>
                    <a:pt x="317" y="1306"/>
                  </a:lnTo>
                  <a:lnTo>
                    <a:pt x="317" y="1126"/>
                  </a:lnTo>
                  <a:lnTo>
                    <a:pt x="287" y="1107"/>
                  </a:lnTo>
                  <a:lnTo>
                    <a:pt x="261" y="1084"/>
                  </a:lnTo>
                  <a:lnTo>
                    <a:pt x="241" y="1058"/>
                  </a:lnTo>
                  <a:lnTo>
                    <a:pt x="226" y="1030"/>
                  </a:lnTo>
                  <a:lnTo>
                    <a:pt x="215" y="998"/>
                  </a:lnTo>
                  <a:lnTo>
                    <a:pt x="212" y="966"/>
                  </a:lnTo>
                  <a:lnTo>
                    <a:pt x="212" y="697"/>
                  </a:lnTo>
                  <a:lnTo>
                    <a:pt x="215" y="667"/>
                  </a:lnTo>
                  <a:lnTo>
                    <a:pt x="222" y="640"/>
                  </a:lnTo>
                  <a:lnTo>
                    <a:pt x="235" y="614"/>
                  </a:lnTo>
                  <a:lnTo>
                    <a:pt x="252" y="590"/>
                  </a:lnTo>
                  <a:lnTo>
                    <a:pt x="273" y="568"/>
                  </a:lnTo>
                  <a:lnTo>
                    <a:pt x="296" y="549"/>
                  </a:lnTo>
                  <a:lnTo>
                    <a:pt x="23" y="534"/>
                  </a:lnTo>
                  <a:lnTo>
                    <a:pt x="22" y="534"/>
                  </a:lnTo>
                  <a:lnTo>
                    <a:pt x="20" y="531"/>
                  </a:lnTo>
                  <a:lnTo>
                    <a:pt x="15" y="528"/>
                  </a:lnTo>
                  <a:lnTo>
                    <a:pt x="11" y="522"/>
                  </a:lnTo>
                  <a:lnTo>
                    <a:pt x="7" y="514"/>
                  </a:lnTo>
                  <a:lnTo>
                    <a:pt x="3" y="504"/>
                  </a:lnTo>
                  <a:lnTo>
                    <a:pt x="1" y="492"/>
                  </a:lnTo>
                  <a:lnTo>
                    <a:pt x="0" y="479"/>
                  </a:lnTo>
                  <a:lnTo>
                    <a:pt x="1" y="463"/>
                  </a:lnTo>
                  <a:lnTo>
                    <a:pt x="5" y="444"/>
                  </a:lnTo>
                  <a:lnTo>
                    <a:pt x="12" y="423"/>
                  </a:lnTo>
                  <a:lnTo>
                    <a:pt x="23" y="400"/>
                  </a:lnTo>
                  <a:lnTo>
                    <a:pt x="34" y="384"/>
                  </a:lnTo>
                  <a:lnTo>
                    <a:pt x="47" y="373"/>
                  </a:lnTo>
                  <a:lnTo>
                    <a:pt x="64" y="365"/>
                  </a:lnTo>
                  <a:lnTo>
                    <a:pt x="82" y="358"/>
                  </a:lnTo>
                  <a:lnTo>
                    <a:pt x="103" y="356"/>
                  </a:lnTo>
                  <a:lnTo>
                    <a:pt x="124" y="356"/>
                  </a:lnTo>
                  <a:lnTo>
                    <a:pt x="146" y="357"/>
                  </a:lnTo>
                  <a:lnTo>
                    <a:pt x="167" y="360"/>
                  </a:lnTo>
                  <a:lnTo>
                    <a:pt x="190" y="365"/>
                  </a:lnTo>
                  <a:lnTo>
                    <a:pt x="210" y="370"/>
                  </a:lnTo>
                  <a:lnTo>
                    <a:pt x="230" y="376"/>
                  </a:lnTo>
                  <a:lnTo>
                    <a:pt x="248" y="381"/>
                  </a:lnTo>
                  <a:lnTo>
                    <a:pt x="263" y="388"/>
                  </a:lnTo>
                  <a:lnTo>
                    <a:pt x="277" y="392"/>
                  </a:lnTo>
                  <a:lnTo>
                    <a:pt x="286" y="396"/>
                  </a:lnTo>
                  <a:lnTo>
                    <a:pt x="292" y="399"/>
                  </a:lnTo>
                  <a:lnTo>
                    <a:pt x="295" y="400"/>
                  </a:lnTo>
                  <a:lnTo>
                    <a:pt x="310" y="540"/>
                  </a:lnTo>
                  <a:lnTo>
                    <a:pt x="328" y="531"/>
                  </a:lnTo>
                  <a:lnTo>
                    <a:pt x="394" y="238"/>
                  </a:lnTo>
                  <a:lnTo>
                    <a:pt x="401" y="197"/>
                  </a:lnTo>
                  <a:lnTo>
                    <a:pt x="411" y="161"/>
                  </a:lnTo>
                  <a:lnTo>
                    <a:pt x="423" y="130"/>
                  </a:lnTo>
                  <a:lnTo>
                    <a:pt x="440" y="102"/>
                  </a:lnTo>
                  <a:lnTo>
                    <a:pt x="458" y="79"/>
                  </a:lnTo>
                  <a:lnTo>
                    <a:pt x="479" y="58"/>
                  </a:lnTo>
                  <a:lnTo>
                    <a:pt x="501" y="41"/>
                  </a:lnTo>
                  <a:lnTo>
                    <a:pt x="527" y="27"/>
                  </a:lnTo>
                  <a:lnTo>
                    <a:pt x="554" y="17"/>
                  </a:lnTo>
                  <a:lnTo>
                    <a:pt x="581" y="10"/>
                  </a:lnTo>
                  <a:lnTo>
                    <a:pt x="610" y="4"/>
                  </a:lnTo>
                  <a:lnTo>
                    <a:pt x="641" y="1"/>
                  </a:lnTo>
                  <a:lnTo>
                    <a:pt x="6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50"/>
            <p:cNvSpPr>
              <a:spLocks noEditPoints="1"/>
            </p:cNvSpPr>
            <p:nvPr/>
          </p:nvSpPr>
          <p:spPr bwMode="auto">
            <a:xfrm>
              <a:off x="9161463" y="5095875"/>
              <a:ext cx="458788" cy="468313"/>
            </a:xfrm>
            <a:custGeom>
              <a:avLst/>
              <a:gdLst>
                <a:gd name="T0" fmla="*/ 1124 w 2600"/>
                <a:gd name="T1" fmla="*/ 120 h 2656"/>
                <a:gd name="T2" fmla="*/ 875 w 2600"/>
                <a:gd name="T3" fmla="*/ 187 h 2656"/>
                <a:gd name="T4" fmla="*/ 649 w 2600"/>
                <a:gd name="T5" fmla="*/ 304 h 2656"/>
                <a:gd name="T6" fmla="*/ 454 w 2600"/>
                <a:gd name="T7" fmla="*/ 465 h 2656"/>
                <a:gd name="T8" fmla="*/ 297 w 2600"/>
                <a:gd name="T9" fmla="*/ 664 h 2656"/>
                <a:gd name="T10" fmla="*/ 183 w 2600"/>
                <a:gd name="T11" fmla="*/ 893 h 2656"/>
                <a:gd name="T12" fmla="*/ 117 w 2600"/>
                <a:gd name="T13" fmla="*/ 1148 h 2656"/>
                <a:gd name="T14" fmla="*/ 108 w 2600"/>
                <a:gd name="T15" fmla="*/ 1419 h 2656"/>
                <a:gd name="T16" fmla="*/ 155 w 2600"/>
                <a:gd name="T17" fmla="*/ 1681 h 2656"/>
                <a:gd name="T18" fmla="*/ 253 w 2600"/>
                <a:gd name="T19" fmla="*/ 1920 h 2656"/>
                <a:gd name="T20" fmla="*/ 398 w 2600"/>
                <a:gd name="T21" fmla="*/ 2129 h 2656"/>
                <a:gd name="T22" fmla="*/ 580 w 2600"/>
                <a:gd name="T23" fmla="*/ 2304 h 2656"/>
                <a:gd name="T24" fmla="*/ 797 w 2600"/>
                <a:gd name="T25" fmla="*/ 2436 h 2656"/>
                <a:gd name="T26" fmla="*/ 1039 w 2600"/>
                <a:gd name="T27" fmla="*/ 2520 h 2656"/>
                <a:gd name="T28" fmla="*/ 1300 w 2600"/>
                <a:gd name="T29" fmla="*/ 2550 h 2656"/>
                <a:gd name="T30" fmla="*/ 1561 w 2600"/>
                <a:gd name="T31" fmla="*/ 2520 h 2656"/>
                <a:gd name="T32" fmla="*/ 1803 w 2600"/>
                <a:gd name="T33" fmla="*/ 2436 h 2656"/>
                <a:gd name="T34" fmla="*/ 2019 w 2600"/>
                <a:gd name="T35" fmla="*/ 2303 h 2656"/>
                <a:gd name="T36" fmla="*/ 2202 w 2600"/>
                <a:gd name="T37" fmla="*/ 2129 h 2656"/>
                <a:gd name="T38" fmla="*/ 2346 w 2600"/>
                <a:gd name="T39" fmla="*/ 1920 h 2656"/>
                <a:gd name="T40" fmla="*/ 2444 w 2600"/>
                <a:gd name="T41" fmla="*/ 1681 h 2656"/>
                <a:gd name="T42" fmla="*/ 2492 w 2600"/>
                <a:gd name="T43" fmla="*/ 1419 h 2656"/>
                <a:gd name="T44" fmla="*/ 2482 w 2600"/>
                <a:gd name="T45" fmla="*/ 1148 h 2656"/>
                <a:gd name="T46" fmla="*/ 2417 w 2600"/>
                <a:gd name="T47" fmla="*/ 893 h 2656"/>
                <a:gd name="T48" fmla="*/ 2302 w 2600"/>
                <a:gd name="T49" fmla="*/ 663 h 2656"/>
                <a:gd name="T50" fmla="*/ 2145 w 2600"/>
                <a:gd name="T51" fmla="*/ 465 h 2656"/>
                <a:gd name="T52" fmla="*/ 1950 w 2600"/>
                <a:gd name="T53" fmla="*/ 304 h 2656"/>
                <a:gd name="T54" fmla="*/ 1725 w 2600"/>
                <a:gd name="T55" fmla="*/ 187 h 2656"/>
                <a:gd name="T56" fmla="*/ 1476 w 2600"/>
                <a:gd name="T57" fmla="*/ 120 h 2656"/>
                <a:gd name="T58" fmla="*/ 1300 w 2600"/>
                <a:gd name="T59" fmla="*/ 0 h 2656"/>
                <a:gd name="T60" fmla="*/ 1573 w 2600"/>
                <a:gd name="T61" fmla="*/ 29 h 2656"/>
                <a:gd name="T62" fmla="*/ 1826 w 2600"/>
                <a:gd name="T63" fmla="*/ 114 h 2656"/>
                <a:gd name="T64" fmla="*/ 2052 w 2600"/>
                <a:gd name="T65" fmla="*/ 246 h 2656"/>
                <a:gd name="T66" fmla="*/ 2248 w 2600"/>
                <a:gd name="T67" fmla="*/ 421 h 2656"/>
                <a:gd name="T68" fmla="*/ 2407 w 2600"/>
                <a:gd name="T69" fmla="*/ 633 h 2656"/>
                <a:gd name="T70" fmla="*/ 2521 w 2600"/>
                <a:gd name="T71" fmla="*/ 875 h 2656"/>
                <a:gd name="T72" fmla="*/ 2586 w 2600"/>
                <a:gd name="T73" fmla="*/ 1141 h 2656"/>
                <a:gd name="T74" fmla="*/ 2596 w 2600"/>
                <a:gd name="T75" fmla="*/ 1422 h 2656"/>
                <a:gd name="T76" fmla="*/ 2548 w 2600"/>
                <a:gd name="T77" fmla="*/ 1696 h 2656"/>
                <a:gd name="T78" fmla="*/ 2450 w 2600"/>
                <a:gd name="T79" fmla="*/ 1946 h 2656"/>
                <a:gd name="T80" fmla="*/ 2306 w 2600"/>
                <a:gd name="T81" fmla="*/ 2168 h 2656"/>
                <a:gd name="T82" fmla="*/ 2122 w 2600"/>
                <a:gd name="T83" fmla="*/ 2356 h 2656"/>
                <a:gd name="T84" fmla="*/ 1905 w 2600"/>
                <a:gd name="T85" fmla="*/ 2503 h 2656"/>
                <a:gd name="T86" fmla="*/ 1659 w 2600"/>
                <a:gd name="T87" fmla="*/ 2605 h 2656"/>
                <a:gd name="T88" fmla="*/ 1392 w 2600"/>
                <a:gd name="T89" fmla="*/ 2653 h 2656"/>
                <a:gd name="T90" fmla="*/ 1116 w 2600"/>
                <a:gd name="T91" fmla="*/ 2643 h 2656"/>
                <a:gd name="T92" fmla="*/ 856 w 2600"/>
                <a:gd name="T93" fmla="*/ 2576 h 2656"/>
                <a:gd name="T94" fmla="*/ 619 w 2600"/>
                <a:gd name="T95" fmla="*/ 2459 h 2656"/>
                <a:gd name="T96" fmla="*/ 412 w 2600"/>
                <a:gd name="T97" fmla="*/ 2298 h 2656"/>
                <a:gd name="T98" fmla="*/ 241 w 2600"/>
                <a:gd name="T99" fmla="*/ 2098 h 2656"/>
                <a:gd name="T100" fmla="*/ 111 w 2600"/>
                <a:gd name="T101" fmla="*/ 1865 h 2656"/>
                <a:gd name="T102" fmla="*/ 29 w 2600"/>
                <a:gd name="T103" fmla="*/ 1607 h 2656"/>
                <a:gd name="T104" fmla="*/ 0 w 2600"/>
                <a:gd name="T105" fmla="*/ 1328 h 2656"/>
                <a:gd name="T106" fmla="*/ 29 w 2600"/>
                <a:gd name="T107" fmla="*/ 1049 h 2656"/>
                <a:gd name="T108" fmla="*/ 111 w 2600"/>
                <a:gd name="T109" fmla="*/ 791 h 2656"/>
                <a:gd name="T110" fmla="*/ 241 w 2600"/>
                <a:gd name="T111" fmla="*/ 559 h 2656"/>
                <a:gd name="T112" fmla="*/ 412 w 2600"/>
                <a:gd name="T113" fmla="*/ 359 h 2656"/>
                <a:gd name="T114" fmla="*/ 619 w 2600"/>
                <a:gd name="T115" fmla="*/ 197 h 2656"/>
                <a:gd name="T116" fmla="*/ 856 w 2600"/>
                <a:gd name="T117" fmla="*/ 80 h 2656"/>
                <a:gd name="T118" fmla="*/ 1116 w 2600"/>
                <a:gd name="T119" fmla="*/ 14 h 2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00" h="2656">
                  <a:moveTo>
                    <a:pt x="1300" y="107"/>
                  </a:moveTo>
                  <a:lnTo>
                    <a:pt x="1211" y="110"/>
                  </a:lnTo>
                  <a:lnTo>
                    <a:pt x="1124" y="120"/>
                  </a:lnTo>
                  <a:lnTo>
                    <a:pt x="1039" y="136"/>
                  </a:lnTo>
                  <a:lnTo>
                    <a:pt x="954" y="158"/>
                  </a:lnTo>
                  <a:lnTo>
                    <a:pt x="875" y="187"/>
                  </a:lnTo>
                  <a:lnTo>
                    <a:pt x="797" y="220"/>
                  </a:lnTo>
                  <a:lnTo>
                    <a:pt x="721" y="260"/>
                  </a:lnTo>
                  <a:lnTo>
                    <a:pt x="649" y="304"/>
                  </a:lnTo>
                  <a:lnTo>
                    <a:pt x="580" y="353"/>
                  </a:lnTo>
                  <a:lnTo>
                    <a:pt x="516" y="406"/>
                  </a:lnTo>
                  <a:lnTo>
                    <a:pt x="454" y="465"/>
                  </a:lnTo>
                  <a:lnTo>
                    <a:pt x="398" y="527"/>
                  </a:lnTo>
                  <a:lnTo>
                    <a:pt x="346" y="594"/>
                  </a:lnTo>
                  <a:lnTo>
                    <a:pt x="297" y="664"/>
                  </a:lnTo>
                  <a:lnTo>
                    <a:pt x="253" y="737"/>
                  </a:lnTo>
                  <a:lnTo>
                    <a:pt x="215" y="814"/>
                  </a:lnTo>
                  <a:lnTo>
                    <a:pt x="183" y="893"/>
                  </a:lnTo>
                  <a:lnTo>
                    <a:pt x="155" y="976"/>
                  </a:lnTo>
                  <a:lnTo>
                    <a:pt x="132" y="1060"/>
                  </a:lnTo>
                  <a:lnTo>
                    <a:pt x="117" y="1148"/>
                  </a:lnTo>
                  <a:lnTo>
                    <a:pt x="108" y="1238"/>
                  </a:lnTo>
                  <a:lnTo>
                    <a:pt x="104" y="1328"/>
                  </a:lnTo>
                  <a:lnTo>
                    <a:pt x="108" y="1419"/>
                  </a:lnTo>
                  <a:lnTo>
                    <a:pt x="117" y="1509"/>
                  </a:lnTo>
                  <a:lnTo>
                    <a:pt x="132" y="1596"/>
                  </a:lnTo>
                  <a:lnTo>
                    <a:pt x="155" y="1681"/>
                  </a:lnTo>
                  <a:lnTo>
                    <a:pt x="183" y="1764"/>
                  </a:lnTo>
                  <a:lnTo>
                    <a:pt x="215" y="1843"/>
                  </a:lnTo>
                  <a:lnTo>
                    <a:pt x="253" y="1920"/>
                  </a:lnTo>
                  <a:lnTo>
                    <a:pt x="297" y="1993"/>
                  </a:lnTo>
                  <a:lnTo>
                    <a:pt x="346" y="2063"/>
                  </a:lnTo>
                  <a:lnTo>
                    <a:pt x="398" y="2129"/>
                  </a:lnTo>
                  <a:lnTo>
                    <a:pt x="454" y="2192"/>
                  </a:lnTo>
                  <a:lnTo>
                    <a:pt x="516" y="2250"/>
                  </a:lnTo>
                  <a:lnTo>
                    <a:pt x="580" y="2304"/>
                  </a:lnTo>
                  <a:lnTo>
                    <a:pt x="649" y="2352"/>
                  </a:lnTo>
                  <a:lnTo>
                    <a:pt x="721" y="2397"/>
                  </a:lnTo>
                  <a:lnTo>
                    <a:pt x="797" y="2436"/>
                  </a:lnTo>
                  <a:lnTo>
                    <a:pt x="875" y="2470"/>
                  </a:lnTo>
                  <a:lnTo>
                    <a:pt x="954" y="2498"/>
                  </a:lnTo>
                  <a:lnTo>
                    <a:pt x="1039" y="2520"/>
                  </a:lnTo>
                  <a:lnTo>
                    <a:pt x="1124" y="2537"/>
                  </a:lnTo>
                  <a:lnTo>
                    <a:pt x="1211" y="2546"/>
                  </a:lnTo>
                  <a:lnTo>
                    <a:pt x="1300" y="2550"/>
                  </a:lnTo>
                  <a:lnTo>
                    <a:pt x="1389" y="2546"/>
                  </a:lnTo>
                  <a:lnTo>
                    <a:pt x="1476" y="2537"/>
                  </a:lnTo>
                  <a:lnTo>
                    <a:pt x="1561" y="2520"/>
                  </a:lnTo>
                  <a:lnTo>
                    <a:pt x="1644" y="2498"/>
                  </a:lnTo>
                  <a:lnTo>
                    <a:pt x="1725" y="2470"/>
                  </a:lnTo>
                  <a:lnTo>
                    <a:pt x="1803" y="2436"/>
                  </a:lnTo>
                  <a:lnTo>
                    <a:pt x="1878" y="2397"/>
                  </a:lnTo>
                  <a:lnTo>
                    <a:pt x="1950" y="2352"/>
                  </a:lnTo>
                  <a:lnTo>
                    <a:pt x="2019" y="2303"/>
                  </a:lnTo>
                  <a:lnTo>
                    <a:pt x="2083" y="2250"/>
                  </a:lnTo>
                  <a:lnTo>
                    <a:pt x="2145" y="2192"/>
                  </a:lnTo>
                  <a:lnTo>
                    <a:pt x="2202" y="2129"/>
                  </a:lnTo>
                  <a:lnTo>
                    <a:pt x="2254" y="2063"/>
                  </a:lnTo>
                  <a:lnTo>
                    <a:pt x="2302" y="1993"/>
                  </a:lnTo>
                  <a:lnTo>
                    <a:pt x="2346" y="1920"/>
                  </a:lnTo>
                  <a:lnTo>
                    <a:pt x="2383" y="1842"/>
                  </a:lnTo>
                  <a:lnTo>
                    <a:pt x="2417" y="1763"/>
                  </a:lnTo>
                  <a:lnTo>
                    <a:pt x="2444" y="1681"/>
                  </a:lnTo>
                  <a:lnTo>
                    <a:pt x="2466" y="1595"/>
                  </a:lnTo>
                  <a:lnTo>
                    <a:pt x="2482" y="1508"/>
                  </a:lnTo>
                  <a:lnTo>
                    <a:pt x="2492" y="1419"/>
                  </a:lnTo>
                  <a:lnTo>
                    <a:pt x="2495" y="1328"/>
                  </a:lnTo>
                  <a:lnTo>
                    <a:pt x="2492" y="1237"/>
                  </a:lnTo>
                  <a:lnTo>
                    <a:pt x="2482" y="1148"/>
                  </a:lnTo>
                  <a:lnTo>
                    <a:pt x="2466" y="1060"/>
                  </a:lnTo>
                  <a:lnTo>
                    <a:pt x="2444" y="976"/>
                  </a:lnTo>
                  <a:lnTo>
                    <a:pt x="2417" y="893"/>
                  </a:lnTo>
                  <a:lnTo>
                    <a:pt x="2383" y="814"/>
                  </a:lnTo>
                  <a:lnTo>
                    <a:pt x="2346" y="737"/>
                  </a:lnTo>
                  <a:lnTo>
                    <a:pt x="2302" y="663"/>
                  </a:lnTo>
                  <a:lnTo>
                    <a:pt x="2254" y="594"/>
                  </a:lnTo>
                  <a:lnTo>
                    <a:pt x="2202" y="527"/>
                  </a:lnTo>
                  <a:lnTo>
                    <a:pt x="2145" y="465"/>
                  </a:lnTo>
                  <a:lnTo>
                    <a:pt x="2083" y="406"/>
                  </a:lnTo>
                  <a:lnTo>
                    <a:pt x="2019" y="353"/>
                  </a:lnTo>
                  <a:lnTo>
                    <a:pt x="1950" y="304"/>
                  </a:lnTo>
                  <a:lnTo>
                    <a:pt x="1878" y="260"/>
                  </a:lnTo>
                  <a:lnTo>
                    <a:pt x="1803" y="220"/>
                  </a:lnTo>
                  <a:lnTo>
                    <a:pt x="1725" y="187"/>
                  </a:lnTo>
                  <a:lnTo>
                    <a:pt x="1644" y="158"/>
                  </a:lnTo>
                  <a:lnTo>
                    <a:pt x="1561" y="136"/>
                  </a:lnTo>
                  <a:lnTo>
                    <a:pt x="1476" y="120"/>
                  </a:lnTo>
                  <a:lnTo>
                    <a:pt x="1389" y="110"/>
                  </a:lnTo>
                  <a:lnTo>
                    <a:pt x="1300" y="107"/>
                  </a:lnTo>
                  <a:close/>
                  <a:moveTo>
                    <a:pt x="1300" y="0"/>
                  </a:moveTo>
                  <a:lnTo>
                    <a:pt x="1392" y="3"/>
                  </a:lnTo>
                  <a:lnTo>
                    <a:pt x="1483" y="14"/>
                  </a:lnTo>
                  <a:lnTo>
                    <a:pt x="1573" y="29"/>
                  </a:lnTo>
                  <a:lnTo>
                    <a:pt x="1659" y="52"/>
                  </a:lnTo>
                  <a:lnTo>
                    <a:pt x="1744" y="80"/>
                  </a:lnTo>
                  <a:lnTo>
                    <a:pt x="1826" y="114"/>
                  </a:lnTo>
                  <a:lnTo>
                    <a:pt x="1905" y="153"/>
                  </a:lnTo>
                  <a:lnTo>
                    <a:pt x="1981" y="197"/>
                  </a:lnTo>
                  <a:lnTo>
                    <a:pt x="2052" y="246"/>
                  </a:lnTo>
                  <a:lnTo>
                    <a:pt x="2122" y="301"/>
                  </a:lnTo>
                  <a:lnTo>
                    <a:pt x="2187" y="359"/>
                  </a:lnTo>
                  <a:lnTo>
                    <a:pt x="2248" y="421"/>
                  </a:lnTo>
                  <a:lnTo>
                    <a:pt x="2306" y="488"/>
                  </a:lnTo>
                  <a:lnTo>
                    <a:pt x="2359" y="559"/>
                  </a:lnTo>
                  <a:lnTo>
                    <a:pt x="2407" y="633"/>
                  </a:lnTo>
                  <a:lnTo>
                    <a:pt x="2450" y="710"/>
                  </a:lnTo>
                  <a:lnTo>
                    <a:pt x="2488" y="791"/>
                  </a:lnTo>
                  <a:lnTo>
                    <a:pt x="2521" y="875"/>
                  </a:lnTo>
                  <a:lnTo>
                    <a:pt x="2548" y="960"/>
                  </a:lnTo>
                  <a:lnTo>
                    <a:pt x="2571" y="1049"/>
                  </a:lnTo>
                  <a:lnTo>
                    <a:pt x="2586" y="1141"/>
                  </a:lnTo>
                  <a:lnTo>
                    <a:pt x="2596" y="1234"/>
                  </a:lnTo>
                  <a:lnTo>
                    <a:pt x="2600" y="1328"/>
                  </a:lnTo>
                  <a:lnTo>
                    <a:pt x="2596" y="1422"/>
                  </a:lnTo>
                  <a:lnTo>
                    <a:pt x="2586" y="1516"/>
                  </a:lnTo>
                  <a:lnTo>
                    <a:pt x="2571" y="1607"/>
                  </a:lnTo>
                  <a:lnTo>
                    <a:pt x="2548" y="1696"/>
                  </a:lnTo>
                  <a:lnTo>
                    <a:pt x="2521" y="1782"/>
                  </a:lnTo>
                  <a:lnTo>
                    <a:pt x="2488" y="1865"/>
                  </a:lnTo>
                  <a:lnTo>
                    <a:pt x="2450" y="1946"/>
                  </a:lnTo>
                  <a:lnTo>
                    <a:pt x="2407" y="2023"/>
                  </a:lnTo>
                  <a:lnTo>
                    <a:pt x="2359" y="2098"/>
                  </a:lnTo>
                  <a:lnTo>
                    <a:pt x="2306" y="2168"/>
                  </a:lnTo>
                  <a:lnTo>
                    <a:pt x="2248" y="2235"/>
                  </a:lnTo>
                  <a:lnTo>
                    <a:pt x="2187" y="2298"/>
                  </a:lnTo>
                  <a:lnTo>
                    <a:pt x="2122" y="2356"/>
                  </a:lnTo>
                  <a:lnTo>
                    <a:pt x="2052" y="2410"/>
                  </a:lnTo>
                  <a:lnTo>
                    <a:pt x="1981" y="2459"/>
                  </a:lnTo>
                  <a:lnTo>
                    <a:pt x="1905" y="2503"/>
                  </a:lnTo>
                  <a:lnTo>
                    <a:pt x="1826" y="2543"/>
                  </a:lnTo>
                  <a:lnTo>
                    <a:pt x="1744" y="2576"/>
                  </a:lnTo>
                  <a:lnTo>
                    <a:pt x="1659" y="2605"/>
                  </a:lnTo>
                  <a:lnTo>
                    <a:pt x="1573" y="2627"/>
                  </a:lnTo>
                  <a:lnTo>
                    <a:pt x="1483" y="2643"/>
                  </a:lnTo>
                  <a:lnTo>
                    <a:pt x="1392" y="2653"/>
                  </a:lnTo>
                  <a:lnTo>
                    <a:pt x="1300" y="2656"/>
                  </a:lnTo>
                  <a:lnTo>
                    <a:pt x="1207" y="2653"/>
                  </a:lnTo>
                  <a:lnTo>
                    <a:pt x="1116" y="2643"/>
                  </a:lnTo>
                  <a:lnTo>
                    <a:pt x="1027" y="2627"/>
                  </a:lnTo>
                  <a:lnTo>
                    <a:pt x="940" y="2605"/>
                  </a:lnTo>
                  <a:lnTo>
                    <a:pt x="856" y="2576"/>
                  </a:lnTo>
                  <a:lnTo>
                    <a:pt x="774" y="2543"/>
                  </a:lnTo>
                  <a:lnTo>
                    <a:pt x="695" y="2503"/>
                  </a:lnTo>
                  <a:lnTo>
                    <a:pt x="619" y="2459"/>
                  </a:lnTo>
                  <a:lnTo>
                    <a:pt x="547" y="2410"/>
                  </a:lnTo>
                  <a:lnTo>
                    <a:pt x="478" y="2356"/>
                  </a:lnTo>
                  <a:lnTo>
                    <a:pt x="412" y="2298"/>
                  </a:lnTo>
                  <a:lnTo>
                    <a:pt x="351" y="2235"/>
                  </a:lnTo>
                  <a:lnTo>
                    <a:pt x="293" y="2168"/>
                  </a:lnTo>
                  <a:lnTo>
                    <a:pt x="241" y="2098"/>
                  </a:lnTo>
                  <a:lnTo>
                    <a:pt x="193" y="2023"/>
                  </a:lnTo>
                  <a:lnTo>
                    <a:pt x="149" y="1946"/>
                  </a:lnTo>
                  <a:lnTo>
                    <a:pt x="111" y="1865"/>
                  </a:lnTo>
                  <a:lnTo>
                    <a:pt x="78" y="1782"/>
                  </a:lnTo>
                  <a:lnTo>
                    <a:pt x="50" y="1696"/>
                  </a:lnTo>
                  <a:lnTo>
                    <a:pt x="29" y="1607"/>
                  </a:lnTo>
                  <a:lnTo>
                    <a:pt x="12" y="1516"/>
                  </a:lnTo>
                  <a:lnTo>
                    <a:pt x="3" y="1422"/>
                  </a:lnTo>
                  <a:lnTo>
                    <a:pt x="0" y="1328"/>
                  </a:lnTo>
                  <a:lnTo>
                    <a:pt x="3" y="1234"/>
                  </a:lnTo>
                  <a:lnTo>
                    <a:pt x="12" y="1141"/>
                  </a:lnTo>
                  <a:lnTo>
                    <a:pt x="29" y="1049"/>
                  </a:lnTo>
                  <a:lnTo>
                    <a:pt x="50" y="960"/>
                  </a:lnTo>
                  <a:lnTo>
                    <a:pt x="78" y="875"/>
                  </a:lnTo>
                  <a:lnTo>
                    <a:pt x="111" y="791"/>
                  </a:lnTo>
                  <a:lnTo>
                    <a:pt x="149" y="710"/>
                  </a:lnTo>
                  <a:lnTo>
                    <a:pt x="193" y="633"/>
                  </a:lnTo>
                  <a:lnTo>
                    <a:pt x="241" y="559"/>
                  </a:lnTo>
                  <a:lnTo>
                    <a:pt x="293" y="488"/>
                  </a:lnTo>
                  <a:lnTo>
                    <a:pt x="351" y="421"/>
                  </a:lnTo>
                  <a:lnTo>
                    <a:pt x="412" y="359"/>
                  </a:lnTo>
                  <a:lnTo>
                    <a:pt x="478" y="301"/>
                  </a:lnTo>
                  <a:lnTo>
                    <a:pt x="547" y="246"/>
                  </a:lnTo>
                  <a:lnTo>
                    <a:pt x="619" y="197"/>
                  </a:lnTo>
                  <a:lnTo>
                    <a:pt x="695" y="153"/>
                  </a:lnTo>
                  <a:lnTo>
                    <a:pt x="774" y="114"/>
                  </a:lnTo>
                  <a:lnTo>
                    <a:pt x="856" y="80"/>
                  </a:lnTo>
                  <a:lnTo>
                    <a:pt x="940" y="52"/>
                  </a:lnTo>
                  <a:lnTo>
                    <a:pt x="1027" y="29"/>
                  </a:lnTo>
                  <a:lnTo>
                    <a:pt x="1116" y="14"/>
                  </a:lnTo>
                  <a:lnTo>
                    <a:pt x="1207" y="3"/>
                  </a:lnTo>
                  <a:lnTo>
                    <a:pt x="13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10028841" y="5068888"/>
            <a:ext cx="544513" cy="425450"/>
            <a:chOff x="10061575" y="5068888"/>
            <a:chExt cx="544513" cy="425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7" name="Freeform 155"/>
            <p:cNvSpPr>
              <a:spLocks/>
            </p:cNvSpPr>
            <p:nvPr/>
          </p:nvSpPr>
          <p:spPr bwMode="auto">
            <a:xfrm>
              <a:off x="10361613" y="5072063"/>
              <a:ext cx="244475" cy="241300"/>
            </a:xfrm>
            <a:custGeom>
              <a:avLst/>
              <a:gdLst>
                <a:gd name="T0" fmla="*/ 1250 w 1536"/>
                <a:gd name="T1" fmla="*/ 5 h 1512"/>
                <a:gd name="T2" fmla="*/ 1348 w 1536"/>
                <a:gd name="T3" fmla="*/ 26 h 1512"/>
                <a:gd name="T4" fmla="*/ 1427 w 1536"/>
                <a:gd name="T5" fmla="*/ 49 h 1512"/>
                <a:gd name="T6" fmla="*/ 1486 w 1536"/>
                <a:gd name="T7" fmla="*/ 74 h 1512"/>
                <a:gd name="T8" fmla="*/ 1527 w 1536"/>
                <a:gd name="T9" fmla="*/ 94 h 1512"/>
                <a:gd name="T10" fmla="*/ 1535 w 1536"/>
                <a:gd name="T11" fmla="*/ 101 h 1512"/>
                <a:gd name="T12" fmla="*/ 1523 w 1536"/>
                <a:gd name="T13" fmla="*/ 138 h 1512"/>
                <a:gd name="T14" fmla="*/ 1501 w 1536"/>
                <a:gd name="T15" fmla="*/ 208 h 1512"/>
                <a:gd name="T16" fmla="*/ 1462 w 1536"/>
                <a:gd name="T17" fmla="*/ 321 h 1512"/>
                <a:gd name="T18" fmla="*/ 1389 w 1536"/>
                <a:gd name="T19" fmla="*/ 523 h 1512"/>
                <a:gd name="T20" fmla="*/ 1327 w 1536"/>
                <a:gd name="T21" fmla="*/ 681 h 1512"/>
                <a:gd name="T22" fmla="*/ 1270 w 1536"/>
                <a:gd name="T23" fmla="*/ 801 h 1512"/>
                <a:gd name="T24" fmla="*/ 1159 w 1536"/>
                <a:gd name="T25" fmla="*/ 990 h 1512"/>
                <a:gd name="T26" fmla="*/ 1009 w 1536"/>
                <a:gd name="T27" fmla="*/ 1179 h 1512"/>
                <a:gd name="T28" fmla="*/ 876 w 1536"/>
                <a:gd name="T29" fmla="*/ 1308 h 1512"/>
                <a:gd name="T30" fmla="*/ 727 w 1536"/>
                <a:gd name="T31" fmla="*/ 1423 h 1512"/>
                <a:gd name="T32" fmla="*/ 584 w 1536"/>
                <a:gd name="T33" fmla="*/ 1512 h 1512"/>
                <a:gd name="T34" fmla="*/ 491 w 1536"/>
                <a:gd name="T35" fmla="*/ 1417 h 1512"/>
                <a:gd name="T36" fmla="*/ 539 w 1536"/>
                <a:gd name="T37" fmla="*/ 1302 h 1512"/>
                <a:gd name="T38" fmla="*/ 569 w 1536"/>
                <a:gd name="T39" fmla="*/ 1226 h 1512"/>
                <a:gd name="T40" fmla="*/ 584 w 1536"/>
                <a:gd name="T41" fmla="*/ 1179 h 1512"/>
                <a:gd name="T42" fmla="*/ 585 w 1536"/>
                <a:gd name="T43" fmla="*/ 1152 h 1512"/>
                <a:gd name="T44" fmla="*/ 579 w 1536"/>
                <a:gd name="T45" fmla="*/ 1135 h 1512"/>
                <a:gd name="T46" fmla="*/ 446 w 1536"/>
                <a:gd name="T47" fmla="*/ 1005 h 1512"/>
                <a:gd name="T48" fmla="*/ 536 w 1536"/>
                <a:gd name="T49" fmla="*/ 884 h 1512"/>
                <a:gd name="T50" fmla="*/ 652 w 1536"/>
                <a:gd name="T51" fmla="*/ 753 h 1512"/>
                <a:gd name="T52" fmla="*/ 722 w 1536"/>
                <a:gd name="T53" fmla="*/ 691 h 1512"/>
                <a:gd name="T54" fmla="*/ 781 w 1536"/>
                <a:gd name="T55" fmla="*/ 646 h 1512"/>
                <a:gd name="T56" fmla="*/ 825 w 1536"/>
                <a:gd name="T57" fmla="*/ 616 h 1512"/>
                <a:gd name="T58" fmla="*/ 831 w 1536"/>
                <a:gd name="T59" fmla="*/ 610 h 1512"/>
                <a:gd name="T60" fmla="*/ 798 w 1536"/>
                <a:gd name="T61" fmla="*/ 631 h 1512"/>
                <a:gd name="T62" fmla="*/ 738 w 1536"/>
                <a:gd name="T63" fmla="*/ 666 h 1512"/>
                <a:gd name="T64" fmla="*/ 639 w 1536"/>
                <a:gd name="T65" fmla="*/ 740 h 1512"/>
                <a:gd name="T66" fmla="*/ 512 w 1536"/>
                <a:gd name="T67" fmla="*/ 862 h 1512"/>
                <a:gd name="T68" fmla="*/ 412 w 1536"/>
                <a:gd name="T69" fmla="*/ 972 h 1512"/>
                <a:gd name="T70" fmla="*/ 386 w 1536"/>
                <a:gd name="T71" fmla="*/ 972 h 1512"/>
                <a:gd name="T72" fmla="*/ 370 w 1536"/>
                <a:gd name="T73" fmla="*/ 975 h 1512"/>
                <a:gd name="T74" fmla="*/ 336 w 1536"/>
                <a:gd name="T75" fmla="*/ 987 h 1512"/>
                <a:gd name="T76" fmla="*/ 276 w 1536"/>
                <a:gd name="T77" fmla="*/ 1011 h 1512"/>
                <a:gd name="T78" fmla="*/ 181 w 1536"/>
                <a:gd name="T79" fmla="*/ 1052 h 1512"/>
                <a:gd name="T80" fmla="*/ 50 w 1536"/>
                <a:gd name="T81" fmla="*/ 1000 h 1512"/>
                <a:gd name="T82" fmla="*/ 11 w 1536"/>
                <a:gd name="T83" fmla="*/ 904 h 1512"/>
                <a:gd name="T84" fmla="*/ 13 w 1536"/>
                <a:gd name="T85" fmla="*/ 841 h 1512"/>
                <a:gd name="T86" fmla="*/ 111 w 1536"/>
                <a:gd name="T87" fmla="*/ 630 h 1512"/>
                <a:gd name="T88" fmla="*/ 212 w 1536"/>
                <a:gd name="T89" fmla="*/ 481 h 1512"/>
                <a:gd name="T90" fmla="*/ 362 w 1536"/>
                <a:gd name="T91" fmla="*/ 316 h 1512"/>
                <a:gd name="T92" fmla="*/ 521 w 1536"/>
                <a:gd name="T93" fmla="*/ 192 h 1512"/>
                <a:gd name="T94" fmla="*/ 680 w 1536"/>
                <a:gd name="T95" fmla="*/ 103 h 1512"/>
                <a:gd name="T96" fmla="*/ 843 w 1536"/>
                <a:gd name="T97" fmla="*/ 42 h 1512"/>
                <a:gd name="T98" fmla="*/ 1057 w 1536"/>
                <a:gd name="T99" fmla="*/ 1 h 1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36" h="1512">
                  <a:moveTo>
                    <a:pt x="1126" y="0"/>
                  </a:moveTo>
                  <a:lnTo>
                    <a:pt x="1190" y="1"/>
                  </a:lnTo>
                  <a:lnTo>
                    <a:pt x="1250" y="5"/>
                  </a:lnTo>
                  <a:lnTo>
                    <a:pt x="1284" y="11"/>
                  </a:lnTo>
                  <a:lnTo>
                    <a:pt x="1317" y="17"/>
                  </a:lnTo>
                  <a:lnTo>
                    <a:pt x="1348" y="26"/>
                  </a:lnTo>
                  <a:lnTo>
                    <a:pt x="1378" y="34"/>
                  </a:lnTo>
                  <a:lnTo>
                    <a:pt x="1403" y="42"/>
                  </a:lnTo>
                  <a:lnTo>
                    <a:pt x="1427" y="49"/>
                  </a:lnTo>
                  <a:lnTo>
                    <a:pt x="1449" y="58"/>
                  </a:lnTo>
                  <a:lnTo>
                    <a:pt x="1469" y="67"/>
                  </a:lnTo>
                  <a:lnTo>
                    <a:pt x="1486" y="74"/>
                  </a:lnTo>
                  <a:lnTo>
                    <a:pt x="1501" y="81"/>
                  </a:lnTo>
                  <a:lnTo>
                    <a:pt x="1516" y="87"/>
                  </a:lnTo>
                  <a:lnTo>
                    <a:pt x="1527" y="94"/>
                  </a:lnTo>
                  <a:lnTo>
                    <a:pt x="1534" y="97"/>
                  </a:lnTo>
                  <a:lnTo>
                    <a:pt x="1536" y="98"/>
                  </a:lnTo>
                  <a:lnTo>
                    <a:pt x="1535" y="101"/>
                  </a:lnTo>
                  <a:lnTo>
                    <a:pt x="1533" y="109"/>
                  </a:lnTo>
                  <a:lnTo>
                    <a:pt x="1529" y="120"/>
                  </a:lnTo>
                  <a:lnTo>
                    <a:pt x="1523" y="138"/>
                  </a:lnTo>
                  <a:lnTo>
                    <a:pt x="1517" y="157"/>
                  </a:lnTo>
                  <a:lnTo>
                    <a:pt x="1510" y="182"/>
                  </a:lnTo>
                  <a:lnTo>
                    <a:pt x="1501" y="208"/>
                  </a:lnTo>
                  <a:lnTo>
                    <a:pt x="1491" y="236"/>
                  </a:lnTo>
                  <a:lnTo>
                    <a:pt x="1478" y="275"/>
                  </a:lnTo>
                  <a:lnTo>
                    <a:pt x="1462" y="321"/>
                  </a:lnTo>
                  <a:lnTo>
                    <a:pt x="1445" y="369"/>
                  </a:lnTo>
                  <a:lnTo>
                    <a:pt x="1418" y="446"/>
                  </a:lnTo>
                  <a:lnTo>
                    <a:pt x="1389" y="523"/>
                  </a:lnTo>
                  <a:lnTo>
                    <a:pt x="1369" y="576"/>
                  </a:lnTo>
                  <a:lnTo>
                    <a:pt x="1349" y="630"/>
                  </a:lnTo>
                  <a:lnTo>
                    <a:pt x="1327" y="681"/>
                  </a:lnTo>
                  <a:lnTo>
                    <a:pt x="1308" y="721"/>
                  </a:lnTo>
                  <a:lnTo>
                    <a:pt x="1290" y="761"/>
                  </a:lnTo>
                  <a:lnTo>
                    <a:pt x="1270" y="801"/>
                  </a:lnTo>
                  <a:lnTo>
                    <a:pt x="1250" y="838"/>
                  </a:lnTo>
                  <a:lnTo>
                    <a:pt x="1206" y="916"/>
                  </a:lnTo>
                  <a:lnTo>
                    <a:pt x="1159" y="990"/>
                  </a:lnTo>
                  <a:lnTo>
                    <a:pt x="1105" y="1062"/>
                  </a:lnTo>
                  <a:lnTo>
                    <a:pt x="1048" y="1132"/>
                  </a:lnTo>
                  <a:lnTo>
                    <a:pt x="1009" y="1179"/>
                  </a:lnTo>
                  <a:lnTo>
                    <a:pt x="965" y="1223"/>
                  </a:lnTo>
                  <a:lnTo>
                    <a:pt x="921" y="1266"/>
                  </a:lnTo>
                  <a:lnTo>
                    <a:pt x="876" y="1308"/>
                  </a:lnTo>
                  <a:lnTo>
                    <a:pt x="827" y="1348"/>
                  </a:lnTo>
                  <a:lnTo>
                    <a:pt x="778" y="1386"/>
                  </a:lnTo>
                  <a:lnTo>
                    <a:pt x="727" y="1423"/>
                  </a:lnTo>
                  <a:lnTo>
                    <a:pt x="675" y="1458"/>
                  </a:lnTo>
                  <a:lnTo>
                    <a:pt x="621" y="1491"/>
                  </a:lnTo>
                  <a:lnTo>
                    <a:pt x="584" y="1512"/>
                  </a:lnTo>
                  <a:lnTo>
                    <a:pt x="553" y="1500"/>
                  </a:lnTo>
                  <a:lnTo>
                    <a:pt x="521" y="1489"/>
                  </a:lnTo>
                  <a:lnTo>
                    <a:pt x="491" y="1417"/>
                  </a:lnTo>
                  <a:lnTo>
                    <a:pt x="510" y="1374"/>
                  </a:lnTo>
                  <a:lnTo>
                    <a:pt x="526" y="1336"/>
                  </a:lnTo>
                  <a:lnTo>
                    <a:pt x="539" y="1302"/>
                  </a:lnTo>
                  <a:lnTo>
                    <a:pt x="551" y="1273"/>
                  </a:lnTo>
                  <a:lnTo>
                    <a:pt x="562" y="1249"/>
                  </a:lnTo>
                  <a:lnTo>
                    <a:pt x="569" y="1226"/>
                  </a:lnTo>
                  <a:lnTo>
                    <a:pt x="576" y="1208"/>
                  </a:lnTo>
                  <a:lnTo>
                    <a:pt x="581" y="1193"/>
                  </a:lnTo>
                  <a:lnTo>
                    <a:pt x="584" y="1179"/>
                  </a:lnTo>
                  <a:lnTo>
                    <a:pt x="585" y="1168"/>
                  </a:lnTo>
                  <a:lnTo>
                    <a:pt x="586" y="1159"/>
                  </a:lnTo>
                  <a:lnTo>
                    <a:pt x="585" y="1152"/>
                  </a:lnTo>
                  <a:lnTo>
                    <a:pt x="584" y="1145"/>
                  </a:lnTo>
                  <a:lnTo>
                    <a:pt x="582" y="1140"/>
                  </a:lnTo>
                  <a:lnTo>
                    <a:pt x="579" y="1135"/>
                  </a:lnTo>
                  <a:lnTo>
                    <a:pt x="575" y="1131"/>
                  </a:lnTo>
                  <a:lnTo>
                    <a:pt x="570" y="1127"/>
                  </a:lnTo>
                  <a:lnTo>
                    <a:pt x="446" y="1005"/>
                  </a:lnTo>
                  <a:lnTo>
                    <a:pt x="471" y="969"/>
                  </a:lnTo>
                  <a:lnTo>
                    <a:pt x="496" y="933"/>
                  </a:lnTo>
                  <a:lnTo>
                    <a:pt x="536" y="884"/>
                  </a:lnTo>
                  <a:lnTo>
                    <a:pt x="576" y="836"/>
                  </a:lnTo>
                  <a:lnTo>
                    <a:pt x="615" y="793"/>
                  </a:lnTo>
                  <a:lnTo>
                    <a:pt x="652" y="753"/>
                  </a:lnTo>
                  <a:lnTo>
                    <a:pt x="678" y="732"/>
                  </a:lnTo>
                  <a:lnTo>
                    <a:pt x="701" y="710"/>
                  </a:lnTo>
                  <a:lnTo>
                    <a:pt x="722" y="691"/>
                  </a:lnTo>
                  <a:lnTo>
                    <a:pt x="744" y="673"/>
                  </a:lnTo>
                  <a:lnTo>
                    <a:pt x="764" y="659"/>
                  </a:lnTo>
                  <a:lnTo>
                    <a:pt x="781" y="646"/>
                  </a:lnTo>
                  <a:lnTo>
                    <a:pt x="799" y="633"/>
                  </a:lnTo>
                  <a:lnTo>
                    <a:pt x="814" y="623"/>
                  </a:lnTo>
                  <a:lnTo>
                    <a:pt x="825" y="616"/>
                  </a:lnTo>
                  <a:lnTo>
                    <a:pt x="831" y="610"/>
                  </a:lnTo>
                  <a:lnTo>
                    <a:pt x="834" y="609"/>
                  </a:lnTo>
                  <a:lnTo>
                    <a:pt x="831" y="610"/>
                  </a:lnTo>
                  <a:lnTo>
                    <a:pt x="825" y="615"/>
                  </a:lnTo>
                  <a:lnTo>
                    <a:pt x="813" y="621"/>
                  </a:lnTo>
                  <a:lnTo>
                    <a:pt x="798" y="631"/>
                  </a:lnTo>
                  <a:lnTo>
                    <a:pt x="779" y="641"/>
                  </a:lnTo>
                  <a:lnTo>
                    <a:pt x="760" y="653"/>
                  </a:lnTo>
                  <a:lnTo>
                    <a:pt x="738" y="666"/>
                  </a:lnTo>
                  <a:lnTo>
                    <a:pt x="716" y="681"/>
                  </a:lnTo>
                  <a:lnTo>
                    <a:pt x="680" y="709"/>
                  </a:lnTo>
                  <a:lnTo>
                    <a:pt x="639" y="740"/>
                  </a:lnTo>
                  <a:lnTo>
                    <a:pt x="599" y="777"/>
                  </a:lnTo>
                  <a:lnTo>
                    <a:pt x="555" y="817"/>
                  </a:lnTo>
                  <a:lnTo>
                    <a:pt x="512" y="862"/>
                  </a:lnTo>
                  <a:lnTo>
                    <a:pt x="467" y="909"/>
                  </a:lnTo>
                  <a:lnTo>
                    <a:pt x="414" y="974"/>
                  </a:lnTo>
                  <a:lnTo>
                    <a:pt x="412" y="972"/>
                  </a:lnTo>
                  <a:lnTo>
                    <a:pt x="392" y="972"/>
                  </a:lnTo>
                  <a:lnTo>
                    <a:pt x="390" y="972"/>
                  </a:lnTo>
                  <a:lnTo>
                    <a:pt x="386" y="972"/>
                  </a:lnTo>
                  <a:lnTo>
                    <a:pt x="382" y="973"/>
                  </a:lnTo>
                  <a:lnTo>
                    <a:pt x="377" y="974"/>
                  </a:lnTo>
                  <a:lnTo>
                    <a:pt x="370" y="975"/>
                  </a:lnTo>
                  <a:lnTo>
                    <a:pt x="361" y="978"/>
                  </a:lnTo>
                  <a:lnTo>
                    <a:pt x="350" y="982"/>
                  </a:lnTo>
                  <a:lnTo>
                    <a:pt x="336" y="987"/>
                  </a:lnTo>
                  <a:lnTo>
                    <a:pt x="319" y="993"/>
                  </a:lnTo>
                  <a:lnTo>
                    <a:pt x="299" y="1001"/>
                  </a:lnTo>
                  <a:lnTo>
                    <a:pt x="276" y="1011"/>
                  </a:lnTo>
                  <a:lnTo>
                    <a:pt x="248" y="1022"/>
                  </a:lnTo>
                  <a:lnTo>
                    <a:pt x="217" y="1035"/>
                  </a:lnTo>
                  <a:lnTo>
                    <a:pt x="181" y="1052"/>
                  </a:lnTo>
                  <a:lnTo>
                    <a:pt x="141" y="1070"/>
                  </a:lnTo>
                  <a:lnTo>
                    <a:pt x="67" y="1040"/>
                  </a:lnTo>
                  <a:lnTo>
                    <a:pt x="50" y="1000"/>
                  </a:lnTo>
                  <a:lnTo>
                    <a:pt x="36" y="963"/>
                  </a:lnTo>
                  <a:lnTo>
                    <a:pt x="23" y="932"/>
                  </a:lnTo>
                  <a:lnTo>
                    <a:pt x="11" y="904"/>
                  </a:lnTo>
                  <a:lnTo>
                    <a:pt x="0" y="879"/>
                  </a:lnTo>
                  <a:lnTo>
                    <a:pt x="7" y="860"/>
                  </a:lnTo>
                  <a:lnTo>
                    <a:pt x="13" y="841"/>
                  </a:lnTo>
                  <a:lnTo>
                    <a:pt x="41" y="770"/>
                  </a:lnTo>
                  <a:lnTo>
                    <a:pt x="74" y="698"/>
                  </a:lnTo>
                  <a:lnTo>
                    <a:pt x="111" y="630"/>
                  </a:lnTo>
                  <a:lnTo>
                    <a:pt x="142" y="579"/>
                  </a:lnTo>
                  <a:lnTo>
                    <a:pt x="176" y="529"/>
                  </a:lnTo>
                  <a:lnTo>
                    <a:pt x="212" y="481"/>
                  </a:lnTo>
                  <a:lnTo>
                    <a:pt x="249" y="434"/>
                  </a:lnTo>
                  <a:lnTo>
                    <a:pt x="304" y="373"/>
                  </a:lnTo>
                  <a:lnTo>
                    <a:pt x="362" y="316"/>
                  </a:lnTo>
                  <a:lnTo>
                    <a:pt x="422" y="263"/>
                  </a:lnTo>
                  <a:lnTo>
                    <a:pt x="472" y="226"/>
                  </a:lnTo>
                  <a:lnTo>
                    <a:pt x="521" y="192"/>
                  </a:lnTo>
                  <a:lnTo>
                    <a:pt x="572" y="159"/>
                  </a:lnTo>
                  <a:lnTo>
                    <a:pt x="626" y="129"/>
                  </a:lnTo>
                  <a:lnTo>
                    <a:pt x="680" y="103"/>
                  </a:lnTo>
                  <a:lnTo>
                    <a:pt x="733" y="80"/>
                  </a:lnTo>
                  <a:lnTo>
                    <a:pt x="787" y="59"/>
                  </a:lnTo>
                  <a:lnTo>
                    <a:pt x="843" y="42"/>
                  </a:lnTo>
                  <a:lnTo>
                    <a:pt x="916" y="24"/>
                  </a:lnTo>
                  <a:lnTo>
                    <a:pt x="987" y="10"/>
                  </a:lnTo>
                  <a:lnTo>
                    <a:pt x="1057" y="1"/>
                  </a:lnTo>
                  <a:lnTo>
                    <a:pt x="11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156"/>
            <p:cNvSpPr>
              <a:spLocks/>
            </p:cNvSpPr>
            <p:nvPr/>
          </p:nvSpPr>
          <p:spPr bwMode="auto">
            <a:xfrm>
              <a:off x="10061575" y="5068888"/>
              <a:ext cx="244475" cy="242888"/>
            </a:xfrm>
            <a:custGeom>
              <a:avLst/>
              <a:gdLst>
                <a:gd name="T0" fmla="*/ 548 w 1537"/>
                <a:gd name="T1" fmla="*/ 10 h 1527"/>
                <a:gd name="T2" fmla="*/ 749 w 1537"/>
                <a:gd name="T3" fmla="*/ 60 h 1527"/>
                <a:gd name="T4" fmla="*/ 910 w 1537"/>
                <a:gd name="T5" fmla="*/ 131 h 1527"/>
                <a:gd name="T6" fmla="*/ 1064 w 1537"/>
                <a:gd name="T7" fmla="*/ 226 h 1527"/>
                <a:gd name="T8" fmla="*/ 1232 w 1537"/>
                <a:gd name="T9" fmla="*/ 374 h 1527"/>
                <a:gd name="T10" fmla="*/ 1360 w 1537"/>
                <a:gd name="T11" fmla="*/ 530 h 1527"/>
                <a:gd name="T12" fmla="*/ 1463 w 1537"/>
                <a:gd name="T13" fmla="*/ 699 h 1527"/>
                <a:gd name="T14" fmla="*/ 1531 w 1537"/>
                <a:gd name="T15" fmla="*/ 861 h 1527"/>
                <a:gd name="T16" fmla="*/ 1518 w 1537"/>
                <a:gd name="T17" fmla="*/ 928 h 1527"/>
                <a:gd name="T18" fmla="*/ 1481 w 1537"/>
                <a:gd name="T19" fmla="*/ 1023 h 1527"/>
                <a:gd name="T20" fmla="*/ 1351 w 1537"/>
                <a:gd name="T21" fmla="*/ 1075 h 1527"/>
                <a:gd name="T22" fmla="*/ 1254 w 1537"/>
                <a:gd name="T23" fmla="*/ 1036 h 1527"/>
                <a:gd name="T24" fmla="*/ 1192 w 1537"/>
                <a:gd name="T25" fmla="*/ 1013 h 1527"/>
                <a:gd name="T26" fmla="*/ 1158 w 1537"/>
                <a:gd name="T27" fmla="*/ 1002 h 1527"/>
                <a:gd name="T28" fmla="*/ 1142 w 1537"/>
                <a:gd name="T29" fmla="*/ 999 h 1527"/>
                <a:gd name="T30" fmla="*/ 981 w 1537"/>
                <a:gd name="T31" fmla="*/ 817 h 1527"/>
                <a:gd name="T32" fmla="*/ 869 w 1537"/>
                <a:gd name="T33" fmla="*/ 719 h 1527"/>
                <a:gd name="T34" fmla="*/ 798 w 1537"/>
                <a:gd name="T35" fmla="*/ 666 h 1527"/>
                <a:gd name="T36" fmla="*/ 738 w 1537"/>
                <a:gd name="T37" fmla="*/ 630 h 1527"/>
                <a:gd name="T38" fmla="*/ 704 w 1537"/>
                <a:gd name="T39" fmla="*/ 611 h 1527"/>
                <a:gd name="T40" fmla="*/ 711 w 1537"/>
                <a:gd name="T41" fmla="*/ 615 h 1527"/>
                <a:gd name="T42" fmla="*/ 754 w 1537"/>
                <a:gd name="T43" fmla="*/ 646 h 1527"/>
                <a:gd name="T44" fmla="*/ 813 w 1537"/>
                <a:gd name="T45" fmla="*/ 691 h 1527"/>
                <a:gd name="T46" fmla="*/ 883 w 1537"/>
                <a:gd name="T47" fmla="*/ 754 h 1527"/>
                <a:gd name="T48" fmla="*/ 999 w 1537"/>
                <a:gd name="T49" fmla="*/ 884 h 1527"/>
                <a:gd name="T50" fmla="*/ 1098 w 1537"/>
                <a:gd name="T51" fmla="*/ 1018 h 1527"/>
                <a:gd name="T52" fmla="*/ 952 w 1537"/>
                <a:gd name="T53" fmla="*/ 1164 h 1527"/>
                <a:gd name="T54" fmla="*/ 945 w 1537"/>
                <a:gd name="T55" fmla="*/ 1180 h 1527"/>
                <a:gd name="T56" fmla="*/ 947 w 1537"/>
                <a:gd name="T57" fmla="*/ 1207 h 1527"/>
                <a:gd name="T58" fmla="*/ 962 w 1537"/>
                <a:gd name="T59" fmla="*/ 1253 h 1527"/>
                <a:gd name="T60" fmla="*/ 992 w 1537"/>
                <a:gd name="T61" fmla="*/ 1329 h 1527"/>
                <a:gd name="T62" fmla="*/ 1043 w 1537"/>
                <a:gd name="T63" fmla="*/ 1441 h 1527"/>
                <a:gd name="T64" fmla="*/ 977 w 1537"/>
                <a:gd name="T65" fmla="*/ 1527 h 1527"/>
                <a:gd name="T66" fmla="*/ 809 w 1537"/>
                <a:gd name="T67" fmla="*/ 1423 h 1527"/>
                <a:gd name="T68" fmla="*/ 661 w 1537"/>
                <a:gd name="T69" fmla="*/ 1308 h 1527"/>
                <a:gd name="T70" fmla="*/ 528 w 1537"/>
                <a:gd name="T71" fmla="*/ 1179 h 1527"/>
                <a:gd name="T72" fmla="*/ 378 w 1537"/>
                <a:gd name="T73" fmla="*/ 991 h 1527"/>
                <a:gd name="T74" fmla="*/ 258 w 1537"/>
                <a:gd name="T75" fmla="*/ 788 h 1527"/>
                <a:gd name="T76" fmla="*/ 187 w 1537"/>
                <a:gd name="T77" fmla="*/ 630 h 1527"/>
                <a:gd name="T78" fmla="*/ 117 w 1537"/>
                <a:gd name="T79" fmla="*/ 446 h 1527"/>
                <a:gd name="T80" fmla="*/ 59 w 1537"/>
                <a:gd name="T81" fmla="*/ 276 h 1527"/>
                <a:gd name="T82" fmla="*/ 26 w 1537"/>
                <a:gd name="T83" fmla="*/ 181 h 1527"/>
                <a:gd name="T84" fmla="*/ 6 w 1537"/>
                <a:gd name="T85" fmla="*/ 121 h 1527"/>
                <a:gd name="T86" fmla="*/ 0 w 1537"/>
                <a:gd name="T87" fmla="*/ 98 h 1527"/>
                <a:gd name="T88" fmla="*/ 20 w 1537"/>
                <a:gd name="T89" fmla="*/ 88 h 1527"/>
                <a:gd name="T90" fmla="*/ 76 w 1537"/>
                <a:gd name="T91" fmla="*/ 63 h 1527"/>
                <a:gd name="T92" fmla="*/ 165 w 1537"/>
                <a:gd name="T93" fmla="*/ 33 h 1527"/>
                <a:gd name="T94" fmla="*/ 286 w 1537"/>
                <a:gd name="T95" fmla="*/ 7 h 1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37" h="1527">
                  <a:moveTo>
                    <a:pt x="410" y="0"/>
                  </a:moveTo>
                  <a:lnTo>
                    <a:pt x="479" y="1"/>
                  </a:lnTo>
                  <a:lnTo>
                    <a:pt x="548" y="10"/>
                  </a:lnTo>
                  <a:lnTo>
                    <a:pt x="619" y="24"/>
                  </a:lnTo>
                  <a:lnTo>
                    <a:pt x="692" y="42"/>
                  </a:lnTo>
                  <a:lnTo>
                    <a:pt x="749" y="60"/>
                  </a:lnTo>
                  <a:lnTo>
                    <a:pt x="802" y="80"/>
                  </a:lnTo>
                  <a:lnTo>
                    <a:pt x="856" y="104"/>
                  </a:lnTo>
                  <a:lnTo>
                    <a:pt x="910" y="131"/>
                  </a:lnTo>
                  <a:lnTo>
                    <a:pt x="964" y="160"/>
                  </a:lnTo>
                  <a:lnTo>
                    <a:pt x="1014" y="192"/>
                  </a:lnTo>
                  <a:lnTo>
                    <a:pt x="1064" y="226"/>
                  </a:lnTo>
                  <a:lnTo>
                    <a:pt x="1113" y="263"/>
                  </a:lnTo>
                  <a:lnTo>
                    <a:pt x="1174" y="317"/>
                  </a:lnTo>
                  <a:lnTo>
                    <a:pt x="1232" y="374"/>
                  </a:lnTo>
                  <a:lnTo>
                    <a:pt x="1287" y="434"/>
                  </a:lnTo>
                  <a:lnTo>
                    <a:pt x="1324" y="482"/>
                  </a:lnTo>
                  <a:lnTo>
                    <a:pt x="1360" y="530"/>
                  </a:lnTo>
                  <a:lnTo>
                    <a:pt x="1394" y="578"/>
                  </a:lnTo>
                  <a:lnTo>
                    <a:pt x="1425" y="630"/>
                  </a:lnTo>
                  <a:lnTo>
                    <a:pt x="1463" y="699"/>
                  </a:lnTo>
                  <a:lnTo>
                    <a:pt x="1495" y="769"/>
                  </a:lnTo>
                  <a:lnTo>
                    <a:pt x="1523" y="841"/>
                  </a:lnTo>
                  <a:lnTo>
                    <a:pt x="1531" y="861"/>
                  </a:lnTo>
                  <a:lnTo>
                    <a:pt x="1537" y="883"/>
                  </a:lnTo>
                  <a:lnTo>
                    <a:pt x="1527" y="903"/>
                  </a:lnTo>
                  <a:lnTo>
                    <a:pt x="1518" y="928"/>
                  </a:lnTo>
                  <a:lnTo>
                    <a:pt x="1507" y="955"/>
                  </a:lnTo>
                  <a:lnTo>
                    <a:pt x="1494" y="987"/>
                  </a:lnTo>
                  <a:lnTo>
                    <a:pt x="1481" y="1023"/>
                  </a:lnTo>
                  <a:lnTo>
                    <a:pt x="1466" y="1063"/>
                  </a:lnTo>
                  <a:lnTo>
                    <a:pt x="1392" y="1093"/>
                  </a:lnTo>
                  <a:lnTo>
                    <a:pt x="1351" y="1075"/>
                  </a:lnTo>
                  <a:lnTo>
                    <a:pt x="1314" y="1060"/>
                  </a:lnTo>
                  <a:lnTo>
                    <a:pt x="1282" y="1047"/>
                  </a:lnTo>
                  <a:lnTo>
                    <a:pt x="1254" y="1036"/>
                  </a:lnTo>
                  <a:lnTo>
                    <a:pt x="1230" y="1026"/>
                  </a:lnTo>
                  <a:lnTo>
                    <a:pt x="1209" y="1019"/>
                  </a:lnTo>
                  <a:lnTo>
                    <a:pt x="1192" y="1013"/>
                  </a:lnTo>
                  <a:lnTo>
                    <a:pt x="1179" y="1008"/>
                  </a:lnTo>
                  <a:lnTo>
                    <a:pt x="1167" y="1005"/>
                  </a:lnTo>
                  <a:lnTo>
                    <a:pt x="1158" y="1002"/>
                  </a:lnTo>
                  <a:lnTo>
                    <a:pt x="1151" y="1001"/>
                  </a:lnTo>
                  <a:lnTo>
                    <a:pt x="1146" y="1000"/>
                  </a:lnTo>
                  <a:lnTo>
                    <a:pt x="1142" y="999"/>
                  </a:lnTo>
                  <a:lnTo>
                    <a:pt x="1068" y="910"/>
                  </a:lnTo>
                  <a:lnTo>
                    <a:pt x="1023" y="863"/>
                  </a:lnTo>
                  <a:lnTo>
                    <a:pt x="981" y="817"/>
                  </a:lnTo>
                  <a:lnTo>
                    <a:pt x="937" y="778"/>
                  </a:lnTo>
                  <a:lnTo>
                    <a:pt x="896" y="740"/>
                  </a:lnTo>
                  <a:lnTo>
                    <a:pt x="869" y="719"/>
                  </a:lnTo>
                  <a:lnTo>
                    <a:pt x="843" y="700"/>
                  </a:lnTo>
                  <a:lnTo>
                    <a:pt x="819" y="683"/>
                  </a:lnTo>
                  <a:lnTo>
                    <a:pt x="798" y="666"/>
                  </a:lnTo>
                  <a:lnTo>
                    <a:pt x="775" y="653"/>
                  </a:lnTo>
                  <a:lnTo>
                    <a:pt x="757" y="642"/>
                  </a:lnTo>
                  <a:lnTo>
                    <a:pt x="738" y="630"/>
                  </a:lnTo>
                  <a:lnTo>
                    <a:pt x="722" y="621"/>
                  </a:lnTo>
                  <a:lnTo>
                    <a:pt x="712" y="615"/>
                  </a:lnTo>
                  <a:lnTo>
                    <a:pt x="704" y="611"/>
                  </a:lnTo>
                  <a:lnTo>
                    <a:pt x="702" y="609"/>
                  </a:lnTo>
                  <a:lnTo>
                    <a:pt x="704" y="611"/>
                  </a:lnTo>
                  <a:lnTo>
                    <a:pt x="711" y="615"/>
                  </a:lnTo>
                  <a:lnTo>
                    <a:pt x="721" y="623"/>
                  </a:lnTo>
                  <a:lnTo>
                    <a:pt x="736" y="633"/>
                  </a:lnTo>
                  <a:lnTo>
                    <a:pt x="754" y="646"/>
                  </a:lnTo>
                  <a:lnTo>
                    <a:pt x="772" y="659"/>
                  </a:lnTo>
                  <a:lnTo>
                    <a:pt x="792" y="673"/>
                  </a:lnTo>
                  <a:lnTo>
                    <a:pt x="813" y="691"/>
                  </a:lnTo>
                  <a:lnTo>
                    <a:pt x="834" y="711"/>
                  </a:lnTo>
                  <a:lnTo>
                    <a:pt x="858" y="731"/>
                  </a:lnTo>
                  <a:lnTo>
                    <a:pt x="883" y="754"/>
                  </a:lnTo>
                  <a:lnTo>
                    <a:pt x="920" y="794"/>
                  </a:lnTo>
                  <a:lnTo>
                    <a:pt x="960" y="836"/>
                  </a:lnTo>
                  <a:lnTo>
                    <a:pt x="999" y="884"/>
                  </a:lnTo>
                  <a:lnTo>
                    <a:pt x="1039" y="934"/>
                  </a:lnTo>
                  <a:lnTo>
                    <a:pt x="1069" y="975"/>
                  </a:lnTo>
                  <a:lnTo>
                    <a:pt x="1098" y="1018"/>
                  </a:lnTo>
                  <a:lnTo>
                    <a:pt x="959" y="1154"/>
                  </a:lnTo>
                  <a:lnTo>
                    <a:pt x="955" y="1159"/>
                  </a:lnTo>
                  <a:lnTo>
                    <a:pt x="952" y="1164"/>
                  </a:lnTo>
                  <a:lnTo>
                    <a:pt x="949" y="1168"/>
                  </a:lnTo>
                  <a:lnTo>
                    <a:pt x="946" y="1174"/>
                  </a:lnTo>
                  <a:lnTo>
                    <a:pt x="945" y="1180"/>
                  </a:lnTo>
                  <a:lnTo>
                    <a:pt x="943" y="1187"/>
                  </a:lnTo>
                  <a:lnTo>
                    <a:pt x="945" y="1196"/>
                  </a:lnTo>
                  <a:lnTo>
                    <a:pt x="947" y="1207"/>
                  </a:lnTo>
                  <a:lnTo>
                    <a:pt x="950" y="1220"/>
                  </a:lnTo>
                  <a:lnTo>
                    <a:pt x="954" y="1235"/>
                  </a:lnTo>
                  <a:lnTo>
                    <a:pt x="962" y="1253"/>
                  </a:lnTo>
                  <a:lnTo>
                    <a:pt x="970" y="1275"/>
                  </a:lnTo>
                  <a:lnTo>
                    <a:pt x="980" y="1300"/>
                  </a:lnTo>
                  <a:lnTo>
                    <a:pt x="992" y="1329"/>
                  </a:lnTo>
                  <a:lnTo>
                    <a:pt x="1007" y="1362"/>
                  </a:lnTo>
                  <a:lnTo>
                    <a:pt x="1024" y="1399"/>
                  </a:lnTo>
                  <a:lnTo>
                    <a:pt x="1043" y="1441"/>
                  </a:lnTo>
                  <a:lnTo>
                    <a:pt x="1014" y="1513"/>
                  </a:lnTo>
                  <a:lnTo>
                    <a:pt x="996" y="1519"/>
                  </a:lnTo>
                  <a:lnTo>
                    <a:pt x="977" y="1527"/>
                  </a:lnTo>
                  <a:lnTo>
                    <a:pt x="914" y="1491"/>
                  </a:lnTo>
                  <a:lnTo>
                    <a:pt x="862" y="1458"/>
                  </a:lnTo>
                  <a:lnTo>
                    <a:pt x="809" y="1423"/>
                  </a:lnTo>
                  <a:lnTo>
                    <a:pt x="757" y="1387"/>
                  </a:lnTo>
                  <a:lnTo>
                    <a:pt x="708" y="1348"/>
                  </a:lnTo>
                  <a:lnTo>
                    <a:pt x="661" y="1308"/>
                  </a:lnTo>
                  <a:lnTo>
                    <a:pt x="614" y="1266"/>
                  </a:lnTo>
                  <a:lnTo>
                    <a:pt x="570" y="1223"/>
                  </a:lnTo>
                  <a:lnTo>
                    <a:pt x="528" y="1179"/>
                  </a:lnTo>
                  <a:lnTo>
                    <a:pt x="487" y="1133"/>
                  </a:lnTo>
                  <a:lnTo>
                    <a:pt x="430" y="1063"/>
                  </a:lnTo>
                  <a:lnTo>
                    <a:pt x="378" y="991"/>
                  </a:lnTo>
                  <a:lnTo>
                    <a:pt x="329" y="916"/>
                  </a:lnTo>
                  <a:lnTo>
                    <a:pt x="285" y="840"/>
                  </a:lnTo>
                  <a:lnTo>
                    <a:pt x="258" y="788"/>
                  </a:lnTo>
                  <a:lnTo>
                    <a:pt x="233" y="734"/>
                  </a:lnTo>
                  <a:lnTo>
                    <a:pt x="210" y="683"/>
                  </a:lnTo>
                  <a:lnTo>
                    <a:pt x="187" y="630"/>
                  </a:lnTo>
                  <a:lnTo>
                    <a:pt x="166" y="576"/>
                  </a:lnTo>
                  <a:lnTo>
                    <a:pt x="147" y="522"/>
                  </a:lnTo>
                  <a:lnTo>
                    <a:pt x="117" y="446"/>
                  </a:lnTo>
                  <a:lnTo>
                    <a:pt x="90" y="370"/>
                  </a:lnTo>
                  <a:lnTo>
                    <a:pt x="73" y="320"/>
                  </a:lnTo>
                  <a:lnTo>
                    <a:pt x="59" y="276"/>
                  </a:lnTo>
                  <a:lnTo>
                    <a:pt x="45" y="236"/>
                  </a:lnTo>
                  <a:lnTo>
                    <a:pt x="34" y="208"/>
                  </a:lnTo>
                  <a:lnTo>
                    <a:pt x="26" y="181"/>
                  </a:lnTo>
                  <a:lnTo>
                    <a:pt x="19" y="158"/>
                  </a:lnTo>
                  <a:lnTo>
                    <a:pt x="12" y="138"/>
                  </a:lnTo>
                  <a:lnTo>
                    <a:pt x="6" y="121"/>
                  </a:lnTo>
                  <a:lnTo>
                    <a:pt x="3" y="109"/>
                  </a:lnTo>
                  <a:lnTo>
                    <a:pt x="1" y="102"/>
                  </a:lnTo>
                  <a:lnTo>
                    <a:pt x="0" y="98"/>
                  </a:lnTo>
                  <a:lnTo>
                    <a:pt x="2" y="97"/>
                  </a:lnTo>
                  <a:lnTo>
                    <a:pt x="9" y="94"/>
                  </a:lnTo>
                  <a:lnTo>
                    <a:pt x="20" y="88"/>
                  </a:lnTo>
                  <a:lnTo>
                    <a:pt x="34" y="81"/>
                  </a:lnTo>
                  <a:lnTo>
                    <a:pt x="53" y="73"/>
                  </a:lnTo>
                  <a:lnTo>
                    <a:pt x="76" y="63"/>
                  </a:lnTo>
                  <a:lnTo>
                    <a:pt x="102" y="52"/>
                  </a:lnTo>
                  <a:lnTo>
                    <a:pt x="132" y="42"/>
                  </a:lnTo>
                  <a:lnTo>
                    <a:pt x="165" y="33"/>
                  </a:lnTo>
                  <a:lnTo>
                    <a:pt x="203" y="22"/>
                  </a:lnTo>
                  <a:lnTo>
                    <a:pt x="244" y="12"/>
                  </a:lnTo>
                  <a:lnTo>
                    <a:pt x="286" y="7"/>
                  </a:lnTo>
                  <a:lnTo>
                    <a:pt x="346" y="1"/>
                  </a:lnTo>
                  <a:lnTo>
                    <a:pt x="4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57"/>
            <p:cNvSpPr>
              <a:spLocks noEditPoints="1"/>
            </p:cNvSpPr>
            <p:nvPr/>
          </p:nvSpPr>
          <p:spPr bwMode="auto">
            <a:xfrm>
              <a:off x="10190163" y="5207000"/>
              <a:ext cx="288925" cy="287338"/>
            </a:xfrm>
            <a:custGeom>
              <a:avLst/>
              <a:gdLst>
                <a:gd name="T0" fmla="*/ 796 w 1829"/>
                <a:gd name="T1" fmla="*/ 764 h 1812"/>
                <a:gd name="T2" fmla="*/ 731 w 1829"/>
                <a:gd name="T3" fmla="*/ 906 h 1812"/>
                <a:gd name="T4" fmla="*/ 796 w 1829"/>
                <a:gd name="T5" fmla="*/ 1047 h 1812"/>
                <a:gd name="T6" fmla="*/ 947 w 1829"/>
                <a:gd name="T7" fmla="*/ 1088 h 1812"/>
                <a:gd name="T8" fmla="*/ 1073 w 1829"/>
                <a:gd name="T9" fmla="*/ 1000 h 1812"/>
                <a:gd name="T10" fmla="*/ 1086 w 1829"/>
                <a:gd name="T11" fmla="*/ 841 h 1812"/>
                <a:gd name="T12" fmla="*/ 979 w 1829"/>
                <a:gd name="T13" fmla="*/ 732 h 1812"/>
                <a:gd name="T14" fmla="*/ 1014 w 1829"/>
                <a:gd name="T15" fmla="*/ 3 h 1812"/>
                <a:gd name="T16" fmla="*/ 1052 w 1829"/>
                <a:gd name="T17" fmla="*/ 79 h 1812"/>
                <a:gd name="T18" fmla="*/ 1099 w 1829"/>
                <a:gd name="T19" fmla="*/ 191 h 1812"/>
                <a:gd name="T20" fmla="*/ 1122 w 1829"/>
                <a:gd name="T21" fmla="*/ 249 h 1812"/>
                <a:gd name="T22" fmla="*/ 1272 w 1829"/>
                <a:gd name="T23" fmla="*/ 277 h 1812"/>
                <a:gd name="T24" fmla="*/ 1380 w 1829"/>
                <a:gd name="T25" fmla="*/ 229 h 1812"/>
                <a:gd name="T26" fmla="*/ 1473 w 1829"/>
                <a:gd name="T27" fmla="*/ 194 h 1812"/>
                <a:gd name="T28" fmla="*/ 1628 w 1829"/>
                <a:gd name="T29" fmla="*/ 347 h 1812"/>
                <a:gd name="T30" fmla="*/ 1593 w 1829"/>
                <a:gd name="T31" fmla="*/ 440 h 1812"/>
                <a:gd name="T32" fmla="*/ 1547 w 1829"/>
                <a:gd name="T33" fmla="*/ 549 h 1812"/>
                <a:gd name="T34" fmla="*/ 1577 w 1829"/>
                <a:gd name="T35" fmla="*/ 699 h 1812"/>
                <a:gd name="T36" fmla="*/ 1635 w 1829"/>
                <a:gd name="T37" fmla="*/ 720 h 1812"/>
                <a:gd name="T38" fmla="*/ 1749 w 1829"/>
                <a:gd name="T39" fmla="*/ 763 h 1812"/>
                <a:gd name="T40" fmla="*/ 1825 w 1829"/>
                <a:gd name="T41" fmla="*/ 799 h 1812"/>
                <a:gd name="T42" fmla="*/ 1805 w 1829"/>
                <a:gd name="T43" fmla="*/ 1016 h 1812"/>
                <a:gd name="T44" fmla="*/ 1703 w 1829"/>
                <a:gd name="T45" fmla="*/ 1061 h 1812"/>
                <a:gd name="T46" fmla="*/ 1601 w 1829"/>
                <a:gd name="T47" fmla="*/ 1103 h 1812"/>
                <a:gd name="T48" fmla="*/ 1532 w 1829"/>
                <a:gd name="T49" fmla="*/ 1226 h 1812"/>
                <a:gd name="T50" fmla="*/ 1567 w 1829"/>
                <a:gd name="T51" fmla="*/ 1299 h 1812"/>
                <a:gd name="T52" fmla="*/ 1615 w 1829"/>
                <a:gd name="T53" fmla="*/ 1411 h 1812"/>
                <a:gd name="T54" fmla="*/ 1635 w 1829"/>
                <a:gd name="T55" fmla="*/ 1474 h 1812"/>
                <a:gd name="T56" fmla="*/ 1449 w 1829"/>
                <a:gd name="T57" fmla="*/ 1603 h 1812"/>
                <a:gd name="T58" fmla="*/ 1337 w 1829"/>
                <a:gd name="T59" fmla="*/ 1559 h 1812"/>
                <a:gd name="T60" fmla="*/ 1247 w 1829"/>
                <a:gd name="T61" fmla="*/ 1521 h 1812"/>
                <a:gd name="T62" fmla="*/ 1120 w 1829"/>
                <a:gd name="T63" fmla="*/ 1573 h 1812"/>
                <a:gd name="T64" fmla="*/ 1086 w 1829"/>
                <a:gd name="T65" fmla="*/ 1663 h 1812"/>
                <a:gd name="T66" fmla="*/ 1040 w 1829"/>
                <a:gd name="T67" fmla="*/ 1773 h 1812"/>
                <a:gd name="T68" fmla="*/ 818 w 1829"/>
                <a:gd name="T69" fmla="*/ 1812 h 1812"/>
                <a:gd name="T70" fmla="*/ 786 w 1829"/>
                <a:gd name="T71" fmla="*/ 1753 h 1812"/>
                <a:gd name="T72" fmla="*/ 737 w 1829"/>
                <a:gd name="T73" fmla="*/ 1641 h 1812"/>
                <a:gd name="T74" fmla="*/ 706 w 1829"/>
                <a:gd name="T75" fmla="*/ 1566 h 1812"/>
                <a:gd name="T76" fmla="*/ 571 w 1829"/>
                <a:gd name="T77" fmla="*/ 1527 h 1812"/>
                <a:gd name="T78" fmla="*/ 471 w 1829"/>
                <a:gd name="T79" fmla="*/ 1572 h 1812"/>
                <a:gd name="T80" fmla="*/ 368 w 1829"/>
                <a:gd name="T81" fmla="*/ 1613 h 1812"/>
                <a:gd name="T82" fmla="*/ 199 w 1829"/>
                <a:gd name="T83" fmla="*/ 1475 h 1812"/>
                <a:gd name="T84" fmla="*/ 227 w 1829"/>
                <a:gd name="T85" fmla="*/ 1394 h 1812"/>
                <a:gd name="T86" fmla="*/ 274 w 1829"/>
                <a:gd name="T87" fmla="*/ 1282 h 1812"/>
                <a:gd name="T88" fmla="*/ 298 w 1829"/>
                <a:gd name="T89" fmla="*/ 1225 h 1812"/>
                <a:gd name="T90" fmla="*/ 212 w 1829"/>
                <a:gd name="T91" fmla="*/ 1100 h 1812"/>
                <a:gd name="T92" fmla="*/ 102 w 1829"/>
                <a:gd name="T93" fmla="*/ 1058 h 1812"/>
                <a:gd name="T94" fmla="*/ 11 w 1829"/>
                <a:gd name="T95" fmla="*/ 1018 h 1812"/>
                <a:gd name="T96" fmla="*/ 11 w 1829"/>
                <a:gd name="T97" fmla="*/ 802 h 1812"/>
                <a:gd name="T98" fmla="*/ 102 w 1829"/>
                <a:gd name="T99" fmla="*/ 760 h 1812"/>
                <a:gd name="T100" fmla="*/ 212 w 1829"/>
                <a:gd name="T101" fmla="*/ 715 h 1812"/>
                <a:gd name="T102" fmla="*/ 297 w 1829"/>
                <a:gd name="T103" fmla="*/ 589 h 1812"/>
                <a:gd name="T104" fmla="*/ 271 w 1829"/>
                <a:gd name="T105" fmla="*/ 533 h 1812"/>
                <a:gd name="T106" fmla="*/ 223 w 1829"/>
                <a:gd name="T107" fmla="*/ 422 h 1812"/>
                <a:gd name="T108" fmla="*/ 194 w 1829"/>
                <a:gd name="T109" fmla="*/ 343 h 1812"/>
                <a:gd name="T110" fmla="*/ 363 w 1829"/>
                <a:gd name="T111" fmla="*/ 203 h 1812"/>
                <a:gd name="T112" fmla="*/ 468 w 1829"/>
                <a:gd name="T113" fmla="*/ 243 h 1812"/>
                <a:gd name="T114" fmla="*/ 570 w 1829"/>
                <a:gd name="T115" fmla="*/ 285 h 1812"/>
                <a:gd name="T116" fmla="*/ 705 w 1829"/>
                <a:gd name="T117" fmla="*/ 247 h 1812"/>
                <a:gd name="T118" fmla="*/ 734 w 1829"/>
                <a:gd name="T119" fmla="*/ 170 h 1812"/>
                <a:gd name="T120" fmla="*/ 779 w 1829"/>
                <a:gd name="T121" fmla="*/ 58 h 1812"/>
                <a:gd name="T122" fmla="*/ 810 w 1829"/>
                <a:gd name="T123" fmla="*/ 0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29" h="1812">
                  <a:moveTo>
                    <a:pt x="914" y="720"/>
                  </a:moveTo>
                  <a:lnTo>
                    <a:pt x="881" y="723"/>
                  </a:lnTo>
                  <a:lnTo>
                    <a:pt x="850" y="732"/>
                  </a:lnTo>
                  <a:lnTo>
                    <a:pt x="821" y="746"/>
                  </a:lnTo>
                  <a:lnTo>
                    <a:pt x="796" y="764"/>
                  </a:lnTo>
                  <a:lnTo>
                    <a:pt x="774" y="787"/>
                  </a:lnTo>
                  <a:lnTo>
                    <a:pt x="755" y="813"/>
                  </a:lnTo>
                  <a:lnTo>
                    <a:pt x="743" y="841"/>
                  </a:lnTo>
                  <a:lnTo>
                    <a:pt x="734" y="873"/>
                  </a:lnTo>
                  <a:lnTo>
                    <a:pt x="731" y="906"/>
                  </a:lnTo>
                  <a:lnTo>
                    <a:pt x="734" y="940"/>
                  </a:lnTo>
                  <a:lnTo>
                    <a:pt x="743" y="971"/>
                  </a:lnTo>
                  <a:lnTo>
                    <a:pt x="755" y="1000"/>
                  </a:lnTo>
                  <a:lnTo>
                    <a:pt x="774" y="1026"/>
                  </a:lnTo>
                  <a:lnTo>
                    <a:pt x="796" y="1047"/>
                  </a:lnTo>
                  <a:lnTo>
                    <a:pt x="821" y="1066"/>
                  </a:lnTo>
                  <a:lnTo>
                    <a:pt x="850" y="1080"/>
                  </a:lnTo>
                  <a:lnTo>
                    <a:pt x="881" y="1088"/>
                  </a:lnTo>
                  <a:lnTo>
                    <a:pt x="914" y="1091"/>
                  </a:lnTo>
                  <a:lnTo>
                    <a:pt x="947" y="1088"/>
                  </a:lnTo>
                  <a:lnTo>
                    <a:pt x="979" y="1080"/>
                  </a:lnTo>
                  <a:lnTo>
                    <a:pt x="1008" y="1066"/>
                  </a:lnTo>
                  <a:lnTo>
                    <a:pt x="1033" y="1047"/>
                  </a:lnTo>
                  <a:lnTo>
                    <a:pt x="1055" y="1026"/>
                  </a:lnTo>
                  <a:lnTo>
                    <a:pt x="1073" y="1000"/>
                  </a:lnTo>
                  <a:lnTo>
                    <a:pt x="1086" y="971"/>
                  </a:lnTo>
                  <a:lnTo>
                    <a:pt x="1095" y="940"/>
                  </a:lnTo>
                  <a:lnTo>
                    <a:pt x="1098" y="906"/>
                  </a:lnTo>
                  <a:lnTo>
                    <a:pt x="1095" y="873"/>
                  </a:lnTo>
                  <a:lnTo>
                    <a:pt x="1086" y="841"/>
                  </a:lnTo>
                  <a:lnTo>
                    <a:pt x="1073" y="813"/>
                  </a:lnTo>
                  <a:lnTo>
                    <a:pt x="1055" y="787"/>
                  </a:lnTo>
                  <a:lnTo>
                    <a:pt x="1033" y="764"/>
                  </a:lnTo>
                  <a:lnTo>
                    <a:pt x="1008" y="746"/>
                  </a:lnTo>
                  <a:lnTo>
                    <a:pt x="979" y="732"/>
                  </a:lnTo>
                  <a:lnTo>
                    <a:pt x="947" y="723"/>
                  </a:lnTo>
                  <a:lnTo>
                    <a:pt x="914" y="720"/>
                  </a:lnTo>
                  <a:close/>
                  <a:moveTo>
                    <a:pt x="810" y="0"/>
                  </a:moveTo>
                  <a:lnTo>
                    <a:pt x="1011" y="0"/>
                  </a:lnTo>
                  <a:lnTo>
                    <a:pt x="1014" y="3"/>
                  </a:lnTo>
                  <a:lnTo>
                    <a:pt x="1019" y="11"/>
                  </a:lnTo>
                  <a:lnTo>
                    <a:pt x="1026" y="23"/>
                  </a:lnTo>
                  <a:lnTo>
                    <a:pt x="1034" y="39"/>
                  </a:lnTo>
                  <a:lnTo>
                    <a:pt x="1043" y="57"/>
                  </a:lnTo>
                  <a:lnTo>
                    <a:pt x="1052" y="79"/>
                  </a:lnTo>
                  <a:lnTo>
                    <a:pt x="1062" y="101"/>
                  </a:lnTo>
                  <a:lnTo>
                    <a:pt x="1071" y="124"/>
                  </a:lnTo>
                  <a:lnTo>
                    <a:pt x="1082" y="147"/>
                  </a:lnTo>
                  <a:lnTo>
                    <a:pt x="1090" y="170"/>
                  </a:lnTo>
                  <a:lnTo>
                    <a:pt x="1099" y="191"/>
                  </a:lnTo>
                  <a:lnTo>
                    <a:pt x="1107" y="210"/>
                  </a:lnTo>
                  <a:lnTo>
                    <a:pt x="1114" y="226"/>
                  </a:lnTo>
                  <a:lnTo>
                    <a:pt x="1118" y="238"/>
                  </a:lnTo>
                  <a:lnTo>
                    <a:pt x="1121" y="245"/>
                  </a:lnTo>
                  <a:lnTo>
                    <a:pt x="1122" y="249"/>
                  </a:lnTo>
                  <a:lnTo>
                    <a:pt x="1235" y="294"/>
                  </a:lnTo>
                  <a:lnTo>
                    <a:pt x="1237" y="293"/>
                  </a:lnTo>
                  <a:lnTo>
                    <a:pt x="1245" y="290"/>
                  </a:lnTo>
                  <a:lnTo>
                    <a:pt x="1257" y="284"/>
                  </a:lnTo>
                  <a:lnTo>
                    <a:pt x="1272" y="277"/>
                  </a:lnTo>
                  <a:lnTo>
                    <a:pt x="1291" y="269"/>
                  </a:lnTo>
                  <a:lnTo>
                    <a:pt x="1312" y="259"/>
                  </a:lnTo>
                  <a:lnTo>
                    <a:pt x="1334" y="250"/>
                  </a:lnTo>
                  <a:lnTo>
                    <a:pt x="1357" y="240"/>
                  </a:lnTo>
                  <a:lnTo>
                    <a:pt x="1380" y="229"/>
                  </a:lnTo>
                  <a:lnTo>
                    <a:pt x="1402" y="221"/>
                  </a:lnTo>
                  <a:lnTo>
                    <a:pt x="1423" y="212"/>
                  </a:lnTo>
                  <a:lnTo>
                    <a:pt x="1444" y="205"/>
                  </a:lnTo>
                  <a:lnTo>
                    <a:pt x="1460" y="198"/>
                  </a:lnTo>
                  <a:lnTo>
                    <a:pt x="1473" y="194"/>
                  </a:lnTo>
                  <a:lnTo>
                    <a:pt x="1482" y="192"/>
                  </a:lnTo>
                  <a:lnTo>
                    <a:pt x="1486" y="192"/>
                  </a:lnTo>
                  <a:lnTo>
                    <a:pt x="1629" y="333"/>
                  </a:lnTo>
                  <a:lnTo>
                    <a:pt x="1629" y="337"/>
                  </a:lnTo>
                  <a:lnTo>
                    <a:pt x="1628" y="347"/>
                  </a:lnTo>
                  <a:lnTo>
                    <a:pt x="1623" y="360"/>
                  </a:lnTo>
                  <a:lnTo>
                    <a:pt x="1617" y="377"/>
                  </a:lnTo>
                  <a:lnTo>
                    <a:pt x="1611" y="396"/>
                  </a:lnTo>
                  <a:lnTo>
                    <a:pt x="1602" y="418"/>
                  </a:lnTo>
                  <a:lnTo>
                    <a:pt x="1593" y="440"/>
                  </a:lnTo>
                  <a:lnTo>
                    <a:pt x="1583" y="464"/>
                  </a:lnTo>
                  <a:lnTo>
                    <a:pt x="1573" y="487"/>
                  </a:lnTo>
                  <a:lnTo>
                    <a:pt x="1564" y="509"/>
                  </a:lnTo>
                  <a:lnTo>
                    <a:pt x="1555" y="531"/>
                  </a:lnTo>
                  <a:lnTo>
                    <a:pt x="1547" y="549"/>
                  </a:lnTo>
                  <a:lnTo>
                    <a:pt x="1540" y="565"/>
                  </a:lnTo>
                  <a:lnTo>
                    <a:pt x="1535" y="577"/>
                  </a:lnTo>
                  <a:lnTo>
                    <a:pt x="1532" y="584"/>
                  </a:lnTo>
                  <a:lnTo>
                    <a:pt x="1531" y="588"/>
                  </a:lnTo>
                  <a:lnTo>
                    <a:pt x="1577" y="699"/>
                  </a:lnTo>
                  <a:lnTo>
                    <a:pt x="1580" y="700"/>
                  </a:lnTo>
                  <a:lnTo>
                    <a:pt x="1587" y="702"/>
                  </a:lnTo>
                  <a:lnTo>
                    <a:pt x="1600" y="707"/>
                  </a:lnTo>
                  <a:lnTo>
                    <a:pt x="1616" y="713"/>
                  </a:lnTo>
                  <a:lnTo>
                    <a:pt x="1635" y="720"/>
                  </a:lnTo>
                  <a:lnTo>
                    <a:pt x="1656" y="728"/>
                  </a:lnTo>
                  <a:lnTo>
                    <a:pt x="1679" y="736"/>
                  </a:lnTo>
                  <a:lnTo>
                    <a:pt x="1702" y="745"/>
                  </a:lnTo>
                  <a:lnTo>
                    <a:pt x="1727" y="755"/>
                  </a:lnTo>
                  <a:lnTo>
                    <a:pt x="1749" y="763"/>
                  </a:lnTo>
                  <a:lnTo>
                    <a:pt x="1770" y="772"/>
                  </a:lnTo>
                  <a:lnTo>
                    <a:pt x="1789" y="780"/>
                  </a:lnTo>
                  <a:lnTo>
                    <a:pt x="1805" y="787"/>
                  </a:lnTo>
                  <a:lnTo>
                    <a:pt x="1817" y="793"/>
                  </a:lnTo>
                  <a:lnTo>
                    <a:pt x="1825" y="799"/>
                  </a:lnTo>
                  <a:lnTo>
                    <a:pt x="1829" y="802"/>
                  </a:lnTo>
                  <a:lnTo>
                    <a:pt x="1829" y="1001"/>
                  </a:lnTo>
                  <a:lnTo>
                    <a:pt x="1825" y="1004"/>
                  </a:lnTo>
                  <a:lnTo>
                    <a:pt x="1818" y="1010"/>
                  </a:lnTo>
                  <a:lnTo>
                    <a:pt x="1805" y="1016"/>
                  </a:lnTo>
                  <a:lnTo>
                    <a:pt x="1789" y="1024"/>
                  </a:lnTo>
                  <a:lnTo>
                    <a:pt x="1770" y="1032"/>
                  </a:lnTo>
                  <a:lnTo>
                    <a:pt x="1749" y="1042"/>
                  </a:lnTo>
                  <a:lnTo>
                    <a:pt x="1727" y="1052"/>
                  </a:lnTo>
                  <a:lnTo>
                    <a:pt x="1703" y="1061"/>
                  </a:lnTo>
                  <a:lnTo>
                    <a:pt x="1680" y="1071"/>
                  </a:lnTo>
                  <a:lnTo>
                    <a:pt x="1656" y="1081"/>
                  </a:lnTo>
                  <a:lnTo>
                    <a:pt x="1636" y="1089"/>
                  </a:lnTo>
                  <a:lnTo>
                    <a:pt x="1617" y="1097"/>
                  </a:lnTo>
                  <a:lnTo>
                    <a:pt x="1601" y="1103"/>
                  </a:lnTo>
                  <a:lnTo>
                    <a:pt x="1588" y="1108"/>
                  </a:lnTo>
                  <a:lnTo>
                    <a:pt x="1580" y="1111"/>
                  </a:lnTo>
                  <a:lnTo>
                    <a:pt x="1578" y="1112"/>
                  </a:lnTo>
                  <a:lnTo>
                    <a:pt x="1531" y="1223"/>
                  </a:lnTo>
                  <a:lnTo>
                    <a:pt x="1532" y="1226"/>
                  </a:lnTo>
                  <a:lnTo>
                    <a:pt x="1536" y="1234"/>
                  </a:lnTo>
                  <a:lnTo>
                    <a:pt x="1541" y="1245"/>
                  </a:lnTo>
                  <a:lnTo>
                    <a:pt x="1549" y="1260"/>
                  </a:lnTo>
                  <a:lnTo>
                    <a:pt x="1557" y="1279"/>
                  </a:lnTo>
                  <a:lnTo>
                    <a:pt x="1567" y="1299"/>
                  </a:lnTo>
                  <a:lnTo>
                    <a:pt x="1577" y="1322"/>
                  </a:lnTo>
                  <a:lnTo>
                    <a:pt x="1587" y="1344"/>
                  </a:lnTo>
                  <a:lnTo>
                    <a:pt x="1597" y="1367"/>
                  </a:lnTo>
                  <a:lnTo>
                    <a:pt x="1606" y="1390"/>
                  </a:lnTo>
                  <a:lnTo>
                    <a:pt x="1615" y="1411"/>
                  </a:lnTo>
                  <a:lnTo>
                    <a:pt x="1622" y="1429"/>
                  </a:lnTo>
                  <a:lnTo>
                    <a:pt x="1629" y="1447"/>
                  </a:lnTo>
                  <a:lnTo>
                    <a:pt x="1633" y="1460"/>
                  </a:lnTo>
                  <a:lnTo>
                    <a:pt x="1635" y="1468"/>
                  </a:lnTo>
                  <a:lnTo>
                    <a:pt x="1635" y="1474"/>
                  </a:lnTo>
                  <a:lnTo>
                    <a:pt x="1493" y="1613"/>
                  </a:lnTo>
                  <a:lnTo>
                    <a:pt x="1488" y="1613"/>
                  </a:lnTo>
                  <a:lnTo>
                    <a:pt x="1479" y="1612"/>
                  </a:lnTo>
                  <a:lnTo>
                    <a:pt x="1466" y="1608"/>
                  </a:lnTo>
                  <a:lnTo>
                    <a:pt x="1449" y="1603"/>
                  </a:lnTo>
                  <a:lnTo>
                    <a:pt x="1429" y="1595"/>
                  </a:lnTo>
                  <a:lnTo>
                    <a:pt x="1407" y="1587"/>
                  </a:lnTo>
                  <a:lnTo>
                    <a:pt x="1384" y="1578"/>
                  </a:lnTo>
                  <a:lnTo>
                    <a:pt x="1361" y="1568"/>
                  </a:lnTo>
                  <a:lnTo>
                    <a:pt x="1337" y="1559"/>
                  </a:lnTo>
                  <a:lnTo>
                    <a:pt x="1315" y="1550"/>
                  </a:lnTo>
                  <a:lnTo>
                    <a:pt x="1294" y="1540"/>
                  </a:lnTo>
                  <a:lnTo>
                    <a:pt x="1276" y="1533"/>
                  </a:lnTo>
                  <a:lnTo>
                    <a:pt x="1260" y="1526"/>
                  </a:lnTo>
                  <a:lnTo>
                    <a:pt x="1247" y="1521"/>
                  </a:lnTo>
                  <a:lnTo>
                    <a:pt x="1239" y="1518"/>
                  </a:lnTo>
                  <a:lnTo>
                    <a:pt x="1236" y="1517"/>
                  </a:lnTo>
                  <a:lnTo>
                    <a:pt x="1125" y="1562"/>
                  </a:lnTo>
                  <a:lnTo>
                    <a:pt x="1123" y="1565"/>
                  </a:lnTo>
                  <a:lnTo>
                    <a:pt x="1120" y="1573"/>
                  </a:lnTo>
                  <a:lnTo>
                    <a:pt x="1116" y="1586"/>
                  </a:lnTo>
                  <a:lnTo>
                    <a:pt x="1110" y="1601"/>
                  </a:lnTo>
                  <a:lnTo>
                    <a:pt x="1102" y="1620"/>
                  </a:lnTo>
                  <a:lnTo>
                    <a:pt x="1095" y="1640"/>
                  </a:lnTo>
                  <a:lnTo>
                    <a:pt x="1086" y="1663"/>
                  </a:lnTo>
                  <a:lnTo>
                    <a:pt x="1077" y="1687"/>
                  </a:lnTo>
                  <a:lnTo>
                    <a:pt x="1067" y="1710"/>
                  </a:lnTo>
                  <a:lnTo>
                    <a:pt x="1059" y="1733"/>
                  </a:lnTo>
                  <a:lnTo>
                    <a:pt x="1049" y="1753"/>
                  </a:lnTo>
                  <a:lnTo>
                    <a:pt x="1040" y="1773"/>
                  </a:lnTo>
                  <a:lnTo>
                    <a:pt x="1033" y="1788"/>
                  </a:lnTo>
                  <a:lnTo>
                    <a:pt x="1028" y="1801"/>
                  </a:lnTo>
                  <a:lnTo>
                    <a:pt x="1022" y="1808"/>
                  </a:lnTo>
                  <a:lnTo>
                    <a:pt x="1019" y="1812"/>
                  </a:lnTo>
                  <a:lnTo>
                    <a:pt x="818" y="1812"/>
                  </a:lnTo>
                  <a:lnTo>
                    <a:pt x="815" y="1808"/>
                  </a:lnTo>
                  <a:lnTo>
                    <a:pt x="810" y="1801"/>
                  </a:lnTo>
                  <a:lnTo>
                    <a:pt x="802" y="1789"/>
                  </a:lnTo>
                  <a:lnTo>
                    <a:pt x="795" y="1773"/>
                  </a:lnTo>
                  <a:lnTo>
                    <a:pt x="786" y="1753"/>
                  </a:lnTo>
                  <a:lnTo>
                    <a:pt x="777" y="1733"/>
                  </a:lnTo>
                  <a:lnTo>
                    <a:pt x="767" y="1710"/>
                  </a:lnTo>
                  <a:lnTo>
                    <a:pt x="756" y="1688"/>
                  </a:lnTo>
                  <a:lnTo>
                    <a:pt x="747" y="1664"/>
                  </a:lnTo>
                  <a:lnTo>
                    <a:pt x="737" y="1641"/>
                  </a:lnTo>
                  <a:lnTo>
                    <a:pt x="729" y="1621"/>
                  </a:lnTo>
                  <a:lnTo>
                    <a:pt x="721" y="1602"/>
                  </a:lnTo>
                  <a:lnTo>
                    <a:pt x="715" y="1587"/>
                  </a:lnTo>
                  <a:lnTo>
                    <a:pt x="710" y="1574"/>
                  </a:lnTo>
                  <a:lnTo>
                    <a:pt x="706" y="1566"/>
                  </a:lnTo>
                  <a:lnTo>
                    <a:pt x="705" y="1563"/>
                  </a:lnTo>
                  <a:lnTo>
                    <a:pt x="594" y="1517"/>
                  </a:lnTo>
                  <a:lnTo>
                    <a:pt x="591" y="1518"/>
                  </a:lnTo>
                  <a:lnTo>
                    <a:pt x="583" y="1522"/>
                  </a:lnTo>
                  <a:lnTo>
                    <a:pt x="571" y="1527"/>
                  </a:lnTo>
                  <a:lnTo>
                    <a:pt x="555" y="1534"/>
                  </a:lnTo>
                  <a:lnTo>
                    <a:pt x="537" y="1542"/>
                  </a:lnTo>
                  <a:lnTo>
                    <a:pt x="516" y="1552"/>
                  </a:lnTo>
                  <a:lnTo>
                    <a:pt x="495" y="1562"/>
                  </a:lnTo>
                  <a:lnTo>
                    <a:pt x="471" y="1572"/>
                  </a:lnTo>
                  <a:lnTo>
                    <a:pt x="448" y="1582"/>
                  </a:lnTo>
                  <a:lnTo>
                    <a:pt x="426" y="1591"/>
                  </a:lnTo>
                  <a:lnTo>
                    <a:pt x="404" y="1601"/>
                  </a:lnTo>
                  <a:lnTo>
                    <a:pt x="385" y="1608"/>
                  </a:lnTo>
                  <a:lnTo>
                    <a:pt x="368" y="1613"/>
                  </a:lnTo>
                  <a:lnTo>
                    <a:pt x="355" y="1618"/>
                  </a:lnTo>
                  <a:lnTo>
                    <a:pt x="346" y="1620"/>
                  </a:lnTo>
                  <a:lnTo>
                    <a:pt x="342" y="1620"/>
                  </a:lnTo>
                  <a:lnTo>
                    <a:pt x="199" y="1479"/>
                  </a:lnTo>
                  <a:lnTo>
                    <a:pt x="199" y="1475"/>
                  </a:lnTo>
                  <a:lnTo>
                    <a:pt x="201" y="1465"/>
                  </a:lnTo>
                  <a:lnTo>
                    <a:pt x="206" y="1452"/>
                  </a:lnTo>
                  <a:lnTo>
                    <a:pt x="211" y="1435"/>
                  </a:lnTo>
                  <a:lnTo>
                    <a:pt x="218" y="1415"/>
                  </a:lnTo>
                  <a:lnTo>
                    <a:pt x="227" y="1394"/>
                  </a:lnTo>
                  <a:lnTo>
                    <a:pt x="235" y="1371"/>
                  </a:lnTo>
                  <a:lnTo>
                    <a:pt x="245" y="1349"/>
                  </a:lnTo>
                  <a:lnTo>
                    <a:pt x="254" y="1325"/>
                  </a:lnTo>
                  <a:lnTo>
                    <a:pt x="264" y="1302"/>
                  </a:lnTo>
                  <a:lnTo>
                    <a:pt x="274" y="1282"/>
                  </a:lnTo>
                  <a:lnTo>
                    <a:pt x="281" y="1263"/>
                  </a:lnTo>
                  <a:lnTo>
                    <a:pt x="287" y="1248"/>
                  </a:lnTo>
                  <a:lnTo>
                    <a:pt x="293" y="1235"/>
                  </a:lnTo>
                  <a:lnTo>
                    <a:pt x="297" y="1227"/>
                  </a:lnTo>
                  <a:lnTo>
                    <a:pt x="298" y="1225"/>
                  </a:lnTo>
                  <a:lnTo>
                    <a:pt x="251" y="1114"/>
                  </a:lnTo>
                  <a:lnTo>
                    <a:pt x="248" y="1113"/>
                  </a:lnTo>
                  <a:lnTo>
                    <a:pt x="241" y="1110"/>
                  </a:lnTo>
                  <a:lnTo>
                    <a:pt x="228" y="1105"/>
                  </a:lnTo>
                  <a:lnTo>
                    <a:pt x="212" y="1100"/>
                  </a:lnTo>
                  <a:lnTo>
                    <a:pt x="193" y="1093"/>
                  </a:lnTo>
                  <a:lnTo>
                    <a:pt x="171" y="1085"/>
                  </a:lnTo>
                  <a:lnTo>
                    <a:pt x="149" y="1076"/>
                  </a:lnTo>
                  <a:lnTo>
                    <a:pt x="126" y="1067"/>
                  </a:lnTo>
                  <a:lnTo>
                    <a:pt x="102" y="1058"/>
                  </a:lnTo>
                  <a:lnTo>
                    <a:pt x="80" y="1048"/>
                  </a:lnTo>
                  <a:lnTo>
                    <a:pt x="59" y="1040"/>
                  </a:lnTo>
                  <a:lnTo>
                    <a:pt x="40" y="1031"/>
                  </a:lnTo>
                  <a:lnTo>
                    <a:pt x="24" y="1025"/>
                  </a:lnTo>
                  <a:lnTo>
                    <a:pt x="11" y="1018"/>
                  </a:lnTo>
                  <a:lnTo>
                    <a:pt x="3" y="1013"/>
                  </a:lnTo>
                  <a:lnTo>
                    <a:pt x="0" y="1010"/>
                  </a:lnTo>
                  <a:lnTo>
                    <a:pt x="0" y="811"/>
                  </a:lnTo>
                  <a:lnTo>
                    <a:pt x="3" y="807"/>
                  </a:lnTo>
                  <a:lnTo>
                    <a:pt x="11" y="802"/>
                  </a:lnTo>
                  <a:lnTo>
                    <a:pt x="24" y="795"/>
                  </a:lnTo>
                  <a:lnTo>
                    <a:pt x="40" y="788"/>
                  </a:lnTo>
                  <a:lnTo>
                    <a:pt x="59" y="779"/>
                  </a:lnTo>
                  <a:lnTo>
                    <a:pt x="80" y="770"/>
                  </a:lnTo>
                  <a:lnTo>
                    <a:pt x="102" y="760"/>
                  </a:lnTo>
                  <a:lnTo>
                    <a:pt x="126" y="750"/>
                  </a:lnTo>
                  <a:lnTo>
                    <a:pt x="149" y="741"/>
                  </a:lnTo>
                  <a:lnTo>
                    <a:pt x="171" y="731"/>
                  </a:lnTo>
                  <a:lnTo>
                    <a:pt x="193" y="722"/>
                  </a:lnTo>
                  <a:lnTo>
                    <a:pt x="212" y="715"/>
                  </a:lnTo>
                  <a:lnTo>
                    <a:pt x="228" y="708"/>
                  </a:lnTo>
                  <a:lnTo>
                    <a:pt x="241" y="704"/>
                  </a:lnTo>
                  <a:lnTo>
                    <a:pt x="248" y="701"/>
                  </a:lnTo>
                  <a:lnTo>
                    <a:pt x="251" y="700"/>
                  </a:lnTo>
                  <a:lnTo>
                    <a:pt x="297" y="589"/>
                  </a:lnTo>
                  <a:lnTo>
                    <a:pt x="296" y="586"/>
                  </a:lnTo>
                  <a:lnTo>
                    <a:pt x="293" y="578"/>
                  </a:lnTo>
                  <a:lnTo>
                    <a:pt x="286" y="566"/>
                  </a:lnTo>
                  <a:lnTo>
                    <a:pt x="280" y="551"/>
                  </a:lnTo>
                  <a:lnTo>
                    <a:pt x="271" y="533"/>
                  </a:lnTo>
                  <a:lnTo>
                    <a:pt x="262" y="512"/>
                  </a:lnTo>
                  <a:lnTo>
                    <a:pt x="252" y="490"/>
                  </a:lnTo>
                  <a:lnTo>
                    <a:pt x="242" y="467"/>
                  </a:lnTo>
                  <a:lnTo>
                    <a:pt x="232" y="445"/>
                  </a:lnTo>
                  <a:lnTo>
                    <a:pt x="223" y="422"/>
                  </a:lnTo>
                  <a:lnTo>
                    <a:pt x="213" y="402"/>
                  </a:lnTo>
                  <a:lnTo>
                    <a:pt x="206" y="382"/>
                  </a:lnTo>
                  <a:lnTo>
                    <a:pt x="200" y="365"/>
                  </a:lnTo>
                  <a:lnTo>
                    <a:pt x="196" y="352"/>
                  </a:lnTo>
                  <a:lnTo>
                    <a:pt x="194" y="343"/>
                  </a:lnTo>
                  <a:lnTo>
                    <a:pt x="194" y="339"/>
                  </a:lnTo>
                  <a:lnTo>
                    <a:pt x="336" y="198"/>
                  </a:lnTo>
                  <a:lnTo>
                    <a:pt x="341" y="198"/>
                  </a:lnTo>
                  <a:lnTo>
                    <a:pt x="350" y="199"/>
                  </a:lnTo>
                  <a:lnTo>
                    <a:pt x="363" y="203"/>
                  </a:lnTo>
                  <a:lnTo>
                    <a:pt x="380" y="209"/>
                  </a:lnTo>
                  <a:lnTo>
                    <a:pt x="400" y="216"/>
                  </a:lnTo>
                  <a:lnTo>
                    <a:pt x="421" y="225"/>
                  </a:lnTo>
                  <a:lnTo>
                    <a:pt x="445" y="234"/>
                  </a:lnTo>
                  <a:lnTo>
                    <a:pt x="468" y="243"/>
                  </a:lnTo>
                  <a:lnTo>
                    <a:pt x="492" y="253"/>
                  </a:lnTo>
                  <a:lnTo>
                    <a:pt x="514" y="262"/>
                  </a:lnTo>
                  <a:lnTo>
                    <a:pt x="535" y="271"/>
                  </a:lnTo>
                  <a:lnTo>
                    <a:pt x="554" y="279"/>
                  </a:lnTo>
                  <a:lnTo>
                    <a:pt x="570" y="285"/>
                  </a:lnTo>
                  <a:lnTo>
                    <a:pt x="582" y="291"/>
                  </a:lnTo>
                  <a:lnTo>
                    <a:pt x="591" y="294"/>
                  </a:lnTo>
                  <a:lnTo>
                    <a:pt x="593" y="295"/>
                  </a:lnTo>
                  <a:lnTo>
                    <a:pt x="704" y="249"/>
                  </a:lnTo>
                  <a:lnTo>
                    <a:pt x="705" y="247"/>
                  </a:lnTo>
                  <a:lnTo>
                    <a:pt x="709" y="239"/>
                  </a:lnTo>
                  <a:lnTo>
                    <a:pt x="713" y="226"/>
                  </a:lnTo>
                  <a:lnTo>
                    <a:pt x="719" y="210"/>
                  </a:lnTo>
                  <a:lnTo>
                    <a:pt x="726" y="192"/>
                  </a:lnTo>
                  <a:lnTo>
                    <a:pt x="734" y="170"/>
                  </a:lnTo>
                  <a:lnTo>
                    <a:pt x="743" y="147"/>
                  </a:lnTo>
                  <a:lnTo>
                    <a:pt x="752" y="125"/>
                  </a:lnTo>
                  <a:lnTo>
                    <a:pt x="761" y="101"/>
                  </a:lnTo>
                  <a:lnTo>
                    <a:pt x="770" y="79"/>
                  </a:lnTo>
                  <a:lnTo>
                    <a:pt x="779" y="58"/>
                  </a:lnTo>
                  <a:lnTo>
                    <a:pt x="787" y="39"/>
                  </a:lnTo>
                  <a:lnTo>
                    <a:pt x="795" y="23"/>
                  </a:lnTo>
                  <a:lnTo>
                    <a:pt x="801" y="11"/>
                  </a:lnTo>
                  <a:lnTo>
                    <a:pt x="806" y="3"/>
                  </a:lnTo>
                  <a:lnTo>
                    <a:pt x="8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5" name="Group 244"/>
          <p:cNvGrpSpPr/>
          <p:nvPr/>
        </p:nvGrpSpPr>
        <p:grpSpPr>
          <a:xfrm>
            <a:off x="11023077" y="5016500"/>
            <a:ext cx="427038" cy="512763"/>
            <a:chOff x="10987088" y="5016500"/>
            <a:chExt cx="427038" cy="5127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3" name="Freeform 162"/>
            <p:cNvSpPr>
              <a:spLocks/>
            </p:cNvSpPr>
            <p:nvPr/>
          </p:nvSpPr>
          <p:spPr bwMode="auto">
            <a:xfrm>
              <a:off x="10987088" y="5099050"/>
              <a:ext cx="427038" cy="430213"/>
            </a:xfrm>
            <a:custGeom>
              <a:avLst/>
              <a:gdLst>
                <a:gd name="T0" fmla="*/ 1065 w 2691"/>
                <a:gd name="T1" fmla="*/ 16 h 2708"/>
                <a:gd name="T2" fmla="*/ 1127 w 2691"/>
                <a:gd name="T3" fmla="*/ 95 h 2708"/>
                <a:gd name="T4" fmla="*/ 1116 w 2691"/>
                <a:gd name="T5" fmla="*/ 195 h 2708"/>
                <a:gd name="T6" fmla="*/ 1039 w 2691"/>
                <a:gd name="T7" fmla="*/ 258 h 2708"/>
                <a:gd name="T8" fmla="*/ 755 w 2691"/>
                <a:gd name="T9" fmla="*/ 392 h 2708"/>
                <a:gd name="T10" fmla="*/ 523 w 2691"/>
                <a:gd name="T11" fmla="*/ 599 h 2708"/>
                <a:gd name="T12" fmla="*/ 357 w 2691"/>
                <a:gd name="T13" fmla="*/ 862 h 2708"/>
                <a:gd name="T14" fmla="*/ 268 w 2691"/>
                <a:gd name="T15" fmla="*/ 1167 h 2708"/>
                <a:gd name="T16" fmla="*/ 268 w 2691"/>
                <a:gd name="T17" fmla="*/ 1494 h 2708"/>
                <a:gd name="T18" fmla="*/ 358 w 2691"/>
                <a:gd name="T19" fmla="*/ 1799 h 2708"/>
                <a:gd name="T20" fmla="*/ 524 w 2691"/>
                <a:gd name="T21" fmla="*/ 2062 h 2708"/>
                <a:gd name="T22" fmla="*/ 753 w 2691"/>
                <a:gd name="T23" fmla="*/ 2266 h 2708"/>
                <a:gd name="T24" fmla="*/ 1031 w 2691"/>
                <a:gd name="T25" fmla="*/ 2399 h 2708"/>
                <a:gd name="T26" fmla="*/ 1345 w 2691"/>
                <a:gd name="T27" fmla="*/ 2446 h 2708"/>
                <a:gd name="T28" fmla="*/ 1659 w 2691"/>
                <a:gd name="T29" fmla="*/ 2399 h 2708"/>
                <a:gd name="T30" fmla="*/ 1938 w 2691"/>
                <a:gd name="T31" fmla="*/ 2266 h 2708"/>
                <a:gd name="T32" fmla="*/ 2167 w 2691"/>
                <a:gd name="T33" fmla="*/ 2062 h 2708"/>
                <a:gd name="T34" fmla="*/ 2333 w 2691"/>
                <a:gd name="T35" fmla="*/ 1799 h 2708"/>
                <a:gd name="T36" fmla="*/ 2423 w 2691"/>
                <a:gd name="T37" fmla="*/ 1494 h 2708"/>
                <a:gd name="T38" fmla="*/ 2424 w 2691"/>
                <a:gd name="T39" fmla="*/ 1175 h 2708"/>
                <a:gd name="T40" fmla="*/ 2343 w 2691"/>
                <a:gd name="T41" fmla="*/ 882 h 2708"/>
                <a:gd name="T42" fmla="*/ 2191 w 2691"/>
                <a:gd name="T43" fmla="*/ 626 h 2708"/>
                <a:gd name="T44" fmla="*/ 1977 w 2691"/>
                <a:gd name="T45" fmla="*/ 419 h 2708"/>
                <a:gd name="T46" fmla="*/ 1712 w 2691"/>
                <a:gd name="T47" fmla="*/ 277 h 2708"/>
                <a:gd name="T48" fmla="*/ 1639 w 2691"/>
                <a:gd name="T49" fmla="*/ 210 h 2708"/>
                <a:gd name="T50" fmla="*/ 1634 w 2691"/>
                <a:gd name="T51" fmla="*/ 109 h 2708"/>
                <a:gd name="T52" fmla="*/ 1700 w 2691"/>
                <a:gd name="T53" fmla="*/ 35 h 2708"/>
                <a:gd name="T54" fmla="*/ 1798 w 2691"/>
                <a:gd name="T55" fmla="*/ 30 h 2708"/>
                <a:gd name="T56" fmla="*/ 2096 w 2691"/>
                <a:gd name="T57" fmla="*/ 184 h 2708"/>
                <a:gd name="T58" fmla="*/ 2343 w 2691"/>
                <a:gd name="T59" fmla="*/ 404 h 2708"/>
                <a:gd name="T60" fmla="*/ 2530 w 2691"/>
                <a:gd name="T61" fmla="*/ 677 h 2708"/>
                <a:gd name="T62" fmla="*/ 2650 w 2691"/>
                <a:gd name="T63" fmla="*/ 989 h 2708"/>
                <a:gd name="T64" fmla="*/ 2691 w 2691"/>
                <a:gd name="T65" fmla="*/ 1329 h 2708"/>
                <a:gd name="T66" fmla="*/ 2643 w 2691"/>
                <a:gd name="T67" fmla="*/ 1695 h 2708"/>
                <a:gd name="T68" fmla="*/ 2507 w 2691"/>
                <a:gd name="T69" fmla="*/ 2025 h 2708"/>
                <a:gd name="T70" fmla="*/ 2297 w 2691"/>
                <a:gd name="T71" fmla="*/ 2304 h 2708"/>
                <a:gd name="T72" fmla="*/ 2024 w 2691"/>
                <a:gd name="T73" fmla="*/ 2519 h 2708"/>
                <a:gd name="T74" fmla="*/ 1703 w 2691"/>
                <a:gd name="T75" fmla="*/ 2658 h 2708"/>
                <a:gd name="T76" fmla="*/ 1345 w 2691"/>
                <a:gd name="T77" fmla="*/ 2708 h 2708"/>
                <a:gd name="T78" fmla="*/ 988 w 2691"/>
                <a:gd name="T79" fmla="*/ 2658 h 2708"/>
                <a:gd name="T80" fmla="*/ 666 w 2691"/>
                <a:gd name="T81" fmla="*/ 2519 h 2708"/>
                <a:gd name="T82" fmla="*/ 394 w 2691"/>
                <a:gd name="T83" fmla="*/ 2304 h 2708"/>
                <a:gd name="T84" fmla="*/ 184 w 2691"/>
                <a:gd name="T85" fmla="*/ 2025 h 2708"/>
                <a:gd name="T86" fmla="*/ 48 w 2691"/>
                <a:gd name="T87" fmla="*/ 1695 h 2708"/>
                <a:gd name="T88" fmla="*/ 0 w 2691"/>
                <a:gd name="T89" fmla="*/ 1329 h 2708"/>
                <a:gd name="T90" fmla="*/ 42 w 2691"/>
                <a:gd name="T91" fmla="*/ 990 h 2708"/>
                <a:gd name="T92" fmla="*/ 161 w 2691"/>
                <a:gd name="T93" fmla="*/ 678 h 2708"/>
                <a:gd name="T94" fmla="*/ 348 w 2691"/>
                <a:gd name="T95" fmla="*/ 406 h 2708"/>
                <a:gd name="T96" fmla="*/ 593 w 2691"/>
                <a:gd name="T97" fmla="*/ 186 h 2708"/>
                <a:gd name="T98" fmla="*/ 888 w 2691"/>
                <a:gd name="T99" fmla="*/ 32 h 2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91" h="2708">
                  <a:moveTo>
                    <a:pt x="993" y="0"/>
                  </a:moveTo>
                  <a:lnTo>
                    <a:pt x="1018" y="1"/>
                  </a:lnTo>
                  <a:lnTo>
                    <a:pt x="1043" y="6"/>
                  </a:lnTo>
                  <a:lnTo>
                    <a:pt x="1065" y="16"/>
                  </a:lnTo>
                  <a:lnTo>
                    <a:pt x="1086" y="30"/>
                  </a:lnTo>
                  <a:lnTo>
                    <a:pt x="1103" y="48"/>
                  </a:lnTo>
                  <a:lnTo>
                    <a:pt x="1117" y="70"/>
                  </a:lnTo>
                  <a:lnTo>
                    <a:pt x="1127" y="95"/>
                  </a:lnTo>
                  <a:lnTo>
                    <a:pt x="1132" y="121"/>
                  </a:lnTo>
                  <a:lnTo>
                    <a:pt x="1131" y="146"/>
                  </a:lnTo>
                  <a:lnTo>
                    <a:pt x="1126" y="171"/>
                  </a:lnTo>
                  <a:lnTo>
                    <a:pt x="1116" y="195"/>
                  </a:lnTo>
                  <a:lnTo>
                    <a:pt x="1102" y="215"/>
                  </a:lnTo>
                  <a:lnTo>
                    <a:pt x="1085" y="233"/>
                  </a:lnTo>
                  <a:lnTo>
                    <a:pt x="1063" y="247"/>
                  </a:lnTo>
                  <a:lnTo>
                    <a:pt x="1039" y="258"/>
                  </a:lnTo>
                  <a:lnTo>
                    <a:pt x="964" y="283"/>
                  </a:lnTo>
                  <a:lnTo>
                    <a:pt x="892" y="314"/>
                  </a:lnTo>
                  <a:lnTo>
                    <a:pt x="821" y="350"/>
                  </a:lnTo>
                  <a:lnTo>
                    <a:pt x="755" y="392"/>
                  </a:lnTo>
                  <a:lnTo>
                    <a:pt x="692" y="437"/>
                  </a:lnTo>
                  <a:lnTo>
                    <a:pt x="631" y="487"/>
                  </a:lnTo>
                  <a:lnTo>
                    <a:pt x="575" y="541"/>
                  </a:lnTo>
                  <a:lnTo>
                    <a:pt x="523" y="599"/>
                  </a:lnTo>
                  <a:lnTo>
                    <a:pt x="475" y="660"/>
                  </a:lnTo>
                  <a:lnTo>
                    <a:pt x="431" y="724"/>
                  </a:lnTo>
                  <a:lnTo>
                    <a:pt x="392" y="792"/>
                  </a:lnTo>
                  <a:lnTo>
                    <a:pt x="357" y="862"/>
                  </a:lnTo>
                  <a:lnTo>
                    <a:pt x="327" y="936"/>
                  </a:lnTo>
                  <a:lnTo>
                    <a:pt x="302" y="1011"/>
                  </a:lnTo>
                  <a:lnTo>
                    <a:pt x="282" y="1088"/>
                  </a:lnTo>
                  <a:lnTo>
                    <a:pt x="268" y="1167"/>
                  </a:lnTo>
                  <a:lnTo>
                    <a:pt x="259" y="1248"/>
                  </a:lnTo>
                  <a:lnTo>
                    <a:pt x="256" y="1329"/>
                  </a:lnTo>
                  <a:lnTo>
                    <a:pt x="259" y="1413"/>
                  </a:lnTo>
                  <a:lnTo>
                    <a:pt x="268" y="1494"/>
                  </a:lnTo>
                  <a:lnTo>
                    <a:pt x="282" y="1573"/>
                  </a:lnTo>
                  <a:lnTo>
                    <a:pt x="303" y="1651"/>
                  </a:lnTo>
                  <a:lnTo>
                    <a:pt x="328" y="1727"/>
                  </a:lnTo>
                  <a:lnTo>
                    <a:pt x="358" y="1799"/>
                  </a:lnTo>
                  <a:lnTo>
                    <a:pt x="392" y="1869"/>
                  </a:lnTo>
                  <a:lnTo>
                    <a:pt x="432" y="1937"/>
                  </a:lnTo>
                  <a:lnTo>
                    <a:pt x="475" y="2001"/>
                  </a:lnTo>
                  <a:lnTo>
                    <a:pt x="524" y="2062"/>
                  </a:lnTo>
                  <a:lnTo>
                    <a:pt x="576" y="2118"/>
                  </a:lnTo>
                  <a:lnTo>
                    <a:pt x="631" y="2172"/>
                  </a:lnTo>
                  <a:lnTo>
                    <a:pt x="691" y="2220"/>
                  </a:lnTo>
                  <a:lnTo>
                    <a:pt x="753" y="2266"/>
                  </a:lnTo>
                  <a:lnTo>
                    <a:pt x="818" y="2306"/>
                  </a:lnTo>
                  <a:lnTo>
                    <a:pt x="887" y="2342"/>
                  </a:lnTo>
                  <a:lnTo>
                    <a:pt x="958" y="2373"/>
                  </a:lnTo>
                  <a:lnTo>
                    <a:pt x="1031" y="2399"/>
                  </a:lnTo>
                  <a:lnTo>
                    <a:pt x="1107" y="2419"/>
                  </a:lnTo>
                  <a:lnTo>
                    <a:pt x="1184" y="2434"/>
                  </a:lnTo>
                  <a:lnTo>
                    <a:pt x="1264" y="2443"/>
                  </a:lnTo>
                  <a:lnTo>
                    <a:pt x="1345" y="2446"/>
                  </a:lnTo>
                  <a:lnTo>
                    <a:pt x="1426" y="2443"/>
                  </a:lnTo>
                  <a:lnTo>
                    <a:pt x="1506" y="2434"/>
                  </a:lnTo>
                  <a:lnTo>
                    <a:pt x="1584" y="2419"/>
                  </a:lnTo>
                  <a:lnTo>
                    <a:pt x="1659" y="2399"/>
                  </a:lnTo>
                  <a:lnTo>
                    <a:pt x="1733" y="2373"/>
                  </a:lnTo>
                  <a:lnTo>
                    <a:pt x="1804" y="2342"/>
                  </a:lnTo>
                  <a:lnTo>
                    <a:pt x="1873" y="2306"/>
                  </a:lnTo>
                  <a:lnTo>
                    <a:pt x="1938" y="2266"/>
                  </a:lnTo>
                  <a:lnTo>
                    <a:pt x="2000" y="2220"/>
                  </a:lnTo>
                  <a:lnTo>
                    <a:pt x="2060" y="2172"/>
                  </a:lnTo>
                  <a:lnTo>
                    <a:pt x="2115" y="2118"/>
                  </a:lnTo>
                  <a:lnTo>
                    <a:pt x="2167" y="2062"/>
                  </a:lnTo>
                  <a:lnTo>
                    <a:pt x="2215" y="2001"/>
                  </a:lnTo>
                  <a:lnTo>
                    <a:pt x="2259" y="1937"/>
                  </a:lnTo>
                  <a:lnTo>
                    <a:pt x="2299" y="1869"/>
                  </a:lnTo>
                  <a:lnTo>
                    <a:pt x="2333" y="1799"/>
                  </a:lnTo>
                  <a:lnTo>
                    <a:pt x="2363" y="1727"/>
                  </a:lnTo>
                  <a:lnTo>
                    <a:pt x="2388" y="1651"/>
                  </a:lnTo>
                  <a:lnTo>
                    <a:pt x="2408" y="1573"/>
                  </a:lnTo>
                  <a:lnTo>
                    <a:pt x="2423" y="1494"/>
                  </a:lnTo>
                  <a:lnTo>
                    <a:pt x="2431" y="1413"/>
                  </a:lnTo>
                  <a:lnTo>
                    <a:pt x="2434" y="1329"/>
                  </a:lnTo>
                  <a:lnTo>
                    <a:pt x="2432" y="1251"/>
                  </a:lnTo>
                  <a:lnTo>
                    <a:pt x="2424" y="1175"/>
                  </a:lnTo>
                  <a:lnTo>
                    <a:pt x="2411" y="1098"/>
                  </a:lnTo>
                  <a:lnTo>
                    <a:pt x="2393" y="1025"/>
                  </a:lnTo>
                  <a:lnTo>
                    <a:pt x="2371" y="953"/>
                  </a:lnTo>
                  <a:lnTo>
                    <a:pt x="2343" y="882"/>
                  </a:lnTo>
                  <a:lnTo>
                    <a:pt x="2312" y="814"/>
                  </a:lnTo>
                  <a:lnTo>
                    <a:pt x="2276" y="749"/>
                  </a:lnTo>
                  <a:lnTo>
                    <a:pt x="2235" y="686"/>
                  </a:lnTo>
                  <a:lnTo>
                    <a:pt x="2191" y="626"/>
                  </a:lnTo>
                  <a:lnTo>
                    <a:pt x="2143" y="570"/>
                  </a:lnTo>
                  <a:lnTo>
                    <a:pt x="2092" y="516"/>
                  </a:lnTo>
                  <a:lnTo>
                    <a:pt x="2036" y="466"/>
                  </a:lnTo>
                  <a:lnTo>
                    <a:pt x="1977" y="419"/>
                  </a:lnTo>
                  <a:lnTo>
                    <a:pt x="1916" y="377"/>
                  </a:lnTo>
                  <a:lnTo>
                    <a:pt x="1850" y="340"/>
                  </a:lnTo>
                  <a:lnTo>
                    <a:pt x="1783" y="306"/>
                  </a:lnTo>
                  <a:lnTo>
                    <a:pt x="1712" y="277"/>
                  </a:lnTo>
                  <a:lnTo>
                    <a:pt x="1689" y="266"/>
                  </a:lnTo>
                  <a:lnTo>
                    <a:pt x="1669" y="250"/>
                  </a:lnTo>
                  <a:lnTo>
                    <a:pt x="1651" y="232"/>
                  </a:lnTo>
                  <a:lnTo>
                    <a:pt x="1639" y="210"/>
                  </a:lnTo>
                  <a:lnTo>
                    <a:pt x="1630" y="186"/>
                  </a:lnTo>
                  <a:lnTo>
                    <a:pt x="1627" y="162"/>
                  </a:lnTo>
                  <a:lnTo>
                    <a:pt x="1628" y="135"/>
                  </a:lnTo>
                  <a:lnTo>
                    <a:pt x="1634" y="109"/>
                  </a:lnTo>
                  <a:lnTo>
                    <a:pt x="1645" y="86"/>
                  </a:lnTo>
                  <a:lnTo>
                    <a:pt x="1660" y="65"/>
                  </a:lnTo>
                  <a:lnTo>
                    <a:pt x="1679" y="48"/>
                  </a:lnTo>
                  <a:lnTo>
                    <a:pt x="1700" y="35"/>
                  </a:lnTo>
                  <a:lnTo>
                    <a:pt x="1724" y="27"/>
                  </a:lnTo>
                  <a:lnTo>
                    <a:pt x="1748" y="23"/>
                  </a:lnTo>
                  <a:lnTo>
                    <a:pt x="1773" y="24"/>
                  </a:lnTo>
                  <a:lnTo>
                    <a:pt x="1798" y="30"/>
                  </a:lnTo>
                  <a:lnTo>
                    <a:pt x="1877" y="62"/>
                  </a:lnTo>
                  <a:lnTo>
                    <a:pt x="1953" y="98"/>
                  </a:lnTo>
                  <a:lnTo>
                    <a:pt x="2025" y="139"/>
                  </a:lnTo>
                  <a:lnTo>
                    <a:pt x="2096" y="184"/>
                  </a:lnTo>
                  <a:lnTo>
                    <a:pt x="2163" y="234"/>
                  </a:lnTo>
                  <a:lnTo>
                    <a:pt x="2226" y="287"/>
                  </a:lnTo>
                  <a:lnTo>
                    <a:pt x="2287" y="344"/>
                  </a:lnTo>
                  <a:lnTo>
                    <a:pt x="2343" y="404"/>
                  </a:lnTo>
                  <a:lnTo>
                    <a:pt x="2395" y="468"/>
                  </a:lnTo>
                  <a:lnTo>
                    <a:pt x="2444" y="535"/>
                  </a:lnTo>
                  <a:lnTo>
                    <a:pt x="2490" y="605"/>
                  </a:lnTo>
                  <a:lnTo>
                    <a:pt x="2530" y="677"/>
                  </a:lnTo>
                  <a:lnTo>
                    <a:pt x="2567" y="752"/>
                  </a:lnTo>
                  <a:lnTo>
                    <a:pt x="2598" y="829"/>
                  </a:lnTo>
                  <a:lnTo>
                    <a:pt x="2626" y="908"/>
                  </a:lnTo>
                  <a:lnTo>
                    <a:pt x="2650" y="989"/>
                  </a:lnTo>
                  <a:lnTo>
                    <a:pt x="2668" y="1073"/>
                  </a:lnTo>
                  <a:lnTo>
                    <a:pt x="2681" y="1157"/>
                  </a:lnTo>
                  <a:lnTo>
                    <a:pt x="2689" y="1243"/>
                  </a:lnTo>
                  <a:lnTo>
                    <a:pt x="2691" y="1329"/>
                  </a:lnTo>
                  <a:lnTo>
                    <a:pt x="2688" y="1423"/>
                  </a:lnTo>
                  <a:lnTo>
                    <a:pt x="2679" y="1516"/>
                  </a:lnTo>
                  <a:lnTo>
                    <a:pt x="2664" y="1606"/>
                  </a:lnTo>
                  <a:lnTo>
                    <a:pt x="2643" y="1695"/>
                  </a:lnTo>
                  <a:lnTo>
                    <a:pt x="2616" y="1781"/>
                  </a:lnTo>
                  <a:lnTo>
                    <a:pt x="2585" y="1865"/>
                  </a:lnTo>
                  <a:lnTo>
                    <a:pt x="2548" y="1946"/>
                  </a:lnTo>
                  <a:lnTo>
                    <a:pt x="2507" y="2025"/>
                  </a:lnTo>
                  <a:lnTo>
                    <a:pt x="2461" y="2100"/>
                  </a:lnTo>
                  <a:lnTo>
                    <a:pt x="2410" y="2171"/>
                  </a:lnTo>
                  <a:lnTo>
                    <a:pt x="2355" y="2239"/>
                  </a:lnTo>
                  <a:lnTo>
                    <a:pt x="2297" y="2304"/>
                  </a:lnTo>
                  <a:lnTo>
                    <a:pt x="2233" y="2364"/>
                  </a:lnTo>
                  <a:lnTo>
                    <a:pt x="2167" y="2420"/>
                  </a:lnTo>
                  <a:lnTo>
                    <a:pt x="2097" y="2472"/>
                  </a:lnTo>
                  <a:lnTo>
                    <a:pt x="2024" y="2519"/>
                  </a:lnTo>
                  <a:lnTo>
                    <a:pt x="1948" y="2562"/>
                  </a:lnTo>
                  <a:lnTo>
                    <a:pt x="1869" y="2599"/>
                  </a:lnTo>
                  <a:lnTo>
                    <a:pt x="1787" y="2631"/>
                  </a:lnTo>
                  <a:lnTo>
                    <a:pt x="1703" y="2658"/>
                  </a:lnTo>
                  <a:lnTo>
                    <a:pt x="1616" y="2680"/>
                  </a:lnTo>
                  <a:lnTo>
                    <a:pt x="1528" y="2695"/>
                  </a:lnTo>
                  <a:lnTo>
                    <a:pt x="1437" y="2705"/>
                  </a:lnTo>
                  <a:lnTo>
                    <a:pt x="1345" y="2708"/>
                  </a:lnTo>
                  <a:lnTo>
                    <a:pt x="1253" y="2705"/>
                  </a:lnTo>
                  <a:lnTo>
                    <a:pt x="1163" y="2695"/>
                  </a:lnTo>
                  <a:lnTo>
                    <a:pt x="1074" y="2680"/>
                  </a:lnTo>
                  <a:lnTo>
                    <a:pt x="988" y="2658"/>
                  </a:lnTo>
                  <a:lnTo>
                    <a:pt x="904" y="2631"/>
                  </a:lnTo>
                  <a:lnTo>
                    <a:pt x="822" y="2599"/>
                  </a:lnTo>
                  <a:lnTo>
                    <a:pt x="743" y="2562"/>
                  </a:lnTo>
                  <a:lnTo>
                    <a:pt x="666" y="2519"/>
                  </a:lnTo>
                  <a:lnTo>
                    <a:pt x="594" y="2472"/>
                  </a:lnTo>
                  <a:lnTo>
                    <a:pt x="524" y="2420"/>
                  </a:lnTo>
                  <a:lnTo>
                    <a:pt x="457" y="2364"/>
                  </a:lnTo>
                  <a:lnTo>
                    <a:pt x="394" y="2304"/>
                  </a:lnTo>
                  <a:lnTo>
                    <a:pt x="336" y="2239"/>
                  </a:lnTo>
                  <a:lnTo>
                    <a:pt x="280" y="2171"/>
                  </a:lnTo>
                  <a:lnTo>
                    <a:pt x="230" y="2100"/>
                  </a:lnTo>
                  <a:lnTo>
                    <a:pt x="184" y="2025"/>
                  </a:lnTo>
                  <a:lnTo>
                    <a:pt x="143" y="1946"/>
                  </a:lnTo>
                  <a:lnTo>
                    <a:pt x="106" y="1865"/>
                  </a:lnTo>
                  <a:lnTo>
                    <a:pt x="74" y="1781"/>
                  </a:lnTo>
                  <a:lnTo>
                    <a:pt x="48" y="1695"/>
                  </a:lnTo>
                  <a:lnTo>
                    <a:pt x="27" y="1606"/>
                  </a:lnTo>
                  <a:lnTo>
                    <a:pt x="12" y="1516"/>
                  </a:lnTo>
                  <a:lnTo>
                    <a:pt x="3" y="1423"/>
                  </a:lnTo>
                  <a:lnTo>
                    <a:pt x="0" y="1329"/>
                  </a:lnTo>
                  <a:lnTo>
                    <a:pt x="3" y="1243"/>
                  </a:lnTo>
                  <a:lnTo>
                    <a:pt x="11" y="1157"/>
                  </a:lnTo>
                  <a:lnTo>
                    <a:pt x="24" y="1073"/>
                  </a:lnTo>
                  <a:lnTo>
                    <a:pt x="42" y="990"/>
                  </a:lnTo>
                  <a:lnTo>
                    <a:pt x="64" y="910"/>
                  </a:lnTo>
                  <a:lnTo>
                    <a:pt x="92" y="830"/>
                  </a:lnTo>
                  <a:lnTo>
                    <a:pt x="125" y="753"/>
                  </a:lnTo>
                  <a:lnTo>
                    <a:pt x="161" y="678"/>
                  </a:lnTo>
                  <a:lnTo>
                    <a:pt x="202" y="606"/>
                  </a:lnTo>
                  <a:lnTo>
                    <a:pt x="246" y="537"/>
                  </a:lnTo>
                  <a:lnTo>
                    <a:pt x="296" y="470"/>
                  </a:lnTo>
                  <a:lnTo>
                    <a:pt x="348" y="406"/>
                  </a:lnTo>
                  <a:lnTo>
                    <a:pt x="404" y="346"/>
                  </a:lnTo>
                  <a:lnTo>
                    <a:pt x="463" y="290"/>
                  </a:lnTo>
                  <a:lnTo>
                    <a:pt x="527" y="236"/>
                  </a:lnTo>
                  <a:lnTo>
                    <a:pt x="593" y="186"/>
                  </a:lnTo>
                  <a:lnTo>
                    <a:pt x="662" y="141"/>
                  </a:lnTo>
                  <a:lnTo>
                    <a:pt x="735" y="101"/>
                  </a:lnTo>
                  <a:lnTo>
                    <a:pt x="810" y="64"/>
                  </a:lnTo>
                  <a:lnTo>
                    <a:pt x="888" y="32"/>
                  </a:lnTo>
                  <a:lnTo>
                    <a:pt x="968" y="5"/>
                  </a:lnTo>
                  <a:lnTo>
                    <a:pt x="9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63"/>
            <p:cNvSpPr>
              <a:spLocks/>
            </p:cNvSpPr>
            <p:nvPr/>
          </p:nvSpPr>
          <p:spPr bwMode="auto">
            <a:xfrm>
              <a:off x="11187113" y="5016500"/>
              <a:ext cx="39688" cy="269875"/>
            </a:xfrm>
            <a:custGeom>
              <a:avLst/>
              <a:gdLst>
                <a:gd name="T0" fmla="*/ 128 w 256"/>
                <a:gd name="T1" fmla="*/ 0 h 1696"/>
                <a:gd name="T2" fmla="*/ 154 w 256"/>
                <a:gd name="T3" fmla="*/ 2 h 1696"/>
                <a:gd name="T4" fmla="*/ 178 w 256"/>
                <a:gd name="T5" fmla="*/ 10 h 1696"/>
                <a:gd name="T6" fmla="*/ 199 w 256"/>
                <a:gd name="T7" fmla="*/ 21 h 1696"/>
                <a:gd name="T8" fmla="*/ 219 w 256"/>
                <a:gd name="T9" fmla="*/ 38 h 1696"/>
                <a:gd name="T10" fmla="*/ 235 w 256"/>
                <a:gd name="T11" fmla="*/ 57 h 1696"/>
                <a:gd name="T12" fmla="*/ 246 w 256"/>
                <a:gd name="T13" fmla="*/ 80 h 1696"/>
                <a:gd name="T14" fmla="*/ 254 w 256"/>
                <a:gd name="T15" fmla="*/ 104 h 1696"/>
                <a:gd name="T16" fmla="*/ 256 w 256"/>
                <a:gd name="T17" fmla="*/ 131 h 1696"/>
                <a:gd name="T18" fmla="*/ 256 w 256"/>
                <a:gd name="T19" fmla="*/ 1565 h 1696"/>
                <a:gd name="T20" fmla="*/ 254 w 256"/>
                <a:gd name="T21" fmla="*/ 1592 h 1696"/>
                <a:gd name="T22" fmla="*/ 246 w 256"/>
                <a:gd name="T23" fmla="*/ 1616 h 1696"/>
                <a:gd name="T24" fmla="*/ 235 w 256"/>
                <a:gd name="T25" fmla="*/ 1638 h 1696"/>
                <a:gd name="T26" fmla="*/ 219 w 256"/>
                <a:gd name="T27" fmla="*/ 1657 h 1696"/>
                <a:gd name="T28" fmla="*/ 199 w 256"/>
                <a:gd name="T29" fmla="*/ 1674 h 1696"/>
                <a:gd name="T30" fmla="*/ 178 w 256"/>
                <a:gd name="T31" fmla="*/ 1685 h 1696"/>
                <a:gd name="T32" fmla="*/ 154 w 256"/>
                <a:gd name="T33" fmla="*/ 1694 h 1696"/>
                <a:gd name="T34" fmla="*/ 128 w 256"/>
                <a:gd name="T35" fmla="*/ 1696 h 1696"/>
                <a:gd name="T36" fmla="*/ 102 w 256"/>
                <a:gd name="T37" fmla="*/ 1694 h 1696"/>
                <a:gd name="T38" fmla="*/ 78 w 256"/>
                <a:gd name="T39" fmla="*/ 1685 h 1696"/>
                <a:gd name="T40" fmla="*/ 57 w 256"/>
                <a:gd name="T41" fmla="*/ 1674 h 1696"/>
                <a:gd name="T42" fmla="*/ 38 w 256"/>
                <a:gd name="T43" fmla="*/ 1657 h 1696"/>
                <a:gd name="T44" fmla="*/ 22 w 256"/>
                <a:gd name="T45" fmla="*/ 1638 h 1696"/>
                <a:gd name="T46" fmla="*/ 10 w 256"/>
                <a:gd name="T47" fmla="*/ 1616 h 1696"/>
                <a:gd name="T48" fmla="*/ 2 w 256"/>
                <a:gd name="T49" fmla="*/ 1592 h 1696"/>
                <a:gd name="T50" fmla="*/ 0 w 256"/>
                <a:gd name="T51" fmla="*/ 1565 h 1696"/>
                <a:gd name="T52" fmla="*/ 0 w 256"/>
                <a:gd name="T53" fmla="*/ 131 h 1696"/>
                <a:gd name="T54" fmla="*/ 3 w 256"/>
                <a:gd name="T55" fmla="*/ 104 h 1696"/>
                <a:gd name="T56" fmla="*/ 10 w 256"/>
                <a:gd name="T57" fmla="*/ 80 h 1696"/>
                <a:gd name="T58" fmla="*/ 23 w 256"/>
                <a:gd name="T59" fmla="*/ 57 h 1696"/>
                <a:gd name="T60" fmla="*/ 38 w 256"/>
                <a:gd name="T61" fmla="*/ 38 h 1696"/>
                <a:gd name="T62" fmla="*/ 57 w 256"/>
                <a:gd name="T63" fmla="*/ 21 h 1696"/>
                <a:gd name="T64" fmla="*/ 79 w 256"/>
                <a:gd name="T65" fmla="*/ 10 h 1696"/>
                <a:gd name="T66" fmla="*/ 102 w 256"/>
                <a:gd name="T67" fmla="*/ 2 h 1696"/>
                <a:gd name="T68" fmla="*/ 128 w 256"/>
                <a:gd name="T69" fmla="*/ 0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6" h="1696">
                  <a:moveTo>
                    <a:pt x="128" y="0"/>
                  </a:moveTo>
                  <a:lnTo>
                    <a:pt x="154" y="2"/>
                  </a:lnTo>
                  <a:lnTo>
                    <a:pt x="178" y="10"/>
                  </a:lnTo>
                  <a:lnTo>
                    <a:pt x="199" y="21"/>
                  </a:lnTo>
                  <a:lnTo>
                    <a:pt x="219" y="38"/>
                  </a:lnTo>
                  <a:lnTo>
                    <a:pt x="235" y="57"/>
                  </a:lnTo>
                  <a:lnTo>
                    <a:pt x="246" y="80"/>
                  </a:lnTo>
                  <a:lnTo>
                    <a:pt x="254" y="104"/>
                  </a:lnTo>
                  <a:lnTo>
                    <a:pt x="256" y="131"/>
                  </a:lnTo>
                  <a:lnTo>
                    <a:pt x="256" y="1565"/>
                  </a:lnTo>
                  <a:lnTo>
                    <a:pt x="254" y="1592"/>
                  </a:lnTo>
                  <a:lnTo>
                    <a:pt x="246" y="1616"/>
                  </a:lnTo>
                  <a:lnTo>
                    <a:pt x="235" y="1638"/>
                  </a:lnTo>
                  <a:lnTo>
                    <a:pt x="219" y="1657"/>
                  </a:lnTo>
                  <a:lnTo>
                    <a:pt x="199" y="1674"/>
                  </a:lnTo>
                  <a:lnTo>
                    <a:pt x="178" y="1685"/>
                  </a:lnTo>
                  <a:lnTo>
                    <a:pt x="154" y="1694"/>
                  </a:lnTo>
                  <a:lnTo>
                    <a:pt x="128" y="1696"/>
                  </a:lnTo>
                  <a:lnTo>
                    <a:pt x="102" y="1694"/>
                  </a:lnTo>
                  <a:lnTo>
                    <a:pt x="78" y="1685"/>
                  </a:lnTo>
                  <a:lnTo>
                    <a:pt x="57" y="1674"/>
                  </a:lnTo>
                  <a:lnTo>
                    <a:pt x="38" y="1657"/>
                  </a:lnTo>
                  <a:lnTo>
                    <a:pt x="22" y="1638"/>
                  </a:lnTo>
                  <a:lnTo>
                    <a:pt x="10" y="1616"/>
                  </a:lnTo>
                  <a:lnTo>
                    <a:pt x="2" y="1592"/>
                  </a:lnTo>
                  <a:lnTo>
                    <a:pt x="0" y="1565"/>
                  </a:lnTo>
                  <a:lnTo>
                    <a:pt x="0" y="131"/>
                  </a:lnTo>
                  <a:lnTo>
                    <a:pt x="3" y="104"/>
                  </a:lnTo>
                  <a:lnTo>
                    <a:pt x="10" y="80"/>
                  </a:lnTo>
                  <a:lnTo>
                    <a:pt x="23" y="57"/>
                  </a:lnTo>
                  <a:lnTo>
                    <a:pt x="38" y="38"/>
                  </a:lnTo>
                  <a:lnTo>
                    <a:pt x="57" y="21"/>
                  </a:lnTo>
                  <a:lnTo>
                    <a:pt x="79" y="10"/>
                  </a:lnTo>
                  <a:lnTo>
                    <a:pt x="102" y="2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64"/>
            <p:cNvSpPr>
              <a:spLocks/>
            </p:cNvSpPr>
            <p:nvPr/>
          </p:nvSpPr>
          <p:spPr bwMode="auto">
            <a:xfrm>
              <a:off x="11106151" y="5326063"/>
              <a:ext cx="55563" cy="104775"/>
            </a:xfrm>
            <a:custGeom>
              <a:avLst/>
              <a:gdLst>
                <a:gd name="T0" fmla="*/ 0 w 343"/>
                <a:gd name="T1" fmla="*/ 0 h 657"/>
                <a:gd name="T2" fmla="*/ 332 w 343"/>
                <a:gd name="T3" fmla="*/ 0 h 657"/>
                <a:gd name="T4" fmla="*/ 332 w 343"/>
                <a:gd name="T5" fmla="*/ 72 h 657"/>
                <a:gd name="T6" fmla="*/ 80 w 343"/>
                <a:gd name="T7" fmla="*/ 72 h 657"/>
                <a:gd name="T8" fmla="*/ 80 w 343"/>
                <a:gd name="T9" fmla="*/ 278 h 657"/>
                <a:gd name="T10" fmla="*/ 316 w 343"/>
                <a:gd name="T11" fmla="*/ 278 h 657"/>
                <a:gd name="T12" fmla="*/ 316 w 343"/>
                <a:gd name="T13" fmla="*/ 350 h 657"/>
                <a:gd name="T14" fmla="*/ 80 w 343"/>
                <a:gd name="T15" fmla="*/ 350 h 657"/>
                <a:gd name="T16" fmla="*/ 80 w 343"/>
                <a:gd name="T17" fmla="*/ 585 h 657"/>
                <a:gd name="T18" fmla="*/ 343 w 343"/>
                <a:gd name="T19" fmla="*/ 585 h 657"/>
                <a:gd name="T20" fmla="*/ 343 w 343"/>
                <a:gd name="T21" fmla="*/ 657 h 657"/>
                <a:gd name="T22" fmla="*/ 0 w 343"/>
                <a:gd name="T23" fmla="*/ 657 h 657"/>
                <a:gd name="T24" fmla="*/ 0 w 343"/>
                <a:gd name="T25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3" h="657">
                  <a:moveTo>
                    <a:pt x="0" y="0"/>
                  </a:moveTo>
                  <a:lnTo>
                    <a:pt x="332" y="0"/>
                  </a:lnTo>
                  <a:lnTo>
                    <a:pt x="332" y="72"/>
                  </a:lnTo>
                  <a:lnTo>
                    <a:pt x="80" y="72"/>
                  </a:lnTo>
                  <a:lnTo>
                    <a:pt x="80" y="278"/>
                  </a:lnTo>
                  <a:lnTo>
                    <a:pt x="316" y="278"/>
                  </a:lnTo>
                  <a:lnTo>
                    <a:pt x="316" y="350"/>
                  </a:lnTo>
                  <a:lnTo>
                    <a:pt x="80" y="350"/>
                  </a:lnTo>
                  <a:lnTo>
                    <a:pt x="80" y="585"/>
                  </a:lnTo>
                  <a:lnTo>
                    <a:pt x="343" y="585"/>
                  </a:lnTo>
                  <a:lnTo>
                    <a:pt x="343" y="657"/>
                  </a:lnTo>
                  <a:lnTo>
                    <a:pt x="0" y="6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65"/>
            <p:cNvSpPr>
              <a:spLocks/>
            </p:cNvSpPr>
            <p:nvPr/>
          </p:nvSpPr>
          <p:spPr bwMode="auto">
            <a:xfrm>
              <a:off x="11169651" y="5324475"/>
              <a:ext cx="63500" cy="107950"/>
            </a:xfrm>
            <a:custGeom>
              <a:avLst/>
              <a:gdLst>
                <a:gd name="T0" fmla="*/ 238 w 401"/>
                <a:gd name="T1" fmla="*/ 2 h 682"/>
                <a:gd name="T2" fmla="*/ 291 w 401"/>
                <a:gd name="T3" fmla="*/ 13 h 682"/>
                <a:gd name="T4" fmla="*/ 333 w 401"/>
                <a:gd name="T5" fmla="*/ 37 h 682"/>
                <a:gd name="T6" fmla="*/ 365 w 401"/>
                <a:gd name="T7" fmla="*/ 76 h 682"/>
                <a:gd name="T8" fmla="*/ 387 w 401"/>
                <a:gd name="T9" fmla="*/ 133 h 682"/>
                <a:gd name="T10" fmla="*/ 396 w 401"/>
                <a:gd name="T11" fmla="*/ 205 h 682"/>
                <a:gd name="T12" fmla="*/ 313 w 401"/>
                <a:gd name="T13" fmla="*/ 177 h 682"/>
                <a:gd name="T14" fmla="*/ 304 w 401"/>
                <a:gd name="T15" fmla="*/ 135 h 682"/>
                <a:gd name="T16" fmla="*/ 291 w 401"/>
                <a:gd name="T17" fmla="*/ 107 h 682"/>
                <a:gd name="T18" fmla="*/ 271 w 401"/>
                <a:gd name="T19" fmla="*/ 85 h 682"/>
                <a:gd name="T20" fmla="*/ 243 w 401"/>
                <a:gd name="T21" fmla="*/ 71 h 682"/>
                <a:gd name="T22" fmla="*/ 207 w 401"/>
                <a:gd name="T23" fmla="*/ 67 h 682"/>
                <a:gd name="T24" fmla="*/ 170 w 401"/>
                <a:gd name="T25" fmla="*/ 72 h 682"/>
                <a:gd name="T26" fmla="*/ 141 w 401"/>
                <a:gd name="T27" fmla="*/ 87 h 682"/>
                <a:gd name="T28" fmla="*/ 112 w 401"/>
                <a:gd name="T29" fmla="*/ 123 h 682"/>
                <a:gd name="T30" fmla="*/ 95 w 401"/>
                <a:gd name="T31" fmla="*/ 173 h 682"/>
                <a:gd name="T32" fmla="*/ 85 w 401"/>
                <a:gd name="T33" fmla="*/ 233 h 682"/>
                <a:gd name="T34" fmla="*/ 81 w 401"/>
                <a:gd name="T35" fmla="*/ 341 h 682"/>
                <a:gd name="T36" fmla="*/ 85 w 401"/>
                <a:gd name="T37" fmla="*/ 448 h 682"/>
                <a:gd name="T38" fmla="*/ 95 w 401"/>
                <a:gd name="T39" fmla="*/ 509 h 682"/>
                <a:gd name="T40" fmla="*/ 112 w 401"/>
                <a:gd name="T41" fmla="*/ 558 h 682"/>
                <a:gd name="T42" fmla="*/ 140 w 401"/>
                <a:gd name="T43" fmla="*/ 594 h 682"/>
                <a:gd name="T44" fmla="*/ 169 w 401"/>
                <a:gd name="T45" fmla="*/ 611 h 682"/>
                <a:gd name="T46" fmla="*/ 207 w 401"/>
                <a:gd name="T47" fmla="*/ 616 h 682"/>
                <a:gd name="T48" fmla="*/ 249 w 401"/>
                <a:gd name="T49" fmla="*/ 608 h 682"/>
                <a:gd name="T50" fmla="*/ 278 w 401"/>
                <a:gd name="T51" fmla="*/ 589 h 682"/>
                <a:gd name="T52" fmla="*/ 299 w 401"/>
                <a:gd name="T53" fmla="*/ 560 h 682"/>
                <a:gd name="T54" fmla="*/ 315 w 401"/>
                <a:gd name="T55" fmla="*/ 504 h 682"/>
                <a:gd name="T56" fmla="*/ 401 w 401"/>
                <a:gd name="T57" fmla="*/ 444 h 682"/>
                <a:gd name="T58" fmla="*/ 387 w 401"/>
                <a:gd name="T59" fmla="*/ 533 h 682"/>
                <a:gd name="T60" fmla="*/ 368 w 401"/>
                <a:gd name="T61" fmla="*/ 586 h 682"/>
                <a:gd name="T62" fmla="*/ 338 w 401"/>
                <a:gd name="T63" fmla="*/ 630 h 682"/>
                <a:gd name="T64" fmla="*/ 295 w 401"/>
                <a:gd name="T65" fmla="*/ 662 h 682"/>
                <a:gd name="T66" fmla="*/ 239 w 401"/>
                <a:gd name="T67" fmla="*/ 680 h 682"/>
                <a:gd name="T68" fmla="*/ 175 w 401"/>
                <a:gd name="T69" fmla="*/ 680 h 682"/>
                <a:gd name="T70" fmla="*/ 119 w 401"/>
                <a:gd name="T71" fmla="*/ 665 h 682"/>
                <a:gd name="T72" fmla="*/ 78 w 401"/>
                <a:gd name="T73" fmla="*/ 635 h 682"/>
                <a:gd name="T74" fmla="*/ 47 w 401"/>
                <a:gd name="T75" fmla="*/ 597 h 682"/>
                <a:gd name="T76" fmla="*/ 23 w 401"/>
                <a:gd name="T77" fmla="*/ 539 h 682"/>
                <a:gd name="T78" fmla="*/ 7 w 401"/>
                <a:gd name="T79" fmla="*/ 464 h 682"/>
                <a:gd name="T80" fmla="*/ 0 w 401"/>
                <a:gd name="T81" fmla="*/ 341 h 682"/>
                <a:gd name="T82" fmla="*/ 8 w 401"/>
                <a:gd name="T83" fmla="*/ 218 h 682"/>
                <a:gd name="T84" fmla="*/ 24 w 401"/>
                <a:gd name="T85" fmla="*/ 142 h 682"/>
                <a:gd name="T86" fmla="*/ 49 w 401"/>
                <a:gd name="T87" fmla="*/ 85 h 682"/>
                <a:gd name="T88" fmla="*/ 81 w 401"/>
                <a:gd name="T89" fmla="*/ 46 h 682"/>
                <a:gd name="T90" fmla="*/ 121 w 401"/>
                <a:gd name="T91" fmla="*/ 17 h 682"/>
                <a:gd name="T92" fmla="*/ 175 w 401"/>
                <a:gd name="T93" fmla="*/ 2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1" h="682">
                  <a:moveTo>
                    <a:pt x="207" y="0"/>
                  </a:moveTo>
                  <a:lnTo>
                    <a:pt x="238" y="2"/>
                  </a:lnTo>
                  <a:lnTo>
                    <a:pt x="266" y="6"/>
                  </a:lnTo>
                  <a:lnTo>
                    <a:pt x="291" y="13"/>
                  </a:lnTo>
                  <a:lnTo>
                    <a:pt x="313" y="23"/>
                  </a:lnTo>
                  <a:lnTo>
                    <a:pt x="333" y="37"/>
                  </a:lnTo>
                  <a:lnTo>
                    <a:pt x="349" y="53"/>
                  </a:lnTo>
                  <a:lnTo>
                    <a:pt x="365" y="76"/>
                  </a:lnTo>
                  <a:lnTo>
                    <a:pt x="378" y="103"/>
                  </a:lnTo>
                  <a:lnTo>
                    <a:pt x="387" y="133"/>
                  </a:lnTo>
                  <a:lnTo>
                    <a:pt x="393" y="166"/>
                  </a:lnTo>
                  <a:lnTo>
                    <a:pt x="396" y="205"/>
                  </a:lnTo>
                  <a:lnTo>
                    <a:pt x="315" y="205"/>
                  </a:lnTo>
                  <a:lnTo>
                    <a:pt x="313" y="177"/>
                  </a:lnTo>
                  <a:lnTo>
                    <a:pt x="308" y="151"/>
                  </a:lnTo>
                  <a:lnTo>
                    <a:pt x="304" y="135"/>
                  </a:lnTo>
                  <a:lnTo>
                    <a:pt x="298" y="120"/>
                  </a:lnTo>
                  <a:lnTo>
                    <a:pt x="291" y="107"/>
                  </a:lnTo>
                  <a:lnTo>
                    <a:pt x="282" y="95"/>
                  </a:lnTo>
                  <a:lnTo>
                    <a:pt x="271" y="85"/>
                  </a:lnTo>
                  <a:lnTo>
                    <a:pt x="258" y="77"/>
                  </a:lnTo>
                  <a:lnTo>
                    <a:pt x="243" y="71"/>
                  </a:lnTo>
                  <a:lnTo>
                    <a:pt x="226" y="68"/>
                  </a:lnTo>
                  <a:lnTo>
                    <a:pt x="207" y="67"/>
                  </a:lnTo>
                  <a:lnTo>
                    <a:pt x="187" y="68"/>
                  </a:lnTo>
                  <a:lnTo>
                    <a:pt x="170" y="72"/>
                  </a:lnTo>
                  <a:lnTo>
                    <a:pt x="154" y="78"/>
                  </a:lnTo>
                  <a:lnTo>
                    <a:pt x="141" y="87"/>
                  </a:lnTo>
                  <a:lnTo>
                    <a:pt x="126" y="104"/>
                  </a:lnTo>
                  <a:lnTo>
                    <a:pt x="112" y="123"/>
                  </a:lnTo>
                  <a:lnTo>
                    <a:pt x="102" y="147"/>
                  </a:lnTo>
                  <a:lnTo>
                    <a:pt x="95" y="173"/>
                  </a:lnTo>
                  <a:lnTo>
                    <a:pt x="89" y="201"/>
                  </a:lnTo>
                  <a:lnTo>
                    <a:pt x="85" y="233"/>
                  </a:lnTo>
                  <a:lnTo>
                    <a:pt x="82" y="286"/>
                  </a:lnTo>
                  <a:lnTo>
                    <a:pt x="81" y="341"/>
                  </a:lnTo>
                  <a:lnTo>
                    <a:pt x="82" y="396"/>
                  </a:lnTo>
                  <a:lnTo>
                    <a:pt x="85" y="448"/>
                  </a:lnTo>
                  <a:lnTo>
                    <a:pt x="89" y="480"/>
                  </a:lnTo>
                  <a:lnTo>
                    <a:pt x="95" y="509"/>
                  </a:lnTo>
                  <a:lnTo>
                    <a:pt x="102" y="535"/>
                  </a:lnTo>
                  <a:lnTo>
                    <a:pt x="112" y="558"/>
                  </a:lnTo>
                  <a:lnTo>
                    <a:pt x="125" y="578"/>
                  </a:lnTo>
                  <a:lnTo>
                    <a:pt x="140" y="594"/>
                  </a:lnTo>
                  <a:lnTo>
                    <a:pt x="154" y="603"/>
                  </a:lnTo>
                  <a:lnTo>
                    <a:pt x="169" y="611"/>
                  </a:lnTo>
                  <a:lnTo>
                    <a:pt x="187" y="615"/>
                  </a:lnTo>
                  <a:lnTo>
                    <a:pt x="207" y="616"/>
                  </a:lnTo>
                  <a:lnTo>
                    <a:pt x="229" y="614"/>
                  </a:lnTo>
                  <a:lnTo>
                    <a:pt x="249" y="608"/>
                  </a:lnTo>
                  <a:lnTo>
                    <a:pt x="265" y="600"/>
                  </a:lnTo>
                  <a:lnTo>
                    <a:pt x="278" y="589"/>
                  </a:lnTo>
                  <a:lnTo>
                    <a:pt x="290" y="575"/>
                  </a:lnTo>
                  <a:lnTo>
                    <a:pt x="299" y="560"/>
                  </a:lnTo>
                  <a:lnTo>
                    <a:pt x="309" y="533"/>
                  </a:lnTo>
                  <a:lnTo>
                    <a:pt x="315" y="504"/>
                  </a:lnTo>
                  <a:lnTo>
                    <a:pt x="321" y="444"/>
                  </a:lnTo>
                  <a:lnTo>
                    <a:pt x="401" y="444"/>
                  </a:lnTo>
                  <a:lnTo>
                    <a:pt x="397" y="490"/>
                  </a:lnTo>
                  <a:lnTo>
                    <a:pt x="387" y="533"/>
                  </a:lnTo>
                  <a:lnTo>
                    <a:pt x="379" y="561"/>
                  </a:lnTo>
                  <a:lnTo>
                    <a:pt x="368" y="586"/>
                  </a:lnTo>
                  <a:lnTo>
                    <a:pt x="354" y="609"/>
                  </a:lnTo>
                  <a:lnTo>
                    <a:pt x="338" y="630"/>
                  </a:lnTo>
                  <a:lnTo>
                    <a:pt x="317" y="648"/>
                  </a:lnTo>
                  <a:lnTo>
                    <a:pt x="295" y="662"/>
                  </a:lnTo>
                  <a:lnTo>
                    <a:pt x="269" y="673"/>
                  </a:lnTo>
                  <a:lnTo>
                    <a:pt x="239" y="680"/>
                  </a:lnTo>
                  <a:lnTo>
                    <a:pt x="207" y="682"/>
                  </a:lnTo>
                  <a:lnTo>
                    <a:pt x="175" y="680"/>
                  </a:lnTo>
                  <a:lnTo>
                    <a:pt x="146" y="674"/>
                  </a:lnTo>
                  <a:lnTo>
                    <a:pt x="119" y="665"/>
                  </a:lnTo>
                  <a:lnTo>
                    <a:pt x="97" y="652"/>
                  </a:lnTo>
                  <a:lnTo>
                    <a:pt x="78" y="635"/>
                  </a:lnTo>
                  <a:lnTo>
                    <a:pt x="62" y="618"/>
                  </a:lnTo>
                  <a:lnTo>
                    <a:pt x="47" y="597"/>
                  </a:lnTo>
                  <a:lnTo>
                    <a:pt x="35" y="573"/>
                  </a:lnTo>
                  <a:lnTo>
                    <a:pt x="23" y="539"/>
                  </a:lnTo>
                  <a:lnTo>
                    <a:pt x="13" y="503"/>
                  </a:lnTo>
                  <a:lnTo>
                    <a:pt x="7" y="464"/>
                  </a:lnTo>
                  <a:lnTo>
                    <a:pt x="2" y="402"/>
                  </a:lnTo>
                  <a:lnTo>
                    <a:pt x="0" y="341"/>
                  </a:lnTo>
                  <a:lnTo>
                    <a:pt x="2" y="280"/>
                  </a:lnTo>
                  <a:lnTo>
                    <a:pt x="8" y="218"/>
                  </a:lnTo>
                  <a:lnTo>
                    <a:pt x="14" y="179"/>
                  </a:lnTo>
                  <a:lnTo>
                    <a:pt x="24" y="142"/>
                  </a:lnTo>
                  <a:lnTo>
                    <a:pt x="37" y="109"/>
                  </a:lnTo>
                  <a:lnTo>
                    <a:pt x="49" y="85"/>
                  </a:lnTo>
                  <a:lnTo>
                    <a:pt x="64" y="64"/>
                  </a:lnTo>
                  <a:lnTo>
                    <a:pt x="81" y="46"/>
                  </a:lnTo>
                  <a:lnTo>
                    <a:pt x="100" y="29"/>
                  </a:lnTo>
                  <a:lnTo>
                    <a:pt x="121" y="17"/>
                  </a:lnTo>
                  <a:lnTo>
                    <a:pt x="147" y="7"/>
                  </a:lnTo>
                  <a:lnTo>
                    <a:pt x="175" y="2"/>
                  </a:lnTo>
                  <a:lnTo>
                    <a:pt x="2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166"/>
            <p:cNvSpPr>
              <a:spLocks noEditPoints="1"/>
            </p:cNvSpPr>
            <p:nvPr/>
          </p:nvSpPr>
          <p:spPr bwMode="auto">
            <a:xfrm>
              <a:off x="11242676" y="5324475"/>
              <a:ext cx="65088" cy="107950"/>
            </a:xfrm>
            <a:custGeom>
              <a:avLst/>
              <a:gdLst>
                <a:gd name="T0" fmla="*/ 187 w 413"/>
                <a:gd name="T1" fmla="*/ 67 h 682"/>
                <a:gd name="T2" fmla="*/ 154 w 413"/>
                <a:gd name="T3" fmla="*/ 78 h 682"/>
                <a:gd name="T4" fmla="*/ 126 w 413"/>
                <a:gd name="T5" fmla="*/ 104 h 682"/>
                <a:gd name="T6" fmla="*/ 103 w 413"/>
                <a:gd name="T7" fmla="*/ 147 h 682"/>
                <a:gd name="T8" fmla="*/ 90 w 413"/>
                <a:gd name="T9" fmla="*/ 201 h 682"/>
                <a:gd name="T10" fmla="*/ 83 w 413"/>
                <a:gd name="T11" fmla="*/ 285 h 682"/>
                <a:gd name="T12" fmla="*/ 83 w 413"/>
                <a:gd name="T13" fmla="*/ 396 h 682"/>
                <a:gd name="T14" fmla="*/ 90 w 413"/>
                <a:gd name="T15" fmla="*/ 480 h 682"/>
                <a:gd name="T16" fmla="*/ 103 w 413"/>
                <a:gd name="T17" fmla="*/ 535 h 682"/>
                <a:gd name="T18" fmla="*/ 126 w 413"/>
                <a:gd name="T19" fmla="*/ 578 h 682"/>
                <a:gd name="T20" fmla="*/ 154 w 413"/>
                <a:gd name="T21" fmla="*/ 603 h 682"/>
                <a:gd name="T22" fmla="*/ 187 w 413"/>
                <a:gd name="T23" fmla="*/ 614 h 682"/>
                <a:gd name="T24" fmla="*/ 227 w 413"/>
                <a:gd name="T25" fmla="*/ 614 h 682"/>
                <a:gd name="T26" fmla="*/ 261 w 413"/>
                <a:gd name="T27" fmla="*/ 603 h 682"/>
                <a:gd name="T28" fmla="*/ 289 w 413"/>
                <a:gd name="T29" fmla="*/ 578 h 682"/>
                <a:gd name="T30" fmla="*/ 312 w 413"/>
                <a:gd name="T31" fmla="*/ 535 h 682"/>
                <a:gd name="T32" fmla="*/ 325 w 413"/>
                <a:gd name="T33" fmla="*/ 480 h 682"/>
                <a:gd name="T34" fmla="*/ 332 w 413"/>
                <a:gd name="T35" fmla="*/ 396 h 682"/>
                <a:gd name="T36" fmla="*/ 332 w 413"/>
                <a:gd name="T37" fmla="*/ 285 h 682"/>
                <a:gd name="T38" fmla="*/ 325 w 413"/>
                <a:gd name="T39" fmla="*/ 201 h 682"/>
                <a:gd name="T40" fmla="*/ 312 w 413"/>
                <a:gd name="T41" fmla="*/ 147 h 682"/>
                <a:gd name="T42" fmla="*/ 289 w 413"/>
                <a:gd name="T43" fmla="*/ 104 h 682"/>
                <a:gd name="T44" fmla="*/ 261 w 413"/>
                <a:gd name="T45" fmla="*/ 78 h 682"/>
                <a:gd name="T46" fmla="*/ 227 w 413"/>
                <a:gd name="T47" fmla="*/ 67 h 682"/>
                <a:gd name="T48" fmla="*/ 207 w 413"/>
                <a:gd name="T49" fmla="*/ 0 h 682"/>
                <a:gd name="T50" fmla="*/ 268 w 413"/>
                <a:gd name="T51" fmla="*/ 7 h 682"/>
                <a:gd name="T52" fmla="*/ 314 w 413"/>
                <a:gd name="T53" fmla="*/ 29 h 682"/>
                <a:gd name="T54" fmla="*/ 350 w 413"/>
                <a:gd name="T55" fmla="*/ 64 h 682"/>
                <a:gd name="T56" fmla="*/ 377 w 413"/>
                <a:gd name="T57" fmla="*/ 109 h 682"/>
                <a:gd name="T58" fmla="*/ 400 w 413"/>
                <a:gd name="T59" fmla="*/ 179 h 682"/>
                <a:gd name="T60" fmla="*/ 411 w 413"/>
                <a:gd name="T61" fmla="*/ 279 h 682"/>
                <a:gd name="T62" fmla="*/ 411 w 413"/>
                <a:gd name="T63" fmla="*/ 402 h 682"/>
                <a:gd name="T64" fmla="*/ 400 w 413"/>
                <a:gd name="T65" fmla="*/ 503 h 682"/>
                <a:gd name="T66" fmla="*/ 377 w 413"/>
                <a:gd name="T67" fmla="*/ 573 h 682"/>
                <a:gd name="T68" fmla="*/ 350 w 413"/>
                <a:gd name="T69" fmla="*/ 618 h 682"/>
                <a:gd name="T70" fmla="*/ 314 w 413"/>
                <a:gd name="T71" fmla="*/ 652 h 682"/>
                <a:gd name="T72" fmla="*/ 267 w 413"/>
                <a:gd name="T73" fmla="*/ 674 h 682"/>
                <a:gd name="T74" fmla="*/ 207 w 413"/>
                <a:gd name="T75" fmla="*/ 682 h 682"/>
                <a:gd name="T76" fmla="*/ 147 w 413"/>
                <a:gd name="T77" fmla="*/ 674 h 682"/>
                <a:gd name="T78" fmla="*/ 101 w 413"/>
                <a:gd name="T79" fmla="*/ 652 h 682"/>
                <a:gd name="T80" fmla="*/ 65 w 413"/>
                <a:gd name="T81" fmla="*/ 618 h 682"/>
                <a:gd name="T82" fmla="*/ 37 w 413"/>
                <a:gd name="T83" fmla="*/ 573 h 682"/>
                <a:gd name="T84" fmla="*/ 14 w 413"/>
                <a:gd name="T85" fmla="*/ 503 h 682"/>
                <a:gd name="T86" fmla="*/ 2 w 413"/>
                <a:gd name="T87" fmla="*/ 402 h 682"/>
                <a:gd name="T88" fmla="*/ 2 w 413"/>
                <a:gd name="T89" fmla="*/ 279 h 682"/>
                <a:gd name="T90" fmla="*/ 14 w 413"/>
                <a:gd name="T91" fmla="*/ 179 h 682"/>
                <a:gd name="T92" fmla="*/ 37 w 413"/>
                <a:gd name="T93" fmla="*/ 109 h 682"/>
                <a:gd name="T94" fmla="*/ 65 w 413"/>
                <a:gd name="T95" fmla="*/ 64 h 682"/>
                <a:gd name="T96" fmla="*/ 101 w 413"/>
                <a:gd name="T97" fmla="*/ 29 h 682"/>
                <a:gd name="T98" fmla="*/ 147 w 413"/>
                <a:gd name="T99" fmla="*/ 7 h 682"/>
                <a:gd name="T100" fmla="*/ 207 w 413"/>
                <a:gd name="T101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3" h="682">
                  <a:moveTo>
                    <a:pt x="207" y="65"/>
                  </a:moveTo>
                  <a:lnTo>
                    <a:pt x="187" y="67"/>
                  </a:lnTo>
                  <a:lnTo>
                    <a:pt x="170" y="71"/>
                  </a:lnTo>
                  <a:lnTo>
                    <a:pt x="154" y="78"/>
                  </a:lnTo>
                  <a:lnTo>
                    <a:pt x="141" y="87"/>
                  </a:lnTo>
                  <a:lnTo>
                    <a:pt x="126" y="104"/>
                  </a:lnTo>
                  <a:lnTo>
                    <a:pt x="113" y="123"/>
                  </a:lnTo>
                  <a:lnTo>
                    <a:pt x="103" y="147"/>
                  </a:lnTo>
                  <a:lnTo>
                    <a:pt x="96" y="173"/>
                  </a:lnTo>
                  <a:lnTo>
                    <a:pt x="90" y="201"/>
                  </a:lnTo>
                  <a:lnTo>
                    <a:pt x="86" y="233"/>
                  </a:lnTo>
                  <a:lnTo>
                    <a:pt x="83" y="285"/>
                  </a:lnTo>
                  <a:lnTo>
                    <a:pt x="82" y="341"/>
                  </a:lnTo>
                  <a:lnTo>
                    <a:pt x="83" y="396"/>
                  </a:lnTo>
                  <a:lnTo>
                    <a:pt x="86" y="448"/>
                  </a:lnTo>
                  <a:lnTo>
                    <a:pt x="90" y="480"/>
                  </a:lnTo>
                  <a:lnTo>
                    <a:pt x="96" y="509"/>
                  </a:lnTo>
                  <a:lnTo>
                    <a:pt x="103" y="535"/>
                  </a:lnTo>
                  <a:lnTo>
                    <a:pt x="113" y="558"/>
                  </a:lnTo>
                  <a:lnTo>
                    <a:pt x="126" y="578"/>
                  </a:lnTo>
                  <a:lnTo>
                    <a:pt x="141" y="594"/>
                  </a:lnTo>
                  <a:lnTo>
                    <a:pt x="154" y="603"/>
                  </a:lnTo>
                  <a:lnTo>
                    <a:pt x="170" y="611"/>
                  </a:lnTo>
                  <a:lnTo>
                    <a:pt x="187" y="614"/>
                  </a:lnTo>
                  <a:lnTo>
                    <a:pt x="207" y="616"/>
                  </a:lnTo>
                  <a:lnTo>
                    <a:pt x="227" y="614"/>
                  </a:lnTo>
                  <a:lnTo>
                    <a:pt x="244" y="611"/>
                  </a:lnTo>
                  <a:lnTo>
                    <a:pt x="261" y="603"/>
                  </a:lnTo>
                  <a:lnTo>
                    <a:pt x="274" y="594"/>
                  </a:lnTo>
                  <a:lnTo>
                    <a:pt x="289" y="578"/>
                  </a:lnTo>
                  <a:lnTo>
                    <a:pt x="302" y="558"/>
                  </a:lnTo>
                  <a:lnTo>
                    <a:pt x="312" y="535"/>
                  </a:lnTo>
                  <a:lnTo>
                    <a:pt x="319" y="509"/>
                  </a:lnTo>
                  <a:lnTo>
                    <a:pt x="325" y="480"/>
                  </a:lnTo>
                  <a:lnTo>
                    <a:pt x="329" y="448"/>
                  </a:lnTo>
                  <a:lnTo>
                    <a:pt x="332" y="396"/>
                  </a:lnTo>
                  <a:lnTo>
                    <a:pt x="332" y="341"/>
                  </a:lnTo>
                  <a:lnTo>
                    <a:pt x="332" y="285"/>
                  </a:lnTo>
                  <a:lnTo>
                    <a:pt x="329" y="233"/>
                  </a:lnTo>
                  <a:lnTo>
                    <a:pt x="325" y="201"/>
                  </a:lnTo>
                  <a:lnTo>
                    <a:pt x="319" y="173"/>
                  </a:lnTo>
                  <a:lnTo>
                    <a:pt x="312" y="147"/>
                  </a:lnTo>
                  <a:lnTo>
                    <a:pt x="302" y="123"/>
                  </a:lnTo>
                  <a:lnTo>
                    <a:pt x="289" y="104"/>
                  </a:lnTo>
                  <a:lnTo>
                    <a:pt x="274" y="87"/>
                  </a:lnTo>
                  <a:lnTo>
                    <a:pt x="261" y="78"/>
                  </a:lnTo>
                  <a:lnTo>
                    <a:pt x="244" y="71"/>
                  </a:lnTo>
                  <a:lnTo>
                    <a:pt x="227" y="67"/>
                  </a:lnTo>
                  <a:lnTo>
                    <a:pt x="207" y="65"/>
                  </a:lnTo>
                  <a:close/>
                  <a:moveTo>
                    <a:pt x="207" y="0"/>
                  </a:moveTo>
                  <a:lnTo>
                    <a:pt x="238" y="2"/>
                  </a:lnTo>
                  <a:lnTo>
                    <a:pt x="268" y="7"/>
                  </a:lnTo>
                  <a:lnTo>
                    <a:pt x="292" y="17"/>
                  </a:lnTo>
                  <a:lnTo>
                    <a:pt x="314" y="29"/>
                  </a:lnTo>
                  <a:lnTo>
                    <a:pt x="333" y="46"/>
                  </a:lnTo>
                  <a:lnTo>
                    <a:pt x="350" y="64"/>
                  </a:lnTo>
                  <a:lnTo>
                    <a:pt x="364" y="85"/>
                  </a:lnTo>
                  <a:lnTo>
                    <a:pt x="377" y="109"/>
                  </a:lnTo>
                  <a:lnTo>
                    <a:pt x="390" y="142"/>
                  </a:lnTo>
                  <a:lnTo>
                    <a:pt x="400" y="179"/>
                  </a:lnTo>
                  <a:lnTo>
                    <a:pt x="406" y="218"/>
                  </a:lnTo>
                  <a:lnTo>
                    <a:pt x="411" y="279"/>
                  </a:lnTo>
                  <a:lnTo>
                    <a:pt x="413" y="341"/>
                  </a:lnTo>
                  <a:lnTo>
                    <a:pt x="411" y="402"/>
                  </a:lnTo>
                  <a:lnTo>
                    <a:pt x="406" y="464"/>
                  </a:lnTo>
                  <a:lnTo>
                    <a:pt x="400" y="503"/>
                  </a:lnTo>
                  <a:lnTo>
                    <a:pt x="390" y="539"/>
                  </a:lnTo>
                  <a:lnTo>
                    <a:pt x="377" y="573"/>
                  </a:lnTo>
                  <a:lnTo>
                    <a:pt x="364" y="597"/>
                  </a:lnTo>
                  <a:lnTo>
                    <a:pt x="350" y="618"/>
                  </a:lnTo>
                  <a:lnTo>
                    <a:pt x="333" y="635"/>
                  </a:lnTo>
                  <a:lnTo>
                    <a:pt x="314" y="652"/>
                  </a:lnTo>
                  <a:lnTo>
                    <a:pt x="292" y="665"/>
                  </a:lnTo>
                  <a:lnTo>
                    <a:pt x="267" y="674"/>
                  </a:lnTo>
                  <a:lnTo>
                    <a:pt x="238" y="680"/>
                  </a:lnTo>
                  <a:lnTo>
                    <a:pt x="207" y="682"/>
                  </a:lnTo>
                  <a:lnTo>
                    <a:pt x="176" y="680"/>
                  </a:lnTo>
                  <a:lnTo>
                    <a:pt x="147" y="674"/>
                  </a:lnTo>
                  <a:lnTo>
                    <a:pt x="122" y="665"/>
                  </a:lnTo>
                  <a:lnTo>
                    <a:pt x="101" y="652"/>
                  </a:lnTo>
                  <a:lnTo>
                    <a:pt x="82" y="635"/>
                  </a:lnTo>
                  <a:lnTo>
                    <a:pt x="65" y="618"/>
                  </a:lnTo>
                  <a:lnTo>
                    <a:pt x="50" y="597"/>
                  </a:lnTo>
                  <a:lnTo>
                    <a:pt x="37" y="573"/>
                  </a:lnTo>
                  <a:lnTo>
                    <a:pt x="24" y="539"/>
                  </a:lnTo>
                  <a:lnTo>
                    <a:pt x="14" y="503"/>
                  </a:lnTo>
                  <a:lnTo>
                    <a:pt x="8" y="464"/>
                  </a:lnTo>
                  <a:lnTo>
                    <a:pt x="2" y="402"/>
                  </a:lnTo>
                  <a:lnTo>
                    <a:pt x="0" y="341"/>
                  </a:lnTo>
                  <a:lnTo>
                    <a:pt x="2" y="279"/>
                  </a:lnTo>
                  <a:lnTo>
                    <a:pt x="8" y="218"/>
                  </a:lnTo>
                  <a:lnTo>
                    <a:pt x="14" y="179"/>
                  </a:lnTo>
                  <a:lnTo>
                    <a:pt x="24" y="142"/>
                  </a:lnTo>
                  <a:lnTo>
                    <a:pt x="37" y="109"/>
                  </a:lnTo>
                  <a:lnTo>
                    <a:pt x="50" y="85"/>
                  </a:lnTo>
                  <a:lnTo>
                    <a:pt x="65" y="64"/>
                  </a:lnTo>
                  <a:lnTo>
                    <a:pt x="82" y="46"/>
                  </a:lnTo>
                  <a:lnTo>
                    <a:pt x="101" y="29"/>
                  </a:lnTo>
                  <a:lnTo>
                    <a:pt x="122" y="17"/>
                  </a:lnTo>
                  <a:lnTo>
                    <a:pt x="147" y="7"/>
                  </a:lnTo>
                  <a:lnTo>
                    <a:pt x="176" y="2"/>
                  </a:lnTo>
                  <a:lnTo>
                    <a:pt x="2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9" name="Freeform 171"/>
          <p:cNvSpPr>
            <a:spLocks noEditPoints="1"/>
          </p:cNvSpPr>
          <p:nvPr/>
        </p:nvSpPr>
        <p:spPr bwMode="auto">
          <a:xfrm>
            <a:off x="684220" y="4249738"/>
            <a:ext cx="523875" cy="515938"/>
          </a:xfrm>
          <a:custGeom>
            <a:avLst/>
            <a:gdLst>
              <a:gd name="T0" fmla="*/ 976 w 3303"/>
              <a:gd name="T1" fmla="*/ 2552 h 3257"/>
              <a:gd name="T2" fmla="*/ 1584 w 3303"/>
              <a:gd name="T3" fmla="*/ 2330 h 3257"/>
              <a:gd name="T4" fmla="*/ 755 w 3303"/>
              <a:gd name="T5" fmla="*/ 1404 h 3257"/>
              <a:gd name="T6" fmla="*/ 2278 w 3303"/>
              <a:gd name="T7" fmla="*/ 1960 h 3257"/>
              <a:gd name="T8" fmla="*/ 2062 w 3303"/>
              <a:gd name="T9" fmla="*/ 1377 h 3257"/>
              <a:gd name="T10" fmla="*/ 2361 w 3303"/>
              <a:gd name="T11" fmla="*/ 800 h 3257"/>
              <a:gd name="T12" fmla="*/ 2187 w 3303"/>
              <a:gd name="T13" fmla="*/ 925 h 3257"/>
              <a:gd name="T14" fmla="*/ 2418 w 3303"/>
              <a:gd name="T15" fmla="*/ 808 h 3257"/>
              <a:gd name="T16" fmla="*/ 1973 w 3303"/>
              <a:gd name="T17" fmla="*/ 573 h 3257"/>
              <a:gd name="T18" fmla="*/ 1928 w 3303"/>
              <a:gd name="T19" fmla="*/ 668 h 3257"/>
              <a:gd name="T20" fmla="*/ 1905 w 3303"/>
              <a:gd name="T21" fmla="*/ 818 h 3257"/>
              <a:gd name="T22" fmla="*/ 2055 w 3303"/>
              <a:gd name="T23" fmla="*/ 797 h 3257"/>
              <a:gd name="T24" fmla="*/ 2070 w 3303"/>
              <a:gd name="T25" fmla="*/ 650 h 3257"/>
              <a:gd name="T26" fmla="*/ 2155 w 3303"/>
              <a:gd name="T27" fmla="*/ 397 h 3257"/>
              <a:gd name="T28" fmla="*/ 2149 w 3303"/>
              <a:gd name="T29" fmla="*/ 457 h 3257"/>
              <a:gd name="T30" fmla="*/ 2328 w 3303"/>
              <a:gd name="T31" fmla="*/ 613 h 3257"/>
              <a:gd name="T32" fmla="*/ 2263 w 3303"/>
              <a:gd name="T33" fmla="*/ 471 h 3257"/>
              <a:gd name="T34" fmla="*/ 1862 w 3303"/>
              <a:gd name="T35" fmla="*/ 11 h 3257"/>
              <a:gd name="T36" fmla="*/ 2234 w 3303"/>
              <a:gd name="T37" fmla="*/ 192 h 3257"/>
              <a:gd name="T38" fmla="*/ 2589 w 3303"/>
              <a:gd name="T39" fmla="*/ 582 h 3257"/>
              <a:gd name="T40" fmla="*/ 2585 w 3303"/>
              <a:gd name="T41" fmla="*/ 882 h 3257"/>
              <a:gd name="T42" fmla="*/ 2867 w 3303"/>
              <a:gd name="T43" fmla="*/ 1156 h 3257"/>
              <a:gd name="T44" fmla="*/ 3197 w 3303"/>
              <a:gd name="T45" fmla="*/ 1531 h 3257"/>
              <a:gd name="T46" fmla="*/ 3298 w 3303"/>
              <a:gd name="T47" fmla="*/ 2038 h 3257"/>
              <a:gd name="T48" fmla="*/ 3132 w 3303"/>
              <a:gd name="T49" fmla="*/ 2505 h 3257"/>
              <a:gd name="T50" fmla="*/ 2772 w 3303"/>
              <a:gd name="T51" fmla="*/ 2710 h 3257"/>
              <a:gd name="T52" fmla="*/ 2455 w 3303"/>
              <a:gd name="T53" fmla="*/ 2809 h 3257"/>
              <a:gd name="T54" fmla="*/ 2310 w 3303"/>
              <a:gd name="T55" fmla="*/ 3193 h 3257"/>
              <a:gd name="T56" fmla="*/ 2041 w 3303"/>
              <a:gd name="T57" fmla="*/ 3249 h 3257"/>
              <a:gd name="T58" fmla="*/ 1877 w 3303"/>
              <a:gd name="T59" fmla="*/ 3102 h 3257"/>
              <a:gd name="T60" fmla="*/ 866 w 3303"/>
              <a:gd name="T61" fmla="*/ 3212 h 3257"/>
              <a:gd name="T62" fmla="*/ 586 w 3303"/>
              <a:gd name="T63" fmla="*/ 3239 h 3257"/>
              <a:gd name="T64" fmla="*/ 458 w 3303"/>
              <a:gd name="T65" fmla="*/ 2848 h 3257"/>
              <a:gd name="T66" fmla="*/ 308 w 3303"/>
              <a:gd name="T67" fmla="*/ 2625 h 3257"/>
              <a:gd name="T68" fmla="*/ 428 w 3303"/>
              <a:gd name="T69" fmla="*/ 2043 h 3257"/>
              <a:gd name="T70" fmla="*/ 3 w 3303"/>
              <a:gd name="T71" fmla="*/ 1971 h 3257"/>
              <a:gd name="T72" fmla="*/ 62 w 3303"/>
              <a:gd name="T73" fmla="*/ 1799 h 3257"/>
              <a:gd name="T74" fmla="*/ 258 w 3303"/>
              <a:gd name="T75" fmla="*/ 1781 h 3257"/>
              <a:gd name="T76" fmla="*/ 417 w 3303"/>
              <a:gd name="T77" fmla="*/ 1830 h 3257"/>
              <a:gd name="T78" fmla="*/ 602 w 3303"/>
              <a:gd name="T79" fmla="*/ 1479 h 3257"/>
              <a:gd name="T80" fmla="*/ 798 w 3303"/>
              <a:gd name="T81" fmla="*/ 1298 h 3257"/>
              <a:gd name="T82" fmla="*/ 1977 w 3303"/>
              <a:gd name="T83" fmla="*/ 1280 h 3257"/>
              <a:gd name="T84" fmla="*/ 2242 w 3303"/>
              <a:gd name="T85" fmla="*/ 1480 h 3257"/>
              <a:gd name="T86" fmla="*/ 2435 w 3303"/>
              <a:gd name="T87" fmla="*/ 1830 h 3257"/>
              <a:gd name="T88" fmla="*/ 2591 w 3303"/>
              <a:gd name="T89" fmla="*/ 1786 h 3257"/>
              <a:gd name="T90" fmla="*/ 2781 w 3303"/>
              <a:gd name="T91" fmla="*/ 1782 h 3257"/>
              <a:gd name="T92" fmla="*/ 2827 w 3303"/>
              <a:gd name="T93" fmla="*/ 1959 h 3257"/>
              <a:gd name="T94" fmla="*/ 2455 w 3303"/>
              <a:gd name="T95" fmla="*/ 2065 h 3257"/>
              <a:gd name="T96" fmla="*/ 2601 w 3303"/>
              <a:gd name="T97" fmla="*/ 2526 h 3257"/>
              <a:gd name="T98" fmla="*/ 2947 w 3303"/>
              <a:gd name="T99" fmla="*/ 2441 h 3257"/>
              <a:gd name="T100" fmla="*/ 3116 w 3303"/>
              <a:gd name="T101" fmla="*/ 2028 h 3257"/>
              <a:gd name="T102" fmla="*/ 3016 w 3303"/>
              <a:gd name="T103" fmla="*/ 1578 h 3257"/>
              <a:gd name="T104" fmla="*/ 2668 w 3303"/>
              <a:gd name="T105" fmla="*/ 1230 h 3257"/>
              <a:gd name="T106" fmla="*/ 2309 w 3303"/>
              <a:gd name="T107" fmla="*/ 1106 h 3257"/>
              <a:gd name="T108" fmla="*/ 2033 w 3303"/>
              <a:gd name="T109" fmla="*/ 1137 h 3257"/>
              <a:gd name="T110" fmla="*/ 1633 w 3303"/>
              <a:gd name="T111" fmla="*/ 793 h 3257"/>
              <a:gd name="T112" fmla="*/ 1414 w 3303"/>
              <a:gd name="T113" fmla="*/ 444 h 3257"/>
              <a:gd name="T114" fmla="*/ 1510 w 3303"/>
              <a:gd name="T115" fmla="*/ 341 h 3257"/>
              <a:gd name="T116" fmla="*/ 1734 w 3303"/>
              <a:gd name="T117" fmla="*/ 122 h 3257"/>
              <a:gd name="T118" fmla="*/ 1804 w 3303"/>
              <a:gd name="T119" fmla="*/ 1 h 3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03" h="3257">
                <a:moveTo>
                  <a:pt x="1937" y="2349"/>
                </a:moveTo>
                <a:lnTo>
                  <a:pt x="1937" y="2552"/>
                </a:lnTo>
                <a:lnTo>
                  <a:pt x="2368" y="2552"/>
                </a:lnTo>
                <a:lnTo>
                  <a:pt x="2368" y="2349"/>
                </a:lnTo>
                <a:lnTo>
                  <a:pt x="1937" y="2349"/>
                </a:lnTo>
                <a:close/>
                <a:moveTo>
                  <a:pt x="545" y="2349"/>
                </a:moveTo>
                <a:lnTo>
                  <a:pt x="545" y="2552"/>
                </a:lnTo>
                <a:lnTo>
                  <a:pt x="976" y="2552"/>
                </a:lnTo>
                <a:lnTo>
                  <a:pt x="976" y="2349"/>
                </a:lnTo>
                <a:lnTo>
                  <a:pt x="545" y="2349"/>
                </a:lnTo>
                <a:close/>
                <a:moveTo>
                  <a:pt x="1642" y="2156"/>
                </a:moveTo>
                <a:lnTo>
                  <a:pt x="1551" y="2160"/>
                </a:lnTo>
                <a:lnTo>
                  <a:pt x="1243" y="2407"/>
                </a:lnTo>
                <a:lnTo>
                  <a:pt x="1396" y="2402"/>
                </a:lnTo>
                <a:lnTo>
                  <a:pt x="1184" y="2628"/>
                </a:lnTo>
                <a:lnTo>
                  <a:pt x="1584" y="2330"/>
                </a:lnTo>
                <a:lnTo>
                  <a:pt x="1430" y="2335"/>
                </a:lnTo>
                <a:lnTo>
                  <a:pt x="1642" y="2156"/>
                </a:lnTo>
                <a:close/>
                <a:moveTo>
                  <a:pt x="933" y="1341"/>
                </a:moveTo>
                <a:lnTo>
                  <a:pt x="896" y="1343"/>
                </a:lnTo>
                <a:lnTo>
                  <a:pt x="858" y="1351"/>
                </a:lnTo>
                <a:lnTo>
                  <a:pt x="822" y="1365"/>
                </a:lnTo>
                <a:lnTo>
                  <a:pt x="787" y="1382"/>
                </a:lnTo>
                <a:lnTo>
                  <a:pt x="755" y="1404"/>
                </a:lnTo>
                <a:lnTo>
                  <a:pt x="727" y="1429"/>
                </a:lnTo>
                <a:lnTo>
                  <a:pt x="702" y="1458"/>
                </a:lnTo>
                <a:lnTo>
                  <a:pt x="682" y="1488"/>
                </a:lnTo>
                <a:lnTo>
                  <a:pt x="667" y="1520"/>
                </a:lnTo>
                <a:lnTo>
                  <a:pt x="658" y="1554"/>
                </a:lnTo>
                <a:lnTo>
                  <a:pt x="555" y="1961"/>
                </a:lnTo>
                <a:lnTo>
                  <a:pt x="575" y="1960"/>
                </a:lnTo>
                <a:lnTo>
                  <a:pt x="2278" y="1960"/>
                </a:lnTo>
                <a:lnTo>
                  <a:pt x="2298" y="1961"/>
                </a:lnTo>
                <a:lnTo>
                  <a:pt x="2195" y="1554"/>
                </a:lnTo>
                <a:lnTo>
                  <a:pt x="2183" y="1516"/>
                </a:lnTo>
                <a:lnTo>
                  <a:pt x="2167" y="1481"/>
                </a:lnTo>
                <a:lnTo>
                  <a:pt x="2145" y="1449"/>
                </a:lnTo>
                <a:lnTo>
                  <a:pt x="2122" y="1421"/>
                </a:lnTo>
                <a:lnTo>
                  <a:pt x="2094" y="1397"/>
                </a:lnTo>
                <a:lnTo>
                  <a:pt x="2062" y="1377"/>
                </a:lnTo>
                <a:lnTo>
                  <a:pt x="2029" y="1361"/>
                </a:lnTo>
                <a:lnTo>
                  <a:pt x="1995" y="1349"/>
                </a:lnTo>
                <a:lnTo>
                  <a:pt x="1958" y="1343"/>
                </a:lnTo>
                <a:lnTo>
                  <a:pt x="1920" y="1341"/>
                </a:lnTo>
                <a:lnTo>
                  <a:pt x="933" y="1341"/>
                </a:lnTo>
                <a:close/>
                <a:moveTo>
                  <a:pt x="2387" y="692"/>
                </a:moveTo>
                <a:lnTo>
                  <a:pt x="2323" y="721"/>
                </a:lnTo>
                <a:lnTo>
                  <a:pt x="2361" y="800"/>
                </a:lnTo>
                <a:lnTo>
                  <a:pt x="2184" y="800"/>
                </a:lnTo>
                <a:lnTo>
                  <a:pt x="2184" y="768"/>
                </a:lnTo>
                <a:lnTo>
                  <a:pt x="2106" y="847"/>
                </a:lnTo>
                <a:lnTo>
                  <a:pt x="2119" y="859"/>
                </a:lnTo>
                <a:lnTo>
                  <a:pt x="2135" y="875"/>
                </a:lnTo>
                <a:lnTo>
                  <a:pt x="2153" y="891"/>
                </a:lnTo>
                <a:lnTo>
                  <a:pt x="2170" y="908"/>
                </a:lnTo>
                <a:lnTo>
                  <a:pt x="2187" y="925"/>
                </a:lnTo>
                <a:lnTo>
                  <a:pt x="2187" y="891"/>
                </a:lnTo>
                <a:lnTo>
                  <a:pt x="2394" y="891"/>
                </a:lnTo>
                <a:lnTo>
                  <a:pt x="2396" y="880"/>
                </a:lnTo>
                <a:lnTo>
                  <a:pt x="2401" y="865"/>
                </a:lnTo>
                <a:lnTo>
                  <a:pt x="2406" y="847"/>
                </a:lnTo>
                <a:lnTo>
                  <a:pt x="2411" y="834"/>
                </a:lnTo>
                <a:lnTo>
                  <a:pt x="2415" y="820"/>
                </a:lnTo>
                <a:lnTo>
                  <a:pt x="2418" y="808"/>
                </a:lnTo>
                <a:lnTo>
                  <a:pt x="2423" y="795"/>
                </a:lnTo>
                <a:lnTo>
                  <a:pt x="2425" y="786"/>
                </a:lnTo>
                <a:lnTo>
                  <a:pt x="2424" y="776"/>
                </a:lnTo>
                <a:lnTo>
                  <a:pt x="2387" y="692"/>
                </a:lnTo>
                <a:close/>
                <a:moveTo>
                  <a:pt x="2033" y="549"/>
                </a:moveTo>
                <a:lnTo>
                  <a:pt x="2017" y="556"/>
                </a:lnTo>
                <a:lnTo>
                  <a:pt x="1996" y="564"/>
                </a:lnTo>
                <a:lnTo>
                  <a:pt x="1973" y="573"/>
                </a:lnTo>
                <a:lnTo>
                  <a:pt x="1951" y="581"/>
                </a:lnTo>
                <a:lnTo>
                  <a:pt x="1929" y="589"/>
                </a:lnTo>
                <a:lnTo>
                  <a:pt x="1959" y="604"/>
                </a:lnTo>
                <a:lnTo>
                  <a:pt x="1948" y="627"/>
                </a:lnTo>
                <a:lnTo>
                  <a:pt x="1947" y="630"/>
                </a:lnTo>
                <a:lnTo>
                  <a:pt x="1944" y="636"/>
                </a:lnTo>
                <a:lnTo>
                  <a:pt x="1939" y="647"/>
                </a:lnTo>
                <a:lnTo>
                  <a:pt x="1928" y="668"/>
                </a:lnTo>
                <a:lnTo>
                  <a:pt x="1917" y="692"/>
                </a:lnTo>
                <a:lnTo>
                  <a:pt x="1905" y="717"/>
                </a:lnTo>
                <a:lnTo>
                  <a:pt x="1892" y="743"/>
                </a:lnTo>
                <a:lnTo>
                  <a:pt x="1881" y="767"/>
                </a:lnTo>
                <a:lnTo>
                  <a:pt x="1872" y="788"/>
                </a:lnTo>
                <a:lnTo>
                  <a:pt x="1880" y="795"/>
                </a:lnTo>
                <a:lnTo>
                  <a:pt x="1890" y="805"/>
                </a:lnTo>
                <a:lnTo>
                  <a:pt x="1905" y="818"/>
                </a:lnTo>
                <a:lnTo>
                  <a:pt x="1916" y="828"/>
                </a:lnTo>
                <a:lnTo>
                  <a:pt x="1927" y="838"/>
                </a:lnTo>
                <a:lnTo>
                  <a:pt x="1938" y="847"/>
                </a:lnTo>
                <a:lnTo>
                  <a:pt x="1947" y="856"/>
                </a:lnTo>
                <a:lnTo>
                  <a:pt x="1955" y="862"/>
                </a:lnTo>
                <a:lnTo>
                  <a:pt x="1961" y="863"/>
                </a:lnTo>
                <a:lnTo>
                  <a:pt x="2054" y="867"/>
                </a:lnTo>
                <a:lnTo>
                  <a:pt x="2055" y="797"/>
                </a:lnTo>
                <a:lnTo>
                  <a:pt x="1969" y="798"/>
                </a:lnTo>
                <a:lnTo>
                  <a:pt x="2023" y="684"/>
                </a:lnTo>
                <a:lnTo>
                  <a:pt x="2028" y="674"/>
                </a:lnTo>
                <a:lnTo>
                  <a:pt x="2031" y="666"/>
                </a:lnTo>
                <a:lnTo>
                  <a:pt x="2032" y="663"/>
                </a:lnTo>
                <a:lnTo>
                  <a:pt x="2044" y="639"/>
                </a:lnTo>
                <a:lnTo>
                  <a:pt x="2069" y="650"/>
                </a:lnTo>
                <a:lnTo>
                  <a:pt x="2070" y="650"/>
                </a:lnTo>
                <a:lnTo>
                  <a:pt x="2071" y="651"/>
                </a:lnTo>
                <a:lnTo>
                  <a:pt x="2073" y="652"/>
                </a:lnTo>
                <a:lnTo>
                  <a:pt x="2033" y="549"/>
                </a:lnTo>
                <a:close/>
                <a:moveTo>
                  <a:pt x="2214" y="383"/>
                </a:moveTo>
                <a:lnTo>
                  <a:pt x="2202" y="387"/>
                </a:lnTo>
                <a:lnTo>
                  <a:pt x="2188" y="390"/>
                </a:lnTo>
                <a:lnTo>
                  <a:pt x="2169" y="394"/>
                </a:lnTo>
                <a:lnTo>
                  <a:pt x="2155" y="397"/>
                </a:lnTo>
                <a:lnTo>
                  <a:pt x="2141" y="400"/>
                </a:lnTo>
                <a:lnTo>
                  <a:pt x="2126" y="404"/>
                </a:lnTo>
                <a:lnTo>
                  <a:pt x="2113" y="407"/>
                </a:lnTo>
                <a:lnTo>
                  <a:pt x="2104" y="409"/>
                </a:lnTo>
                <a:lnTo>
                  <a:pt x="2099" y="414"/>
                </a:lnTo>
                <a:lnTo>
                  <a:pt x="2042" y="488"/>
                </a:lnTo>
                <a:lnTo>
                  <a:pt x="2100" y="528"/>
                </a:lnTo>
                <a:lnTo>
                  <a:pt x="2149" y="457"/>
                </a:lnTo>
                <a:lnTo>
                  <a:pt x="2238" y="610"/>
                </a:lnTo>
                <a:lnTo>
                  <a:pt x="2214" y="623"/>
                </a:lnTo>
                <a:lnTo>
                  <a:pt x="2214" y="623"/>
                </a:lnTo>
                <a:lnTo>
                  <a:pt x="2212" y="624"/>
                </a:lnTo>
                <a:lnTo>
                  <a:pt x="2210" y="625"/>
                </a:lnTo>
                <a:lnTo>
                  <a:pt x="2317" y="652"/>
                </a:lnTo>
                <a:lnTo>
                  <a:pt x="2322" y="634"/>
                </a:lnTo>
                <a:lnTo>
                  <a:pt x="2328" y="613"/>
                </a:lnTo>
                <a:lnTo>
                  <a:pt x="2333" y="590"/>
                </a:lnTo>
                <a:lnTo>
                  <a:pt x="2340" y="566"/>
                </a:lnTo>
                <a:lnTo>
                  <a:pt x="2345" y="544"/>
                </a:lnTo>
                <a:lnTo>
                  <a:pt x="2316" y="562"/>
                </a:lnTo>
                <a:lnTo>
                  <a:pt x="2291" y="519"/>
                </a:lnTo>
                <a:lnTo>
                  <a:pt x="2284" y="506"/>
                </a:lnTo>
                <a:lnTo>
                  <a:pt x="2274" y="490"/>
                </a:lnTo>
                <a:lnTo>
                  <a:pt x="2263" y="471"/>
                </a:lnTo>
                <a:lnTo>
                  <a:pt x="2252" y="451"/>
                </a:lnTo>
                <a:lnTo>
                  <a:pt x="2241" y="432"/>
                </a:lnTo>
                <a:lnTo>
                  <a:pt x="2230" y="414"/>
                </a:lnTo>
                <a:lnTo>
                  <a:pt x="2222" y="398"/>
                </a:lnTo>
                <a:lnTo>
                  <a:pt x="2214" y="383"/>
                </a:lnTo>
                <a:close/>
                <a:moveTo>
                  <a:pt x="1825" y="0"/>
                </a:moveTo>
                <a:lnTo>
                  <a:pt x="1844" y="4"/>
                </a:lnTo>
                <a:lnTo>
                  <a:pt x="1862" y="11"/>
                </a:lnTo>
                <a:lnTo>
                  <a:pt x="1880" y="24"/>
                </a:lnTo>
                <a:lnTo>
                  <a:pt x="2073" y="199"/>
                </a:lnTo>
                <a:lnTo>
                  <a:pt x="2099" y="188"/>
                </a:lnTo>
                <a:lnTo>
                  <a:pt x="2126" y="180"/>
                </a:lnTo>
                <a:lnTo>
                  <a:pt x="2154" y="177"/>
                </a:lnTo>
                <a:lnTo>
                  <a:pt x="2181" y="178"/>
                </a:lnTo>
                <a:lnTo>
                  <a:pt x="2209" y="182"/>
                </a:lnTo>
                <a:lnTo>
                  <a:pt x="2234" y="192"/>
                </a:lnTo>
                <a:lnTo>
                  <a:pt x="2259" y="206"/>
                </a:lnTo>
                <a:lnTo>
                  <a:pt x="2282" y="223"/>
                </a:lnTo>
                <a:lnTo>
                  <a:pt x="2557" y="472"/>
                </a:lnTo>
                <a:lnTo>
                  <a:pt x="2567" y="483"/>
                </a:lnTo>
                <a:lnTo>
                  <a:pt x="2574" y="501"/>
                </a:lnTo>
                <a:lnTo>
                  <a:pt x="2581" y="525"/>
                </a:lnTo>
                <a:lnTo>
                  <a:pt x="2585" y="551"/>
                </a:lnTo>
                <a:lnTo>
                  <a:pt x="2589" y="582"/>
                </a:lnTo>
                <a:lnTo>
                  <a:pt x="2591" y="616"/>
                </a:lnTo>
                <a:lnTo>
                  <a:pt x="2592" y="652"/>
                </a:lnTo>
                <a:lnTo>
                  <a:pt x="2592" y="690"/>
                </a:lnTo>
                <a:lnTo>
                  <a:pt x="2592" y="729"/>
                </a:lnTo>
                <a:lnTo>
                  <a:pt x="2591" y="768"/>
                </a:lnTo>
                <a:lnTo>
                  <a:pt x="2589" y="807"/>
                </a:lnTo>
                <a:lnTo>
                  <a:pt x="2587" y="845"/>
                </a:lnTo>
                <a:lnTo>
                  <a:pt x="2585" y="882"/>
                </a:lnTo>
                <a:lnTo>
                  <a:pt x="2582" y="917"/>
                </a:lnTo>
                <a:lnTo>
                  <a:pt x="2578" y="949"/>
                </a:lnTo>
                <a:lnTo>
                  <a:pt x="2626" y="979"/>
                </a:lnTo>
                <a:lnTo>
                  <a:pt x="2673" y="1011"/>
                </a:lnTo>
                <a:lnTo>
                  <a:pt x="2722" y="1045"/>
                </a:lnTo>
                <a:lnTo>
                  <a:pt x="2770" y="1080"/>
                </a:lnTo>
                <a:lnTo>
                  <a:pt x="2818" y="1117"/>
                </a:lnTo>
                <a:lnTo>
                  <a:pt x="2867" y="1156"/>
                </a:lnTo>
                <a:lnTo>
                  <a:pt x="2914" y="1196"/>
                </a:lnTo>
                <a:lnTo>
                  <a:pt x="2960" y="1239"/>
                </a:lnTo>
                <a:lnTo>
                  <a:pt x="3005" y="1282"/>
                </a:lnTo>
                <a:lnTo>
                  <a:pt x="3048" y="1328"/>
                </a:lnTo>
                <a:lnTo>
                  <a:pt x="3090" y="1376"/>
                </a:lnTo>
                <a:lnTo>
                  <a:pt x="3129" y="1426"/>
                </a:lnTo>
                <a:lnTo>
                  <a:pt x="3165" y="1478"/>
                </a:lnTo>
                <a:lnTo>
                  <a:pt x="3197" y="1531"/>
                </a:lnTo>
                <a:lnTo>
                  <a:pt x="3226" y="1586"/>
                </a:lnTo>
                <a:lnTo>
                  <a:pt x="3251" y="1645"/>
                </a:lnTo>
                <a:lnTo>
                  <a:pt x="3271" y="1704"/>
                </a:lnTo>
                <a:lnTo>
                  <a:pt x="3287" y="1766"/>
                </a:lnTo>
                <a:lnTo>
                  <a:pt x="3298" y="1830"/>
                </a:lnTo>
                <a:lnTo>
                  <a:pt x="3303" y="1897"/>
                </a:lnTo>
                <a:lnTo>
                  <a:pt x="3303" y="1965"/>
                </a:lnTo>
                <a:lnTo>
                  <a:pt x="3298" y="2038"/>
                </a:lnTo>
                <a:lnTo>
                  <a:pt x="3288" y="2109"/>
                </a:lnTo>
                <a:lnTo>
                  <a:pt x="3276" y="2176"/>
                </a:lnTo>
                <a:lnTo>
                  <a:pt x="3260" y="2239"/>
                </a:lnTo>
                <a:lnTo>
                  <a:pt x="3241" y="2300"/>
                </a:lnTo>
                <a:lnTo>
                  <a:pt x="3218" y="2357"/>
                </a:lnTo>
                <a:lnTo>
                  <a:pt x="3192" y="2411"/>
                </a:lnTo>
                <a:lnTo>
                  <a:pt x="3163" y="2460"/>
                </a:lnTo>
                <a:lnTo>
                  <a:pt x="3132" y="2505"/>
                </a:lnTo>
                <a:lnTo>
                  <a:pt x="3097" y="2546"/>
                </a:lnTo>
                <a:lnTo>
                  <a:pt x="3059" y="2583"/>
                </a:lnTo>
                <a:lnTo>
                  <a:pt x="3019" y="2615"/>
                </a:lnTo>
                <a:lnTo>
                  <a:pt x="2974" y="2645"/>
                </a:lnTo>
                <a:lnTo>
                  <a:pt x="2927" y="2668"/>
                </a:lnTo>
                <a:lnTo>
                  <a:pt x="2877" y="2687"/>
                </a:lnTo>
                <a:lnTo>
                  <a:pt x="2826" y="2701"/>
                </a:lnTo>
                <a:lnTo>
                  <a:pt x="2772" y="2710"/>
                </a:lnTo>
                <a:lnTo>
                  <a:pt x="2716" y="2713"/>
                </a:lnTo>
                <a:lnTo>
                  <a:pt x="2657" y="2712"/>
                </a:lnTo>
                <a:lnTo>
                  <a:pt x="2597" y="2705"/>
                </a:lnTo>
                <a:lnTo>
                  <a:pt x="2534" y="2695"/>
                </a:lnTo>
                <a:lnTo>
                  <a:pt x="2522" y="2727"/>
                </a:lnTo>
                <a:lnTo>
                  <a:pt x="2503" y="2756"/>
                </a:lnTo>
                <a:lnTo>
                  <a:pt x="2481" y="2784"/>
                </a:lnTo>
                <a:lnTo>
                  <a:pt x="2455" y="2809"/>
                </a:lnTo>
                <a:lnTo>
                  <a:pt x="2425" y="2832"/>
                </a:lnTo>
                <a:lnTo>
                  <a:pt x="2391" y="2851"/>
                </a:lnTo>
                <a:lnTo>
                  <a:pt x="2356" y="2867"/>
                </a:lnTo>
                <a:lnTo>
                  <a:pt x="2356" y="3102"/>
                </a:lnTo>
                <a:lnTo>
                  <a:pt x="2353" y="3128"/>
                </a:lnTo>
                <a:lnTo>
                  <a:pt x="2343" y="3151"/>
                </a:lnTo>
                <a:lnTo>
                  <a:pt x="2329" y="3173"/>
                </a:lnTo>
                <a:lnTo>
                  <a:pt x="2310" y="3193"/>
                </a:lnTo>
                <a:lnTo>
                  <a:pt x="2286" y="3212"/>
                </a:lnTo>
                <a:lnTo>
                  <a:pt x="2258" y="3226"/>
                </a:lnTo>
                <a:lnTo>
                  <a:pt x="2227" y="3239"/>
                </a:lnTo>
                <a:lnTo>
                  <a:pt x="2192" y="3249"/>
                </a:lnTo>
                <a:lnTo>
                  <a:pt x="2155" y="3255"/>
                </a:lnTo>
                <a:lnTo>
                  <a:pt x="2116" y="3257"/>
                </a:lnTo>
                <a:lnTo>
                  <a:pt x="2077" y="3255"/>
                </a:lnTo>
                <a:lnTo>
                  <a:pt x="2041" y="3249"/>
                </a:lnTo>
                <a:lnTo>
                  <a:pt x="2006" y="3239"/>
                </a:lnTo>
                <a:lnTo>
                  <a:pt x="1975" y="3226"/>
                </a:lnTo>
                <a:lnTo>
                  <a:pt x="1947" y="3212"/>
                </a:lnTo>
                <a:lnTo>
                  <a:pt x="1924" y="3193"/>
                </a:lnTo>
                <a:lnTo>
                  <a:pt x="1904" y="3173"/>
                </a:lnTo>
                <a:lnTo>
                  <a:pt x="1890" y="3151"/>
                </a:lnTo>
                <a:lnTo>
                  <a:pt x="1881" y="3128"/>
                </a:lnTo>
                <a:lnTo>
                  <a:pt x="1877" y="3102"/>
                </a:lnTo>
                <a:lnTo>
                  <a:pt x="1877" y="2891"/>
                </a:lnTo>
                <a:lnTo>
                  <a:pt x="935" y="2891"/>
                </a:lnTo>
                <a:lnTo>
                  <a:pt x="935" y="3102"/>
                </a:lnTo>
                <a:lnTo>
                  <a:pt x="932" y="3128"/>
                </a:lnTo>
                <a:lnTo>
                  <a:pt x="924" y="3151"/>
                </a:lnTo>
                <a:lnTo>
                  <a:pt x="909" y="3173"/>
                </a:lnTo>
                <a:lnTo>
                  <a:pt x="889" y="3193"/>
                </a:lnTo>
                <a:lnTo>
                  <a:pt x="866" y="3212"/>
                </a:lnTo>
                <a:lnTo>
                  <a:pt x="838" y="3226"/>
                </a:lnTo>
                <a:lnTo>
                  <a:pt x="806" y="3239"/>
                </a:lnTo>
                <a:lnTo>
                  <a:pt x="772" y="3249"/>
                </a:lnTo>
                <a:lnTo>
                  <a:pt x="735" y="3255"/>
                </a:lnTo>
                <a:lnTo>
                  <a:pt x="697" y="3257"/>
                </a:lnTo>
                <a:lnTo>
                  <a:pt x="657" y="3255"/>
                </a:lnTo>
                <a:lnTo>
                  <a:pt x="620" y="3249"/>
                </a:lnTo>
                <a:lnTo>
                  <a:pt x="586" y="3239"/>
                </a:lnTo>
                <a:lnTo>
                  <a:pt x="555" y="3226"/>
                </a:lnTo>
                <a:lnTo>
                  <a:pt x="527" y="3212"/>
                </a:lnTo>
                <a:lnTo>
                  <a:pt x="503" y="3193"/>
                </a:lnTo>
                <a:lnTo>
                  <a:pt x="484" y="3173"/>
                </a:lnTo>
                <a:lnTo>
                  <a:pt x="470" y="3151"/>
                </a:lnTo>
                <a:lnTo>
                  <a:pt x="461" y="3128"/>
                </a:lnTo>
                <a:lnTo>
                  <a:pt x="458" y="3102"/>
                </a:lnTo>
                <a:lnTo>
                  <a:pt x="458" y="2848"/>
                </a:lnTo>
                <a:lnTo>
                  <a:pt x="425" y="2829"/>
                </a:lnTo>
                <a:lnTo>
                  <a:pt x="396" y="2806"/>
                </a:lnTo>
                <a:lnTo>
                  <a:pt x="370" y="2782"/>
                </a:lnTo>
                <a:lnTo>
                  <a:pt x="348" y="2754"/>
                </a:lnTo>
                <a:lnTo>
                  <a:pt x="331" y="2724"/>
                </a:lnTo>
                <a:lnTo>
                  <a:pt x="318" y="2692"/>
                </a:lnTo>
                <a:lnTo>
                  <a:pt x="311" y="2660"/>
                </a:lnTo>
                <a:lnTo>
                  <a:pt x="308" y="2625"/>
                </a:lnTo>
                <a:lnTo>
                  <a:pt x="308" y="2249"/>
                </a:lnTo>
                <a:lnTo>
                  <a:pt x="311" y="2214"/>
                </a:lnTo>
                <a:lnTo>
                  <a:pt x="318" y="2180"/>
                </a:lnTo>
                <a:lnTo>
                  <a:pt x="332" y="2148"/>
                </a:lnTo>
                <a:lnTo>
                  <a:pt x="349" y="2117"/>
                </a:lnTo>
                <a:lnTo>
                  <a:pt x="372" y="2089"/>
                </a:lnTo>
                <a:lnTo>
                  <a:pt x="399" y="2065"/>
                </a:lnTo>
                <a:lnTo>
                  <a:pt x="428" y="2043"/>
                </a:lnTo>
                <a:lnTo>
                  <a:pt x="33" y="2021"/>
                </a:lnTo>
                <a:lnTo>
                  <a:pt x="32" y="2020"/>
                </a:lnTo>
                <a:lnTo>
                  <a:pt x="29" y="2017"/>
                </a:lnTo>
                <a:lnTo>
                  <a:pt x="24" y="2013"/>
                </a:lnTo>
                <a:lnTo>
                  <a:pt x="18" y="2005"/>
                </a:lnTo>
                <a:lnTo>
                  <a:pt x="13" y="1997"/>
                </a:lnTo>
                <a:lnTo>
                  <a:pt x="8" y="1985"/>
                </a:lnTo>
                <a:lnTo>
                  <a:pt x="3" y="1971"/>
                </a:lnTo>
                <a:lnTo>
                  <a:pt x="0" y="1955"/>
                </a:lnTo>
                <a:lnTo>
                  <a:pt x="0" y="1936"/>
                </a:lnTo>
                <a:lnTo>
                  <a:pt x="2" y="1915"/>
                </a:lnTo>
                <a:lnTo>
                  <a:pt x="9" y="1891"/>
                </a:lnTo>
                <a:lnTo>
                  <a:pt x="18" y="1864"/>
                </a:lnTo>
                <a:lnTo>
                  <a:pt x="33" y="1833"/>
                </a:lnTo>
                <a:lnTo>
                  <a:pt x="46" y="1814"/>
                </a:lnTo>
                <a:lnTo>
                  <a:pt x="62" y="1799"/>
                </a:lnTo>
                <a:lnTo>
                  <a:pt x="82" y="1788"/>
                </a:lnTo>
                <a:lnTo>
                  <a:pt x="103" y="1780"/>
                </a:lnTo>
                <a:lnTo>
                  <a:pt x="127" y="1775"/>
                </a:lnTo>
                <a:lnTo>
                  <a:pt x="152" y="1772"/>
                </a:lnTo>
                <a:lnTo>
                  <a:pt x="177" y="1771"/>
                </a:lnTo>
                <a:lnTo>
                  <a:pt x="204" y="1774"/>
                </a:lnTo>
                <a:lnTo>
                  <a:pt x="231" y="1777"/>
                </a:lnTo>
                <a:lnTo>
                  <a:pt x="258" y="1781"/>
                </a:lnTo>
                <a:lnTo>
                  <a:pt x="284" y="1786"/>
                </a:lnTo>
                <a:lnTo>
                  <a:pt x="310" y="1793"/>
                </a:lnTo>
                <a:lnTo>
                  <a:pt x="333" y="1800"/>
                </a:lnTo>
                <a:lnTo>
                  <a:pt x="356" y="1806"/>
                </a:lnTo>
                <a:lnTo>
                  <a:pt x="375" y="1814"/>
                </a:lnTo>
                <a:lnTo>
                  <a:pt x="392" y="1820"/>
                </a:lnTo>
                <a:lnTo>
                  <a:pt x="406" y="1826"/>
                </a:lnTo>
                <a:lnTo>
                  <a:pt x="417" y="1830"/>
                </a:lnTo>
                <a:lnTo>
                  <a:pt x="424" y="1832"/>
                </a:lnTo>
                <a:lnTo>
                  <a:pt x="426" y="1833"/>
                </a:lnTo>
                <a:lnTo>
                  <a:pt x="448" y="2030"/>
                </a:lnTo>
                <a:lnTo>
                  <a:pt x="474" y="2017"/>
                </a:lnTo>
                <a:lnTo>
                  <a:pt x="569" y="1605"/>
                </a:lnTo>
                <a:lnTo>
                  <a:pt x="577" y="1560"/>
                </a:lnTo>
                <a:lnTo>
                  <a:pt x="588" y="1517"/>
                </a:lnTo>
                <a:lnTo>
                  <a:pt x="602" y="1479"/>
                </a:lnTo>
                <a:lnTo>
                  <a:pt x="618" y="1445"/>
                </a:lnTo>
                <a:lnTo>
                  <a:pt x="638" y="1414"/>
                </a:lnTo>
                <a:lnTo>
                  <a:pt x="659" y="1387"/>
                </a:lnTo>
                <a:lnTo>
                  <a:pt x="683" y="1363"/>
                </a:lnTo>
                <a:lnTo>
                  <a:pt x="709" y="1343"/>
                </a:lnTo>
                <a:lnTo>
                  <a:pt x="737" y="1325"/>
                </a:lnTo>
                <a:lnTo>
                  <a:pt x="767" y="1311"/>
                </a:lnTo>
                <a:lnTo>
                  <a:pt x="798" y="1298"/>
                </a:lnTo>
                <a:lnTo>
                  <a:pt x="830" y="1288"/>
                </a:lnTo>
                <a:lnTo>
                  <a:pt x="863" y="1282"/>
                </a:lnTo>
                <a:lnTo>
                  <a:pt x="899" y="1277"/>
                </a:lnTo>
                <a:lnTo>
                  <a:pt x="934" y="1275"/>
                </a:lnTo>
                <a:lnTo>
                  <a:pt x="971" y="1274"/>
                </a:lnTo>
                <a:lnTo>
                  <a:pt x="1883" y="1274"/>
                </a:lnTo>
                <a:lnTo>
                  <a:pt x="1931" y="1275"/>
                </a:lnTo>
                <a:lnTo>
                  <a:pt x="1977" y="1280"/>
                </a:lnTo>
                <a:lnTo>
                  <a:pt x="2022" y="1291"/>
                </a:lnTo>
                <a:lnTo>
                  <a:pt x="2062" y="1307"/>
                </a:lnTo>
                <a:lnTo>
                  <a:pt x="2101" y="1326"/>
                </a:lnTo>
                <a:lnTo>
                  <a:pt x="2135" y="1350"/>
                </a:lnTo>
                <a:lnTo>
                  <a:pt x="2168" y="1378"/>
                </a:lnTo>
                <a:lnTo>
                  <a:pt x="2196" y="1409"/>
                </a:lnTo>
                <a:lnTo>
                  <a:pt x="2220" y="1443"/>
                </a:lnTo>
                <a:lnTo>
                  <a:pt x="2242" y="1480"/>
                </a:lnTo>
                <a:lnTo>
                  <a:pt x="2260" y="1519"/>
                </a:lnTo>
                <a:lnTo>
                  <a:pt x="2274" y="1562"/>
                </a:lnTo>
                <a:lnTo>
                  <a:pt x="2285" y="1605"/>
                </a:lnTo>
                <a:lnTo>
                  <a:pt x="2380" y="2017"/>
                </a:lnTo>
                <a:lnTo>
                  <a:pt x="2405" y="2030"/>
                </a:lnTo>
                <a:lnTo>
                  <a:pt x="2427" y="1833"/>
                </a:lnTo>
                <a:lnTo>
                  <a:pt x="2429" y="1832"/>
                </a:lnTo>
                <a:lnTo>
                  <a:pt x="2435" y="1830"/>
                </a:lnTo>
                <a:lnTo>
                  <a:pt x="2446" y="1827"/>
                </a:lnTo>
                <a:lnTo>
                  <a:pt x="2460" y="1821"/>
                </a:lnTo>
                <a:lnTo>
                  <a:pt x="2477" y="1816"/>
                </a:lnTo>
                <a:lnTo>
                  <a:pt x="2497" y="1811"/>
                </a:lnTo>
                <a:lnTo>
                  <a:pt x="2518" y="1804"/>
                </a:lnTo>
                <a:lnTo>
                  <a:pt x="2541" y="1798"/>
                </a:lnTo>
                <a:lnTo>
                  <a:pt x="2566" y="1792"/>
                </a:lnTo>
                <a:lnTo>
                  <a:pt x="2591" y="1786"/>
                </a:lnTo>
                <a:lnTo>
                  <a:pt x="2618" y="1781"/>
                </a:lnTo>
                <a:lnTo>
                  <a:pt x="2644" y="1777"/>
                </a:lnTo>
                <a:lnTo>
                  <a:pt x="2670" y="1774"/>
                </a:lnTo>
                <a:lnTo>
                  <a:pt x="2696" y="1771"/>
                </a:lnTo>
                <a:lnTo>
                  <a:pt x="2719" y="1771"/>
                </a:lnTo>
                <a:lnTo>
                  <a:pt x="2742" y="1774"/>
                </a:lnTo>
                <a:lnTo>
                  <a:pt x="2762" y="1777"/>
                </a:lnTo>
                <a:lnTo>
                  <a:pt x="2781" y="1782"/>
                </a:lnTo>
                <a:lnTo>
                  <a:pt x="2796" y="1791"/>
                </a:lnTo>
                <a:lnTo>
                  <a:pt x="2808" y="1802"/>
                </a:lnTo>
                <a:lnTo>
                  <a:pt x="2816" y="1816"/>
                </a:lnTo>
                <a:lnTo>
                  <a:pt x="2820" y="1833"/>
                </a:lnTo>
                <a:lnTo>
                  <a:pt x="2825" y="1872"/>
                </a:lnTo>
                <a:lnTo>
                  <a:pt x="2827" y="1905"/>
                </a:lnTo>
                <a:lnTo>
                  <a:pt x="2827" y="1935"/>
                </a:lnTo>
                <a:lnTo>
                  <a:pt x="2827" y="1959"/>
                </a:lnTo>
                <a:lnTo>
                  <a:pt x="2826" y="1979"/>
                </a:lnTo>
                <a:lnTo>
                  <a:pt x="2825" y="1995"/>
                </a:lnTo>
                <a:lnTo>
                  <a:pt x="2824" y="2006"/>
                </a:lnTo>
                <a:lnTo>
                  <a:pt x="2822" y="2015"/>
                </a:lnTo>
                <a:lnTo>
                  <a:pt x="2820" y="2019"/>
                </a:lnTo>
                <a:lnTo>
                  <a:pt x="2820" y="2021"/>
                </a:lnTo>
                <a:lnTo>
                  <a:pt x="2425" y="2043"/>
                </a:lnTo>
                <a:lnTo>
                  <a:pt x="2455" y="2065"/>
                </a:lnTo>
                <a:lnTo>
                  <a:pt x="2481" y="2089"/>
                </a:lnTo>
                <a:lnTo>
                  <a:pt x="2503" y="2117"/>
                </a:lnTo>
                <a:lnTo>
                  <a:pt x="2522" y="2148"/>
                </a:lnTo>
                <a:lnTo>
                  <a:pt x="2535" y="2180"/>
                </a:lnTo>
                <a:lnTo>
                  <a:pt x="2543" y="2214"/>
                </a:lnTo>
                <a:lnTo>
                  <a:pt x="2546" y="2249"/>
                </a:lnTo>
                <a:lnTo>
                  <a:pt x="2546" y="2514"/>
                </a:lnTo>
                <a:lnTo>
                  <a:pt x="2601" y="2526"/>
                </a:lnTo>
                <a:lnTo>
                  <a:pt x="2654" y="2532"/>
                </a:lnTo>
                <a:lnTo>
                  <a:pt x="2704" y="2534"/>
                </a:lnTo>
                <a:lnTo>
                  <a:pt x="2752" y="2531"/>
                </a:lnTo>
                <a:lnTo>
                  <a:pt x="2796" y="2523"/>
                </a:lnTo>
                <a:lnTo>
                  <a:pt x="2838" y="2511"/>
                </a:lnTo>
                <a:lnTo>
                  <a:pt x="2876" y="2493"/>
                </a:lnTo>
                <a:lnTo>
                  <a:pt x="2912" y="2470"/>
                </a:lnTo>
                <a:lnTo>
                  <a:pt x="2947" y="2441"/>
                </a:lnTo>
                <a:lnTo>
                  <a:pt x="2980" y="2406"/>
                </a:lnTo>
                <a:lnTo>
                  <a:pt x="3010" y="2367"/>
                </a:lnTo>
                <a:lnTo>
                  <a:pt x="3035" y="2322"/>
                </a:lnTo>
                <a:lnTo>
                  <a:pt x="3058" y="2272"/>
                </a:lnTo>
                <a:lnTo>
                  <a:pt x="3078" y="2217"/>
                </a:lnTo>
                <a:lnTo>
                  <a:pt x="3095" y="2159"/>
                </a:lnTo>
                <a:lnTo>
                  <a:pt x="3108" y="2095"/>
                </a:lnTo>
                <a:lnTo>
                  <a:pt x="3116" y="2028"/>
                </a:lnTo>
                <a:lnTo>
                  <a:pt x="3122" y="1956"/>
                </a:lnTo>
                <a:lnTo>
                  <a:pt x="3122" y="1897"/>
                </a:lnTo>
                <a:lnTo>
                  <a:pt x="3116" y="1839"/>
                </a:lnTo>
                <a:lnTo>
                  <a:pt x="3105" y="1784"/>
                </a:lnTo>
                <a:lnTo>
                  <a:pt x="3090" y="1730"/>
                </a:lnTo>
                <a:lnTo>
                  <a:pt x="3070" y="1678"/>
                </a:lnTo>
                <a:lnTo>
                  <a:pt x="3045" y="1628"/>
                </a:lnTo>
                <a:lnTo>
                  <a:pt x="3016" y="1578"/>
                </a:lnTo>
                <a:lnTo>
                  <a:pt x="2983" y="1531"/>
                </a:lnTo>
                <a:lnTo>
                  <a:pt x="2946" y="1484"/>
                </a:lnTo>
                <a:lnTo>
                  <a:pt x="2906" y="1438"/>
                </a:lnTo>
                <a:lnTo>
                  <a:pt x="2863" y="1395"/>
                </a:lnTo>
                <a:lnTo>
                  <a:pt x="2818" y="1352"/>
                </a:lnTo>
                <a:lnTo>
                  <a:pt x="2770" y="1311"/>
                </a:lnTo>
                <a:lnTo>
                  <a:pt x="2720" y="1269"/>
                </a:lnTo>
                <a:lnTo>
                  <a:pt x="2668" y="1230"/>
                </a:lnTo>
                <a:lnTo>
                  <a:pt x="2614" y="1191"/>
                </a:lnTo>
                <a:lnTo>
                  <a:pt x="2559" y="1152"/>
                </a:lnTo>
                <a:lnTo>
                  <a:pt x="2503" y="1114"/>
                </a:lnTo>
                <a:lnTo>
                  <a:pt x="2446" y="1077"/>
                </a:lnTo>
                <a:lnTo>
                  <a:pt x="2414" y="1084"/>
                </a:lnTo>
                <a:lnTo>
                  <a:pt x="2381" y="1091"/>
                </a:lnTo>
                <a:lnTo>
                  <a:pt x="2345" y="1098"/>
                </a:lnTo>
                <a:lnTo>
                  <a:pt x="2309" y="1106"/>
                </a:lnTo>
                <a:lnTo>
                  <a:pt x="2271" y="1112"/>
                </a:lnTo>
                <a:lnTo>
                  <a:pt x="2233" y="1118"/>
                </a:lnTo>
                <a:lnTo>
                  <a:pt x="2197" y="1125"/>
                </a:lnTo>
                <a:lnTo>
                  <a:pt x="2160" y="1129"/>
                </a:lnTo>
                <a:lnTo>
                  <a:pt x="2126" y="1133"/>
                </a:lnTo>
                <a:lnTo>
                  <a:pt x="2092" y="1136"/>
                </a:lnTo>
                <a:lnTo>
                  <a:pt x="2061" y="1137"/>
                </a:lnTo>
                <a:lnTo>
                  <a:pt x="2033" y="1137"/>
                </a:lnTo>
                <a:lnTo>
                  <a:pt x="2009" y="1136"/>
                </a:lnTo>
                <a:lnTo>
                  <a:pt x="1987" y="1132"/>
                </a:lnTo>
                <a:lnTo>
                  <a:pt x="1971" y="1127"/>
                </a:lnTo>
                <a:lnTo>
                  <a:pt x="1959" y="1119"/>
                </a:lnTo>
                <a:lnTo>
                  <a:pt x="1684" y="872"/>
                </a:lnTo>
                <a:lnTo>
                  <a:pt x="1662" y="848"/>
                </a:lnTo>
                <a:lnTo>
                  <a:pt x="1645" y="822"/>
                </a:lnTo>
                <a:lnTo>
                  <a:pt x="1633" y="793"/>
                </a:lnTo>
                <a:lnTo>
                  <a:pt x="1627" y="763"/>
                </a:lnTo>
                <a:lnTo>
                  <a:pt x="1626" y="732"/>
                </a:lnTo>
                <a:lnTo>
                  <a:pt x="1630" y="702"/>
                </a:lnTo>
                <a:lnTo>
                  <a:pt x="1639" y="673"/>
                </a:lnTo>
                <a:lnTo>
                  <a:pt x="1443" y="496"/>
                </a:lnTo>
                <a:lnTo>
                  <a:pt x="1429" y="480"/>
                </a:lnTo>
                <a:lnTo>
                  <a:pt x="1419" y="463"/>
                </a:lnTo>
                <a:lnTo>
                  <a:pt x="1414" y="444"/>
                </a:lnTo>
                <a:lnTo>
                  <a:pt x="1414" y="424"/>
                </a:lnTo>
                <a:lnTo>
                  <a:pt x="1417" y="405"/>
                </a:lnTo>
                <a:lnTo>
                  <a:pt x="1425" y="387"/>
                </a:lnTo>
                <a:lnTo>
                  <a:pt x="1438" y="370"/>
                </a:lnTo>
                <a:lnTo>
                  <a:pt x="1453" y="356"/>
                </a:lnTo>
                <a:lnTo>
                  <a:pt x="1471" y="347"/>
                </a:lnTo>
                <a:lnTo>
                  <a:pt x="1490" y="342"/>
                </a:lnTo>
                <a:lnTo>
                  <a:pt x="1510" y="341"/>
                </a:lnTo>
                <a:lnTo>
                  <a:pt x="1529" y="344"/>
                </a:lnTo>
                <a:lnTo>
                  <a:pt x="1548" y="351"/>
                </a:lnTo>
                <a:lnTo>
                  <a:pt x="1565" y="364"/>
                </a:lnTo>
                <a:lnTo>
                  <a:pt x="1752" y="533"/>
                </a:lnTo>
                <a:lnTo>
                  <a:pt x="1944" y="325"/>
                </a:lnTo>
                <a:lnTo>
                  <a:pt x="1757" y="156"/>
                </a:lnTo>
                <a:lnTo>
                  <a:pt x="1744" y="140"/>
                </a:lnTo>
                <a:lnTo>
                  <a:pt x="1734" y="122"/>
                </a:lnTo>
                <a:lnTo>
                  <a:pt x="1729" y="104"/>
                </a:lnTo>
                <a:lnTo>
                  <a:pt x="1728" y="83"/>
                </a:lnTo>
                <a:lnTo>
                  <a:pt x="1731" y="64"/>
                </a:lnTo>
                <a:lnTo>
                  <a:pt x="1740" y="46"/>
                </a:lnTo>
                <a:lnTo>
                  <a:pt x="1752" y="29"/>
                </a:lnTo>
                <a:lnTo>
                  <a:pt x="1768" y="15"/>
                </a:lnTo>
                <a:lnTo>
                  <a:pt x="1785" y="6"/>
                </a:lnTo>
                <a:lnTo>
                  <a:pt x="1804" y="1"/>
                </a:lnTo>
                <a:lnTo>
                  <a:pt x="182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34" name="Group 833"/>
          <p:cNvGrpSpPr/>
          <p:nvPr/>
        </p:nvGrpSpPr>
        <p:grpSpPr>
          <a:xfrm>
            <a:off x="1614157" y="4283075"/>
            <a:ext cx="534988" cy="447675"/>
            <a:chOff x="1612900" y="4283075"/>
            <a:chExt cx="534988" cy="447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3" name="Freeform 176"/>
            <p:cNvSpPr>
              <a:spLocks noEditPoints="1"/>
            </p:cNvSpPr>
            <p:nvPr/>
          </p:nvSpPr>
          <p:spPr bwMode="auto">
            <a:xfrm>
              <a:off x="1612900" y="4283075"/>
              <a:ext cx="534988" cy="447675"/>
            </a:xfrm>
            <a:custGeom>
              <a:avLst/>
              <a:gdLst>
                <a:gd name="T0" fmla="*/ 1876 w 3373"/>
                <a:gd name="T1" fmla="*/ 2121 h 2826"/>
                <a:gd name="T2" fmla="*/ 721 w 3373"/>
                <a:gd name="T3" fmla="*/ 2452 h 2826"/>
                <a:gd name="T4" fmla="*/ 888 w 3373"/>
                <a:gd name="T5" fmla="*/ 2672 h 2826"/>
                <a:gd name="T6" fmla="*/ 1323 w 3373"/>
                <a:gd name="T7" fmla="*/ 2560 h 2826"/>
                <a:gd name="T8" fmla="*/ 1289 w 3373"/>
                <a:gd name="T9" fmla="*/ 2106 h 2826"/>
                <a:gd name="T10" fmla="*/ 2413 w 3373"/>
                <a:gd name="T11" fmla="*/ 2058 h 2826"/>
                <a:gd name="T12" fmla="*/ 2042 w 3373"/>
                <a:gd name="T13" fmla="*/ 2486 h 2826"/>
                <a:gd name="T14" fmla="*/ 2531 w 3373"/>
                <a:gd name="T15" fmla="*/ 2680 h 2826"/>
                <a:gd name="T16" fmla="*/ 2751 w 3373"/>
                <a:gd name="T17" fmla="*/ 2525 h 2826"/>
                <a:gd name="T18" fmla="*/ 2723 w 3373"/>
                <a:gd name="T19" fmla="*/ 2066 h 2826"/>
                <a:gd name="T20" fmla="*/ 1079 w 3373"/>
                <a:gd name="T21" fmla="*/ 1930 h 2826"/>
                <a:gd name="T22" fmla="*/ 2446 w 3373"/>
                <a:gd name="T23" fmla="*/ 1654 h 2826"/>
                <a:gd name="T24" fmla="*/ 2647 w 3373"/>
                <a:gd name="T25" fmla="*/ 1848 h 2826"/>
                <a:gd name="T26" fmla="*/ 2652 w 3373"/>
                <a:gd name="T27" fmla="*/ 1511 h 2826"/>
                <a:gd name="T28" fmla="*/ 3129 w 3373"/>
                <a:gd name="T29" fmla="*/ 1598 h 2826"/>
                <a:gd name="T30" fmla="*/ 3163 w 3373"/>
                <a:gd name="T31" fmla="*/ 1265 h 2826"/>
                <a:gd name="T32" fmla="*/ 611 w 3373"/>
                <a:gd name="T33" fmla="*/ 1017 h 2826"/>
                <a:gd name="T34" fmla="*/ 179 w 3373"/>
                <a:gd name="T35" fmla="*/ 1308 h 2826"/>
                <a:gd name="T36" fmla="*/ 269 w 3373"/>
                <a:gd name="T37" fmla="*/ 1622 h 2826"/>
                <a:gd name="T38" fmla="*/ 755 w 3373"/>
                <a:gd name="T39" fmla="*/ 1670 h 2826"/>
                <a:gd name="T40" fmla="*/ 2236 w 3373"/>
                <a:gd name="T41" fmla="*/ 888 h 2826"/>
                <a:gd name="T42" fmla="*/ 2573 w 3373"/>
                <a:gd name="T43" fmla="*/ 957 h 2826"/>
                <a:gd name="T44" fmla="*/ 908 w 3373"/>
                <a:gd name="T45" fmla="*/ 930 h 2826"/>
                <a:gd name="T46" fmla="*/ 1219 w 3373"/>
                <a:gd name="T47" fmla="*/ 925 h 2826"/>
                <a:gd name="T48" fmla="*/ 1169 w 3373"/>
                <a:gd name="T49" fmla="*/ 1243 h 2826"/>
                <a:gd name="T50" fmla="*/ 1577 w 3373"/>
                <a:gd name="T51" fmla="*/ 1977 h 2826"/>
                <a:gd name="T52" fmla="*/ 2354 w 3373"/>
                <a:gd name="T53" fmla="*/ 1528 h 2826"/>
                <a:gd name="T54" fmla="*/ 1802 w 3373"/>
                <a:gd name="T55" fmla="*/ 849 h 2826"/>
                <a:gd name="T56" fmla="*/ 1809 w 3373"/>
                <a:gd name="T57" fmla="*/ 640 h 2826"/>
                <a:gd name="T58" fmla="*/ 2162 w 3373"/>
                <a:gd name="T59" fmla="*/ 267 h 2826"/>
                <a:gd name="T60" fmla="*/ 2203 w 3373"/>
                <a:gd name="T61" fmla="*/ 734 h 2826"/>
                <a:gd name="T62" fmla="*/ 2753 w 3373"/>
                <a:gd name="T63" fmla="*/ 637 h 2826"/>
                <a:gd name="T64" fmla="*/ 2720 w 3373"/>
                <a:gd name="T65" fmla="*/ 237 h 2826"/>
                <a:gd name="T66" fmla="*/ 919 w 3373"/>
                <a:gd name="T67" fmla="*/ 149 h 2826"/>
                <a:gd name="T68" fmla="*/ 728 w 3373"/>
                <a:gd name="T69" fmla="*/ 334 h 2826"/>
                <a:gd name="T70" fmla="*/ 780 w 3373"/>
                <a:gd name="T71" fmla="*/ 810 h 2826"/>
                <a:gd name="T72" fmla="*/ 1631 w 3373"/>
                <a:gd name="T73" fmla="*/ 479 h 2826"/>
                <a:gd name="T74" fmla="*/ 1100 w 3373"/>
                <a:gd name="T75" fmla="*/ 170 h 2826"/>
                <a:gd name="T76" fmla="*/ 1231 w 3373"/>
                <a:gd name="T77" fmla="*/ 60 h 2826"/>
                <a:gd name="T78" fmla="*/ 1809 w 3373"/>
                <a:gd name="T79" fmla="*/ 328 h 2826"/>
                <a:gd name="T80" fmla="*/ 2372 w 3373"/>
                <a:gd name="T81" fmla="*/ 22 h 2826"/>
                <a:gd name="T82" fmla="*/ 2765 w 3373"/>
                <a:gd name="T83" fmla="*/ 73 h 2826"/>
                <a:gd name="T84" fmla="*/ 2919 w 3373"/>
                <a:gd name="T85" fmla="*/ 466 h 2826"/>
                <a:gd name="T86" fmla="*/ 2980 w 3373"/>
                <a:gd name="T87" fmla="*/ 953 h 2826"/>
                <a:gd name="T88" fmla="*/ 3359 w 3373"/>
                <a:gd name="T89" fmla="*/ 1318 h 2826"/>
                <a:gd name="T90" fmla="*/ 3207 w 3373"/>
                <a:gd name="T91" fmla="*/ 1726 h 2826"/>
                <a:gd name="T92" fmla="*/ 2884 w 3373"/>
                <a:gd name="T93" fmla="*/ 2099 h 2826"/>
                <a:gd name="T94" fmla="*/ 2873 w 3373"/>
                <a:gd name="T95" fmla="*/ 2616 h 2826"/>
                <a:gd name="T96" fmla="*/ 2577 w 3373"/>
                <a:gd name="T97" fmla="*/ 2824 h 2826"/>
                <a:gd name="T98" fmla="*/ 2070 w 3373"/>
                <a:gd name="T99" fmla="*/ 2675 h 2826"/>
                <a:gd name="T100" fmla="*/ 1480 w 3373"/>
                <a:gd name="T101" fmla="*/ 2637 h 2826"/>
                <a:gd name="T102" fmla="*/ 953 w 3373"/>
                <a:gd name="T103" fmla="*/ 2826 h 2826"/>
                <a:gd name="T104" fmla="*/ 635 w 3373"/>
                <a:gd name="T105" fmla="*/ 2656 h 2826"/>
                <a:gd name="T106" fmla="*/ 588 w 3373"/>
                <a:gd name="T107" fmla="*/ 2180 h 2826"/>
                <a:gd name="T108" fmla="*/ 223 w 3373"/>
                <a:gd name="T109" fmla="*/ 1771 h 2826"/>
                <a:gd name="T110" fmla="*/ 4 w 3373"/>
                <a:gd name="T111" fmla="*/ 1364 h 2826"/>
                <a:gd name="T112" fmla="*/ 340 w 3373"/>
                <a:gd name="T113" fmla="*/ 979 h 2826"/>
                <a:gd name="T114" fmla="*/ 572 w 3373"/>
                <a:gd name="T115" fmla="*/ 520 h 2826"/>
                <a:gd name="T116" fmla="*/ 687 w 3373"/>
                <a:gd name="T117" fmla="*/ 101 h 2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73" h="2826">
                  <a:moveTo>
                    <a:pt x="1876" y="2121"/>
                  </a:moveTo>
                  <a:lnTo>
                    <a:pt x="1782" y="2124"/>
                  </a:lnTo>
                  <a:lnTo>
                    <a:pt x="1687" y="2127"/>
                  </a:lnTo>
                  <a:lnTo>
                    <a:pt x="1650" y="2125"/>
                  </a:lnTo>
                  <a:lnTo>
                    <a:pt x="1612" y="2124"/>
                  </a:lnTo>
                  <a:lnTo>
                    <a:pt x="1677" y="2188"/>
                  </a:lnTo>
                  <a:lnTo>
                    <a:pt x="1742" y="2249"/>
                  </a:lnTo>
                  <a:lnTo>
                    <a:pt x="1809" y="2187"/>
                  </a:lnTo>
                  <a:lnTo>
                    <a:pt x="1876" y="2121"/>
                  </a:lnTo>
                  <a:close/>
                  <a:moveTo>
                    <a:pt x="780" y="2017"/>
                  </a:moveTo>
                  <a:lnTo>
                    <a:pt x="762" y="2081"/>
                  </a:lnTo>
                  <a:lnTo>
                    <a:pt x="746" y="2142"/>
                  </a:lnTo>
                  <a:lnTo>
                    <a:pt x="734" y="2201"/>
                  </a:lnTo>
                  <a:lnTo>
                    <a:pt x="725" y="2257"/>
                  </a:lnTo>
                  <a:lnTo>
                    <a:pt x="719" y="2311"/>
                  </a:lnTo>
                  <a:lnTo>
                    <a:pt x="717" y="2362"/>
                  </a:lnTo>
                  <a:lnTo>
                    <a:pt x="717" y="2408"/>
                  </a:lnTo>
                  <a:lnTo>
                    <a:pt x="721" y="2452"/>
                  </a:lnTo>
                  <a:lnTo>
                    <a:pt x="728" y="2492"/>
                  </a:lnTo>
                  <a:lnTo>
                    <a:pt x="738" y="2530"/>
                  </a:lnTo>
                  <a:lnTo>
                    <a:pt x="751" y="2563"/>
                  </a:lnTo>
                  <a:lnTo>
                    <a:pt x="767" y="2591"/>
                  </a:lnTo>
                  <a:lnTo>
                    <a:pt x="786" y="2616"/>
                  </a:lnTo>
                  <a:lnTo>
                    <a:pt x="809" y="2636"/>
                  </a:lnTo>
                  <a:lnTo>
                    <a:pt x="833" y="2652"/>
                  </a:lnTo>
                  <a:lnTo>
                    <a:pt x="859" y="2664"/>
                  </a:lnTo>
                  <a:lnTo>
                    <a:pt x="888" y="2672"/>
                  </a:lnTo>
                  <a:lnTo>
                    <a:pt x="919" y="2677"/>
                  </a:lnTo>
                  <a:lnTo>
                    <a:pt x="953" y="2680"/>
                  </a:lnTo>
                  <a:lnTo>
                    <a:pt x="1000" y="2676"/>
                  </a:lnTo>
                  <a:lnTo>
                    <a:pt x="1049" y="2669"/>
                  </a:lnTo>
                  <a:lnTo>
                    <a:pt x="1100" y="2656"/>
                  </a:lnTo>
                  <a:lnTo>
                    <a:pt x="1153" y="2639"/>
                  </a:lnTo>
                  <a:lnTo>
                    <a:pt x="1208" y="2617"/>
                  </a:lnTo>
                  <a:lnTo>
                    <a:pt x="1265" y="2590"/>
                  </a:lnTo>
                  <a:lnTo>
                    <a:pt x="1323" y="2560"/>
                  </a:lnTo>
                  <a:lnTo>
                    <a:pt x="1383" y="2525"/>
                  </a:lnTo>
                  <a:lnTo>
                    <a:pt x="1443" y="2486"/>
                  </a:lnTo>
                  <a:lnTo>
                    <a:pt x="1505" y="2443"/>
                  </a:lnTo>
                  <a:lnTo>
                    <a:pt x="1568" y="2397"/>
                  </a:lnTo>
                  <a:lnTo>
                    <a:pt x="1631" y="2346"/>
                  </a:lnTo>
                  <a:lnTo>
                    <a:pt x="1554" y="2273"/>
                  </a:lnTo>
                  <a:lnTo>
                    <a:pt x="1477" y="2197"/>
                  </a:lnTo>
                  <a:lnTo>
                    <a:pt x="1402" y="2115"/>
                  </a:lnTo>
                  <a:lnTo>
                    <a:pt x="1289" y="2106"/>
                  </a:lnTo>
                  <a:lnTo>
                    <a:pt x="1181" y="2094"/>
                  </a:lnTo>
                  <a:lnTo>
                    <a:pt x="1075" y="2079"/>
                  </a:lnTo>
                  <a:lnTo>
                    <a:pt x="973" y="2061"/>
                  </a:lnTo>
                  <a:lnTo>
                    <a:pt x="874" y="2039"/>
                  </a:lnTo>
                  <a:lnTo>
                    <a:pt x="780" y="2017"/>
                  </a:lnTo>
                  <a:close/>
                  <a:moveTo>
                    <a:pt x="2698" y="1986"/>
                  </a:moveTo>
                  <a:lnTo>
                    <a:pt x="2607" y="2013"/>
                  </a:lnTo>
                  <a:lnTo>
                    <a:pt x="2512" y="2037"/>
                  </a:lnTo>
                  <a:lnTo>
                    <a:pt x="2413" y="2058"/>
                  </a:lnTo>
                  <a:lnTo>
                    <a:pt x="2310" y="2077"/>
                  </a:lnTo>
                  <a:lnTo>
                    <a:pt x="2204" y="2093"/>
                  </a:lnTo>
                  <a:lnTo>
                    <a:pt x="2093" y="2105"/>
                  </a:lnTo>
                  <a:lnTo>
                    <a:pt x="2015" y="2190"/>
                  </a:lnTo>
                  <a:lnTo>
                    <a:pt x="1935" y="2270"/>
                  </a:lnTo>
                  <a:lnTo>
                    <a:pt x="1855" y="2347"/>
                  </a:lnTo>
                  <a:lnTo>
                    <a:pt x="1918" y="2397"/>
                  </a:lnTo>
                  <a:lnTo>
                    <a:pt x="1980" y="2443"/>
                  </a:lnTo>
                  <a:lnTo>
                    <a:pt x="2042" y="2486"/>
                  </a:lnTo>
                  <a:lnTo>
                    <a:pt x="2103" y="2525"/>
                  </a:lnTo>
                  <a:lnTo>
                    <a:pt x="2162" y="2560"/>
                  </a:lnTo>
                  <a:lnTo>
                    <a:pt x="2221" y="2591"/>
                  </a:lnTo>
                  <a:lnTo>
                    <a:pt x="2277" y="2617"/>
                  </a:lnTo>
                  <a:lnTo>
                    <a:pt x="2333" y="2639"/>
                  </a:lnTo>
                  <a:lnTo>
                    <a:pt x="2386" y="2656"/>
                  </a:lnTo>
                  <a:lnTo>
                    <a:pt x="2437" y="2669"/>
                  </a:lnTo>
                  <a:lnTo>
                    <a:pt x="2486" y="2676"/>
                  </a:lnTo>
                  <a:lnTo>
                    <a:pt x="2531" y="2680"/>
                  </a:lnTo>
                  <a:lnTo>
                    <a:pt x="2565" y="2677"/>
                  </a:lnTo>
                  <a:lnTo>
                    <a:pt x="2597" y="2672"/>
                  </a:lnTo>
                  <a:lnTo>
                    <a:pt x="2626" y="2664"/>
                  </a:lnTo>
                  <a:lnTo>
                    <a:pt x="2653" y="2652"/>
                  </a:lnTo>
                  <a:lnTo>
                    <a:pt x="2676" y="2636"/>
                  </a:lnTo>
                  <a:lnTo>
                    <a:pt x="2700" y="2615"/>
                  </a:lnTo>
                  <a:lnTo>
                    <a:pt x="2720" y="2589"/>
                  </a:lnTo>
                  <a:lnTo>
                    <a:pt x="2737" y="2559"/>
                  </a:lnTo>
                  <a:lnTo>
                    <a:pt x="2751" y="2525"/>
                  </a:lnTo>
                  <a:lnTo>
                    <a:pt x="2761" y="2488"/>
                  </a:lnTo>
                  <a:lnTo>
                    <a:pt x="2768" y="2447"/>
                  </a:lnTo>
                  <a:lnTo>
                    <a:pt x="2771" y="2402"/>
                  </a:lnTo>
                  <a:lnTo>
                    <a:pt x="2772" y="2353"/>
                  </a:lnTo>
                  <a:lnTo>
                    <a:pt x="2769" y="2302"/>
                  </a:lnTo>
                  <a:lnTo>
                    <a:pt x="2762" y="2247"/>
                  </a:lnTo>
                  <a:lnTo>
                    <a:pt x="2753" y="2189"/>
                  </a:lnTo>
                  <a:lnTo>
                    <a:pt x="2739" y="2129"/>
                  </a:lnTo>
                  <a:lnTo>
                    <a:pt x="2723" y="2066"/>
                  </a:lnTo>
                  <a:lnTo>
                    <a:pt x="2698" y="1986"/>
                  </a:lnTo>
                  <a:close/>
                  <a:moveTo>
                    <a:pt x="975" y="1559"/>
                  </a:moveTo>
                  <a:lnTo>
                    <a:pt x="933" y="1642"/>
                  </a:lnTo>
                  <a:lnTo>
                    <a:pt x="895" y="1721"/>
                  </a:lnTo>
                  <a:lnTo>
                    <a:pt x="859" y="1800"/>
                  </a:lnTo>
                  <a:lnTo>
                    <a:pt x="829" y="1877"/>
                  </a:lnTo>
                  <a:lnTo>
                    <a:pt x="908" y="1896"/>
                  </a:lnTo>
                  <a:lnTo>
                    <a:pt x="991" y="1914"/>
                  </a:lnTo>
                  <a:lnTo>
                    <a:pt x="1079" y="1930"/>
                  </a:lnTo>
                  <a:lnTo>
                    <a:pt x="1169" y="1944"/>
                  </a:lnTo>
                  <a:lnTo>
                    <a:pt x="1263" y="1954"/>
                  </a:lnTo>
                  <a:lnTo>
                    <a:pt x="1219" y="1901"/>
                  </a:lnTo>
                  <a:lnTo>
                    <a:pt x="1175" y="1846"/>
                  </a:lnTo>
                  <a:lnTo>
                    <a:pt x="1105" y="1750"/>
                  </a:lnTo>
                  <a:lnTo>
                    <a:pt x="1038" y="1654"/>
                  </a:lnTo>
                  <a:lnTo>
                    <a:pt x="975" y="1559"/>
                  </a:lnTo>
                  <a:close/>
                  <a:moveTo>
                    <a:pt x="2510" y="1559"/>
                  </a:moveTo>
                  <a:lnTo>
                    <a:pt x="2446" y="1654"/>
                  </a:lnTo>
                  <a:lnTo>
                    <a:pt x="2380" y="1750"/>
                  </a:lnTo>
                  <a:lnTo>
                    <a:pt x="2310" y="1846"/>
                  </a:lnTo>
                  <a:lnTo>
                    <a:pt x="2273" y="1893"/>
                  </a:lnTo>
                  <a:lnTo>
                    <a:pt x="2236" y="1938"/>
                  </a:lnTo>
                  <a:lnTo>
                    <a:pt x="2325" y="1924"/>
                  </a:lnTo>
                  <a:lnTo>
                    <a:pt x="2411" y="1907"/>
                  </a:lnTo>
                  <a:lnTo>
                    <a:pt x="2494" y="1889"/>
                  </a:lnTo>
                  <a:lnTo>
                    <a:pt x="2573" y="1869"/>
                  </a:lnTo>
                  <a:lnTo>
                    <a:pt x="2647" y="1848"/>
                  </a:lnTo>
                  <a:lnTo>
                    <a:pt x="2607" y="1752"/>
                  </a:lnTo>
                  <a:lnTo>
                    <a:pt x="2560" y="1655"/>
                  </a:lnTo>
                  <a:lnTo>
                    <a:pt x="2510" y="1559"/>
                  </a:lnTo>
                  <a:close/>
                  <a:moveTo>
                    <a:pt x="2787" y="1027"/>
                  </a:moveTo>
                  <a:lnTo>
                    <a:pt x="2746" y="1122"/>
                  </a:lnTo>
                  <a:lnTo>
                    <a:pt x="2702" y="1218"/>
                  </a:lnTo>
                  <a:lnTo>
                    <a:pt x="2652" y="1315"/>
                  </a:lnTo>
                  <a:lnTo>
                    <a:pt x="2597" y="1413"/>
                  </a:lnTo>
                  <a:lnTo>
                    <a:pt x="2652" y="1511"/>
                  </a:lnTo>
                  <a:lnTo>
                    <a:pt x="2702" y="1609"/>
                  </a:lnTo>
                  <a:lnTo>
                    <a:pt x="2746" y="1704"/>
                  </a:lnTo>
                  <a:lnTo>
                    <a:pt x="2787" y="1799"/>
                  </a:lnTo>
                  <a:lnTo>
                    <a:pt x="2859" y="1769"/>
                  </a:lnTo>
                  <a:lnTo>
                    <a:pt x="2926" y="1737"/>
                  </a:lnTo>
                  <a:lnTo>
                    <a:pt x="2987" y="1704"/>
                  </a:lnTo>
                  <a:lnTo>
                    <a:pt x="3041" y="1669"/>
                  </a:lnTo>
                  <a:lnTo>
                    <a:pt x="3089" y="1634"/>
                  </a:lnTo>
                  <a:lnTo>
                    <a:pt x="3129" y="1598"/>
                  </a:lnTo>
                  <a:lnTo>
                    <a:pt x="3163" y="1562"/>
                  </a:lnTo>
                  <a:lnTo>
                    <a:pt x="3190" y="1525"/>
                  </a:lnTo>
                  <a:lnTo>
                    <a:pt x="3210" y="1487"/>
                  </a:lnTo>
                  <a:lnTo>
                    <a:pt x="3222" y="1450"/>
                  </a:lnTo>
                  <a:lnTo>
                    <a:pt x="3226" y="1413"/>
                  </a:lnTo>
                  <a:lnTo>
                    <a:pt x="3222" y="1376"/>
                  </a:lnTo>
                  <a:lnTo>
                    <a:pt x="3210" y="1339"/>
                  </a:lnTo>
                  <a:lnTo>
                    <a:pt x="3190" y="1301"/>
                  </a:lnTo>
                  <a:lnTo>
                    <a:pt x="3163" y="1265"/>
                  </a:lnTo>
                  <a:lnTo>
                    <a:pt x="3129" y="1228"/>
                  </a:lnTo>
                  <a:lnTo>
                    <a:pt x="3089" y="1192"/>
                  </a:lnTo>
                  <a:lnTo>
                    <a:pt x="3041" y="1157"/>
                  </a:lnTo>
                  <a:lnTo>
                    <a:pt x="2987" y="1123"/>
                  </a:lnTo>
                  <a:lnTo>
                    <a:pt x="2926" y="1089"/>
                  </a:lnTo>
                  <a:lnTo>
                    <a:pt x="2859" y="1057"/>
                  </a:lnTo>
                  <a:lnTo>
                    <a:pt x="2787" y="1027"/>
                  </a:lnTo>
                  <a:close/>
                  <a:moveTo>
                    <a:pt x="686" y="991"/>
                  </a:moveTo>
                  <a:lnTo>
                    <a:pt x="611" y="1017"/>
                  </a:lnTo>
                  <a:lnTo>
                    <a:pt x="539" y="1045"/>
                  </a:lnTo>
                  <a:lnTo>
                    <a:pt x="474" y="1075"/>
                  </a:lnTo>
                  <a:lnTo>
                    <a:pt x="415" y="1106"/>
                  </a:lnTo>
                  <a:lnTo>
                    <a:pt x="361" y="1138"/>
                  </a:lnTo>
                  <a:lnTo>
                    <a:pt x="312" y="1171"/>
                  </a:lnTo>
                  <a:lnTo>
                    <a:pt x="269" y="1205"/>
                  </a:lnTo>
                  <a:lnTo>
                    <a:pt x="233" y="1239"/>
                  </a:lnTo>
                  <a:lnTo>
                    <a:pt x="202" y="1273"/>
                  </a:lnTo>
                  <a:lnTo>
                    <a:pt x="179" y="1308"/>
                  </a:lnTo>
                  <a:lnTo>
                    <a:pt x="162" y="1343"/>
                  </a:lnTo>
                  <a:lnTo>
                    <a:pt x="151" y="1378"/>
                  </a:lnTo>
                  <a:lnTo>
                    <a:pt x="148" y="1413"/>
                  </a:lnTo>
                  <a:lnTo>
                    <a:pt x="151" y="1448"/>
                  </a:lnTo>
                  <a:lnTo>
                    <a:pt x="162" y="1483"/>
                  </a:lnTo>
                  <a:lnTo>
                    <a:pt x="179" y="1518"/>
                  </a:lnTo>
                  <a:lnTo>
                    <a:pt x="202" y="1553"/>
                  </a:lnTo>
                  <a:lnTo>
                    <a:pt x="233" y="1587"/>
                  </a:lnTo>
                  <a:lnTo>
                    <a:pt x="269" y="1622"/>
                  </a:lnTo>
                  <a:lnTo>
                    <a:pt x="312" y="1655"/>
                  </a:lnTo>
                  <a:lnTo>
                    <a:pt x="361" y="1688"/>
                  </a:lnTo>
                  <a:lnTo>
                    <a:pt x="415" y="1720"/>
                  </a:lnTo>
                  <a:lnTo>
                    <a:pt x="474" y="1751"/>
                  </a:lnTo>
                  <a:lnTo>
                    <a:pt x="539" y="1781"/>
                  </a:lnTo>
                  <a:lnTo>
                    <a:pt x="611" y="1809"/>
                  </a:lnTo>
                  <a:lnTo>
                    <a:pt x="686" y="1835"/>
                  </a:lnTo>
                  <a:lnTo>
                    <a:pt x="718" y="1753"/>
                  </a:lnTo>
                  <a:lnTo>
                    <a:pt x="755" y="1670"/>
                  </a:lnTo>
                  <a:lnTo>
                    <a:pt x="796" y="1585"/>
                  </a:lnTo>
                  <a:lnTo>
                    <a:pt x="839" y="1500"/>
                  </a:lnTo>
                  <a:lnTo>
                    <a:pt x="888" y="1413"/>
                  </a:lnTo>
                  <a:lnTo>
                    <a:pt x="839" y="1327"/>
                  </a:lnTo>
                  <a:lnTo>
                    <a:pt x="796" y="1241"/>
                  </a:lnTo>
                  <a:lnTo>
                    <a:pt x="755" y="1156"/>
                  </a:lnTo>
                  <a:lnTo>
                    <a:pt x="718" y="1073"/>
                  </a:lnTo>
                  <a:lnTo>
                    <a:pt x="686" y="991"/>
                  </a:lnTo>
                  <a:close/>
                  <a:moveTo>
                    <a:pt x="2236" y="888"/>
                  </a:moveTo>
                  <a:lnTo>
                    <a:pt x="2273" y="933"/>
                  </a:lnTo>
                  <a:lnTo>
                    <a:pt x="2310" y="981"/>
                  </a:lnTo>
                  <a:lnTo>
                    <a:pt x="2380" y="1076"/>
                  </a:lnTo>
                  <a:lnTo>
                    <a:pt x="2446" y="1172"/>
                  </a:lnTo>
                  <a:lnTo>
                    <a:pt x="2510" y="1267"/>
                  </a:lnTo>
                  <a:lnTo>
                    <a:pt x="2560" y="1171"/>
                  </a:lnTo>
                  <a:lnTo>
                    <a:pt x="2607" y="1074"/>
                  </a:lnTo>
                  <a:lnTo>
                    <a:pt x="2647" y="979"/>
                  </a:lnTo>
                  <a:lnTo>
                    <a:pt x="2573" y="957"/>
                  </a:lnTo>
                  <a:lnTo>
                    <a:pt x="2494" y="937"/>
                  </a:lnTo>
                  <a:lnTo>
                    <a:pt x="2411" y="919"/>
                  </a:lnTo>
                  <a:lnTo>
                    <a:pt x="2325" y="902"/>
                  </a:lnTo>
                  <a:lnTo>
                    <a:pt x="2236" y="888"/>
                  </a:lnTo>
                  <a:close/>
                  <a:moveTo>
                    <a:pt x="1263" y="872"/>
                  </a:moveTo>
                  <a:lnTo>
                    <a:pt x="1169" y="883"/>
                  </a:lnTo>
                  <a:lnTo>
                    <a:pt x="1079" y="896"/>
                  </a:lnTo>
                  <a:lnTo>
                    <a:pt x="991" y="912"/>
                  </a:lnTo>
                  <a:lnTo>
                    <a:pt x="908" y="930"/>
                  </a:lnTo>
                  <a:lnTo>
                    <a:pt x="829" y="949"/>
                  </a:lnTo>
                  <a:lnTo>
                    <a:pt x="859" y="1026"/>
                  </a:lnTo>
                  <a:lnTo>
                    <a:pt x="895" y="1105"/>
                  </a:lnTo>
                  <a:lnTo>
                    <a:pt x="933" y="1184"/>
                  </a:lnTo>
                  <a:lnTo>
                    <a:pt x="975" y="1267"/>
                  </a:lnTo>
                  <a:lnTo>
                    <a:pt x="1038" y="1172"/>
                  </a:lnTo>
                  <a:lnTo>
                    <a:pt x="1105" y="1076"/>
                  </a:lnTo>
                  <a:lnTo>
                    <a:pt x="1175" y="981"/>
                  </a:lnTo>
                  <a:lnTo>
                    <a:pt x="1219" y="925"/>
                  </a:lnTo>
                  <a:lnTo>
                    <a:pt x="1263" y="872"/>
                  </a:lnTo>
                  <a:close/>
                  <a:moveTo>
                    <a:pt x="1687" y="848"/>
                  </a:moveTo>
                  <a:lnTo>
                    <a:pt x="1577" y="849"/>
                  </a:lnTo>
                  <a:lnTo>
                    <a:pt x="1471" y="855"/>
                  </a:lnTo>
                  <a:lnTo>
                    <a:pt x="1410" y="924"/>
                  </a:lnTo>
                  <a:lnTo>
                    <a:pt x="1352" y="996"/>
                  </a:lnTo>
                  <a:lnTo>
                    <a:pt x="1293" y="1071"/>
                  </a:lnTo>
                  <a:lnTo>
                    <a:pt x="1229" y="1157"/>
                  </a:lnTo>
                  <a:lnTo>
                    <a:pt x="1169" y="1243"/>
                  </a:lnTo>
                  <a:lnTo>
                    <a:pt x="1113" y="1329"/>
                  </a:lnTo>
                  <a:lnTo>
                    <a:pt x="1059" y="1413"/>
                  </a:lnTo>
                  <a:lnTo>
                    <a:pt x="1113" y="1498"/>
                  </a:lnTo>
                  <a:lnTo>
                    <a:pt x="1169" y="1583"/>
                  </a:lnTo>
                  <a:lnTo>
                    <a:pt x="1229" y="1669"/>
                  </a:lnTo>
                  <a:lnTo>
                    <a:pt x="1293" y="1756"/>
                  </a:lnTo>
                  <a:lnTo>
                    <a:pt x="1382" y="1867"/>
                  </a:lnTo>
                  <a:lnTo>
                    <a:pt x="1471" y="1972"/>
                  </a:lnTo>
                  <a:lnTo>
                    <a:pt x="1577" y="1977"/>
                  </a:lnTo>
                  <a:lnTo>
                    <a:pt x="1687" y="1978"/>
                  </a:lnTo>
                  <a:lnTo>
                    <a:pt x="1802" y="1977"/>
                  </a:lnTo>
                  <a:lnTo>
                    <a:pt x="1913" y="1972"/>
                  </a:lnTo>
                  <a:lnTo>
                    <a:pt x="2022" y="1964"/>
                  </a:lnTo>
                  <a:lnTo>
                    <a:pt x="2079" y="1897"/>
                  </a:lnTo>
                  <a:lnTo>
                    <a:pt x="2137" y="1828"/>
                  </a:lnTo>
                  <a:lnTo>
                    <a:pt x="2192" y="1756"/>
                  </a:lnTo>
                  <a:lnTo>
                    <a:pt x="2276" y="1643"/>
                  </a:lnTo>
                  <a:lnTo>
                    <a:pt x="2354" y="1528"/>
                  </a:lnTo>
                  <a:lnTo>
                    <a:pt x="2426" y="1413"/>
                  </a:lnTo>
                  <a:lnTo>
                    <a:pt x="2354" y="1298"/>
                  </a:lnTo>
                  <a:lnTo>
                    <a:pt x="2276" y="1183"/>
                  </a:lnTo>
                  <a:lnTo>
                    <a:pt x="2192" y="1071"/>
                  </a:lnTo>
                  <a:lnTo>
                    <a:pt x="2137" y="998"/>
                  </a:lnTo>
                  <a:lnTo>
                    <a:pt x="2079" y="929"/>
                  </a:lnTo>
                  <a:lnTo>
                    <a:pt x="2022" y="862"/>
                  </a:lnTo>
                  <a:lnTo>
                    <a:pt x="1913" y="854"/>
                  </a:lnTo>
                  <a:lnTo>
                    <a:pt x="1802" y="849"/>
                  </a:lnTo>
                  <a:lnTo>
                    <a:pt x="1687" y="848"/>
                  </a:lnTo>
                  <a:close/>
                  <a:moveTo>
                    <a:pt x="1742" y="577"/>
                  </a:moveTo>
                  <a:lnTo>
                    <a:pt x="1677" y="638"/>
                  </a:lnTo>
                  <a:lnTo>
                    <a:pt x="1612" y="702"/>
                  </a:lnTo>
                  <a:lnTo>
                    <a:pt x="1650" y="701"/>
                  </a:lnTo>
                  <a:lnTo>
                    <a:pt x="1687" y="701"/>
                  </a:lnTo>
                  <a:lnTo>
                    <a:pt x="1783" y="702"/>
                  </a:lnTo>
                  <a:lnTo>
                    <a:pt x="1876" y="705"/>
                  </a:lnTo>
                  <a:lnTo>
                    <a:pt x="1809" y="640"/>
                  </a:lnTo>
                  <a:lnTo>
                    <a:pt x="1742" y="577"/>
                  </a:lnTo>
                  <a:close/>
                  <a:moveTo>
                    <a:pt x="2531" y="148"/>
                  </a:moveTo>
                  <a:lnTo>
                    <a:pt x="2486" y="150"/>
                  </a:lnTo>
                  <a:lnTo>
                    <a:pt x="2437" y="157"/>
                  </a:lnTo>
                  <a:lnTo>
                    <a:pt x="2386" y="170"/>
                  </a:lnTo>
                  <a:lnTo>
                    <a:pt x="2333" y="187"/>
                  </a:lnTo>
                  <a:lnTo>
                    <a:pt x="2277" y="209"/>
                  </a:lnTo>
                  <a:lnTo>
                    <a:pt x="2221" y="236"/>
                  </a:lnTo>
                  <a:lnTo>
                    <a:pt x="2162" y="267"/>
                  </a:lnTo>
                  <a:lnTo>
                    <a:pt x="2103" y="301"/>
                  </a:lnTo>
                  <a:lnTo>
                    <a:pt x="2042" y="340"/>
                  </a:lnTo>
                  <a:lnTo>
                    <a:pt x="1980" y="383"/>
                  </a:lnTo>
                  <a:lnTo>
                    <a:pt x="1918" y="429"/>
                  </a:lnTo>
                  <a:lnTo>
                    <a:pt x="1855" y="480"/>
                  </a:lnTo>
                  <a:lnTo>
                    <a:pt x="1935" y="556"/>
                  </a:lnTo>
                  <a:lnTo>
                    <a:pt x="2015" y="637"/>
                  </a:lnTo>
                  <a:lnTo>
                    <a:pt x="2093" y="721"/>
                  </a:lnTo>
                  <a:lnTo>
                    <a:pt x="2203" y="734"/>
                  </a:lnTo>
                  <a:lnTo>
                    <a:pt x="2310" y="749"/>
                  </a:lnTo>
                  <a:lnTo>
                    <a:pt x="2412" y="769"/>
                  </a:lnTo>
                  <a:lnTo>
                    <a:pt x="2512" y="790"/>
                  </a:lnTo>
                  <a:lnTo>
                    <a:pt x="2607" y="813"/>
                  </a:lnTo>
                  <a:lnTo>
                    <a:pt x="2697" y="840"/>
                  </a:lnTo>
                  <a:lnTo>
                    <a:pt x="2710" y="800"/>
                  </a:lnTo>
                  <a:lnTo>
                    <a:pt x="2723" y="761"/>
                  </a:lnTo>
                  <a:lnTo>
                    <a:pt x="2739" y="697"/>
                  </a:lnTo>
                  <a:lnTo>
                    <a:pt x="2753" y="637"/>
                  </a:lnTo>
                  <a:lnTo>
                    <a:pt x="2762" y="579"/>
                  </a:lnTo>
                  <a:lnTo>
                    <a:pt x="2769" y="524"/>
                  </a:lnTo>
                  <a:lnTo>
                    <a:pt x="2772" y="473"/>
                  </a:lnTo>
                  <a:lnTo>
                    <a:pt x="2771" y="424"/>
                  </a:lnTo>
                  <a:lnTo>
                    <a:pt x="2768" y="379"/>
                  </a:lnTo>
                  <a:lnTo>
                    <a:pt x="2761" y="338"/>
                  </a:lnTo>
                  <a:lnTo>
                    <a:pt x="2751" y="301"/>
                  </a:lnTo>
                  <a:lnTo>
                    <a:pt x="2737" y="267"/>
                  </a:lnTo>
                  <a:lnTo>
                    <a:pt x="2720" y="237"/>
                  </a:lnTo>
                  <a:lnTo>
                    <a:pt x="2700" y="211"/>
                  </a:lnTo>
                  <a:lnTo>
                    <a:pt x="2676" y="190"/>
                  </a:lnTo>
                  <a:lnTo>
                    <a:pt x="2653" y="174"/>
                  </a:lnTo>
                  <a:lnTo>
                    <a:pt x="2626" y="162"/>
                  </a:lnTo>
                  <a:lnTo>
                    <a:pt x="2597" y="154"/>
                  </a:lnTo>
                  <a:lnTo>
                    <a:pt x="2565" y="149"/>
                  </a:lnTo>
                  <a:lnTo>
                    <a:pt x="2531" y="148"/>
                  </a:lnTo>
                  <a:close/>
                  <a:moveTo>
                    <a:pt x="953" y="148"/>
                  </a:moveTo>
                  <a:lnTo>
                    <a:pt x="919" y="149"/>
                  </a:lnTo>
                  <a:lnTo>
                    <a:pt x="888" y="154"/>
                  </a:lnTo>
                  <a:lnTo>
                    <a:pt x="859" y="162"/>
                  </a:lnTo>
                  <a:lnTo>
                    <a:pt x="833" y="174"/>
                  </a:lnTo>
                  <a:lnTo>
                    <a:pt x="809" y="190"/>
                  </a:lnTo>
                  <a:lnTo>
                    <a:pt x="786" y="210"/>
                  </a:lnTo>
                  <a:lnTo>
                    <a:pt x="767" y="235"/>
                  </a:lnTo>
                  <a:lnTo>
                    <a:pt x="751" y="263"/>
                  </a:lnTo>
                  <a:lnTo>
                    <a:pt x="738" y="296"/>
                  </a:lnTo>
                  <a:lnTo>
                    <a:pt x="728" y="334"/>
                  </a:lnTo>
                  <a:lnTo>
                    <a:pt x="721" y="374"/>
                  </a:lnTo>
                  <a:lnTo>
                    <a:pt x="717" y="418"/>
                  </a:lnTo>
                  <a:lnTo>
                    <a:pt x="717" y="464"/>
                  </a:lnTo>
                  <a:lnTo>
                    <a:pt x="719" y="516"/>
                  </a:lnTo>
                  <a:lnTo>
                    <a:pt x="724" y="569"/>
                  </a:lnTo>
                  <a:lnTo>
                    <a:pt x="734" y="625"/>
                  </a:lnTo>
                  <a:lnTo>
                    <a:pt x="746" y="685"/>
                  </a:lnTo>
                  <a:lnTo>
                    <a:pt x="761" y="745"/>
                  </a:lnTo>
                  <a:lnTo>
                    <a:pt x="780" y="810"/>
                  </a:lnTo>
                  <a:lnTo>
                    <a:pt x="874" y="787"/>
                  </a:lnTo>
                  <a:lnTo>
                    <a:pt x="972" y="765"/>
                  </a:lnTo>
                  <a:lnTo>
                    <a:pt x="1074" y="747"/>
                  </a:lnTo>
                  <a:lnTo>
                    <a:pt x="1181" y="732"/>
                  </a:lnTo>
                  <a:lnTo>
                    <a:pt x="1289" y="721"/>
                  </a:lnTo>
                  <a:lnTo>
                    <a:pt x="1402" y="711"/>
                  </a:lnTo>
                  <a:lnTo>
                    <a:pt x="1477" y="629"/>
                  </a:lnTo>
                  <a:lnTo>
                    <a:pt x="1554" y="553"/>
                  </a:lnTo>
                  <a:lnTo>
                    <a:pt x="1631" y="479"/>
                  </a:lnTo>
                  <a:lnTo>
                    <a:pt x="1568" y="429"/>
                  </a:lnTo>
                  <a:lnTo>
                    <a:pt x="1505" y="383"/>
                  </a:lnTo>
                  <a:lnTo>
                    <a:pt x="1443" y="340"/>
                  </a:lnTo>
                  <a:lnTo>
                    <a:pt x="1383" y="301"/>
                  </a:lnTo>
                  <a:lnTo>
                    <a:pt x="1323" y="266"/>
                  </a:lnTo>
                  <a:lnTo>
                    <a:pt x="1265" y="236"/>
                  </a:lnTo>
                  <a:lnTo>
                    <a:pt x="1208" y="209"/>
                  </a:lnTo>
                  <a:lnTo>
                    <a:pt x="1153" y="187"/>
                  </a:lnTo>
                  <a:lnTo>
                    <a:pt x="1100" y="170"/>
                  </a:lnTo>
                  <a:lnTo>
                    <a:pt x="1049" y="157"/>
                  </a:lnTo>
                  <a:lnTo>
                    <a:pt x="1000" y="150"/>
                  </a:lnTo>
                  <a:lnTo>
                    <a:pt x="953" y="148"/>
                  </a:lnTo>
                  <a:close/>
                  <a:moveTo>
                    <a:pt x="953" y="0"/>
                  </a:moveTo>
                  <a:lnTo>
                    <a:pt x="1005" y="2"/>
                  </a:lnTo>
                  <a:lnTo>
                    <a:pt x="1058" y="9"/>
                  </a:lnTo>
                  <a:lnTo>
                    <a:pt x="1114" y="22"/>
                  </a:lnTo>
                  <a:lnTo>
                    <a:pt x="1171" y="39"/>
                  </a:lnTo>
                  <a:lnTo>
                    <a:pt x="1231" y="60"/>
                  </a:lnTo>
                  <a:lnTo>
                    <a:pt x="1291" y="86"/>
                  </a:lnTo>
                  <a:lnTo>
                    <a:pt x="1353" y="117"/>
                  </a:lnTo>
                  <a:lnTo>
                    <a:pt x="1416" y="151"/>
                  </a:lnTo>
                  <a:lnTo>
                    <a:pt x="1480" y="189"/>
                  </a:lnTo>
                  <a:lnTo>
                    <a:pt x="1544" y="232"/>
                  </a:lnTo>
                  <a:lnTo>
                    <a:pt x="1610" y="278"/>
                  </a:lnTo>
                  <a:lnTo>
                    <a:pt x="1676" y="328"/>
                  </a:lnTo>
                  <a:lnTo>
                    <a:pt x="1742" y="382"/>
                  </a:lnTo>
                  <a:lnTo>
                    <a:pt x="1809" y="328"/>
                  </a:lnTo>
                  <a:lnTo>
                    <a:pt x="1875" y="278"/>
                  </a:lnTo>
                  <a:lnTo>
                    <a:pt x="1941" y="232"/>
                  </a:lnTo>
                  <a:lnTo>
                    <a:pt x="2006" y="189"/>
                  </a:lnTo>
                  <a:lnTo>
                    <a:pt x="2070" y="151"/>
                  </a:lnTo>
                  <a:lnTo>
                    <a:pt x="2133" y="117"/>
                  </a:lnTo>
                  <a:lnTo>
                    <a:pt x="2194" y="86"/>
                  </a:lnTo>
                  <a:lnTo>
                    <a:pt x="2255" y="60"/>
                  </a:lnTo>
                  <a:lnTo>
                    <a:pt x="2314" y="39"/>
                  </a:lnTo>
                  <a:lnTo>
                    <a:pt x="2372" y="22"/>
                  </a:lnTo>
                  <a:lnTo>
                    <a:pt x="2427" y="9"/>
                  </a:lnTo>
                  <a:lnTo>
                    <a:pt x="2480" y="2"/>
                  </a:lnTo>
                  <a:lnTo>
                    <a:pt x="2531" y="0"/>
                  </a:lnTo>
                  <a:lnTo>
                    <a:pt x="2577" y="2"/>
                  </a:lnTo>
                  <a:lnTo>
                    <a:pt x="2620" y="8"/>
                  </a:lnTo>
                  <a:lnTo>
                    <a:pt x="2659" y="18"/>
                  </a:lnTo>
                  <a:lnTo>
                    <a:pt x="2697" y="33"/>
                  </a:lnTo>
                  <a:lnTo>
                    <a:pt x="2732" y="51"/>
                  </a:lnTo>
                  <a:lnTo>
                    <a:pt x="2765" y="73"/>
                  </a:lnTo>
                  <a:lnTo>
                    <a:pt x="2798" y="101"/>
                  </a:lnTo>
                  <a:lnTo>
                    <a:pt x="2827" y="134"/>
                  </a:lnTo>
                  <a:lnTo>
                    <a:pt x="2852" y="170"/>
                  </a:lnTo>
                  <a:lnTo>
                    <a:pt x="2873" y="210"/>
                  </a:lnTo>
                  <a:lnTo>
                    <a:pt x="2890" y="254"/>
                  </a:lnTo>
                  <a:lnTo>
                    <a:pt x="2904" y="302"/>
                  </a:lnTo>
                  <a:lnTo>
                    <a:pt x="2912" y="353"/>
                  </a:lnTo>
                  <a:lnTo>
                    <a:pt x="2918" y="408"/>
                  </a:lnTo>
                  <a:lnTo>
                    <a:pt x="2919" y="466"/>
                  </a:lnTo>
                  <a:lnTo>
                    <a:pt x="2916" y="526"/>
                  </a:lnTo>
                  <a:lnTo>
                    <a:pt x="2909" y="591"/>
                  </a:lnTo>
                  <a:lnTo>
                    <a:pt x="2898" y="658"/>
                  </a:lnTo>
                  <a:lnTo>
                    <a:pt x="2884" y="728"/>
                  </a:lnTo>
                  <a:lnTo>
                    <a:pt x="2865" y="802"/>
                  </a:lnTo>
                  <a:lnTo>
                    <a:pt x="2852" y="844"/>
                  </a:lnTo>
                  <a:lnTo>
                    <a:pt x="2837" y="889"/>
                  </a:lnTo>
                  <a:lnTo>
                    <a:pt x="2911" y="920"/>
                  </a:lnTo>
                  <a:lnTo>
                    <a:pt x="2980" y="953"/>
                  </a:lnTo>
                  <a:lnTo>
                    <a:pt x="3045" y="987"/>
                  </a:lnTo>
                  <a:lnTo>
                    <a:pt x="3105" y="1023"/>
                  </a:lnTo>
                  <a:lnTo>
                    <a:pt x="3158" y="1061"/>
                  </a:lnTo>
                  <a:lnTo>
                    <a:pt x="3207" y="1100"/>
                  </a:lnTo>
                  <a:lnTo>
                    <a:pt x="3249" y="1142"/>
                  </a:lnTo>
                  <a:lnTo>
                    <a:pt x="3287" y="1183"/>
                  </a:lnTo>
                  <a:lnTo>
                    <a:pt x="3316" y="1227"/>
                  </a:lnTo>
                  <a:lnTo>
                    <a:pt x="3341" y="1273"/>
                  </a:lnTo>
                  <a:lnTo>
                    <a:pt x="3359" y="1318"/>
                  </a:lnTo>
                  <a:lnTo>
                    <a:pt x="3370" y="1365"/>
                  </a:lnTo>
                  <a:lnTo>
                    <a:pt x="3373" y="1413"/>
                  </a:lnTo>
                  <a:lnTo>
                    <a:pt x="3370" y="1461"/>
                  </a:lnTo>
                  <a:lnTo>
                    <a:pt x="3359" y="1509"/>
                  </a:lnTo>
                  <a:lnTo>
                    <a:pt x="3341" y="1554"/>
                  </a:lnTo>
                  <a:lnTo>
                    <a:pt x="3316" y="1599"/>
                  </a:lnTo>
                  <a:lnTo>
                    <a:pt x="3287" y="1643"/>
                  </a:lnTo>
                  <a:lnTo>
                    <a:pt x="3249" y="1685"/>
                  </a:lnTo>
                  <a:lnTo>
                    <a:pt x="3207" y="1726"/>
                  </a:lnTo>
                  <a:lnTo>
                    <a:pt x="3158" y="1765"/>
                  </a:lnTo>
                  <a:lnTo>
                    <a:pt x="3105" y="1803"/>
                  </a:lnTo>
                  <a:lnTo>
                    <a:pt x="3045" y="1839"/>
                  </a:lnTo>
                  <a:lnTo>
                    <a:pt x="2980" y="1875"/>
                  </a:lnTo>
                  <a:lnTo>
                    <a:pt x="2911" y="1906"/>
                  </a:lnTo>
                  <a:lnTo>
                    <a:pt x="2837" y="1937"/>
                  </a:lnTo>
                  <a:lnTo>
                    <a:pt x="2852" y="1982"/>
                  </a:lnTo>
                  <a:lnTo>
                    <a:pt x="2865" y="2026"/>
                  </a:lnTo>
                  <a:lnTo>
                    <a:pt x="2884" y="2099"/>
                  </a:lnTo>
                  <a:lnTo>
                    <a:pt x="2898" y="2168"/>
                  </a:lnTo>
                  <a:lnTo>
                    <a:pt x="2909" y="2236"/>
                  </a:lnTo>
                  <a:lnTo>
                    <a:pt x="2916" y="2300"/>
                  </a:lnTo>
                  <a:lnTo>
                    <a:pt x="2919" y="2360"/>
                  </a:lnTo>
                  <a:lnTo>
                    <a:pt x="2918" y="2419"/>
                  </a:lnTo>
                  <a:lnTo>
                    <a:pt x="2912" y="2473"/>
                  </a:lnTo>
                  <a:lnTo>
                    <a:pt x="2904" y="2524"/>
                  </a:lnTo>
                  <a:lnTo>
                    <a:pt x="2890" y="2572"/>
                  </a:lnTo>
                  <a:lnTo>
                    <a:pt x="2873" y="2616"/>
                  </a:lnTo>
                  <a:lnTo>
                    <a:pt x="2852" y="2656"/>
                  </a:lnTo>
                  <a:lnTo>
                    <a:pt x="2827" y="2693"/>
                  </a:lnTo>
                  <a:lnTo>
                    <a:pt x="2798" y="2725"/>
                  </a:lnTo>
                  <a:lnTo>
                    <a:pt x="2765" y="2754"/>
                  </a:lnTo>
                  <a:lnTo>
                    <a:pt x="2732" y="2776"/>
                  </a:lnTo>
                  <a:lnTo>
                    <a:pt x="2697" y="2794"/>
                  </a:lnTo>
                  <a:lnTo>
                    <a:pt x="2659" y="2808"/>
                  </a:lnTo>
                  <a:lnTo>
                    <a:pt x="2620" y="2818"/>
                  </a:lnTo>
                  <a:lnTo>
                    <a:pt x="2577" y="2824"/>
                  </a:lnTo>
                  <a:lnTo>
                    <a:pt x="2531" y="2826"/>
                  </a:lnTo>
                  <a:lnTo>
                    <a:pt x="2480" y="2824"/>
                  </a:lnTo>
                  <a:lnTo>
                    <a:pt x="2427" y="2817"/>
                  </a:lnTo>
                  <a:lnTo>
                    <a:pt x="2372" y="2804"/>
                  </a:lnTo>
                  <a:lnTo>
                    <a:pt x="2314" y="2787"/>
                  </a:lnTo>
                  <a:lnTo>
                    <a:pt x="2255" y="2766"/>
                  </a:lnTo>
                  <a:lnTo>
                    <a:pt x="2194" y="2740"/>
                  </a:lnTo>
                  <a:lnTo>
                    <a:pt x="2133" y="2709"/>
                  </a:lnTo>
                  <a:lnTo>
                    <a:pt x="2070" y="2675"/>
                  </a:lnTo>
                  <a:lnTo>
                    <a:pt x="2006" y="2637"/>
                  </a:lnTo>
                  <a:lnTo>
                    <a:pt x="1941" y="2594"/>
                  </a:lnTo>
                  <a:lnTo>
                    <a:pt x="1875" y="2548"/>
                  </a:lnTo>
                  <a:lnTo>
                    <a:pt x="1809" y="2498"/>
                  </a:lnTo>
                  <a:lnTo>
                    <a:pt x="1742" y="2444"/>
                  </a:lnTo>
                  <a:lnTo>
                    <a:pt x="1676" y="2498"/>
                  </a:lnTo>
                  <a:lnTo>
                    <a:pt x="1610" y="2548"/>
                  </a:lnTo>
                  <a:lnTo>
                    <a:pt x="1544" y="2594"/>
                  </a:lnTo>
                  <a:lnTo>
                    <a:pt x="1480" y="2637"/>
                  </a:lnTo>
                  <a:lnTo>
                    <a:pt x="1416" y="2675"/>
                  </a:lnTo>
                  <a:lnTo>
                    <a:pt x="1353" y="2709"/>
                  </a:lnTo>
                  <a:lnTo>
                    <a:pt x="1291" y="2740"/>
                  </a:lnTo>
                  <a:lnTo>
                    <a:pt x="1231" y="2766"/>
                  </a:lnTo>
                  <a:lnTo>
                    <a:pt x="1171" y="2787"/>
                  </a:lnTo>
                  <a:lnTo>
                    <a:pt x="1114" y="2804"/>
                  </a:lnTo>
                  <a:lnTo>
                    <a:pt x="1058" y="2817"/>
                  </a:lnTo>
                  <a:lnTo>
                    <a:pt x="1005" y="2824"/>
                  </a:lnTo>
                  <a:lnTo>
                    <a:pt x="953" y="2826"/>
                  </a:lnTo>
                  <a:lnTo>
                    <a:pt x="908" y="2824"/>
                  </a:lnTo>
                  <a:lnTo>
                    <a:pt x="866" y="2818"/>
                  </a:lnTo>
                  <a:lnTo>
                    <a:pt x="826" y="2808"/>
                  </a:lnTo>
                  <a:lnTo>
                    <a:pt x="788" y="2794"/>
                  </a:lnTo>
                  <a:lnTo>
                    <a:pt x="753" y="2776"/>
                  </a:lnTo>
                  <a:lnTo>
                    <a:pt x="720" y="2754"/>
                  </a:lnTo>
                  <a:lnTo>
                    <a:pt x="687" y="2725"/>
                  </a:lnTo>
                  <a:lnTo>
                    <a:pt x="659" y="2693"/>
                  </a:lnTo>
                  <a:lnTo>
                    <a:pt x="635" y="2656"/>
                  </a:lnTo>
                  <a:lnTo>
                    <a:pt x="614" y="2617"/>
                  </a:lnTo>
                  <a:lnTo>
                    <a:pt x="598" y="2572"/>
                  </a:lnTo>
                  <a:lnTo>
                    <a:pt x="585" y="2525"/>
                  </a:lnTo>
                  <a:lnTo>
                    <a:pt x="576" y="2475"/>
                  </a:lnTo>
                  <a:lnTo>
                    <a:pt x="571" y="2421"/>
                  </a:lnTo>
                  <a:lnTo>
                    <a:pt x="570" y="2365"/>
                  </a:lnTo>
                  <a:lnTo>
                    <a:pt x="572" y="2306"/>
                  </a:lnTo>
                  <a:lnTo>
                    <a:pt x="579" y="2245"/>
                  </a:lnTo>
                  <a:lnTo>
                    <a:pt x="588" y="2180"/>
                  </a:lnTo>
                  <a:lnTo>
                    <a:pt x="601" y="2114"/>
                  </a:lnTo>
                  <a:lnTo>
                    <a:pt x="618" y="2046"/>
                  </a:lnTo>
                  <a:lnTo>
                    <a:pt x="638" y="1974"/>
                  </a:lnTo>
                  <a:lnTo>
                    <a:pt x="556" y="1946"/>
                  </a:lnTo>
                  <a:lnTo>
                    <a:pt x="480" y="1915"/>
                  </a:lnTo>
                  <a:lnTo>
                    <a:pt x="407" y="1882"/>
                  </a:lnTo>
                  <a:lnTo>
                    <a:pt x="340" y="1847"/>
                  </a:lnTo>
                  <a:lnTo>
                    <a:pt x="279" y="1811"/>
                  </a:lnTo>
                  <a:lnTo>
                    <a:pt x="223" y="1771"/>
                  </a:lnTo>
                  <a:lnTo>
                    <a:pt x="172" y="1732"/>
                  </a:lnTo>
                  <a:lnTo>
                    <a:pt x="128" y="1691"/>
                  </a:lnTo>
                  <a:lnTo>
                    <a:pt x="90" y="1647"/>
                  </a:lnTo>
                  <a:lnTo>
                    <a:pt x="59" y="1602"/>
                  </a:lnTo>
                  <a:lnTo>
                    <a:pt x="33" y="1557"/>
                  </a:lnTo>
                  <a:lnTo>
                    <a:pt x="15" y="1510"/>
                  </a:lnTo>
                  <a:lnTo>
                    <a:pt x="4" y="1462"/>
                  </a:lnTo>
                  <a:lnTo>
                    <a:pt x="0" y="1413"/>
                  </a:lnTo>
                  <a:lnTo>
                    <a:pt x="4" y="1364"/>
                  </a:lnTo>
                  <a:lnTo>
                    <a:pt x="15" y="1316"/>
                  </a:lnTo>
                  <a:lnTo>
                    <a:pt x="33" y="1269"/>
                  </a:lnTo>
                  <a:lnTo>
                    <a:pt x="59" y="1224"/>
                  </a:lnTo>
                  <a:lnTo>
                    <a:pt x="90" y="1179"/>
                  </a:lnTo>
                  <a:lnTo>
                    <a:pt x="128" y="1137"/>
                  </a:lnTo>
                  <a:lnTo>
                    <a:pt x="172" y="1094"/>
                  </a:lnTo>
                  <a:lnTo>
                    <a:pt x="223" y="1055"/>
                  </a:lnTo>
                  <a:lnTo>
                    <a:pt x="279" y="1016"/>
                  </a:lnTo>
                  <a:lnTo>
                    <a:pt x="340" y="979"/>
                  </a:lnTo>
                  <a:lnTo>
                    <a:pt x="407" y="944"/>
                  </a:lnTo>
                  <a:lnTo>
                    <a:pt x="480" y="911"/>
                  </a:lnTo>
                  <a:lnTo>
                    <a:pt x="556" y="880"/>
                  </a:lnTo>
                  <a:lnTo>
                    <a:pt x="638" y="852"/>
                  </a:lnTo>
                  <a:lnTo>
                    <a:pt x="618" y="781"/>
                  </a:lnTo>
                  <a:lnTo>
                    <a:pt x="601" y="712"/>
                  </a:lnTo>
                  <a:lnTo>
                    <a:pt x="588" y="646"/>
                  </a:lnTo>
                  <a:lnTo>
                    <a:pt x="579" y="583"/>
                  </a:lnTo>
                  <a:lnTo>
                    <a:pt x="572" y="520"/>
                  </a:lnTo>
                  <a:lnTo>
                    <a:pt x="570" y="461"/>
                  </a:lnTo>
                  <a:lnTo>
                    <a:pt x="571" y="405"/>
                  </a:lnTo>
                  <a:lnTo>
                    <a:pt x="576" y="352"/>
                  </a:lnTo>
                  <a:lnTo>
                    <a:pt x="585" y="301"/>
                  </a:lnTo>
                  <a:lnTo>
                    <a:pt x="598" y="254"/>
                  </a:lnTo>
                  <a:lnTo>
                    <a:pt x="614" y="210"/>
                  </a:lnTo>
                  <a:lnTo>
                    <a:pt x="635" y="170"/>
                  </a:lnTo>
                  <a:lnTo>
                    <a:pt x="659" y="134"/>
                  </a:lnTo>
                  <a:lnTo>
                    <a:pt x="687" y="101"/>
                  </a:lnTo>
                  <a:lnTo>
                    <a:pt x="720" y="73"/>
                  </a:lnTo>
                  <a:lnTo>
                    <a:pt x="753" y="51"/>
                  </a:lnTo>
                  <a:lnTo>
                    <a:pt x="788" y="33"/>
                  </a:lnTo>
                  <a:lnTo>
                    <a:pt x="826" y="18"/>
                  </a:lnTo>
                  <a:lnTo>
                    <a:pt x="866" y="8"/>
                  </a:lnTo>
                  <a:lnTo>
                    <a:pt x="908" y="2"/>
                  </a:lnTo>
                  <a:lnTo>
                    <a:pt x="9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177"/>
            <p:cNvSpPr>
              <a:spLocks/>
            </p:cNvSpPr>
            <p:nvPr/>
          </p:nvSpPr>
          <p:spPr bwMode="auto">
            <a:xfrm>
              <a:off x="1881188" y="4462463"/>
              <a:ext cx="85725" cy="90488"/>
            </a:xfrm>
            <a:custGeom>
              <a:avLst/>
              <a:gdLst>
                <a:gd name="T0" fmla="*/ 439 w 533"/>
                <a:gd name="T1" fmla="*/ 3 h 566"/>
                <a:gd name="T2" fmla="*/ 475 w 533"/>
                <a:gd name="T3" fmla="*/ 10 h 566"/>
                <a:gd name="T4" fmla="*/ 502 w 533"/>
                <a:gd name="T5" fmla="*/ 18 h 566"/>
                <a:gd name="T6" fmla="*/ 522 w 533"/>
                <a:gd name="T7" fmla="*/ 27 h 566"/>
                <a:gd name="T8" fmla="*/ 529 w 533"/>
                <a:gd name="T9" fmla="*/ 30 h 566"/>
                <a:gd name="T10" fmla="*/ 533 w 533"/>
                <a:gd name="T11" fmla="*/ 32 h 566"/>
                <a:gd name="T12" fmla="*/ 533 w 533"/>
                <a:gd name="T13" fmla="*/ 33 h 566"/>
                <a:gd name="T14" fmla="*/ 531 w 533"/>
                <a:gd name="T15" fmla="*/ 40 h 566"/>
                <a:gd name="T16" fmla="*/ 527 w 533"/>
                <a:gd name="T17" fmla="*/ 55 h 566"/>
                <a:gd name="T18" fmla="*/ 519 w 533"/>
                <a:gd name="T19" fmla="*/ 78 h 566"/>
                <a:gd name="T20" fmla="*/ 503 w 533"/>
                <a:gd name="T21" fmla="*/ 122 h 566"/>
                <a:gd name="T22" fmla="*/ 484 w 533"/>
                <a:gd name="T23" fmla="*/ 172 h 566"/>
                <a:gd name="T24" fmla="*/ 464 w 533"/>
                <a:gd name="T25" fmla="*/ 225 h 566"/>
                <a:gd name="T26" fmla="*/ 439 w 533"/>
                <a:gd name="T27" fmla="*/ 277 h 566"/>
                <a:gd name="T28" fmla="*/ 396 w 533"/>
                <a:gd name="T29" fmla="*/ 343 h 566"/>
                <a:gd name="T30" fmla="*/ 350 w 533"/>
                <a:gd name="T31" fmla="*/ 396 h 566"/>
                <a:gd name="T32" fmla="*/ 306 w 533"/>
                <a:gd name="T33" fmla="*/ 437 h 566"/>
                <a:gd name="T34" fmla="*/ 256 w 533"/>
                <a:gd name="T35" fmla="*/ 475 h 566"/>
                <a:gd name="T36" fmla="*/ 201 w 533"/>
                <a:gd name="T37" fmla="*/ 507 h 566"/>
                <a:gd name="T38" fmla="*/ 148 w 533"/>
                <a:gd name="T39" fmla="*/ 532 h 566"/>
                <a:gd name="T40" fmla="*/ 98 w 533"/>
                <a:gd name="T41" fmla="*/ 551 h 566"/>
                <a:gd name="T42" fmla="*/ 62 w 533"/>
                <a:gd name="T43" fmla="*/ 563 h 566"/>
                <a:gd name="T44" fmla="*/ 56 w 533"/>
                <a:gd name="T45" fmla="*/ 551 h 566"/>
                <a:gd name="T46" fmla="*/ 76 w 533"/>
                <a:gd name="T47" fmla="*/ 500 h 566"/>
                <a:gd name="T48" fmla="*/ 114 w 533"/>
                <a:gd name="T49" fmla="*/ 423 h 566"/>
                <a:gd name="T50" fmla="*/ 161 w 533"/>
                <a:gd name="T51" fmla="*/ 344 h 566"/>
                <a:gd name="T52" fmla="*/ 200 w 533"/>
                <a:gd name="T53" fmla="*/ 291 h 566"/>
                <a:gd name="T54" fmla="*/ 227 w 533"/>
                <a:gd name="T55" fmla="*/ 262 h 566"/>
                <a:gd name="T56" fmla="*/ 251 w 533"/>
                <a:gd name="T57" fmla="*/ 238 h 566"/>
                <a:gd name="T58" fmla="*/ 273 w 533"/>
                <a:gd name="T59" fmla="*/ 219 h 566"/>
                <a:gd name="T60" fmla="*/ 292 w 533"/>
                <a:gd name="T61" fmla="*/ 207 h 566"/>
                <a:gd name="T62" fmla="*/ 300 w 533"/>
                <a:gd name="T63" fmla="*/ 201 h 566"/>
                <a:gd name="T64" fmla="*/ 291 w 533"/>
                <a:gd name="T65" fmla="*/ 206 h 566"/>
                <a:gd name="T66" fmla="*/ 272 w 533"/>
                <a:gd name="T67" fmla="*/ 217 h 566"/>
                <a:gd name="T68" fmla="*/ 248 w 533"/>
                <a:gd name="T69" fmla="*/ 234 h 566"/>
                <a:gd name="T70" fmla="*/ 222 w 533"/>
                <a:gd name="T71" fmla="*/ 257 h 566"/>
                <a:gd name="T72" fmla="*/ 192 w 533"/>
                <a:gd name="T73" fmla="*/ 284 h 566"/>
                <a:gd name="T74" fmla="*/ 148 w 533"/>
                <a:gd name="T75" fmla="*/ 335 h 566"/>
                <a:gd name="T76" fmla="*/ 94 w 533"/>
                <a:gd name="T77" fmla="*/ 411 h 566"/>
                <a:gd name="T78" fmla="*/ 49 w 533"/>
                <a:gd name="T79" fmla="*/ 487 h 566"/>
                <a:gd name="T80" fmla="*/ 26 w 533"/>
                <a:gd name="T81" fmla="*/ 533 h 566"/>
                <a:gd name="T82" fmla="*/ 15 w 533"/>
                <a:gd name="T83" fmla="*/ 526 h 566"/>
                <a:gd name="T84" fmla="*/ 4 w 533"/>
                <a:gd name="T85" fmla="*/ 477 h 566"/>
                <a:gd name="T86" fmla="*/ 0 w 533"/>
                <a:gd name="T87" fmla="*/ 416 h 566"/>
                <a:gd name="T88" fmla="*/ 11 w 533"/>
                <a:gd name="T89" fmla="*/ 325 h 566"/>
                <a:gd name="T90" fmla="*/ 40 w 533"/>
                <a:gd name="T91" fmla="*/ 242 h 566"/>
                <a:gd name="T92" fmla="*/ 79 w 533"/>
                <a:gd name="T93" fmla="*/ 175 h 566"/>
                <a:gd name="T94" fmla="*/ 132 w 533"/>
                <a:gd name="T95" fmla="*/ 114 h 566"/>
                <a:gd name="T96" fmla="*/ 184 w 533"/>
                <a:gd name="T97" fmla="*/ 71 h 566"/>
                <a:gd name="T98" fmla="*/ 230 w 533"/>
                <a:gd name="T99" fmla="*/ 43 h 566"/>
                <a:gd name="T100" fmla="*/ 278 w 533"/>
                <a:gd name="T101" fmla="*/ 22 h 566"/>
                <a:gd name="T102" fmla="*/ 340 w 533"/>
                <a:gd name="T103" fmla="*/ 6 h 566"/>
                <a:gd name="T104" fmla="*/ 408 w 533"/>
                <a:gd name="T105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33" h="566">
                  <a:moveTo>
                    <a:pt x="408" y="0"/>
                  </a:moveTo>
                  <a:lnTo>
                    <a:pt x="439" y="3"/>
                  </a:lnTo>
                  <a:lnTo>
                    <a:pt x="457" y="5"/>
                  </a:lnTo>
                  <a:lnTo>
                    <a:pt x="475" y="10"/>
                  </a:lnTo>
                  <a:lnTo>
                    <a:pt x="490" y="14"/>
                  </a:lnTo>
                  <a:lnTo>
                    <a:pt x="502" y="18"/>
                  </a:lnTo>
                  <a:lnTo>
                    <a:pt x="513" y="23"/>
                  </a:lnTo>
                  <a:lnTo>
                    <a:pt x="522" y="27"/>
                  </a:lnTo>
                  <a:lnTo>
                    <a:pt x="526" y="29"/>
                  </a:lnTo>
                  <a:lnTo>
                    <a:pt x="529" y="30"/>
                  </a:lnTo>
                  <a:lnTo>
                    <a:pt x="531" y="31"/>
                  </a:lnTo>
                  <a:lnTo>
                    <a:pt x="533" y="32"/>
                  </a:lnTo>
                  <a:lnTo>
                    <a:pt x="533" y="32"/>
                  </a:lnTo>
                  <a:lnTo>
                    <a:pt x="533" y="33"/>
                  </a:lnTo>
                  <a:lnTo>
                    <a:pt x="532" y="35"/>
                  </a:lnTo>
                  <a:lnTo>
                    <a:pt x="531" y="40"/>
                  </a:lnTo>
                  <a:lnTo>
                    <a:pt x="529" y="45"/>
                  </a:lnTo>
                  <a:lnTo>
                    <a:pt x="527" y="55"/>
                  </a:lnTo>
                  <a:lnTo>
                    <a:pt x="524" y="65"/>
                  </a:lnTo>
                  <a:lnTo>
                    <a:pt x="519" y="78"/>
                  </a:lnTo>
                  <a:lnTo>
                    <a:pt x="512" y="98"/>
                  </a:lnTo>
                  <a:lnTo>
                    <a:pt x="503" y="122"/>
                  </a:lnTo>
                  <a:lnTo>
                    <a:pt x="495" y="147"/>
                  </a:lnTo>
                  <a:lnTo>
                    <a:pt x="484" y="172"/>
                  </a:lnTo>
                  <a:lnTo>
                    <a:pt x="475" y="199"/>
                  </a:lnTo>
                  <a:lnTo>
                    <a:pt x="464" y="225"/>
                  </a:lnTo>
                  <a:lnTo>
                    <a:pt x="451" y="251"/>
                  </a:lnTo>
                  <a:lnTo>
                    <a:pt x="439" y="277"/>
                  </a:lnTo>
                  <a:lnTo>
                    <a:pt x="418" y="310"/>
                  </a:lnTo>
                  <a:lnTo>
                    <a:pt x="396" y="343"/>
                  </a:lnTo>
                  <a:lnTo>
                    <a:pt x="372" y="374"/>
                  </a:lnTo>
                  <a:lnTo>
                    <a:pt x="350" y="396"/>
                  </a:lnTo>
                  <a:lnTo>
                    <a:pt x="328" y="417"/>
                  </a:lnTo>
                  <a:lnTo>
                    <a:pt x="306" y="437"/>
                  </a:lnTo>
                  <a:lnTo>
                    <a:pt x="281" y="457"/>
                  </a:lnTo>
                  <a:lnTo>
                    <a:pt x="256" y="475"/>
                  </a:lnTo>
                  <a:lnTo>
                    <a:pt x="228" y="492"/>
                  </a:lnTo>
                  <a:lnTo>
                    <a:pt x="201" y="507"/>
                  </a:lnTo>
                  <a:lnTo>
                    <a:pt x="175" y="520"/>
                  </a:lnTo>
                  <a:lnTo>
                    <a:pt x="148" y="532"/>
                  </a:lnTo>
                  <a:lnTo>
                    <a:pt x="123" y="543"/>
                  </a:lnTo>
                  <a:lnTo>
                    <a:pt x="98" y="551"/>
                  </a:lnTo>
                  <a:lnTo>
                    <a:pt x="76" y="558"/>
                  </a:lnTo>
                  <a:lnTo>
                    <a:pt x="62" y="563"/>
                  </a:lnTo>
                  <a:lnTo>
                    <a:pt x="49" y="566"/>
                  </a:lnTo>
                  <a:lnTo>
                    <a:pt x="56" y="551"/>
                  </a:lnTo>
                  <a:lnTo>
                    <a:pt x="62" y="534"/>
                  </a:lnTo>
                  <a:lnTo>
                    <a:pt x="76" y="500"/>
                  </a:lnTo>
                  <a:lnTo>
                    <a:pt x="94" y="462"/>
                  </a:lnTo>
                  <a:lnTo>
                    <a:pt x="114" y="423"/>
                  </a:lnTo>
                  <a:lnTo>
                    <a:pt x="138" y="383"/>
                  </a:lnTo>
                  <a:lnTo>
                    <a:pt x="161" y="344"/>
                  </a:lnTo>
                  <a:lnTo>
                    <a:pt x="187" y="308"/>
                  </a:lnTo>
                  <a:lnTo>
                    <a:pt x="200" y="291"/>
                  </a:lnTo>
                  <a:lnTo>
                    <a:pt x="213" y="276"/>
                  </a:lnTo>
                  <a:lnTo>
                    <a:pt x="227" y="262"/>
                  </a:lnTo>
                  <a:lnTo>
                    <a:pt x="240" y="248"/>
                  </a:lnTo>
                  <a:lnTo>
                    <a:pt x="251" y="238"/>
                  </a:lnTo>
                  <a:lnTo>
                    <a:pt x="263" y="228"/>
                  </a:lnTo>
                  <a:lnTo>
                    <a:pt x="273" y="219"/>
                  </a:lnTo>
                  <a:lnTo>
                    <a:pt x="282" y="213"/>
                  </a:lnTo>
                  <a:lnTo>
                    <a:pt x="292" y="207"/>
                  </a:lnTo>
                  <a:lnTo>
                    <a:pt x="297" y="202"/>
                  </a:lnTo>
                  <a:lnTo>
                    <a:pt x="300" y="201"/>
                  </a:lnTo>
                  <a:lnTo>
                    <a:pt x="297" y="202"/>
                  </a:lnTo>
                  <a:lnTo>
                    <a:pt x="291" y="206"/>
                  </a:lnTo>
                  <a:lnTo>
                    <a:pt x="281" y="212"/>
                  </a:lnTo>
                  <a:lnTo>
                    <a:pt x="272" y="217"/>
                  </a:lnTo>
                  <a:lnTo>
                    <a:pt x="260" y="225"/>
                  </a:lnTo>
                  <a:lnTo>
                    <a:pt x="248" y="234"/>
                  </a:lnTo>
                  <a:lnTo>
                    <a:pt x="234" y="245"/>
                  </a:lnTo>
                  <a:lnTo>
                    <a:pt x="222" y="257"/>
                  </a:lnTo>
                  <a:lnTo>
                    <a:pt x="207" y="269"/>
                  </a:lnTo>
                  <a:lnTo>
                    <a:pt x="192" y="284"/>
                  </a:lnTo>
                  <a:lnTo>
                    <a:pt x="178" y="300"/>
                  </a:lnTo>
                  <a:lnTo>
                    <a:pt x="148" y="335"/>
                  </a:lnTo>
                  <a:lnTo>
                    <a:pt x="121" y="373"/>
                  </a:lnTo>
                  <a:lnTo>
                    <a:pt x="94" y="411"/>
                  </a:lnTo>
                  <a:lnTo>
                    <a:pt x="71" y="450"/>
                  </a:lnTo>
                  <a:lnTo>
                    <a:pt x="49" y="487"/>
                  </a:lnTo>
                  <a:lnTo>
                    <a:pt x="32" y="521"/>
                  </a:lnTo>
                  <a:lnTo>
                    <a:pt x="26" y="533"/>
                  </a:lnTo>
                  <a:lnTo>
                    <a:pt x="21" y="545"/>
                  </a:lnTo>
                  <a:lnTo>
                    <a:pt x="15" y="526"/>
                  </a:lnTo>
                  <a:lnTo>
                    <a:pt x="9" y="503"/>
                  </a:lnTo>
                  <a:lnTo>
                    <a:pt x="4" y="477"/>
                  </a:lnTo>
                  <a:lnTo>
                    <a:pt x="1" y="448"/>
                  </a:lnTo>
                  <a:lnTo>
                    <a:pt x="0" y="416"/>
                  </a:lnTo>
                  <a:lnTo>
                    <a:pt x="4" y="372"/>
                  </a:lnTo>
                  <a:lnTo>
                    <a:pt x="11" y="325"/>
                  </a:lnTo>
                  <a:lnTo>
                    <a:pt x="26" y="278"/>
                  </a:lnTo>
                  <a:lnTo>
                    <a:pt x="40" y="242"/>
                  </a:lnTo>
                  <a:lnTo>
                    <a:pt x="58" y="208"/>
                  </a:lnTo>
                  <a:lnTo>
                    <a:pt x="79" y="175"/>
                  </a:lnTo>
                  <a:lnTo>
                    <a:pt x="105" y="143"/>
                  </a:lnTo>
                  <a:lnTo>
                    <a:pt x="132" y="114"/>
                  </a:lnTo>
                  <a:lnTo>
                    <a:pt x="162" y="87"/>
                  </a:lnTo>
                  <a:lnTo>
                    <a:pt x="184" y="71"/>
                  </a:lnTo>
                  <a:lnTo>
                    <a:pt x="207" y="56"/>
                  </a:lnTo>
                  <a:lnTo>
                    <a:pt x="230" y="43"/>
                  </a:lnTo>
                  <a:lnTo>
                    <a:pt x="255" y="31"/>
                  </a:lnTo>
                  <a:lnTo>
                    <a:pt x="278" y="22"/>
                  </a:lnTo>
                  <a:lnTo>
                    <a:pt x="302" y="14"/>
                  </a:lnTo>
                  <a:lnTo>
                    <a:pt x="340" y="6"/>
                  </a:lnTo>
                  <a:lnTo>
                    <a:pt x="374" y="0"/>
                  </a:lnTo>
                  <a:lnTo>
                    <a:pt x="4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178"/>
            <p:cNvSpPr>
              <a:spLocks/>
            </p:cNvSpPr>
            <p:nvPr/>
          </p:nvSpPr>
          <p:spPr bwMode="auto">
            <a:xfrm>
              <a:off x="1812925" y="4460875"/>
              <a:ext cx="71438" cy="85725"/>
            </a:xfrm>
            <a:custGeom>
              <a:avLst/>
              <a:gdLst>
                <a:gd name="T0" fmla="*/ 33 w 450"/>
                <a:gd name="T1" fmla="*/ 0 h 534"/>
                <a:gd name="T2" fmla="*/ 38 w 450"/>
                <a:gd name="T3" fmla="*/ 1 h 534"/>
                <a:gd name="T4" fmla="*/ 45 w 450"/>
                <a:gd name="T5" fmla="*/ 4 h 534"/>
                <a:gd name="T6" fmla="*/ 65 w 450"/>
                <a:gd name="T7" fmla="*/ 11 h 534"/>
                <a:gd name="T8" fmla="*/ 98 w 450"/>
                <a:gd name="T9" fmla="*/ 22 h 534"/>
                <a:gd name="T10" fmla="*/ 173 w 450"/>
                <a:gd name="T11" fmla="*/ 49 h 534"/>
                <a:gd name="T12" fmla="*/ 225 w 450"/>
                <a:gd name="T13" fmla="*/ 70 h 534"/>
                <a:gd name="T14" fmla="*/ 277 w 450"/>
                <a:gd name="T15" fmla="*/ 96 h 534"/>
                <a:gd name="T16" fmla="*/ 343 w 450"/>
                <a:gd name="T17" fmla="*/ 137 h 534"/>
                <a:gd name="T18" fmla="*/ 396 w 450"/>
                <a:gd name="T19" fmla="*/ 183 h 534"/>
                <a:gd name="T20" fmla="*/ 434 w 450"/>
                <a:gd name="T21" fmla="*/ 224 h 534"/>
                <a:gd name="T22" fmla="*/ 434 w 450"/>
                <a:gd name="T23" fmla="*/ 299 h 534"/>
                <a:gd name="T24" fmla="*/ 416 w 450"/>
                <a:gd name="T25" fmla="*/ 416 h 534"/>
                <a:gd name="T26" fmla="*/ 344 w 450"/>
                <a:gd name="T27" fmla="*/ 372 h 534"/>
                <a:gd name="T28" fmla="*/ 292 w 450"/>
                <a:gd name="T29" fmla="*/ 333 h 534"/>
                <a:gd name="T30" fmla="*/ 248 w 450"/>
                <a:gd name="T31" fmla="*/ 294 h 534"/>
                <a:gd name="T32" fmla="*/ 228 w 450"/>
                <a:gd name="T33" fmla="*/ 271 h 534"/>
                <a:gd name="T34" fmla="*/ 213 w 450"/>
                <a:gd name="T35" fmla="*/ 252 h 534"/>
                <a:gd name="T36" fmla="*/ 202 w 450"/>
                <a:gd name="T37" fmla="*/ 236 h 534"/>
                <a:gd name="T38" fmla="*/ 202 w 450"/>
                <a:gd name="T39" fmla="*/ 236 h 534"/>
                <a:gd name="T40" fmla="*/ 212 w 450"/>
                <a:gd name="T41" fmla="*/ 253 h 534"/>
                <a:gd name="T42" fmla="*/ 225 w 450"/>
                <a:gd name="T43" fmla="*/ 273 h 534"/>
                <a:gd name="T44" fmla="*/ 257 w 450"/>
                <a:gd name="T45" fmla="*/ 313 h 534"/>
                <a:gd name="T46" fmla="*/ 300 w 450"/>
                <a:gd name="T47" fmla="*/ 356 h 534"/>
                <a:gd name="T48" fmla="*/ 373 w 450"/>
                <a:gd name="T49" fmla="*/ 414 h 534"/>
                <a:gd name="T50" fmla="*/ 416 w 450"/>
                <a:gd name="T51" fmla="*/ 488 h 534"/>
                <a:gd name="T52" fmla="*/ 416 w 450"/>
                <a:gd name="T53" fmla="*/ 534 h 534"/>
                <a:gd name="T54" fmla="*/ 325 w 450"/>
                <a:gd name="T55" fmla="*/ 523 h 534"/>
                <a:gd name="T56" fmla="*/ 242 w 450"/>
                <a:gd name="T57" fmla="*/ 493 h 534"/>
                <a:gd name="T58" fmla="*/ 185 w 450"/>
                <a:gd name="T59" fmla="*/ 461 h 534"/>
                <a:gd name="T60" fmla="*/ 143 w 450"/>
                <a:gd name="T61" fmla="*/ 430 h 534"/>
                <a:gd name="T62" fmla="*/ 86 w 450"/>
                <a:gd name="T63" fmla="*/ 371 h 534"/>
                <a:gd name="T64" fmla="*/ 43 w 450"/>
                <a:gd name="T65" fmla="*/ 304 h 534"/>
                <a:gd name="T66" fmla="*/ 22 w 450"/>
                <a:gd name="T67" fmla="*/ 255 h 534"/>
                <a:gd name="T68" fmla="*/ 6 w 450"/>
                <a:gd name="T69" fmla="*/ 194 h 534"/>
                <a:gd name="T70" fmla="*/ 0 w 450"/>
                <a:gd name="T71" fmla="*/ 125 h 534"/>
                <a:gd name="T72" fmla="*/ 5 w 450"/>
                <a:gd name="T73" fmla="*/ 76 h 534"/>
                <a:gd name="T74" fmla="*/ 14 w 450"/>
                <a:gd name="T75" fmla="*/ 45 h 534"/>
                <a:gd name="T76" fmla="*/ 23 w 450"/>
                <a:gd name="T77" fmla="*/ 20 h 534"/>
                <a:gd name="T78" fmla="*/ 29 w 450"/>
                <a:gd name="T79" fmla="*/ 7 h 534"/>
                <a:gd name="T80" fmla="*/ 31 w 450"/>
                <a:gd name="T81" fmla="*/ 2 h 534"/>
                <a:gd name="T82" fmla="*/ 32 w 450"/>
                <a:gd name="T83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0" h="534">
                  <a:moveTo>
                    <a:pt x="32" y="0"/>
                  </a:moveTo>
                  <a:lnTo>
                    <a:pt x="33" y="0"/>
                  </a:lnTo>
                  <a:lnTo>
                    <a:pt x="34" y="1"/>
                  </a:lnTo>
                  <a:lnTo>
                    <a:pt x="38" y="1"/>
                  </a:lnTo>
                  <a:lnTo>
                    <a:pt x="41" y="3"/>
                  </a:lnTo>
                  <a:lnTo>
                    <a:pt x="45" y="4"/>
                  </a:lnTo>
                  <a:lnTo>
                    <a:pt x="55" y="6"/>
                  </a:lnTo>
                  <a:lnTo>
                    <a:pt x="65" y="11"/>
                  </a:lnTo>
                  <a:lnTo>
                    <a:pt x="78" y="15"/>
                  </a:lnTo>
                  <a:lnTo>
                    <a:pt x="98" y="22"/>
                  </a:lnTo>
                  <a:lnTo>
                    <a:pt x="122" y="31"/>
                  </a:lnTo>
                  <a:lnTo>
                    <a:pt x="173" y="49"/>
                  </a:lnTo>
                  <a:lnTo>
                    <a:pt x="199" y="59"/>
                  </a:lnTo>
                  <a:lnTo>
                    <a:pt x="225" y="70"/>
                  </a:lnTo>
                  <a:lnTo>
                    <a:pt x="251" y="82"/>
                  </a:lnTo>
                  <a:lnTo>
                    <a:pt x="277" y="96"/>
                  </a:lnTo>
                  <a:lnTo>
                    <a:pt x="310" y="115"/>
                  </a:lnTo>
                  <a:lnTo>
                    <a:pt x="343" y="137"/>
                  </a:lnTo>
                  <a:lnTo>
                    <a:pt x="374" y="163"/>
                  </a:lnTo>
                  <a:lnTo>
                    <a:pt x="396" y="183"/>
                  </a:lnTo>
                  <a:lnTo>
                    <a:pt x="417" y="205"/>
                  </a:lnTo>
                  <a:lnTo>
                    <a:pt x="434" y="224"/>
                  </a:lnTo>
                  <a:lnTo>
                    <a:pt x="450" y="243"/>
                  </a:lnTo>
                  <a:lnTo>
                    <a:pt x="434" y="299"/>
                  </a:lnTo>
                  <a:lnTo>
                    <a:pt x="423" y="356"/>
                  </a:lnTo>
                  <a:lnTo>
                    <a:pt x="416" y="416"/>
                  </a:lnTo>
                  <a:lnTo>
                    <a:pt x="383" y="397"/>
                  </a:lnTo>
                  <a:lnTo>
                    <a:pt x="344" y="372"/>
                  </a:lnTo>
                  <a:lnTo>
                    <a:pt x="308" y="347"/>
                  </a:lnTo>
                  <a:lnTo>
                    <a:pt x="292" y="333"/>
                  </a:lnTo>
                  <a:lnTo>
                    <a:pt x="276" y="321"/>
                  </a:lnTo>
                  <a:lnTo>
                    <a:pt x="248" y="294"/>
                  </a:lnTo>
                  <a:lnTo>
                    <a:pt x="237" y="282"/>
                  </a:lnTo>
                  <a:lnTo>
                    <a:pt x="228" y="271"/>
                  </a:lnTo>
                  <a:lnTo>
                    <a:pt x="219" y="260"/>
                  </a:lnTo>
                  <a:lnTo>
                    <a:pt x="213" y="252"/>
                  </a:lnTo>
                  <a:lnTo>
                    <a:pt x="207" y="242"/>
                  </a:lnTo>
                  <a:lnTo>
                    <a:pt x="202" y="236"/>
                  </a:lnTo>
                  <a:lnTo>
                    <a:pt x="200" y="234"/>
                  </a:lnTo>
                  <a:lnTo>
                    <a:pt x="202" y="236"/>
                  </a:lnTo>
                  <a:lnTo>
                    <a:pt x="206" y="242"/>
                  </a:lnTo>
                  <a:lnTo>
                    <a:pt x="212" y="253"/>
                  </a:lnTo>
                  <a:lnTo>
                    <a:pt x="217" y="263"/>
                  </a:lnTo>
                  <a:lnTo>
                    <a:pt x="225" y="273"/>
                  </a:lnTo>
                  <a:lnTo>
                    <a:pt x="244" y="299"/>
                  </a:lnTo>
                  <a:lnTo>
                    <a:pt x="257" y="313"/>
                  </a:lnTo>
                  <a:lnTo>
                    <a:pt x="269" y="327"/>
                  </a:lnTo>
                  <a:lnTo>
                    <a:pt x="300" y="356"/>
                  </a:lnTo>
                  <a:lnTo>
                    <a:pt x="335" y="386"/>
                  </a:lnTo>
                  <a:lnTo>
                    <a:pt x="373" y="414"/>
                  </a:lnTo>
                  <a:lnTo>
                    <a:pt x="415" y="441"/>
                  </a:lnTo>
                  <a:lnTo>
                    <a:pt x="416" y="488"/>
                  </a:lnTo>
                  <a:lnTo>
                    <a:pt x="420" y="534"/>
                  </a:lnTo>
                  <a:lnTo>
                    <a:pt x="416" y="534"/>
                  </a:lnTo>
                  <a:lnTo>
                    <a:pt x="371" y="531"/>
                  </a:lnTo>
                  <a:lnTo>
                    <a:pt x="325" y="523"/>
                  </a:lnTo>
                  <a:lnTo>
                    <a:pt x="277" y="508"/>
                  </a:lnTo>
                  <a:lnTo>
                    <a:pt x="242" y="493"/>
                  </a:lnTo>
                  <a:lnTo>
                    <a:pt x="208" y="475"/>
                  </a:lnTo>
                  <a:lnTo>
                    <a:pt x="185" y="461"/>
                  </a:lnTo>
                  <a:lnTo>
                    <a:pt x="164" y="445"/>
                  </a:lnTo>
                  <a:lnTo>
                    <a:pt x="143" y="430"/>
                  </a:lnTo>
                  <a:lnTo>
                    <a:pt x="114" y="401"/>
                  </a:lnTo>
                  <a:lnTo>
                    <a:pt x="86" y="371"/>
                  </a:lnTo>
                  <a:lnTo>
                    <a:pt x="63" y="338"/>
                  </a:lnTo>
                  <a:lnTo>
                    <a:pt x="43" y="304"/>
                  </a:lnTo>
                  <a:lnTo>
                    <a:pt x="31" y="280"/>
                  </a:lnTo>
                  <a:lnTo>
                    <a:pt x="22" y="255"/>
                  </a:lnTo>
                  <a:lnTo>
                    <a:pt x="14" y="231"/>
                  </a:lnTo>
                  <a:lnTo>
                    <a:pt x="6" y="194"/>
                  </a:lnTo>
                  <a:lnTo>
                    <a:pt x="0" y="159"/>
                  </a:lnTo>
                  <a:lnTo>
                    <a:pt x="0" y="125"/>
                  </a:lnTo>
                  <a:lnTo>
                    <a:pt x="1" y="96"/>
                  </a:lnTo>
                  <a:lnTo>
                    <a:pt x="5" y="76"/>
                  </a:lnTo>
                  <a:lnTo>
                    <a:pt x="10" y="59"/>
                  </a:lnTo>
                  <a:lnTo>
                    <a:pt x="14" y="45"/>
                  </a:lnTo>
                  <a:lnTo>
                    <a:pt x="18" y="31"/>
                  </a:lnTo>
                  <a:lnTo>
                    <a:pt x="23" y="20"/>
                  </a:lnTo>
                  <a:lnTo>
                    <a:pt x="27" y="12"/>
                  </a:lnTo>
                  <a:lnTo>
                    <a:pt x="29" y="7"/>
                  </a:lnTo>
                  <a:lnTo>
                    <a:pt x="30" y="4"/>
                  </a:lnTo>
                  <a:lnTo>
                    <a:pt x="31" y="2"/>
                  </a:lnTo>
                  <a:lnTo>
                    <a:pt x="32" y="1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5" name="Group 834"/>
          <p:cNvGrpSpPr/>
          <p:nvPr/>
        </p:nvGrpSpPr>
        <p:grpSpPr>
          <a:xfrm>
            <a:off x="2609976" y="4227513"/>
            <a:ext cx="414338" cy="547687"/>
            <a:chOff x="2587625" y="4227513"/>
            <a:chExt cx="414338" cy="5476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1" name="Freeform 183"/>
            <p:cNvSpPr>
              <a:spLocks noEditPoints="1"/>
            </p:cNvSpPr>
            <p:nvPr/>
          </p:nvSpPr>
          <p:spPr bwMode="auto">
            <a:xfrm>
              <a:off x="2601913" y="4270375"/>
              <a:ext cx="400050" cy="504825"/>
            </a:xfrm>
            <a:custGeom>
              <a:avLst/>
              <a:gdLst>
                <a:gd name="T0" fmla="*/ 1882 w 2524"/>
                <a:gd name="T1" fmla="*/ 1507 h 3176"/>
                <a:gd name="T2" fmla="*/ 1753 w 2524"/>
                <a:gd name="T3" fmla="*/ 1539 h 3176"/>
                <a:gd name="T4" fmla="*/ 1627 w 2524"/>
                <a:gd name="T5" fmla="*/ 1600 h 3176"/>
                <a:gd name="T6" fmla="*/ 1496 w 2524"/>
                <a:gd name="T7" fmla="*/ 1702 h 3176"/>
                <a:gd name="T8" fmla="*/ 1389 w 2524"/>
                <a:gd name="T9" fmla="*/ 1829 h 3176"/>
                <a:gd name="T10" fmla="*/ 1323 w 2524"/>
                <a:gd name="T11" fmla="*/ 1950 h 3176"/>
                <a:gd name="T12" fmla="*/ 1273 w 2524"/>
                <a:gd name="T13" fmla="*/ 2117 h 3176"/>
                <a:gd name="T14" fmla="*/ 1264 w 2524"/>
                <a:gd name="T15" fmla="*/ 2293 h 3176"/>
                <a:gd name="T16" fmla="*/ 1282 w 2524"/>
                <a:gd name="T17" fmla="*/ 2405 h 3176"/>
                <a:gd name="T18" fmla="*/ 1298 w 2524"/>
                <a:gd name="T19" fmla="*/ 2465 h 3176"/>
                <a:gd name="T20" fmla="*/ 1339 w 2524"/>
                <a:gd name="T21" fmla="*/ 2382 h 3176"/>
                <a:gd name="T22" fmla="*/ 1414 w 2524"/>
                <a:gd name="T23" fmla="*/ 2251 h 3176"/>
                <a:gd name="T24" fmla="*/ 1524 w 2524"/>
                <a:gd name="T25" fmla="*/ 2094 h 3176"/>
                <a:gd name="T26" fmla="*/ 1627 w 2524"/>
                <a:gd name="T27" fmla="*/ 1978 h 3176"/>
                <a:gd name="T28" fmla="*/ 1700 w 2524"/>
                <a:gd name="T29" fmla="*/ 1915 h 3176"/>
                <a:gd name="T30" fmla="*/ 1759 w 2524"/>
                <a:gd name="T31" fmla="*/ 1876 h 3176"/>
                <a:gd name="T32" fmla="*/ 1789 w 2524"/>
                <a:gd name="T33" fmla="*/ 1857 h 3176"/>
                <a:gd name="T34" fmla="*/ 1783 w 2524"/>
                <a:gd name="T35" fmla="*/ 1862 h 3176"/>
                <a:gd name="T36" fmla="*/ 1750 w 2524"/>
                <a:gd name="T37" fmla="*/ 1886 h 3176"/>
                <a:gd name="T38" fmla="*/ 1707 w 2524"/>
                <a:gd name="T39" fmla="*/ 1922 h 3176"/>
                <a:gd name="T40" fmla="*/ 1639 w 2524"/>
                <a:gd name="T41" fmla="*/ 1989 h 3176"/>
                <a:gd name="T42" fmla="*/ 1547 w 2524"/>
                <a:gd name="T43" fmla="*/ 2110 h 3176"/>
                <a:gd name="T44" fmla="*/ 1451 w 2524"/>
                <a:gd name="T45" fmla="*/ 2273 h 3176"/>
                <a:gd name="T46" fmla="*/ 1388 w 2524"/>
                <a:gd name="T47" fmla="*/ 2407 h 3176"/>
                <a:gd name="T48" fmla="*/ 1358 w 2524"/>
                <a:gd name="T49" fmla="*/ 2479 h 3176"/>
                <a:gd name="T50" fmla="*/ 1308 w 2524"/>
                <a:gd name="T51" fmla="*/ 2636 h 3176"/>
                <a:gd name="T52" fmla="*/ 1286 w 2524"/>
                <a:gd name="T53" fmla="*/ 2787 h 3176"/>
                <a:gd name="T54" fmla="*/ 1283 w 2524"/>
                <a:gd name="T55" fmla="*/ 2919 h 3176"/>
                <a:gd name="T56" fmla="*/ 1290 w 2524"/>
                <a:gd name="T57" fmla="*/ 3019 h 3176"/>
                <a:gd name="T58" fmla="*/ 1298 w 2524"/>
                <a:gd name="T59" fmla="*/ 3075 h 3176"/>
                <a:gd name="T60" fmla="*/ 1354 w 2524"/>
                <a:gd name="T61" fmla="*/ 3066 h 3176"/>
                <a:gd name="T62" fmla="*/ 1347 w 2524"/>
                <a:gd name="T63" fmla="*/ 3015 h 3176"/>
                <a:gd name="T64" fmla="*/ 1341 w 2524"/>
                <a:gd name="T65" fmla="*/ 2916 h 3176"/>
                <a:gd name="T66" fmla="*/ 1345 w 2524"/>
                <a:gd name="T67" fmla="*/ 2785 h 3176"/>
                <a:gd name="T68" fmla="*/ 1368 w 2524"/>
                <a:gd name="T69" fmla="*/ 2635 h 3176"/>
                <a:gd name="T70" fmla="*/ 1420 w 2524"/>
                <a:gd name="T71" fmla="*/ 2482 h 3176"/>
                <a:gd name="T72" fmla="*/ 1523 w 2524"/>
                <a:gd name="T73" fmla="*/ 2443 h 3176"/>
                <a:gd name="T74" fmla="*/ 1666 w 2524"/>
                <a:gd name="T75" fmla="*/ 2370 h 3176"/>
                <a:gd name="T76" fmla="*/ 1786 w 2524"/>
                <a:gd name="T77" fmla="*/ 2287 h 3176"/>
                <a:gd name="T78" fmla="*/ 1868 w 2524"/>
                <a:gd name="T79" fmla="*/ 2214 h 3176"/>
                <a:gd name="T80" fmla="*/ 1962 w 2524"/>
                <a:gd name="T81" fmla="*/ 2107 h 3176"/>
                <a:gd name="T82" fmla="*/ 2053 w 2524"/>
                <a:gd name="T83" fmla="*/ 1961 h 3176"/>
                <a:gd name="T84" fmla="*/ 2101 w 2524"/>
                <a:gd name="T85" fmla="*/ 1853 h 3176"/>
                <a:gd name="T86" fmla="*/ 2161 w 2524"/>
                <a:gd name="T87" fmla="*/ 1688 h 3176"/>
                <a:gd name="T88" fmla="*/ 2186 w 2524"/>
                <a:gd name="T89" fmla="*/ 1617 h 3176"/>
                <a:gd name="T90" fmla="*/ 2202 w 2524"/>
                <a:gd name="T91" fmla="*/ 1569 h 3176"/>
                <a:gd name="T92" fmla="*/ 2202 w 2524"/>
                <a:gd name="T93" fmla="*/ 1558 h 3176"/>
                <a:gd name="T94" fmla="*/ 2173 w 2524"/>
                <a:gd name="T95" fmla="*/ 1543 h 3176"/>
                <a:gd name="T96" fmla="*/ 2127 w 2524"/>
                <a:gd name="T97" fmla="*/ 1526 h 3176"/>
                <a:gd name="T98" fmla="*/ 2062 w 2524"/>
                <a:gd name="T99" fmla="*/ 1508 h 3176"/>
                <a:gd name="T100" fmla="*/ 1963 w 2524"/>
                <a:gd name="T101" fmla="*/ 1501 h 3176"/>
                <a:gd name="T102" fmla="*/ 2246 w 2524"/>
                <a:gd name="T103" fmla="*/ 1065 h 3176"/>
                <a:gd name="T104" fmla="*/ 0 w 2524"/>
                <a:gd name="T105" fmla="*/ 3176 h 3176"/>
                <a:gd name="T106" fmla="*/ 226 w 2524"/>
                <a:gd name="T107" fmla="*/ 877 h 3176"/>
                <a:gd name="T108" fmla="*/ 841 w 2524"/>
                <a:gd name="T109" fmla="*/ 1645 h 3176"/>
                <a:gd name="T110" fmla="*/ 1868 w 2524"/>
                <a:gd name="T111" fmla="*/ 0 h 3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24" h="3176">
                  <a:moveTo>
                    <a:pt x="1963" y="1501"/>
                  </a:moveTo>
                  <a:lnTo>
                    <a:pt x="1923" y="1503"/>
                  </a:lnTo>
                  <a:lnTo>
                    <a:pt x="1882" y="1507"/>
                  </a:lnTo>
                  <a:lnTo>
                    <a:pt x="1840" y="1515"/>
                  </a:lnTo>
                  <a:lnTo>
                    <a:pt x="1796" y="1526"/>
                  </a:lnTo>
                  <a:lnTo>
                    <a:pt x="1753" y="1539"/>
                  </a:lnTo>
                  <a:lnTo>
                    <a:pt x="1711" y="1557"/>
                  </a:lnTo>
                  <a:lnTo>
                    <a:pt x="1668" y="1577"/>
                  </a:lnTo>
                  <a:lnTo>
                    <a:pt x="1627" y="1600"/>
                  </a:lnTo>
                  <a:lnTo>
                    <a:pt x="1588" y="1627"/>
                  </a:lnTo>
                  <a:lnTo>
                    <a:pt x="1548" y="1655"/>
                  </a:lnTo>
                  <a:lnTo>
                    <a:pt x="1496" y="1702"/>
                  </a:lnTo>
                  <a:lnTo>
                    <a:pt x="1446" y="1755"/>
                  </a:lnTo>
                  <a:lnTo>
                    <a:pt x="1417" y="1792"/>
                  </a:lnTo>
                  <a:lnTo>
                    <a:pt x="1389" y="1829"/>
                  </a:lnTo>
                  <a:lnTo>
                    <a:pt x="1365" y="1868"/>
                  </a:lnTo>
                  <a:lnTo>
                    <a:pt x="1343" y="1909"/>
                  </a:lnTo>
                  <a:lnTo>
                    <a:pt x="1323" y="1950"/>
                  </a:lnTo>
                  <a:lnTo>
                    <a:pt x="1307" y="1992"/>
                  </a:lnTo>
                  <a:lnTo>
                    <a:pt x="1287" y="2054"/>
                  </a:lnTo>
                  <a:lnTo>
                    <a:pt x="1273" y="2117"/>
                  </a:lnTo>
                  <a:lnTo>
                    <a:pt x="1265" y="2178"/>
                  </a:lnTo>
                  <a:lnTo>
                    <a:pt x="1262" y="2237"/>
                  </a:lnTo>
                  <a:lnTo>
                    <a:pt x="1264" y="2293"/>
                  </a:lnTo>
                  <a:lnTo>
                    <a:pt x="1270" y="2344"/>
                  </a:lnTo>
                  <a:lnTo>
                    <a:pt x="1275" y="2376"/>
                  </a:lnTo>
                  <a:lnTo>
                    <a:pt x="1282" y="2405"/>
                  </a:lnTo>
                  <a:lnTo>
                    <a:pt x="1288" y="2432"/>
                  </a:lnTo>
                  <a:lnTo>
                    <a:pt x="1293" y="2449"/>
                  </a:lnTo>
                  <a:lnTo>
                    <a:pt x="1298" y="2465"/>
                  </a:lnTo>
                  <a:lnTo>
                    <a:pt x="1308" y="2444"/>
                  </a:lnTo>
                  <a:lnTo>
                    <a:pt x="1318" y="2422"/>
                  </a:lnTo>
                  <a:lnTo>
                    <a:pt x="1339" y="2382"/>
                  </a:lnTo>
                  <a:lnTo>
                    <a:pt x="1361" y="2341"/>
                  </a:lnTo>
                  <a:lnTo>
                    <a:pt x="1387" y="2297"/>
                  </a:lnTo>
                  <a:lnTo>
                    <a:pt x="1414" y="2251"/>
                  </a:lnTo>
                  <a:lnTo>
                    <a:pt x="1443" y="2205"/>
                  </a:lnTo>
                  <a:lnTo>
                    <a:pt x="1474" y="2159"/>
                  </a:lnTo>
                  <a:lnTo>
                    <a:pt x="1524" y="2094"/>
                  </a:lnTo>
                  <a:lnTo>
                    <a:pt x="1576" y="2032"/>
                  </a:lnTo>
                  <a:lnTo>
                    <a:pt x="1602" y="2004"/>
                  </a:lnTo>
                  <a:lnTo>
                    <a:pt x="1627" y="1978"/>
                  </a:lnTo>
                  <a:lnTo>
                    <a:pt x="1653" y="1955"/>
                  </a:lnTo>
                  <a:lnTo>
                    <a:pt x="1677" y="1933"/>
                  </a:lnTo>
                  <a:lnTo>
                    <a:pt x="1700" y="1915"/>
                  </a:lnTo>
                  <a:lnTo>
                    <a:pt x="1722" y="1899"/>
                  </a:lnTo>
                  <a:lnTo>
                    <a:pt x="1742" y="1886"/>
                  </a:lnTo>
                  <a:lnTo>
                    <a:pt x="1759" y="1876"/>
                  </a:lnTo>
                  <a:lnTo>
                    <a:pt x="1772" y="1867"/>
                  </a:lnTo>
                  <a:lnTo>
                    <a:pt x="1783" y="1862"/>
                  </a:lnTo>
                  <a:lnTo>
                    <a:pt x="1789" y="1857"/>
                  </a:lnTo>
                  <a:lnTo>
                    <a:pt x="1791" y="1856"/>
                  </a:lnTo>
                  <a:lnTo>
                    <a:pt x="1789" y="1858"/>
                  </a:lnTo>
                  <a:lnTo>
                    <a:pt x="1783" y="1862"/>
                  </a:lnTo>
                  <a:lnTo>
                    <a:pt x="1773" y="1869"/>
                  </a:lnTo>
                  <a:lnTo>
                    <a:pt x="1760" y="1878"/>
                  </a:lnTo>
                  <a:lnTo>
                    <a:pt x="1750" y="1886"/>
                  </a:lnTo>
                  <a:lnTo>
                    <a:pt x="1738" y="1894"/>
                  </a:lnTo>
                  <a:lnTo>
                    <a:pt x="1726" y="1904"/>
                  </a:lnTo>
                  <a:lnTo>
                    <a:pt x="1707" y="1922"/>
                  </a:lnTo>
                  <a:lnTo>
                    <a:pt x="1685" y="1942"/>
                  </a:lnTo>
                  <a:lnTo>
                    <a:pt x="1662" y="1965"/>
                  </a:lnTo>
                  <a:lnTo>
                    <a:pt x="1639" y="1989"/>
                  </a:lnTo>
                  <a:lnTo>
                    <a:pt x="1616" y="2017"/>
                  </a:lnTo>
                  <a:lnTo>
                    <a:pt x="1592" y="2046"/>
                  </a:lnTo>
                  <a:lnTo>
                    <a:pt x="1547" y="2110"/>
                  </a:lnTo>
                  <a:lnTo>
                    <a:pt x="1504" y="2179"/>
                  </a:lnTo>
                  <a:lnTo>
                    <a:pt x="1476" y="2226"/>
                  </a:lnTo>
                  <a:lnTo>
                    <a:pt x="1451" y="2273"/>
                  </a:lnTo>
                  <a:lnTo>
                    <a:pt x="1428" y="2319"/>
                  </a:lnTo>
                  <a:lnTo>
                    <a:pt x="1407" y="2364"/>
                  </a:lnTo>
                  <a:lnTo>
                    <a:pt x="1388" y="2407"/>
                  </a:lnTo>
                  <a:lnTo>
                    <a:pt x="1371" y="2446"/>
                  </a:lnTo>
                  <a:lnTo>
                    <a:pt x="1365" y="2463"/>
                  </a:lnTo>
                  <a:lnTo>
                    <a:pt x="1358" y="2479"/>
                  </a:lnTo>
                  <a:lnTo>
                    <a:pt x="1337" y="2531"/>
                  </a:lnTo>
                  <a:lnTo>
                    <a:pt x="1321" y="2584"/>
                  </a:lnTo>
                  <a:lnTo>
                    <a:pt x="1308" y="2636"/>
                  </a:lnTo>
                  <a:lnTo>
                    <a:pt x="1298" y="2688"/>
                  </a:lnTo>
                  <a:lnTo>
                    <a:pt x="1290" y="2738"/>
                  </a:lnTo>
                  <a:lnTo>
                    <a:pt x="1286" y="2787"/>
                  </a:lnTo>
                  <a:lnTo>
                    <a:pt x="1284" y="2833"/>
                  </a:lnTo>
                  <a:lnTo>
                    <a:pt x="1283" y="2878"/>
                  </a:lnTo>
                  <a:lnTo>
                    <a:pt x="1283" y="2919"/>
                  </a:lnTo>
                  <a:lnTo>
                    <a:pt x="1284" y="2957"/>
                  </a:lnTo>
                  <a:lnTo>
                    <a:pt x="1287" y="2990"/>
                  </a:lnTo>
                  <a:lnTo>
                    <a:pt x="1290" y="3019"/>
                  </a:lnTo>
                  <a:lnTo>
                    <a:pt x="1293" y="3043"/>
                  </a:lnTo>
                  <a:lnTo>
                    <a:pt x="1296" y="3062"/>
                  </a:lnTo>
                  <a:lnTo>
                    <a:pt x="1298" y="3075"/>
                  </a:lnTo>
                  <a:lnTo>
                    <a:pt x="1299" y="3082"/>
                  </a:lnTo>
                  <a:lnTo>
                    <a:pt x="1355" y="3071"/>
                  </a:lnTo>
                  <a:lnTo>
                    <a:pt x="1354" y="3066"/>
                  </a:lnTo>
                  <a:lnTo>
                    <a:pt x="1353" y="3055"/>
                  </a:lnTo>
                  <a:lnTo>
                    <a:pt x="1349" y="3038"/>
                  </a:lnTo>
                  <a:lnTo>
                    <a:pt x="1347" y="3015"/>
                  </a:lnTo>
                  <a:lnTo>
                    <a:pt x="1345" y="2986"/>
                  </a:lnTo>
                  <a:lnTo>
                    <a:pt x="1343" y="2954"/>
                  </a:lnTo>
                  <a:lnTo>
                    <a:pt x="1341" y="2916"/>
                  </a:lnTo>
                  <a:lnTo>
                    <a:pt x="1341" y="2875"/>
                  </a:lnTo>
                  <a:lnTo>
                    <a:pt x="1342" y="2831"/>
                  </a:lnTo>
                  <a:lnTo>
                    <a:pt x="1345" y="2785"/>
                  </a:lnTo>
                  <a:lnTo>
                    <a:pt x="1349" y="2736"/>
                  </a:lnTo>
                  <a:lnTo>
                    <a:pt x="1357" y="2687"/>
                  </a:lnTo>
                  <a:lnTo>
                    <a:pt x="1368" y="2635"/>
                  </a:lnTo>
                  <a:lnTo>
                    <a:pt x="1382" y="2584"/>
                  </a:lnTo>
                  <a:lnTo>
                    <a:pt x="1400" y="2532"/>
                  </a:lnTo>
                  <a:lnTo>
                    <a:pt x="1420" y="2482"/>
                  </a:lnTo>
                  <a:lnTo>
                    <a:pt x="1449" y="2472"/>
                  </a:lnTo>
                  <a:lnTo>
                    <a:pt x="1478" y="2461"/>
                  </a:lnTo>
                  <a:lnTo>
                    <a:pt x="1523" y="2443"/>
                  </a:lnTo>
                  <a:lnTo>
                    <a:pt x="1570" y="2422"/>
                  </a:lnTo>
                  <a:lnTo>
                    <a:pt x="1618" y="2398"/>
                  </a:lnTo>
                  <a:lnTo>
                    <a:pt x="1666" y="2370"/>
                  </a:lnTo>
                  <a:lnTo>
                    <a:pt x="1712" y="2342"/>
                  </a:lnTo>
                  <a:lnTo>
                    <a:pt x="1758" y="2309"/>
                  </a:lnTo>
                  <a:lnTo>
                    <a:pt x="1786" y="2287"/>
                  </a:lnTo>
                  <a:lnTo>
                    <a:pt x="1815" y="2264"/>
                  </a:lnTo>
                  <a:lnTo>
                    <a:pt x="1842" y="2240"/>
                  </a:lnTo>
                  <a:lnTo>
                    <a:pt x="1868" y="2214"/>
                  </a:lnTo>
                  <a:lnTo>
                    <a:pt x="1894" y="2189"/>
                  </a:lnTo>
                  <a:lnTo>
                    <a:pt x="1918" y="2162"/>
                  </a:lnTo>
                  <a:lnTo>
                    <a:pt x="1962" y="2107"/>
                  </a:lnTo>
                  <a:lnTo>
                    <a:pt x="2002" y="2050"/>
                  </a:lnTo>
                  <a:lnTo>
                    <a:pt x="2037" y="1991"/>
                  </a:lnTo>
                  <a:lnTo>
                    <a:pt x="2053" y="1961"/>
                  </a:lnTo>
                  <a:lnTo>
                    <a:pt x="2067" y="1930"/>
                  </a:lnTo>
                  <a:lnTo>
                    <a:pt x="2081" y="1899"/>
                  </a:lnTo>
                  <a:lnTo>
                    <a:pt x="2101" y="1853"/>
                  </a:lnTo>
                  <a:lnTo>
                    <a:pt x="2119" y="1806"/>
                  </a:lnTo>
                  <a:lnTo>
                    <a:pt x="2151" y="1717"/>
                  </a:lnTo>
                  <a:lnTo>
                    <a:pt x="2161" y="1688"/>
                  </a:lnTo>
                  <a:lnTo>
                    <a:pt x="2170" y="1662"/>
                  </a:lnTo>
                  <a:lnTo>
                    <a:pt x="2179" y="1639"/>
                  </a:lnTo>
                  <a:lnTo>
                    <a:pt x="2186" y="1617"/>
                  </a:lnTo>
                  <a:lnTo>
                    <a:pt x="2193" y="1597"/>
                  </a:lnTo>
                  <a:lnTo>
                    <a:pt x="2197" y="1582"/>
                  </a:lnTo>
                  <a:lnTo>
                    <a:pt x="2202" y="1569"/>
                  </a:lnTo>
                  <a:lnTo>
                    <a:pt x="2204" y="1561"/>
                  </a:lnTo>
                  <a:lnTo>
                    <a:pt x="2205" y="1559"/>
                  </a:lnTo>
                  <a:lnTo>
                    <a:pt x="2202" y="1558"/>
                  </a:lnTo>
                  <a:lnTo>
                    <a:pt x="2195" y="1553"/>
                  </a:lnTo>
                  <a:lnTo>
                    <a:pt x="2184" y="1548"/>
                  </a:lnTo>
                  <a:lnTo>
                    <a:pt x="2173" y="1543"/>
                  </a:lnTo>
                  <a:lnTo>
                    <a:pt x="2160" y="1538"/>
                  </a:lnTo>
                  <a:lnTo>
                    <a:pt x="2145" y="1531"/>
                  </a:lnTo>
                  <a:lnTo>
                    <a:pt x="2127" y="1526"/>
                  </a:lnTo>
                  <a:lnTo>
                    <a:pt x="2108" y="1520"/>
                  </a:lnTo>
                  <a:lnTo>
                    <a:pt x="2085" y="1514"/>
                  </a:lnTo>
                  <a:lnTo>
                    <a:pt x="2062" y="1508"/>
                  </a:lnTo>
                  <a:lnTo>
                    <a:pt x="2037" y="1505"/>
                  </a:lnTo>
                  <a:lnTo>
                    <a:pt x="2002" y="1502"/>
                  </a:lnTo>
                  <a:lnTo>
                    <a:pt x="1963" y="1501"/>
                  </a:lnTo>
                  <a:close/>
                  <a:moveTo>
                    <a:pt x="1868" y="0"/>
                  </a:moveTo>
                  <a:lnTo>
                    <a:pt x="2184" y="0"/>
                  </a:lnTo>
                  <a:lnTo>
                    <a:pt x="2246" y="1065"/>
                  </a:lnTo>
                  <a:lnTo>
                    <a:pt x="2524" y="1001"/>
                  </a:lnTo>
                  <a:lnTo>
                    <a:pt x="2524" y="3176"/>
                  </a:lnTo>
                  <a:lnTo>
                    <a:pt x="0" y="3176"/>
                  </a:lnTo>
                  <a:lnTo>
                    <a:pt x="0" y="1492"/>
                  </a:lnTo>
                  <a:lnTo>
                    <a:pt x="194" y="1527"/>
                  </a:lnTo>
                  <a:lnTo>
                    <a:pt x="226" y="877"/>
                  </a:lnTo>
                  <a:lnTo>
                    <a:pt x="458" y="877"/>
                  </a:lnTo>
                  <a:lnTo>
                    <a:pt x="498" y="1583"/>
                  </a:lnTo>
                  <a:lnTo>
                    <a:pt x="841" y="1645"/>
                  </a:lnTo>
                  <a:lnTo>
                    <a:pt x="841" y="1395"/>
                  </a:lnTo>
                  <a:lnTo>
                    <a:pt x="1809" y="1168"/>
                  </a:lnTo>
                  <a:lnTo>
                    <a:pt x="18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Freeform 184"/>
            <p:cNvSpPr>
              <a:spLocks/>
            </p:cNvSpPr>
            <p:nvPr/>
          </p:nvSpPr>
          <p:spPr bwMode="auto">
            <a:xfrm>
              <a:off x="2587625" y="4364038"/>
              <a:ext cx="68263" cy="39687"/>
            </a:xfrm>
            <a:custGeom>
              <a:avLst/>
              <a:gdLst>
                <a:gd name="T0" fmla="*/ 306 w 429"/>
                <a:gd name="T1" fmla="*/ 3 h 252"/>
                <a:gd name="T2" fmla="*/ 336 w 429"/>
                <a:gd name="T3" fmla="*/ 14 h 252"/>
                <a:gd name="T4" fmla="*/ 367 w 429"/>
                <a:gd name="T5" fmla="*/ 34 h 252"/>
                <a:gd name="T6" fmla="*/ 398 w 429"/>
                <a:gd name="T7" fmla="*/ 65 h 252"/>
                <a:gd name="T8" fmla="*/ 421 w 429"/>
                <a:gd name="T9" fmla="*/ 101 h 252"/>
                <a:gd name="T10" fmla="*/ 429 w 429"/>
                <a:gd name="T11" fmla="*/ 124 h 252"/>
                <a:gd name="T12" fmla="*/ 427 w 429"/>
                <a:gd name="T13" fmla="*/ 127 h 252"/>
                <a:gd name="T14" fmla="*/ 412 w 429"/>
                <a:gd name="T15" fmla="*/ 120 h 252"/>
                <a:gd name="T16" fmla="*/ 383 w 429"/>
                <a:gd name="T17" fmla="*/ 109 h 252"/>
                <a:gd name="T18" fmla="*/ 346 w 429"/>
                <a:gd name="T19" fmla="*/ 97 h 252"/>
                <a:gd name="T20" fmla="*/ 318 w 429"/>
                <a:gd name="T21" fmla="*/ 92 h 252"/>
                <a:gd name="T22" fmla="*/ 294 w 429"/>
                <a:gd name="T23" fmla="*/ 92 h 252"/>
                <a:gd name="T24" fmla="*/ 284 w 429"/>
                <a:gd name="T25" fmla="*/ 96 h 252"/>
                <a:gd name="T26" fmla="*/ 281 w 429"/>
                <a:gd name="T27" fmla="*/ 100 h 252"/>
                <a:gd name="T28" fmla="*/ 276 w 429"/>
                <a:gd name="T29" fmla="*/ 106 h 252"/>
                <a:gd name="T30" fmla="*/ 267 w 429"/>
                <a:gd name="T31" fmla="*/ 122 h 252"/>
                <a:gd name="T32" fmla="*/ 256 w 429"/>
                <a:gd name="T33" fmla="*/ 150 h 252"/>
                <a:gd name="T34" fmla="*/ 249 w 429"/>
                <a:gd name="T35" fmla="*/ 165 h 252"/>
                <a:gd name="T36" fmla="*/ 239 w 429"/>
                <a:gd name="T37" fmla="*/ 182 h 252"/>
                <a:gd name="T38" fmla="*/ 221 w 429"/>
                <a:gd name="T39" fmla="*/ 211 h 252"/>
                <a:gd name="T40" fmla="*/ 189 w 429"/>
                <a:gd name="T41" fmla="*/ 237 h 252"/>
                <a:gd name="T42" fmla="*/ 149 w 429"/>
                <a:gd name="T43" fmla="*/ 251 h 252"/>
                <a:gd name="T44" fmla="*/ 109 w 429"/>
                <a:gd name="T45" fmla="*/ 249 h 252"/>
                <a:gd name="T46" fmla="*/ 75 w 429"/>
                <a:gd name="T47" fmla="*/ 235 h 252"/>
                <a:gd name="T48" fmla="*/ 48 w 429"/>
                <a:gd name="T49" fmla="*/ 213 h 252"/>
                <a:gd name="T50" fmla="*/ 16 w 429"/>
                <a:gd name="T51" fmla="*/ 170 h 252"/>
                <a:gd name="T52" fmla="*/ 3 w 429"/>
                <a:gd name="T53" fmla="*/ 140 h 252"/>
                <a:gd name="T54" fmla="*/ 0 w 429"/>
                <a:gd name="T55" fmla="*/ 127 h 252"/>
                <a:gd name="T56" fmla="*/ 9 w 429"/>
                <a:gd name="T57" fmla="*/ 131 h 252"/>
                <a:gd name="T58" fmla="*/ 31 w 429"/>
                <a:gd name="T59" fmla="*/ 141 h 252"/>
                <a:gd name="T60" fmla="*/ 63 w 429"/>
                <a:gd name="T61" fmla="*/ 154 h 252"/>
                <a:gd name="T62" fmla="*/ 94 w 429"/>
                <a:gd name="T63" fmla="*/ 163 h 252"/>
                <a:gd name="T64" fmla="*/ 115 w 429"/>
                <a:gd name="T65" fmla="*/ 165 h 252"/>
                <a:gd name="T66" fmla="*/ 122 w 429"/>
                <a:gd name="T67" fmla="*/ 164 h 252"/>
                <a:gd name="T68" fmla="*/ 128 w 429"/>
                <a:gd name="T69" fmla="*/ 162 h 252"/>
                <a:gd name="T70" fmla="*/ 131 w 429"/>
                <a:gd name="T71" fmla="*/ 158 h 252"/>
                <a:gd name="T72" fmla="*/ 135 w 429"/>
                <a:gd name="T73" fmla="*/ 152 h 252"/>
                <a:gd name="T74" fmla="*/ 141 w 429"/>
                <a:gd name="T75" fmla="*/ 142 h 252"/>
                <a:gd name="T76" fmla="*/ 147 w 429"/>
                <a:gd name="T77" fmla="*/ 130 h 252"/>
                <a:gd name="T78" fmla="*/ 155 w 429"/>
                <a:gd name="T79" fmla="*/ 109 h 252"/>
                <a:gd name="T80" fmla="*/ 173 w 429"/>
                <a:gd name="T81" fmla="*/ 71 h 252"/>
                <a:gd name="T82" fmla="*/ 209 w 429"/>
                <a:gd name="T83" fmla="*/ 26 h 252"/>
                <a:gd name="T84" fmla="*/ 247 w 429"/>
                <a:gd name="T85" fmla="*/ 5 h 252"/>
                <a:gd name="T86" fmla="*/ 287 w 429"/>
                <a:gd name="T8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29" h="252">
                  <a:moveTo>
                    <a:pt x="287" y="0"/>
                  </a:moveTo>
                  <a:lnTo>
                    <a:pt x="306" y="3"/>
                  </a:lnTo>
                  <a:lnTo>
                    <a:pt x="322" y="7"/>
                  </a:lnTo>
                  <a:lnTo>
                    <a:pt x="336" y="14"/>
                  </a:lnTo>
                  <a:lnTo>
                    <a:pt x="353" y="23"/>
                  </a:lnTo>
                  <a:lnTo>
                    <a:pt x="367" y="34"/>
                  </a:lnTo>
                  <a:lnTo>
                    <a:pt x="378" y="45"/>
                  </a:lnTo>
                  <a:lnTo>
                    <a:pt x="398" y="65"/>
                  </a:lnTo>
                  <a:lnTo>
                    <a:pt x="411" y="85"/>
                  </a:lnTo>
                  <a:lnTo>
                    <a:pt x="421" y="101"/>
                  </a:lnTo>
                  <a:lnTo>
                    <a:pt x="426" y="116"/>
                  </a:lnTo>
                  <a:lnTo>
                    <a:pt x="429" y="124"/>
                  </a:lnTo>
                  <a:lnTo>
                    <a:pt x="429" y="127"/>
                  </a:lnTo>
                  <a:lnTo>
                    <a:pt x="427" y="127"/>
                  </a:lnTo>
                  <a:lnTo>
                    <a:pt x="422" y="123"/>
                  </a:lnTo>
                  <a:lnTo>
                    <a:pt x="412" y="120"/>
                  </a:lnTo>
                  <a:lnTo>
                    <a:pt x="399" y="115"/>
                  </a:lnTo>
                  <a:lnTo>
                    <a:pt x="383" y="109"/>
                  </a:lnTo>
                  <a:lnTo>
                    <a:pt x="365" y="104"/>
                  </a:lnTo>
                  <a:lnTo>
                    <a:pt x="346" y="97"/>
                  </a:lnTo>
                  <a:lnTo>
                    <a:pt x="332" y="94"/>
                  </a:lnTo>
                  <a:lnTo>
                    <a:pt x="318" y="92"/>
                  </a:lnTo>
                  <a:lnTo>
                    <a:pt x="305" y="91"/>
                  </a:lnTo>
                  <a:lnTo>
                    <a:pt x="294" y="92"/>
                  </a:lnTo>
                  <a:lnTo>
                    <a:pt x="286" y="96"/>
                  </a:lnTo>
                  <a:lnTo>
                    <a:pt x="284" y="96"/>
                  </a:lnTo>
                  <a:lnTo>
                    <a:pt x="282" y="98"/>
                  </a:lnTo>
                  <a:lnTo>
                    <a:pt x="281" y="100"/>
                  </a:lnTo>
                  <a:lnTo>
                    <a:pt x="279" y="103"/>
                  </a:lnTo>
                  <a:lnTo>
                    <a:pt x="276" y="106"/>
                  </a:lnTo>
                  <a:lnTo>
                    <a:pt x="274" y="108"/>
                  </a:lnTo>
                  <a:lnTo>
                    <a:pt x="267" y="122"/>
                  </a:lnTo>
                  <a:lnTo>
                    <a:pt x="260" y="140"/>
                  </a:lnTo>
                  <a:lnTo>
                    <a:pt x="256" y="150"/>
                  </a:lnTo>
                  <a:lnTo>
                    <a:pt x="252" y="157"/>
                  </a:lnTo>
                  <a:lnTo>
                    <a:pt x="249" y="165"/>
                  </a:lnTo>
                  <a:lnTo>
                    <a:pt x="245" y="174"/>
                  </a:lnTo>
                  <a:lnTo>
                    <a:pt x="239" y="182"/>
                  </a:lnTo>
                  <a:lnTo>
                    <a:pt x="232" y="194"/>
                  </a:lnTo>
                  <a:lnTo>
                    <a:pt x="221" y="211"/>
                  </a:lnTo>
                  <a:lnTo>
                    <a:pt x="206" y="225"/>
                  </a:lnTo>
                  <a:lnTo>
                    <a:pt x="189" y="237"/>
                  </a:lnTo>
                  <a:lnTo>
                    <a:pt x="169" y="247"/>
                  </a:lnTo>
                  <a:lnTo>
                    <a:pt x="149" y="251"/>
                  </a:lnTo>
                  <a:lnTo>
                    <a:pt x="128" y="252"/>
                  </a:lnTo>
                  <a:lnTo>
                    <a:pt x="109" y="249"/>
                  </a:lnTo>
                  <a:lnTo>
                    <a:pt x="93" y="244"/>
                  </a:lnTo>
                  <a:lnTo>
                    <a:pt x="75" y="235"/>
                  </a:lnTo>
                  <a:lnTo>
                    <a:pt x="60" y="224"/>
                  </a:lnTo>
                  <a:lnTo>
                    <a:pt x="48" y="213"/>
                  </a:lnTo>
                  <a:lnTo>
                    <a:pt x="29" y="191"/>
                  </a:lnTo>
                  <a:lnTo>
                    <a:pt x="16" y="170"/>
                  </a:lnTo>
                  <a:lnTo>
                    <a:pt x="8" y="153"/>
                  </a:lnTo>
                  <a:lnTo>
                    <a:pt x="3" y="140"/>
                  </a:lnTo>
                  <a:lnTo>
                    <a:pt x="1" y="130"/>
                  </a:lnTo>
                  <a:lnTo>
                    <a:pt x="0" y="127"/>
                  </a:lnTo>
                  <a:lnTo>
                    <a:pt x="2" y="128"/>
                  </a:lnTo>
                  <a:lnTo>
                    <a:pt x="9" y="131"/>
                  </a:lnTo>
                  <a:lnTo>
                    <a:pt x="17" y="135"/>
                  </a:lnTo>
                  <a:lnTo>
                    <a:pt x="31" y="141"/>
                  </a:lnTo>
                  <a:lnTo>
                    <a:pt x="46" y="147"/>
                  </a:lnTo>
                  <a:lnTo>
                    <a:pt x="63" y="154"/>
                  </a:lnTo>
                  <a:lnTo>
                    <a:pt x="82" y="161"/>
                  </a:lnTo>
                  <a:lnTo>
                    <a:pt x="94" y="163"/>
                  </a:lnTo>
                  <a:lnTo>
                    <a:pt x="105" y="165"/>
                  </a:lnTo>
                  <a:lnTo>
                    <a:pt x="115" y="165"/>
                  </a:lnTo>
                  <a:lnTo>
                    <a:pt x="119" y="165"/>
                  </a:lnTo>
                  <a:lnTo>
                    <a:pt x="122" y="164"/>
                  </a:lnTo>
                  <a:lnTo>
                    <a:pt x="126" y="163"/>
                  </a:lnTo>
                  <a:lnTo>
                    <a:pt x="128" y="162"/>
                  </a:lnTo>
                  <a:lnTo>
                    <a:pt x="130" y="159"/>
                  </a:lnTo>
                  <a:lnTo>
                    <a:pt x="131" y="158"/>
                  </a:lnTo>
                  <a:lnTo>
                    <a:pt x="133" y="155"/>
                  </a:lnTo>
                  <a:lnTo>
                    <a:pt x="135" y="152"/>
                  </a:lnTo>
                  <a:lnTo>
                    <a:pt x="139" y="147"/>
                  </a:lnTo>
                  <a:lnTo>
                    <a:pt x="141" y="142"/>
                  </a:lnTo>
                  <a:lnTo>
                    <a:pt x="144" y="138"/>
                  </a:lnTo>
                  <a:lnTo>
                    <a:pt x="147" y="130"/>
                  </a:lnTo>
                  <a:lnTo>
                    <a:pt x="151" y="119"/>
                  </a:lnTo>
                  <a:lnTo>
                    <a:pt x="155" y="109"/>
                  </a:lnTo>
                  <a:lnTo>
                    <a:pt x="157" y="101"/>
                  </a:lnTo>
                  <a:lnTo>
                    <a:pt x="173" y="71"/>
                  </a:lnTo>
                  <a:lnTo>
                    <a:pt x="193" y="40"/>
                  </a:lnTo>
                  <a:lnTo>
                    <a:pt x="209" y="26"/>
                  </a:lnTo>
                  <a:lnTo>
                    <a:pt x="226" y="14"/>
                  </a:lnTo>
                  <a:lnTo>
                    <a:pt x="247" y="5"/>
                  </a:lnTo>
                  <a:lnTo>
                    <a:pt x="268" y="1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185"/>
            <p:cNvSpPr>
              <a:spLocks/>
            </p:cNvSpPr>
            <p:nvPr/>
          </p:nvSpPr>
          <p:spPr bwMode="auto">
            <a:xfrm>
              <a:off x="2844800" y="4227513"/>
              <a:ext cx="68263" cy="41275"/>
            </a:xfrm>
            <a:custGeom>
              <a:avLst/>
              <a:gdLst>
                <a:gd name="T0" fmla="*/ 306 w 430"/>
                <a:gd name="T1" fmla="*/ 2 h 253"/>
                <a:gd name="T2" fmla="*/ 337 w 430"/>
                <a:gd name="T3" fmla="*/ 13 h 253"/>
                <a:gd name="T4" fmla="*/ 367 w 430"/>
                <a:gd name="T5" fmla="*/ 34 h 253"/>
                <a:gd name="T6" fmla="*/ 398 w 430"/>
                <a:gd name="T7" fmla="*/ 66 h 253"/>
                <a:gd name="T8" fmla="*/ 421 w 430"/>
                <a:gd name="T9" fmla="*/ 102 h 253"/>
                <a:gd name="T10" fmla="*/ 430 w 430"/>
                <a:gd name="T11" fmla="*/ 125 h 253"/>
                <a:gd name="T12" fmla="*/ 427 w 430"/>
                <a:gd name="T13" fmla="*/ 127 h 253"/>
                <a:gd name="T14" fmla="*/ 412 w 430"/>
                <a:gd name="T15" fmla="*/ 120 h 253"/>
                <a:gd name="T16" fmla="*/ 384 w 430"/>
                <a:gd name="T17" fmla="*/ 109 h 253"/>
                <a:gd name="T18" fmla="*/ 347 w 430"/>
                <a:gd name="T19" fmla="*/ 97 h 253"/>
                <a:gd name="T20" fmla="*/ 318 w 430"/>
                <a:gd name="T21" fmla="*/ 92 h 253"/>
                <a:gd name="T22" fmla="*/ 294 w 430"/>
                <a:gd name="T23" fmla="*/ 92 h 253"/>
                <a:gd name="T24" fmla="*/ 284 w 430"/>
                <a:gd name="T25" fmla="*/ 97 h 253"/>
                <a:gd name="T26" fmla="*/ 280 w 430"/>
                <a:gd name="T27" fmla="*/ 102 h 253"/>
                <a:gd name="T28" fmla="*/ 274 w 430"/>
                <a:gd name="T29" fmla="*/ 108 h 253"/>
                <a:gd name="T30" fmla="*/ 260 w 430"/>
                <a:gd name="T31" fmla="*/ 140 h 253"/>
                <a:gd name="T32" fmla="*/ 252 w 430"/>
                <a:gd name="T33" fmla="*/ 158 h 253"/>
                <a:gd name="T34" fmla="*/ 245 w 430"/>
                <a:gd name="T35" fmla="*/ 174 h 253"/>
                <a:gd name="T36" fmla="*/ 232 w 430"/>
                <a:gd name="T37" fmla="*/ 195 h 253"/>
                <a:gd name="T38" fmla="*/ 207 w 430"/>
                <a:gd name="T39" fmla="*/ 225 h 253"/>
                <a:gd name="T40" fmla="*/ 170 w 430"/>
                <a:gd name="T41" fmla="*/ 247 h 253"/>
                <a:gd name="T42" fmla="*/ 128 w 430"/>
                <a:gd name="T43" fmla="*/ 253 h 253"/>
                <a:gd name="T44" fmla="*/ 93 w 430"/>
                <a:gd name="T45" fmla="*/ 244 h 253"/>
                <a:gd name="T46" fmla="*/ 60 w 430"/>
                <a:gd name="T47" fmla="*/ 224 h 253"/>
                <a:gd name="T48" fmla="*/ 30 w 430"/>
                <a:gd name="T49" fmla="*/ 190 h 253"/>
                <a:gd name="T50" fmla="*/ 8 w 430"/>
                <a:gd name="T51" fmla="*/ 153 h 253"/>
                <a:gd name="T52" fmla="*/ 0 w 430"/>
                <a:gd name="T53" fmla="*/ 130 h 253"/>
                <a:gd name="T54" fmla="*/ 2 w 430"/>
                <a:gd name="T55" fmla="*/ 128 h 253"/>
                <a:gd name="T56" fmla="*/ 18 w 430"/>
                <a:gd name="T57" fmla="*/ 136 h 253"/>
                <a:gd name="T58" fmla="*/ 46 w 430"/>
                <a:gd name="T59" fmla="*/ 148 h 253"/>
                <a:gd name="T60" fmla="*/ 82 w 430"/>
                <a:gd name="T61" fmla="*/ 161 h 253"/>
                <a:gd name="T62" fmla="*/ 105 w 430"/>
                <a:gd name="T63" fmla="*/ 165 h 253"/>
                <a:gd name="T64" fmla="*/ 119 w 430"/>
                <a:gd name="T65" fmla="*/ 165 h 253"/>
                <a:gd name="T66" fmla="*/ 126 w 430"/>
                <a:gd name="T67" fmla="*/ 163 h 253"/>
                <a:gd name="T68" fmla="*/ 130 w 430"/>
                <a:gd name="T69" fmla="*/ 160 h 253"/>
                <a:gd name="T70" fmla="*/ 134 w 430"/>
                <a:gd name="T71" fmla="*/ 156 h 253"/>
                <a:gd name="T72" fmla="*/ 137 w 430"/>
                <a:gd name="T73" fmla="*/ 150 h 253"/>
                <a:gd name="T74" fmla="*/ 141 w 430"/>
                <a:gd name="T75" fmla="*/ 141 h 253"/>
                <a:gd name="T76" fmla="*/ 148 w 430"/>
                <a:gd name="T77" fmla="*/ 130 h 253"/>
                <a:gd name="T78" fmla="*/ 155 w 430"/>
                <a:gd name="T79" fmla="*/ 109 h 253"/>
                <a:gd name="T80" fmla="*/ 173 w 430"/>
                <a:gd name="T81" fmla="*/ 71 h 253"/>
                <a:gd name="T82" fmla="*/ 209 w 430"/>
                <a:gd name="T83" fmla="*/ 26 h 253"/>
                <a:gd name="T84" fmla="*/ 246 w 430"/>
                <a:gd name="T85" fmla="*/ 5 h 253"/>
                <a:gd name="T86" fmla="*/ 288 w 430"/>
                <a:gd name="T87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0" h="253">
                  <a:moveTo>
                    <a:pt x="288" y="0"/>
                  </a:moveTo>
                  <a:lnTo>
                    <a:pt x="306" y="2"/>
                  </a:lnTo>
                  <a:lnTo>
                    <a:pt x="323" y="8"/>
                  </a:lnTo>
                  <a:lnTo>
                    <a:pt x="337" y="13"/>
                  </a:lnTo>
                  <a:lnTo>
                    <a:pt x="353" y="23"/>
                  </a:lnTo>
                  <a:lnTo>
                    <a:pt x="367" y="34"/>
                  </a:lnTo>
                  <a:lnTo>
                    <a:pt x="378" y="45"/>
                  </a:lnTo>
                  <a:lnTo>
                    <a:pt x="398" y="66"/>
                  </a:lnTo>
                  <a:lnTo>
                    <a:pt x="411" y="85"/>
                  </a:lnTo>
                  <a:lnTo>
                    <a:pt x="421" y="102"/>
                  </a:lnTo>
                  <a:lnTo>
                    <a:pt x="426" y="116"/>
                  </a:lnTo>
                  <a:lnTo>
                    <a:pt x="430" y="125"/>
                  </a:lnTo>
                  <a:lnTo>
                    <a:pt x="430" y="128"/>
                  </a:lnTo>
                  <a:lnTo>
                    <a:pt x="427" y="127"/>
                  </a:lnTo>
                  <a:lnTo>
                    <a:pt x="422" y="124"/>
                  </a:lnTo>
                  <a:lnTo>
                    <a:pt x="412" y="120"/>
                  </a:lnTo>
                  <a:lnTo>
                    <a:pt x="399" y="115"/>
                  </a:lnTo>
                  <a:lnTo>
                    <a:pt x="384" y="109"/>
                  </a:lnTo>
                  <a:lnTo>
                    <a:pt x="365" y="104"/>
                  </a:lnTo>
                  <a:lnTo>
                    <a:pt x="347" y="97"/>
                  </a:lnTo>
                  <a:lnTo>
                    <a:pt x="332" y="94"/>
                  </a:lnTo>
                  <a:lnTo>
                    <a:pt x="318" y="92"/>
                  </a:lnTo>
                  <a:lnTo>
                    <a:pt x="305" y="91"/>
                  </a:lnTo>
                  <a:lnTo>
                    <a:pt x="294" y="92"/>
                  </a:lnTo>
                  <a:lnTo>
                    <a:pt x="287" y="95"/>
                  </a:lnTo>
                  <a:lnTo>
                    <a:pt x="284" y="97"/>
                  </a:lnTo>
                  <a:lnTo>
                    <a:pt x="282" y="100"/>
                  </a:lnTo>
                  <a:lnTo>
                    <a:pt x="280" y="102"/>
                  </a:lnTo>
                  <a:lnTo>
                    <a:pt x="278" y="105"/>
                  </a:lnTo>
                  <a:lnTo>
                    <a:pt x="274" y="108"/>
                  </a:lnTo>
                  <a:lnTo>
                    <a:pt x="267" y="122"/>
                  </a:lnTo>
                  <a:lnTo>
                    <a:pt x="260" y="140"/>
                  </a:lnTo>
                  <a:lnTo>
                    <a:pt x="256" y="150"/>
                  </a:lnTo>
                  <a:lnTo>
                    <a:pt x="252" y="158"/>
                  </a:lnTo>
                  <a:lnTo>
                    <a:pt x="249" y="165"/>
                  </a:lnTo>
                  <a:lnTo>
                    <a:pt x="245" y="174"/>
                  </a:lnTo>
                  <a:lnTo>
                    <a:pt x="240" y="183"/>
                  </a:lnTo>
                  <a:lnTo>
                    <a:pt x="232" y="195"/>
                  </a:lnTo>
                  <a:lnTo>
                    <a:pt x="221" y="211"/>
                  </a:lnTo>
                  <a:lnTo>
                    <a:pt x="207" y="225"/>
                  </a:lnTo>
                  <a:lnTo>
                    <a:pt x="189" y="237"/>
                  </a:lnTo>
                  <a:lnTo>
                    <a:pt x="170" y="247"/>
                  </a:lnTo>
                  <a:lnTo>
                    <a:pt x="149" y="252"/>
                  </a:lnTo>
                  <a:lnTo>
                    <a:pt x="128" y="253"/>
                  </a:lnTo>
                  <a:lnTo>
                    <a:pt x="110" y="249"/>
                  </a:lnTo>
                  <a:lnTo>
                    <a:pt x="93" y="244"/>
                  </a:lnTo>
                  <a:lnTo>
                    <a:pt x="75" y="235"/>
                  </a:lnTo>
                  <a:lnTo>
                    <a:pt x="60" y="224"/>
                  </a:lnTo>
                  <a:lnTo>
                    <a:pt x="48" y="212"/>
                  </a:lnTo>
                  <a:lnTo>
                    <a:pt x="30" y="190"/>
                  </a:lnTo>
                  <a:lnTo>
                    <a:pt x="17" y="171"/>
                  </a:lnTo>
                  <a:lnTo>
                    <a:pt x="8" y="153"/>
                  </a:lnTo>
                  <a:lnTo>
                    <a:pt x="4" y="140"/>
                  </a:lnTo>
                  <a:lnTo>
                    <a:pt x="0" y="130"/>
                  </a:lnTo>
                  <a:lnTo>
                    <a:pt x="0" y="128"/>
                  </a:lnTo>
                  <a:lnTo>
                    <a:pt x="2" y="128"/>
                  </a:lnTo>
                  <a:lnTo>
                    <a:pt x="9" y="131"/>
                  </a:lnTo>
                  <a:lnTo>
                    <a:pt x="18" y="136"/>
                  </a:lnTo>
                  <a:lnTo>
                    <a:pt x="31" y="141"/>
                  </a:lnTo>
                  <a:lnTo>
                    <a:pt x="46" y="148"/>
                  </a:lnTo>
                  <a:lnTo>
                    <a:pt x="64" y="154"/>
                  </a:lnTo>
                  <a:lnTo>
                    <a:pt x="82" y="161"/>
                  </a:lnTo>
                  <a:lnTo>
                    <a:pt x="94" y="163"/>
                  </a:lnTo>
                  <a:lnTo>
                    <a:pt x="105" y="165"/>
                  </a:lnTo>
                  <a:lnTo>
                    <a:pt x="115" y="165"/>
                  </a:lnTo>
                  <a:lnTo>
                    <a:pt x="119" y="165"/>
                  </a:lnTo>
                  <a:lnTo>
                    <a:pt x="123" y="164"/>
                  </a:lnTo>
                  <a:lnTo>
                    <a:pt x="126" y="163"/>
                  </a:lnTo>
                  <a:lnTo>
                    <a:pt x="128" y="161"/>
                  </a:lnTo>
                  <a:lnTo>
                    <a:pt x="130" y="160"/>
                  </a:lnTo>
                  <a:lnTo>
                    <a:pt x="131" y="159"/>
                  </a:lnTo>
                  <a:lnTo>
                    <a:pt x="134" y="156"/>
                  </a:lnTo>
                  <a:lnTo>
                    <a:pt x="135" y="153"/>
                  </a:lnTo>
                  <a:lnTo>
                    <a:pt x="137" y="150"/>
                  </a:lnTo>
                  <a:lnTo>
                    <a:pt x="139" y="145"/>
                  </a:lnTo>
                  <a:lnTo>
                    <a:pt x="141" y="141"/>
                  </a:lnTo>
                  <a:lnTo>
                    <a:pt x="144" y="138"/>
                  </a:lnTo>
                  <a:lnTo>
                    <a:pt x="148" y="130"/>
                  </a:lnTo>
                  <a:lnTo>
                    <a:pt x="151" y="119"/>
                  </a:lnTo>
                  <a:lnTo>
                    <a:pt x="155" y="109"/>
                  </a:lnTo>
                  <a:lnTo>
                    <a:pt x="158" y="102"/>
                  </a:lnTo>
                  <a:lnTo>
                    <a:pt x="173" y="71"/>
                  </a:lnTo>
                  <a:lnTo>
                    <a:pt x="194" y="40"/>
                  </a:lnTo>
                  <a:lnTo>
                    <a:pt x="209" y="26"/>
                  </a:lnTo>
                  <a:lnTo>
                    <a:pt x="226" y="14"/>
                  </a:lnTo>
                  <a:lnTo>
                    <a:pt x="246" y="5"/>
                  </a:lnTo>
                  <a:lnTo>
                    <a:pt x="267" y="1"/>
                  </a:lnTo>
                  <a:lnTo>
                    <a:pt x="2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77" name="Freeform 190"/>
          <p:cNvSpPr>
            <a:spLocks noEditPoints="1"/>
          </p:cNvSpPr>
          <p:nvPr/>
        </p:nvSpPr>
        <p:spPr bwMode="auto">
          <a:xfrm>
            <a:off x="3556583" y="4268788"/>
            <a:ext cx="392112" cy="471488"/>
          </a:xfrm>
          <a:custGeom>
            <a:avLst/>
            <a:gdLst>
              <a:gd name="T0" fmla="*/ 1219 w 2714"/>
              <a:gd name="T1" fmla="*/ 2411 h 3266"/>
              <a:gd name="T2" fmla="*/ 1214 w 2714"/>
              <a:gd name="T3" fmla="*/ 2431 h 3266"/>
              <a:gd name="T4" fmla="*/ 1194 w 2714"/>
              <a:gd name="T5" fmla="*/ 2463 h 3266"/>
              <a:gd name="T6" fmla="*/ 1152 w 2714"/>
              <a:gd name="T7" fmla="*/ 2502 h 3266"/>
              <a:gd name="T8" fmla="*/ 1082 w 2714"/>
              <a:gd name="T9" fmla="*/ 2545 h 3266"/>
              <a:gd name="T10" fmla="*/ 972 w 2714"/>
              <a:gd name="T11" fmla="*/ 2587 h 3266"/>
              <a:gd name="T12" fmla="*/ 817 w 2714"/>
              <a:gd name="T13" fmla="*/ 2622 h 3266"/>
              <a:gd name="T14" fmla="*/ 649 w 2714"/>
              <a:gd name="T15" fmla="*/ 2645 h 3266"/>
              <a:gd name="T16" fmla="*/ 569 w 2714"/>
              <a:gd name="T17" fmla="*/ 2682 h 3266"/>
              <a:gd name="T18" fmla="*/ 522 w 2714"/>
              <a:gd name="T19" fmla="*/ 2740 h 3266"/>
              <a:gd name="T20" fmla="*/ 504 w 2714"/>
              <a:gd name="T21" fmla="*/ 2811 h 3266"/>
              <a:gd name="T22" fmla="*/ 511 w 2714"/>
              <a:gd name="T23" fmla="*/ 2885 h 3266"/>
              <a:gd name="T24" fmla="*/ 537 w 2714"/>
              <a:gd name="T25" fmla="*/ 2954 h 3266"/>
              <a:gd name="T26" fmla="*/ 530 w 2714"/>
              <a:gd name="T27" fmla="*/ 3017 h 3266"/>
              <a:gd name="T28" fmla="*/ 444 w 2714"/>
              <a:gd name="T29" fmla="*/ 3075 h 3266"/>
              <a:gd name="T30" fmla="*/ 387 w 2714"/>
              <a:gd name="T31" fmla="*/ 3112 h 3266"/>
              <a:gd name="T32" fmla="*/ 367 w 2714"/>
              <a:gd name="T33" fmla="*/ 3125 h 3266"/>
              <a:gd name="T34" fmla="*/ 548 w 2714"/>
              <a:gd name="T35" fmla="*/ 3109 h 3266"/>
              <a:gd name="T36" fmla="*/ 581 w 2714"/>
              <a:gd name="T37" fmla="*/ 3075 h 3266"/>
              <a:gd name="T38" fmla="*/ 636 w 2714"/>
              <a:gd name="T39" fmla="*/ 3059 h 3266"/>
              <a:gd name="T40" fmla="*/ 717 w 2714"/>
              <a:gd name="T41" fmla="*/ 3108 h 3266"/>
              <a:gd name="T42" fmla="*/ 810 w 2714"/>
              <a:gd name="T43" fmla="*/ 3137 h 3266"/>
              <a:gd name="T44" fmla="*/ 910 w 2714"/>
              <a:gd name="T45" fmla="*/ 3131 h 3266"/>
              <a:gd name="T46" fmla="*/ 1015 w 2714"/>
              <a:gd name="T47" fmla="*/ 3078 h 3266"/>
              <a:gd name="T48" fmla="*/ 1099 w 2714"/>
              <a:gd name="T49" fmla="*/ 2986 h 3266"/>
              <a:gd name="T50" fmla="*/ 1154 w 2714"/>
              <a:gd name="T51" fmla="*/ 2866 h 3266"/>
              <a:gd name="T52" fmla="*/ 1189 w 2714"/>
              <a:gd name="T53" fmla="*/ 2732 h 3266"/>
              <a:gd name="T54" fmla="*/ 1208 w 2714"/>
              <a:gd name="T55" fmla="*/ 2600 h 3266"/>
              <a:gd name="T56" fmla="*/ 1217 w 2714"/>
              <a:gd name="T57" fmla="*/ 2491 h 3266"/>
              <a:gd name="T58" fmla="*/ 1219 w 2714"/>
              <a:gd name="T59" fmla="*/ 2421 h 3266"/>
              <a:gd name="T60" fmla="*/ 2023 w 2714"/>
              <a:gd name="T61" fmla="*/ 1968 h 3266"/>
              <a:gd name="T62" fmla="*/ 2433 w 2714"/>
              <a:gd name="T63" fmla="*/ 1968 h 3266"/>
              <a:gd name="T64" fmla="*/ 1423 w 2714"/>
              <a:gd name="T65" fmla="*/ 2227 h 3266"/>
              <a:gd name="T66" fmla="*/ 1423 w 2714"/>
              <a:gd name="T67" fmla="*/ 1968 h 3266"/>
              <a:gd name="T68" fmla="*/ 1233 w 2714"/>
              <a:gd name="T69" fmla="*/ 2227 h 3266"/>
              <a:gd name="T70" fmla="*/ 223 w 2714"/>
              <a:gd name="T71" fmla="*/ 1968 h 3266"/>
              <a:gd name="T72" fmla="*/ 632 w 2714"/>
              <a:gd name="T73" fmla="*/ 1968 h 3266"/>
              <a:gd name="T74" fmla="*/ 2532 w 2714"/>
              <a:gd name="T75" fmla="*/ 0 h 3266"/>
              <a:gd name="T76" fmla="*/ 2714 w 2714"/>
              <a:gd name="T77" fmla="*/ 3266 h 3266"/>
              <a:gd name="T78" fmla="*/ 1554 w 2714"/>
              <a:gd name="T79" fmla="*/ 2850 h 3266"/>
              <a:gd name="T80" fmla="*/ 0 w 2714"/>
              <a:gd name="T81" fmla="*/ 1762 h 3266"/>
              <a:gd name="T82" fmla="*/ 1059 w 2714"/>
              <a:gd name="T83" fmla="*/ 1471 h 3266"/>
              <a:gd name="T84" fmla="*/ 1532 w 2714"/>
              <a:gd name="T85" fmla="*/ 1714 h 3266"/>
              <a:gd name="T86" fmla="*/ 2176 w 2714"/>
              <a:gd name="T87" fmla="*/ 1734 h 3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714" h="3266">
                <a:moveTo>
                  <a:pt x="1219" y="2406"/>
                </a:moveTo>
                <a:lnTo>
                  <a:pt x="1219" y="2407"/>
                </a:lnTo>
                <a:lnTo>
                  <a:pt x="1219" y="2411"/>
                </a:lnTo>
                <a:lnTo>
                  <a:pt x="1218" y="2416"/>
                </a:lnTo>
                <a:lnTo>
                  <a:pt x="1216" y="2422"/>
                </a:lnTo>
                <a:lnTo>
                  <a:pt x="1214" y="2431"/>
                </a:lnTo>
                <a:lnTo>
                  <a:pt x="1208" y="2440"/>
                </a:lnTo>
                <a:lnTo>
                  <a:pt x="1203" y="2451"/>
                </a:lnTo>
                <a:lnTo>
                  <a:pt x="1194" y="2463"/>
                </a:lnTo>
                <a:lnTo>
                  <a:pt x="1183" y="2475"/>
                </a:lnTo>
                <a:lnTo>
                  <a:pt x="1169" y="2488"/>
                </a:lnTo>
                <a:lnTo>
                  <a:pt x="1152" y="2502"/>
                </a:lnTo>
                <a:lnTo>
                  <a:pt x="1133" y="2517"/>
                </a:lnTo>
                <a:lnTo>
                  <a:pt x="1109" y="2530"/>
                </a:lnTo>
                <a:lnTo>
                  <a:pt x="1082" y="2545"/>
                </a:lnTo>
                <a:lnTo>
                  <a:pt x="1050" y="2559"/>
                </a:lnTo>
                <a:lnTo>
                  <a:pt x="1014" y="2573"/>
                </a:lnTo>
                <a:lnTo>
                  <a:pt x="972" y="2587"/>
                </a:lnTo>
                <a:lnTo>
                  <a:pt x="927" y="2599"/>
                </a:lnTo>
                <a:lnTo>
                  <a:pt x="875" y="2611"/>
                </a:lnTo>
                <a:lnTo>
                  <a:pt x="817" y="2622"/>
                </a:lnTo>
                <a:lnTo>
                  <a:pt x="754" y="2631"/>
                </a:lnTo>
                <a:lnTo>
                  <a:pt x="685" y="2640"/>
                </a:lnTo>
                <a:lnTo>
                  <a:pt x="649" y="2645"/>
                </a:lnTo>
                <a:lnTo>
                  <a:pt x="619" y="2654"/>
                </a:lnTo>
                <a:lnTo>
                  <a:pt x="592" y="2666"/>
                </a:lnTo>
                <a:lnTo>
                  <a:pt x="569" y="2682"/>
                </a:lnTo>
                <a:lnTo>
                  <a:pt x="550" y="2699"/>
                </a:lnTo>
                <a:lnTo>
                  <a:pt x="534" y="2719"/>
                </a:lnTo>
                <a:lnTo>
                  <a:pt x="522" y="2740"/>
                </a:lnTo>
                <a:lnTo>
                  <a:pt x="513" y="2763"/>
                </a:lnTo>
                <a:lnTo>
                  <a:pt x="506" y="2786"/>
                </a:lnTo>
                <a:lnTo>
                  <a:pt x="504" y="2811"/>
                </a:lnTo>
                <a:lnTo>
                  <a:pt x="503" y="2836"/>
                </a:lnTo>
                <a:lnTo>
                  <a:pt x="505" y="2861"/>
                </a:lnTo>
                <a:lnTo>
                  <a:pt x="511" y="2885"/>
                </a:lnTo>
                <a:lnTo>
                  <a:pt x="517" y="2910"/>
                </a:lnTo>
                <a:lnTo>
                  <a:pt x="526" y="2932"/>
                </a:lnTo>
                <a:lnTo>
                  <a:pt x="537" y="2954"/>
                </a:lnTo>
                <a:lnTo>
                  <a:pt x="550" y="2975"/>
                </a:lnTo>
                <a:lnTo>
                  <a:pt x="564" y="2993"/>
                </a:lnTo>
                <a:lnTo>
                  <a:pt x="530" y="3017"/>
                </a:lnTo>
                <a:lnTo>
                  <a:pt x="499" y="3038"/>
                </a:lnTo>
                <a:lnTo>
                  <a:pt x="469" y="3058"/>
                </a:lnTo>
                <a:lnTo>
                  <a:pt x="444" y="3075"/>
                </a:lnTo>
                <a:lnTo>
                  <a:pt x="421" y="3090"/>
                </a:lnTo>
                <a:lnTo>
                  <a:pt x="403" y="3103"/>
                </a:lnTo>
                <a:lnTo>
                  <a:pt x="387" y="3112"/>
                </a:lnTo>
                <a:lnTo>
                  <a:pt x="375" y="3120"/>
                </a:lnTo>
                <a:lnTo>
                  <a:pt x="369" y="3124"/>
                </a:lnTo>
                <a:lnTo>
                  <a:pt x="367" y="3125"/>
                </a:lnTo>
                <a:lnTo>
                  <a:pt x="541" y="3115"/>
                </a:lnTo>
                <a:lnTo>
                  <a:pt x="542" y="3114"/>
                </a:lnTo>
                <a:lnTo>
                  <a:pt x="548" y="3109"/>
                </a:lnTo>
                <a:lnTo>
                  <a:pt x="556" y="3101"/>
                </a:lnTo>
                <a:lnTo>
                  <a:pt x="566" y="3089"/>
                </a:lnTo>
                <a:lnTo>
                  <a:pt x="581" y="3075"/>
                </a:lnTo>
                <a:lnTo>
                  <a:pt x="596" y="3059"/>
                </a:lnTo>
                <a:lnTo>
                  <a:pt x="613" y="3040"/>
                </a:lnTo>
                <a:lnTo>
                  <a:pt x="636" y="3059"/>
                </a:lnTo>
                <a:lnTo>
                  <a:pt x="661" y="3077"/>
                </a:lnTo>
                <a:lnTo>
                  <a:pt x="689" y="3093"/>
                </a:lnTo>
                <a:lnTo>
                  <a:pt x="717" y="3108"/>
                </a:lnTo>
                <a:lnTo>
                  <a:pt x="746" y="3121"/>
                </a:lnTo>
                <a:lnTo>
                  <a:pt x="778" y="3130"/>
                </a:lnTo>
                <a:lnTo>
                  <a:pt x="810" y="3137"/>
                </a:lnTo>
                <a:lnTo>
                  <a:pt x="843" y="3139"/>
                </a:lnTo>
                <a:lnTo>
                  <a:pt x="876" y="3138"/>
                </a:lnTo>
                <a:lnTo>
                  <a:pt x="910" y="3131"/>
                </a:lnTo>
                <a:lnTo>
                  <a:pt x="945" y="3120"/>
                </a:lnTo>
                <a:lnTo>
                  <a:pt x="980" y="3103"/>
                </a:lnTo>
                <a:lnTo>
                  <a:pt x="1015" y="3078"/>
                </a:lnTo>
                <a:lnTo>
                  <a:pt x="1050" y="3049"/>
                </a:lnTo>
                <a:lnTo>
                  <a:pt x="1075" y="3020"/>
                </a:lnTo>
                <a:lnTo>
                  <a:pt x="1099" y="2986"/>
                </a:lnTo>
                <a:lnTo>
                  <a:pt x="1119" y="2949"/>
                </a:lnTo>
                <a:lnTo>
                  <a:pt x="1137" y="2909"/>
                </a:lnTo>
                <a:lnTo>
                  <a:pt x="1154" y="2866"/>
                </a:lnTo>
                <a:lnTo>
                  <a:pt x="1167" y="2822"/>
                </a:lnTo>
                <a:lnTo>
                  <a:pt x="1179" y="2777"/>
                </a:lnTo>
                <a:lnTo>
                  <a:pt x="1189" y="2732"/>
                </a:lnTo>
                <a:lnTo>
                  <a:pt x="1196" y="2686"/>
                </a:lnTo>
                <a:lnTo>
                  <a:pt x="1203" y="2643"/>
                </a:lnTo>
                <a:lnTo>
                  <a:pt x="1208" y="2600"/>
                </a:lnTo>
                <a:lnTo>
                  <a:pt x="1211" y="2560"/>
                </a:lnTo>
                <a:lnTo>
                  <a:pt x="1215" y="2524"/>
                </a:lnTo>
                <a:lnTo>
                  <a:pt x="1217" y="2491"/>
                </a:lnTo>
                <a:lnTo>
                  <a:pt x="1218" y="2463"/>
                </a:lnTo>
                <a:lnTo>
                  <a:pt x="1219" y="2439"/>
                </a:lnTo>
                <a:lnTo>
                  <a:pt x="1219" y="2421"/>
                </a:lnTo>
                <a:lnTo>
                  <a:pt x="1219" y="2411"/>
                </a:lnTo>
                <a:lnTo>
                  <a:pt x="1219" y="2406"/>
                </a:lnTo>
                <a:close/>
                <a:moveTo>
                  <a:pt x="2023" y="1968"/>
                </a:moveTo>
                <a:lnTo>
                  <a:pt x="2023" y="2227"/>
                </a:lnTo>
                <a:lnTo>
                  <a:pt x="2433" y="2227"/>
                </a:lnTo>
                <a:lnTo>
                  <a:pt x="2433" y="1968"/>
                </a:lnTo>
                <a:lnTo>
                  <a:pt x="2023" y="1968"/>
                </a:lnTo>
                <a:close/>
                <a:moveTo>
                  <a:pt x="1423" y="1968"/>
                </a:moveTo>
                <a:lnTo>
                  <a:pt x="1423" y="2227"/>
                </a:lnTo>
                <a:lnTo>
                  <a:pt x="1832" y="2227"/>
                </a:lnTo>
                <a:lnTo>
                  <a:pt x="1832" y="1968"/>
                </a:lnTo>
                <a:lnTo>
                  <a:pt x="1423" y="1968"/>
                </a:lnTo>
                <a:close/>
                <a:moveTo>
                  <a:pt x="824" y="1968"/>
                </a:moveTo>
                <a:lnTo>
                  <a:pt x="824" y="2227"/>
                </a:lnTo>
                <a:lnTo>
                  <a:pt x="1233" y="2227"/>
                </a:lnTo>
                <a:lnTo>
                  <a:pt x="1233" y="1968"/>
                </a:lnTo>
                <a:lnTo>
                  <a:pt x="824" y="1968"/>
                </a:lnTo>
                <a:close/>
                <a:moveTo>
                  <a:pt x="223" y="1968"/>
                </a:moveTo>
                <a:lnTo>
                  <a:pt x="223" y="2227"/>
                </a:lnTo>
                <a:lnTo>
                  <a:pt x="632" y="2227"/>
                </a:lnTo>
                <a:lnTo>
                  <a:pt x="632" y="1968"/>
                </a:lnTo>
                <a:lnTo>
                  <a:pt x="223" y="1968"/>
                </a:lnTo>
                <a:close/>
                <a:moveTo>
                  <a:pt x="2244" y="0"/>
                </a:moveTo>
                <a:lnTo>
                  <a:pt x="2532" y="0"/>
                </a:lnTo>
                <a:lnTo>
                  <a:pt x="2589" y="1734"/>
                </a:lnTo>
                <a:lnTo>
                  <a:pt x="2714" y="1734"/>
                </a:lnTo>
                <a:lnTo>
                  <a:pt x="2714" y="3266"/>
                </a:lnTo>
                <a:lnTo>
                  <a:pt x="2363" y="3266"/>
                </a:lnTo>
                <a:lnTo>
                  <a:pt x="2363" y="2850"/>
                </a:lnTo>
                <a:lnTo>
                  <a:pt x="1554" y="2850"/>
                </a:lnTo>
                <a:lnTo>
                  <a:pt x="1554" y="3266"/>
                </a:lnTo>
                <a:lnTo>
                  <a:pt x="0" y="3266"/>
                </a:lnTo>
                <a:lnTo>
                  <a:pt x="0" y="1762"/>
                </a:lnTo>
                <a:lnTo>
                  <a:pt x="594" y="1457"/>
                </a:lnTo>
                <a:lnTo>
                  <a:pt x="594" y="1714"/>
                </a:lnTo>
                <a:lnTo>
                  <a:pt x="1059" y="1471"/>
                </a:lnTo>
                <a:lnTo>
                  <a:pt x="1059" y="1700"/>
                </a:lnTo>
                <a:lnTo>
                  <a:pt x="1532" y="1457"/>
                </a:lnTo>
                <a:lnTo>
                  <a:pt x="1532" y="1714"/>
                </a:lnTo>
                <a:lnTo>
                  <a:pt x="1997" y="1471"/>
                </a:lnTo>
                <a:lnTo>
                  <a:pt x="1997" y="1734"/>
                </a:lnTo>
                <a:lnTo>
                  <a:pt x="2176" y="1734"/>
                </a:lnTo>
                <a:lnTo>
                  <a:pt x="224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36" name="Group 835"/>
          <p:cNvGrpSpPr/>
          <p:nvPr/>
        </p:nvGrpSpPr>
        <p:grpSpPr>
          <a:xfrm>
            <a:off x="4420639" y="4243388"/>
            <a:ext cx="534988" cy="512763"/>
            <a:chOff x="4457700" y="4243388"/>
            <a:chExt cx="534988" cy="5127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1" name="Freeform 195"/>
            <p:cNvSpPr>
              <a:spLocks noEditPoints="1"/>
            </p:cNvSpPr>
            <p:nvPr/>
          </p:nvSpPr>
          <p:spPr bwMode="auto">
            <a:xfrm>
              <a:off x="4481513" y="4243388"/>
              <a:ext cx="511175" cy="461963"/>
            </a:xfrm>
            <a:custGeom>
              <a:avLst/>
              <a:gdLst>
                <a:gd name="T0" fmla="*/ 679 w 3220"/>
                <a:gd name="T1" fmla="*/ 195 h 2911"/>
                <a:gd name="T2" fmla="*/ 393 w 3220"/>
                <a:gd name="T3" fmla="*/ 367 h 2911"/>
                <a:gd name="T4" fmla="*/ 323 w 3220"/>
                <a:gd name="T5" fmla="*/ 1242 h 2911"/>
                <a:gd name="T6" fmla="*/ 496 w 3220"/>
                <a:gd name="T7" fmla="*/ 1528 h 2911"/>
                <a:gd name="T8" fmla="*/ 799 w 3220"/>
                <a:gd name="T9" fmla="*/ 1547 h 2911"/>
                <a:gd name="T10" fmla="*/ 908 w 3220"/>
                <a:gd name="T11" fmla="*/ 1209 h 2911"/>
                <a:gd name="T12" fmla="*/ 1111 w 3220"/>
                <a:gd name="T13" fmla="*/ 872 h 2911"/>
                <a:gd name="T14" fmla="*/ 1251 w 3220"/>
                <a:gd name="T15" fmla="*/ 737 h 2911"/>
                <a:gd name="T16" fmla="*/ 1264 w 3220"/>
                <a:gd name="T17" fmla="*/ 727 h 2911"/>
                <a:gd name="T18" fmla="*/ 1122 w 3220"/>
                <a:gd name="T19" fmla="*/ 834 h 2911"/>
                <a:gd name="T20" fmla="*/ 915 w 3220"/>
                <a:gd name="T21" fmla="*/ 1099 h 2911"/>
                <a:gd name="T22" fmla="*/ 797 w 3220"/>
                <a:gd name="T23" fmla="*/ 1291 h 2911"/>
                <a:gd name="T24" fmla="*/ 770 w 3220"/>
                <a:gd name="T25" fmla="*/ 1028 h 2911"/>
                <a:gd name="T26" fmla="*/ 892 w 3220"/>
                <a:gd name="T27" fmla="*/ 690 h 2911"/>
                <a:gd name="T28" fmla="*/ 1162 w 3220"/>
                <a:gd name="T29" fmla="*/ 445 h 2911"/>
                <a:gd name="T30" fmla="*/ 1449 w 3220"/>
                <a:gd name="T31" fmla="*/ 372 h 2911"/>
                <a:gd name="T32" fmla="*/ 1625 w 3220"/>
                <a:gd name="T33" fmla="*/ 400 h 2911"/>
                <a:gd name="T34" fmla="*/ 1683 w 3220"/>
                <a:gd name="T35" fmla="*/ 429 h 2911"/>
                <a:gd name="T36" fmla="*/ 1641 w 3220"/>
                <a:gd name="T37" fmla="*/ 553 h 2911"/>
                <a:gd name="T38" fmla="*/ 1536 w 3220"/>
                <a:gd name="T39" fmla="*/ 817 h 2911"/>
                <a:gd name="T40" fmla="*/ 1332 w 3220"/>
                <a:gd name="T41" fmla="*/ 1088 h 2911"/>
                <a:gd name="T42" fmla="*/ 1067 w 3220"/>
                <a:gd name="T43" fmla="*/ 1265 h 2911"/>
                <a:gd name="T44" fmla="*/ 866 w 3220"/>
                <a:gd name="T45" fmla="*/ 1492 h 2911"/>
                <a:gd name="T46" fmla="*/ 1703 w 3220"/>
                <a:gd name="T47" fmla="*/ 1552 h 2911"/>
                <a:gd name="T48" fmla="*/ 1909 w 3220"/>
                <a:gd name="T49" fmla="*/ 1292 h 2911"/>
                <a:gd name="T50" fmla="*/ 1872 w 3220"/>
                <a:gd name="T51" fmla="*/ 410 h 2911"/>
                <a:gd name="T52" fmla="*/ 1611 w 3220"/>
                <a:gd name="T53" fmla="*/ 205 h 2911"/>
                <a:gd name="T54" fmla="*/ 1875 w 3220"/>
                <a:gd name="T55" fmla="*/ 13 h 2911"/>
                <a:gd name="T56" fmla="*/ 2136 w 3220"/>
                <a:gd name="T57" fmla="*/ 217 h 2911"/>
                <a:gd name="T58" fmla="*/ 2229 w 3220"/>
                <a:gd name="T59" fmla="*/ 2030 h 2911"/>
                <a:gd name="T60" fmla="*/ 2411 w 3220"/>
                <a:gd name="T61" fmla="*/ 2127 h 2911"/>
                <a:gd name="T62" fmla="*/ 2546 w 3220"/>
                <a:gd name="T63" fmla="*/ 2345 h 2911"/>
                <a:gd name="T64" fmla="*/ 2595 w 3220"/>
                <a:gd name="T65" fmla="*/ 2625 h 2911"/>
                <a:gd name="T66" fmla="*/ 2750 w 3220"/>
                <a:gd name="T67" fmla="*/ 2736 h 2911"/>
                <a:gd name="T68" fmla="*/ 2984 w 3220"/>
                <a:gd name="T69" fmla="*/ 2626 h 2911"/>
                <a:gd name="T70" fmla="*/ 3123 w 3220"/>
                <a:gd name="T71" fmla="*/ 2261 h 2911"/>
                <a:gd name="T72" fmla="*/ 3122 w 3220"/>
                <a:gd name="T73" fmla="*/ 1771 h 2911"/>
                <a:gd name="T74" fmla="*/ 3037 w 3220"/>
                <a:gd name="T75" fmla="*/ 1442 h 2911"/>
                <a:gd name="T76" fmla="*/ 2913 w 3220"/>
                <a:gd name="T77" fmla="*/ 1233 h 2911"/>
                <a:gd name="T78" fmla="*/ 2781 w 3220"/>
                <a:gd name="T79" fmla="*/ 1026 h 2911"/>
                <a:gd name="T80" fmla="*/ 2714 w 3220"/>
                <a:gd name="T81" fmla="*/ 725 h 2911"/>
                <a:gd name="T82" fmla="*/ 2516 w 3220"/>
                <a:gd name="T83" fmla="*/ 437 h 2911"/>
                <a:gd name="T84" fmla="*/ 2773 w 3220"/>
                <a:gd name="T85" fmla="*/ 248 h 2911"/>
                <a:gd name="T86" fmla="*/ 2726 w 3220"/>
                <a:gd name="T87" fmla="*/ 20 h 2911"/>
                <a:gd name="T88" fmla="*/ 2874 w 3220"/>
                <a:gd name="T89" fmla="*/ 185 h 2911"/>
                <a:gd name="T90" fmla="*/ 2911 w 3220"/>
                <a:gd name="T91" fmla="*/ 1087 h 2911"/>
                <a:gd name="T92" fmla="*/ 3058 w 3220"/>
                <a:gd name="T93" fmla="*/ 1303 h 2911"/>
                <a:gd name="T94" fmla="*/ 3172 w 3220"/>
                <a:gd name="T95" fmla="*/ 1585 h 2911"/>
                <a:gd name="T96" fmla="*/ 3220 w 3220"/>
                <a:gd name="T97" fmla="*/ 2046 h 2911"/>
                <a:gd name="T98" fmla="*/ 3136 w 3220"/>
                <a:gd name="T99" fmla="*/ 2531 h 2911"/>
                <a:gd name="T100" fmla="*/ 2903 w 3220"/>
                <a:gd name="T101" fmla="*/ 2792 h 2911"/>
                <a:gd name="T102" fmla="*/ 2626 w 3220"/>
                <a:gd name="T103" fmla="*/ 2776 h 2911"/>
                <a:gd name="T104" fmla="*/ 2483 w 3220"/>
                <a:gd name="T105" fmla="*/ 2533 h 2911"/>
                <a:gd name="T106" fmla="*/ 2424 w 3220"/>
                <a:gd name="T107" fmla="*/ 2264 h 2911"/>
                <a:gd name="T108" fmla="*/ 2272 w 3220"/>
                <a:gd name="T109" fmla="*/ 2133 h 2911"/>
                <a:gd name="T110" fmla="*/ 2175 w 3220"/>
                <a:gd name="T111" fmla="*/ 2528 h 2911"/>
                <a:gd name="T112" fmla="*/ 96 w 3220"/>
                <a:gd name="T113" fmla="*/ 2528 h 2911"/>
                <a:gd name="T114" fmla="*/ 135 w 3220"/>
                <a:gd name="T115" fmla="*/ 217 h 2911"/>
                <a:gd name="T116" fmla="*/ 397 w 3220"/>
                <a:gd name="T117" fmla="*/ 13 h 2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20" h="2911">
                  <a:moveTo>
                    <a:pt x="2601" y="486"/>
                  </a:moveTo>
                  <a:lnTo>
                    <a:pt x="2609" y="605"/>
                  </a:lnTo>
                  <a:lnTo>
                    <a:pt x="2752" y="651"/>
                  </a:lnTo>
                  <a:lnTo>
                    <a:pt x="2767" y="486"/>
                  </a:lnTo>
                  <a:lnTo>
                    <a:pt x="2601" y="486"/>
                  </a:lnTo>
                  <a:close/>
                  <a:moveTo>
                    <a:pt x="731" y="191"/>
                  </a:moveTo>
                  <a:lnTo>
                    <a:pt x="679" y="195"/>
                  </a:lnTo>
                  <a:lnTo>
                    <a:pt x="629" y="205"/>
                  </a:lnTo>
                  <a:lnTo>
                    <a:pt x="581" y="219"/>
                  </a:lnTo>
                  <a:lnTo>
                    <a:pt x="537" y="240"/>
                  </a:lnTo>
                  <a:lnTo>
                    <a:pt x="496" y="265"/>
                  </a:lnTo>
                  <a:lnTo>
                    <a:pt x="458" y="295"/>
                  </a:lnTo>
                  <a:lnTo>
                    <a:pt x="424" y="329"/>
                  </a:lnTo>
                  <a:lnTo>
                    <a:pt x="393" y="367"/>
                  </a:lnTo>
                  <a:lnTo>
                    <a:pt x="368" y="410"/>
                  </a:lnTo>
                  <a:lnTo>
                    <a:pt x="348" y="454"/>
                  </a:lnTo>
                  <a:lnTo>
                    <a:pt x="332" y="501"/>
                  </a:lnTo>
                  <a:lnTo>
                    <a:pt x="323" y="551"/>
                  </a:lnTo>
                  <a:lnTo>
                    <a:pt x="320" y="602"/>
                  </a:lnTo>
                  <a:lnTo>
                    <a:pt x="320" y="1191"/>
                  </a:lnTo>
                  <a:lnTo>
                    <a:pt x="323" y="1242"/>
                  </a:lnTo>
                  <a:lnTo>
                    <a:pt x="332" y="1292"/>
                  </a:lnTo>
                  <a:lnTo>
                    <a:pt x="348" y="1339"/>
                  </a:lnTo>
                  <a:lnTo>
                    <a:pt x="368" y="1383"/>
                  </a:lnTo>
                  <a:lnTo>
                    <a:pt x="393" y="1426"/>
                  </a:lnTo>
                  <a:lnTo>
                    <a:pt x="424" y="1464"/>
                  </a:lnTo>
                  <a:lnTo>
                    <a:pt x="458" y="1498"/>
                  </a:lnTo>
                  <a:lnTo>
                    <a:pt x="496" y="1528"/>
                  </a:lnTo>
                  <a:lnTo>
                    <a:pt x="537" y="1553"/>
                  </a:lnTo>
                  <a:lnTo>
                    <a:pt x="581" y="1574"/>
                  </a:lnTo>
                  <a:lnTo>
                    <a:pt x="629" y="1588"/>
                  </a:lnTo>
                  <a:lnTo>
                    <a:pt x="679" y="1598"/>
                  </a:lnTo>
                  <a:lnTo>
                    <a:pt x="731" y="1602"/>
                  </a:lnTo>
                  <a:lnTo>
                    <a:pt x="793" y="1602"/>
                  </a:lnTo>
                  <a:lnTo>
                    <a:pt x="799" y="1547"/>
                  </a:lnTo>
                  <a:lnTo>
                    <a:pt x="809" y="1492"/>
                  </a:lnTo>
                  <a:lnTo>
                    <a:pt x="822" y="1435"/>
                  </a:lnTo>
                  <a:lnTo>
                    <a:pt x="839" y="1377"/>
                  </a:lnTo>
                  <a:lnTo>
                    <a:pt x="861" y="1321"/>
                  </a:lnTo>
                  <a:lnTo>
                    <a:pt x="874" y="1289"/>
                  </a:lnTo>
                  <a:lnTo>
                    <a:pt x="890" y="1250"/>
                  </a:lnTo>
                  <a:lnTo>
                    <a:pt x="908" y="1209"/>
                  </a:lnTo>
                  <a:lnTo>
                    <a:pt x="929" y="1166"/>
                  </a:lnTo>
                  <a:lnTo>
                    <a:pt x="951" y="1121"/>
                  </a:lnTo>
                  <a:lnTo>
                    <a:pt x="976" y="1074"/>
                  </a:lnTo>
                  <a:lnTo>
                    <a:pt x="1002" y="1029"/>
                  </a:lnTo>
                  <a:lnTo>
                    <a:pt x="1044" y="962"/>
                  </a:lnTo>
                  <a:lnTo>
                    <a:pt x="1088" y="900"/>
                  </a:lnTo>
                  <a:lnTo>
                    <a:pt x="1111" y="872"/>
                  </a:lnTo>
                  <a:lnTo>
                    <a:pt x="1134" y="845"/>
                  </a:lnTo>
                  <a:lnTo>
                    <a:pt x="1156" y="821"/>
                  </a:lnTo>
                  <a:lnTo>
                    <a:pt x="1177" y="798"/>
                  </a:lnTo>
                  <a:lnTo>
                    <a:pt x="1199" y="780"/>
                  </a:lnTo>
                  <a:lnTo>
                    <a:pt x="1218" y="762"/>
                  </a:lnTo>
                  <a:lnTo>
                    <a:pt x="1236" y="749"/>
                  </a:lnTo>
                  <a:lnTo>
                    <a:pt x="1251" y="737"/>
                  </a:lnTo>
                  <a:lnTo>
                    <a:pt x="1265" y="728"/>
                  </a:lnTo>
                  <a:lnTo>
                    <a:pt x="1274" y="722"/>
                  </a:lnTo>
                  <a:lnTo>
                    <a:pt x="1279" y="718"/>
                  </a:lnTo>
                  <a:lnTo>
                    <a:pt x="1281" y="716"/>
                  </a:lnTo>
                  <a:lnTo>
                    <a:pt x="1279" y="718"/>
                  </a:lnTo>
                  <a:lnTo>
                    <a:pt x="1273" y="721"/>
                  </a:lnTo>
                  <a:lnTo>
                    <a:pt x="1264" y="727"/>
                  </a:lnTo>
                  <a:lnTo>
                    <a:pt x="1250" y="734"/>
                  </a:lnTo>
                  <a:lnTo>
                    <a:pt x="1234" y="745"/>
                  </a:lnTo>
                  <a:lnTo>
                    <a:pt x="1214" y="758"/>
                  </a:lnTo>
                  <a:lnTo>
                    <a:pt x="1193" y="773"/>
                  </a:lnTo>
                  <a:lnTo>
                    <a:pt x="1171" y="791"/>
                  </a:lnTo>
                  <a:lnTo>
                    <a:pt x="1147" y="812"/>
                  </a:lnTo>
                  <a:lnTo>
                    <a:pt x="1122" y="834"/>
                  </a:lnTo>
                  <a:lnTo>
                    <a:pt x="1098" y="860"/>
                  </a:lnTo>
                  <a:lnTo>
                    <a:pt x="1072" y="887"/>
                  </a:lnTo>
                  <a:lnTo>
                    <a:pt x="1039" y="926"/>
                  </a:lnTo>
                  <a:lnTo>
                    <a:pt x="1006" y="967"/>
                  </a:lnTo>
                  <a:lnTo>
                    <a:pt x="974" y="1010"/>
                  </a:lnTo>
                  <a:lnTo>
                    <a:pt x="943" y="1055"/>
                  </a:lnTo>
                  <a:lnTo>
                    <a:pt x="915" y="1099"/>
                  </a:lnTo>
                  <a:lnTo>
                    <a:pt x="889" y="1143"/>
                  </a:lnTo>
                  <a:lnTo>
                    <a:pt x="864" y="1187"/>
                  </a:lnTo>
                  <a:lnTo>
                    <a:pt x="842" y="1227"/>
                  </a:lnTo>
                  <a:lnTo>
                    <a:pt x="823" y="1265"/>
                  </a:lnTo>
                  <a:lnTo>
                    <a:pt x="812" y="1287"/>
                  </a:lnTo>
                  <a:lnTo>
                    <a:pt x="802" y="1306"/>
                  </a:lnTo>
                  <a:lnTo>
                    <a:pt x="797" y="1291"/>
                  </a:lnTo>
                  <a:lnTo>
                    <a:pt x="793" y="1274"/>
                  </a:lnTo>
                  <a:lnTo>
                    <a:pt x="787" y="1249"/>
                  </a:lnTo>
                  <a:lnTo>
                    <a:pt x="779" y="1221"/>
                  </a:lnTo>
                  <a:lnTo>
                    <a:pt x="774" y="1190"/>
                  </a:lnTo>
                  <a:lnTo>
                    <a:pt x="769" y="1139"/>
                  </a:lnTo>
                  <a:lnTo>
                    <a:pt x="767" y="1086"/>
                  </a:lnTo>
                  <a:lnTo>
                    <a:pt x="770" y="1028"/>
                  </a:lnTo>
                  <a:lnTo>
                    <a:pt x="778" y="969"/>
                  </a:lnTo>
                  <a:lnTo>
                    <a:pt x="792" y="908"/>
                  </a:lnTo>
                  <a:lnTo>
                    <a:pt x="811" y="848"/>
                  </a:lnTo>
                  <a:lnTo>
                    <a:pt x="827" y="806"/>
                  </a:lnTo>
                  <a:lnTo>
                    <a:pt x="846" y="767"/>
                  </a:lnTo>
                  <a:lnTo>
                    <a:pt x="867" y="728"/>
                  </a:lnTo>
                  <a:lnTo>
                    <a:pt x="892" y="690"/>
                  </a:lnTo>
                  <a:lnTo>
                    <a:pt x="918" y="653"/>
                  </a:lnTo>
                  <a:lnTo>
                    <a:pt x="946" y="617"/>
                  </a:lnTo>
                  <a:lnTo>
                    <a:pt x="995" y="566"/>
                  </a:lnTo>
                  <a:lnTo>
                    <a:pt x="1046" y="520"/>
                  </a:lnTo>
                  <a:lnTo>
                    <a:pt x="1083" y="493"/>
                  </a:lnTo>
                  <a:lnTo>
                    <a:pt x="1121" y="467"/>
                  </a:lnTo>
                  <a:lnTo>
                    <a:pt x="1162" y="445"/>
                  </a:lnTo>
                  <a:lnTo>
                    <a:pt x="1204" y="425"/>
                  </a:lnTo>
                  <a:lnTo>
                    <a:pt x="1245" y="409"/>
                  </a:lnTo>
                  <a:lnTo>
                    <a:pt x="1286" y="395"/>
                  </a:lnTo>
                  <a:lnTo>
                    <a:pt x="1328" y="385"/>
                  </a:lnTo>
                  <a:lnTo>
                    <a:pt x="1370" y="377"/>
                  </a:lnTo>
                  <a:lnTo>
                    <a:pt x="1410" y="372"/>
                  </a:lnTo>
                  <a:lnTo>
                    <a:pt x="1449" y="372"/>
                  </a:lnTo>
                  <a:lnTo>
                    <a:pt x="1486" y="373"/>
                  </a:lnTo>
                  <a:lnTo>
                    <a:pt x="1520" y="375"/>
                  </a:lnTo>
                  <a:lnTo>
                    <a:pt x="1544" y="379"/>
                  </a:lnTo>
                  <a:lnTo>
                    <a:pt x="1567" y="384"/>
                  </a:lnTo>
                  <a:lnTo>
                    <a:pt x="1589" y="389"/>
                  </a:lnTo>
                  <a:lnTo>
                    <a:pt x="1609" y="395"/>
                  </a:lnTo>
                  <a:lnTo>
                    <a:pt x="1625" y="400"/>
                  </a:lnTo>
                  <a:lnTo>
                    <a:pt x="1640" y="407"/>
                  </a:lnTo>
                  <a:lnTo>
                    <a:pt x="1653" y="412"/>
                  </a:lnTo>
                  <a:lnTo>
                    <a:pt x="1663" y="417"/>
                  </a:lnTo>
                  <a:lnTo>
                    <a:pt x="1675" y="422"/>
                  </a:lnTo>
                  <a:lnTo>
                    <a:pt x="1681" y="425"/>
                  </a:lnTo>
                  <a:lnTo>
                    <a:pt x="1683" y="427"/>
                  </a:lnTo>
                  <a:lnTo>
                    <a:pt x="1683" y="429"/>
                  </a:lnTo>
                  <a:lnTo>
                    <a:pt x="1681" y="438"/>
                  </a:lnTo>
                  <a:lnTo>
                    <a:pt x="1677" y="449"/>
                  </a:lnTo>
                  <a:lnTo>
                    <a:pt x="1672" y="464"/>
                  </a:lnTo>
                  <a:lnTo>
                    <a:pt x="1665" y="484"/>
                  </a:lnTo>
                  <a:lnTo>
                    <a:pt x="1658" y="505"/>
                  </a:lnTo>
                  <a:lnTo>
                    <a:pt x="1650" y="527"/>
                  </a:lnTo>
                  <a:lnTo>
                    <a:pt x="1641" y="553"/>
                  </a:lnTo>
                  <a:lnTo>
                    <a:pt x="1631" y="581"/>
                  </a:lnTo>
                  <a:lnTo>
                    <a:pt x="1616" y="624"/>
                  </a:lnTo>
                  <a:lnTo>
                    <a:pt x="1600" y="667"/>
                  </a:lnTo>
                  <a:lnTo>
                    <a:pt x="1583" y="713"/>
                  </a:lnTo>
                  <a:lnTo>
                    <a:pt x="1563" y="757"/>
                  </a:lnTo>
                  <a:lnTo>
                    <a:pt x="1550" y="787"/>
                  </a:lnTo>
                  <a:lnTo>
                    <a:pt x="1536" y="817"/>
                  </a:lnTo>
                  <a:lnTo>
                    <a:pt x="1520" y="847"/>
                  </a:lnTo>
                  <a:lnTo>
                    <a:pt x="1486" y="904"/>
                  </a:lnTo>
                  <a:lnTo>
                    <a:pt x="1448" y="959"/>
                  </a:lnTo>
                  <a:lnTo>
                    <a:pt x="1405" y="1012"/>
                  </a:lnTo>
                  <a:lnTo>
                    <a:pt x="1381" y="1038"/>
                  </a:lnTo>
                  <a:lnTo>
                    <a:pt x="1357" y="1063"/>
                  </a:lnTo>
                  <a:lnTo>
                    <a:pt x="1332" y="1088"/>
                  </a:lnTo>
                  <a:lnTo>
                    <a:pt x="1306" y="1111"/>
                  </a:lnTo>
                  <a:lnTo>
                    <a:pt x="1278" y="1134"/>
                  </a:lnTo>
                  <a:lnTo>
                    <a:pt x="1249" y="1156"/>
                  </a:lnTo>
                  <a:lnTo>
                    <a:pt x="1205" y="1187"/>
                  </a:lnTo>
                  <a:lnTo>
                    <a:pt x="1159" y="1215"/>
                  </a:lnTo>
                  <a:lnTo>
                    <a:pt x="1114" y="1241"/>
                  </a:lnTo>
                  <a:lnTo>
                    <a:pt x="1067" y="1265"/>
                  </a:lnTo>
                  <a:lnTo>
                    <a:pt x="1021" y="1285"/>
                  </a:lnTo>
                  <a:lnTo>
                    <a:pt x="977" y="1303"/>
                  </a:lnTo>
                  <a:lnTo>
                    <a:pt x="949" y="1313"/>
                  </a:lnTo>
                  <a:lnTo>
                    <a:pt x="921" y="1323"/>
                  </a:lnTo>
                  <a:lnTo>
                    <a:pt x="899" y="1378"/>
                  </a:lnTo>
                  <a:lnTo>
                    <a:pt x="880" y="1435"/>
                  </a:lnTo>
                  <a:lnTo>
                    <a:pt x="866" y="1492"/>
                  </a:lnTo>
                  <a:lnTo>
                    <a:pt x="857" y="1547"/>
                  </a:lnTo>
                  <a:lnTo>
                    <a:pt x="849" y="1601"/>
                  </a:lnTo>
                  <a:lnTo>
                    <a:pt x="1510" y="1601"/>
                  </a:lnTo>
                  <a:lnTo>
                    <a:pt x="1561" y="1598"/>
                  </a:lnTo>
                  <a:lnTo>
                    <a:pt x="1611" y="1588"/>
                  </a:lnTo>
                  <a:lnTo>
                    <a:pt x="1658" y="1573"/>
                  </a:lnTo>
                  <a:lnTo>
                    <a:pt x="1703" y="1552"/>
                  </a:lnTo>
                  <a:lnTo>
                    <a:pt x="1745" y="1528"/>
                  </a:lnTo>
                  <a:lnTo>
                    <a:pt x="1783" y="1498"/>
                  </a:lnTo>
                  <a:lnTo>
                    <a:pt x="1817" y="1463"/>
                  </a:lnTo>
                  <a:lnTo>
                    <a:pt x="1847" y="1425"/>
                  </a:lnTo>
                  <a:lnTo>
                    <a:pt x="1872" y="1383"/>
                  </a:lnTo>
                  <a:lnTo>
                    <a:pt x="1893" y="1339"/>
                  </a:lnTo>
                  <a:lnTo>
                    <a:pt x="1909" y="1292"/>
                  </a:lnTo>
                  <a:lnTo>
                    <a:pt x="1918" y="1242"/>
                  </a:lnTo>
                  <a:lnTo>
                    <a:pt x="1921" y="1191"/>
                  </a:lnTo>
                  <a:lnTo>
                    <a:pt x="1921" y="602"/>
                  </a:lnTo>
                  <a:lnTo>
                    <a:pt x="1918" y="551"/>
                  </a:lnTo>
                  <a:lnTo>
                    <a:pt x="1909" y="501"/>
                  </a:lnTo>
                  <a:lnTo>
                    <a:pt x="1893" y="454"/>
                  </a:lnTo>
                  <a:lnTo>
                    <a:pt x="1872" y="410"/>
                  </a:lnTo>
                  <a:lnTo>
                    <a:pt x="1847" y="367"/>
                  </a:lnTo>
                  <a:lnTo>
                    <a:pt x="1817" y="329"/>
                  </a:lnTo>
                  <a:lnTo>
                    <a:pt x="1783" y="295"/>
                  </a:lnTo>
                  <a:lnTo>
                    <a:pt x="1745" y="265"/>
                  </a:lnTo>
                  <a:lnTo>
                    <a:pt x="1703" y="240"/>
                  </a:lnTo>
                  <a:lnTo>
                    <a:pt x="1658" y="219"/>
                  </a:lnTo>
                  <a:lnTo>
                    <a:pt x="1611" y="205"/>
                  </a:lnTo>
                  <a:lnTo>
                    <a:pt x="1561" y="195"/>
                  </a:lnTo>
                  <a:lnTo>
                    <a:pt x="1510" y="191"/>
                  </a:lnTo>
                  <a:lnTo>
                    <a:pt x="731" y="191"/>
                  </a:lnTo>
                  <a:close/>
                  <a:moveTo>
                    <a:pt x="498" y="0"/>
                  </a:moveTo>
                  <a:lnTo>
                    <a:pt x="1774" y="0"/>
                  </a:lnTo>
                  <a:lnTo>
                    <a:pt x="1825" y="3"/>
                  </a:lnTo>
                  <a:lnTo>
                    <a:pt x="1875" y="13"/>
                  </a:lnTo>
                  <a:lnTo>
                    <a:pt x="1922" y="27"/>
                  </a:lnTo>
                  <a:lnTo>
                    <a:pt x="1966" y="48"/>
                  </a:lnTo>
                  <a:lnTo>
                    <a:pt x="2008" y="74"/>
                  </a:lnTo>
                  <a:lnTo>
                    <a:pt x="2046" y="104"/>
                  </a:lnTo>
                  <a:lnTo>
                    <a:pt x="2081" y="138"/>
                  </a:lnTo>
                  <a:lnTo>
                    <a:pt x="2110" y="176"/>
                  </a:lnTo>
                  <a:lnTo>
                    <a:pt x="2136" y="217"/>
                  </a:lnTo>
                  <a:lnTo>
                    <a:pt x="2156" y="262"/>
                  </a:lnTo>
                  <a:lnTo>
                    <a:pt x="2171" y="310"/>
                  </a:lnTo>
                  <a:lnTo>
                    <a:pt x="2181" y="359"/>
                  </a:lnTo>
                  <a:lnTo>
                    <a:pt x="2184" y="411"/>
                  </a:lnTo>
                  <a:lnTo>
                    <a:pt x="2184" y="2018"/>
                  </a:lnTo>
                  <a:lnTo>
                    <a:pt x="2206" y="2023"/>
                  </a:lnTo>
                  <a:lnTo>
                    <a:pt x="2229" y="2030"/>
                  </a:lnTo>
                  <a:lnTo>
                    <a:pt x="2254" y="2039"/>
                  </a:lnTo>
                  <a:lnTo>
                    <a:pt x="2279" y="2049"/>
                  </a:lnTo>
                  <a:lnTo>
                    <a:pt x="2306" y="2060"/>
                  </a:lnTo>
                  <a:lnTo>
                    <a:pt x="2333" y="2074"/>
                  </a:lnTo>
                  <a:lnTo>
                    <a:pt x="2359" y="2089"/>
                  </a:lnTo>
                  <a:lnTo>
                    <a:pt x="2386" y="2107"/>
                  </a:lnTo>
                  <a:lnTo>
                    <a:pt x="2411" y="2127"/>
                  </a:lnTo>
                  <a:lnTo>
                    <a:pt x="2436" y="2150"/>
                  </a:lnTo>
                  <a:lnTo>
                    <a:pt x="2460" y="2175"/>
                  </a:lnTo>
                  <a:lnTo>
                    <a:pt x="2481" y="2202"/>
                  </a:lnTo>
                  <a:lnTo>
                    <a:pt x="2501" y="2233"/>
                  </a:lnTo>
                  <a:lnTo>
                    <a:pt x="2518" y="2267"/>
                  </a:lnTo>
                  <a:lnTo>
                    <a:pt x="2534" y="2304"/>
                  </a:lnTo>
                  <a:lnTo>
                    <a:pt x="2546" y="2345"/>
                  </a:lnTo>
                  <a:lnTo>
                    <a:pt x="2556" y="2388"/>
                  </a:lnTo>
                  <a:lnTo>
                    <a:pt x="2562" y="2435"/>
                  </a:lnTo>
                  <a:lnTo>
                    <a:pt x="2564" y="2487"/>
                  </a:lnTo>
                  <a:lnTo>
                    <a:pt x="2566" y="2526"/>
                  </a:lnTo>
                  <a:lnTo>
                    <a:pt x="2572" y="2562"/>
                  </a:lnTo>
                  <a:lnTo>
                    <a:pt x="2581" y="2596"/>
                  </a:lnTo>
                  <a:lnTo>
                    <a:pt x="2595" y="2625"/>
                  </a:lnTo>
                  <a:lnTo>
                    <a:pt x="2611" y="2652"/>
                  </a:lnTo>
                  <a:lnTo>
                    <a:pt x="2631" y="2674"/>
                  </a:lnTo>
                  <a:lnTo>
                    <a:pt x="2651" y="2694"/>
                  </a:lnTo>
                  <a:lnTo>
                    <a:pt x="2674" y="2709"/>
                  </a:lnTo>
                  <a:lnTo>
                    <a:pt x="2699" y="2722"/>
                  </a:lnTo>
                  <a:lnTo>
                    <a:pt x="2725" y="2731"/>
                  </a:lnTo>
                  <a:lnTo>
                    <a:pt x="2750" y="2736"/>
                  </a:lnTo>
                  <a:lnTo>
                    <a:pt x="2777" y="2738"/>
                  </a:lnTo>
                  <a:lnTo>
                    <a:pt x="2814" y="2735"/>
                  </a:lnTo>
                  <a:lnTo>
                    <a:pt x="2850" y="2725"/>
                  </a:lnTo>
                  <a:lnTo>
                    <a:pt x="2886" y="2709"/>
                  </a:lnTo>
                  <a:lnTo>
                    <a:pt x="2920" y="2687"/>
                  </a:lnTo>
                  <a:lnTo>
                    <a:pt x="2953" y="2659"/>
                  </a:lnTo>
                  <a:lnTo>
                    <a:pt x="2984" y="2626"/>
                  </a:lnTo>
                  <a:lnTo>
                    <a:pt x="3013" y="2587"/>
                  </a:lnTo>
                  <a:lnTo>
                    <a:pt x="3039" y="2543"/>
                  </a:lnTo>
                  <a:lnTo>
                    <a:pt x="3061" y="2495"/>
                  </a:lnTo>
                  <a:lnTo>
                    <a:pt x="3082" y="2443"/>
                  </a:lnTo>
                  <a:lnTo>
                    <a:pt x="3099" y="2386"/>
                  </a:lnTo>
                  <a:lnTo>
                    <a:pt x="3113" y="2325"/>
                  </a:lnTo>
                  <a:lnTo>
                    <a:pt x="3123" y="2261"/>
                  </a:lnTo>
                  <a:lnTo>
                    <a:pt x="3131" y="2193"/>
                  </a:lnTo>
                  <a:lnTo>
                    <a:pt x="3137" y="2121"/>
                  </a:lnTo>
                  <a:lnTo>
                    <a:pt x="3138" y="2046"/>
                  </a:lnTo>
                  <a:lnTo>
                    <a:pt x="3137" y="1970"/>
                  </a:lnTo>
                  <a:lnTo>
                    <a:pt x="3134" y="1899"/>
                  </a:lnTo>
                  <a:lnTo>
                    <a:pt x="3128" y="1833"/>
                  </a:lnTo>
                  <a:lnTo>
                    <a:pt x="3122" y="1771"/>
                  </a:lnTo>
                  <a:lnTo>
                    <a:pt x="3114" y="1713"/>
                  </a:lnTo>
                  <a:lnTo>
                    <a:pt x="3104" y="1659"/>
                  </a:lnTo>
                  <a:lnTo>
                    <a:pt x="3092" y="1609"/>
                  </a:lnTo>
                  <a:lnTo>
                    <a:pt x="3080" y="1563"/>
                  </a:lnTo>
                  <a:lnTo>
                    <a:pt x="3067" y="1519"/>
                  </a:lnTo>
                  <a:lnTo>
                    <a:pt x="3052" y="1479"/>
                  </a:lnTo>
                  <a:lnTo>
                    <a:pt x="3037" y="1442"/>
                  </a:lnTo>
                  <a:lnTo>
                    <a:pt x="3020" y="1407"/>
                  </a:lnTo>
                  <a:lnTo>
                    <a:pt x="3003" y="1374"/>
                  </a:lnTo>
                  <a:lnTo>
                    <a:pt x="2985" y="1343"/>
                  </a:lnTo>
                  <a:lnTo>
                    <a:pt x="2968" y="1313"/>
                  </a:lnTo>
                  <a:lnTo>
                    <a:pt x="2950" y="1285"/>
                  </a:lnTo>
                  <a:lnTo>
                    <a:pt x="2932" y="1259"/>
                  </a:lnTo>
                  <a:lnTo>
                    <a:pt x="2913" y="1233"/>
                  </a:lnTo>
                  <a:lnTo>
                    <a:pt x="2896" y="1207"/>
                  </a:lnTo>
                  <a:lnTo>
                    <a:pt x="2875" y="1178"/>
                  </a:lnTo>
                  <a:lnTo>
                    <a:pt x="2854" y="1149"/>
                  </a:lnTo>
                  <a:lnTo>
                    <a:pt x="2835" y="1121"/>
                  </a:lnTo>
                  <a:lnTo>
                    <a:pt x="2816" y="1090"/>
                  </a:lnTo>
                  <a:lnTo>
                    <a:pt x="2799" y="1059"/>
                  </a:lnTo>
                  <a:lnTo>
                    <a:pt x="2781" y="1026"/>
                  </a:lnTo>
                  <a:lnTo>
                    <a:pt x="2767" y="991"/>
                  </a:lnTo>
                  <a:lnTo>
                    <a:pt x="2752" y="955"/>
                  </a:lnTo>
                  <a:lnTo>
                    <a:pt x="2741" y="915"/>
                  </a:lnTo>
                  <a:lnTo>
                    <a:pt x="2731" y="872"/>
                  </a:lnTo>
                  <a:lnTo>
                    <a:pt x="2722" y="827"/>
                  </a:lnTo>
                  <a:lnTo>
                    <a:pt x="2717" y="778"/>
                  </a:lnTo>
                  <a:lnTo>
                    <a:pt x="2714" y="725"/>
                  </a:lnTo>
                  <a:lnTo>
                    <a:pt x="2558" y="676"/>
                  </a:lnTo>
                  <a:lnTo>
                    <a:pt x="2547" y="670"/>
                  </a:lnTo>
                  <a:lnTo>
                    <a:pt x="2538" y="662"/>
                  </a:lnTo>
                  <a:lnTo>
                    <a:pt x="2532" y="651"/>
                  </a:lnTo>
                  <a:lnTo>
                    <a:pt x="2529" y="639"/>
                  </a:lnTo>
                  <a:lnTo>
                    <a:pt x="2515" y="448"/>
                  </a:lnTo>
                  <a:lnTo>
                    <a:pt x="2516" y="437"/>
                  </a:lnTo>
                  <a:lnTo>
                    <a:pt x="2521" y="426"/>
                  </a:lnTo>
                  <a:lnTo>
                    <a:pt x="2527" y="417"/>
                  </a:lnTo>
                  <a:lnTo>
                    <a:pt x="2535" y="410"/>
                  </a:lnTo>
                  <a:lnTo>
                    <a:pt x="2545" y="406"/>
                  </a:lnTo>
                  <a:lnTo>
                    <a:pt x="2557" y="404"/>
                  </a:lnTo>
                  <a:lnTo>
                    <a:pt x="2747" y="404"/>
                  </a:lnTo>
                  <a:lnTo>
                    <a:pt x="2773" y="248"/>
                  </a:lnTo>
                  <a:lnTo>
                    <a:pt x="2698" y="76"/>
                  </a:lnTo>
                  <a:lnTo>
                    <a:pt x="2695" y="65"/>
                  </a:lnTo>
                  <a:lnTo>
                    <a:pt x="2695" y="53"/>
                  </a:lnTo>
                  <a:lnTo>
                    <a:pt x="2698" y="42"/>
                  </a:lnTo>
                  <a:lnTo>
                    <a:pt x="2705" y="32"/>
                  </a:lnTo>
                  <a:lnTo>
                    <a:pt x="2714" y="24"/>
                  </a:lnTo>
                  <a:lnTo>
                    <a:pt x="2726" y="20"/>
                  </a:lnTo>
                  <a:lnTo>
                    <a:pt x="2738" y="19"/>
                  </a:lnTo>
                  <a:lnTo>
                    <a:pt x="2749" y="21"/>
                  </a:lnTo>
                  <a:lnTo>
                    <a:pt x="2760" y="26"/>
                  </a:lnTo>
                  <a:lnTo>
                    <a:pt x="2768" y="36"/>
                  </a:lnTo>
                  <a:lnTo>
                    <a:pt x="2867" y="167"/>
                  </a:lnTo>
                  <a:lnTo>
                    <a:pt x="2872" y="176"/>
                  </a:lnTo>
                  <a:lnTo>
                    <a:pt x="2874" y="185"/>
                  </a:lnTo>
                  <a:lnTo>
                    <a:pt x="2875" y="195"/>
                  </a:lnTo>
                  <a:lnTo>
                    <a:pt x="2815" y="876"/>
                  </a:lnTo>
                  <a:lnTo>
                    <a:pt x="2830" y="925"/>
                  </a:lnTo>
                  <a:lnTo>
                    <a:pt x="2846" y="969"/>
                  </a:lnTo>
                  <a:lnTo>
                    <a:pt x="2866" y="1010"/>
                  </a:lnTo>
                  <a:lnTo>
                    <a:pt x="2887" y="1049"/>
                  </a:lnTo>
                  <a:lnTo>
                    <a:pt x="2911" y="1087"/>
                  </a:lnTo>
                  <a:lnTo>
                    <a:pt x="2936" y="1123"/>
                  </a:lnTo>
                  <a:lnTo>
                    <a:pt x="2963" y="1160"/>
                  </a:lnTo>
                  <a:lnTo>
                    <a:pt x="2981" y="1187"/>
                  </a:lnTo>
                  <a:lnTo>
                    <a:pt x="3001" y="1214"/>
                  </a:lnTo>
                  <a:lnTo>
                    <a:pt x="3020" y="1242"/>
                  </a:lnTo>
                  <a:lnTo>
                    <a:pt x="3040" y="1272"/>
                  </a:lnTo>
                  <a:lnTo>
                    <a:pt x="3058" y="1303"/>
                  </a:lnTo>
                  <a:lnTo>
                    <a:pt x="3077" y="1336"/>
                  </a:lnTo>
                  <a:lnTo>
                    <a:pt x="3094" y="1371"/>
                  </a:lnTo>
                  <a:lnTo>
                    <a:pt x="3112" y="1408"/>
                  </a:lnTo>
                  <a:lnTo>
                    <a:pt x="3128" y="1448"/>
                  </a:lnTo>
                  <a:lnTo>
                    <a:pt x="3144" y="1491"/>
                  </a:lnTo>
                  <a:lnTo>
                    <a:pt x="3159" y="1537"/>
                  </a:lnTo>
                  <a:lnTo>
                    <a:pt x="3172" y="1585"/>
                  </a:lnTo>
                  <a:lnTo>
                    <a:pt x="3184" y="1638"/>
                  </a:lnTo>
                  <a:lnTo>
                    <a:pt x="3194" y="1695"/>
                  </a:lnTo>
                  <a:lnTo>
                    <a:pt x="3204" y="1755"/>
                  </a:lnTo>
                  <a:lnTo>
                    <a:pt x="3211" y="1821"/>
                  </a:lnTo>
                  <a:lnTo>
                    <a:pt x="3216" y="1890"/>
                  </a:lnTo>
                  <a:lnTo>
                    <a:pt x="3219" y="1965"/>
                  </a:lnTo>
                  <a:lnTo>
                    <a:pt x="3220" y="2046"/>
                  </a:lnTo>
                  <a:lnTo>
                    <a:pt x="3219" y="2126"/>
                  </a:lnTo>
                  <a:lnTo>
                    <a:pt x="3213" y="2203"/>
                  </a:lnTo>
                  <a:lnTo>
                    <a:pt x="3205" y="2277"/>
                  </a:lnTo>
                  <a:lnTo>
                    <a:pt x="3192" y="2347"/>
                  </a:lnTo>
                  <a:lnTo>
                    <a:pt x="3177" y="2413"/>
                  </a:lnTo>
                  <a:lnTo>
                    <a:pt x="3158" y="2474"/>
                  </a:lnTo>
                  <a:lnTo>
                    <a:pt x="3136" y="2531"/>
                  </a:lnTo>
                  <a:lnTo>
                    <a:pt x="3111" y="2585"/>
                  </a:lnTo>
                  <a:lnTo>
                    <a:pt x="3082" y="2633"/>
                  </a:lnTo>
                  <a:lnTo>
                    <a:pt x="3051" y="2675"/>
                  </a:lnTo>
                  <a:lnTo>
                    <a:pt x="3017" y="2712"/>
                  </a:lnTo>
                  <a:lnTo>
                    <a:pt x="2981" y="2744"/>
                  </a:lnTo>
                  <a:lnTo>
                    <a:pt x="2943" y="2771"/>
                  </a:lnTo>
                  <a:lnTo>
                    <a:pt x="2903" y="2792"/>
                  </a:lnTo>
                  <a:lnTo>
                    <a:pt x="2862" y="2807"/>
                  </a:lnTo>
                  <a:lnTo>
                    <a:pt x="2819" y="2818"/>
                  </a:lnTo>
                  <a:lnTo>
                    <a:pt x="2777" y="2821"/>
                  </a:lnTo>
                  <a:lnTo>
                    <a:pt x="2736" y="2818"/>
                  </a:lnTo>
                  <a:lnTo>
                    <a:pt x="2697" y="2809"/>
                  </a:lnTo>
                  <a:lnTo>
                    <a:pt x="2660" y="2795"/>
                  </a:lnTo>
                  <a:lnTo>
                    <a:pt x="2626" y="2776"/>
                  </a:lnTo>
                  <a:lnTo>
                    <a:pt x="2594" y="2753"/>
                  </a:lnTo>
                  <a:lnTo>
                    <a:pt x="2566" y="2725"/>
                  </a:lnTo>
                  <a:lnTo>
                    <a:pt x="2541" y="2693"/>
                  </a:lnTo>
                  <a:lnTo>
                    <a:pt x="2521" y="2658"/>
                  </a:lnTo>
                  <a:lnTo>
                    <a:pt x="2504" y="2620"/>
                  </a:lnTo>
                  <a:lnTo>
                    <a:pt x="2492" y="2577"/>
                  </a:lnTo>
                  <a:lnTo>
                    <a:pt x="2483" y="2533"/>
                  </a:lnTo>
                  <a:lnTo>
                    <a:pt x="2481" y="2487"/>
                  </a:lnTo>
                  <a:lnTo>
                    <a:pt x="2479" y="2441"/>
                  </a:lnTo>
                  <a:lnTo>
                    <a:pt x="2474" y="2399"/>
                  </a:lnTo>
                  <a:lnTo>
                    <a:pt x="2466" y="2361"/>
                  </a:lnTo>
                  <a:lnTo>
                    <a:pt x="2455" y="2326"/>
                  </a:lnTo>
                  <a:lnTo>
                    <a:pt x="2440" y="2293"/>
                  </a:lnTo>
                  <a:lnTo>
                    <a:pt x="2424" y="2264"/>
                  </a:lnTo>
                  <a:lnTo>
                    <a:pt x="2405" y="2239"/>
                  </a:lnTo>
                  <a:lnTo>
                    <a:pt x="2386" y="2215"/>
                  </a:lnTo>
                  <a:lnTo>
                    <a:pt x="2365" y="2194"/>
                  </a:lnTo>
                  <a:lnTo>
                    <a:pt x="2342" y="2176"/>
                  </a:lnTo>
                  <a:lnTo>
                    <a:pt x="2320" y="2159"/>
                  </a:lnTo>
                  <a:lnTo>
                    <a:pt x="2296" y="2145"/>
                  </a:lnTo>
                  <a:lnTo>
                    <a:pt x="2272" y="2133"/>
                  </a:lnTo>
                  <a:lnTo>
                    <a:pt x="2250" y="2123"/>
                  </a:lnTo>
                  <a:lnTo>
                    <a:pt x="2227" y="2114"/>
                  </a:lnTo>
                  <a:lnTo>
                    <a:pt x="2204" y="2107"/>
                  </a:lnTo>
                  <a:lnTo>
                    <a:pt x="2184" y="2101"/>
                  </a:lnTo>
                  <a:lnTo>
                    <a:pt x="2184" y="2449"/>
                  </a:lnTo>
                  <a:lnTo>
                    <a:pt x="2182" y="2489"/>
                  </a:lnTo>
                  <a:lnTo>
                    <a:pt x="2175" y="2528"/>
                  </a:lnTo>
                  <a:lnTo>
                    <a:pt x="2165" y="2565"/>
                  </a:lnTo>
                  <a:lnTo>
                    <a:pt x="2270" y="2565"/>
                  </a:lnTo>
                  <a:lnTo>
                    <a:pt x="2270" y="2911"/>
                  </a:lnTo>
                  <a:lnTo>
                    <a:pt x="0" y="2911"/>
                  </a:lnTo>
                  <a:lnTo>
                    <a:pt x="0" y="2565"/>
                  </a:lnTo>
                  <a:lnTo>
                    <a:pt x="105" y="2565"/>
                  </a:lnTo>
                  <a:lnTo>
                    <a:pt x="96" y="2528"/>
                  </a:lnTo>
                  <a:lnTo>
                    <a:pt x="90" y="2489"/>
                  </a:lnTo>
                  <a:lnTo>
                    <a:pt x="87" y="2449"/>
                  </a:lnTo>
                  <a:lnTo>
                    <a:pt x="87" y="411"/>
                  </a:lnTo>
                  <a:lnTo>
                    <a:pt x="90" y="359"/>
                  </a:lnTo>
                  <a:lnTo>
                    <a:pt x="99" y="310"/>
                  </a:lnTo>
                  <a:lnTo>
                    <a:pt x="115" y="262"/>
                  </a:lnTo>
                  <a:lnTo>
                    <a:pt x="135" y="217"/>
                  </a:lnTo>
                  <a:lnTo>
                    <a:pt x="161" y="176"/>
                  </a:lnTo>
                  <a:lnTo>
                    <a:pt x="191" y="138"/>
                  </a:lnTo>
                  <a:lnTo>
                    <a:pt x="225" y="104"/>
                  </a:lnTo>
                  <a:lnTo>
                    <a:pt x="263" y="74"/>
                  </a:lnTo>
                  <a:lnTo>
                    <a:pt x="304" y="48"/>
                  </a:lnTo>
                  <a:lnTo>
                    <a:pt x="350" y="27"/>
                  </a:lnTo>
                  <a:lnTo>
                    <a:pt x="397" y="13"/>
                  </a:lnTo>
                  <a:lnTo>
                    <a:pt x="447" y="3"/>
                  </a:lnTo>
                  <a:lnTo>
                    <a:pt x="4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196"/>
            <p:cNvSpPr>
              <a:spLocks noEditPoints="1"/>
            </p:cNvSpPr>
            <p:nvPr/>
          </p:nvSpPr>
          <p:spPr bwMode="auto">
            <a:xfrm>
              <a:off x="4457700" y="4713288"/>
              <a:ext cx="406400" cy="42863"/>
            </a:xfrm>
            <a:custGeom>
              <a:avLst/>
              <a:gdLst>
                <a:gd name="T0" fmla="*/ 82 w 2562"/>
                <a:gd name="T1" fmla="*/ 81 h 274"/>
                <a:gd name="T2" fmla="*/ 82 w 2562"/>
                <a:gd name="T3" fmla="*/ 191 h 274"/>
                <a:gd name="T4" fmla="*/ 2480 w 2562"/>
                <a:gd name="T5" fmla="*/ 191 h 274"/>
                <a:gd name="T6" fmla="*/ 2480 w 2562"/>
                <a:gd name="T7" fmla="*/ 81 h 274"/>
                <a:gd name="T8" fmla="*/ 82 w 2562"/>
                <a:gd name="T9" fmla="*/ 81 h 274"/>
                <a:gd name="T10" fmla="*/ 41 w 2562"/>
                <a:gd name="T11" fmla="*/ 0 h 274"/>
                <a:gd name="T12" fmla="*/ 2521 w 2562"/>
                <a:gd name="T13" fmla="*/ 0 h 274"/>
                <a:gd name="T14" fmla="*/ 2535 w 2562"/>
                <a:gd name="T15" fmla="*/ 2 h 274"/>
                <a:gd name="T16" fmla="*/ 2545 w 2562"/>
                <a:gd name="T17" fmla="*/ 8 h 274"/>
                <a:gd name="T18" fmla="*/ 2554 w 2562"/>
                <a:gd name="T19" fmla="*/ 16 h 274"/>
                <a:gd name="T20" fmla="*/ 2560 w 2562"/>
                <a:gd name="T21" fmla="*/ 27 h 274"/>
                <a:gd name="T22" fmla="*/ 2562 w 2562"/>
                <a:gd name="T23" fmla="*/ 41 h 274"/>
                <a:gd name="T24" fmla="*/ 2562 w 2562"/>
                <a:gd name="T25" fmla="*/ 232 h 274"/>
                <a:gd name="T26" fmla="*/ 2560 w 2562"/>
                <a:gd name="T27" fmla="*/ 245 h 274"/>
                <a:gd name="T28" fmla="*/ 2554 w 2562"/>
                <a:gd name="T29" fmla="*/ 256 h 274"/>
                <a:gd name="T30" fmla="*/ 2545 w 2562"/>
                <a:gd name="T31" fmla="*/ 265 h 274"/>
                <a:gd name="T32" fmla="*/ 2535 w 2562"/>
                <a:gd name="T33" fmla="*/ 271 h 274"/>
                <a:gd name="T34" fmla="*/ 2521 w 2562"/>
                <a:gd name="T35" fmla="*/ 274 h 274"/>
                <a:gd name="T36" fmla="*/ 41 w 2562"/>
                <a:gd name="T37" fmla="*/ 274 h 274"/>
                <a:gd name="T38" fmla="*/ 28 w 2562"/>
                <a:gd name="T39" fmla="*/ 271 h 274"/>
                <a:gd name="T40" fmla="*/ 16 w 2562"/>
                <a:gd name="T41" fmla="*/ 265 h 274"/>
                <a:gd name="T42" fmla="*/ 8 w 2562"/>
                <a:gd name="T43" fmla="*/ 256 h 274"/>
                <a:gd name="T44" fmla="*/ 2 w 2562"/>
                <a:gd name="T45" fmla="*/ 245 h 274"/>
                <a:gd name="T46" fmla="*/ 0 w 2562"/>
                <a:gd name="T47" fmla="*/ 232 h 274"/>
                <a:gd name="T48" fmla="*/ 0 w 2562"/>
                <a:gd name="T49" fmla="*/ 41 h 274"/>
                <a:gd name="T50" fmla="*/ 2 w 2562"/>
                <a:gd name="T51" fmla="*/ 27 h 274"/>
                <a:gd name="T52" fmla="*/ 8 w 2562"/>
                <a:gd name="T53" fmla="*/ 16 h 274"/>
                <a:gd name="T54" fmla="*/ 16 w 2562"/>
                <a:gd name="T55" fmla="*/ 8 h 274"/>
                <a:gd name="T56" fmla="*/ 28 w 2562"/>
                <a:gd name="T57" fmla="*/ 2 h 274"/>
                <a:gd name="T58" fmla="*/ 41 w 2562"/>
                <a:gd name="T59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62" h="274">
                  <a:moveTo>
                    <a:pt x="82" y="81"/>
                  </a:moveTo>
                  <a:lnTo>
                    <a:pt x="82" y="191"/>
                  </a:lnTo>
                  <a:lnTo>
                    <a:pt x="2480" y="191"/>
                  </a:lnTo>
                  <a:lnTo>
                    <a:pt x="2480" y="81"/>
                  </a:lnTo>
                  <a:lnTo>
                    <a:pt x="82" y="81"/>
                  </a:lnTo>
                  <a:close/>
                  <a:moveTo>
                    <a:pt x="41" y="0"/>
                  </a:moveTo>
                  <a:lnTo>
                    <a:pt x="2521" y="0"/>
                  </a:lnTo>
                  <a:lnTo>
                    <a:pt x="2535" y="2"/>
                  </a:lnTo>
                  <a:lnTo>
                    <a:pt x="2545" y="8"/>
                  </a:lnTo>
                  <a:lnTo>
                    <a:pt x="2554" y="16"/>
                  </a:lnTo>
                  <a:lnTo>
                    <a:pt x="2560" y="27"/>
                  </a:lnTo>
                  <a:lnTo>
                    <a:pt x="2562" y="41"/>
                  </a:lnTo>
                  <a:lnTo>
                    <a:pt x="2562" y="232"/>
                  </a:lnTo>
                  <a:lnTo>
                    <a:pt x="2560" y="245"/>
                  </a:lnTo>
                  <a:lnTo>
                    <a:pt x="2554" y="256"/>
                  </a:lnTo>
                  <a:lnTo>
                    <a:pt x="2545" y="265"/>
                  </a:lnTo>
                  <a:lnTo>
                    <a:pt x="2535" y="271"/>
                  </a:lnTo>
                  <a:lnTo>
                    <a:pt x="2521" y="274"/>
                  </a:lnTo>
                  <a:lnTo>
                    <a:pt x="41" y="274"/>
                  </a:lnTo>
                  <a:lnTo>
                    <a:pt x="28" y="271"/>
                  </a:lnTo>
                  <a:lnTo>
                    <a:pt x="16" y="265"/>
                  </a:lnTo>
                  <a:lnTo>
                    <a:pt x="8" y="256"/>
                  </a:lnTo>
                  <a:lnTo>
                    <a:pt x="2" y="245"/>
                  </a:lnTo>
                  <a:lnTo>
                    <a:pt x="0" y="232"/>
                  </a:lnTo>
                  <a:lnTo>
                    <a:pt x="0" y="41"/>
                  </a:lnTo>
                  <a:lnTo>
                    <a:pt x="2" y="27"/>
                  </a:lnTo>
                  <a:lnTo>
                    <a:pt x="8" y="16"/>
                  </a:lnTo>
                  <a:lnTo>
                    <a:pt x="16" y="8"/>
                  </a:lnTo>
                  <a:lnTo>
                    <a:pt x="28" y="2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7" name="Group 836"/>
          <p:cNvGrpSpPr/>
          <p:nvPr/>
        </p:nvGrpSpPr>
        <p:grpSpPr>
          <a:xfrm>
            <a:off x="5387090" y="4216400"/>
            <a:ext cx="473075" cy="574675"/>
            <a:chOff x="5392738" y="4216400"/>
            <a:chExt cx="473075" cy="574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6" name="Freeform 201"/>
            <p:cNvSpPr>
              <a:spLocks noEditPoints="1"/>
            </p:cNvSpPr>
            <p:nvPr/>
          </p:nvSpPr>
          <p:spPr bwMode="auto">
            <a:xfrm>
              <a:off x="5392738" y="4216400"/>
              <a:ext cx="473075" cy="325438"/>
            </a:xfrm>
            <a:custGeom>
              <a:avLst/>
              <a:gdLst>
                <a:gd name="T0" fmla="*/ 1047 w 2686"/>
                <a:gd name="T1" fmla="*/ 133 h 1845"/>
                <a:gd name="T2" fmla="*/ 866 w 2686"/>
                <a:gd name="T3" fmla="*/ 343 h 1845"/>
                <a:gd name="T4" fmla="*/ 952 w 2686"/>
                <a:gd name="T5" fmla="*/ 951 h 1845"/>
                <a:gd name="T6" fmla="*/ 1175 w 2686"/>
                <a:gd name="T7" fmla="*/ 927 h 1845"/>
                <a:gd name="T8" fmla="*/ 1272 w 2686"/>
                <a:gd name="T9" fmla="*/ 687 h 1845"/>
                <a:gd name="T10" fmla="*/ 1439 w 2686"/>
                <a:gd name="T11" fmla="*/ 475 h 1845"/>
                <a:gd name="T12" fmla="*/ 1438 w 2686"/>
                <a:gd name="T13" fmla="*/ 472 h 1845"/>
                <a:gd name="T14" fmla="*/ 1274 w 2686"/>
                <a:gd name="T15" fmla="*/ 641 h 1845"/>
                <a:gd name="T16" fmla="*/ 1160 w 2686"/>
                <a:gd name="T17" fmla="*/ 808 h 1845"/>
                <a:gd name="T18" fmla="*/ 1188 w 2686"/>
                <a:gd name="T19" fmla="*/ 499 h 1845"/>
                <a:gd name="T20" fmla="*/ 1393 w 2686"/>
                <a:gd name="T21" fmla="*/ 283 h 1845"/>
                <a:gd name="T22" fmla="*/ 1638 w 2686"/>
                <a:gd name="T23" fmla="*/ 242 h 1845"/>
                <a:gd name="T24" fmla="*/ 1719 w 2686"/>
                <a:gd name="T25" fmla="*/ 270 h 1845"/>
                <a:gd name="T26" fmla="*/ 1713 w 2686"/>
                <a:gd name="T27" fmla="*/ 295 h 1845"/>
                <a:gd name="T28" fmla="*/ 1645 w 2686"/>
                <a:gd name="T29" fmla="*/ 480 h 1845"/>
                <a:gd name="T30" fmla="*/ 1474 w 2686"/>
                <a:gd name="T31" fmla="*/ 712 h 1845"/>
                <a:gd name="T32" fmla="*/ 1259 w 2686"/>
                <a:gd name="T33" fmla="*/ 833 h 1845"/>
                <a:gd name="T34" fmla="*/ 1686 w 2686"/>
                <a:gd name="T35" fmla="*/ 1004 h 1845"/>
                <a:gd name="T36" fmla="*/ 1867 w 2686"/>
                <a:gd name="T37" fmla="*/ 793 h 1845"/>
                <a:gd name="T38" fmla="*/ 1781 w 2686"/>
                <a:gd name="T39" fmla="*/ 185 h 1845"/>
                <a:gd name="T40" fmla="*/ 1777 w 2686"/>
                <a:gd name="T41" fmla="*/ 0 h 1845"/>
                <a:gd name="T42" fmla="*/ 2011 w 2686"/>
                <a:gd name="T43" fmla="*/ 151 h 1845"/>
                <a:gd name="T44" fmla="*/ 2113 w 2686"/>
                <a:gd name="T45" fmla="*/ 1306 h 1845"/>
                <a:gd name="T46" fmla="*/ 2257 w 2686"/>
                <a:gd name="T47" fmla="*/ 1465 h 1845"/>
                <a:gd name="T48" fmla="*/ 2316 w 2686"/>
                <a:gd name="T49" fmla="*/ 1695 h 1845"/>
                <a:gd name="T50" fmla="*/ 2488 w 2686"/>
                <a:gd name="T51" fmla="*/ 1710 h 1845"/>
                <a:gd name="T52" fmla="*/ 2628 w 2686"/>
                <a:gd name="T53" fmla="*/ 1415 h 1845"/>
                <a:gd name="T54" fmla="*/ 2602 w 2686"/>
                <a:gd name="T55" fmla="*/ 1002 h 1845"/>
                <a:gd name="T56" fmla="*/ 2497 w 2686"/>
                <a:gd name="T57" fmla="*/ 786 h 1845"/>
                <a:gd name="T58" fmla="*/ 2385 w 2686"/>
                <a:gd name="T59" fmla="*/ 578 h 1845"/>
                <a:gd name="T60" fmla="*/ 2244 w 2686"/>
                <a:gd name="T61" fmla="*/ 285 h 1845"/>
                <a:gd name="T62" fmla="*/ 2357 w 2686"/>
                <a:gd name="T63" fmla="*/ 40 h 1845"/>
                <a:gd name="T64" fmla="*/ 2464 w 2686"/>
                <a:gd name="T65" fmla="*/ 106 h 1845"/>
                <a:gd name="T66" fmla="*/ 2506 w 2686"/>
                <a:gd name="T67" fmla="*/ 708 h 1845"/>
                <a:gd name="T68" fmla="*/ 2628 w 2686"/>
                <a:gd name="T69" fmla="*/ 914 h 1845"/>
                <a:gd name="T70" fmla="*/ 2686 w 2686"/>
                <a:gd name="T71" fmla="*/ 1297 h 1845"/>
                <a:gd name="T72" fmla="*/ 2600 w 2686"/>
                <a:gd name="T73" fmla="*/ 1669 h 1845"/>
                <a:gd name="T74" fmla="*/ 2377 w 2686"/>
                <a:gd name="T75" fmla="*/ 1785 h 1845"/>
                <a:gd name="T76" fmla="*/ 2225 w 2686"/>
                <a:gd name="T77" fmla="*/ 1611 h 1845"/>
                <a:gd name="T78" fmla="*/ 2147 w 2686"/>
                <a:gd name="T79" fmla="*/ 1389 h 1845"/>
                <a:gd name="T80" fmla="*/ 2034 w 2686"/>
                <a:gd name="T81" fmla="*/ 1578 h 1845"/>
                <a:gd name="T82" fmla="*/ 667 w 2686"/>
                <a:gd name="T83" fmla="*/ 1598 h 1845"/>
                <a:gd name="T84" fmla="*/ 462 w 2686"/>
                <a:gd name="T85" fmla="*/ 1524 h 1845"/>
                <a:gd name="T86" fmla="*/ 208 w 2686"/>
                <a:gd name="T87" fmla="*/ 1398 h 1845"/>
                <a:gd name="T88" fmla="*/ 30 w 2686"/>
                <a:gd name="T89" fmla="*/ 1189 h 1845"/>
                <a:gd name="T90" fmla="*/ 0 w 2686"/>
                <a:gd name="T91" fmla="*/ 1147 h 1845"/>
                <a:gd name="T92" fmla="*/ 39 w 2686"/>
                <a:gd name="T93" fmla="*/ 1114 h 1845"/>
                <a:gd name="T94" fmla="*/ 260 w 2686"/>
                <a:gd name="T95" fmla="*/ 1053 h 1845"/>
                <a:gd name="T96" fmla="*/ 525 w 2686"/>
                <a:gd name="T97" fmla="*/ 1156 h 1845"/>
                <a:gd name="T98" fmla="*/ 682 w 2686"/>
                <a:gd name="T99" fmla="*/ 1404 h 1845"/>
                <a:gd name="T100" fmla="*/ 626 w 2686"/>
                <a:gd name="T101" fmla="*/ 1443 h 1845"/>
                <a:gd name="T102" fmla="*/ 394 w 2686"/>
                <a:gd name="T103" fmla="*/ 1278 h 1845"/>
                <a:gd name="T104" fmla="*/ 295 w 2686"/>
                <a:gd name="T105" fmla="*/ 1246 h 1845"/>
                <a:gd name="T106" fmla="*/ 391 w 2686"/>
                <a:gd name="T107" fmla="*/ 1285 h 1845"/>
                <a:gd name="T108" fmla="*/ 627 w 2686"/>
                <a:gd name="T109" fmla="*/ 1490 h 1845"/>
                <a:gd name="T110" fmla="*/ 723 w 2686"/>
                <a:gd name="T111" fmla="*/ 1602 h 1845"/>
                <a:gd name="T112" fmla="*/ 781 w 2686"/>
                <a:gd name="T113" fmla="*/ 90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86" h="1845">
                  <a:moveTo>
                    <a:pt x="2297" y="309"/>
                  </a:moveTo>
                  <a:lnTo>
                    <a:pt x="2303" y="385"/>
                  </a:lnTo>
                  <a:lnTo>
                    <a:pt x="2373" y="413"/>
                  </a:lnTo>
                  <a:lnTo>
                    <a:pt x="2381" y="309"/>
                  </a:lnTo>
                  <a:lnTo>
                    <a:pt x="2297" y="309"/>
                  </a:lnTo>
                  <a:close/>
                  <a:moveTo>
                    <a:pt x="1122" y="122"/>
                  </a:moveTo>
                  <a:lnTo>
                    <a:pt x="1083" y="125"/>
                  </a:lnTo>
                  <a:lnTo>
                    <a:pt x="1047" y="133"/>
                  </a:lnTo>
                  <a:lnTo>
                    <a:pt x="1013" y="146"/>
                  </a:lnTo>
                  <a:lnTo>
                    <a:pt x="981" y="163"/>
                  </a:lnTo>
                  <a:lnTo>
                    <a:pt x="952" y="185"/>
                  </a:lnTo>
                  <a:lnTo>
                    <a:pt x="927" y="211"/>
                  </a:lnTo>
                  <a:lnTo>
                    <a:pt x="905" y="241"/>
                  </a:lnTo>
                  <a:lnTo>
                    <a:pt x="887" y="272"/>
                  </a:lnTo>
                  <a:lnTo>
                    <a:pt x="874" y="307"/>
                  </a:lnTo>
                  <a:lnTo>
                    <a:pt x="866" y="343"/>
                  </a:lnTo>
                  <a:lnTo>
                    <a:pt x="864" y="382"/>
                  </a:lnTo>
                  <a:lnTo>
                    <a:pt x="864" y="755"/>
                  </a:lnTo>
                  <a:lnTo>
                    <a:pt x="866" y="793"/>
                  </a:lnTo>
                  <a:lnTo>
                    <a:pt x="874" y="830"/>
                  </a:lnTo>
                  <a:lnTo>
                    <a:pt x="887" y="864"/>
                  </a:lnTo>
                  <a:lnTo>
                    <a:pt x="905" y="897"/>
                  </a:lnTo>
                  <a:lnTo>
                    <a:pt x="927" y="925"/>
                  </a:lnTo>
                  <a:lnTo>
                    <a:pt x="952" y="951"/>
                  </a:lnTo>
                  <a:lnTo>
                    <a:pt x="981" y="973"/>
                  </a:lnTo>
                  <a:lnTo>
                    <a:pt x="1013" y="991"/>
                  </a:lnTo>
                  <a:lnTo>
                    <a:pt x="1047" y="1004"/>
                  </a:lnTo>
                  <a:lnTo>
                    <a:pt x="1083" y="1012"/>
                  </a:lnTo>
                  <a:lnTo>
                    <a:pt x="1122" y="1015"/>
                  </a:lnTo>
                  <a:lnTo>
                    <a:pt x="1160" y="1015"/>
                  </a:lnTo>
                  <a:lnTo>
                    <a:pt x="1165" y="972"/>
                  </a:lnTo>
                  <a:lnTo>
                    <a:pt x="1175" y="927"/>
                  </a:lnTo>
                  <a:lnTo>
                    <a:pt x="1187" y="882"/>
                  </a:lnTo>
                  <a:lnTo>
                    <a:pt x="1204" y="836"/>
                  </a:lnTo>
                  <a:lnTo>
                    <a:pt x="1208" y="827"/>
                  </a:lnTo>
                  <a:lnTo>
                    <a:pt x="1211" y="817"/>
                  </a:lnTo>
                  <a:lnTo>
                    <a:pt x="1223" y="787"/>
                  </a:lnTo>
                  <a:lnTo>
                    <a:pt x="1238" y="756"/>
                  </a:lnTo>
                  <a:lnTo>
                    <a:pt x="1254" y="721"/>
                  </a:lnTo>
                  <a:lnTo>
                    <a:pt x="1272" y="687"/>
                  </a:lnTo>
                  <a:lnTo>
                    <a:pt x="1292" y="652"/>
                  </a:lnTo>
                  <a:lnTo>
                    <a:pt x="1319" y="609"/>
                  </a:lnTo>
                  <a:lnTo>
                    <a:pt x="1347" y="571"/>
                  </a:lnTo>
                  <a:lnTo>
                    <a:pt x="1375" y="535"/>
                  </a:lnTo>
                  <a:lnTo>
                    <a:pt x="1403" y="506"/>
                  </a:lnTo>
                  <a:lnTo>
                    <a:pt x="1416" y="495"/>
                  </a:lnTo>
                  <a:lnTo>
                    <a:pt x="1429" y="483"/>
                  </a:lnTo>
                  <a:lnTo>
                    <a:pt x="1439" y="475"/>
                  </a:lnTo>
                  <a:lnTo>
                    <a:pt x="1448" y="467"/>
                  </a:lnTo>
                  <a:lnTo>
                    <a:pt x="1460" y="460"/>
                  </a:lnTo>
                  <a:lnTo>
                    <a:pt x="1466" y="456"/>
                  </a:lnTo>
                  <a:lnTo>
                    <a:pt x="1468" y="455"/>
                  </a:lnTo>
                  <a:lnTo>
                    <a:pt x="1466" y="456"/>
                  </a:lnTo>
                  <a:lnTo>
                    <a:pt x="1459" y="460"/>
                  </a:lnTo>
                  <a:lnTo>
                    <a:pt x="1448" y="465"/>
                  </a:lnTo>
                  <a:lnTo>
                    <a:pt x="1438" y="472"/>
                  </a:lnTo>
                  <a:lnTo>
                    <a:pt x="1426" y="480"/>
                  </a:lnTo>
                  <a:lnTo>
                    <a:pt x="1413" y="490"/>
                  </a:lnTo>
                  <a:lnTo>
                    <a:pt x="1399" y="501"/>
                  </a:lnTo>
                  <a:lnTo>
                    <a:pt x="1369" y="529"/>
                  </a:lnTo>
                  <a:lnTo>
                    <a:pt x="1352" y="545"/>
                  </a:lnTo>
                  <a:lnTo>
                    <a:pt x="1336" y="562"/>
                  </a:lnTo>
                  <a:lnTo>
                    <a:pt x="1305" y="600"/>
                  </a:lnTo>
                  <a:lnTo>
                    <a:pt x="1274" y="641"/>
                  </a:lnTo>
                  <a:lnTo>
                    <a:pt x="1252" y="674"/>
                  </a:lnTo>
                  <a:lnTo>
                    <a:pt x="1231" y="709"/>
                  </a:lnTo>
                  <a:lnTo>
                    <a:pt x="1211" y="741"/>
                  </a:lnTo>
                  <a:lnTo>
                    <a:pt x="1194" y="772"/>
                  </a:lnTo>
                  <a:lnTo>
                    <a:pt x="1179" y="802"/>
                  </a:lnTo>
                  <a:lnTo>
                    <a:pt x="1173" y="815"/>
                  </a:lnTo>
                  <a:lnTo>
                    <a:pt x="1166" y="828"/>
                  </a:lnTo>
                  <a:lnTo>
                    <a:pt x="1160" y="808"/>
                  </a:lnTo>
                  <a:lnTo>
                    <a:pt x="1154" y="783"/>
                  </a:lnTo>
                  <a:lnTo>
                    <a:pt x="1149" y="754"/>
                  </a:lnTo>
                  <a:lnTo>
                    <a:pt x="1146" y="722"/>
                  </a:lnTo>
                  <a:lnTo>
                    <a:pt x="1145" y="688"/>
                  </a:lnTo>
                  <a:lnTo>
                    <a:pt x="1148" y="640"/>
                  </a:lnTo>
                  <a:lnTo>
                    <a:pt x="1157" y="589"/>
                  </a:lnTo>
                  <a:lnTo>
                    <a:pt x="1173" y="537"/>
                  </a:lnTo>
                  <a:lnTo>
                    <a:pt x="1188" y="499"/>
                  </a:lnTo>
                  <a:lnTo>
                    <a:pt x="1208" y="462"/>
                  </a:lnTo>
                  <a:lnTo>
                    <a:pt x="1222" y="437"/>
                  </a:lnTo>
                  <a:lnTo>
                    <a:pt x="1239" y="414"/>
                  </a:lnTo>
                  <a:lnTo>
                    <a:pt x="1258" y="391"/>
                  </a:lnTo>
                  <a:lnTo>
                    <a:pt x="1288" y="360"/>
                  </a:lnTo>
                  <a:lnTo>
                    <a:pt x="1320" y="331"/>
                  </a:lnTo>
                  <a:lnTo>
                    <a:pt x="1356" y="304"/>
                  </a:lnTo>
                  <a:lnTo>
                    <a:pt x="1393" y="283"/>
                  </a:lnTo>
                  <a:lnTo>
                    <a:pt x="1419" y="270"/>
                  </a:lnTo>
                  <a:lnTo>
                    <a:pt x="1445" y="260"/>
                  </a:lnTo>
                  <a:lnTo>
                    <a:pt x="1471" y="251"/>
                  </a:lnTo>
                  <a:lnTo>
                    <a:pt x="1511" y="242"/>
                  </a:lnTo>
                  <a:lnTo>
                    <a:pt x="1549" y="237"/>
                  </a:lnTo>
                  <a:lnTo>
                    <a:pt x="1585" y="236"/>
                  </a:lnTo>
                  <a:lnTo>
                    <a:pt x="1618" y="238"/>
                  </a:lnTo>
                  <a:lnTo>
                    <a:pt x="1638" y="242"/>
                  </a:lnTo>
                  <a:lnTo>
                    <a:pt x="1657" y="246"/>
                  </a:lnTo>
                  <a:lnTo>
                    <a:pt x="1673" y="251"/>
                  </a:lnTo>
                  <a:lnTo>
                    <a:pt x="1687" y="255"/>
                  </a:lnTo>
                  <a:lnTo>
                    <a:pt x="1699" y="261"/>
                  </a:lnTo>
                  <a:lnTo>
                    <a:pt x="1709" y="265"/>
                  </a:lnTo>
                  <a:lnTo>
                    <a:pt x="1713" y="267"/>
                  </a:lnTo>
                  <a:lnTo>
                    <a:pt x="1716" y="269"/>
                  </a:lnTo>
                  <a:lnTo>
                    <a:pt x="1719" y="270"/>
                  </a:lnTo>
                  <a:lnTo>
                    <a:pt x="1720" y="271"/>
                  </a:lnTo>
                  <a:lnTo>
                    <a:pt x="1721" y="271"/>
                  </a:lnTo>
                  <a:lnTo>
                    <a:pt x="1721" y="272"/>
                  </a:lnTo>
                  <a:lnTo>
                    <a:pt x="1720" y="273"/>
                  </a:lnTo>
                  <a:lnTo>
                    <a:pt x="1719" y="276"/>
                  </a:lnTo>
                  <a:lnTo>
                    <a:pt x="1718" y="280"/>
                  </a:lnTo>
                  <a:lnTo>
                    <a:pt x="1716" y="285"/>
                  </a:lnTo>
                  <a:lnTo>
                    <a:pt x="1713" y="295"/>
                  </a:lnTo>
                  <a:lnTo>
                    <a:pt x="1710" y="308"/>
                  </a:lnTo>
                  <a:lnTo>
                    <a:pt x="1704" y="320"/>
                  </a:lnTo>
                  <a:lnTo>
                    <a:pt x="1697" y="342"/>
                  </a:lnTo>
                  <a:lnTo>
                    <a:pt x="1688" y="368"/>
                  </a:lnTo>
                  <a:lnTo>
                    <a:pt x="1678" y="396"/>
                  </a:lnTo>
                  <a:lnTo>
                    <a:pt x="1668" y="424"/>
                  </a:lnTo>
                  <a:lnTo>
                    <a:pt x="1658" y="452"/>
                  </a:lnTo>
                  <a:lnTo>
                    <a:pt x="1645" y="480"/>
                  </a:lnTo>
                  <a:lnTo>
                    <a:pt x="1632" y="509"/>
                  </a:lnTo>
                  <a:lnTo>
                    <a:pt x="1618" y="536"/>
                  </a:lnTo>
                  <a:lnTo>
                    <a:pt x="1597" y="573"/>
                  </a:lnTo>
                  <a:lnTo>
                    <a:pt x="1573" y="608"/>
                  </a:lnTo>
                  <a:lnTo>
                    <a:pt x="1546" y="642"/>
                  </a:lnTo>
                  <a:lnTo>
                    <a:pt x="1523" y="666"/>
                  </a:lnTo>
                  <a:lnTo>
                    <a:pt x="1500" y="690"/>
                  </a:lnTo>
                  <a:lnTo>
                    <a:pt x="1474" y="712"/>
                  </a:lnTo>
                  <a:lnTo>
                    <a:pt x="1447" y="733"/>
                  </a:lnTo>
                  <a:lnTo>
                    <a:pt x="1420" y="753"/>
                  </a:lnTo>
                  <a:lnTo>
                    <a:pt x="1391" y="770"/>
                  </a:lnTo>
                  <a:lnTo>
                    <a:pt x="1362" y="787"/>
                  </a:lnTo>
                  <a:lnTo>
                    <a:pt x="1333" y="802"/>
                  </a:lnTo>
                  <a:lnTo>
                    <a:pt x="1304" y="814"/>
                  </a:lnTo>
                  <a:lnTo>
                    <a:pt x="1277" y="826"/>
                  </a:lnTo>
                  <a:lnTo>
                    <a:pt x="1259" y="833"/>
                  </a:lnTo>
                  <a:lnTo>
                    <a:pt x="1242" y="839"/>
                  </a:lnTo>
                  <a:lnTo>
                    <a:pt x="1224" y="883"/>
                  </a:lnTo>
                  <a:lnTo>
                    <a:pt x="1211" y="927"/>
                  </a:lnTo>
                  <a:lnTo>
                    <a:pt x="1203" y="972"/>
                  </a:lnTo>
                  <a:lnTo>
                    <a:pt x="1196" y="1015"/>
                  </a:lnTo>
                  <a:lnTo>
                    <a:pt x="1612" y="1015"/>
                  </a:lnTo>
                  <a:lnTo>
                    <a:pt x="1649" y="1012"/>
                  </a:lnTo>
                  <a:lnTo>
                    <a:pt x="1686" y="1004"/>
                  </a:lnTo>
                  <a:lnTo>
                    <a:pt x="1720" y="991"/>
                  </a:lnTo>
                  <a:lnTo>
                    <a:pt x="1752" y="973"/>
                  </a:lnTo>
                  <a:lnTo>
                    <a:pt x="1781" y="951"/>
                  </a:lnTo>
                  <a:lnTo>
                    <a:pt x="1806" y="925"/>
                  </a:lnTo>
                  <a:lnTo>
                    <a:pt x="1828" y="897"/>
                  </a:lnTo>
                  <a:lnTo>
                    <a:pt x="1845" y="864"/>
                  </a:lnTo>
                  <a:lnTo>
                    <a:pt x="1859" y="830"/>
                  </a:lnTo>
                  <a:lnTo>
                    <a:pt x="1867" y="793"/>
                  </a:lnTo>
                  <a:lnTo>
                    <a:pt x="1870" y="755"/>
                  </a:lnTo>
                  <a:lnTo>
                    <a:pt x="1870" y="382"/>
                  </a:lnTo>
                  <a:lnTo>
                    <a:pt x="1867" y="343"/>
                  </a:lnTo>
                  <a:lnTo>
                    <a:pt x="1859" y="307"/>
                  </a:lnTo>
                  <a:lnTo>
                    <a:pt x="1845" y="272"/>
                  </a:lnTo>
                  <a:lnTo>
                    <a:pt x="1828" y="241"/>
                  </a:lnTo>
                  <a:lnTo>
                    <a:pt x="1806" y="211"/>
                  </a:lnTo>
                  <a:lnTo>
                    <a:pt x="1781" y="185"/>
                  </a:lnTo>
                  <a:lnTo>
                    <a:pt x="1752" y="163"/>
                  </a:lnTo>
                  <a:lnTo>
                    <a:pt x="1720" y="146"/>
                  </a:lnTo>
                  <a:lnTo>
                    <a:pt x="1686" y="133"/>
                  </a:lnTo>
                  <a:lnTo>
                    <a:pt x="1649" y="125"/>
                  </a:lnTo>
                  <a:lnTo>
                    <a:pt x="1612" y="122"/>
                  </a:lnTo>
                  <a:lnTo>
                    <a:pt x="1122" y="122"/>
                  </a:lnTo>
                  <a:close/>
                  <a:moveTo>
                    <a:pt x="976" y="0"/>
                  </a:moveTo>
                  <a:lnTo>
                    <a:pt x="1777" y="0"/>
                  </a:lnTo>
                  <a:lnTo>
                    <a:pt x="1815" y="4"/>
                  </a:lnTo>
                  <a:lnTo>
                    <a:pt x="1852" y="12"/>
                  </a:lnTo>
                  <a:lnTo>
                    <a:pt x="1886" y="25"/>
                  </a:lnTo>
                  <a:lnTo>
                    <a:pt x="1918" y="42"/>
                  </a:lnTo>
                  <a:lnTo>
                    <a:pt x="1947" y="64"/>
                  </a:lnTo>
                  <a:lnTo>
                    <a:pt x="1972" y="90"/>
                  </a:lnTo>
                  <a:lnTo>
                    <a:pt x="1994" y="120"/>
                  </a:lnTo>
                  <a:lnTo>
                    <a:pt x="2011" y="151"/>
                  </a:lnTo>
                  <a:lnTo>
                    <a:pt x="2025" y="185"/>
                  </a:lnTo>
                  <a:lnTo>
                    <a:pt x="2032" y="222"/>
                  </a:lnTo>
                  <a:lnTo>
                    <a:pt x="2035" y="261"/>
                  </a:lnTo>
                  <a:lnTo>
                    <a:pt x="2035" y="1279"/>
                  </a:lnTo>
                  <a:lnTo>
                    <a:pt x="2053" y="1284"/>
                  </a:lnTo>
                  <a:lnTo>
                    <a:pt x="2072" y="1289"/>
                  </a:lnTo>
                  <a:lnTo>
                    <a:pt x="2092" y="1298"/>
                  </a:lnTo>
                  <a:lnTo>
                    <a:pt x="2113" y="1306"/>
                  </a:lnTo>
                  <a:lnTo>
                    <a:pt x="2135" y="1318"/>
                  </a:lnTo>
                  <a:lnTo>
                    <a:pt x="2155" y="1331"/>
                  </a:lnTo>
                  <a:lnTo>
                    <a:pt x="2176" y="1347"/>
                  </a:lnTo>
                  <a:lnTo>
                    <a:pt x="2196" y="1365"/>
                  </a:lnTo>
                  <a:lnTo>
                    <a:pt x="2215" y="1386"/>
                  </a:lnTo>
                  <a:lnTo>
                    <a:pt x="2231" y="1409"/>
                  </a:lnTo>
                  <a:lnTo>
                    <a:pt x="2246" y="1436"/>
                  </a:lnTo>
                  <a:lnTo>
                    <a:pt x="2257" y="1465"/>
                  </a:lnTo>
                  <a:lnTo>
                    <a:pt x="2266" y="1498"/>
                  </a:lnTo>
                  <a:lnTo>
                    <a:pt x="2272" y="1536"/>
                  </a:lnTo>
                  <a:lnTo>
                    <a:pt x="2274" y="1576"/>
                  </a:lnTo>
                  <a:lnTo>
                    <a:pt x="2276" y="1606"/>
                  </a:lnTo>
                  <a:lnTo>
                    <a:pt x="2281" y="1633"/>
                  </a:lnTo>
                  <a:lnTo>
                    <a:pt x="2290" y="1657"/>
                  </a:lnTo>
                  <a:lnTo>
                    <a:pt x="2302" y="1677"/>
                  </a:lnTo>
                  <a:lnTo>
                    <a:pt x="2316" y="1695"/>
                  </a:lnTo>
                  <a:lnTo>
                    <a:pt x="2332" y="1709"/>
                  </a:lnTo>
                  <a:lnTo>
                    <a:pt x="2349" y="1721"/>
                  </a:lnTo>
                  <a:lnTo>
                    <a:pt x="2369" y="1729"/>
                  </a:lnTo>
                  <a:lnTo>
                    <a:pt x="2388" y="1734"/>
                  </a:lnTo>
                  <a:lnTo>
                    <a:pt x="2408" y="1735"/>
                  </a:lnTo>
                  <a:lnTo>
                    <a:pt x="2435" y="1732"/>
                  </a:lnTo>
                  <a:lnTo>
                    <a:pt x="2462" y="1724"/>
                  </a:lnTo>
                  <a:lnTo>
                    <a:pt x="2488" y="1710"/>
                  </a:lnTo>
                  <a:lnTo>
                    <a:pt x="2512" y="1692"/>
                  </a:lnTo>
                  <a:lnTo>
                    <a:pt x="2536" y="1668"/>
                  </a:lnTo>
                  <a:lnTo>
                    <a:pt x="2557" y="1639"/>
                  </a:lnTo>
                  <a:lnTo>
                    <a:pt x="2577" y="1604"/>
                  </a:lnTo>
                  <a:lnTo>
                    <a:pt x="2595" y="1563"/>
                  </a:lnTo>
                  <a:lnTo>
                    <a:pt x="2610" y="1517"/>
                  </a:lnTo>
                  <a:lnTo>
                    <a:pt x="2620" y="1468"/>
                  </a:lnTo>
                  <a:lnTo>
                    <a:pt x="2628" y="1415"/>
                  </a:lnTo>
                  <a:lnTo>
                    <a:pt x="2633" y="1357"/>
                  </a:lnTo>
                  <a:lnTo>
                    <a:pt x="2635" y="1297"/>
                  </a:lnTo>
                  <a:lnTo>
                    <a:pt x="2634" y="1236"/>
                  </a:lnTo>
                  <a:lnTo>
                    <a:pt x="2631" y="1181"/>
                  </a:lnTo>
                  <a:lnTo>
                    <a:pt x="2626" y="1131"/>
                  </a:lnTo>
                  <a:lnTo>
                    <a:pt x="2620" y="1084"/>
                  </a:lnTo>
                  <a:lnTo>
                    <a:pt x="2612" y="1041"/>
                  </a:lnTo>
                  <a:lnTo>
                    <a:pt x="2602" y="1002"/>
                  </a:lnTo>
                  <a:lnTo>
                    <a:pt x="2592" y="968"/>
                  </a:lnTo>
                  <a:lnTo>
                    <a:pt x="2579" y="935"/>
                  </a:lnTo>
                  <a:lnTo>
                    <a:pt x="2567" y="905"/>
                  </a:lnTo>
                  <a:lnTo>
                    <a:pt x="2554" y="878"/>
                  </a:lnTo>
                  <a:lnTo>
                    <a:pt x="2540" y="853"/>
                  </a:lnTo>
                  <a:lnTo>
                    <a:pt x="2526" y="830"/>
                  </a:lnTo>
                  <a:lnTo>
                    <a:pt x="2511" y="807"/>
                  </a:lnTo>
                  <a:lnTo>
                    <a:pt x="2497" y="786"/>
                  </a:lnTo>
                  <a:lnTo>
                    <a:pt x="2482" y="766"/>
                  </a:lnTo>
                  <a:lnTo>
                    <a:pt x="2465" y="742"/>
                  </a:lnTo>
                  <a:lnTo>
                    <a:pt x="2450" y="718"/>
                  </a:lnTo>
                  <a:lnTo>
                    <a:pt x="2434" y="693"/>
                  </a:lnTo>
                  <a:lnTo>
                    <a:pt x="2420" y="668"/>
                  </a:lnTo>
                  <a:lnTo>
                    <a:pt x="2406" y="640"/>
                  </a:lnTo>
                  <a:lnTo>
                    <a:pt x="2395" y="611"/>
                  </a:lnTo>
                  <a:lnTo>
                    <a:pt x="2385" y="578"/>
                  </a:lnTo>
                  <a:lnTo>
                    <a:pt x="2377" y="543"/>
                  </a:lnTo>
                  <a:lnTo>
                    <a:pt x="2371" y="503"/>
                  </a:lnTo>
                  <a:lnTo>
                    <a:pt x="2369" y="460"/>
                  </a:lnTo>
                  <a:lnTo>
                    <a:pt x="2270" y="429"/>
                  </a:lnTo>
                  <a:lnTo>
                    <a:pt x="2261" y="424"/>
                  </a:lnTo>
                  <a:lnTo>
                    <a:pt x="2255" y="416"/>
                  </a:lnTo>
                  <a:lnTo>
                    <a:pt x="2253" y="406"/>
                  </a:lnTo>
                  <a:lnTo>
                    <a:pt x="2244" y="285"/>
                  </a:lnTo>
                  <a:lnTo>
                    <a:pt x="2246" y="274"/>
                  </a:lnTo>
                  <a:lnTo>
                    <a:pt x="2251" y="265"/>
                  </a:lnTo>
                  <a:lnTo>
                    <a:pt x="2259" y="258"/>
                  </a:lnTo>
                  <a:lnTo>
                    <a:pt x="2269" y="256"/>
                  </a:lnTo>
                  <a:lnTo>
                    <a:pt x="2390" y="256"/>
                  </a:lnTo>
                  <a:lnTo>
                    <a:pt x="2405" y="158"/>
                  </a:lnTo>
                  <a:lnTo>
                    <a:pt x="2359" y="49"/>
                  </a:lnTo>
                  <a:lnTo>
                    <a:pt x="2357" y="40"/>
                  </a:lnTo>
                  <a:lnTo>
                    <a:pt x="2358" y="31"/>
                  </a:lnTo>
                  <a:lnTo>
                    <a:pt x="2362" y="22"/>
                  </a:lnTo>
                  <a:lnTo>
                    <a:pt x="2369" y="16"/>
                  </a:lnTo>
                  <a:lnTo>
                    <a:pt x="2378" y="13"/>
                  </a:lnTo>
                  <a:lnTo>
                    <a:pt x="2387" y="13"/>
                  </a:lnTo>
                  <a:lnTo>
                    <a:pt x="2396" y="16"/>
                  </a:lnTo>
                  <a:lnTo>
                    <a:pt x="2402" y="23"/>
                  </a:lnTo>
                  <a:lnTo>
                    <a:pt x="2464" y="106"/>
                  </a:lnTo>
                  <a:lnTo>
                    <a:pt x="2469" y="115"/>
                  </a:lnTo>
                  <a:lnTo>
                    <a:pt x="2470" y="125"/>
                  </a:lnTo>
                  <a:lnTo>
                    <a:pt x="2432" y="556"/>
                  </a:lnTo>
                  <a:lnTo>
                    <a:pt x="2443" y="592"/>
                  </a:lnTo>
                  <a:lnTo>
                    <a:pt x="2456" y="623"/>
                  </a:lnTo>
                  <a:lnTo>
                    <a:pt x="2471" y="653"/>
                  </a:lnTo>
                  <a:lnTo>
                    <a:pt x="2487" y="680"/>
                  </a:lnTo>
                  <a:lnTo>
                    <a:pt x="2506" y="708"/>
                  </a:lnTo>
                  <a:lnTo>
                    <a:pt x="2525" y="735"/>
                  </a:lnTo>
                  <a:lnTo>
                    <a:pt x="2540" y="757"/>
                  </a:lnTo>
                  <a:lnTo>
                    <a:pt x="2556" y="780"/>
                  </a:lnTo>
                  <a:lnTo>
                    <a:pt x="2571" y="803"/>
                  </a:lnTo>
                  <a:lnTo>
                    <a:pt x="2586" y="828"/>
                  </a:lnTo>
                  <a:lnTo>
                    <a:pt x="2600" y="855"/>
                  </a:lnTo>
                  <a:lnTo>
                    <a:pt x="2615" y="883"/>
                  </a:lnTo>
                  <a:lnTo>
                    <a:pt x="2628" y="914"/>
                  </a:lnTo>
                  <a:lnTo>
                    <a:pt x="2641" y="949"/>
                  </a:lnTo>
                  <a:lnTo>
                    <a:pt x="2651" y="987"/>
                  </a:lnTo>
                  <a:lnTo>
                    <a:pt x="2661" y="1027"/>
                  </a:lnTo>
                  <a:lnTo>
                    <a:pt x="2670" y="1072"/>
                  </a:lnTo>
                  <a:lnTo>
                    <a:pt x="2677" y="1121"/>
                  </a:lnTo>
                  <a:lnTo>
                    <a:pt x="2682" y="1175"/>
                  </a:lnTo>
                  <a:lnTo>
                    <a:pt x="2685" y="1233"/>
                  </a:lnTo>
                  <a:lnTo>
                    <a:pt x="2686" y="1297"/>
                  </a:lnTo>
                  <a:lnTo>
                    <a:pt x="2685" y="1354"/>
                  </a:lnTo>
                  <a:lnTo>
                    <a:pt x="2681" y="1409"/>
                  </a:lnTo>
                  <a:lnTo>
                    <a:pt x="2674" y="1460"/>
                  </a:lnTo>
                  <a:lnTo>
                    <a:pt x="2664" y="1509"/>
                  </a:lnTo>
                  <a:lnTo>
                    <a:pt x="2652" y="1554"/>
                  </a:lnTo>
                  <a:lnTo>
                    <a:pt x="2638" y="1596"/>
                  </a:lnTo>
                  <a:lnTo>
                    <a:pt x="2620" y="1634"/>
                  </a:lnTo>
                  <a:lnTo>
                    <a:pt x="2600" y="1669"/>
                  </a:lnTo>
                  <a:lnTo>
                    <a:pt x="2577" y="1699"/>
                  </a:lnTo>
                  <a:lnTo>
                    <a:pt x="2552" y="1725"/>
                  </a:lnTo>
                  <a:lnTo>
                    <a:pt x="2527" y="1747"/>
                  </a:lnTo>
                  <a:lnTo>
                    <a:pt x="2499" y="1764"/>
                  </a:lnTo>
                  <a:lnTo>
                    <a:pt x="2470" y="1776"/>
                  </a:lnTo>
                  <a:lnTo>
                    <a:pt x="2438" y="1785"/>
                  </a:lnTo>
                  <a:lnTo>
                    <a:pt x="2408" y="1787"/>
                  </a:lnTo>
                  <a:lnTo>
                    <a:pt x="2377" y="1785"/>
                  </a:lnTo>
                  <a:lnTo>
                    <a:pt x="2348" y="1776"/>
                  </a:lnTo>
                  <a:lnTo>
                    <a:pt x="2321" y="1764"/>
                  </a:lnTo>
                  <a:lnTo>
                    <a:pt x="2296" y="1747"/>
                  </a:lnTo>
                  <a:lnTo>
                    <a:pt x="2276" y="1726"/>
                  </a:lnTo>
                  <a:lnTo>
                    <a:pt x="2257" y="1702"/>
                  </a:lnTo>
                  <a:lnTo>
                    <a:pt x="2243" y="1675"/>
                  </a:lnTo>
                  <a:lnTo>
                    <a:pt x="2231" y="1645"/>
                  </a:lnTo>
                  <a:lnTo>
                    <a:pt x="2225" y="1611"/>
                  </a:lnTo>
                  <a:lnTo>
                    <a:pt x="2223" y="1576"/>
                  </a:lnTo>
                  <a:lnTo>
                    <a:pt x="2221" y="1539"/>
                  </a:lnTo>
                  <a:lnTo>
                    <a:pt x="2215" y="1506"/>
                  </a:lnTo>
                  <a:lnTo>
                    <a:pt x="2206" y="1475"/>
                  </a:lnTo>
                  <a:lnTo>
                    <a:pt x="2194" y="1449"/>
                  </a:lnTo>
                  <a:lnTo>
                    <a:pt x="2180" y="1426"/>
                  </a:lnTo>
                  <a:lnTo>
                    <a:pt x="2165" y="1405"/>
                  </a:lnTo>
                  <a:lnTo>
                    <a:pt x="2147" y="1389"/>
                  </a:lnTo>
                  <a:lnTo>
                    <a:pt x="2128" y="1374"/>
                  </a:lnTo>
                  <a:lnTo>
                    <a:pt x="2109" y="1362"/>
                  </a:lnTo>
                  <a:lnTo>
                    <a:pt x="2090" y="1351"/>
                  </a:lnTo>
                  <a:lnTo>
                    <a:pt x="2070" y="1343"/>
                  </a:lnTo>
                  <a:lnTo>
                    <a:pt x="2053" y="1336"/>
                  </a:lnTo>
                  <a:lnTo>
                    <a:pt x="2035" y="1331"/>
                  </a:lnTo>
                  <a:lnTo>
                    <a:pt x="2035" y="1553"/>
                  </a:lnTo>
                  <a:lnTo>
                    <a:pt x="2034" y="1578"/>
                  </a:lnTo>
                  <a:lnTo>
                    <a:pt x="2030" y="1602"/>
                  </a:lnTo>
                  <a:lnTo>
                    <a:pt x="2024" y="1626"/>
                  </a:lnTo>
                  <a:lnTo>
                    <a:pt x="2090" y="1626"/>
                  </a:lnTo>
                  <a:lnTo>
                    <a:pt x="2090" y="1845"/>
                  </a:lnTo>
                  <a:lnTo>
                    <a:pt x="662" y="1845"/>
                  </a:lnTo>
                  <a:lnTo>
                    <a:pt x="662" y="1626"/>
                  </a:lnTo>
                  <a:lnTo>
                    <a:pt x="684" y="1626"/>
                  </a:lnTo>
                  <a:lnTo>
                    <a:pt x="667" y="1598"/>
                  </a:lnTo>
                  <a:lnTo>
                    <a:pt x="647" y="1570"/>
                  </a:lnTo>
                  <a:lnTo>
                    <a:pt x="626" y="1544"/>
                  </a:lnTo>
                  <a:lnTo>
                    <a:pt x="608" y="1544"/>
                  </a:lnTo>
                  <a:lnTo>
                    <a:pt x="589" y="1543"/>
                  </a:lnTo>
                  <a:lnTo>
                    <a:pt x="559" y="1541"/>
                  </a:lnTo>
                  <a:lnTo>
                    <a:pt x="528" y="1537"/>
                  </a:lnTo>
                  <a:lnTo>
                    <a:pt x="496" y="1532"/>
                  </a:lnTo>
                  <a:lnTo>
                    <a:pt x="462" y="1524"/>
                  </a:lnTo>
                  <a:lnTo>
                    <a:pt x="430" y="1516"/>
                  </a:lnTo>
                  <a:lnTo>
                    <a:pt x="398" y="1506"/>
                  </a:lnTo>
                  <a:lnTo>
                    <a:pt x="366" y="1494"/>
                  </a:lnTo>
                  <a:lnTo>
                    <a:pt x="336" y="1481"/>
                  </a:lnTo>
                  <a:lnTo>
                    <a:pt x="306" y="1465"/>
                  </a:lnTo>
                  <a:lnTo>
                    <a:pt x="277" y="1448"/>
                  </a:lnTo>
                  <a:lnTo>
                    <a:pt x="242" y="1424"/>
                  </a:lnTo>
                  <a:lnTo>
                    <a:pt x="208" y="1398"/>
                  </a:lnTo>
                  <a:lnTo>
                    <a:pt x="177" y="1370"/>
                  </a:lnTo>
                  <a:lnTo>
                    <a:pt x="155" y="1348"/>
                  </a:lnTo>
                  <a:lnTo>
                    <a:pt x="135" y="1325"/>
                  </a:lnTo>
                  <a:lnTo>
                    <a:pt x="114" y="1301"/>
                  </a:lnTo>
                  <a:lnTo>
                    <a:pt x="95" y="1277"/>
                  </a:lnTo>
                  <a:lnTo>
                    <a:pt x="60" y="1230"/>
                  </a:lnTo>
                  <a:lnTo>
                    <a:pt x="44" y="1208"/>
                  </a:lnTo>
                  <a:lnTo>
                    <a:pt x="30" y="1189"/>
                  </a:lnTo>
                  <a:lnTo>
                    <a:pt x="22" y="1179"/>
                  </a:lnTo>
                  <a:lnTo>
                    <a:pt x="14" y="1168"/>
                  </a:lnTo>
                  <a:lnTo>
                    <a:pt x="8" y="1160"/>
                  </a:lnTo>
                  <a:lnTo>
                    <a:pt x="5" y="1156"/>
                  </a:lnTo>
                  <a:lnTo>
                    <a:pt x="3" y="1152"/>
                  </a:lnTo>
                  <a:lnTo>
                    <a:pt x="2" y="1149"/>
                  </a:lnTo>
                  <a:lnTo>
                    <a:pt x="1" y="1147"/>
                  </a:lnTo>
                  <a:lnTo>
                    <a:pt x="0" y="1147"/>
                  </a:lnTo>
                  <a:lnTo>
                    <a:pt x="1" y="1147"/>
                  </a:lnTo>
                  <a:lnTo>
                    <a:pt x="2" y="1145"/>
                  </a:lnTo>
                  <a:lnTo>
                    <a:pt x="4" y="1143"/>
                  </a:lnTo>
                  <a:lnTo>
                    <a:pt x="6" y="1141"/>
                  </a:lnTo>
                  <a:lnTo>
                    <a:pt x="10" y="1137"/>
                  </a:lnTo>
                  <a:lnTo>
                    <a:pt x="18" y="1131"/>
                  </a:lnTo>
                  <a:lnTo>
                    <a:pt x="28" y="1122"/>
                  </a:lnTo>
                  <a:lnTo>
                    <a:pt x="39" y="1114"/>
                  </a:lnTo>
                  <a:lnTo>
                    <a:pt x="54" y="1105"/>
                  </a:lnTo>
                  <a:lnTo>
                    <a:pt x="69" y="1094"/>
                  </a:lnTo>
                  <a:lnTo>
                    <a:pt x="88" y="1085"/>
                  </a:lnTo>
                  <a:lnTo>
                    <a:pt x="119" y="1073"/>
                  </a:lnTo>
                  <a:lnTo>
                    <a:pt x="154" y="1063"/>
                  </a:lnTo>
                  <a:lnTo>
                    <a:pt x="192" y="1057"/>
                  </a:lnTo>
                  <a:lnTo>
                    <a:pt x="232" y="1053"/>
                  </a:lnTo>
                  <a:lnTo>
                    <a:pt x="260" y="1053"/>
                  </a:lnTo>
                  <a:lnTo>
                    <a:pt x="288" y="1055"/>
                  </a:lnTo>
                  <a:lnTo>
                    <a:pt x="316" y="1060"/>
                  </a:lnTo>
                  <a:lnTo>
                    <a:pt x="359" y="1069"/>
                  </a:lnTo>
                  <a:lnTo>
                    <a:pt x="400" y="1083"/>
                  </a:lnTo>
                  <a:lnTo>
                    <a:pt x="440" y="1101"/>
                  </a:lnTo>
                  <a:lnTo>
                    <a:pt x="478" y="1122"/>
                  </a:lnTo>
                  <a:lnTo>
                    <a:pt x="502" y="1139"/>
                  </a:lnTo>
                  <a:lnTo>
                    <a:pt x="525" y="1156"/>
                  </a:lnTo>
                  <a:lnTo>
                    <a:pt x="546" y="1175"/>
                  </a:lnTo>
                  <a:lnTo>
                    <a:pt x="576" y="1205"/>
                  </a:lnTo>
                  <a:lnTo>
                    <a:pt x="602" y="1236"/>
                  </a:lnTo>
                  <a:lnTo>
                    <a:pt x="625" y="1269"/>
                  </a:lnTo>
                  <a:lnTo>
                    <a:pt x="645" y="1303"/>
                  </a:lnTo>
                  <a:lnTo>
                    <a:pt x="660" y="1338"/>
                  </a:lnTo>
                  <a:lnTo>
                    <a:pt x="673" y="1372"/>
                  </a:lnTo>
                  <a:lnTo>
                    <a:pt x="682" y="1404"/>
                  </a:lnTo>
                  <a:lnTo>
                    <a:pt x="688" y="1436"/>
                  </a:lnTo>
                  <a:lnTo>
                    <a:pt x="693" y="1465"/>
                  </a:lnTo>
                  <a:lnTo>
                    <a:pt x="694" y="1491"/>
                  </a:lnTo>
                  <a:lnTo>
                    <a:pt x="695" y="1502"/>
                  </a:lnTo>
                  <a:lnTo>
                    <a:pt x="695" y="1512"/>
                  </a:lnTo>
                  <a:lnTo>
                    <a:pt x="675" y="1491"/>
                  </a:lnTo>
                  <a:lnTo>
                    <a:pt x="652" y="1467"/>
                  </a:lnTo>
                  <a:lnTo>
                    <a:pt x="626" y="1443"/>
                  </a:lnTo>
                  <a:lnTo>
                    <a:pt x="597" y="1417"/>
                  </a:lnTo>
                  <a:lnTo>
                    <a:pt x="567" y="1391"/>
                  </a:lnTo>
                  <a:lnTo>
                    <a:pt x="535" y="1366"/>
                  </a:lnTo>
                  <a:lnTo>
                    <a:pt x="495" y="1335"/>
                  </a:lnTo>
                  <a:lnTo>
                    <a:pt x="454" y="1309"/>
                  </a:lnTo>
                  <a:lnTo>
                    <a:pt x="433" y="1298"/>
                  </a:lnTo>
                  <a:lnTo>
                    <a:pt x="414" y="1287"/>
                  </a:lnTo>
                  <a:lnTo>
                    <a:pt x="394" y="1278"/>
                  </a:lnTo>
                  <a:lnTo>
                    <a:pt x="376" y="1270"/>
                  </a:lnTo>
                  <a:lnTo>
                    <a:pt x="359" y="1263"/>
                  </a:lnTo>
                  <a:lnTo>
                    <a:pt x="343" y="1258"/>
                  </a:lnTo>
                  <a:lnTo>
                    <a:pt x="330" y="1254"/>
                  </a:lnTo>
                  <a:lnTo>
                    <a:pt x="318" y="1251"/>
                  </a:lnTo>
                  <a:lnTo>
                    <a:pt x="306" y="1248"/>
                  </a:lnTo>
                  <a:lnTo>
                    <a:pt x="298" y="1247"/>
                  </a:lnTo>
                  <a:lnTo>
                    <a:pt x="295" y="1246"/>
                  </a:lnTo>
                  <a:lnTo>
                    <a:pt x="298" y="1247"/>
                  </a:lnTo>
                  <a:lnTo>
                    <a:pt x="306" y="1249"/>
                  </a:lnTo>
                  <a:lnTo>
                    <a:pt x="317" y="1253"/>
                  </a:lnTo>
                  <a:lnTo>
                    <a:pt x="329" y="1257"/>
                  </a:lnTo>
                  <a:lnTo>
                    <a:pt x="342" y="1262"/>
                  </a:lnTo>
                  <a:lnTo>
                    <a:pt x="357" y="1269"/>
                  </a:lnTo>
                  <a:lnTo>
                    <a:pt x="373" y="1276"/>
                  </a:lnTo>
                  <a:lnTo>
                    <a:pt x="391" y="1285"/>
                  </a:lnTo>
                  <a:lnTo>
                    <a:pt x="408" y="1296"/>
                  </a:lnTo>
                  <a:lnTo>
                    <a:pt x="446" y="1320"/>
                  </a:lnTo>
                  <a:lnTo>
                    <a:pt x="484" y="1350"/>
                  </a:lnTo>
                  <a:lnTo>
                    <a:pt x="522" y="1382"/>
                  </a:lnTo>
                  <a:lnTo>
                    <a:pt x="552" y="1410"/>
                  </a:lnTo>
                  <a:lnTo>
                    <a:pt x="578" y="1437"/>
                  </a:lnTo>
                  <a:lnTo>
                    <a:pt x="604" y="1464"/>
                  </a:lnTo>
                  <a:lnTo>
                    <a:pt x="627" y="1490"/>
                  </a:lnTo>
                  <a:lnTo>
                    <a:pt x="648" y="1514"/>
                  </a:lnTo>
                  <a:lnTo>
                    <a:pt x="655" y="1523"/>
                  </a:lnTo>
                  <a:lnTo>
                    <a:pt x="661" y="1531"/>
                  </a:lnTo>
                  <a:lnTo>
                    <a:pt x="685" y="1562"/>
                  </a:lnTo>
                  <a:lnTo>
                    <a:pt x="706" y="1593"/>
                  </a:lnTo>
                  <a:lnTo>
                    <a:pt x="725" y="1626"/>
                  </a:lnTo>
                  <a:lnTo>
                    <a:pt x="729" y="1626"/>
                  </a:lnTo>
                  <a:lnTo>
                    <a:pt x="723" y="1602"/>
                  </a:lnTo>
                  <a:lnTo>
                    <a:pt x="718" y="1577"/>
                  </a:lnTo>
                  <a:lnTo>
                    <a:pt x="717" y="1552"/>
                  </a:lnTo>
                  <a:lnTo>
                    <a:pt x="717" y="261"/>
                  </a:lnTo>
                  <a:lnTo>
                    <a:pt x="721" y="222"/>
                  </a:lnTo>
                  <a:lnTo>
                    <a:pt x="728" y="185"/>
                  </a:lnTo>
                  <a:lnTo>
                    <a:pt x="741" y="151"/>
                  </a:lnTo>
                  <a:lnTo>
                    <a:pt x="759" y="120"/>
                  </a:lnTo>
                  <a:lnTo>
                    <a:pt x="781" y="90"/>
                  </a:lnTo>
                  <a:lnTo>
                    <a:pt x="806" y="64"/>
                  </a:lnTo>
                  <a:lnTo>
                    <a:pt x="835" y="42"/>
                  </a:lnTo>
                  <a:lnTo>
                    <a:pt x="867" y="25"/>
                  </a:lnTo>
                  <a:lnTo>
                    <a:pt x="901" y="12"/>
                  </a:lnTo>
                  <a:lnTo>
                    <a:pt x="937" y="4"/>
                  </a:lnTo>
                  <a:lnTo>
                    <a:pt x="9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202"/>
            <p:cNvSpPr>
              <a:spLocks noEditPoints="1"/>
            </p:cNvSpPr>
            <p:nvPr/>
          </p:nvSpPr>
          <p:spPr bwMode="auto">
            <a:xfrm>
              <a:off x="5492750" y="4548188"/>
              <a:ext cx="284162" cy="30163"/>
            </a:xfrm>
            <a:custGeom>
              <a:avLst/>
              <a:gdLst>
                <a:gd name="T0" fmla="*/ 51 w 1610"/>
                <a:gd name="T1" fmla="*/ 52 h 173"/>
                <a:gd name="T2" fmla="*/ 51 w 1610"/>
                <a:gd name="T3" fmla="*/ 122 h 173"/>
                <a:gd name="T4" fmla="*/ 1558 w 1610"/>
                <a:gd name="T5" fmla="*/ 122 h 173"/>
                <a:gd name="T6" fmla="*/ 1558 w 1610"/>
                <a:gd name="T7" fmla="*/ 52 h 173"/>
                <a:gd name="T8" fmla="*/ 51 w 1610"/>
                <a:gd name="T9" fmla="*/ 52 h 173"/>
                <a:gd name="T10" fmla="*/ 25 w 1610"/>
                <a:gd name="T11" fmla="*/ 0 h 173"/>
                <a:gd name="T12" fmla="*/ 1584 w 1610"/>
                <a:gd name="T13" fmla="*/ 0 h 173"/>
                <a:gd name="T14" fmla="*/ 1595 w 1610"/>
                <a:gd name="T15" fmla="*/ 1 h 173"/>
                <a:gd name="T16" fmla="*/ 1603 w 1610"/>
                <a:gd name="T17" fmla="*/ 8 h 173"/>
                <a:gd name="T18" fmla="*/ 1608 w 1610"/>
                <a:gd name="T19" fmla="*/ 16 h 173"/>
                <a:gd name="T20" fmla="*/ 1610 w 1610"/>
                <a:gd name="T21" fmla="*/ 25 h 173"/>
                <a:gd name="T22" fmla="*/ 1610 w 1610"/>
                <a:gd name="T23" fmla="*/ 147 h 173"/>
                <a:gd name="T24" fmla="*/ 1608 w 1610"/>
                <a:gd name="T25" fmla="*/ 157 h 173"/>
                <a:gd name="T26" fmla="*/ 1603 w 1610"/>
                <a:gd name="T27" fmla="*/ 165 h 173"/>
                <a:gd name="T28" fmla="*/ 1595 w 1610"/>
                <a:gd name="T29" fmla="*/ 171 h 173"/>
                <a:gd name="T30" fmla="*/ 1584 w 1610"/>
                <a:gd name="T31" fmla="*/ 173 h 173"/>
                <a:gd name="T32" fmla="*/ 25 w 1610"/>
                <a:gd name="T33" fmla="*/ 173 h 173"/>
                <a:gd name="T34" fmla="*/ 16 w 1610"/>
                <a:gd name="T35" fmla="*/ 171 h 173"/>
                <a:gd name="T36" fmla="*/ 7 w 1610"/>
                <a:gd name="T37" fmla="*/ 165 h 173"/>
                <a:gd name="T38" fmla="*/ 2 w 1610"/>
                <a:gd name="T39" fmla="*/ 157 h 173"/>
                <a:gd name="T40" fmla="*/ 0 w 1610"/>
                <a:gd name="T41" fmla="*/ 147 h 173"/>
                <a:gd name="T42" fmla="*/ 0 w 1610"/>
                <a:gd name="T43" fmla="*/ 25 h 173"/>
                <a:gd name="T44" fmla="*/ 2 w 1610"/>
                <a:gd name="T45" fmla="*/ 16 h 173"/>
                <a:gd name="T46" fmla="*/ 7 w 1610"/>
                <a:gd name="T47" fmla="*/ 8 h 173"/>
                <a:gd name="T48" fmla="*/ 16 w 1610"/>
                <a:gd name="T49" fmla="*/ 1 h 173"/>
                <a:gd name="T50" fmla="*/ 25 w 1610"/>
                <a:gd name="T5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10" h="173">
                  <a:moveTo>
                    <a:pt x="51" y="52"/>
                  </a:moveTo>
                  <a:lnTo>
                    <a:pt x="51" y="122"/>
                  </a:lnTo>
                  <a:lnTo>
                    <a:pt x="1558" y="122"/>
                  </a:lnTo>
                  <a:lnTo>
                    <a:pt x="1558" y="52"/>
                  </a:lnTo>
                  <a:lnTo>
                    <a:pt x="51" y="52"/>
                  </a:lnTo>
                  <a:close/>
                  <a:moveTo>
                    <a:pt x="25" y="0"/>
                  </a:moveTo>
                  <a:lnTo>
                    <a:pt x="1584" y="0"/>
                  </a:lnTo>
                  <a:lnTo>
                    <a:pt x="1595" y="1"/>
                  </a:lnTo>
                  <a:lnTo>
                    <a:pt x="1603" y="8"/>
                  </a:lnTo>
                  <a:lnTo>
                    <a:pt x="1608" y="16"/>
                  </a:lnTo>
                  <a:lnTo>
                    <a:pt x="1610" y="25"/>
                  </a:lnTo>
                  <a:lnTo>
                    <a:pt x="1610" y="147"/>
                  </a:lnTo>
                  <a:lnTo>
                    <a:pt x="1608" y="157"/>
                  </a:lnTo>
                  <a:lnTo>
                    <a:pt x="1603" y="165"/>
                  </a:lnTo>
                  <a:lnTo>
                    <a:pt x="1595" y="171"/>
                  </a:lnTo>
                  <a:lnTo>
                    <a:pt x="1584" y="173"/>
                  </a:lnTo>
                  <a:lnTo>
                    <a:pt x="25" y="173"/>
                  </a:lnTo>
                  <a:lnTo>
                    <a:pt x="16" y="171"/>
                  </a:lnTo>
                  <a:lnTo>
                    <a:pt x="7" y="165"/>
                  </a:lnTo>
                  <a:lnTo>
                    <a:pt x="2" y="157"/>
                  </a:lnTo>
                  <a:lnTo>
                    <a:pt x="0" y="147"/>
                  </a:lnTo>
                  <a:lnTo>
                    <a:pt x="0" y="25"/>
                  </a:lnTo>
                  <a:lnTo>
                    <a:pt x="2" y="16"/>
                  </a:lnTo>
                  <a:lnTo>
                    <a:pt x="7" y="8"/>
                  </a:lnTo>
                  <a:lnTo>
                    <a:pt x="16" y="1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203"/>
            <p:cNvSpPr>
              <a:spLocks noEditPoints="1"/>
            </p:cNvSpPr>
            <p:nvPr/>
          </p:nvSpPr>
          <p:spPr bwMode="auto">
            <a:xfrm>
              <a:off x="5507038" y="4592638"/>
              <a:ext cx="79375" cy="100013"/>
            </a:xfrm>
            <a:custGeom>
              <a:avLst/>
              <a:gdLst>
                <a:gd name="T0" fmla="*/ 211 w 457"/>
                <a:gd name="T1" fmla="*/ 71 h 565"/>
                <a:gd name="T2" fmla="*/ 168 w 457"/>
                <a:gd name="T3" fmla="*/ 85 h 565"/>
                <a:gd name="T4" fmla="*/ 132 w 457"/>
                <a:gd name="T5" fmla="*/ 112 h 565"/>
                <a:gd name="T6" fmla="*/ 101 w 457"/>
                <a:gd name="T7" fmla="*/ 163 h 565"/>
                <a:gd name="T8" fmla="*/ 86 w 457"/>
                <a:gd name="T9" fmla="*/ 231 h 565"/>
                <a:gd name="T10" fmla="*/ 368 w 457"/>
                <a:gd name="T11" fmla="*/ 201 h 565"/>
                <a:gd name="T12" fmla="*/ 358 w 457"/>
                <a:gd name="T13" fmla="*/ 151 h 565"/>
                <a:gd name="T14" fmla="*/ 335 w 457"/>
                <a:gd name="T15" fmla="*/ 111 h 565"/>
                <a:gd name="T16" fmla="*/ 303 w 457"/>
                <a:gd name="T17" fmla="*/ 85 h 565"/>
                <a:gd name="T18" fmla="*/ 261 w 457"/>
                <a:gd name="T19" fmla="*/ 71 h 565"/>
                <a:gd name="T20" fmla="*/ 237 w 457"/>
                <a:gd name="T21" fmla="*/ 0 h 565"/>
                <a:gd name="T22" fmla="*/ 301 w 457"/>
                <a:gd name="T23" fmla="*/ 8 h 565"/>
                <a:gd name="T24" fmla="*/ 354 w 457"/>
                <a:gd name="T25" fmla="*/ 31 h 565"/>
                <a:gd name="T26" fmla="*/ 398 w 457"/>
                <a:gd name="T27" fmla="*/ 67 h 565"/>
                <a:gd name="T28" fmla="*/ 436 w 457"/>
                <a:gd name="T29" fmla="*/ 129 h 565"/>
                <a:gd name="T30" fmla="*/ 455 w 457"/>
                <a:gd name="T31" fmla="*/ 203 h 565"/>
                <a:gd name="T32" fmla="*/ 457 w 457"/>
                <a:gd name="T33" fmla="*/ 298 h 565"/>
                <a:gd name="T34" fmla="*/ 87 w 457"/>
                <a:gd name="T35" fmla="*/ 335 h 565"/>
                <a:gd name="T36" fmla="*/ 104 w 457"/>
                <a:gd name="T37" fmla="*/ 396 h 565"/>
                <a:gd name="T38" fmla="*/ 133 w 457"/>
                <a:gd name="T39" fmla="*/ 443 h 565"/>
                <a:gd name="T40" fmla="*/ 175 w 457"/>
                <a:gd name="T41" fmla="*/ 476 h 565"/>
                <a:gd name="T42" fmla="*/ 230 w 457"/>
                <a:gd name="T43" fmla="*/ 491 h 565"/>
                <a:gd name="T44" fmla="*/ 305 w 457"/>
                <a:gd name="T45" fmla="*/ 491 h 565"/>
                <a:gd name="T46" fmla="*/ 392 w 457"/>
                <a:gd name="T47" fmla="*/ 472 h 565"/>
                <a:gd name="T48" fmla="*/ 434 w 457"/>
                <a:gd name="T49" fmla="*/ 530 h 565"/>
                <a:gd name="T50" fmla="*/ 352 w 457"/>
                <a:gd name="T51" fmla="*/ 557 h 565"/>
                <a:gd name="T52" fmla="*/ 293 w 457"/>
                <a:gd name="T53" fmla="*/ 564 h 565"/>
                <a:gd name="T54" fmla="*/ 220 w 457"/>
                <a:gd name="T55" fmla="*/ 563 h 565"/>
                <a:gd name="T56" fmla="*/ 151 w 457"/>
                <a:gd name="T57" fmla="*/ 547 h 565"/>
                <a:gd name="T58" fmla="*/ 93 w 457"/>
                <a:gd name="T59" fmla="*/ 514 h 565"/>
                <a:gd name="T60" fmla="*/ 48 w 457"/>
                <a:gd name="T61" fmla="*/ 465 h 565"/>
                <a:gd name="T62" fmla="*/ 16 w 457"/>
                <a:gd name="T63" fmla="*/ 403 h 565"/>
                <a:gd name="T64" fmla="*/ 2 w 457"/>
                <a:gd name="T65" fmla="*/ 329 h 565"/>
                <a:gd name="T66" fmla="*/ 2 w 457"/>
                <a:gd name="T67" fmla="*/ 245 h 565"/>
                <a:gd name="T68" fmla="*/ 15 w 457"/>
                <a:gd name="T69" fmla="*/ 168 h 565"/>
                <a:gd name="T70" fmla="*/ 44 w 457"/>
                <a:gd name="T71" fmla="*/ 106 h 565"/>
                <a:gd name="T72" fmla="*/ 87 w 457"/>
                <a:gd name="T73" fmla="*/ 55 h 565"/>
                <a:gd name="T74" fmla="*/ 140 w 457"/>
                <a:gd name="T75" fmla="*/ 20 h 565"/>
                <a:gd name="T76" fmla="*/ 202 w 457"/>
                <a:gd name="T77" fmla="*/ 2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7" h="565">
                  <a:moveTo>
                    <a:pt x="236" y="69"/>
                  </a:moveTo>
                  <a:lnTo>
                    <a:pt x="211" y="71"/>
                  </a:lnTo>
                  <a:lnTo>
                    <a:pt x="189" y="77"/>
                  </a:lnTo>
                  <a:lnTo>
                    <a:pt x="168" y="85"/>
                  </a:lnTo>
                  <a:lnTo>
                    <a:pt x="149" y="96"/>
                  </a:lnTo>
                  <a:lnTo>
                    <a:pt x="132" y="112"/>
                  </a:lnTo>
                  <a:lnTo>
                    <a:pt x="115" y="135"/>
                  </a:lnTo>
                  <a:lnTo>
                    <a:pt x="101" y="163"/>
                  </a:lnTo>
                  <a:lnTo>
                    <a:pt x="92" y="195"/>
                  </a:lnTo>
                  <a:lnTo>
                    <a:pt x="86" y="231"/>
                  </a:lnTo>
                  <a:lnTo>
                    <a:pt x="370" y="231"/>
                  </a:lnTo>
                  <a:lnTo>
                    <a:pt x="368" y="201"/>
                  </a:lnTo>
                  <a:lnTo>
                    <a:pt x="364" y="174"/>
                  </a:lnTo>
                  <a:lnTo>
                    <a:pt x="358" y="151"/>
                  </a:lnTo>
                  <a:lnTo>
                    <a:pt x="347" y="129"/>
                  </a:lnTo>
                  <a:lnTo>
                    <a:pt x="335" y="111"/>
                  </a:lnTo>
                  <a:lnTo>
                    <a:pt x="320" y="96"/>
                  </a:lnTo>
                  <a:lnTo>
                    <a:pt x="303" y="85"/>
                  </a:lnTo>
                  <a:lnTo>
                    <a:pt x="283" y="77"/>
                  </a:lnTo>
                  <a:lnTo>
                    <a:pt x="261" y="71"/>
                  </a:lnTo>
                  <a:lnTo>
                    <a:pt x="236" y="69"/>
                  </a:lnTo>
                  <a:close/>
                  <a:moveTo>
                    <a:pt x="237" y="0"/>
                  </a:moveTo>
                  <a:lnTo>
                    <a:pt x="269" y="2"/>
                  </a:lnTo>
                  <a:lnTo>
                    <a:pt x="301" y="8"/>
                  </a:lnTo>
                  <a:lnTo>
                    <a:pt x="328" y="17"/>
                  </a:lnTo>
                  <a:lnTo>
                    <a:pt x="354" y="31"/>
                  </a:lnTo>
                  <a:lnTo>
                    <a:pt x="377" y="47"/>
                  </a:lnTo>
                  <a:lnTo>
                    <a:pt x="398" y="67"/>
                  </a:lnTo>
                  <a:lnTo>
                    <a:pt x="420" y="96"/>
                  </a:lnTo>
                  <a:lnTo>
                    <a:pt x="436" y="129"/>
                  </a:lnTo>
                  <a:lnTo>
                    <a:pt x="448" y="164"/>
                  </a:lnTo>
                  <a:lnTo>
                    <a:pt x="455" y="203"/>
                  </a:lnTo>
                  <a:lnTo>
                    <a:pt x="457" y="246"/>
                  </a:lnTo>
                  <a:lnTo>
                    <a:pt x="457" y="298"/>
                  </a:lnTo>
                  <a:lnTo>
                    <a:pt x="85" y="298"/>
                  </a:lnTo>
                  <a:lnTo>
                    <a:pt x="87" y="335"/>
                  </a:lnTo>
                  <a:lnTo>
                    <a:pt x="93" y="367"/>
                  </a:lnTo>
                  <a:lnTo>
                    <a:pt x="104" y="396"/>
                  </a:lnTo>
                  <a:lnTo>
                    <a:pt x="116" y="422"/>
                  </a:lnTo>
                  <a:lnTo>
                    <a:pt x="133" y="443"/>
                  </a:lnTo>
                  <a:lnTo>
                    <a:pt x="152" y="462"/>
                  </a:lnTo>
                  <a:lnTo>
                    <a:pt x="175" y="476"/>
                  </a:lnTo>
                  <a:lnTo>
                    <a:pt x="201" y="485"/>
                  </a:lnTo>
                  <a:lnTo>
                    <a:pt x="230" y="491"/>
                  </a:lnTo>
                  <a:lnTo>
                    <a:pt x="261" y="493"/>
                  </a:lnTo>
                  <a:lnTo>
                    <a:pt x="305" y="491"/>
                  </a:lnTo>
                  <a:lnTo>
                    <a:pt x="348" y="484"/>
                  </a:lnTo>
                  <a:lnTo>
                    <a:pt x="392" y="472"/>
                  </a:lnTo>
                  <a:lnTo>
                    <a:pt x="434" y="457"/>
                  </a:lnTo>
                  <a:lnTo>
                    <a:pt x="434" y="530"/>
                  </a:lnTo>
                  <a:lnTo>
                    <a:pt x="392" y="547"/>
                  </a:lnTo>
                  <a:lnTo>
                    <a:pt x="352" y="557"/>
                  </a:lnTo>
                  <a:lnTo>
                    <a:pt x="324" y="561"/>
                  </a:lnTo>
                  <a:lnTo>
                    <a:pt x="293" y="564"/>
                  </a:lnTo>
                  <a:lnTo>
                    <a:pt x="258" y="565"/>
                  </a:lnTo>
                  <a:lnTo>
                    <a:pt x="220" y="563"/>
                  </a:lnTo>
                  <a:lnTo>
                    <a:pt x="184" y="557"/>
                  </a:lnTo>
                  <a:lnTo>
                    <a:pt x="151" y="547"/>
                  </a:lnTo>
                  <a:lnTo>
                    <a:pt x="121" y="533"/>
                  </a:lnTo>
                  <a:lnTo>
                    <a:pt x="93" y="514"/>
                  </a:lnTo>
                  <a:lnTo>
                    <a:pt x="68" y="491"/>
                  </a:lnTo>
                  <a:lnTo>
                    <a:pt x="48" y="465"/>
                  </a:lnTo>
                  <a:lnTo>
                    <a:pt x="30" y="436"/>
                  </a:lnTo>
                  <a:lnTo>
                    <a:pt x="16" y="403"/>
                  </a:lnTo>
                  <a:lnTo>
                    <a:pt x="7" y="368"/>
                  </a:lnTo>
                  <a:lnTo>
                    <a:pt x="2" y="329"/>
                  </a:lnTo>
                  <a:lnTo>
                    <a:pt x="0" y="288"/>
                  </a:lnTo>
                  <a:lnTo>
                    <a:pt x="2" y="245"/>
                  </a:lnTo>
                  <a:lnTo>
                    <a:pt x="7" y="205"/>
                  </a:lnTo>
                  <a:lnTo>
                    <a:pt x="15" y="168"/>
                  </a:lnTo>
                  <a:lnTo>
                    <a:pt x="28" y="136"/>
                  </a:lnTo>
                  <a:lnTo>
                    <a:pt x="44" y="106"/>
                  </a:lnTo>
                  <a:lnTo>
                    <a:pt x="64" y="78"/>
                  </a:lnTo>
                  <a:lnTo>
                    <a:pt x="87" y="55"/>
                  </a:lnTo>
                  <a:lnTo>
                    <a:pt x="112" y="35"/>
                  </a:lnTo>
                  <a:lnTo>
                    <a:pt x="140" y="20"/>
                  </a:lnTo>
                  <a:lnTo>
                    <a:pt x="170" y="9"/>
                  </a:lnTo>
                  <a:lnTo>
                    <a:pt x="202" y="2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204"/>
            <p:cNvSpPr>
              <a:spLocks/>
            </p:cNvSpPr>
            <p:nvPr/>
          </p:nvSpPr>
          <p:spPr bwMode="auto">
            <a:xfrm>
              <a:off x="5602288" y="4592638"/>
              <a:ext cx="68262" cy="100013"/>
            </a:xfrm>
            <a:custGeom>
              <a:avLst/>
              <a:gdLst>
                <a:gd name="T0" fmla="*/ 252 w 391"/>
                <a:gd name="T1" fmla="*/ 0 h 565"/>
                <a:gd name="T2" fmla="*/ 290 w 391"/>
                <a:gd name="T3" fmla="*/ 2 h 565"/>
                <a:gd name="T4" fmla="*/ 329 w 391"/>
                <a:gd name="T5" fmla="*/ 9 h 565"/>
                <a:gd name="T6" fmla="*/ 354 w 391"/>
                <a:gd name="T7" fmla="*/ 15 h 565"/>
                <a:gd name="T8" fmla="*/ 374 w 391"/>
                <a:gd name="T9" fmla="*/ 21 h 565"/>
                <a:gd name="T10" fmla="*/ 391 w 391"/>
                <a:gd name="T11" fmla="*/ 28 h 565"/>
                <a:gd name="T12" fmla="*/ 366 w 391"/>
                <a:gd name="T13" fmla="*/ 98 h 565"/>
                <a:gd name="T14" fmla="*/ 337 w 391"/>
                <a:gd name="T15" fmla="*/ 89 h 565"/>
                <a:gd name="T16" fmla="*/ 306 w 391"/>
                <a:gd name="T17" fmla="*/ 81 h 565"/>
                <a:gd name="T18" fmla="*/ 276 w 391"/>
                <a:gd name="T19" fmla="*/ 75 h 565"/>
                <a:gd name="T20" fmla="*/ 250 w 391"/>
                <a:gd name="T21" fmla="*/ 73 h 565"/>
                <a:gd name="T22" fmla="*/ 218 w 391"/>
                <a:gd name="T23" fmla="*/ 75 h 565"/>
                <a:gd name="T24" fmla="*/ 190 w 391"/>
                <a:gd name="T25" fmla="*/ 82 h 565"/>
                <a:gd name="T26" fmla="*/ 165 w 391"/>
                <a:gd name="T27" fmla="*/ 92 h 565"/>
                <a:gd name="T28" fmla="*/ 144 w 391"/>
                <a:gd name="T29" fmla="*/ 107 h 565"/>
                <a:gd name="T30" fmla="*/ 126 w 391"/>
                <a:gd name="T31" fmla="*/ 127 h 565"/>
                <a:gd name="T32" fmla="*/ 111 w 391"/>
                <a:gd name="T33" fmla="*/ 150 h 565"/>
                <a:gd name="T34" fmla="*/ 100 w 391"/>
                <a:gd name="T35" fmla="*/ 177 h 565"/>
                <a:gd name="T36" fmla="*/ 91 w 391"/>
                <a:gd name="T37" fmla="*/ 209 h 565"/>
                <a:gd name="T38" fmla="*/ 86 w 391"/>
                <a:gd name="T39" fmla="*/ 245 h 565"/>
                <a:gd name="T40" fmla="*/ 84 w 391"/>
                <a:gd name="T41" fmla="*/ 285 h 565"/>
                <a:gd name="T42" fmla="*/ 86 w 391"/>
                <a:gd name="T43" fmla="*/ 323 h 565"/>
                <a:gd name="T44" fmla="*/ 91 w 391"/>
                <a:gd name="T45" fmla="*/ 359 h 565"/>
                <a:gd name="T46" fmla="*/ 99 w 391"/>
                <a:gd name="T47" fmla="*/ 389 h 565"/>
                <a:gd name="T48" fmla="*/ 110 w 391"/>
                <a:gd name="T49" fmla="*/ 416 h 565"/>
                <a:gd name="T50" fmla="*/ 126 w 391"/>
                <a:gd name="T51" fmla="*/ 439 h 565"/>
                <a:gd name="T52" fmla="*/ 143 w 391"/>
                <a:gd name="T53" fmla="*/ 459 h 565"/>
                <a:gd name="T54" fmla="*/ 164 w 391"/>
                <a:gd name="T55" fmla="*/ 473 h 565"/>
                <a:gd name="T56" fmla="*/ 187 w 391"/>
                <a:gd name="T57" fmla="*/ 485 h 565"/>
                <a:gd name="T58" fmla="*/ 215 w 391"/>
                <a:gd name="T59" fmla="*/ 491 h 565"/>
                <a:gd name="T60" fmla="*/ 245 w 391"/>
                <a:gd name="T61" fmla="*/ 493 h 565"/>
                <a:gd name="T62" fmla="*/ 289 w 391"/>
                <a:gd name="T63" fmla="*/ 490 h 565"/>
                <a:gd name="T64" fmla="*/ 336 w 391"/>
                <a:gd name="T65" fmla="*/ 480 h 565"/>
                <a:gd name="T66" fmla="*/ 383 w 391"/>
                <a:gd name="T67" fmla="*/ 464 h 565"/>
                <a:gd name="T68" fmla="*/ 383 w 391"/>
                <a:gd name="T69" fmla="*/ 537 h 565"/>
                <a:gd name="T70" fmla="*/ 354 w 391"/>
                <a:gd name="T71" fmla="*/ 550 h 565"/>
                <a:gd name="T72" fmla="*/ 321 w 391"/>
                <a:gd name="T73" fmla="*/ 558 h 565"/>
                <a:gd name="T74" fmla="*/ 285 w 391"/>
                <a:gd name="T75" fmla="*/ 563 h 565"/>
                <a:gd name="T76" fmla="*/ 246 w 391"/>
                <a:gd name="T77" fmla="*/ 565 h 565"/>
                <a:gd name="T78" fmla="*/ 208 w 391"/>
                <a:gd name="T79" fmla="*/ 563 h 565"/>
                <a:gd name="T80" fmla="*/ 173 w 391"/>
                <a:gd name="T81" fmla="*/ 557 h 565"/>
                <a:gd name="T82" fmla="*/ 142 w 391"/>
                <a:gd name="T83" fmla="*/ 547 h 565"/>
                <a:gd name="T84" fmla="*/ 113 w 391"/>
                <a:gd name="T85" fmla="*/ 533 h 565"/>
                <a:gd name="T86" fmla="*/ 87 w 391"/>
                <a:gd name="T87" fmla="*/ 514 h 565"/>
                <a:gd name="T88" fmla="*/ 64 w 391"/>
                <a:gd name="T89" fmla="*/ 492 h 565"/>
                <a:gd name="T90" fmla="*/ 45 w 391"/>
                <a:gd name="T91" fmla="*/ 466 h 565"/>
                <a:gd name="T92" fmla="*/ 28 w 391"/>
                <a:gd name="T93" fmla="*/ 437 h 565"/>
                <a:gd name="T94" fmla="*/ 16 w 391"/>
                <a:gd name="T95" fmla="*/ 405 h 565"/>
                <a:gd name="T96" fmla="*/ 7 w 391"/>
                <a:gd name="T97" fmla="*/ 368 h 565"/>
                <a:gd name="T98" fmla="*/ 1 w 391"/>
                <a:gd name="T99" fmla="*/ 329 h 565"/>
                <a:gd name="T100" fmla="*/ 0 w 391"/>
                <a:gd name="T101" fmla="*/ 286 h 565"/>
                <a:gd name="T102" fmla="*/ 1 w 391"/>
                <a:gd name="T103" fmla="*/ 243 h 565"/>
                <a:gd name="T104" fmla="*/ 7 w 391"/>
                <a:gd name="T105" fmla="*/ 202 h 565"/>
                <a:gd name="T106" fmla="*/ 16 w 391"/>
                <a:gd name="T107" fmla="*/ 165 h 565"/>
                <a:gd name="T108" fmla="*/ 29 w 391"/>
                <a:gd name="T109" fmla="*/ 132 h 565"/>
                <a:gd name="T110" fmla="*/ 45 w 391"/>
                <a:gd name="T111" fmla="*/ 102 h 565"/>
                <a:gd name="T112" fmla="*/ 65 w 391"/>
                <a:gd name="T113" fmla="*/ 74 h 565"/>
                <a:gd name="T114" fmla="*/ 88 w 391"/>
                <a:gd name="T115" fmla="*/ 51 h 565"/>
                <a:gd name="T116" fmla="*/ 115 w 391"/>
                <a:gd name="T117" fmla="*/ 34 h 565"/>
                <a:gd name="T118" fmla="*/ 144 w 391"/>
                <a:gd name="T119" fmla="*/ 19 h 565"/>
                <a:gd name="T120" fmla="*/ 177 w 391"/>
                <a:gd name="T121" fmla="*/ 9 h 565"/>
                <a:gd name="T122" fmla="*/ 213 w 391"/>
                <a:gd name="T123" fmla="*/ 2 h 565"/>
                <a:gd name="T124" fmla="*/ 252 w 391"/>
                <a:gd name="T1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1" h="565">
                  <a:moveTo>
                    <a:pt x="252" y="0"/>
                  </a:moveTo>
                  <a:lnTo>
                    <a:pt x="290" y="2"/>
                  </a:lnTo>
                  <a:lnTo>
                    <a:pt x="329" y="9"/>
                  </a:lnTo>
                  <a:lnTo>
                    <a:pt x="354" y="15"/>
                  </a:lnTo>
                  <a:lnTo>
                    <a:pt x="374" y="21"/>
                  </a:lnTo>
                  <a:lnTo>
                    <a:pt x="391" y="28"/>
                  </a:lnTo>
                  <a:lnTo>
                    <a:pt x="366" y="98"/>
                  </a:lnTo>
                  <a:lnTo>
                    <a:pt x="337" y="89"/>
                  </a:lnTo>
                  <a:lnTo>
                    <a:pt x="306" y="81"/>
                  </a:lnTo>
                  <a:lnTo>
                    <a:pt x="276" y="75"/>
                  </a:lnTo>
                  <a:lnTo>
                    <a:pt x="250" y="73"/>
                  </a:lnTo>
                  <a:lnTo>
                    <a:pt x="218" y="75"/>
                  </a:lnTo>
                  <a:lnTo>
                    <a:pt x="190" y="82"/>
                  </a:lnTo>
                  <a:lnTo>
                    <a:pt x="165" y="92"/>
                  </a:lnTo>
                  <a:lnTo>
                    <a:pt x="144" y="107"/>
                  </a:lnTo>
                  <a:lnTo>
                    <a:pt x="126" y="127"/>
                  </a:lnTo>
                  <a:lnTo>
                    <a:pt x="111" y="150"/>
                  </a:lnTo>
                  <a:lnTo>
                    <a:pt x="100" y="177"/>
                  </a:lnTo>
                  <a:lnTo>
                    <a:pt x="91" y="209"/>
                  </a:lnTo>
                  <a:lnTo>
                    <a:pt x="86" y="245"/>
                  </a:lnTo>
                  <a:lnTo>
                    <a:pt x="84" y="285"/>
                  </a:lnTo>
                  <a:lnTo>
                    <a:pt x="86" y="323"/>
                  </a:lnTo>
                  <a:lnTo>
                    <a:pt x="91" y="359"/>
                  </a:lnTo>
                  <a:lnTo>
                    <a:pt x="99" y="389"/>
                  </a:lnTo>
                  <a:lnTo>
                    <a:pt x="110" y="416"/>
                  </a:lnTo>
                  <a:lnTo>
                    <a:pt x="126" y="439"/>
                  </a:lnTo>
                  <a:lnTo>
                    <a:pt x="143" y="459"/>
                  </a:lnTo>
                  <a:lnTo>
                    <a:pt x="164" y="473"/>
                  </a:lnTo>
                  <a:lnTo>
                    <a:pt x="187" y="485"/>
                  </a:lnTo>
                  <a:lnTo>
                    <a:pt x="215" y="491"/>
                  </a:lnTo>
                  <a:lnTo>
                    <a:pt x="245" y="493"/>
                  </a:lnTo>
                  <a:lnTo>
                    <a:pt x="289" y="490"/>
                  </a:lnTo>
                  <a:lnTo>
                    <a:pt x="336" y="480"/>
                  </a:lnTo>
                  <a:lnTo>
                    <a:pt x="383" y="464"/>
                  </a:lnTo>
                  <a:lnTo>
                    <a:pt x="383" y="537"/>
                  </a:lnTo>
                  <a:lnTo>
                    <a:pt x="354" y="550"/>
                  </a:lnTo>
                  <a:lnTo>
                    <a:pt x="321" y="558"/>
                  </a:lnTo>
                  <a:lnTo>
                    <a:pt x="285" y="563"/>
                  </a:lnTo>
                  <a:lnTo>
                    <a:pt x="246" y="565"/>
                  </a:lnTo>
                  <a:lnTo>
                    <a:pt x="208" y="563"/>
                  </a:lnTo>
                  <a:lnTo>
                    <a:pt x="173" y="557"/>
                  </a:lnTo>
                  <a:lnTo>
                    <a:pt x="142" y="547"/>
                  </a:lnTo>
                  <a:lnTo>
                    <a:pt x="113" y="533"/>
                  </a:lnTo>
                  <a:lnTo>
                    <a:pt x="87" y="514"/>
                  </a:lnTo>
                  <a:lnTo>
                    <a:pt x="64" y="492"/>
                  </a:lnTo>
                  <a:lnTo>
                    <a:pt x="45" y="466"/>
                  </a:lnTo>
                  <a:lnTo>
                    <a:pt x="28" y="437"/>
                  </a:lnTo>
                  <a:lnTo>
                    <a:pt x="16" y="405"/>
                  </a:lnTo>
                  <a:lnTo>
                    <a:pt x="7" y="368"/>
                  </a:lnTo>
                  <a:lnTo>
                    <a:pt x="1" y="329"/>
                  </a:lnTo>
                  <a:lnTo>
                    <a:pt x="0" y="286"/>
                  </a:lnTo>
                  <a:lnTo>
                    <a:pt x="1" y="243"/>
                  </a:lnTo>
                  <a:lnTo>
                    <a:pt x="7" y="202"/>
                  </a:lnTo>
                  <a:lnTo>
                    <a:pt x="16" y="165"/>
                  </a:lnTo>
                  <a:lnTo>
                    <a:pt x="29" y="132"/>
                  </a:lnTo>
                  <a:lnTo>
                    <a:pt x="45" y="102"/>
                  </a:lnTo>
                  <a:lnTo>
                    <a:pt x="65" y="74"/>
                  </a:lnTo>
                  <a:lnTo>
                    <a:pt x="88" y="51"/>
                  </a:lnTo>
                  <a:lnTo>
                    <a:pt x="115" y="34"/>
                  </a:lnTo>
                  <a:lnTo>
                    <a:pt x="144" y="19"/>
                  </a:lnTo>
                  <a:lnTo>
                    <a:pt x="177" y="9"/>
                  </a:lnTo>
                  <a:lnTo>
                    <a:pt x="213" y="2"/>
                  </a:lnTo>
                  <a:lnTo>
                    <a:pt x="2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205"/>
            <p:cNvSpPr>
              <a:spLocks noEditPoints="1"/>
            </p:cNvSpPr>
            <p:nvPr/>
          </p:nvSpPr>
          <p:spPr bwMode="auto">
            <a:xfrm>
              <a:off x="5681663" y="4592638"/>
              <a:ext cx="88900" cy="100013"/>
            </a:xfrm>
            <a:custGeom>
              <a:avLst/>
              <a:gdLst>
                <a:gd name="T0" fmla="*/ 218 w 498"/>
                <a:gd name="T1" fmla="*/ 72 h 565"/>
                <a:gd name="T2" fmla="*/ 166 w 498"/>
                <a:gd name="T3" fmla="*/ 89 h 565"/>
                <a:gd name="T4" fmla="*/ 127 w 498"/>
                <a:gd name="T5" fmla="*/ 124 h 565"/>
                <a:gd name="T6" fmla="*/ 101 w 498"/>
                <a:gd name="T7" fmla="*/ 175 h 565"/>
                <a:gd name="T8" fmla="*/ 87 w 498"/>
                <a:gd name="T9" fmla="*/ 243 h 565"/>
                <a:gd name="T10" fmla="*/ 87 w 498"/>
                <a:gd name="T11" fmla="*/ 322 h 565"/>
                <a:gd name="T12" fmla="*/ 101 w 498"/>
                <a:gd name="T13" fmla="*/ 390 h 565"/>
                <a:gd name="T14" fmla="*/ 127 w 498"/>
                <a:gd name="T15" fmla="*/ 441 h 565"/>
                <a:gd name="T16" fmla="*/ 166 w 498"/>
                <a:gd name="T17" fmla="*/ 477 h 565"/>
                <a:gd name="T18" fmla="*/ 219 w 498"/>
                <a:gd name="T19" fmla="*/ 494 h 565"/>
                <a:gd name="T20" fmla="*/ 280 w 498"/>
                <a:gd name="T21" fmla="*/ 494 h 565"/>
                <a:gd name="T22" fmla="*/ 332 w 498"/>
                <a:gd name="T23" fmla="*/ 477 h 565"/>
                <a:gd name="T24" fmla="*/ 371 w 498"/>
                <a:gd name="T25" fmla="*/ 441 h 565"/>
                <a:gd name="T26" fmla="*/ 398 w 498"/>
                <a:gd name="T27" fmla="*/ 390 h 565"/>
                <a:gd name="T28" fmla="*/ 412 w 498"/>
                <a:gd name="T29" fmla="*/ 322 h 565"/>
                <a:gd name="T30" fmla="*/ 411 w 498"/>
                <a:gd name="T31" fmla="*/ 243 h 565"/>
                <a:gd name="T32" fmla="*/ 398 w 498"/>
                <a:gd name="T33" fmla="*/ 176 h 565"/>
                <a:gd name="T34" fmla="*/ 371 w 498"/>
                <a:gd name="T35" fmla="*/ 125 h 565"/>
                <a:gd name="T36" fmla="*/ 332 w 498"/>
                <a:gd name="T37" fmla="*/ 90 h 565"/>
                <a:gd name="T38" fmla="*/ 279 w 498"/>
                <a:gd name="T39" fmla="*/ 72 h 565"/>
                <a:gd name="T40" fmla="*/ 251 w 498"/>
                <a:gd name="T41" fmla="*/ 0 h 565"/>
                <a:gd name="T42" fmla="*/ 322 w 498"/>
                <a:gd name="T43" fmla="*/ 9 h 565"/>
                <a:gd name="T44" fmla="*/ 382 w 498"/>
                <a:gd name="T45" fmla="*/ 34 h 565"/>
                <a:gd name="T46" fmla="*/ 432 w 498"/>
                <a:gd name="T47" fmla="*/ 77 h 565"/>
                <a:gd name="T48" fmla="*/ 469 w 498"/>
                <a:gd name="T49" fmla="*/ 133 h 565"/>
                <a:gd name="T50" fmla="*/ 491 w 498"/>
                <a:gd name="T51" fmla="*/ 202 h 565"/>
                <a:gd name="T52" fmla="*/ 498 w 498"/>
                <a:gd name="T53" fmla="*/ 282 h 565"/>
                <a:gd name="T54" fmla="*/ 491 w 498"/>
                <a:gd name="T55" fmla="*/ 365 h 565"/>
                <a:gd name="T56" fmla="*/ 469 w 498"/>
                <a:gd name="T57" fmla="*/ 434 h 565"/>
                <a:gd name="T58" fmla="*/ 432 w 498"/>
                <a:gd name="T59" fmla="*/ 490 h 565"/>
                <a:gd name="T60" fmla="*/ 382 w 498"/>
                <a:gd name="T61" fmla="*/ 532 h 565"/>
                <a:gd name="T62" fmla="*/ 320 w 498"/>
                <a:gd name="T63" fmla="*/ 557 h 565"/>
                <a:gd name="T64" fmla="*/ 247 w 498"/>
                <a:gd name="T65" fmla="*/ 565 h 565"/>
                <a:gd name="T66" fmla="*/ 179 w 498"/>
                <a:gd name="T67" fmla="*/ 557 h 565"/>
                <a:gd name="T68" fmla="*/ 118 w 498"/>
                <a:gd name="T69" fmla="*/ 531 h 565"/>
                <a:gd name="T70" fmla="*/ 69 w 498"/>
                <a:gd name="T71" fmla="*/ 489 h 565"/>
                <a:gd name="T72" fmla="*/ 31 w 498"/>
                <a:gd name="T73" fmla="*/ 433 h 565"/>
                <a:gd name="T74" fmla="*/ 9 w 498"/>
                <a:gd name="T75" fmla="*/ 363 h 565"/>
                <a:gd name="T76" fmla="*/ 0 w 498"/>
                <a:gd name="T77" fmla="*/ 282 h 565"/>
                <a:gd name="T78" fmla="*/ 9 w 498"/>
                <a:gd name="T79" fmla="*/ 200 h 565"/>
                <a:gd name="T80" fmla="*/ 30 w 498"/>
                <a:gd name="T81" fmla="*/ 131 h 565"/>
                <a:gd name="T82" fmla="*/ 67 w 498"/>
                <a:gd name="T83" fmla="*/ 74 h 565"/>
                <a:gd name="T84" fmla="*/ 116 w 498"/>
                <a:gd name="T85" fmla="*/ 34 h 565"/>
                <a:gd name="T86" fmla="*/ 179 w 498"/>
                <a:gd name="T87" fmla="*/ 9 h 565"/>
                <a:gd name="T88" fmla="*/ 251 w 498"/>
                <a:gd name="T89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8" h="565">
                  <a:moveTo>
                    <a:pt x="248" y="70"/>
                  </a:moveTo>
                  <a:lnTo>
                    <a:pt x="218" y="72"/>
                  </a:lnTo>
                  <a:lnTo>
                    <a:pt x="190" y="79"/>
                  </a:lnTo>
                  <a:lnTo>
                    <a:pt x="166" y="89"/>
                  </a:lnTo>
                  <a:lnTo>
                    <a:pt x="144" y="105"/>
                  </a:lnTo>
                  <a:lnTo>
                    <a:pt x="127" y="124"/>
                  </a:lnTo>
                  <a:lnTo>
                    <a:pt x="112" y="147"/>
                  </a:lnTo>
                  <a:lnTo>
                    <a:pt x="101" y="175"/>
                  </a:lnTo>
                  <a:lnTo>
                    <a:pt x="92" y="206"/>
                  </a:lnTo>
                  <a:lnTo>
                    <a:pt x="87" y="243"/>
                  </a:lnTo>
                  <a:lnTo>
                    <a:pt x="86" y="282"/>
                  </a:lnTo>
                  <a:lnTo>
                    <a:pt x="87" y="322"/>
                  </a:lnTo>
                  <a:lnTo>
                    <a:pt x="92" y="358"/>
                  </a:lnTo>
                  <a:lnTo>
                    <a:pt x="101" y="390"/>
                  </a:lnTo>
                  <a:lnTo>
                    <a:pt x="112" y="417"/>
                  </a:lnTo>
                  <a:lnTo>
                    <a:pt x="127" y="441"/>
                  </a:lnTo>
                  <a:lnTo>
                    <a:pt x="145" y="461"/>
                  </a:lnTo>
                  <a:lnTo>
                    <a:pt x="166" y="477"/>
                  </a:lnTo>
                  <a:lnTo>
                    <a:pt x="191" y="487"/>
                  </a:lnTo>
                  <a:lnTo>
                    <a:pt x="219" y="494"/>
                  </a:lnTo>
                  <a:lnTo>
                    <a:pt x="249" y="496"/>
                  </a:lnTo>
                  <a:lnTo>
                    <a:pt x="280" y="494"/>
                  </a:lnTo>
                  <a:lnTo>
                    <a:pt x="307" y="488"/>
                  </a:lnTo>
                  <a:lnTo>
                    <a:pt x="332" y="477"/>
                  </a:lnTo>
                  <a:lnTo>
                    <a:pt x="353" y="461"/>
                  </a:lnTo>
                  <a:lnTo>
                    <a:pt x="371" y="441"/>
                  </a:lnTo>
                  <a:lnTo>
                    <a:pt x="386" y="418"/>
                  </a:lnTo>
                  <a:lnTo>
                    <a:pt x="398" y="390"/>
                  </a:lnTo>
                  <a:lnTo>
                    <a:pt x="407" y="359"/>
                  </a:lnTo>
                  <a:lnTo>
                    <a:pt x="412" y="322"/>
                  </a:lnTo>
                  <a:lnTo>
                    <a:pt x="413" y="282"/>
                  </a:lnTo>
                  <a:lnTo>
                    <a:pt x="411" y="243"/>
                  </a:lnTo>
                  <a:lnTo>
                    <a:pt x="407" y="207"/>
                  </a:lnTo>
                  <a:lnTo>
                    <a:pt x="398" y="176"/>
                  </a:lnTo>
                  <a:lnTo>
                    <a:pt x="386" y="148"/>
                  </a:lnTo>
                  <a:lnTo>
                    <a:pt x="371" y="125"/>
                  </a:lnTo>
                  <a:lnTo>
                    <a:pt x="353" y="105"/>
                  </a:lnTo>
                  <a:lnTo>
                    <a:pt x="332" y="90"/>
                  </a:lnTo>
                  <a:lnTo>
                    <a:pt x="307" y="79"/>
                  </a:lnTo>
                  <a:lnTo>
                    <a:pt x="279" y="72"/>
                  </a:lnTo>
                  <a:lnTo>
                    <a:pt x="248" y="70"/>
                  </a:lnTo>
                  <a:close/>
                  <a:moveTo>
                    <a:pt x="251" y="0"/>
                  </a:moveTo>
                  <a:lnTo>
                    <a:pt x="287" y="2"/>
                  </a:lnTo>
                  <a:lnTo>
                    <a:pt x="322" y="9"/>
                  </a:lnTo>
                  <a:lnTo>
                    <a:pt x="353" y="19"/>
                  </a:lnTo>
                  <a:lnTo>
                    <a:pt x="382" y="34"/>
                  </a:lnTo>
                  <a:lnTo>
                    <a:pt x="408" y="54"/>
                  </a:lnTo>
                  <a:lnTo>
                    <a:pt x="432" y="77"/>
                  </a:lnTo>
                  <a:lnTo>
                    <a:pt x="451" y="104"/>
                  </a:lnTo>
                  <a:lnTo>
                    <a:pt x="469" y="133"/>
                  </a:lnTo>
                  <a:lnTo>
                    <a:pt x="481" y="166"/>
                  </a:lnTo>
                  <a:lnTo>
                    <a:pt x="491" y="202"/>
                  </a:lnTo>
                  <a:lnTo>
                    <a:pt x="497" y="241"/>
                  </a:lnTo>
                  <a:lnTo>
                    <a:pt x="498" y="282"/>
                  </a:lnTo>
                  <a:lnTo>
                    <a:pt x="497" y="325"/>
                  </a:lnTo>
                  <a:lnTo>
                    <a:pt x="491" y="365"/>
                  </a:lnTo>
                  <a:lnTo>
                    <a:pt x="481" y="400"/>
                  </a:lnTo>
                  <a:lnTo>
                    <a:pt x="469" y="434"/>
                  </a:lnTo>
                  <a:lnTo>
                    <a:pt x="452" y="464"/>
                  </a:lnTo>
                  <a:lnTo>
                    <a:pt x="432" y="490"/>
                  </a:lnTo>
                  <a:lnTo>
                    <a:pt x="408" y="513"/>
                  </a:lnTo>
                  <a:lnTo>
                    <a:pt x="382" y="532"/>
                  </a:lnTo>
                  <a:lnTo>
                    <a:pt x="352" y="547"/>
                  </a:lnTo>
                  <a:lnTo>
                    <a:pt x="320" y="557"/>
                  </a:lnTo>
                  <a:lnTo>
                    <a:pt x="285" y="563"/>
                  </a:lnTo>
                  <a:lnTo>
                    <a:pt x="247" y="565"/>
                  </a:lnTo>
                  <a:lnTo>
                    <a:pt x="212" y="563"/>
                  </a:lnTo>
                  <a:lnTo>
                    <a:pt x="179" y="557"/>
                  </a:lnTo>
                  <a:lnTo>
                    <a:pt x="147" y="547"/>
                  </a:lnTo>
                  <a:lnTo>
                    <a:pt x="118" y="531"/>
                  </a:lnTo>
                  <a:lnTo>
                    <a:pt x="91" y="512"/>
                  </a:lnTo>
                  <a:lnTo>
                    <a:pt x="69" y="489"/>
                  </a:lnTo>
                  <a:lnTo>
                    <a:pt x="48" y="463"/>
                  </a:lnTo>
                  <a:lnTo>
                    <a:pt x="31" y="433"/>
                  </a:lnTo>
                  <a:lnTo>
                    <a:pt x="18" y="399"/>
                  </a:lnTo>
                  <a:lnTo>
                    <a:pt x="9" y="363"/>
                  </a:lnTo>
                  <a:lnTo>
                    <a:pt x="2" y="324"/>
                  </a:lnTo>
                  <a:lnTo>
                    <a:pt x="0" y="282"/>
                  </a:lnTo>
                  <a:lnTo>
                    <a:pt x="2" y="239"/>
                  </a:lnTo>
                  <a:lnTo>
                    <a:pt x="9" y="200"/>
                  </a:lnTo>
                  <a:lnTo>
                    <a:pt x="17" y="163"/>
                  </a:lnTo>
                  <a:lnTo>
                    <a:pt x="30" y="131"/>
                  </a:lnTo>
                  <a:lnTo>
                    <a:pt x="47" y="101"/>
                  </a:lnTo>
                  <a:lnTo>
                    <a:pt x="67" y="74"/>
                  </a:lnTo>
                  <a:lnTo>
                    <a:pt x="90" y="51"/>
                  </a:lnTo>
                  <a:lnTo>
                    <a:pt x="116" y="34"/>
                  </a:lnTo>
                  <a:lnTo>
                    <a:pt x="146" y="19"/>
                  </a:lnTo>
                  <a:lnTo>
                    <a:pt x="179" y="9"/>
                  </a:lnTo>
                  <a:lnTo>
                    <a:pt x="213" y="2"/>
                  </a:lnTo>
                  <a:lnTo>
                    <a:pt x="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206"/>
            <p:cNvSpPr>
              <a:spLocks/>
            </p:cNvSpPr>
            <p:nvPr/>
          </p:nvSpPr>
          <p:spPr bwMode="auto">
            <a:xfrm>
              <a:off x="5518150" y="4705350"/>
              <a:ext cx="47625" cy="85725"/>
            </a:xfrm>
            <a:custGeom>
              <a:avLst/>
              <a:gdLst>
                <a:gd name="T0" fmla="*/ 0 w 269"/>
                <a:gd name="T1" fmla="*/ 0 h 484"/>
                <a:gd name="T2" fmla="*/ 269 w 269"/>
                <a:gd name="T3" fmla="*/ 0 h 484"/>
                <a:gd name="T4" fmla="*/ 269 w 269"/>
                <a:gd name="T5" fmla="*/ 50 h 484"/>
                <a:gd name="T6" fmla="*/ 56 w 269"/>
                <a:gd name="T7" fmla="*/ 50 h 484"/>
                <a:gd name="T8" fmla="*/ 56 w 269"/>
                <a:gd name="T9" fmla="*/ 227 h 484"/>
                <a:gd name="T10" fmla="*/ 255 w 269"/>
                <a:gd name="T11" fmla="*/ 227 h 484"/>
                <a:gd name="T12" fmla="*/ 255 w 269"/>
                <a:gd name="T13" fmla="*/ 277 h 484"/>
                <a:gd name="T14" fmla="*/ 56 w 269"/>
                <a:gd name="T15" fmla="*/ 277 h 484"/>
                <a:gd name="T16" fmla="*/ 56 w 269"/>
                <a:gd name="T17" fmla="*/ 484 h 484"/>
                <a:gd name="T18" fmla="*/ 0 w 269"/>
                <a:gd name="T19" fmla="*/ 484 h 484"/>
                <a:gd name="T20" fmla="*/ 0 w 269"/>
                <a:gd name="T21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9" h="484">
                  <a:moveTo>
                    <a:pt x="0" y="0"/>
                  </a:moveTo>
                  <a:lnTo>
                    <a:pt x="269" y="0"/>
                  </a:lnTo>
                  <a:lnTo>
                    <a:pt x="269" y="50"/>
                  </a:lnTo>
                  <a:lnTo>
                    <a:pt x="56" y="50"/>
                  </a:lnTo>
                  <a:lnTo>
                    <a:pt x="56" y="227"/>
                  </a:lnTo>
                  <a:lnTo>
                    <a:pt x="255" y="227"/>
                  </a:lnTo>
                  <a:lnTo>
                    <a:pt x="255" y="277"/>
                  </a:lnTo>
                  <a:lnTo>
                    <a:pt x="56" y="277"/>
                  </a:lnTo>
                  <a:lnTo>
                    <a:pt x="56" y="484"/>
                  </a:lnTo>
                  <a:lnTo>
                    <a:pt x="0" y="48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2" name="Freeform 207"/>
            <p:cNvSpPr>
              <a:spLocks/>
            </p:cNvSpPr>
            <p:nvPr/>
          </p:nvSpPr>
          <p:spPr bwMode="auto">
            <a:xfrm>
              <a:off x="5575300" y="4705350"/>
              <a:ext cx="65087" cy="85725"/>
            </a:xfrm>
            <a:custGeom>
              <a:avLst/>
              <a:gdLst>
                <a:gd name="T0" fmla="*/ 0 w 368"/>
                <a:gd name="T1" fmla="*/ 0 h 490"/>
                <a:gd name="T2" fmla="*/ 56 w 368"/>
                <a:gd name="T3" fmla="*/ 0 h 490"/>
                <a:gd name="T4" fmla="*/ 56 w 368"/>
                <a:gd name="T5" fmla="*/ 316 h 490"/>
                <a:gd name="T6" fmla="*/ 58 w 368"/>
                <a:gd name="T7" fmla="*/ 344 h 490"/>
                <a:gd name="T8" fmla="*/ 64 w 368"/>
                <a:gd name="T9" fmla="*/ 369 h 490"/>
                <a:gd name="T10" fmla="*/ 74 w 368"/>
                <a:gd name="T11" fmla="*/ 391 h 490"/>
                <a:gd name="T12" fmla="*/ 89 w 368"/>
                <a:gd name="T13" fmla="*/ 409 h 490"/>
                <a:gd name="T14" fmla="*/ 108 w 368"/>
                <a:gd name="T15" fmla="*/ 423 h 490"/>
                <a:gd name="T16" fmla="*/ 129 w 368"/>
                <a:gd name="T17" fmla="*/ 433 h 490"/>
                <a:gd name="T18" fmla="*/ 155 w 368"/>
                <a:gd name="T19" fmla="*/ 439 h 490"/>
                <a:gd name="T20" fmla="*/ 185 w 368"/>
                <a:gd name="T21" fmla="*/ 441 h 490"/>
                <a:gd name="T22" fmla="*/ 214 w 368"/>
                <a:gd name="T23" fmla="*/ 439 h 490"/>
                <a:gd name="T24" fmla="*/ 239 w 368"/>
                <a:gd name="T25" fmla="*/ 433 h 490"/>
                <a:gd name="T26" fmla="*/ 261 w 368"/>
                <a:gd name="T27" fmla="*/ 423 h 490"/>
                <a:gd name="T28" fmla="*/ 280 w 368"/>
                <a:gd name="T29" fmla="*/ 409 h 490"/>
                <a:gd name="T30" fmla="*/ 293 w 368"/>
                <a:gd name="T31" fmla="*/ 391 h 490"/>
                <a:gd name="T32" fmla="*/ 304 w 368"/>
                <a:gd name="T33" fmla="*/ 369 h 490"/>
                <a:gd name="T34" fmla="*/ 310 w 368"/>
                <a:gd name="T35" fmla="*/ 344 h 490"/>
                <a:gd name="T36" fmla="*/ 312 w 368"/>
                <a:gd name="T37" fmla="*/ 315 h 490"/>
                <a:gd name="T38" fmla="*/ 312 w 368"/>
                <a:gd name="T39" fmla="*/ 315 h 490"/>
                <a:gd name="T40" fmla="*/ 312 w 368"/>
                <a:gd name="T41" fmla="*/ 0 h 490"/>
                <a:gd name="T42" fmla="*/ 368 w 368"/>
                <a:gd name="T43" fmla="*/ 0 h 490"/>
                <a:gd name="T44" fmla="*/ 368 w 368"/>
                <a:gd name="T45" fmla="*/ 313 h 490"/>
                <a:gd name="T46" fmla="*/ 366 w 368"/>
                <a:gd name="T47" fmla="*/ 345 h 490"/>
                <a:gd name="T48" fmla="*/ 359 w 368"/>
                <a:gd name="T49" fmla="*/ 373 h 490"/>
                <a:gd name="T50" fmla="*/ 350 w 368"/>
                <a:gd name="T51" fmla="*/ 399 h 490"/>
                <a:gd name="T52" fmla="*/ 336 w 368"/>
                <a:gd name="T53" fmla="*/ 422 h 490"/>
                <a:gd name="T54" fmla="*/ 318 w 368"/>
                <a:gd name="T55" fmla="*/ 443 h 490"/>
                <a:gd name="T56" fmla="*/ 296 w 368"/>
                <a:gd name="T57" fmla="*/ 460 h 490"/>
                <a:gd name="T58" fmla="*/ 272 w 368"/>
                <a:gd name="T59" fmla="*/ 474 h 490"/>
                <a:gd name="T60" fmla="*/ 245 w 368"/>
                <a:gd name="T61" fmla="*/ 483 h 490"/>
                <a:gd name="T62" fmla="*/ 214 w 368"/>
                <a:gd name="T63" fmla="*/ 488 h 490"/>
                <a:gd name="T64" fmla="*/ 181 w 368"/>
                <a:gd name="T65" fmla="*/ 490 h 490"/>
                <a:gd name="T66" fmla="*/ 148 w 368"/>
                <a:gd name="T67" fmla="*/ 488 h 490"/>
                <a:gd name="T68" fmla="*/ 119 w 368"/>
                <a:gd name="T69" fmla="*/ 483 h 490"/>
                <a:gd name="T70" fmla="*/ 92 w 368"/>
                <a:gd name="T71" fmla="*/ 474 h 490"/>
                <a:gd name="T72" fmla="*/ 68 w 368"/>
                <a:gd name="T73" fmla="*/ 460 h 490"/>
                <a:gd name="T74" fmla="*/ 47 w 368"/>
                <a:gd name="T75" fmla="*/ 443 h 490"/>
                <a:gd name="T76" fmla="*/ 31 w 368"/>
                <a:gd name="T77" fmla="*/ 422 h 490"/>
                <a:gd name="T78" fmla="*/ 17 w 368"/>
                <a:gd name="T79" fmla="*/ 399 h 490"/>
                <a:gd name="T80" fmla="*/ 8 w 368"/>
                <a:gd name="T81" fmla="*/ 372 h 490"/>
                <a:gd name="T82" fmla="*/ 2 w 368"/>
                <a:gd name="T83" fmla="*/ 344 h 490"/>
                <a:gd name="T84" fmla="*/ 0 w 368"/>
                <a:gd name="T85" fmla="*/ 312 h 490"/>
                <a:gd name="T86" fmla="*/ 0 w 368"/>
                <a:gd name="T87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8" h="490">
                  <a:moveTo>
                    <a:pt x="0" y="0"/>
                  </a:moveTo>
                  <a:lnTo>
                    <a:pt x="56" y="0"/>
                  </a:lnTo>
                  <a:lnTo>
                    <a:pt x="56" y="316"/>
                  </a:lnTo>
                  <a:lnTo>
                    <a:pt x="58" y="344"/>
                  </a:lnTo>
                  <a:lnTo>
                    <a:pt x="64" y="369"/>
                  </a:lnTo>
                  <a:lnTo>
                    <a:pt x="74" y="391"/>
                  </a:lnTo>
                  <a:lnTo>
                    <a:pt x="89" y="409"/>
                  </a:lnTo>
                  <a:lnTo>
                    <a:pt x="108" y="423"/>
                  </a:lnTo>
                  <a:lnTo>
                    <a:pt x="129" y="433"/>
                  </a:lnTo>
                  <a:lnTo>
                    <a:pt x="155" y="439"/>
                  </a:lnTo>
                  <a:lnTo>
                    <a:pt x="185" y="441"/>
                  </a:lnTo>
                  <a:lnTo>
                    <a:pt x="214" y="439"/>
                  </a:lnTo>
                  <a:lnTo>
                    <a:pt x="239" y="433"/>
                  </a:lnTo>
                  <a:lnTo>
                    <a:pt x="261" y="423"/>
                  </a:lnTo>
                  <a:lnTo>
                    <a:pt x="280" y="409"/>
                  </a:lnTo>
                  <a:lnTo>
                    <a:pt x="293" y="391"/>
                  </a:lnTo>
                  <a:lnTo>
                    <a:pt x="304" y="369"/>
                  </a:lnTo>
                  <a:lnTo>
                    <a:pt x="310" y="344"/>
                  </a:lnTo>
                  <a:lnTo>
                    <a:pt x="312" y="315"/>
                  </a:lnTo>
                  <a:lnTo>
                    <a:pt x="312" y="315"/>
                  </a:lnTo>
                  <a:lnTo>
                    <a:pt x="312" y="0"/>
                  </a:lnTo>
                  <a:lnTo>
                    <a:pt x="368" y="0"/>
                  </a:lnTo>
                  <a:lnTo>
                    <a:pt x="368" y="313"/>
                  </a:lnTo>
                  <a:lnTo>
                    <a:pt x="366" y="345"/>
                  </a:lnTo>
                  <a:lnTo>
                    <a:pt x="359" y="373"/>
                  </a:lnTo>
                  <a:lnTo>
                    <a:pt x="350" y="399"/>
                  </a:lnTo>
                  <a:lnTo>
                    <a:pt x="336" y="422"/>
                  </a:lnTo>
                  <a:lnTo>
                    <a:pt x="318" y="443"/>
                  </a:lnTo>
                  <a:lnTo>
                    <a:pt x="296" y="460"/>
                  </a:lnTo>
                  <a:lnTo>
                    <a:pt x="272" y="474"/>
                  </a:lnTo>
                  <a:lnTo>
                    <a:pt x="245" y="483"/>
                  </a:lnTo>
                  <a:lnTo>
                    <a:pt x="214" y="488"/>
                  </a:lnTo>
                  <a:lnTo>
                    <a:pt x="181" y="490"/>
                  </a:lnTo>
                  <a:lnTo>
                    <a:pt x="148" y="488"/>
                  </a:lnTo>
                  <a:lnTo>
                    <a:pt x="119" y="483"/>
                  </a:lnTo>
                  <a:lnTo>
                    <a:pt x="92" y="474"/>
                  </a:lnTo>
                  <a:lnTo>
                    <a:pt x="68" y="460"/>
                  </a:lnTo>
                  <a:lnTo>
                    <a:pt x="47" y="443"/>
                  </a:lnTo>
                  <a:lnTo>
                    <a:pt x="31" y="422"/>
                  </a:lnTo>
                  <a:lnTo>
                    <a:pt x="17" y="399"/>
                  </a:lnTo>
                  <a:lnTo>
                    <a:pt x="8" y="372"/>
                  </a:lnTo>
                  <a:lnTo>
                    <a:pt x="2" y="344"/>
                  </a:lnTo>
                  <a:lnTo>
                    <a:pt x="0" y="3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Freeform 208"/>
            <p:cNvSpPr>
              <a:spLocks/>
            </p:cNvSpPr>
            <p:nvPr/>
          </p:nvSpPr>
          <p:spPr bwMode="auto">
            <a:xfrm>
              <a:off x="5659438" y="4705350"/>
              <a:ext cx="47625" cy="85725"/>
            </a:xfrm>
            <a:custGeom>
              <a:avLst/>
              <a:gdLst>
                <a:gd name="T0" fmla="*/ 0 w 268"/>
                <a:gd name="T1" fmla="*/ 0 h 484"/>
                <a:gd name="T2" fmla="*/ 268 w 268"/>
                <a:gd name="T3" fmla="*/ 0 h 484"/>
                <a:gd name="T4" fmla="*/ 268 w 268"/>
                <a:gd name="T5" fmla="*/ 50 h 484"/>
                <a:gd name="T6" fmla="*/ 56 w 268"/>
                <a:gd name="T7" fmla="*/ 50 h 484"/>
                <a:gd name="T8" fmla="*/ 56 w 268"/>
                <a:gd name="T9" fmla="*/ 206 h 484"/>
                <a:gd name="T10" fmla="*/ 255 w 268"/>
                <a:gd name="T11" fmla="*/ 206 h 484"/>
                <a:gd name="T12" fmla="*/ 255 w 268"/>
                <a:gd name="T13" fmla="*/ 255 h 484"/>
                <a:gd name="T14" fmla="*/ 56 w 268"/>
                <a:gd name="T15" fmla="*/ 255 h 484"/>
                <a:gd name="T16" fmla="*/ 56 w 268"/>
                <a:gd name="T17" fmla="*/ 434 h 484"/>
                <a:gd name="T18" fmla="*/ 268 w 268"/>
                <a:gd name="T19" fmla="*/ 434 h 484"/>
                <a:gd name="T20" fmla="*/ 268 w 268"/>
                <a:gd name="T21" fmla="*/ 484 h 484"/>
                <a:gd name="T22" fmla="*/ 0 w 268"/>
                <a:gd name="T23" fmla="*/ 484 h 484"/>
                <a:gd name="T24" fmla="*/ 0 w 268"/>
                <a:gd name="T25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484">
                  <a:moveTo>
                    <a:pt x="0" y="0"/>
                  </a:moveTo>
                  <a:lnTo>
                    <a:pt x="268" y="0"/>
                  </a:lnTo>
                  <a:lnTo>
                    <a:pt x="268" y="50"/>
                  </a:lnTo>
                  <a:lnTo>
                    <a:pt x="56" y="50"/>
                  </a:lnTo>
                  <a:lnTo>
                    <a:pt x="56" y="206"/>
                  </a:lnTo>
                  <a:lnTo>
                    <a:pt x="255" y="206"/>
                  </a:lnTo>
                  <a:lnTo>
                    <a:pt x="255" y="255"/>
                  </a:lnTo>
                  <a:lnTo>
                    <a:pt x="56" y="255"/>
                  </a:lnTo>
                  <a:lnTo>
                    <a:pt x="56" y="434"/>
                  </a:lnTo>
                  <a:lnTo>
                    <a:pt x="268" y="434"/>
                  </a:lnTo>
                  <a:lnTo>
                    <a:pt x="268" y="484"/>
                  </a:lnTo>
                  <a:lnTo>
                    <a:pt x="0" y="48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Freeform 209"/>
            <p:cNvSpPr>
              <a:spLocks/>
            </p:cNvSpPr>
            <p:nvPr/>
          </p:nvSpPr>
          <p:spPr bwMode="auto">
            <a:xfrm>
              <a:off x="5722938" y="4705350"/>
              <a:ext cx="47625" cy="85725"/>
            </a:xfrm>
            <a:custGeom>
              <a:avLst/>
              <a:gdLst>
                <a:gd name="T0" fmla="*/ 0 w 268"/>
                <a:gd name="T1" fmla="*/ 0 h 484"/>
                <a:gd name="T2" fmla="*/ 56 w 268"/>
                <a:gd name="T3" fmla="*/ 0 h 484"/>
                <a:gd name="T4" fmla="*/ 56 w 268"/>
                <a:gd name="T5" fmla="*/ 433 h 484"/>
                <a:gd name="T6" fmla="*/ 268 w 268"/>
                <a:gd name="T7" fmla="*/ 433 h 484"/>
                <a:gd name="T8" fmla="*/ 268 w 268"/>
                <a:gd name="T9" fmla="*/ 484 h 484"/>
                <a:gd name="T10" fmla="*/ 0 w 268"/>
                <a:gd name="T11" fmla="*/ 484 h 484"/>
                <a:gd name="T12" fmla="*/ 0 w 268"/>
                <a:gd name="T13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484">
                  <a:moveTo>
                    <a:pt x="0" y="0"/>
                  </a:moveTo>
                  <a:lnTo>
                    <a:pt x="56" y="0"/>
                  </a:lnTo>
                  <a:lnTo>
                    <a:pt x="56" y="433"/>
                  </a:lnTo>
                  <a:lnTo>
                    <a:pt x="268" y="433"/>
                  </a:lnTo>
                  <a:lnTo>
                    <a:pt x="268" y="484"/>
                  </a:lnTo>
                  <a:lnTo>
                    <a:pt x="0" y="48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98" name="Freeform 214"/>
          <p:cNvSpPr>
            <a:spLocks noEditPoints="1"/>
          </p:cNvSpPr>
          <p:nvPr/>
        </p:nvSpPr>
        <p:spPr bwMode="auto">
          <a:xfrm>
            <a:off x="6287659" y="4233863"/>
            <a:ext cx="542925" cy="531813"/>
          </a:xfrm>
          <a:custGeom>
            <a:avLst/>
            <a:gdLst>
              <a:gd name="T0" fmla="*/ 1764 w 3422"/>
              <a:gd name="T1" fmla="*/ 894 h 3350"/>
              <a:gd name="T2" fmla="*/ 1148 w 3422"/>
              <a:gd name="T3" fmla="*/ 1444 h 3350"/>
              <a:gd name="T4" fmla="*/ 1286 w 3422"/>
              <a:gd name="T5" fmla="*/ 2122 h 3350"/>
              <a:gd name="T6" fmla="*/ 1083 w 3422"/>
              <a:gd name="T7" fmla="*/ 2605 h 3350"/>
              <a:gd name="T8" fmla="*/ 975 w 3422"/>
              <a:gd name="T9" fmla="*/ 2671 h 3350"/>
              <a:gd name="T10" fmla="*/ 1314 w 3422"/>
              <a:gd name="T11" fmla="*/ 2492 h 3350"/>
              <a:gd name="T12" fmla="*/ 1562 w 3422"/>
              <a:gd name="T13" fmla="*/ 2066 h 3350"/>
              <a:gd name="T14" fmla="*/ 1397 w 3422"/>
              <a:gd name="T15" fmla="*/ 1855 h 3350"/>
              <a:gd name="T16" fmla="*/ 1291 w 3422"/>
              <a:gd name="T17" fmla="*/ 1657 h 3350"/>
              <a:gd name="T18" fmla="*/ 1570 w 3422"/>
              <a:gd name="T19" fmla="*/ 1962 h 3350"/>
              <a:gd name="T20" fmla="*/ 1632 w 3422"/>
              <a:gd name="T21" fmla="*/ 1700 h 3350"/>
              <a:gd name="T22" fmla="*/ 1494 w 3422"/>
              <a:gd name="T23" fmla="*/ 1463 h 3350"/>
              <a:gd name="T24" fmla="*/ 1623 w 3422"/>
              <a:gd name="T25" fmla="*/ 1648 h 3350"/>
              <a:gd name="T26" fmla="*/ 1809 w 3422"/>
              <a:gd name="T27" fmla="*/ 1459 h 3350"/>
              <a:gd name="T28" fmla="*/ 1675 w 3422"/>
              <a:gd name="T29" fmla="*/ 1252 h 3350"/>
              <a:gd name="T30" fmla="*/ 1702 w 3422"/>
              <a:gd name="T31" fmla="*/ 1310 h 3350"/>
              <a:gd name="T32" fmla="*/ 1881 w 3422"/>
              <a:gd name="T33" fmla="*/ 1446 h 3350"/>
              <a:gd name="T34" fmla="*/ 1985 w 3422"/>
              <a:gd name="T35" fmla="*/ 1212 h 3350"/>
              <a:gd name="T36" fmla="*/ 1924 w 3422"/>
              <a:gd name="T37" fmla="*/ 1459 h 3350"/>
              <a:gd name="T38" fmla="*/ 2188 w 3422"/>
              <a:gd name="T39" fmla="*/ 1379 h 3350"/>
              <a:gd name="T40" fmla="*/ 2167 w 3422"/>
              <a:gd name="T41" fmla="*/ 1404 h 3350"/>
              <a:gd name="T42" fmla="*/ 1875 w 3422"/>
              <a:gd name="T43" fmla="*/ 1504 h 3350"/>
              <a:gd name="T44" fmla="*/ 2097 w 3422"/>
              <a:gd name="T45" fmla="*/ 1658 h 3350"/>
              <a:gd name="T46" fmla="*/ 2170 w 3422"/>
              <a:gd name="T47" fmla="*/ 1604 h 3350"/>
              <a:gd name="T48" fmla="*/ 2058 w 3422"/>
              <a:gd name="T49" fmla="*/ 1691 h 3350"/>
              <a:gd name="T50" fmla="*/ 1668 w 3422"/>
              <a:gd name="T51" fmla="*/ 1989 h 3350"/>
              <a:gd name="T52" fmla="*/ 2073 w 3422"/>
              <a:gd name="T53" fmla="*/ 1898 h 3350"/>
              <a:gd name="T54" fmla="*/ 2089 w 3422"/>
              <a:gd name="T55" fmla="*/ 1894 h 3350"/>
              <a:gd name="T56" fmla="*/ 1672 w 3422"/>
              <a:gd name="T57" fmla="*/ 2040 h 3350"/>
              <a:gd name="T58" fmla="*/ 1762 w 3422"/>
              <a:gd name="T59" fmla="*/ 2326 h 3350"/>
              <a:gd name="T60" fmla="*/ 2333 w 3422"/>
              <a:gd name="T61" fmla="*/ 2079 h 3350"/>
              <a:gd name="T62" fmla="*/ 2383 w 3422"/>
              <a:gd name="T63" fmla="*/ 1386 h 3350"/>
              <a:gd name="T64" fmla="*/ 2150 w 3422"/>
              <a:gd name="T65" fmla="*/ 736 h 3350"/>
              <a:gd name="T66" fmla="*/ 1928 w 3422"/>
              <a:gd name="T67" fmla="*/ 60 h 3350"/>
              <a:gd name="T68" fmla="*/ 2091 w 3422"/>
              <a:gd name="T69" fmla="*/ 436 h 3350"/>
              <a:gd name="T70" fmla="*/ 2508 w 3422"/>
              <a:gd name="T71" fmla="*/ 457 h 3350"/>
              <a:gd name="T72" fmla="*/ 3049 w 3422"/>
              <a:gd name="T73" fmla="*/ 620 h 3350"/>
              <a:gd name="T74" fmla="*/ 2912 w 3422"/>
              <a:gd name="T75" fmla="*/ 976 h 3350"/>
              <a:gd name="T76" fmla="*/ 3037 w 3422"/>
              <a:gd name="T77" fmla="*/ 1322 h 3350"/>
              <a:gd name="T78" fmla="*/ 3411 w 3422"/>
              <a:gd name="T79" fmla="*/ 1473 h 3350"/>
              <a:gd name="T80" fmla="*/ 3187 w 3422"/>
              <a:gd name="T81" fmla="*/ 1963 h 3350"/>
              <a:gd name="T82" fmla="*/ 2871 w 3422"/>
              <a:gd name="T83" fmla="*/ 2272 h 3350"/>
              <a:gd name="T84" fmla="*/ 3031 w 3422"/>
              <a:gd name="T85" fmla="*/ 2631 h 3350"/>
              <a:gd name="T86" fmla="*/ 2671 w 3422"/>
              <a:gd name="T87" fmla="*/ 2948 h 3350"/>
              <a:gd name="T88" fmla="*/ 2316 w 3422"/>
              <a:gd name="T89" fmla="*/ 2806 h 3350"/>
              <a:gd name="T90" fmla="*/ 2002 w 3422"/>
              <a:gd name="T91" fmla="*/ 3151 h 3350"/>
              <a:gd name="T92" fmla="*/ 1512 w 3422"/>
              <a:gd name="T93" fmla="*/ 3327 h 3350"/>
              <a:gd name="T94" fmla="*/ 1346 w 3422"/>
              <a:gd name="T95" fmla="*/ 2950 h 3350"/>
              <a:gd name="T96" fmla="*/ 974 w 3422"/>
              <a:gd name="T97" fmla="*/ 2867 h 3350"/>
              <a:gd name="T98" fmla="*/ 639 w 3422"/>
              <a:gd name="T99" fmla="*/ 2995 h 3350"/>
              <a:gd name="T100" fmla="*/ 484 w 3422"/>
              <a:gd name="T101" fmla="*/ 2431 h 3350"/>
              <a:gd name="T102" fmla="*/ 430 w 3422"/>
              <a:gd name="T103" fmla="*/ 2045 h 3350"/>
              <a:gd name="T104" fmla="*/ 41 w 3422"/>
              <a:gd name="T105" fmla="*/ 1893 h 3350"/>
              <a:gd name="T106" fmla="*/ 171 w 3422"/>
              <a:gd name="T107" fmla="*/ 1413 h 3350"/>
              <a:gd name="T108" fmla="*/ 556 w 3422"/>
              <a:gd name="T109" fmla="*/ 1089 h 3350"/>
              <a:gd name="T110" fmla="*/ 413 w 3422"/>
              <a:gd name="T111" fmla="*/ 773 h 3350"/>
              <a:gd name="T112" fmla="*/ 699 w 3422"/>
              <a:gd name="T113" fmla="*/ 383 h 3350"/>
              <a:gd name="T114" fmla="*/ 1085 w 3422"/>
              <a:gd name="T115" fmla="*/ 536 h 3350"/>
              <a:gd name="T116" fmla="*/ 1394 w 3422"/>
              <a:gd name="T117" fmla="*/ 261 h 3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422" h="3350">
                <a:moveTo>
                  <a:pt x="2080" y="633"/>
                </a:moveTo>
                <a:lnTo>
                  <a:pt x="2077" y="637"/>
                </a:lnTo>
                <a:lnTo>
                  <a:pt x="2077" y="648"/>
                </a:lnTo>
                <a:lnTo>
                  <a:pt x="2076" y="666"/>
                </a:lnTo>
                <a:lnTo>
                  <a:pt x="2068" y="685"/>
                </a:lnTo>
                <a:lnTo>
                  <a:pt x="2052" y="705"/>
                </a:lnTo>
                <a:lnTo>
                  <a:pt x="2032" y="725"/>
                </a:lnTo>
                <a:lnTo>
                  <a:pt x="2005" y="747"/>
                </a:lnTo>
                <a:lnTo>
                  <a:pt x="1974" y="769"/>
                </a:lnTo>
                <a:lnTo>
                  <a:pt x="1939" y="792"/>
                </a:lnTo>
                <a:lnTo>
                  <a:pt x="1900" y="816"/>
                </a:lnTo>
                <a:lnTo>
                  <a:pt x="1857" y="841"/>
                </a:lnTo>
                <a:lnTo>
                  <a:pt x="1811" y="868"/>
                </a:lnTo>
                <a:lnTo>
                  <a:pt x="1764" y="894"/>
                </a:lnTo>
                <a:lnTo>
                  <a:pt x="1715" y="923"/>
                </a:lnTo>
                <a:lnTo>
                  <a:pt x="1664" y="953"/>
                </a:lnTo>
                <a:lnTo>
                  <a:pt x="1612" y="985"/>
                </a:lnTo>
                <a:lnTo>
                  <a:pt x="1561" y="1018"/>
                </a:lnTo>
                <a:lnTo>
                  <a:pt x="1510" y="1052"/>
                </a:lnTo>
                <a:lnTo>
                  <a:pt x="1459" y="1088"/>
                </a:lnTo>
                <a:lnTo>
                  <a:pt x="1410" y="1126"/>
                </a:lnTo>
                <a:lnTo>
                  <a:pt x="1364" y="1166"/>
                </a:lnTo>
                <a:lnTo>
                  <a:pt x="1318" y="1207"/>
                </a:lnTo>
                <a:lnTo>
                  <a:pt x="1276" y="1251"/>
                </a:lnTo>
                <a:lnTo>
                  <a:pt x="1238" y="1295"/>
                </a:lnTo>
                <a:lnTo>
                  <a:pt x="1203" y="1343"/>
                </a:lnTo>
                <a:lnTo>
                  <a:pt x="1172" y="1392"/>
                </a:lnTo>
                <a:lnTo>
                  <a:pt x="1148" y="1444"/>
                </a:lnTo>
                <a:lnTo>
                  <a:pt x="1125" y="1503"/>
                </a:lnTo>
                <a:lnTo>
                  <a:pt x="1109" y="1561"/>
                </a:lnTo>
                <a:lnTo>
                  <a:pt x="1100" y="1618"/>
                </a:lnTo>
                <a:lnTo>
                  <a:pt x="1096" y="1673"/>
                </a:lnTo>
                <a:lnTo>
                  <a:pt x="1098" y="1727"/>
                </a:lnTo>
                <a:lnTo>
                  <a:pt x="1104" y="1779"/>
                </a:lnTo>
                <a:lnTo>
                  <a:pt x="1115" y="1829"/>
                </a:lnTo>
                <a:lnTo>
                  <a:pt x="1130" y="1878"/>
                </a:lnTo>
                <a:lnTo>
                  <a:pt x="1149" y="1924"/>
                </a:lnTo>
                <a:lnTo>
                  <a:pt x="1171" y="1969"/>
                </a:lnTo>
                <a:lnTo>
                  <a:pt x="1197" y="2010"/>
                </a:lnTo>
                <a:lnTo>
                  <a:pt x="1224" y="2051"/>
                </a:lnTo>
                <a:lnTo>
                  <a:pt x="1254" y="2087"/>
                </a:lnTo>
                <a:lnTo>
                  <a:pt x="1286" y="2122"/>
                </a:lnTo>
                <a:lnTo>
                  <a:pt x="1319" y="2154"/>
                </a:lnTo>
                <a:lnTo>
                  <a:pt x="1353" y="2182"/>
                </a:lnTo>
                <a:lnTo>
                  <a:pt x="1388" y="2208"/>
                </a:lnTo>
                <a:lnTo>
                  <a:pt x="1348" y="2266"/>
                </a:lnTo>
                <a:lnTo>
                  <a:pt x="1310" y="2320"/>
                </a:lnTo>
                <a:lnTo>
                  <a:pt x="1275" y="2369"/>
                </a:lnTo>
                <a:lnTo>
                  <a:pt x="1243" y="2412"/>
                </a:lnTo>
                <a:lnTo>
                  <a:pt x="1214" y="2450"/>
                </a:lnTo>
                <a:lnTo>
                  <a:pt x="1186" y="2486"/>
                </a:lnTo>
                <a:lnTo>
                  <a:pt x="1161" y="2516"/>
                </a:lnTo>
                <a:lnTo>
                  <a:pt x="1139" y="2543"/>
                </a:lnTo>
                <a:lnTo>
                  <a:pt x="1118" y="2567"/>
                </a:lnTo>
                <a:lnTo>
                  <a:pt x="1100" y="2588"/>
                </a:lnTo>
                <a:lnTo>
                  <a:pt x="1083" y="2605"/>
                </a:lnTo>
                <a:lnTo>
                  <a:pt x="1068" y="2620"/>
                </a:lnTo>
                <a:lnTo>
                  <a:pt x="1054" y="2631"/>
                </a:lnTo>
                <a:lnTo>
                  <a:pt x="1041" y="2641"/>
                </a:lnTo>
                <a:lnTo>
                  <a:pt x="1031" y="2648"/>
                </a:lnTo>
                <a:lnTo>
                  <a:pt x="1022" y="2655"/>
                </a:lnTo>
                <a:lnTo>
                  <a:pt x="1014" y="2659"/>
                </a:lnTo>
                <a:lnTo>
                  <a:pt x="1006" y="2662"/>
                </a:lnTo>
                <a:lnTo>
                  <a:pt x="1000" y="2664"/>
                </a:lnTo>
                <a:lnTo>
                  <a:pt x="995" y="2666"/>
                </a:lnTo>
                <a:lnTo>
                  <a:pt x="990" y="2667"/>
                </a:lnTo>
                <a:lnTo>
                  <a:pt x="986" y="2667"/>
                </a:lnTo>
                <a:lnTo>
                  <a:pt x="982" y="2668"/>
                </a:lnTo>
                <a:lnTo>
                  <a:pt x="979" y="2670"/>
                </a:lnTo>
                <a:lnTo>
                  <a:pt x="975" y="2671"/>
                </a:lnTo>
                <a:lnTo>
                  <a:pt x="972" y="2673"/>
                </a:lnTo>
                <a:lnTo>
                  <a:pt x="969" y="2676"/>
                </a:lnTo>
                <a:lnTo>
                  <a:pt x="1181" y="2718"/>
                </a:lnTo>
                <a:lnTo>
                  <a:pt x="1183" y="2715"/>
                </a:lnTo>
                <a:lnTo>
                  <a:pt x="1186" y="2708"/>
                </a:lnTo>
                <a:lnTo>
                  <a:pt x="1193" y="2697"/>
                </a:lnTo>
                <a:lnTo>
                  <a:pt x="1202" y="2681"/>
                </a:lnTo>
                <a:lnTo>
                  <a:pt x="1214" y="2662"/>
                </a:lnTo>
                <a:lnTo>
                  <a:pt x="1226" y="2640"/>
                </a:lnTo>
                <a:lnTo>
                  <a:pt x="1241" y="2615"/>
                </a:lnTo>
                <a:lnTo>
                  <a:pt x="1257" y="2588"/>
                </a:lnTo>
                <a:lnTo>
                  <a:pt x="1275" y="2557"/>
                </a:lnTo>
                <a:lnTo>
                  <a:pt x="1293" y="2526"/>
                </a:lnTo>
                <a:lnTo>
                  <a:pt x="1314" y="2492"/>
                </a:lnTo>
                <a:lnTo>
                  <a:pt x="1334" y="2458"/>
                </a:lnTo>
                <a:lnTo>
                  <a:pt x="1354" y="2423"/>
                </a:lnTo>
                <a:lnTo>
                  <a:pt x="1375" y="2387"/>
                </a:lnTo>
                <a:lnTo>
                  <a:pt x="1397" y="2352"/>
                </a:lnTo>
                <a:lnTo>
                  <a:pt x="1417" y="2315"/>
                </a:lnTo>
                <a:lnTo>
                  <a:pt x="1438" y="2280"/>
                </a:lnTo>
                <a:lnTo>
                  <a:pt x="1457" y="2246"/>
                </a:lnTo>
                <a:lnTo>
                  <a:pt x="1476" y="2214"/>
                </a:lnTo>
                <a:lnTo>
                  <a:pt x="1494" y="2183"/>
                </a:lnTo>
                <a:lnTo>
                  <a:pt x="1511" y="2155"/>
                </a:lnTo>
                <a:lnTo>
                  <a:pt x="1527" y="2128"/>
                </a:lnTo>
                <a:lnTo>
                  <a:pt x="1541" y="2104"/>
                </a:lnTo>
                <a:lnTo>
                  <a:pt x="1553" y="2083"/>
                </a:lnTo>
                <a:lnTo>
                  <a:pt x="1562" y="2066"/>
                </a:lnTo>
                <a:lnTo>
                  <a:pt x="1571" y="2053"/>
                </a:lnTo>
                <a:lnTo>
                  <a:pt x="1576" y="2044"/>
                </a:lnTo>
                <a:lnTo>
                  <a:pt x="1574" y="2042"/>
                </a:lnTo>
                <a:lnTo>
                  <a:pt x="1568" y="2036"/>
                </a:lnTo>
                <a:lnTo>
                  <a:pt x="1559" y="2028"/>
                </a:lnTo>
                <a:lnTo>
                  <a:pt x="1548" y="2016"/>
                </a:lnTo>
                <a:lnTo>
                  <a:pt x="1533" y="2003"/>
                </a:lnTo>
                <a:lnTo>
                  <a:pt x="1517" y="1987"/>
                </a:lnTo>
                <a:lnTo>
                  <a:pt x="1499" y="1968"/>
                </a:lnTo>
                <a:lnTo>
                  <a:pt x="1478" y="1948"/>
                </a:lnTo>
                <a:lnTo>
                  <a:pt x="1458" y="1926"/>
                </a:lnTo>
                <a:lnTo>
                  <a:pt x="1438" y="1904"/>
                </a:lnTo>
                <a:lnTo>
                  <a:pt x="1417" y="1879"/>
                </a:lnTo>
                <a:lnTo>
                  <a:pt x="1397" y="1855"/>
                </a:lnTo>
                <a:lnTo>
                  <a:pt x="1367" y="1815"/>
                </a:lnTo>
                <a:lnTo>
                  <a:pt x="1340" y="1777"/>
                </a:lnTo>
                <a:lnTo>
                  <a:pt x="1324" y="1751"/>
                </a:lnTo>
                <a:lnTo>
                  <a:pt x="1311" y="1726"/>
                </a:lnTo>
                <a:lnTo>
                  <a:pt x="1301" y="1703"/>
                </a:lnTo>
                <a:lnTo>
                  <a:pt x="1294" y="1687"/>
                </a:lnTo>
                <a:lnTo>
                  <a:pt x="1290" y="1671"/>
                </a:lnTo>
                <a:lnTo>
                  <a:pt x="1287" y="1657"/>
                </a:lnTo>
                <a:lnTo>
                  <a:pt x="1286" y="1645"/>
                </a:lnTo>
                <a:lnTo>
                  <a:pt x="1286" y="1623"/>
                </a:lnTo>
                <a:lnTo>
                  <a:pt x="1286" y="1626"/>
                </a:lnTo>
                <a:lnTo>
                  <a:pt x="1287" y="1634"/>
                </a:lnTo>
                <a:lnTo>
                  <a:pt x="1289" y="1645"/>
                </a:lnTo>
                <a:lnTo>
                  <a:pt x="1291" y="1657"/>
                </a:lnTo>
                <a:lnTo>
                  <a:pt x="1296" y="1670"/>
                </a:lnTo>
                <a:lnTo>
                  <a:pt x="1302" y="1684"/>
                </a:lnTo>
                <a:lnTo>
                  <a:pt x="1309" y="1698"/>
                </a:lnTo>
                <a:lnTo>
                  <a:pt x="1322" y="1720"/>
                </a:lnTo>
                <a:lnTo>
                  <a:pt x="1338" y="1742"/>
                </a:lnTo>
                <a:lnTo>
                  <a:pt x="1356" y="1765"/>
                </a:lnTo>
                <a:lnTo>
                  <a:pt x="1386" y="1800"/>
                </a:lnTo>
                <a:lnTo>
                  <a:pt x="1419" y="1835"/>
                </a:lnTo>
                <a:lnTo>
                  <a:pt x="1447" y="1860"/>
                </a:lnTo>
                <a:lnTo>
                  <a:pt x="1474" y="1886"/>
                </a:lnTo>
                <a:lnTo>
                  <a:pt x="1502" y="1908"/>
                </a:lnTo>
                <a:lnTo>
                  <a:pt x="1527" y="1929"/>
                </a:lnTo>
                <a:lnTo>
                  <a:pt x="1552" y="1948"/>
                </a:lnTo>
                <a:lnTo>
                  <a:pt x="1570" y="1962"/>
                </a:lnTo>
                <a:lnTo>
                  <a:pt x="1585" y="1974"/>
                </a:lnTo>
                <a:lnTo>
                  <a:pt x="1598" y="1984"/>
                </a:lnTo>
                <a:lnTo>
                  <a:pt x="1607" y="1990"/>
                </a:lnTo>
                <a:lnTo>
                  <a:pt x="1662" y="1889"/>
                </a:lnTo>
                <a:lnTo>
                  <a:pt x="1718" y="1784"/>
                </a:lnTo>
                <a:lnTo>
                  <a:pt x="1718" y="1784"/>
                </a:lnTo>
                <a:lnTo>
                  <a:pt x="1716" y="1782"/>
                </a:lnTo>
                <a:lnTo>
                  <a:pt x="1710" y="1777"/>
                </a:lnTo>
                <a:lnTo>
                  <a:pt x="1702" y="1770"/>
                </a:lnTo>
                <a:lnTo>
                  <a:pt x="1691" y="1760"/>
                </a:lnTo>
                <a:lnTo>
                  <a:pt x="1678" y="1747"/>
                </a:lnTo>
                <a:lnTo>
                  <a:pt x="1665" y="1734"/>
                </a:lnTo>
                <a:lnTo>
                  <a:pt x="1649" y="1718"/>
                </a:lnTo>
                <a:lnTo>
                  <a:pt x="1632" y="1700"/>
                </a:lnTo>
                <a:lnTo>
                  <a:pt x="1615" y="1680"/>
                </a:lnTo>
                <a:lnTo>
                  <a:pt x="1597" y="1660"/>
                </a:lnTo>
                <a:lnTo>
                  <a:pt x="1580" y="1639"/>
                </a:lnTo>
                <a:lnTo>
                  <a:pt x="1556" y="1609"/>
                </a:lnTo>
                <a:lnTo>
                  <a:pt x="1536" y="1579"/>
                </a:lnTo>
                <a:lnTo>
                  <a:pt x="1524" y="1560"/>
                </a:lnTo>
                <a:lnTo>
                  <a:pt x="1514" y="1541"/>
                </a:lnTo>
                <a:lnTo>
                  <a:pt x="1506" y="1523"/>
                </a:lnTo>
                <a:lnTo>
                  <a:pt x="1501" y="1510"/>
                </a:lnTo>
                <a:lnTo>
                  <a:pt x="1498" y="1498"/>
                </a:lnTo>
                <a:lnTo>
                  <a:pt x="1495" y="1489"/>
                </a:lnTo>
                <a:lnTo>
                  <a:pt x="1494" y="1479"/>
                </a:lnTo>
                <a:lnTo>
                  <a:pt x="1494" y="1462"/>
                </a:lnTo>
                <a:lnTo>
                  <a:pt x="1494" y="1463"/>
                </a:lnTo>
                <a:lnTo>
                  <a:pt x="1494" y="1466"/>
                </a:lnTo>
                <a:lnTo>
                  <a:pt x="1495" y="1469"/>
                </a:lnTo>
                <a:lnTo>
                  <a:pt x="1495" y="1473"/>
                </a:lnTo>
                <a:lnTo>
                  <a:pt x="1497" y="1478"/>
                </a:lnTo>
                <a:lnTo>
                  <a:pt x="1499" y="1488"/>
                </a:lnTo>
                <a:lnTo>
                  <a:pt x="1503" y="1497"/>
                </a:lnTo>
                <a:lnTo>
                  <a:pt x="1506" y="1508"/>
                </a:lnTo>
                <a:lnTo>
                  <a:pt x="1512" y="1520"/>
                </a:lnTo>
                <a:lnTo>
                  <a:pt x="1522" y="1537"/>
                </a:lnTo>
                <a:lnTo>
                  <a:pt x="1535" y="1554"/>
                </a:lnTo>
                <a:lnTo>
                  <a:pt x="1549" y="1571"/>
                </a:lnTo>
                <a:lnTo>
                  <a:pt x="1571" y="1597"/>
                </a:lnTo>
                <a:lnTo>
                  <a:pt x="1597" y="1623"/>
                </a:lnTo>
                <a:lnTo>
                  <a:pt x="1623" y="1648"/>
                </a:lnTo>
                <a:lnTo>
                  <a:pt x="1650" y="1672"/>
                </a:lnTo>
                <a:lnTo>
                  <a:pt x="1674" y="1692"/>
                </a:lnTo>
                <a:lnTo>
                  <a:pt x="1698" y="1711"/>
                </a:lnTo>
                <a:lnTo>
                  <a:pt x="1715" y="1724"/>
                </a:lnTo>
                <a:lnTo>
                  <a:pt x="1729" y="1735"/>
                </a:lnTo>
                <a:lnTo>
                  <a:pt x="1739" y="1742"/>
                </a:lnTo>
                <a:lnTo>
                  <a:pt x="1799" y="1622"/>
                </a:lnTo>
                <a:lnTo>
                  <a:pt x="1857" y="1496"/>
                </a:lnTo>
                <a:lnTo>
                  <a:pt x="1853" y="1502"/>
                </a:lnTo>
                <a:lnTo>
                  <a:pt x="1851" y="1500"/>
                </a:lnTo>
                <a:lnTo>
                  <a:pt x="1845" y="1494"/>
                </a:lnTo>
                <a:lnTo>
                  <a:pt x="1836" y="1486"/>
                </a:lnTo>
                <a:lnTo>
                  <a:pt x="1824" y="1474"/>
                </a:lnTo>
                <a:lnTo>
                  <a:pt x="1809" y="1459"/>
                </a:lnTo>
                <a:lnTo>
                  <a:pt x="1793" y="1443"/>
                </a:lnTo>
                <a:lnTo>
                  <a:pt x="1777" y="1425"/>
                </a:lnTo>
                <a:lnTo>
                  <a:pt x="1759" y="1406"/>
                </a:lnTo>
                <a:lnTo>
                  <a:pt x="1742" y="1386"/>
                </a:lnTo>
                <a:lnTo>
                  <a:pt x="1724" y="1362"/>
                </a:lnTo>
                <a:lnTo>
                  <a:pt x="1708" y="1338"/>
                </a:lnTo>
                <a:lnTo>
                  <a:pt x="1694" y="1314"/>
                </a:lnTo>
                <a:lnTo>
                  <a:pt x="1684" y="1293"/>
                </a:lnTo>
                <a:lnTo>
                  <a:pt x="1681" y="1283"/>
                </a:lnTo>
                <a:lnTo>
                  <a:pt x="1678" y="1273"/>
                </a:lnTo>
                <a:lnTo>
                  <a:pt x="1676" y="1268"/>
                </a:lnTo>
                <a:lnTo>
                  <a:pt x="1675" y="1262"/>
                </a:lnTo>
                <a:lnTo>
                  <a:pt x="1675" y="1258"/>
                </a:lnTo>
                <a:lnTo>
                  <a:pt x="1675" y="1252"/>
                </a:lnTo>
                <a:lnTo>
                  <a:pt x="1675" y="1247"/>
                </a:lnTo>
                <a:lnTo>
                  <a:pt x="1675" y="1245"/>
                </a:lnTo>
                <a:lnTo>
                  <a:pt x="1675" y="1244"/>
                </a:lnTo>
                <a:lnTo>
                  <a:pt x="1675" y="1244"/>
                </a:lnTo>
                <a:lnTo>
                  <a:pt x="1675" y="1246"/>
                </a:lnTo>
                <a:lnTo>
                  <a:pt x="1675" y="1250"/>
                </a:lnTo>
                <a:lnTo>
                  <a:pt x="1676" y="1253"/>
                </a:lnTo>
                <a:lnTo>
                  <a:pt x="1676" y="1258"/>
                </a:lnTo>
                <a:lnTo>
                  <a:pt x="1677" y="1262"/>
                </a:lnTo>
                <a:lnTo>
                  <a:pt x="1679" y="1268"/>
                </a:lnTo>
                <a:lnTo>
                  <a:pt x="1682" y="1273"/>
                </a:lnTo>
                <a:lnTo>
                  <a:pt x="1685" y="1282"/>
                </a:lnTo>
                <a:lnTo>
                  <a:pt x="1690" y="1290"/>
                </a:lnTo>
                <a:lnTo>
                  <a:pt x="1702" y="1310"/>
                </a:lnTo>
                <a:lnTo>
                  <a:pt x="1718" y="1332"/>
                </a:lnTo>
                <a:lnTo>
                  <a:pt x="1737" y="1353"/>
                </a:lnTo>
                <a:lnTo>
                  <a:pt x="1757" y="1373"/>
                </a:lnTo>
                <a:lnTo>
                  <a:pt x="1785" y="1400"/>
                </a:lnTo>
                <a:lnTo>
                  <a:pt x="1812" y="1423"/>
                </a:lnTo>
                <a:lnTo>
                  <a:pt x="1838" y="1443"/>
                </a:lnTo>
                <a:lnTo>
                  <a:pt x="1852" y="1454"/>
                </a:lnTo>
                <a:lnTo>
                  <a:pt x="1862" y="1462"/>
                </a:lnTo>
                <a:lnTo>
                  <a:pt x="1870" y="1468"/>
                </a:lnTo>
                <a:lnTo>
                  <a:pt x="1871" y="1467"/>
                </a:lnTo>
                <a:lnTo>
                  <a:pt x="1871" y="1467"/>
                </a:lnTo>
                <a:lnTo>
                  <a:pt x="1872" y="1463"/>
                </a:lnTo>
                <a:lnTo>
                  <a:pt x="1875" y="1457"/>
                </a:lnTo>
                <a:lnTo>
                  <a:pt x="1881" y="1446"/>
                </a:lnTo>
                <a:lnTo>
                  <a:pt x="1886" y="1434"/>
                </a:lnTo>
                <a:lnTo>
                  <a:pt x="1892" y="1419"/>
                </a:lnTo>
                <a:lnTo>
                  <a:pt x="1899" y="1405"/>
                </a:lnTo>
                <a:lnTo>
                  <a:pt x="1905" y="1391"/>
                </a:lnTo>
                <a:lnTo>
                  <a:pt x="1910" y="1378"/>
                </a:lnTo>
                <a:lnTo>
                  <a:pt x="1927" y="1340"/>
                </a:lnTo>
                <a:lnTo>
                  <a:pt x="1941" y="1307"/>
                </a:lnTo>
                <a:lnTo>
                  <a:pt x="1954" y="1279"/>
                </a:lnTo>
                <a:lnTo>
                  <a:pt x="1963" y="1257"/>
                </a:lnTo>
                <a:lnTo>
                  <a:pt x="1972" y="1239"/>
                </a:lnTo>
                <a:lnTo>
                  <a:pt x="1977" y="1226"/>
                </a:lnTo>
                <a:lnTo>
                  <a:pt x="1982" y="1217"/>
                </a:lnTo>
                <a:lnTo>
                  <a:pt x="1985" y="1212"/>
                </a:lnTo>
                <a:lnTo>
                  <a:pt x="1985" y="1212"/>
                </a:lnTo>
                <a:lnTo>
                  <a:pt x="1985" y="1216"/>
                </a:lnTo>
                <a:lnTo>
                  <a:pt x="1982" y="1223"/>
                </a:lnTo>
                <a:lnTo>
                  <a:pt x="1978" y="1234"/>
                </a:lnTo>
                <a:lnTo>
                  <a:pt x="1973" y="1249"/>
                </a:lnTo>
                <a:lnTo>
                  <a:pt x="1967" y="1266"/>
                </a:lnTo>
                <a:lnTo>
                  <a:pt x="1958" y="1286"/>
                </a:lnTo>
                <a:lnTo>
                  <a:pt x="1950" y="1309"/>
                </a:lnTo>
                <a:lnTo>
                  <a:pt x="1939" y="1335"/>
                </a:lnTo>
                <a:lnTo>
                  <a:pt x="1928" y="1363"/>
                </a:lnTo>
                <a:lnTo>
                  <a:pt x="1916" y="1394"/>
                </a:lnTo>
                <a:lnTo>
                  <a:pt x="1903" y="1427"/>
                </a:lnTo>
                <a:lnTo>
                  <a:pt x="1889" y="1461"/>
                </a:lnTo>
                <a:lnTo>
                  <a:pt x="1905" y="1460"/>
                </a:lnTo>
                <a:lnTo>
                  <a:pt x="1924" y="1459"/>
                </a:lnTo>
                <a:lnTo>
                  <a:pt x="1950" y="1456"/>
                </a:lnTo>
                <a:lnTo>
                  <a:pt x="1979" y="1453"/>
                </a:lnTo>
                <a:lnTo>
                  <a:pt x="2010" y="1449"/>
                </a:lnTo>
                <a:lnTo>
                  <a:pt x="2041" y="1443"/>
                </a:lnTo>
                <a:lnTo>
                  <a:pt x="2073" y="1436"/>
                </a:lnTo>
                <a:lnTo>
                  <a:pt x="2103" y="1427"/>
                </a:lnTo>
                <a:lnTo>
                  <a:pt x="2129" y="1417"/>
                </a:lnTo>
                <a:lnTo>
                  <a:pt x="2153" y="1406"/>
                </a:lnTo>
                <a:lnTo>
                  <a:pt x="2163" y="1401"/>
                </a:lnTo>
                <a:lnTo>
                  <a:pt x="2172" y="1394"/>
                </a:lnTo>
                <a:lnTo>
                  <a:pt x="2176" y="1390"/>
                </a:lnTo>
                <a:lnTo>
                  <a:pt x="2182" y="1387"/>
                </a:lnTo>
                <a:lnTo>
                  <a:pt x="2185" y="1384"/>
                </a:lnTo>
                <a:lnTo>
                  <a:pt x="2188" y="1379"/>
                </a:lnTo>
                <a:lnTo>
                  <a:pt x="2191" y="1376"/>
                </a:lnTo>
                <a:lnTo>
                  <a:pt x="2193" y="1374"/>
                </a:lnTo>
                <a:lnTo>
                  <a:pt x="2194" y="1373"/>
                </a:lnTo>
                <a:lnTo>
                  <a:pt x="2194" y="1372"/>
                </a:lnTo>
                <a:lnTo>
                  <a:pt x="2194" y="1373"/>
                </a:lnTo>
                <a:lnTo>
                  <a:pt x="2193" y="1374"/>
                </a:lnTo>
                <a:lnTo>
                  <a:pt x="2191" y="1376"/>
                </a:lnTo>
                <a:lnTo>
                  <a:pt x="2189" y="1380"/>
                </a:lnTo>
                <a:lnTo>
                  <a:pt x="2186" y="1385"/>
                </a:lnTo>
                <a:lnTo>
                  <a:pt x="2184" y="1388"/>
                </a:lnTo>
                <a:lnTo>
                  <a:pt x="2180" y="1390"/>
                </a:lnTo>
                <a:lnTo>
                  <a:pt x="2177" y="1393"/>
                </a:lnTo>
                <a:lnTo>
                  <a:pt x="2174" y="1397"/>
                </a:lnTo>
                <a:lnTo>
                  <a:pt x="2167" y="1404"/>
                </a:lnTo>
                <a:lnTo>
                  <a:pt x="2157" y="1411"/>
                </a:lnTo>
                <a:lnTo>
                  <a:pt x="2134" y="1425"/>
                </a:lnTo>
                <a:lnTo>
                  <a:pt x="2107" y="1439"/>
                </a:lnTo>
                <a:lnTo>
                  <a:pt x="2077" y="1452"/>
                </a:lnTo>
                <a:lnTo>
                  <a:pt x="2046" y="1462"/>
                </a:lnTo>
                <a:lnTo>
                  <a:pt x="2019" y="1471"/>
                </a:lnTo>
                <a:lnTo>
                  <a:pt x="1991" y="1478"/>
                </a:lnTo>
                <a:lnTo>
                  <a:pt x="1965" y="1486"/>
                </a:lnTo>
                <a:lnTo>
                  <a:pt x="1940" y="1491"/>
                </a:lnTo>
                <a:lnTo>
                  <a:pt x="1919" y="1495"/>
                </a:lnTo>
                <a:lnTo>
                  <a:pt x="1901" y="1500"/>
                </a:lnTo>
                <a:lnTo>
                  <a:pt x="1887" y="1502"/>
                </a:lnTo>
                <a:lnTo>
                  <a:pt x="1878" y="1504"/>
                </a:lnTo>
                <a:lnTo>
                  <a:pt x="1875" y="1504"/>
                </a:lnTo>
                <a:lnTo>
                  <a:pt x="1874" y="1498"/>
                </a:lnTo>
                <a:lnTo>
                  <a:pt x="1846" y="1569"/>
                </a:lnTo>
                <a:lnTo>
                  <a:pt x="1818" y="1642"/>
                </a:lnTo>
                <a:lnTo>
                  <a:pt x="1787" y="1719"/>
                </a:lnTo>
                <a:lnTo>
                  <a:pt x="1803" y="1718"/>
                </a:lnTo>
                <a:lnTo>
                  <a:pt x="1822" y="1715"/>
                </a:lnTo>
                <a:lnTo>
                  <a:pt x="1855" y="1712"/>
                </a:lnTo>
                <a:lnTo>
                  <a:pt x="1892" y="1708"/>
                </a:lnTo>
                <a:lnTo>
                  <a:pt x="1932" y="1703"/>
                </a:lnTo>
                <a:lnTo>
                  <a:pt x="1973" y="1695"/>
                </a:lnTo>
                <a:lnTo>
                  <a:pt x="2013" y="1686"/>
                </a:lnTo>
                <a:lnTo>
                  <a:pt x="2052" y="1675"/>
                </a:lnTo>
                <a:lnTo>
                  <a:pt x="2075" y="1667"/>
                </a:lnTo>
                <a:lnTo>
                  <a:pt x="2097" y="1658"/>
                </a:lnTo>
                <a:lnTo>
                  <a:pt x="2118" y="1647"/>
                </a:lnTo>
                <a:lnTo>
                  <a:pt x="2130" y="1640"/>
                </a:lnTo>
                <a:lnTo>
                  <a:pt x="2141" y="1634"/>
                </a:lnTo>
                <a:lnTo>
                  <a:pt x="2146" y="1629"/>
                </a:lnTo>
                <a:lnTo>
                  <a:pt x="2151" y="1626"/>
                </a:lnTo>
                <a:lnTo>
                  <a:pt x="2155" y="1622"/>
                </a:lnTo>
                <a:lnTo>
                  <a:pt x="2158" y="1619"/>
                </a:lnTo>
                <a:lnTo>
                  <a:pt x="2161" y="1614"/>
                </a:lnTo>
                <a:lnTo>
                  <a:pt x="2165" y="1610"/>
                </a:lnTo>
                <a:lnTo>
                  <a:pt x="2167" y="1608"/>
                </a:lnTo>
                <a:lnTo>
                  <a:pt x="2169" y="1606"/>
                </a:lnTo>
                <a:lnTo>
                  <a:pt x="2170" y="1604"/>
                </a:lnTo>
                <a:lnTo>
                  <a:pt x="2171" y="1604"/>
                </a:lnTo>
                <a:lnTo>
                  <a:pt x="2170" y="1604"/>
                </a:lnTo>
                <a:lnTo>
                  <a:pt x="2169" y="1606"/>
                </a:lnTo>
                <a:lnTo>
                  <a:pt x="2168" y="1608"/>
                </a:lnTo>
                <a:lnTo>
                  <a:pt x="2166" y="1611"/>
                </a:lnTo>
                <a:lnTo>
                  <a:pt x="2162" y="1615"/>
                </a:lnTo>
                <a:lnTo>
                  <a:pt x="2159" y="1620"/>
                </a:lnTo>
                <a:lnTo>
                  <a:pt x="2156" y="1624"/>
                </a:lnTo>
                <a:lnTo>
                  <a:pt x="2153" y="1628"/>
                </a:lnTo>
                <a:lnTo>
                  <a:pt x="2149" y="1633"/>
                </a:lnTo>
                <a:lnTo>
                  <a:pt x="2144" y="1637"/>
                </a:lnTo>
                <a:lnTo>
                  <a:pt x="2134" y="1646"/>
                </a:lnTo>
                <a:lnTo>
                  <a:pt x="2122" y="1655"/>
                </a:lnTo>
                <a:lnTo>
                  <a:pt x="2103" y="1668"/>
                </a:lnTo>
                <a:lnTo>
                  <a:pt x="2082" y="1679"/>
                </a:lnTo>
                <a:lnTo>
                  <a:pt x="2058" y="1691"/>
                </a:lnTo>
                <a:lnTo>
                  <a:pt x="2020" y="1707"/>
                </a:lnTo>
                <a:lnTo>
                  <a:pt x="1979" y="1721"/>
                </a:lnTo>
                <a:lnTo>
                  <a:pt x="1944" y="1731"/>
                </a:lnTo>
                <a:lnTo>
                  <a:pt x="1910" y="1741"/>
                </a:lnTo>
                <a:lnTo>
                  <a:pt x="1877" y="1750"/>
                </a:lnTo>
                <a:lnTo>
                  <a:pt x="1848" y="1757"/>
                </a:lnTo>
                <a:lnTo>
                  <a:pt x="1820" y="1762"/>
                </a:lnTo>
                <a:lnTo>
                  <a:pt x="1796" y="1768"/>
                </a:lnTo>
                <a:lnTo>
                  <a:pt x="1778" y="1771"/>
                </a:lnTo>
                <a:lnTo>
                  <a:pt x="1766" y="1773"/>
                </a:lnTo>
                <a:lnTo>
                  <a:pt x="1742" y="1827"/>
                </a:lnTo>
                <a:lnTo>
                  <a:pt x="1717" y="1881"/>
                </a:lnTo>
                <a:lnTo>
                  <a:pt x="1690" y="1935"/>
                </a:lnTo>
                <a:lnTo>
                  <a:pt x="1668" y="1989"/>
                </a:lnTo>
                <a:lnTo>
                  <a:pt x="1678" y="1988"/>
                </a:lnTo>
                <a:lnTo>
                  <a:pt x="1691" y="1987"/>
                </a:lnTo>
                <a:lnTo>
                  <a:pt x="1706" y="1987"/>
                </a:lnTo>
                <a:lnTo>
                  <a:pt x="1719" y="1986"/>
                </a:lnTo>
                <a:lnTo>
                  <a:pt x="1757" y="1981"/>
                </a:lnTo>
                <a:lnTo>
                  <a:pt x="1800" y="1976"/>
                </a:lnTo>
                <a:lnTo>
                  <a:pt x="1845" y="1970"/>
                </a:lnTo>
                <a:lnTo>
                  <a:pt x="1892" y="1961"/>
                </a:lnTo>
                <a:lnTo>
                  <a:pt x="1938" y="1951"/>
                </a:lnTo>
                <a:lnTo>
                  <a:pt x="1983" y="1938"/>
                </a:lnTo>
                <a:lnTo>
                  <a:pt x="2010" y="1928"/>
                </a:lnTo>
                <a:lnTo>
                  <a:pt x="2036" y="1919"/>
                </a:lnTo>
                <a:lnTo>
                  <a:pt x="2058" y="1907"/>
                </a:lnTo>
                <a:lnTo>
                  <a:pt x="2073" y="1898"/>
                </a:lnTo>
                <a:lnTo>
                  <a:pt x="2085" y="1890"/>
                </a:lnTo>
                <a:lnTo>
                  <a:pt x="2095" y="1881"/>
                </a:lnTo>
                <a:lnTo>
                  <a:pt x="2104" y="1874"/>
                </a:lnTo>
                <a:lnTo>
                  <a:pt x="2108" y="1869"/>
                </a:lnTo>
                <a:lnTo>
                  <a:pt x="2111" y="1864"/>
                </a:lnTo>
                <a:lnTo>
                  <a:pt x="2115" y="1861"/>
                </a:lnTo>
                <a:lnTo>
                  <a:pt x="2117" y="1859"/>
                </a:lnTo>
                <a:lnTo>
                  <a:pt x="2118" y="1858"/>
                </a:lnTo>
                <a:lnTo>
                  <a:pt x="2119" y="1857"/>
                </a:lnTo>
                <a:lnTo>
                  <a:pt x="2117" y="1859"/>
                </a:lnTo>
                <a:lnTo>
                  <a:pt x="2112" y="1865"/>
                </a:lnTo>
                <a:lnTo>
                  <a:pt x="2106" y="1875"/>
                </a:lnTo>
                <a:lnTo>
                  <a:pt x="2099" y="1885"/>
                </a:lnTo>
                <a:lnTo>
                  <a:pt x="2089" y="1894"/>
                </a:lnTo>
                <a:lnTo>
                  <a:pt x="2077" y="1905"/>
                </a:lnTo>
                <a:lnTo>
                  <a:pt x="2062" y="1915"/>
                </a:lnTo>
                <a:lnTo>
                  <a:pt x="2041" y="1929"/>
                </a:lnTo>
                <a:lnTo>
                  <a:pt x="2017" y="1943"/>
                </a:lnTo>
                <a:lnTo>
                  <a:pt x="1989" y="1957"/>
                </a:lnTo>
                <a:lnTo>
                  <a:pt x="1945" y="1975"/>
                </a:lnTo>
                <a:lnTo>
                  <a:pt x="1900" y="1991"/>
                </a:lnTo>
                <a:lnTo>
                  <a:pt x="1865" y="2002"/>
                </a:lnTo>
                <a:lnTo>
                  <a:pt x="1828" y="2011"/>
                </a:lnTo>
                <a:lnTo>
                  <a:pt x="1792" y="2020"/>
                </a:lnTo>
                <a:lnTo>
                  <a:pt x="1758" y="2026"/>
                </a:lnTo>
                <a:lnTo>
                  <a:pt x="1726" y="2031"/>
                </a:lnTo>
                <a:lnTo>
                  <a:pt x="1698" y="2036"/>
                </a:lnTo>
                <a:lnTo>
                  <a:pt x="1672" y="2040"/>
                </a:lnTo>
                <a:lnTo>
                  <a:pt x="1653" y="2042"/>
                </a:lnTo>
                <a:lnTo>
                  <a:pt x="1639" y="2044"/>
                </a:lnTo>
                <a:lnTo>
                  <a:pt x="1621" y="2086"/>
                </a:lnTo>
                <a:lnTo>
                  <a:pt x="1601" y="2126"/>
                </a:lnTo>
                <a:lnTo>
                  <a:pt x="1580" y="2166"/>
                </a:lnTo>
                <a:lnTo>
                  <a:pt x="1558" y="2205"/>
                </a:lnTo>
                <a:lnTo>
                  <a:pt x="1539" y="2241"/>
                </a:lnTo>
                <a:lnTo>
                  <a:pt x="1524" y="2276"/>
                </a:lnTo>
                <a:lnTo>
                  <a:pt x="1559" y="2288"/>
                </a:lnTo>
                <a:lnTo>
                  <a:pt x="1598" y="2298"/>
                </a:lnTo>
                <a:lnTo>
                  <a:pt x="1637" y="2308"/>
                </a:lnTo>
                <a:lnTo>
                  <a:pt x="1677" y="2315"/>
                </a:lnTo>
                <a:lnTo>
                  <a:pt x="1719" y="2322"/>
                </a:lnTo>
                <a:lnTo>
                  <a:pt x="1762" y="2326"/>
                </a:lnTo>
                <a:lnTo>
                  <a:pt x="1806" y="2329"/>
                </a:lnTo>
                <a:lnTo>
                  <a:pt x="1851" y="2329"/>
                </a:lnTo>
                <a:lnTo>
                  <a:pt x="1895" y="2326"/>
                </a:lnTo>
                <a:lnTo>
                  <a:pt x="1940" y="2322"/>
                </a:lnTo>
                <a:lnTo>
                  <a:pt x="1984" y="2313"/>
                </a:lnTo>
                <a:lnTo>
                  <a:pt x="2028" y="2303"/>
                </a:lnTo>
                <a:lnTo>
                  <a:pt x="2071" y="2288"/>
                </a:lnTo>
                <a:lnTo>
                  <a:pt x="2113" y="2270"/>
                </a:lnTo>
                <a:lnTo>
                  <a:pt x="2155" y="2248"/>
                </a:lnTo>
                <a:lnTo>
                  <a:pt x="2194" y="2223"/>
                </a:lnTo>
                <a:lnTo>
                  <a:pt x="2232" y="2194"/>
                </a:lnTo>
                <a:lnTo>
                  <a:pt x="2268" y="2160"/>
                </a:lnTo>
                <a:lnTo>
                  <a:pt x="2301" y="2122"/>
                </a:lnTo>
                <a:lnTo>
                  <a:pt x="2333" y="2079"/>
                </a:lnTo>
                <a:lnTo>
                  <a:pt x="2360" y="2031"/>
                </a:lnTo>
                <a:lnTo>
                  <a:pt x="2386" y="1978"/>
                </a:lnTo>
                <a:lnTo>
                  <a:pt x="2401" y="1939"/>
                </a:lnTo>
                <a:lnTo>
                  <a:pt x="2412" y="1897"/>
                </a:lnTo>
                <a:lnTo>
                  <a:pt x="2420" y="1853"/>
                </a:lnTo>
                <a:lnTo>
                  <a:pt x="2425" y="1806"/>
                </a:lnTo>
                <a:lnTo>
                  <a:pt x="2428" y="1758"/>
                </a:lnTo>
                <a:lnTo>
                  <a:pt x="2428" y="1708"/>
                </a:lnTo>
                <a:lnTo>
                  <a:pt x="2425" y="1656"/>
                </a:lnTo>
                <a:lnTo>
                  <a:pt x="2421" y="1604"/>
                </a:lnTo>
                <a:lnTo>
                  <a:pt x="2414" y="1550"/>
                </a:lnTo>
                <a:lnTo>
                  <a:pt x="2405" y="1495"/>
                </a:lnTo>
                <a:lnTo>
                  <a:pt x="2395" y="1440"/>
                </a:lnTo>
                <a:lnTo>
                  <a:pt x="2383" y="1386"/>
                </a:lnTo>
                <a:lnTo>
                  <a:pt x="2370" y="1330"/>
                </a:lnTo>
                <a:lnTo>
                  <a:pt x="2355" y="1276"/>
                </a:lnTo>
                <a:lnTo>
                  <a:pt x="2340" y="1222"/>
                </a:lnTo>
                <a:lnTo>
                  <a:pt x="2323" y="1169"/>
                </a:lnTo>
                <a:lnTo>
                  <a:pt x="2306" y="1116"/>
                </a:lnTo>
                <a:lnTo>
                  <a:pt x="2289" y="1066"/>
                </a:lnTo>
                <a:lnTo>
                  <a:pt x="2271" y="1016"/>
                </a:lnTo>
                <a:lnTo>
                  <a:pt x="2253" y="969"/>
                </a:lnTo>
                <a:lnTo>
                  <a:pt x="2235" y="923"/>
                </a:lnTo>
                <a:lnTo>
                  <a:pt x="2217" y="879"/>
                </a:lnTo>
                <a:lnTo>
                  <a:pt x="2199" y="839"/>
                </a:lnTo>
                <a:lnTo>
                  <a:pt x="2182" y="802"/>
                </a:lnTo>
                <a:lnTo>
                  <a:pt x="2166" y="768"/>
                </a:lnTo>
                <a:lnTo>
                  <a:pt x="2150" y="736"/>
                </a:lnTo>
                <a:lnTo>
                  <a:pt x="2136" y="708"/>
                </a:lnTo>
                <a:lnTo>
                  <a:pt x="2122" y="685"/>
                </a:lnTo>
                <a:lnTo>
                  <a:pt x="2110" y="665"/>
                </a:lnTo>
                <a:lnTo>
                  <a:pt x="2100" y="650"/>
                </a:lnTo>
                <a:lnTo>
                  <a:pt x="2091" y="639"/>
                </a:lnTo>
                <a:lnTo>
                  <a:pt x="2085" y="634"/>
                </a:lnTo>
                <a:lnTo>
                  <a:pt x="2080" y="633"/>
                </a:lnTo>
                <a:close/>
                <a:moveTo>
                  <a:pt x="1515" y="0"/>
                </a:moveTo>
                <a:lnTo>
                  <a:pt x="1891" y="0"/>
                </a:lnTo>
                <a:lnTo>
                  <a:pt x="1895" y="3"/>
                </a:lnTo>
                <a:lnTo>
                  <a:pt x="1902" y="12"/>
                </a:lnTo>
                <a:lnTo>
                  <a:pt x="1909" y="23"/>
                </a:lnTo>
                <a:lnTo>
                  <a:pt x="1919" y="40"/>
                </a:lnTo>
                <a:lnTo>
                  <a:pt x="1928" y="60"/>
                </a:lnTo>
                <a:lnTo>
                  <a:pt x="1940" y="84"/>
                </a:lnTo>
                <a:lnTo>
                  <a:pt x="1953" y="110"/>
                </a:lnTo>
                <a:lnTo>
                  <a:pt x="1966" y="138"/>
                </a:lnTo>
                <a:lnTo>
                  <a:pt x="1978" y="168"/>
                </a:lnTo>
                <a:lnTo>
                  <a:pt x="1992" y="199"/>
                </a:lnTo>
                <a:lnTo>
                  <a:pt x="2005" y="230"/>
                </a:lnTo>
                <a:lnTo>
                  <a:pt x="2019" y="261"/>
                </a:lnTo>
                <a:lnTo>
                  <a:pt x="2032" y="292"/>
                </a:lnTo>
                <a:lnTo>
                  <a:pt x="2044" y="321"/>
                </a:lnTo>
                <a:lnTo>
                  <a:pt x="2056" y="350"/>
                </a:lnTo>
                <a:lnTo>
                  <a:pt x="2067" y="375"/>
                </a:lnTo>
                <a:lnTo>
                  <a:pt x="2076" y="399"/>
                </a:lnTo>
                <a:lnTo>
                  <a:pt x="2085" y="420"/>
                </a:lnTo>
                <a:lnTo>
                  <a:pt x="2091" y="436"/>
                </a:lnTo>
                <a:lnTo>
                  <a:pt x="2096" y="449"/>
                </a:lnTo>
                <a:lnTo>
                  <a:pt x="2100" y="457"/>
                </a:lnTo>
                <a:lnTo>
                  <a:pt x="2101" y="459"/>
                </a:lnTo>
                <a:lnTo>
                  <a:pt x="2310" y="544"/>
                </a:lnTo>
                <a:lnTo>
                  <a:pt x="2313" y="543"/>
                </a:lnTo>
                <a:lnTo>
                  <a:pt x="2321" y="540"/>
                </a:lnTo>
                <a:lnTo>
                  <a:pt x="2334" y="534"/>
                </a:lnTo>
                <a:lnTo>
                  <a:pt x="2350" y="526"/>
                </a:lnTo>
                <a:lnTo>
                  <a:pt x="2370" y="518"/>
                </a:lnTo>
                <a:lnTo>
                  <a:pt x="2393" y="507"/>
                </a:lnTo>
                <a:lnTo>
                  <a:pt x="2420" y="495"/>
                </a:lnTo>
                <a:lnTo>
                  <a:pt x="2447" y="483"/>
                </a:lnTo>
                <a:lnTo>
                  <a:pt x="2477" y="470"/>
                </a:lnTo>
                <a:lnTo>
                  <a:pt x="2508" y="457"/>
                </a:lnTo>
                <a:lnTo>
                  <a:pt x="2539" y="443"/>
                </a:lnTo>
                <a:lnTo>
                  <a:pt x="2571" y="430"/>
                </a:lnTo>
                <a:lnTo>
                  <a:pt x="2602" y="417"/>
                </a:lnTo>
                <a:lnTo>
                  <a:pt x="2633" y="404"/>
                </a:lnTo>
                <a:lnTo>
                  <a:pt x="2661" y="392"/>
                </a:lnTo>
                <a:lnTo>
                  <a:pt x="2688" y="382"/>
                </a:lnTo>
                <a:lnTo>
                  <a:pt x="2712" y="373"/>
                </a:lnTo>
                <a:lnTo>
                  <a:pt x="2735" y="365"/>
                </a:lnTo>
                <a:lnTo>
                  <a:pt x="2753" y="359"/>
                </a:lnTo>
                <a:lnTo>
                  <a:pt x="2767" y="355"/>
                </a:lnTo>
                <a:lnTo>
                  <a:pt x="2777" y="354"/>
                </a:lnTo>
                <a:lnTo>
                  <a:pt x="2782" y="355"/>
                </a:lnTo>
                <a:lnTo>
                  <a:pt x="3048" y="615"/>
                </a:lnTo>
                <a:lnTo>
                  <a:pt x="3049" y="620"/>
                </a:lnTo>
                <a:lnTo>
                  <a:pt x="3047" y="630"/>
                </a:lnTo>
                <a:lnTo>
                  <a:pt x="3044" y="644"/>
                </a:lnTo>
                <a:lnTo>
                  <a:pt x="3039" y="662"/>
                </a:lnTo>
                <a:lnTo>
                  <a:pt x="3031" y="684"/>
                </a:lnTo>
                <a:lnTo>
                  <a:pt x="3022" y="708"/>
                </a:lnTo>
                <a:lnTo>
                  <a:pt x="3012" y="735"/>
                </a:lnTo>
                <a:lnTo>
                  <a:pt x="3001" y="764"/>
                </a:lnTo>
                <a:lnTo>
                  <a:pt x="2989" y="794"/>
                </a:lnTo>
                <a:lnTo>
                  <a:pt x="2976" y="825"/>
                </a:lnTo>
                <a:lnTo>
                  <a:pt x="2963" y="857"/>
                </a:lnTo>
                <a:lnTo>
                  <a:pt x="2949" y="888"/>
                </a:lnTo>
                <a:lnTo>
                  <a:pt x="2937" y="919"/>
                </a:lnTo>
                <a:lnTo>
                  <a:pt x="2924" y="949"/>
                </a:lnTo>
                <a:lnTo>
                  <a:pt x="2912" y="976"/>
                </a:lnTo>
                <a:lnTo>
                  <a:pt x="2901" y="1003"/>
                </a:lnTo>
                <a:lnTo>
                  <a:pt x="2891" y="1026"/>
                </a:lnTo>
                <a:lnTo>
                  <a:pt x="2881" y="1046"/>
                </a:lnTo>
                <a:lnTo>
                  <a:pt x="2875" y="1062"/>
                </a:lnTo>
                <a:lnTo>
                  <a:pt x="2869" y="1075"/>
                </a:lnTo>
                <a:lnTo>
                  <a:pt x="2865" y="1083"/>
                </a:lnTo>
                <a:lnTo>
                  <a:pt x="2864" y="1086"/>
                </a:lnTo>
                <a:lnTo>
                  <a:pt x="2952" y="1291"/>
                </a:lnTo>
                <a:lnTo>
                  <a:pt x="2954" y="1292"/>
                </a:lnTo>
                <a:lnTo>
                  <a:pt x="2962" y="1295"/>
                </a:lnTo>
                <a:lnTo>
                  <a:pt x="2975" y="1300"/>
                </a:lnTo>
                <a:lnTo>
                  <a:pt x="2992" y="1306"/>
                </a:lnTo>
                <a:lnTo>
                  <a:pt x="3013" y="1313"/>
                </a:lnTo>
                <a:lnTo>
                  <a:pt x="3037" y="1322"/>
                </a:lnTo>
                <a:lnTo>
                  <a:pt x="3064" y="1333"/>
                </a:lnTo>
                <a:lnTo>
                  <a:pt x="3093" y="1343"/>
                </a:lnTo>
                <a:lnTo>
                  <a:pt x="3123" y="1354"/>
                </a:lnTo>
                <a:lnTo>
                  <a:pt x="3155" y="1366"/>
                </a:lnTo>
                <a:lnTo>
                  <a:pt x="3187" y="1378"/>
                </a:lnTo>
                <a:lnTo>
                  <a:pt x="3219" y="1390"/>
                </a:lnTo>
                <a:lnTo>
                  <a:pt x="3249" y="1403"/>
                </a:lnTo>
                <a:lnTo>
                  <a:pt x="3280" y="1414"/>
                </a:lnTo>
                <a:lnTo>
                  <a:pt x="3309" y="1426"/>
                </a:lnTo>
                <a:lnTo>
                  <a:pt x="3336" y="1438"/>
                </a:lnTo>
                <a:lnTo>
                  <a:pt x="3360" y="1447"/>
                </a:lnTo>
                <a:lnTo>
                  <a:pt x="3380" y="1457"/>
                </a:lnTo>
                <a:lnTo>
                  <a:pt x="3397" y="1466"/>
                </a:lnTo>
                <a:lnTo>
                  <a:pt x="3411" y="1473"/>
                </a:lnTo>
                <a:lnTo>
                  <a:pt x="3419" y="1479"/>
                </a:lnTo>
                <a:lnTo>
                  <a:pt x="3422" y="1484"/>
                </a:lnTo>
                <a:lnTo>
                  <a:pt x="3422" y="1852"/>
                </a:lnTo>
                <a:lnTo>
                  <a:pt x="3419" y="1856"/>
                </a:lnTo>
                <a:lnTo>
                  <a:pt x="3411" y="1861"/>
                </a:lnTo>
                <a:lnTo>
                  <a:pt x="3397" y="1870"/>
                </a:lnTo>
                <a:lnTo>
                  <a:pt x="3380" y="1878"/>
                </a:lnTo>
                <a:lnTo>
                  <a:pt x="3360" y="1888"/>
                </a:lnTo>
                <a:lnTo>
                  <a:pt x="3336" y="1899"/>
                </a:lnTo>
                <a:lnTo>
                  <a:pt x="3309" y="1911"/>
                </a:lnTo>
                <a:lnTo>
                  <a:pt x="3280" y="1924"/>
                </a:lnTo>
                <a:lnTo>
                  <a:pt x="3250" y="1937"/>
                </a:lnTo>
                <a:lnTo>
                  <a:pt x="3219" y="1951"/>
                </a:lnTo>
                <a:lnTo>
                  <a:pt x="3187" y="1963"/>
                </a:lnTo>
                <a:lnTo>
                  <a:pt x="3155" y="1976"/>
                </a:lnTo>
                <a:lnTo>
                  <a:pt x="3124" y="1989"/>
                </a:lnTo>
                <a:lnTo>
                  <a:pt x="3093" y="2002"/>
                </a:lnTo>
                <a:lnTo>
                  <a:pt x="3064" y="2013"/>
                </a:lnTo>
                <a:lnTo>
                  <a:pt x="3038" y="2023"/>
                </a:lnTo>
                <a:lnTo>
                  <a:pt x="3013" y="2032"/>
                </a:lnTo>
                <a:lnTo>
                  <a:pt x="2993" y="2041"/>
                </a:lnTo>
                <a:lnTo>
                  <a:pt x="2976" y="2047"/>
                </a:lnTo>
                <a:lnTo>
                  <a:pt x="2963" y="2053"/>
                </a:lnTo>
                <a:lnTo>
                  <a:pt x="2955" y="2056"/>
                </a:lnTo>
                <a:lnTo>
                  <a:pt x="2952" y="2057"/>
                </a:lnTo>
                <a:lnTo>
                  <a:pt x="2865" y="2262"/>
                </a:lnTo>
                <a:lnTo>
                  <a:pt x="2867" y="2264"/>
                </a:lnTo>
                <a:lnTo>
                  <a:pt x="2871" y="2272"/>
                </a:lnTo>
                <a:lnTo>
                  <a:pt x="2876" y="2285"/>
                </a:lnTo>
                <a:lnTo>
                  <a:pt x="2884" y="2300"/>
                </a:lnTo>
                <a:lnTo>
                  <a:pt x="2893" y="2321"/>
                </a:lnTo>
                <a:lnTo>
                  <a:pt x="2904" y="2343"/>
                </a:lnTo>
                <a:lnTo>
                  <a:pt x="2915" y="2369"/>
                </a:lnTo>
                <a:lnTo>
                  <a:pt x="2928" y="2396"/>
                </a:lnTo>
                <a:lnTo>
                  <a:pt x="2942" y="2425"/>
                </a:lnTo>
                <a:lnTo>
                  <a:pt x="2956" y="2455"/>
                </a:lnTo>
                <a:lnTo>
                  <a:pt x="2970" y="2486"/>
                </a:lnTo>
                <a:lnTo>
                  <a:pt x="2984" y="2516"/>
                </a:lnTo>
                <a:lnTo>
                  <a:pt x="2996" y="2547"/>
                </a:lnTo>
                <a:lnTo>
                  <a:pt x="3009" y="2577"/>
                </a:lnTo>
                <a:lnTo>
                  <a:pt x="3021" y="2605"/>
                </a:lnTo>
                <a:lnTo>
                  <a:pt x="3031" y="2631"/>
                </a:lnTo>
                <a:lnTo>
                  <a:pt x="3041" y="2656"/>
                </a:lnTo>
                <a:lnTo>
                  <a:pt x="3049" y="2677"/>
                </a:lnTo>
                <a:lnTo>
                  <a:pt x="3055" y="2695"/>
                </a:lnTo>
                <a:lnTo>
                  <a:pt x="3059" y="2709"/>
                </a:lnTo>
                <a:lnTo>
                  <a:pt x="3060" y="2718"/>
                </a:lnTo>
                <a:lnTo>
                  <a:pt x="3059" y="2724"/>
                </a:lnTo>
                <a:lnTo>
                  <a:pt x="2793" y="2983"/>
                </a:lnTo>
                <a:lnTo>
                  <a:pt x="2788" y="2984"/>
                </a:lnTo>
                <a:lnTo>
                  <a:pt x="2778" y="2983"/>
                </a:lnTo>
                <a:lnTo>
                  <a:pt x="2763" y="2980"/>
                </a:lnTo>
                <a:lnTo>
                  <a:pt x="2745" y="2975"/>
                </a:lnTo>
                <a:lnTo>
                  <a:pt x="2723" y="2967"/>
                </a:lnTo>
                <a:lnTo>
                  <a:pt x="2697" y="2959"/>
                </a:lnTo>
                <a:lnTo>
                  <a:pt x="2671" y="2948"/>
                </a:lnTo>
                <a:lnTo>
                  <a:pt x="2641" y="2938"/>
                </a:lnTo>
                <a:lnTo>
                  <a:pt x="2610" y="2926"/>
                </a:lnTo>
                <a:lnTo>
                  <a:pt x="2578" y="2913"/>
                </a:lnTo>
                <a:lnTo>
                  <a:pt x="2546" y="2900"/>
                </a:lnTo>
                <a:lnTo>
                  <a:pt x="2514" y="2888"/>
                </a:lnTo>
                <a:lnTo>
                  <a:pt x="2484" y="2875"/>
                </a:lnTo>
                <a:lnTo>
                  <a:pt x="2453" y="2862"/>
                </a:lnTo>
                <a:lnTo>
                  <a:pt x="2424" y="2850"/>
                </a:lnTo>
                <a:lnTo>
                  <a:pt x="2397" y="2840"/>
                </a:lnTo>
                <a:lnTo>
                  <a:pt x="2374" y="2830"/>
                </a:lnTo>
                <a:lnTo>
                  <a:pt x="2354" y="2822"/>
                </a:lnTo>
                <a:lnTo>
                  <a:pt x="2337" y="2814"/>
                </a:lnTo>
                <a:lnTo>
                  <a:pt x="2324" y="2809"/>
                </a:lnTo>
                <a:lnTo>
                  <a:pt x="2316" y="2806"/>
                </a:lnTo>
                <a:lnTo>
                  <a:pt x="2313" y="2804"/>
                </a:lnTo>
                <a:lnTo>
                  <a:pt x="2104" y="2890"/>
                </a:lnTo>
                <a:lnTo>
                  <a:pt x="2103" y="2892"/>
                </a:lnTo>
                <a:lnTo>
                  <a:pt x="2100" y="2900"/>
                </a:lnTo>
                <a:lnTo>
                  <a:pt x="2094" y="2913"/>
                </a:lnTo>
                <a:lnTo>
                  <a:pt x="2088" y="2929"/>
                </a:lnTo>
                <a:lnTo>
                  <a:pt x="2080" y="2950"/>
                </a:lnTo>
                <a:lnTo>
                  <a:pt x="2072" y="2974"/>
                </a:lnTo>
                <a:lnTo>
                  <a:pt x="2061" y="2999"/>
                </a:lnTo>
                <a:lnTo>
                  <a:pt x="2051" y="3028"/>
                </a:lnTo>
                <a:lnTo>
                  <a:pt x="2039" y="3058"/>
                </a:lnTo>
                <a:lnTo>
                  <a:pt x="2027" y="3089"/>
                </a:lnTo>
                <a:lnTo>
                  <a:pt x="2015" y="3119"/>
                </a:lnTo>
                <a:lnTo>
                  <a:pt x="2002" y="3151"/>
                </a:lnTo>
                <a:lnTo>
                  <a:pt x="1989" y="3181"/>
                </a:lnTo>
                <a:lnTo>
                  <a:pt x="1977" y="3211"/>
                </a:lnTo>
                <a:lnTo>
                  <a:pt x="1965" y="3240"/>
                </a:lnTo>
                <a:lnTo>
                  <a:pt x="1954" y="3265"/>
                </a:lnTo>
                <a:lnTo>
                  <a:pt x="1943" y="3290"/>
                </a:lnTo>
                <a:lnTo>
                  <a:pt x="1933" y="3310"/>
                </a:lnTo>
                <a:lnTo>
                  <a:pt x="1924" y="3327"/>
                </a:lnTo>
                <a:lnTo>
                  <a:pt x="1917" y="3339"/>
                </a:lnTo>
                <a:lnTo>
                  <a:pt x="1910" y="3347"/>
                </a:lnTo>
                <a:lnTo>
                  <a:pt x="1906" y="3350"/>
                </a:lnTo>
                <a:lnTo>
                  <a:pt x="1531" y="3350"/>
                </a:lnTo>
                <a:lnTo>
                  <a:pt x="1526" y="3347"/>
                </a:lnTo>
                <a:lnTo>
                  <a:pt x="1520" y="3339"/>
                </a:lnTo>
                <a:lnTo>
                  <a:pt x="1512" y="3327"/>
                </a:lnTo>
                <a:lnTo>
                  <a:pt x="1503" y="3310"/>
                </a:lnTo>
                <a:lnTo>
                  <a:pt x="1493" y="3290"/>
                </a:lnTo>
                <a:lnTo>
                  <a:pt x="1482" y="3266"/>
                </a:lnTo>
                <a:lnTo>
                  <a:pt x="1469" y="3240"/>
                </a:lnTo>
                <a:lnTo>
                  <a:pt x="1456" y="3212"/>
                </a:lnTo>
                <a:lnTo>
                  <a:pt x="1443" y="3182"/>
                </a:lnTo>
                <a:lnTo>
                  <a:pt x="1430" y="3151"/>
                </a:lnTo>
                <a:lnTo>
                  <a:pt x="1417" y="3121"/>
                </a:lnTo>
                <a:lnTo>
                  <a:pt x="1403" y="3089"/>
                </a:lnTo>
                <a:lnTo>
                  <a:pt x="1390" y="3058"/>
                </a:lnTo>
                <a:lnTo>
                  <a:pt x="1377" y="3028"/>
                </a:lnTo>
                <a:lnTo>
                  <a:pt x="1366" y="3000"/>
                </a:lnTo>
                <a:lnTo>
                  <a:pt x="1355" y="2974"/>
                </a:lnTo>
                <a:lnTo>
                  <a:pt x="1346" y="2950"/>
                </a:lnTo>
                <a:lnTo>
                  <a:pt x="1337" y="2930"/>
                </a:lnTo>
                <a:lnTo>
                  <a:pt x="1331" y="2914"/>
                </a:lnTo>
                <a:lnTo>
                  <a:pt x="1325" y="2901"/>
                </a:lnTo>
                <a:lnTo>
                  <a:pt x="1322" y="2893"/>
                </a:lnTo>
                <a:lnTo>
                  <a:pt x="1321" y="2891"/>
                </a:lnTo>
                <a:lnTo>
                  <a:pt x="1112" y="2806"/>
                </a:lnTo>
                <a:lnTo>
                  <a:pt x="1108" y="2807"/>
                </a:lnTo>
                <a:lnTo>
                  <a:pt x="1101" y="2811"/>
                </a:lnTo>
                <a:lnTo>
                  <a:pt x="1088" y="2816"/>
                </a:lnTo>
                <a:lnTo>
                  <a:pt x="1071" y="2824"/>
                </a:lnTo>
                <a:lnTo>
                  <a:pt x="1051" y="2833"/>
                </a:lnTo>
                <a:lnTo>
                  <a:pt x="1029" y="2843"/>
                </a:lnTo>
                <a:lnTo>
                  <a:pt x="1002" y="2855"/>
                </a:lnTo>
                <a:lnTo>
                  <a:pt x="974" y="2867"/>
                </a:lnTo>
                <a:lnTo>
                  <a:pt x="945" y="2880"/>
                </a:lnTo>
                <a:lnTo>
                  <a:pt x="914" y="2894"/>
                </a:lnTo>
                <a:lnTo>
                  <a:pt x="882" y="2907"/>
                </a:lnTo>
                <a:lnTo>
                  <a:pt x="851" y="2921"/>
                </a:lnTo>
                <a:lnTo>
                  <a:pt x="819" y="2933"/>
                </a:lnTo>
                <a:lnTo>
                  <a:pt x="789" y="2946"/>
                </a:lnTo>
                <a:lnTo>
                  <a:pt x="761" y="2958"/>
                </a:lnTo>
                <a:lnTo>
                  <a:pt x="733" y="2968"/>
                </a:lnTo>
                <a:lnTo>
                  <a:pt x="708" y="2977"/>
                </a:lnTo>
                <a:lnTo>
                  <a:pt x="687" y="2985"/>
                </a:lnTo>
                <a:lnTo>
                  <a:pt x="669" y="2991"/>
                </a:lnTo>
                <a:lnTo>
                  <a:pt x="654" y="2995"/>
                </a:lnTo>
                <a:lnTo>
                  <a:pt x="645" y="2996"/>
                </a:lnTo>
                <a:lnTo>
                  <a:pt x="639" y="2995"/>
                </a:lnTo>
                <a:lnTo>
                  <a:pt x="373" y="2736"/>
                </a:lnTo>
                <a:lnTo>
                  <a:pt x="372" y="2730"/>
                </a:lnTo>
                <a:lnTo>
                  <a:pt x="374" y="2721"/>
                </a:lnTo>
                <a:lnTo>
                  <a:pt x="378" y="2706"/>
                </a:lnTo>
                <a:lnTo>
                  <a:pt x="383" y="2688"/>
                </a:lnTo>
                <a:lnTo>
                  <a:pt x="390" y="2666"/>
                </a:lnTo>
                <a:lnTo>
                  <a:pt x="399" y="2642"/>
                </a:lnTo>
                <a:lnTo>
                  <a:pt x="410" y="2614"/>
                </a:lnTo>
                <a:lnTo>
                  <a:pt x="421" y="2586"/>
                </a:lnTo>
                <a:lnTo>
                  <a:pt x="433" y="2556"/>
                </a:lnTo>
                <a:lnTo>
                  <a:pt x="446" y="2525"/>
                </a:lnTo>
                <a:lnTo>
                  <a:pt x="458" y="2493"/>
                </a:lnTo>
                <a:lnTo>
                  <a:pt x="471" y="2462"/>
                </a:lnTo>
                <a:lnTo>
                  <a:pt x="484" y="2431"/>
                </a:lnTo>
                <a:lnTo>
                  <a:pt x="497" y="2402"/>
                </a:lnTo>
                <a:lnTo>
                  <a:pt x="509" y="2373"/>
                </a:lnTo>
                <a:lnTo>
                  <a:pt x="520" y="2347"/>
                </a:lnTo>
                <a:lnTo>
                  <a:pt x="531" y="2324"/>
                </a:lnTo>
                <a:lnTo>
                  <a:pt x="539" y="2304"/>
                </a:lnTo>
                <a:lnTo>
                  <a:pt x="547" y="2288"/>
                </a:lnTo>
                <a:lnTo>
                  <a:pt x="552" y="2275"/>
                </a:lnTo>
                <a:lnTo>
                  <a:pt x="555" y="2268"/>
                </a:lnTo>
                <a:lnTo>
                  <a:pt x="556" y="2264"/>
                </a:lnTo>
                <a:lnTo>
                  <a:pt x="471" y="2060"/>
                </a:lnTo>
                <a:lnTo>
                  <a:pt x="468" y="2059"/>
                </a:lnTo>
                <a:lnTo>
                  <a:pt x="459" y="2056"/>
                </a:lnTo>
                <a:lnTo>
                  <a:pt x="447" y="2052"/>
                </a:lnTo>
                <a:lnTo>
                  <a:pt x="430" y="2045"/>
                </a:lnTo>
                <a:lnTo>
                  <a:pt x="408" y="2038"/>
                </a:lnTo>
                <a:lnTo>
                  <a:pt x="385" y="2029"/>
                </a:lnTo>
                <a:lnTo>
                  <a:pt x="358" y="2019"/>
                </a:lnTo>
                <a:lnTo>
                  <a:pt x="330" y="2008"/>
                </a:lnTo>
                <a:lnTo>
                  <a:pt x="299" y="1997"/>
                </a:lnTo>
                <a:lnTo>
                  <a:pt x="267" y="1985"/>
                </a:lnTo>
                <a:lnTo>
                  <a:pt x="235" y="1973"/>
                </a:lnTo>
                <a:lnTo>
                  <a:pt x="203" y="1960"/>
                </a:lnTo>
                <a:lnTo>
                  <a:pt x="172" y="1948"/>
                </a:lnTo>
                <a:lnTo>
                  <a:pt x="141" y="1936"/>
                </a:lnTo>
                <a:lnTo>
                  <a:pt x="113" y="1924"/>
                </a:lnTo>
                <a:lnTo>
                  <a:pt x="86" y="1913"/>
                </a:lnTo>
                <a:lnTo>
                  <a:pt x="62" y="1903"/>
                </a:lnTo>
                <a:lnTo>
                  <a:pt x="41" y="1893"/>
                </a:lnTo>
                <a:lnTo>
                  <a:pt x="23" y="1885"/>
                </a:lnTo>
                <a:lnTo>
                  <a:pt x="11" y="1877"/>
                </a:lnTo>
                <a:lnTo>
                  <a:pt x="3" y="1871"/>
                </a:lnTo>
                <a:lnTo>
                  <a:pt x="0" y="1867"/>
                </a:lnTo>
                <a:lnTo>
                  <a:pt x="0" y="1498"/>
                </a:lnTo>
                <a:lnTo>
                  <a:pt x="3" y="1494"/>
                </a:lnTo>
                <a:lnTo>
                  <a:pt x="11" y="1489"/>
                </a:lnTo>
                <a:lnTo>
                  <a:pt x="23" y="1480"/>
                </a:lnTo>
                <a:lnTo>
                  <a:pt x="40" y="1472"/>
                </a:lnTo>
                <a:lnTo>
                  <a:pt x="62" y="1461"/>
                </a:lnTo>
                <a:lnTo>
                  <a:pt x="86" y="1451"/>
                </a:lnTo>
                <a:lnTo>
                  <a:pt x="113" y="1439"/>
                </a:lnTo>
                <a:lnTo>
                  <a:pt x="141" y="1426"/>
                </a:lnTo>
                <a:lnTo>
                  <a:pt x="171" y="1413"/>
                </a:lnTo>
                <a:lnTo>
                  <a:pt x="203" y="1400"/>
                </a:lnTo>
                <a:lnTo>
                  <a:pt x="235" y="1387"/>
                </a:lnTo>
                <a:lnTo>
                  <a:pt x="267" y="1374"/>
                </a:lnTo>
                <a:lnTo>
                  <a:pt x="298" y="1361"/>
                </a:lnTo>
                <a:lnTo>
                  <a:pt x="329" y="1349"/>
                </a:lnTo>
                <a:lnTo>
                  <a:pt x="357" y="1337"/>
                </a:lnTo>
                <a:lnTo>
                  <a:pt x="384" y="1326"/>
                </a:lnTo>
                <a:lnTo>
                  <a:pt x="407" y="1318"/>
                </a:lnTo>
                <a:lnTo>
                  <a:pt x="429" y="1309"/>
                </a:lnTo>
                <a:lnTo>
                  <a:pt x="446" y="1303"/>
                </a:lnTo>
                <a:lnTo>
                  <a:pt x="458" y="1297"/>
                </a:lnTo>
                <a:lnTo>
                  <a:pt x="467" y="1294"/>
                </a:lnTo>
                <a:lnTo>
                  <a:pt x="470" y="1293"/>
                </a:lnTo>
                <a:lnTo>
                  <a:pt x="556" y="1089"/>
                </a:lnTo>
                <a:lnTo>
                  <a:pt x="554" y="1086"/>
                </a:lnTo>
                <a:lnTo>
                  <a:pt x="551" y="1078"/>
                </a:lnTo>
                <a:lnTo>
                  <a:pt x="546" y="1066"/>
                </a:lnTo>
                <a:lnTo>
                  <a:pt x="537" y="1050"/>
                </a:lnTo>
                <a:lnTo>
                  <a:pt x="529" y="1030"/>
                </a:lnTo>
                <a:lnTo>
                  <a:pt x="518" y="1007"/>
                </a:lnTo>
                <a:lnTo>
                  <a:pt x="506" y="982"/>
                </a:lnTo>
                <a:lnTo>
                  <a:pt x="494" y="954"/>
                </a:lnTo>
                <a:lnTo>
                  <a:pt x="480" y="925"/>
                </a:lnTo>
                <a:lnTo>
                  <a:pt x="466" y="895"/>
                </a:lnTo>
                <a:lnTo>
                  <a:pt x="452" y="865"/>
                </a:lnTo>
                <a:lnTo>
                  <a:pt x="438" y="834"/>
                </a:lnTo>
                <a:lnTo>
                  <a:pt x="425" y="803"/>
                </a:lnTo>
                <a:lnTo>
                  <a:pt x="413" y="773"/>
                </a:lnTo>
                <a:lnTo>
                  <a:pt x="401" y="745"/>
                </a:lnTo>
                <a:lnTo>
                  <a:pt x="390" y="719"/>
                </a:lnTo>
                <a:lnTo>
                  <a:pt x="381" y="694"/>
                </a:lnTo>
                <a:lnTo>
                  <a:pt x="373" y="673"/>
                </a:lnTo>
                <a:lnTo>
                  <a:pt x="367" y="655"/>
                </a:lnTo>
                <a:lnTo>
                  <a:pt x="363" y="641"/>
                </a:lnTo>
                <a:lnTo>
                  <a:pt x="362" y="632"/>
                </a:lnTo>
                <a:lnTo>
                  <a:pt x="363" y="626"/>
                </a:lnTo>
                <a:lnTo>
                  <a:pt x="629" y="367"/>
                </a:lnTo>
                <a:lnTo>
                  <a:pt x="634" y="366"/>
                </a:lnTo>
                <a:lnTo>
                  <a:pt x="644" y="367"/>
                </a:lnTo>
                <a:lnTo>
                  <a:pt x="658" y="370"/>
                </a:lnTo>
                <a:lnTo>
                  <a:pt x="676" y="375"/>
                </a:lnTo>
                <a:lnTo>
                  <a:pt x="699" y="383"/>
                </a:lnTo>
                <a:lnTo>
                  <a:pt x="724" y="391"/>
                </a:lnTo>
                <a:lnTo>
                  <a:pt x="751" y="402"/>
                </a:lnTo>
                <a:lnTo>
                  <a:pt x="781" y="413"/>
                </a:lnTo>
                <a:lnTo>
                  <a:pt x="812" y="424"/>
                </a:lnTo>
                <a:lnTo>
                  <a:pt x="843" y="437"/>
                </a:lnTo>
                <a:lnTo>
                  <a:pt x="875" y="450"/>
                </a:lnTo>
                <a:lnTo>
                  <a:pt x="907" y="463"/>
                </a:lnTo>
                <a:lnTo>
                  <a:pt x="939" y="475"/>
                </a:lnTo>
                <a:lnTo>
                  <a:pt x="969" y="487"/>
                </a:lnTo>
                <a:lnTo>
                  <a:pt x="998" y="500"/>
                </a:lnTo>
                <a:lnTo>
                  <a:pt x="1024" y="510"/>
                </a:lnTo>
                <a:lnTo>
                  <a:pt x="1048" y="520"/>
                </a:lnTo>
                <a:lnTo>
                  <a:pt x="1069" y="528"/>
                </a:lnTo>
                <a:lnTo>
                  <a:pt x="1085" y="536"/>
                </a:lnTo>
                <a:lnTo>
                  <a:pt x="1098" y="541"/>
                </a:lnTo>
                <a:lnTo>
                  <a:pt x="1106" y="544"/>
                </a:lnTo>
                <a:lnTo>
                  <a:pt x="1109" y="545"/>
                </a:lnTo>
                <a:lnTo>
                  <a:pt x="1318" y="460"/>
                </a:lnTo>
                <a:lnTo>
                  <a:pt x="1319" y="458"/>
                </a:lnTo>
                <a:lnTo>
                  <a:pt x="1322" y="450"/>
                </a:lnTo>
                <a:lnTo>
                  <a:pt x="1326" y="437"/>
                </a:lnTo>
                <a:lnTo>
                  <a:pt x="1333" y="421"/>
                </a:lnTo>
                <a:lnTo>
                  <a:pt x="1341" y="400"/>
                </a:lnTo>
                <a:lnTo>
                  <a:pt x="1350" y="376"/>
                </a:lnTo>
                <a:lnTo>
                  <a:pt x="1359" y="351"/>
                </a:lnTo>
                <a:lnTo>
                  <a:pt x="1371" y="322"/>
                </a:lnTo>
                <a:lnTo>
                  <a:pt x="1382" y="292"/>
                </a:lnTo>
                <a:lnTo>
                  <a:pt x="1394" y="261"/>
                </a:lnTo>
                <a:lnTo>
                  <a:pt x="1407" y="231"/>
                </a:lnTo>
                <a:lnTo>
                  <a:pt x="1419" y="199"/>
                </a:lnTo>
                <a:lnTo>
                  <a:pt x="1432" y="169"/>
                </a:lnTo>
                <a:lnTo>
                  <a:pt x="1444" y="139"/>
                </a:lnTo>
                <a:lnTo>
                  <a:pt x="1456" y="110"/>
                </a:lnTo>
                <a:lnTo>
                  <a:pt x="1468" y="85"/>
                </a:lnTo>
                <a:lnTo>
                  <a:pt x="1478" y="60"/>
                </a:lnTo>
                <a:lnTo>
                  <a:pt x="1488" y="40"/>
                </a:lnTo>
                <a:lnTo>
                  <a:pt x="1497" y="23"/>
                </a:lnTo>
                <a:lnTo>
                  <a:pt x="1505" y="12"/>
                </a:lnTo>
                <a:lnTo>
                  <a:pt x="1510" y="3"/>
                </a:lnTo>
                <a:lnTo>
                  <a:pt x="151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38" name="Group 837"/>
          <p:cNvGrpSpPr/>
          <p:nvPr/>
        </p:nvGrpSpPr>
        <p:grpSpPr>
          <a:xfrm>
            <a:off x="7259665" y="4286250"/>
            <a:ext cx="469901" cy="444501"/>
            <a:chOff x="7258050" y="4286250"/>
            <a:chExt cx="469901" cy="4445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08" name="Freeform 219"/>
            <p:cNvSpPr>
              <a:spLocks noEditPoints="1"/>
            </p:cNvSpPr>
            <p:nvPr/>
          </p:nvSpPr>
          <p:spPr bwMode="auto">
            <a:xfrm>
              <a:off x="7258050" y="4291013"/>
              <a:ext cx="233363" cy="439738"/>
            </a:xfrm>
            <a:custGeom>
              <a:avLst/>
              <a:gdLst>
                <a:gd name="T0" fmla="*/ 1487 w 1618"/>
                <a:gd name="T1" fmla="*/ 2655 h 3046"/>
                <a:gd name="T2" fmla="*/ 322 w 1618"/>
                <a:gd name="T3" fmla="*/ 1991 h 3046"/>
                <a:gd name="T4" fmla="*/ 490 w 1618"/>
                <a:gd name="T5" fmla="*/ 2292 h 3046"/>
                <a:gd name="T6" fmla="*/ 731 w 1618"/>
                <a:gd name="T7" fmla="*/ 2538 h 3046"/>
                <a:gd name="T8" fmla="*/ 1030 w 1618"/>
                <a:gd name="T9" fmla="*/ 2713 h 3046"/>
                <a:gd name="T10" fmla="*/ 1373 w 1618"/>
                <a:gd name="T11" fmla="*/ 2806 h 3046"/>
                <a:gd name="T12" fmla="*/ 1241 w 1618"/>
                <a:gd name="T13" fmla="*/ 2666 h 3046"/>
                <a:gd name="T14" fmla="*/ 990 w 1618"/>
                <a:gd name="T15" fmla="*/ 2440 h 3046"/>
                <a:gd name="T16" fmla="*/ 658 w 1618"/>
                <a:gd name="T17" fmla="*/ 2281 h 3046"/>
                <a:gd name="T18" fmla="*/ 381 w 1618"/>
                <a:gd name="T19" fmla="*/ 2057 h 3046"/>
                <a:gd name="T20" fmla="*/ 997 w 1618"/>
                <a:gd name="T21" fmla="*/ 1878 h 3046"/>
                <a:gd name="T22" fmla="*/ 1115 w 1618"/>
                <a:gd name="T23" fmla="*/ 2192 h 3046"/>
                <a:gd name="T24" fmla="*/ 1340 w 1618"/>
                <a:gd name="T25" fmla="*/ 2359 h 3046"/>
                <a:gd name="T26" fmla="*/ 1395 w 1618"/>
                <a:gd name="T27" fmla="*/ 1804 h 3046"/>
                <a:gd name="T28" fmla="*/ 1047 w 1618"/>
                <a:gd name="T29" fmla="*/ 1736 h 3046"/>
                <a:gd name="T30" fmla="*/ 250 w 1618"/>
                <a:gd name="T31" fmla="*/ 1313 h 3046"/>
                <a:gd name="T32" fmla="*/ 232 w 1618"/>
                <a:gd name="T33" fmla="*/ 1527 h 3046"/>
                <a:gd name="T34" fmla="*/ 337 w 1618"/>
                <a:gd name="T35" fmla="*/ 1743 h 3046"/>
                <a:gd name="T36" fmla="*/ 539 w 1618"/>
                <a:gd name="T37" fmla="*/ 1989 h 3046"/>
                <a:gd name="T38" fmla="*/ 802 w 1618"/>
                <a:gd name="T39" fmla="*/ 2183 h 3046"/>
                <a:gd name="T40" fmla="*/ 880 w 1618"/>
                <a:gd name="T41" fmla="*/ 2086 h 3046"/>
                <a:gd name="T42" fmla="*/ 791 w 1618"/>
                <a:gd name="T43" fmla="*/ 1720 h 3046"/>
                <a:gd name="T44" fmla="*/ 566 w 1618"/>
                <a:gd name="T45" fmla="*/ 1483 h 3046"/>
                <a:gd name="T46" fmla="*/ 330 w 1618"/>
                <a:gd name="T47" fmla="*/ 1246 h 3046"/>
                <a:gd name="T48" fmla="*/ 986 w 1618"/>
                <a:gd name="T49" fmla="*/ 1154 h 3046"/>
                <a:gd name="T50" fmla="*/ 949 w 1618"/>
                <a:gd name="T51" fmla="*/ 1492 h 3046"/>
                <a:gd name="T52" fmla="*/ 1208 w 1618"/>
                <a:gd name="T53" fmla="*/ 1621 h 3046"/>
                <a:gd name="T54" fmla="*/ 1487 w 1618"/>
                <a:gd name="T55" fmla="*/ 1144 h 3046"/>
                <a:gd name="T56" fmla="*/ 1211 w 1618"/>
                <a:gd name="T57" fmla="*/ 1089 h 3046"/>
                <a:gd name="T58" fmla="*/ 687 w 1618"/>
                <a:gd name="T59" fmla="*/ 545 h 3046"/>
                <a:gd name="T60" fmla="*/ 468 w 1618"/>
                <a:gd name="T61" fmla="*/ 784 h 3046"/>
                <a:gd name="T62" fmla="*/ 387 w 1618"/>
                <a:gd name="T63" fmla="*/ 1061 h 3046"/>
                <a:gd name="T64" fmla="*/ 587 w 1618"/>
                <a:gd name="T65" fmla="*/ 1299 h 3046"/>
                <a:gd name="T66" fmla="*/ 782 w 1618"/>
                <a:gd name="T67" fmla="*/ 1344 h 3046"/>
                <a:gd name="T68" fmla="*/ 857 w 1618"/>
                <a:gd name="T69" fmla="*/ 966 h 3046"/>
                <a:gd name="T70" fmla="*/ 769 w 1618"/>
                <a:gd name="T71" fmla="*/ 723 h 3046"/>
                <a:gd name="T72" fmla="*/ 1487 w 1618"/>
                <a:gd name="T73" fmla="*/ 331 h 3046"/>
                <a:gd name="T74" fmla="*/ 1266 w 1618"/>
                <a:gd name="T75" fmla="*/ 556 h 3046"/>
                <a:gd name="T76" fmla="*/ 1096 w 1618"/>
                <a:gd name="T77" fmla="*/ 831 h 3046"/>
                <a:gd name="T78" fmla="*/ 1307 w 1618"/>
                <a:gd name="T79" fmla="*/ 938 h 3046"/>
                <a:gd name="T80" fmla="*/ 1487 w 1618"/>
                <a:gd name="T81" fmla="*/ 331 h 3046"/>
                <a:gd name="T82" fmla="*/ 1062 w 1618"/>
                <a:gd name="T83" fmla="*/ 320 h 3046"/>
                <a:gd name="T84" fmla="*/ 853 w 1618"/>
                <a:gd name="T85" fmla="*/ 493 h 3046"/>
                <a:gd name="T86" fmla="*/ 966 w 1618"/>
                <a:gd name="T87" fmla="*/ 702 h 3046"/>
                <a:gd name="T88" fmla="*/ 1180 w 1618"/>
                <a:gd name="T89" fmla="*/ 386 h 3046"/>
                <a:gd name="T90" fmla="*/ 1547 w 1618"/>
                <a:gd name="T91" fmla="*/ 0 h 3046"/>
                <a:gd name="T92" fmla="*/ 1552 w 1618"/>
                <a:gd name="T93" fmla="*/ 3036 h 3046"/>
                <a:gd name="T94" fmla="*/ 1440 w 1618"/>
                <a:gd name="T95" fmla="*/ 3043 h 3046"/>
                <a:gd name="T96" fmla="*/ 1055 w 1618"/>
                <a:gd name="T97" fmla="*/ 2968 h 3046"/>
                <a:gd name="T98" fmla="*/ 710 w 1618"/>
                <a:gd name="T99" fmla="*/ 2805 h 3046"/>
                <a:gd name="T100" fmla="*/ 419 w 1618"/>
                <a:gd name="T101" fmla="*/ 2566 h 3046"/>
                <a:gd name="T102" fmla="*/ 195 w 1618"/>
                <a:gd name="T103" fmla="*/ 2264 h 3046"/>
                <a:gd name="T104" fmla="*/ 51 w 1618"/>
                <a:gd name="T105" fmla="*/ 1912 h 3046"/>
                <a:gd name="T106" fmla="*/ 0 w 1618"/>
                <a:gd name="T107" fmla="*/ 1524 h 3046"/>
                <a:gd name="T108" fmla="*/ 29 w 1618"/>
                <a:gd name="T109" fmla="*/ 1232 h 3046"/>
                <a:gd name="T110" fmla="*/ 136 w 1618"/>
                <a:gd name="T111" fmla="*/ 901 h 3046"/>
                <a:gd name="T112" fmla="*/ 262 w 1618"/>
                <a:gd name="T113" fmla="*/ 677 h 3046"/>
                <a:gd name="T114" fmla="*/ 449 w 1618"/>
                <a:gd name="T115" fmla="*/ 451 h 3046"/>
                <a:gd name="T116" fmla="*/ 642 w 1618"/>
                <a:gd name="T117" fmla="*/ 280 h 3046"/>
                <a:gd name="T118" fmla="*/ 826 w 1618"/>
                <a:gd name="T119" fmla="*/ 175 h 3046"/>
                <a:gd name="T120" fmla="*/ 1190 w 1618"/>
                <a:gd name="T121" fmla="*/ 41 h 3046"/>
                <a:gd name="T122" fmla="*/ 1487 w 1618"/>
                <a:gd name="T123" fmla="*/ 1 h 3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18" h="3046">
                  <a:moveTo>
                    <a:pt x="1339" y="2519"/>
                  </a:moveTo>
                  <a:lnTo>
                    <a:pt x="1387" y="2567"/>
                  </a:lnTo>
                  <a:lnTo>
                    <a:pt x="1436" y="2612"/>
                  </a:lnTo>
                  <a:lnTo>
                    <a:pt x="1487" y="2655"/>
                  </a:lnTo>
                  <a:lnTo>
                    <a:pt x="1487" y="2527"/>
                  </a:lnTo>
                  <a:lnTo>
                    <a:pt x="1412" y="2524"/>
                  </a:lnTo>
                  <a:lnTo>
                    <a:pt x="1339" y="2519"/>
                  </a:lnTo>
                  <a:close/>
                  <a:moveTo>
                    <a:pt x="322" y="1991"/>
                  </a:moveTo>
                  <a:lnTo>
                    <a:pt x="356" y="2071"/>
                  </a:lnTo>
                  <a:lnTo>
                    <a:pt x="396" y="2148"/>
                  </a:lnTo>
                  <a:lnTo>
                    <a:pt x="441" y="2221"/>
                  </a:lnTo>
                  <a:lnTo>
                    <a:pt x="490" y="2292"/>
                  </a:lnTo>
                  <a:lnTo>
                    <a:pt x="544" y="2360"/>
                  </a:lnTo>
                  <a:lnTo>
                    <a:pt x="603" y="2423"/>
                  </a:lnTo>
                  <a:lnTo>
                    <a:pt x="665" y="2482"/>
                  </a:lnTo>
                  <a:lnTo>
                    <a:pt x="731" y="2538"/>
                  </a:lnTo>
                  <a:lnTo>
                    <a:pt x="801" y="2589"/>
                  </a:lnTo>
                  <a:lnTo>
                    <a:pt x="874" y="2635"/>
                  </a:lnTo>
                  <a:lnTo>
                    <a:pt x="950" y="2677"/>
                  </a:lnTo>
                  <a:lnTo>
                    <a:pt x="1030" y="2713"/>
                  </a:lnTo>
                  <a:lnTo>
                    <a:pt x="1112" y="2744"/>
                  </a:lnTo>
                  <a:lnTo>
                    <a:pt x="1197" y="2771"/>
                  </a:lnTo>
                  <a:lnTo>
                    <a:pt x="1284" y="2791"/>
                  </a:lnTo>
                  <a:lnTo>
                    <a:pt x="1373" y="2806"/>
                  </a:lnTo>
                  <a:lnTo>
                    <a:pt x="1400" y="2792"/>
                  </a:lnTo>
                  <a:lnTo>
                    <a:pt x="1366" y="2781"/>
                  </a:lnTo>
                  <a:lnTo>
                    <a:pt x="1302" y="2725"/>
                  </a:lnTo>
                  <a:lnTo>
                    <a:pt x="1241" y="2666"/>
                  </a:lnTo>
                  <a:lnTo>
                    <a:pt x="1184" y="2603"/>
                  </a:lnTo>
                  <a:lnTo>
                    <a:pt x="1130" y="2537"/>
                  </a:lnTo>
                  <a:lnTo>
                    <a:pt x="1079" y="2468"/>
                  </a:lnTo>
                  <a:lnTo>
                    <a:pt x="990" y="2440"/>
                  </a:lnTo>
                  <a:lnTo>
                    <a:pt x="902" y="2407"/>
                  </a:lnTo>
                  <a:lnTo>
                    <a:pt x="818" y="2370"/>
                  </a:lnTo>
                  <a:lnTo>
                    <a:pt x="737" y="2328"/>
                  </a:lnTo>
                  <a:lnTo>
                    <a:pt x="658" y="2281"/>
                  </a:lnTo>
                  <a:lnTo>
                    <a:pt x="583" y="2231"/>
                  </a:lnTo>
                  <a:lnTo>
                    <a:pt x="512" y="2176"/>
                  </a:lnTo>
                  <a:lnTo>
                    <a:pt x="445" y="2118"/>
                  </a:lnTo>
                  <a:lnTo>
                    <a:pt x="381" y="2057"/>
                  </a:lnTo>
                  <a:lnTo>
                    <a:pt x="322" y="1991"/>
                  </a:lnTo>
                  <a:close/>
                  <a:moveTo>
                    <a:pt x="965" y="1708"/>
                  </a:moveTo>
                  <a:lnTo>
                    <a:pt x="978" y="1794"/>
                  </a:lnTo>
                  <a:lnTo>
                    <a:pt x="997" y="1878"/>
                  </a:lnTo>
                  <a:lnTo>
                    <a:pt x="1021" y="1959"/>
                  </a:lnTo>
                  <a:lnTo>
                    <a:pt x="1048" y="2039"/>
                  </a:lnTo>
                  <a:lnTo>
                    <a:pt x="1079" y="2117"/>
                  </a:lnTo>
                  <a:lnTo>
                    <a:pt x="1115" y="2192"/>
                  </a:lnTo>
                  <a:lnTo>
                    <a:pt x="1154" y="2264"/>
                  </a:lnTo>
                  <a:lnTo>
                    <a:pt x="1197" y="2334"/>
                  </a:lnTo>
                  <a:lnTo>
                    <a:pt x="1267" y="2348"/>
                  </a:lnTo>
                  <a:lnTo>
                    <a:pt x="1340" y="2359"/>
                  </a:lnTo>
                  <a:lnTo>
                    <a:pt x="1412" y="2365"/>
                  </a:lnTo>
                  <a:lnTo>
                    <a:pt x="1487" y="2369"/>
                  </a:lnTo>
                  <a:lnTo>
                    <a:pt x="1487" y="1808"/>
                  </a:lnTo>
                  <a:lnTo>
                    <a:pt x="1395" y="1804"/>
                  </a:lnTo>
                  <a:lnTo>
                    <a:pt x="1306" y="1794"/>
                  </a:lnTo>
                  <a:lnTo>
                    <a:pt x="1217" y="1779"/>
                  </a:lnTo>
                  <a:lnTo>
                    <a:pt x="1131" y="1760"/>
                  </a:lnTo>
                  <a:lnTo>
                    <a:pt x="1047" y="1736"/>
                  </a:lnTo>
                  <a:lnTo>
                    <a:pt x="965" y="1708"/>
                  </a:lnTo>
                  <a:close/>
                  <a:moveTo>
                    <a:pt x="280" y="1179"/>
                  </a:moveTo>
                  <a:lnTo>
                    <a:pt x="263" y="1245"/>
                  </a:lnTo>
                  <a:lnTo>
                    <a:pt x="250" y="1313"/>
                  </a:lnTo>
                  <a:lnTo>
                    <a:pt x="240" y="1382"/>
                  </a:lnTo>
                  <a:lnTo>
                    <a:pt x="234" y="1452"/>
                  </a:lnTo>
                  <a:lnTo>
                    <a:pt x="232" y="1524"/>
                  </a:lnTo>
                  <a:lnTo>
                    <a:pt x="232" y="1527"/>
                  </a:lnTo>
                  <a:lnTo>
                    <a:pt x="232" y="1531"/>
                  </a:lnTo>
                  <a:lnTo>
                    <a:pt x="262" y="1603"/>
                  </a:lnTo>
                  <a:lnTo>
                    <a:pt x="297" y="1675"/>
                  </a:lnTo>
                  <a:lnTo>
                    <a:pt x="337" y="1743"/>
                  </a:lnTo>
                  <a:lnTo>
                    <a:pt x="381" y="1809"/>
                  </a:lnTo>
                  <a:lnTo>
                    <a:pt x="429" y="1871"/>
                  </a:lnTo>
                  <a:lnTo>
                    <a:pt x="482" y="1932"/>
                  </a:lnTo>
                  <a:lnTo>
                    <a:pt x="539" y="1989"/>
                  </a:lnTo>
                  <a:lnTo>
                    <a:pt x="600" y="2042"/>
                  </a:lnTo>
                  <a:lnTo>
                    <a:pt x="664" y="2093"/>
                  </a:lnTo>
                  <a:lnTo>
                    <a:pt x="732" y="2140"/>
                  </a:lnTo>
                  <a:lnTo>
                    <a:pt x="802" y="2183"/>
                  </a:lnTo>
                  <a:lnTo>
                    <a:pt x="877" y="2221"/>
                  </a:lnTo>
                  <a:lnTo>
                    <a:pt x="953" y="2256"/>
                  </a:lnTo>
                  <a:lnTo>
                    <a:pt x="914" y="2172"/>
                  </a:lnTo>
                  <a:lnTo>
                    <a:pt x="880" y="2086"/>
                  </a:lnTo>
                  <a:lnTo>
                    <a:pt x="851" y="1998"/>
                  </a:lnTo>
                  <a:lnTo>
                    <a:pt x="826" y="1907"/>
                  </a:lnTo>
                  <a:lnTo>
                    <a:pt x="805" y="1815"/>
                  </a:lnTo>
                  <a:lnTo>
                    <a:pt x="791" y="1720"/>
                  </a:lnTo>
                  <a:lnTo>
                    <a:pt x="780" y="1624"/>
                  </a:lnTo>
                  <a:lnTo>
                    <a:pt x="706" y="1581"/>
                  </a:lnTo>
                  <a:lnTo>
                    <a:pt x="634" y="1534"/>
                  </a:lnTo>
                  <a:lnTo>
                    <a:pt x="566" y="1483"/>
                  </a:lnTo>
                  <a:lnTo>
                    <a:pt x="502" y="1428"/>
                  </a:lnTo>
                  <a:lnTo>
                    <a:pt x="439" y="1371"/>
                  </a:lnTo>
                  <a:lnTo>
                    <a:pt x="382" y="1310"/>
                  </a:lnTo>
                  <a:lnTo>
                    <a:pt x="330" y="1246"/>
                  </a:lnTo>
                  <a:lnTo>
                    <a:pt x="280" y="1179"/>
                  </a:lnTo>
                  <a:close/>
                  <a:moveTo>
                    <a:pt x="1030" y="994"/>
                  </a:moveTo>
                  <a:lnTo>
                    <a:pt x="1006" y="1073"/>
                  </a:lnTo>
                  <a:lnTo>
                    <a:pt x="986" y="1154"/>
                  </a:lnTo>
                  <a:lnTo>
                    <a:pt x="970" y="1237"/>
                  </a:lnTo>
                  <a:lnTo>
                    <a:pt x="959" y="1320"/>
                  </a:lnTo>
                  <a:lnTo>
                    <a:pt x="951" y="1406"/>
                  </a:lnTo>
                  <a:lnTo>
                    <a:pt x="949" y="1492"/>
                  </a:lnTo>
                  <a:lnTo>
                    <a:pt x="950" y="1537"/>
                  </a:lnTo>
                  <a:lnTo>
                    <a:pt x="1033" y="1571"/>
                  </a:lnTo>
                  <a:lnTo>
                    <a:pt x="1119" y="1598"/>
                  </a:lnTo>
                  <a:lnTo>
                    <a:pt x="1208" y="1621"/>
                  </a:lnTo>
                  <a:lnTo>
                    <a:pt x="1298" y="1638"/>
                  </a:lnTo>
                  <a:lnTo>
                    <a:pt x="1392" y="1649"/>
                  </a:lnTo>
                  <a:lnTo>
                    <a:pt x="1487" y="1656"/>
                  </a:lnTo>
                  <a:lnTo>
                    <a:pt x="1487" y="1144"/>
                  </a:lnTo>
                  <a:lnTo>
                    <a:pt x="1416" y="1139"/>
                  </a:lnTo>
                  <a:lnTo>
                    <a:pt x="1345" y="1126"/>
                  </a:lnTo>
                  <a:lnTo>
                    <a:pt x="1278" y="1110"/>
                  </a:lnTo>
                  <a:lnTo>
                    <a:pt x="1211" y="1089"/>
                  </a:lnTo>
                  <a:lnTo>
                    <a:pt x="1148" y="1062"/>
                  </a:lnTo>
                  <a:lnTo>
                    <a:pt x="1088" y="1030"/>
                  </a:lnTo>
                  <a:lnTo>
                    <a:pt x="1030" y="994"/>
                  </a:lnTo>
                  <a:close/>
                  <a:moveTo>
                    <a:pt x="687" y="545"/>
                  </a:moveTo>
                  <a:lnTo>
                    <a:pt x="627" y="599"/>
                  </a:lnTo>
                  <a:lnTo>
                    <a:pt x="570" y="658"/>
                  </a:lnTo>
                  <a:lnTo>
                    <a:pt x="517" y="719"/>
                  </a:lnTo>
                  <a:lnTo>
                    <a:pt x="468" y="784"/>
                  </a:lnTo>
                  <a:lnTo>
                    <a:pt x="424" y="851"/>
                  </a:lnTo>
                  <a:lnTo>
                    <a:pt x="383" y="922"/>
                  </a:lnTo>
                  <a:lnTo>
                    <a:pt x="347" y="994"/>
                  </a:lnTo>
                  <a:lnTo>
                    <a:pt x="387" y="1061"/>
                  </a:lnTo>
                  <a:lnTo>
                    <a:pt x="431" y="1124"/>
                  </a:lnTo>
                  <a:lnTo>
                    <a:pt x="479" y="1186"/>
                  </a:lnTo>
                  <a:lnTo>
                    <a:pt x="531" y="1244"/>
                  </a:lnTo>
                  <a:lnTo>
                    <a:pt x="587" y="1299"/>
                  </a:lnTo>
                  <a:lnTo>
                    <a:pt x="647" y="1351"/>
                  </a:lnTo>
                  <a:lnTo>
                    <a:pt x="710" y="1399"/>
                  </a:lnTo>
                  <a:lnTo>
                    <a:pt x="776" y="1444"/>
                  </a:lnTo>
                  <a:lnTo>
                    <a:pt x="782" y="1344"/>
                  </a:lnTo>
                  <a:lnTo>
                    <a:pt x="793" y="1247"/>
                  </a:lnTo>
                  <a:lnTo>
                    <a:pt x="809" y="1151"/>
                  </a:lnTo>
                  <a:lnTo>
                    <a:pt x="830" y="1057"/>
                  </a:lnTo>
                  <a:lnTo>
                    <a:pt x="857" y="966"/>
                  </a:lnTo>
                  <a:lnTo>
                    <a:pt x="888" y="876"/>
                  </a:lnTo>
                  <a:lnTo>
                    <a:pt x="845" y="828"/>
                  </a:lnTo>
                  <a:lnTo>
                    <a:pt x="805" y="777"/>
                  </a:lnTo>
                  <a:lnTo>
                    <a:pt x="769" y="723"/>
                  </a:lnTo>
                  <a:lnTo>
                    <a:pt x="737" y="666"/>
                  </a:lnTo>
                  <a:lnTo>
                    <a:pt x="710" y="607"/>
                  </a:lnTo>
                  <a:lnTo>
                    <a:pt x="687" y="545"/>
                  </a:lnTo>
                  <a:close/>
                  <a:moveTo>
                    <a:pt x="1487" y="331"/>
                  </a:moveTo>
                  <a:lnTo>
                    <a:pt x="1428" y="383"/>
                  </a:lnTo>
                  <a:lnTo>
                    <a:pt x="1371" y="438"/>
                  </a:lnTo>
                  <a:lnTo>
                    <a:pt x="1317" y="495"/>
                  </a:lnTo>
                  <a:lnTo>
                    <a:pt x="1266" y="556"/>
                  </a:lnTo>
                  <a:lnTo>
                    <a:pt x="1219" y="621"/>
                  </a:lnTo>
                  <a:lnTo>
                    <a:pt x="1174" y="687"/>
                  </a:lnTo>
                  <a:lnTo>
                    <a:pt x="1134" y="758"/>
                  </a:lnTo>
                  <a:lnTo>
                    <a:pt x="1096" y="831"/>
                  </a:lnTo>
                  <a:lnTo>
                    <a:pt x="1145" y="863"/>
                  </a:lnTo>
                  <a:lnTo>
                    <a:pt x="1197" y="893"/>
                  </a:lnTo>
                  <a:lnTo>
                    <a:pt x="1251" y="918"/>
                  </a:lnTo>
                  <a:lnTo>
                    <a:pt x="1307" y="938"/>
                  </a:lnTo>
                  <a:lnTo>
                    <a:pt x="1365" y="954"/>
                  </a:lnTo>
                  <a:lnTo>
                    <a:pt x="1425" y="965"/>
                  </a:lnTo>
                  <a:lnTo>
                    <a:pt x="1487" y="971"/>
                  </a:lnTo>
                  <a:lnTo>
                    <a:pt x="1487" y="331"/>
                  </a:lnTo>
                  <a:close/>
                  <a:moveTo>
                    <a:pt x="1311" y="251"/>
                  </a:moveTo>
                  <a:lnTo>
                    <a:pt x="1226" y="269"/>
                  </a:lnTo>
                  <a:lnTo>
                    <a:pt x="1143" y="291"/>
                  </a:lnTo>
                  <a:lnTo>
                    <a:pt x="1062" y="320"/>
                  </a:lnTo>
                  <a:lnTo>
                    <a:pt x="984" y="354"/>
                  </a:lnTo>
                  <a:lnTo>
                    <a:pt x="909" y="392"/>
                  </a:lnTo>
                  <a:lnTo>
                    <a:pt x="836" y="435"/>
                  </a:lnTo>
                  <a:lnTo>
                    <a:pt x="853" y="493"/>
                  </a:lnTo>
                  <a:lnTo>
                    <a:pt x="875" y="549"/>
                  </a:lnTo>
                  <a:lnTo>
                    <a:pt x="901" y="603"/>
                  </a:lnTo>
                  <a:lnTo>
                    <a:pt x="932" y="654"/>
                  </a:lnTo>
                  <a:lnTo>
                    <a:pt x="966" y="702"/>
                  </a:lnTo>
                  <a:lnTo>
                    <a:pt x="1012" y="618"/>
                  </a:lnTo>
                  <a:lnTo>
                    <a:pt x="1064" y="536"/>
                  </a:lnTo>
                  <a:lnTo>
                    <a:pt x="1120" y="459"/>
                  </a:lnTo>
                  <a:lnTo>
                    <a:pt x="1180" y="386"/>
                  </a:lnTo>
                  <a:lnTo>
                    <a:pt x="1244" y="316"/>
                  </a:lnTo>
                  <a:lnTo>
                    <a:pt x="1311" y="251"/>
                  </a:lnTo>
                  <a:close/>
                  <a:moveTo>
                    <a:pt x="1542" y="0"/>
                  </a:moveTo>
                  <a:lnTo>
                    <a:pt x="1547" y="0"/>
                  </a:lnTo>
                  <a:lnTo>
                    <a:pt x="1552" y="1"/>
                  </a:lnTo>
                  <a:lnTo>
                    <a:pt x="1618" y="1"/>
                  </a:lnTo>
                  <a:lnTo>
                    <a:pt x="1618" y="3036"/>
                  </a:lnTo>
                  <a:lnTo>
                    <a:pt x="1552" y="3036"/>
                  </a:lnTo>
                  <a:lnTo>
                    <a:pt x="1552" y="3045"/>
                  </a:lnTo>
                  <a:lnTo>
                    <a:pt x="1547" y="3046"/>
                  </a:lnTo>
                  <a:lnTo>
                    <a:pt x="1542" y="3046"/>
                  </a:lnTo>
                  <a:lnTo>
                    <a:pt x="1440" y="3043"/>
                  </a:lnTo>
                  <a:lnTo>
                    <a:pt x="1341" y="3034"/>
                  </a:lnTo>
                  <a:lnTo>
                    <a:pt x="1244" y="3018"/>
                  </a:lnTo>
                  <a:lnTo>
                    <a:pt x="1148" y="2996"/>
                  </a:lnTo>
                  <a:lnTo>
                    <a:pt x="1055" y="2968"/>
                  </a:lnTo>
                  <a:lnTo>
                    <a:pt x="965" y="2936"/>
                  </a:lnTo>
                  <a:lnTo>
                    <a:pt x="877" y="2897"/>
                  </a:lnTo>
                  <a:lnTo>
                    <a:pt x="792" y="2854"/>
                  </a:lnTo>
                  <a:lnTo>
                    <a:pt x="710" y="2805"/>
                  </a:lnTo>
                  <a:lnTo>
                    <a:pt x="632" y="2753"/>
                  </a:lnTo>
                  <a:lnTo>
                    <a:pt x="556" y="2694"/>
                  </a:lnTo>
                  <a:lnTo>
                    <a:pt x="486" y="2632"/>
                  </a:lnTo>
                  <a:lnTo>
                    <a:pt x="419" y="2566"/>
                  </a:lnTo>
                  <a:lnTo>
                    <a:pt x="356" y="2496"/>
                  </a:lnTo>
                  <a:lnTo>
                    <a:pt x="297" y="2422"/>
                  </a:lnTo>
                  <a:lnTo>
                    <a:pt x="244" y="2344"/>
                  </a:lnTo>
                  <a:lnTo>
                    <a:pt x="195" y="2264"/>
                  </a:lnTo>
                  <a:lnTo>
                    <a:pt x="150" y="2181"/>
                  </a:lnTo>
                  <a:lnTo>
                    <a:pt x="112" y="2094"/>
                  </a:lnTo>
                  <a:lnTo>
                    <a:pt x="79" y="2005"/>
                  </a:lnTo>
                  <a:lnTo>
                    <a:pt x="51" y="1912"/>
                  </a:lnTo>
                  <a:lnTo>
                    <a:pt x="29" y="1818"/>
                  </a:lnTo>
                  <a:lnTo>
                    <a:pt x="12" y="1721"/>
                  </a:lnTo>
                  <a:lnTo>
                    <a:pt x="3" y="1623"/>
                  </a:lnTo>
                  <a:lnTo>
                    <a:pt x="0" y="1524"/>
                  </a:lnTo>
                  <a:lnTo>
                    <a:pt x="1" y="1455"/>
                  </a:lnTo>
                  <a:lnTo>
                    <a:pt x="7" y="1386"/>
                  </a:lnTo>
                  <a:lnTo>
                    <a:pt x="15" y="1320"/>
                  </a:lnTo>
                  <a:lnTo>
                    <a:pt x="29" y="1232"/>
                  </a:lnTo>
                  <a:lnTo>
                    <a:pt x="49" y="1147"/>
                  </a:lnTo>
                  <a:lnTo>
                    <a:pt x="74" y="1063"/>
                  </a:lnTo>
                  <a:lnTo>
                    <a:pt x="103" y="981"/>
                  </a:lnTo>
                  <a:lnTo>
                    <a:pt x="136" y="901"/>
                  </a:lnTo>
                  <a:lnTo>
                    <a:pt x="167" y="836"/>
                  </a:lnTo>
                  <a:lnTo>
                    <a:pt x="202" y="772"/>
                  </a:lnTo>
                  <a:lnTo>
                    <a:pt x="239" y="712"/>
                  </a:lnTo>
                  <a:lnTo>
                    <a:pt x="262" y="677"/>
                  </a:lnTo>
                  <a:lnTo>
                    <a:pt x="285" y="643"/>
                  </a:lnTo>
                  <a:lnTo>
                    <a:pt x="336" y="577"/>
                  </a:lnTo>
                  <a:lnTo>
                    <a:pt x="391" y="512"/>
                  </a:lnTo>
                  <a:lnTo>
                    <a:pt x="449" y="451"/>
                  </a:lnTo>
                  <a:lnTo>
                    <a:pt x="511" y="394"/>
                  </a:lnTo>
                  <a:lnTo>
                    <a:pt x="575" y="340"/>
                  </a:lnTo>
                  <a:lnTo>
                    <a:pt x="642" y="288"/>
                  </a:lnTo>
                  <a:lnTo>
                    <a:pt x="642" y="280"/>
                  </a:lnTo>
                  <a:lnTo>
                    <a:pt x="642" y="273"/>
                  </a:lnTo>
                  <a:lnTo>
                    <a:pt x="662" y="273"/>
                  </a:lnTo>
                  <a:lnTo>
                    <a:pt x="743" y="222"/>
                  </a:lnTo>
                  <a:lnTo>
                    <a:pt x="826" y="175"/>
                  </a:lnTo>
                  <a:lnTo>
                    <a:pt x="913" y="133"/>
                  </a:lnTo>
                  <a:lnTo>
                    <a:pt x="1003" y="97"/>
                  </a:lnTo>
                  <a:lnTo>
                    <a:pt x="1095" y="66"/>
                  </a:lnTo>
                  <a:lnTo>
                    <a:pt x="1190" y="41"/>
                  </a:lnTo>
                  <a:lnTo>
                    <a:pt x="1287" y="21"/>
                  </a:lnTo>
                  <a:lnTo>
                    <a:pt x="1386" y="9"/>
                  </a:lnTo>
                  <a:lnTo>
                    <a:pt x="1487" y="2"/>
                  </a:lnTo>
                  <a:lnTo>
                    <a:pt x="1487" y="1"/>
                  </a:lnTo>
                  <a:lnTo>
                    <a:pt x="1529" y="1"/>
                  </a:lnTo>
                  <a:lnTo>
                    <a:pt x="1535" y="0"/>
                  </a:lnTo>
                  <a:lnTo>
                    <a:pt x="15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9" name="Freeform 220"/>
            <p:cNvSpPr>
              <a:spLocks/>
            </p:cNvSpPr>
            <p:nvPr/>
          </p:nvSpPr>
          <p:spPr bwMode="auto">
            <a:xfrm>
              <a:off x="7504113" y="4286250"/>
              <a:ext cx="223838" cy="444500"/>
            </a:xfrm>
            <a:custGeom>
              <a:avLst/>
              <a:gdLst>
                <a:gd name="T0" fmla="*/ 965 w 1555"/>
                <a:gd name="T1" fmla="*/ 54 h 3085"/>
                <a:gd name="T2" fmla="*/ 1076 w 1555"/>
                <a:gd name="T3" fmla="*/ 258 h 3085"/>
                <a:gd name="T4" fmla="*/ 1217 w 1555"/>
                <a:gd name="T5" fmla="*/ 576 h 3085"/>
                <a:gd name="T6" fmla="*/ 1360 w 1555"/>
                <a:gd name="T7" fmla="*/ 970 h 3085"/>
                <a:gd name="T8" fmla="*/ 1479 w 1555"/>
                <a:gd name="T9" fmla="*/ 1403 h 3085"/>
                <a:gd name="T10" fmla="*/ 1548 w 1555"/>
                <a:gd name="T11" fmla="*/ 1834 h 3085"/>
                <a:gd name="T12" fmla="*/ 1539 w 1555"/>
                <a:gd name="T13" fmla="*/ 2227 h 3085"/>
                <a:gd name="T14" fmla="*/ 1408 w 1555"/>
                <a:gd name="T15" fmla="*/ 2584 h 3085"/>
                <a:gd name="T16" fmla="*/ 1137 w 1555"/>
                <a:gd name="T17" fmla="*/ 2883 h 3085"/>
                <a:gd name="T18" fmla="*/ 805 w 1555"/>
                <a:gd name="T19" fmla="*/ 3040 h 3085"/>
                <a:gd name="T20" fmla="*/ 448 w 1555"/>
                <a:gd name="T21" fmla="*/ 3085 h 3085"/>
                <a:gd name="T22" fmla="*/ 106 w 1555"/>
                <a:gd name="T23" fmla="*/ 3047 h 3085"/>
                <a:gd name="T24" fmla="*/ 13 w 1555"/>
                <a:gd name="T25" fmla="*/ 2568 h 3085"/>
                <a:gd name="T26" fmla="*/ 179 w 1555"/>
                <a:gd name="T27" fmla="*/ 2549 h 3085"/>
                <a:gd name="T28" fmla="*/ 430 w 1555"/>
                <a:gd name="T29" fmla="*/ 2509 h 3085"/>
                <a:gd name="T30" fmla="*/ 694 w 1555"/>
                <a:gd name="T31" fmla="*/ 2430 h 3085"/>
                <a:gd name="T32" fmla="*/ 899 w 1555"/>
                <a:gd name="T33" fmla="*/ 2321 h 3085"/>
                <a:gd name="T34" fmla="*/ 971 w 1555"/>
                <a:gd name="T35" fmla="*/ 2246 h 3085"/>
                <a:gd name="T36" fmla="*/ 968 w 1555"/>
                <a:gd name="T37" fmla="*/ 2245 h 3085"/>
                <a:gd name="T38" fmla="*/ 891 w 1555"/>
                <a:gd name="T39" fmla="*/ 2309 h 3085"/>
                <a:gd name="T40" fmla="*/ 679 w 1555"/>
                <a:gd name="T41" fmla="*/ 2390 h 3085"/>
                <a:gd name="T42" fmla="*/ 344 w 1555"/>
                <a:gd name="T43" fmla="*/ 2452 h 3085"/>
                <a:gd name="T44" fmla="*/ 168 w 1555"/>
                <a:gd name="T45" fmla="*/ 2466 h 3085"/>
                <a:gd name="T46" fmla="*/ 333 w 1555"/>
                <a:gd name="T47" fmla="*/ 2074 h 3085"/>
                <a:gd name="T48" fmla="*/ 504 w 1555"/>
                <a:gd name="T49" fmla="*/ 2042 h 3085"/>
                <a:gd name="T50" fmla="*/ 778 w 1555"/>
                <a:gd name="T51" fmla="*/ 1963 h 3085"/>
                <a:gd name="T52" fmla="*/ 1012 w 1555"/>
                <a:gd name="T53" fmla="*/ 1844 h 3085"/>
                <a:gd name="T54" fmla="*/ 1073 w 1555"/>
                <a:gd name="T55" fmla="*/ 1775 h 3085"/>
                <a:gd name="T56" fmla="*/ 1055 w 1555"/>
                <a:gd name="T57" fmla="*/ 1795 h 3085"/>
                <a:gd name="T58" fmla="*/ 945 w 1555"/>
                <a:gd name="T59" fmla="*/ 1866 h 3085"/>
                <a:gd name="T60" fmla="*/ 655 w 1555"/>
                <a:gd name="T61" fmla="*/ 1944 h 3085"/>
                <a:gd name="T62" fmla="*/ 373 w 1555"/>
                <a:gd name="T63" fmla="*/ 1977 h 3085"/>
                <a:gd name="T64" fmla="*/ 538 w 1555"/>
                <a:gd name="T65" fmla="*/ 1585 h 3085"/>
                <a:gd name="T66" fmla="*/ 667 w 1555"/>
                <a:gd name="T67" fmla="*/ 1560 h 3085"/>
                <a:gd name="T68" fmla="*/ 908 w 1555"/>
                <a:gd name="T69" fmla="*/ 1490 h 3085"/>
                <a:gd name="T70" fmla="*/ 1086 w 1555"/>
                <a:gd name="T71" fmla="*/ 1392 h 3085"/>
                <a:gd name="T72" fmla="*/ 1122 w 1555"/>
                <a:gd name="T73" fmla="*/ 1348 h 3085"/>
                <a:gd name="T74" fmla="*/ 1099 w 1555"/>
                <a:gd name="T75" fmla="*/ 1373 h 3085"/>
                <a:gd name="T76" fmla="*/ 988 w 1555"/>
                <a:gd name="T77" fmla="*/ 1434 h 3085"/>
                <a:gd name="T78" fmla="*/ 704 w 1555"/>
                <a:gd name="T79" fmla="*/ 1496 h 3085"/>
                <a:gd name="T80" fmla="*/ 580 w 1555"/>
                <a:gd name="T81" fmla="*/ 1461 h 3085"/>
                <a:gd name="T82" fmla="*/ 676 w 1555"/>
                <a:gd name="T83" fmla="*/ 1221 h 3085"/>
                <a:gd name="T84" fmla="*/ 730 w 1555"/>
                <a:gd name="T85" fmla="*/ 1080 h 3085"/>
                <a:gd name="T86" fmla="*/ 730 w 1555"/>
                <a:gd name="T87" fmla="*/ 1067 h 3085"/>
                <a:gd name="T88" fmla="*/ 663 w 1555"/>
                <a:gd name="T89" fmla="*/ 1216 h 3085"/>
                <a:gd name="T90" fmla="*/ 577 w 1555"/>
                <a:gd name="T91" fmla="*/ 1410 h 3085"/>
                <a:gd name="T92" fmla="*/ 532 w 1555"/>
                <a:gd name="T93" fmla="*/ 1507 h 3085"/>
                <a:gd name="T94" fmla="*/ 502 w 1555"/>
                <a:gd name="T95" fmla="*/ 1502 h 3085"/>
                <a:gd name="T96" fmla="*/ 348 w 1555"/>
                <a:gd name="T97" fmla="*/ 1377 h 3085"/>
                <a:gd name="T98" fmla="*/ 193 w 1555"/>
                <a:gd name="T99" fmla="*/ 1197 h 3085"/>
                <a:gd name="T100" fmla="*/ 168 w 1555"/>
                <a:gd name="T101" fmla="*/ 1125 h 3085"/>
                <a:gd name="T102" fmla="*/ 168 w 1555"/>
                <a:gd name="T103" fmla="*/ 1151 h 3085"/>
                <a:gd name="T104" fmla="*/ 227 w 1555"/>
                <a:gd name="T105" fmla="*/ 1284 h 3085"/>
                <a:gd name="T106" fmla="*/ 378 w 1555"/>
                <a:gd name="T107" fmla="*/ 1468 h 3085"/>
                <a:gd name="T108" fmla="*/ 478 w 1555"/>
                <a:gd name="T109" fmla="*/ 1567 h 3085"/>
                <a:gd name="T110" fmla="*/ 358 w 1555"/>
                <a:gd name="T111" fmla="*/ 1874 h 3085"/>
                <a:gd name="T112" fmla="*/ 176 w 1555"/>
                <a:gd name="T113" fmla="*/ 1936 h 3085"/>
                <a:gd name="T114" fmla="*/ 2 w 1555"/>
                <a:gd name="T115" fmla="*/ 673 h 3085"/>
                <a:gd name="T116" fmla="*/ 403 w 1555"/>
                <a:gd name="T117" fmla="*/ 436 h 3085"/>
                <a:gd name="T118" fmla="*/ 729 w 1555"/>
                <a:gd name="T119" fmla="*/ 241 h 3085"/>
                <a:gd name="T120" fmla="*/ 900 w 1555"/>
                <a:gd name="T121" fmla="*/ 77 h 3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55" h="3085">
                  <a:moveTo>
                    <a:pt x="915" y="0"/>
                  </a:moveTo>
                  <a:lnTo>
                    <a:pt x="921" y="1"/>
                  </a:lnTo>
                  <a:lnTo>
                    <a:pt x="929" y="7"/>
                  </a:lnTo>
                  <a:lnTo>
                    <a:pt x="939" y="18"/>
                  </a:lnTo>
                  <a:lnTo>
                    <a:pt x="952" y="34"/>
                  </a:lnTo>
                  <a:lnTo>
                    <a:pt x="965" y="54"/>
                  </a:lnTo>
                  <a:lnTo>
                    <a:pt x="981" y="79"/>
                  </a:lnTo>
                  <a:lnTo>
                    <a:pt x="997" y="107"/>
                  </a:lnTo>
                  <a:lnTo>
                    <a:pt x="1016" y="139"/>
                  </a:lnTo>
                  <a:lnTo>
                    <a:pt x="1035" y="175"/>
                  </a:lnTo>
                  <a:lnTo>
                    <a:pt x="1055" y="215"/>
                  </a:lnTo>
                  <a:lnTo>
                    <a:pt x="1076" y="258"/>
                  </a:lnTo>
                  <a:lnTo>
                    <a:pt x="1099" y="304"/>
                  </a:lnTo>
                  <a:lnTo>
                    <a:pt x="1122" y="353"/>
                  </a:lnTo>
                  <a:lnTo>
                    <a:pt x="1145" y="405"/>
                  </a:lnTo>
                  <a:lnTo>
                    <a:pt x="1168" y="459"/>
                  </a:lnTo>
                  <a:lnTo>
                    <a:pt x="1192" y="517"/>
                  </a:lnTo>
                  <a:lnTo>
                    <a:pt x="1217" y="576"/>
                  </a:lnTo>
                  <a:lnTo>
                    <a:pt x="1241" y="638"/>
                  </a:lnTo>
                  <a:lnTo>
                    <a:pt x="1266" y="701"/>
                  </a:lnTo>
                  <a:lnTo>
                    <a:pt x="1290" y="766"/>
                  </a:lnTo>
                  <a:lnTo>
                    <a:pt x="1314" y="833"/>
                  </a:lnTo>
                  <a:lnTo>
                    <a:pt x="1337" y="902"/>
                  </a:lnTo>
                  <a:lnTo>
                    <a:pt x="1360" y="970"/>
                  </a:lnTo>
                  <a:lnTo>
                    <a:pt x="1382" y="1041"/>
                  </a:lnTo>
                  <a:lnTo>
                    <a:pt x="1404" y="1112"/>
                  </a:lnTo>
                  <a:lnTo>
                    <a:pt x="1424" y="1184"/>
                  </a:lnTo>
                  <a:lnTo>
                    <a:pt x="1443" y="1257"/>
                  </a:lnTo>
                  <a:lnTo>
                    <a:pt x="1462" y="1329"/>
                  </a:lnTo>
                  <a:lnTo>
                    <a:pt x="1479" y="1403"/>
                  </a:lnTo>
                  <a:lnTo>
                    <a:pt x="1495" y="1476"/>
                  </a:lnTo>
                  <a:lnTo>
                    <a:pt x="1508" y="1548"/>
                  </a:lnTo>
                  <a:lnTo>
                    <a:pt x="1521" y="1621"/>
                  </a:lnTo>
                  <a:lnTo>
                    <a:pt x="1532" y="1693"/>
                  </a:lnTo>
                  <a:lnTo>
                    <a:pt x="1540" y="1764"/>
                  </a:lnTo>
                  <a:lnTo>
                    <a:pt x="1548" y="1834"/>
                  </a:lnTo>
                  <a:lnTo>
                    <a:pt x="1552" y="1903"/>
                  </a:lnTo>
                  <a:lnTo>
                    <a:pt x="1555" y="1971"/>
                  </a:lnTo>
                  <a:lnTo>
                    <a:pt x="1555" y="2037"/>
                  </a:lnTo>
                  <a:lnTo>
                    <a:pt x="1552" y="2102"/>
                  </a:lnTo>
                  <a:lnTo>
                    <a:pt x="1547" y="2165"/>
                  </a:lnTo>
                  <a:lnTo>
                    <a:pt x="1539" y="2227"/>
                  </a:lnTo>
                  <a:lnTo>
                    <a:pt x="1528" y="2285"/>
                  </a:lnTo>
                  <a:lnTo>
                    <a:pt x="1515" y="2341"/>
                  </a:lnTo>
                  <a:lnTo>
                    <a:pt x="1498" y="2396"/>
                  </a:lnTo>
                  <a:lnTo>
                    <a:pt x="1477" y="2447"/>
                  </a:lnTo>
                  <a:lnTo>
                    <a:pt x="1444" y="2517"/>
                  </a:lnTo>
                  <a:lnTo>
                    <a:pt x="1408" y="2584"/>
                  </a:lnTo>
                  <a:lnTo>
                    <a:pt x="1368" y="2644"/>
                  </a:lnTo>
                  <a:lnTo>
                    <a:pt x="1327" y="2701"/>
                  </a:lnTo>
                  <a:lnTo>
                    <a:pt x="1282" y="2753"/>
                  </a:lnTo>
                  <a:lnTo>
                    <a:pt x="1236" y="2801"/>
                  </a:lnTo>
                  <a:lnTo>
                    <a:pt x="1187" y="2844"/>
                  </a:lnTo>
                  <a:lnTo>
                    <a:pt x="1137" y="2883"/>
                  </a:lnTo>
                  <a:lnTo>
                    <a:pt x="1086" y="2919"/>
                  </a:lnTo>
                  <a:lnTo>
                    <a:pt x="1032" y="2949"/>
                  </a:lnTo>
                  <a:lnTo>
                    <a:pt x="977" y="2978"/>
                  </a:lnTo>
                  <a:lnTo>
                    <a:pt x="920" y="3001"/>
                  </a:lnTo>
                  <a:lnTo>
                    <a:pt x="863" y="3023"/>
                  </a:lnTo>
                  <a:lnTo>
                    <a:pt x="805" y="3040"/>
                  </a:lnTo>
                  <a:lnTo>
                    <a:pt x="746" y="3055"/>
                  </a:lnTo>
                  <a:lnTo>
                    <a:pt x="687" y="3066"/>
                  </a:lnTo>
                  <a:lnTo>
                    <a:pt x="627" y="3075"/>
                  </a:lnTo>
                  <a:lnTo>
                    <a:pt x="567" y="3081"/>
                  </a:lnTo>
                  <a:lnTo>
                    <a:pt x="508" y="3084"/>
                  </a:lnTo>
                  <a:lnTo>
                    <a:pt x="448" y="3085"/>
                  </a:lnTo>
                  <a:lnTo>
                    <a:pt x="389" y="3084"/>
                  </a:lnTo>
                  <a:lnTo>
                    <a:pt x="331" y="3080"/>
                  </a:lnTo>
                  <a:lnTo>
                    <a:pt x="273" y="3075"/>
                  </a:lnTo>
                  <a:lnTo>
                    <a:pt x="216" y="3068"/>
                  </a:lnTo>
                  <a:lnTo>
                    <a:pt x="161" y="3059"/>
                  </a:lnTo>
                  <a:lnTo>
                    <a:pt x="106" y="3047"/>
                  </a:lnTo>
                  <a:lnTo>
                    <a:pt x="53" y="3036"/>
                  </a:lnTo>
                  <a:lnTo>
                    <a:pt x="2" y="3023"/>
                  </a:lnTo>
                  <a:lnTo>
                    <a:pt x="2" y="2769"/>
                  </a:lnTo>
                  <a:lnTo>
                    <a:pt x="0" y="2569"/>
                  </a:lnTo>
                  <a:lnTo>
                    <a:pt x="4" y="2568"/>
                  </a:lnTo>
                  <a:lnTo>
                    <a:pt x="13" y="2568"/>
                  </a:lnTo>
                  <a:lnTo>
                    <a:pt x="30" y="2565"/>
                  </a:lnTo>
                  <a:lnTo>
                    <a:pt x="51" y="2563"/>
                  </a:lnTo>
                  <a:lnTo>
                    <a:pt x="77" y="2560"/>
                  </a:lnTo>
                  <a:lnTo>
                    <a:pt x="107" y="2557"/>
                  </a:lnTo>
                  <a:lnTo>
                    <a:pt x="141" y="2553"/>
                  </a:lnTo>
                  <a:lnTo>
                    <a:pt x="179" y="2549"/>
                  </a:lnTo>
                  <a:lnTo>
                    <a:pt x="218" y="2543"/>
                  </a:lnTo>
                  <a:lnTo>
                    <a:pt x="260" y="2538"/>
                  </a:lnTo>
                  <a:lnTo>
                    <a:pt x="302" y="2532"/>
                  </a:lnTo>
                  <a:lnTo>
                    <a:pt x="345" y="2525"/>
                  </a:lnTo>
                  <a:lnTo>
                    <a:pt x="387" y="2517"/>
                  </a:lnTo>
                  <a:lnTo>
                    <a:pt x="430" y="2509"/>
                  </a:lnTo>
                  <a:lnTo>
                    <a:pt x="471" y="2500"/>
                  </a:lnTo>
                  <a:lnTo>
                    <a:pt x="510" y="2491"/>
                  </a:lnTo>
                  <a:lnTo>
                    <a:pt x="548" y="2482"/>
                  </a:lnTo>
                  <a:lnTo>
                    <a:pt x="581" y="2471"/>
                  </a:lnTo>
                  <a:lnTo>
                    <a:pt x="638" y="2452"/>
                  </a:lnTo>
                  <a:lnTo>
                    <a:pt x="694" y="2430"/>
                  </a:lnTo>
                  <a:lnTo>
                    <a:pt x="747" y="2408"/>
                  </a:lnTo>
                  <a:lnTo>
                    <a:pt x="784" y="2390"/>
                  </a:lnTo>
                  <a:lnTo>
                    <a:pt x="819" y="2372"/>
                  </a:lnTo>
                  <a:lnTo>
                    <a:pt x="851" y="2354"/>
                  </a:lnTo>
                  <a:lnTo>
                    <a:pt x="881" y="2333"/>
                  </a:lnTo>
                  <a:lnTo>
                    <a:pt x="899" y="2321"/>
                  </a:lnTo>
                  <a:lnTo>
                    <a:pt x="915" y="2309"/>
                  </a:lnTo>
                  <a:lnTo>
                    <a:pt x="929" y="2295"/>
                  </a:lnTo>
                  <a:lnTo>
                    <a:pt x="941" y="2283"/>
                  </a:lnTo>
                  <a:lnTo>
                    <a:pt x="953" y="2272"/>
                  </a:lnTo>
                  <a:lnTo>
                    <a:pt x="961" y="2261"/>
                  </a:lnTo>
                  <a:lnTo>
                    <a:pt x="971" y="2246"/>
                  </a:lnTo>
                  <a:lnTo>
                    <a:pt x="978" y="2236"/>
                  </a:lnTo>
                  <a:lnTo>
                    <a:pt x="982" y="2230"/>
                  </a:lnTo>
                  <a:lnTo>
                    <a:pt x="983" y="2227"/>
                  </a:lnTo>
                  <a:lnTo>
                    <a:pt x="982" y="2230"/>
                  </a:lnTo>
                  <a:lnTo>
                    <a:pt x="977" y="2235"/>
                  </a:lnTo>
                  <a:lnTo>
                    <a:pt x="968" y="2245"/>
                  </a:lnTo>
                  <a:lnTo>
                    <a:pt x="957" y="2258"/>
                  </a:lnTo>
                  <a:lnTo>
                    <a:pt x="948" y="2268"/>
                  </a:lnTo>
                  <a:lnTo>
                    <a:pt x="935" y="2277"/>
                  </a:lnTo>
                  <a:lnTo>
                    <a:pt x="922" y="2287"/>
                  </a:lnTo>
                  <a:lnTo>
                    <a:pt x="907" y="2298"/>
                  </a:lnTo>
                  <a:lnTo>
                    <a:pt x="891" y="2309"/>
                  </a:lnTo>
                  <a:lnTo>
                    <a:pt x="871" y="2319"/>
                  </a:lnTo>
                  <a:lnTo>
                    <a:pt x="841" y="2334"/>
                  </a:lnTo>
                  <a:lnTo>
                    <a:pt x="808" y="2349"/>
                  </a:lnTo>
                  <a:lnTo>
                    <a:pt x="772" y="2362"/>
                  </a:lnTo>
                  <a:lnTo>
                    <a:pt x="733" y="2375"/>
                  </a:lnTo>
                  <a:lnTo>
                    <a:pt x="679" y="2390"/>
                  </a:lnTo>
                  <a:lnTo>
                    <a:pt x="624" y="2405"/>
                  </a:lnTo>
                  <a:lnTo>
                    <a:pt x="567" y="2418"/>
                  </a:lnTo>
                  <a:lnTo>
                    <a:pt x="509" y="2428"/>
                  </a:lnTo>
                  <a:lnTo>
                    <a:pt x="452" y="2438"/>
                  </a:lnTo>
                  <a:lnTo>
                    <a:pt x="397" y="2445"/>
                  </a:lnTo>
                  <a:lnTo>
                    <a:pt x="344" y="2452"/>
                  </a:lnTo>
                  <a:lnTo>
                    <a:pt x="294" y="2457"/>
                  </a:lnTo>
                  <a:lnTo>
                    <a:pt x="248" y="2461"/>
                  </a:lnTo>
                  <a:lnTo>
                    <a:pt x="230" y="2463"/>
                  </a:lnTo>
                  <a:lnTo>
                    <a:pt x="209" y="2464"/>
                  </a:lnTo>
                  <a:lnTo>
                    <a:pt x="187" y="2465"/>
                  </a:lnTo>
                  <a:lnTo>
                    <a:pt x="168" y="2466"/>
                  </a:lnTo>
                  <a:lnTo>
                    <a:pt x="153" y="2467"/>
                  </a:lnTo>
                  <a:lnTo>
                    <a:pt x="187" y="2389"/>
                  </a:lnTo>
                  <a:lnTo>
                    <a:pt x="223" y="2311"/>
                  </a:lnTo>
                  <a:lnTo>
                    <a:pt x="262" y="2232"/>
                  </a:lnTo>
                  <a:lnTo>
                    <a:pt x="299" y="2153"/>
                  </a:lnTo>
                  <a:lnTo>
                    <a:pt x="333" y="2074"/>
                  </a:lnTo>
                  <a:lnTo>
                    <a:pt x="350" y="2072"/>
                  </a:lnTo>
                  <a:lnTo>
                    <a:pt x="372" y="2068"/>
                  </a:lnTo>
                  <a:lnTo>
                    <a:pt x="398" y="2063"/>
                  </a:lnTo>
                  <a:lnTo>
                    <a:pt x="430" y="2057"/>
                  </a:lnTo>
                  <a:lnTo>
                    <a:pt x="466" y="2050"/>
                  </a:lnTo>
                  <a:lnTo>
                    <a:pt x="504" y="2042"/>
                  </a:lnTo>
                  <a:lnTo>
                    <a:pt x="546" y="2031"/>
                  </a:lnTo>
                  <a:lnTo>
                    <a:pt x="590" y="2020"/>
                  </a:lnTo>
                  <a:lnTo>
                    <a:pt x="635" y="2008"/>
                  </a:lnTo>
                  <a:lnTo>
                    <a:pt x="681" y="1994"/>
                  </a:lnTo>
                  <a:lnTo>
                    <a:pt x="728" y="1980"/>
                  </a:lnTo>
                  <a:lnTo>
                    <a:pt x="778" y="1963"/>
                  </a:lnTo>
                  <a:lnTo>
                    <a:pt x="825" y="1945"/>
                  </a:lnTo>
                  <a:lnTo>
                    <a:pt x="872" y="1926"/>
                  </a:lnTo>
                  <a:lnTo>
                    <a:pt x="916" y="1904"/>
                  </a:lnTo>
                  <a:lnTo>
                    <a:pt x="955" y="1883"/>
                  </a:lnTo>
                  <a:lnTo>
                    <a:pt x="990" y="1860"/>
                  </a:lnTo>
                  <a:lnTo>
                    <a:pt x="1012" y="1844"/>
                  </a:lnTo>
                  <a:lnTo>
                    <a:pt x="1031" y="1828"/>
                  </a:lnTo>
                  <a:lnTo>
                    <a:pt x="1042" y="1816"/>
                  </a:lnTo>
                  <a:lnTo>
                    <a:pt x="1051" y="1807"/>
                  </a:lnTo>
                  <a:lnTo>
                    <a:pt x="1059" y="1798"/>
                  </a:lnTo>
                  <a:lnTo>
                    <a:pt x="1067" y="1785"/>
                  </a:lnTo>
                  <a:lnTo>
                    <a:pt x="1073" y="1775"/>
                  </a:lnTo>
                  <a:lnTo>
                    <a:pt x="1077" y="1770"/>
                  </a:lnTo>
                  <a:lnTo>
                    <a:pt x="1078" y="1768"/>
                  </a:lnTo>
                  <a:lnTo>
                    <a:pt x="1077" y="1769"/>
                  </a:lnTo>
                  <a:lnTo>
                    <a:pt x="1072" y="1774"/>
                  </a:lnTo>
                  <a:lnTo>
                    <a:pt x="1066" y="1784"/>
                  </a:lnTo>
                  <a:lnTo>
                    <a:pt x="1055" y="1795"/>
                  </a:lnTo>
                  <a:lnTo>
                    <a:pt x="1047" y="1803"/>
                  </a:lnTo>
                  <a:lnTo>
                    <a:pt x="1037" y="1811"/>
                  </a:lnTo>
                  <a:lnTo>
                    <a:pt x="1025" y="1820"/>
                  </a:lnTo>
                  <a:lnTo>
                    <a:pt x="1005" y="1835"/>
                  </a:lnTo>
                  <a:lnTo>
                    <a:pt x="981" y="1848"/>
                  </a:lnTo>
                  <a:lnTo>
                    <a:pt x="945" y="1866"/>
                  </a:lnTo>
                  <a:lnTo>
                    <a:pt x="904" y="1882"/>
                  </a:lnTo>
                  <a:lnTo>
                    <a:pt x="861" y="1897"/>
                  </a:lnTo>
                  <a:lnTo>
                    <a:pt x="814" y="1911"/>
                  </a:lnTo>
                  <a:lnTo>
                    <a:pt x="765" y="1922"/>
                  </a:lnTo>
                  <a:lnTo>
                    <a:pt x="716" y="1933"/>
                  </a:lnTo>
                  <a:lnTo>
                    <a:pt x="655" y="1944"/>
                  </a:lnTo>
                  <a:lnTo>
                    <a:pt x="596" y="1954"/>
                  </a:lnTo>
                  <a:lnTo>
                    <a:pt x="539" y="1962"/>
                  </a:lnTo>
                  <a:lnTo>
                    <a:pt x="486" y="1968"/>
                  </a:lnTo>
                  <a:lnTo>
                    <a:pt x="437" y="1972"/>
                  </a:lnTo>
                  <a:lnTo>
                    <a:pt x="403" y="1975"/>
                  </a:lnTo>
                  <a:lnTo>
                    <a:pt x="373" y="1977"/>
                  </a:lnTo>
                  <a:lnTo>
                    <a:pt x="415" y="1872"/>
                  </a:lnTo>
                  <a:lnTo>
                    <a:pt x="457" y="1769"/>
                  </a:lnTo>
                  <a:lnTo>
                    <a:pt x="496" y="1671"/>
                  </a:lnTo>
                  <a:lnTo>
                    <a:pt x="533" y="1577"/>
                  </a:lnTo>
                  <a:lnTo>
                    <a:pt x="535" y="1585"/>
                  </a:lnTo>
                  <a:lnTo>
                    <a:pt x="538" y="1585"/>
                  </a:lnTo>
                  <a:lnTo>
                    <a:pt x="548" y="1583"/>
                  </a:lnTo>
                  <a:lnTo>
                    <a:pt x="562" y="1581"/>
                  </a:lnTo>
                  <a:lnTo>
                    <a:pt x="583" y="1577"/>
                  </a:lnTo>
                  <a:lnTo>
                    <a:pt x="607" y="1573"/>
                  </a:lnTo>
                  <a:lnTo>
                    <a:pt x="635" y="1567"/>
                  </a:lnTo>
                  <a:lnTo>
                    <a:pt x="667" y="1560"/>
                  </a:lnTo>
                  <a:lnTo>
                    <a:pt x="701" y="1552"/>
                  </a:lnTo>
                  <a:lnTo>
                    <a:pt x="736" y="1543"/>
                  </a:lnTo>
                  <a:lnTo>
                    <a:pt x="775" y="1534"/>
                  </a:lnTo>
                  <a:lnTo>
                    <a:pt x="813" y="1523"/>
                  </a:lnTo>
                  <a:lnTo>
                    <a:pt x="851" y="1510"/>
                  </a:lnTo>
                  <a:lnTo>
                    <a:pt x="908" y="1490"/>
                  </a:lnTo>
                  <a:lnTo>
                    <a:pt x="963" y="1467"/>
                  </a:lnTo>
                  <a:lnTo>
                    <a:pt x="996" y="1452"/>
                  </a:lnTo>
                  <a:lnTo>
                    <a:pt x="1026" y="1436"/>
                  </a:lnTo>
                  <a:lnTo>
                    <a:pt x="1053" y="1417"/>
                  </a:lnTo>
                  <a:lnTo>
                    <a:pt x="1071" y="1405"/>
                  </a:lnTo>
                  <a:lnTo>
                    <a:pt x="1086" y="1392"/>
                  </a:lnTo>
                  <a:lnTo>
                    <a:pt x="1095" y="1384"/>
                  </a:lnTo>
                  <a:lnTo>
                    <a:pt x="1102" y="1376"/>
                  </a:lnTo>
                  <a:lnTo>
                    <a:pt x="1107" y="1368"/>
                  </a:lnTo>
                  <a:lnTo>
                    <a:pt x="1115" y="1359"/>
                  </a:lnTo>
                  <a:lnTo>
                    <a:pt x="1119" y="1352"/>
                  </a:lnTo>
                  <a:lnTo>
                    <a:pt x="1122" y="1348"/>
                  </a:lnTo>
                  <a:lnTo>
                    <a:pt x="1123" y="1346"/>
                  </a:lnTo>
                  <a:lnTo>
                    <a:pt x="1122" y="1347"/>
                  </a:lnTo>
                  <a:lnTo>
                    <a:pt x="1119" y="1351"/>
                  </a:lnTo>
                  <a:lnTo>
                    <a:pt x="1112" y="1358"/>
                  </a:lnTo>
                  <a:lnTo>
                    <a:pt x="1105" y="1366"/>
                  </a:lnTo>
                  <a:lnTo>
                    <a:pt x="1099" y="1373"/>
                  </a:lnTo>
                  <a:lnTo>
                    <a:pt x="1091" y="1379"/>
                  </a:lnTo>
                  <a:lnTo>
                    <a:pt x="1081" y="1386"/>
                  </a:lnTo>
                  <a:lnTo>
                    <a:pt x="1066" y="1397"/>
                  </a:lnTo>
                  <a:lnTo>
                    <a:pt x="1047" y="1407"/>
                  </a:lnTo>
                  <a:lnTo>
                    <a:pt x="1019" y="1421"/>
                  </a:lnTo>
                  <a:lnTo>
                    <a:pt x="988" y="1434"/>
                  </a:lnTo>
                  <a:lnTo>
                    <a:pt x="954" y="1446"/>
                  </a:lnTo>
                  <a:lnTo>
                    <a:pt x="899" y="1461"/>
                  </a:lnTo>
                  <a:lnTo>
                    <a:pt x="841" y="1474"/>
                  </a:lnTo>
                  <a:lnTo>
                    <a:pt x="794" y="1483"/>
                  </a:lnTo>
                  <a:lnTo>
                    <a:pt x="749" y="1490"/>
                  </a:lnTo>
                  <a:lnTo>
                    <a:pt x="704" y="1496"/>
                  </a:lnTo>
                  <a:lnTo>
                    <a:pt x="663" y="1500"/>
                  </a:lnTo>
                  <a:lnTo>
                    <a:pt x="625" y="1503"/>
                  </a:lnTo>
                  <a:lnTo>
                    <a:pt x="601" y="1505"/>
                  </a:lnTo>
                  <a:lnTo>
                    <a:pt x="580" y="1507"/>
                  </a:lnTo>
                  <a:lnTo>
                    <a:pt x="561" y="1508"/>
                  </a:lnTo>
                  <a:lnTo>
                    <a:pt x="580" y="1461"/>
                  </a:lnTo>
                  <a:lnTo>
                    <a:pt x="598" y="1415"/>
                  </a:lnTo>
                  <a:lnTo>
                    <a:pt x="616" y="1372"/>
                  </a:lnTo>
                  <a:lnTo>
                    <a:pt x="633" y="1330"/>
                  </a:lnTo>
                  <a:lnTo>
                    <a:pt x="648" y="1291"/>
                  </a:lnTo>
                  <a:lnTo>
                    <a:pt x="663" y="1255"/>
                  </a:lnTo>
                  <a:lnTo>
                    <a:pt x="676" y="1221"/>
                  </a:lnTo>
                  <a:lnTo>
                    <a:pt x="689" y="1189"/>
                  </a:lnTo>
                  <a:lnTo>
                    <a:pt x="699" y="1161"/>
                  </a:lnTo>
                  <a:lnTo>
                    <a:pt x="709" y="1136"/>
                  </a:lnTo>
                  <a:lnTo>
                    <a:pt x="718" y="1113"/>
                  </a:lnTo>
                  <a:lnTo>
                    <a:pt x="725" y="1095"/>
                  </a:lnTo>
                  <a:lnTo>
                    <a:pt x="730" y="1080"/>
                  </a:lnTo>
                  <a:lnTo>
                    <a:pt x="734" y="1067"/>
                  </a:lnTo>
                  <a:lnTo>
                    <a:pt x="736" y="1059"/>
                  </a:lnTo>
                  <a:lnTo>
                    <a:pt x="737" y="1055"/>
                  </a:lnTo>
                  <a:lnTo>
                    <a:pt x="736" y="1055"/>
                  </a:lnTo>
                  <a:lnTo>
                    <a:pt x="734" y="1059"/>
                  </a:lnTo>
                  <a:lnTo>
                    <a:pt x="730" y="1067"/>
                  </a:lnTo>
                  <a:lnTo>
                    <a:pt x="724" y="1080"/>
                  </a:lnTo>
                  <a:lnTo>
                    <a:pt x="716" y="1097"/>
                  </a:lnTo>
                  <a:lnTo>
                    <a:pt x="705" y="1119"/>
                  </a:lnTo>
                  <a:lnTo>
                    <a:pt x="693" y="1146"/>
                  </a:lnTo>
                  <a:lnTo>
                    <a:pt x="679" y="1178"/>
                  </a:lnTo>
                  <a:lnTo>
                    <a:pt x="663" y="1216"/>
                  </a:lnTo>
                  <a:lnTo>
                    <a:pt x="644" y="1258"/>
                  </a:lnTo>
                  <a:lnTo>
                    <a:pt x="623" y="1306"/>
                  </a:lnTo>
                  <a:lnTo>
                    <a:pt x="600" y="1359"/>
                  </a:lnTo>
                  <a:lnTo>
                    <a:pt x="593" y="1374"/>
                  </a:lnTo>
                  <a:lnTo>
                    <a:pt x="585" y="1392"/>
                  </a:lnTo>
                  <a:lnTo>
                    <a:pt x="577" y="1410"/>
                  </a:lnTo>
                  <a:lnTo>
                    <a:pt x="568" y="1429"/>
                  </a:lnTo>
                  <a:lnTo>
                    <a:pt x="559" y="1448"/>
                  </a:lnTo>
                  <a:lnTo>
                    <a:pt x="551" y="1466"/>
                  </a:lnTo>
                  <a:lnTo>
                    <a:pt x="544" y="1483"/>
                  </a:lnTo>
                  <a:lnTo>
                    <a:pt x="537" y="1497"/>
                  </a:lnTo>
                  <a:lnTo>
                    <a:pt x="532" y="1507"/>
                  </a:lnTo>
                  <a:lnTo>
                    <a:pt x="529" y="1514"/>
                  </a:lnTo>
                  <a:lnTo>
                    <a:pt x="528" y="1518"/>
                  </a:lnTo>
                  <a:lnTo>
                    <a:pt x="527" y="1519"/>
                  </a:lnTo>
                  <a:lnTo>
                    <a:pt x="527" y="1520"/>
                  </a:lnTo>
                  <a:lnTo>
                    <a:pt x="516" y="1512"/>
                  </a:lnTo>
                  <a:lnTo>
                    <a:pt x="502" y="1502"/>
                  </a:lnTo>
                  <a:lnTo>
                    <a:pt x="486" y="1490"/>
                  </a:lnTo>
                  <a:lnTo>
                    <a:pt x="466" y="1476"/>
                  </a:lnTo>
                  <a:lnTo>
                    <a:pt x="439" y="1454"/>
                  </a:lnTo>
                  <a:lnTo>
                    <a:pt x="410" y="1431"/>
                  </a:lnTo>
                  <a:lnTo>
                    <a:pt x="379" y="1405"/>
                  </a:lnTo>
                  <a:lnTo>
                    <a:pt x="348" y="1377"/>
                  </a:lnTo>
                  <a:lnTo>
                    <a:pt x="317" y="1348"/>
                  </a:lnTo>
                  <a:lnTo>
                    <a:pt x="279" y="1310"/>
                  </a:lnTo>
                  <a:lnTo>
                    <a:pt x="245" y="1272"/>
                  </a:lnTo>
                  <a:lnTo>
                    <a:pt x="225" y="1246"/>
                  </a:lnTo>
                  <a:lnTo>
                    <a:pt x="208" y="1222"/>
                  </a:lnTo>
                  <a:lnTo>
                    <a:pt x="193" y="1197"/>
                  </a:lnTo>
                  <a:lnTo>
                    <a:pt x="184" y="1181"/>
                  </a:lnTo>
                  <a:lnTo>
                    <a:pt x="178" y="1165"/>
                  </a:lnTo>
                  <a:lnTo>
                    <a:pt x="175" y="1155"/>
                  </a:lnTo>
                  <a:lnTo>
                    <a:pt x="172" y="1146"/>
                  </a:lnTo>
                  <a:lnTo>
                    <a:pt x="170" y="1138"/>
                  </a:lnTo>
                  <a:lnTo>
                    <a:pt x="168" y="1125"/>
                  </a:lnTo>
                  <a:lnTo>
                    <a:pt x="167" y="1116"/>
                  </a:lnTo>
                  <a:lnTo>
                    <a:pt x="166" y="1113"/>
                  </a:lnTo>
                  <a:lnTo>
                    <a:pt x="166" y="1116"/>
                  </a:lnTo>
                  <a:lnTo>
                    <a:pt x="166" y="1125"/>
                  </a:lnTo>
                  <a:lnTo>
                    <a:pt x="167" y="1138"/>
                  </a:lnTo>
                  <a:lnTo>
                    <a:pt x="168" y="1151"/>
                  </a:lnTo>
                  <a:lnTo>
                    <a:pt x="172" y="1167"/>
                  </a:lnTo>
                  <a:lnTo>
                    <a:pt x="177" y="1184"/>
                  </a:lnTo>
                  <a:lnTo>
                    <a:pt x="184" y="1202"/>
                  </a:lnTo>
                  <a:lnTo>
                    <a:pt x="195" y="1228"/>
                  </a:lnTo>
                  <a:lnTo>
                    <a:pt x="210" y="1256"/>
                  </a:lnTo>
                  <a:lnTo>
                    <a:pt x="227" y="1284"/>
                  </a:lnTo>
                  <a:lnTo>
                    <a:pt x="258" y="1327"/>
                  </a:lnTo>
                  <a:lnTo>
                    <a:pt x="291" y="1371"/>
                  </a:lnTo>
                  <a:lnTo>
                    <a:pt x="312" y="1397"/>
                  </a:lnTo>
                  <a:lnTo>
                    <a:pt x="335" y="1422"/>
                  </a:lnTo>
                  <a:lnTo>
                    <a:pt x="357" y="1446"/>
                  </a:lnTo>
                  <a:lnTo>
                    <a:pt x="378" y="1468"/>
                  </a:lnTo>
                  <a:lnTo>
                    <a:pt x="398" y="1490"/>
                  </a:lnTo>
                  <a:lnTo>
                    <a:pt x="418" y="1509"/>
                  </a:lnTo>
                  <a:lnTo>
                    <a:pt x="437" y="1528"/>
                  </a:lnTo>
                  <a:lnTo>
                    <a:pt x="453" y="1543"/>
                  </a:lnTo>
                  <a:lnTo>
                    <a:pt x="467" y="1556"/>
                  </a:lnTo>
                  <a:lnTo>
                    <a:pt x="478" y="1567"/>
                  </a:lnTo>
                  <a:lnTo>
                    <a:pt x="488" y="1575"/>
                  </a:lnTo>
                  <a:lnTo>
                    <a:pt x="493" y="1580"/>
                  </a:lnTo>
                  <a:lnTo>
                    <a:pt x="495" y="1581"/>
                  </a:lnTo>
                  <a:lnTo>
                    <a:pt x="502" y="1572"/>
                  </a:lnTo>
                  <a:lnTo>
                    <a:pt x="431" y="1725"/>
                  </a:lnTo>
                  <a:lnTo>
                    <a:pt x="358" y="1874"/>
                  </a:lnTo>
                  <a:lnTo>
                    <a:pt x="284" y="2018"/>
                  </a:lnTo>
                  <a:lnTo>
                    <a:pt x="271" y="2009"/>
                  </a:lnTo>
                  <a:lnTo>
                    <a:pt x="254" y="1996"/>
                  </a:lnTo>
                  <a:lnTo>
                    <a:pt x="234" y="1981"/>
                  </a:lnTo>
                  <a:lnTo>
                    <a:pt x="209" y="1963"/>
                  </a:lnTo>
                  <a:lnTo>
                    <a:pt x="176" y="1936"/>
                  </a:lnTo>
                  <a:lnTo>
                    <a:pt x="138" y="1906"/>
                  </a:lnTo>
                  <a:lnTo>
                    <a:pt x="100" y="1874"/>
                  </a:lnTo>
                  <a:lnTo>
                    <a:pt x="61" y="1840"/>
                  </a:lnTo>
                  <a:lnTo>
                    <a:pt x="22" y="1803"/>
                  </a:lnTo>
                  <a:lnTo>
                    <a:pt x="2" y="1782"/>
                  </a:lnTo>
                  <a:lnTo>
                    <a:pt x="2" y="673"/>
                  </a:lnTo>
                  <a:lnTo>
                    <a:pt x="70" y="630"/>
                  </a:lnTo>
                  <a:lnTo>
                    <a:pt x="138" y="589"/>
                  </a:lnTo>
                  <a:lnTo>
                    <a:pt x="207" y="548"/>
                  </a:lnTo>
                  <a:lnTo>
                    <a:pt x="274" y="511"/>
                  </a:lnTo>
                  <a:lnTo>
                    <a:pt x="339" y="473"/>
                  </a:lnTo>
                  <a:lnTo>
                    <a:pt x="403" y="436"/>
                  </a:lnTo>
                  <a:lnTo>
                    <a:pt x="465" y="401"/>
                  </a:lnTo>
                  <a:lnTo>
                    <a:pt x="524" y="367"/>
                  </a:lnTo>
                  <a:lnTo>
                    <a:pt x="581" y="335"/>
                  </a:lnTo>
                  <a:lnTo>
                    <a:pt x="634" y="302"/>
                  </a:lnTo>
                  <a:lnTo>
                    <a:pt x="683" y="271"/>
                  </a:lnTo>
                  <a:lnTo>
                    <a:pt x="729" y="241"/>
                  </a:lnTo>
                  <a:lnTo>
                    <a:pt x="770" y="212"/>
                  </a:lnTo>
                  <a:lnTo>
                    <a:pt x="807" y="183"/>
                  </a:lnTo>
                  <a:lnTo>
                    <a:pt x="839" y="156"/>
                  </a:lnTo>
                  <a:lnTo>
                    <a:pt x="865" y="129"/>
                  </a:lnTo>
                  <a:lnTo>
                    <a:pt x="886" y="102"/>
                  </a:lnTo>
                  <a:lnTo>
                    <a:pt x="900" y="77"/>
                  </a:lnTo>
                  <a:lnTo>
                    <a:pt x="907" y="52"/>
                  </a:lnTo>
                  <a:lnTo>
                    <a:pt x="908" y="28"/>
                  </a:lnTo>
                  <a:lnTo>
                    <a:pt x="908" y="12"/>
                  </a:lnTo>
                  <a:lnTo>
                    <a:pt x="910" y="4"/>
                  </a:lnTo>
                  <a:lnTo>
                    <a:pt x="9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0" name="Freeform 221"/>
            <p:cNvSpPr>
              <a:spLocks/>
            </p:cNvSpPr>
            <p:nvPr/>
          </p:nvSpPr>
          <p:spPr bwMode="auto">
            <a:xfrm>
              <a:off x="7505700" y="4554538"/>
              <a:ext cx="34925" cy="88900"/>
            </a:xfrm>
            <a:custGeom>
              <a:avLst/>
              <a:gdLst>
                <a:gd name="T0" fmla="*/ 0 w 246"/>
                <a:gd name="T1" fmla="*/ 0 h 624"/>
                <a:gd name="T2" fmla="*/ 25 w 246"/>
                <a:gd name="T3" fmla="*/ 29 h 624"/>
                <a:gd name="T4" fmla="*/ 50 w 246"/>
                <a:gd name="T5" fmla="*/ 57 h 624"/>
                <a:gd name="T6" fmla="*/ 75 w 246"/>
                <a:gd name="T7" fmla="*/ 83 h 624"/>
                <a:gd name="T8" fmla="*/ 98 w 246"/>
                <a:gd name="T9" fmla="*/ 109 h 624"/>
                <a:gd name="T10" fmla="*/ 121 w 246"/>
                <a:gd name="T11" fmla="*/ 133 h 624"/>
                <a:gd name="T12" fmla="*/ 144 w 246"/>
                <a:gd name="T13" fmla="*/ 155 h 624"/>
                <a:gd name="T14" fmla="*/ 165 w 246"/>
                <a:gd name="T15" fmla="*/ 175 h 624"/>
                <a:gd name="T16" fmla="*/ 183 w 246"/>
                <a:gd name="T17" fmla="*/ 194 h 624"/>
                <a:gd name="T18" fmla="*/ 200 w 246"/>
                <a:gd name="T19" fmla="*/ 210 h 624"/>
                <a:gd name="T20" fmla="*/ 216 w 246"/>
                <a:gd name="T21" fmla="*/ 224 h 624"/>
                <a:gd name="T22" fmla="*/ 227 w 246"/>
                <a:gd name="T23" fmla="*/ 235 h 624"/>
                <a:gd name="T24" fmla="*/ 236 w 246"/>
                <a:gd name="T25" fmla="*/ 243 h 624"/>
                <a:gd name="T26" fmla="*/ 241 w 246"/>
                <a:gd name="T27" fmla="*/ 248 h 624"/>
                <a:gd name="T28" fmla="*/ 244 w 246"/>
                <a:gd name="T29" fmla="*/ 250 h 624"/>
                <a:gd name="T30" fmla="*/ 246 w 246"/>
                <a:gd name="T31" fmla="*/ 247 h 624"/>
                <a:gd name="T32" fmla="*/ 176 w 246"/>
                <a:gd name="T33" fmla="*/ 377 h 624"/>
                <a:gd name="T34" fmla="*/ 108 w 246"/>
                <a:gd name="T35" fmla="*/ 503 h 624"/>
                <a:gd name="T36" fmla="*/ 40 w 246"/>
                <a:gd name="T37" fmla="*/ 624 h 624"/>
                <a:gd name="T38" fmla="*/ 30 w 246"/>
                <a:gd name="T39" fmla="*/ 616 h 624"/>
                <a:gd name="T40" fmla="*/ 17 w 246"/>
                <a:gd name="T41" fmla="*/ 606 h 624"/>
                <a:gd name="T42" fmla="*/ 0 w 246"/>
                <a:gd name="T43" fmla="*/ 595 h 624"/>
                <a:gd name="T44" fmla="*/ 0 w 246"/>
                <a:gd name="T45" fmla="*/ 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6" h="624">
                  <a:moveTo>
                    <a:pt x="0" y="0"/>
                  </a:moveTo>
                  <a:lnTo>
                    <a:pt x="25" y="29"/>
                  </a:lnTo>
                  <a:lnTo>
                    <a:pt x="50" y="57"/>
                  </a:lnTo>
                  <a:lnTo>
                    <a:pt x="75" y="83"/>
                  </a:lnTo>
                  <a:lnTo>
                    <a:pt x="98" y="109"/>
                  </a:lnTo>
                  <a:lnTo>
                    <a:pt x="121" y="133"/>
                  </a:lnTo>
                  <a:lnTo>
                    <a:pt x="144" y="155"/>
                  </a:lnTo>
                  <a:lnTo>
                    <a:pt x="165" y="175"/>
                  </a:lnTo>
                  <a:lnTo>
                    <a:pt x="183" y="194"/>
                  </a:lnTo>
                  <a:lnTo>
                    <a:pt x="200" y="210"/>
                  </a:lnTo>
                  <a:lnTo>
                    <a:pt x="216" y="224"/>
                  </a:lnTo>
                  <a:lnTo>
                    <a:pt x="227" y="235"/>
                  </a:lnTo>
                  <a:lnTo>
                    <a:pt x="236" y="243"/>
                  </a:lnTo>
                  <a:lnTo>
                    <a:pt x="241" y="248"/>
                  </a:lnTo>
                  <a:lnTo>
                    <a:pt x="244" y="250"/>
                  </a:lnTo>
                  <a:lnTo>
                    <a:pt x="246" y="247"/>
                  </a:lnTo>
                  <a:lnTo>
                    <a:pt x="176" y="377"/>
                  </a:lnTo>
                  <a:lnTo>
                    <a:pt x="108" y="503"/>
                  </a:lnTo>
                  <a:lnTo>
                    <a:pt x="40" y="624"/>
                  </a:lnTo>
                  <a:lnTo>
                    <a:pt x="30" y="616"/>
                  </a:lnTo>
                  <a:lnTo>
                    <a:pt x="17" y="606"/>
                  </a:lnTo>
                  <a:lnTo>
                    <a:pt x="0" y="59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9" name="Group 838"/>
          <p:cNvGrpSpPr/>
          <p:nvPr/>
        </p:nvGrpSpPr>
        <p:grpSpPr>
          <a:xfrm>
            <a:off x="8109434" y="4276726"/>
            <a:ext cx="641350" cy="444500"/>
            <a:chOff x="8161338" y="4276726"/>
            <a:chExt cx="641350" cy="444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4" name="Freeform 226"/>
            <p:cNvSpPr>
              <a:spLocks/>
            </p:cNvSpPr>
            <p:nvPr/>
          </p:nvSpPr>
          <p:spPr bwMode="auto">
            <a:xfrm>
              <a:off x="8270876" y="4562476"/>
              <a:ext cx="404813" cy="158750"/>
            </a:xfrm>
            <a:custGeom>
              <a:avLst/>
              <a:gdLst>
                <a:gd name="T0" fmla="*/ 2217 w 2292"/>
                <a:gd name="T1" fmla="*/ 4 h 801"/>
                <a:gd name="T2" fmla="*/ 2263 w 2292"/>
                <a:gd name="T3" fmla="*/ 84 h 801"/>
                <a:gd name="T4" fmla="*/ 2189 w 2292"/>
                <a:gd name="T5" fmla="*/ 227 h 801"/>
                <a:gd name="T6" fmla="*/ 2094 w 2292"/>
                <a:gd name="T7" fmla="*/ 358 h 801"/>
                <a:gd name="T8" fmla="*/ 1981 w 2292"/>
                <a:gd name="T9" fmla="*/ 475 h 801"/>
                <a:gd name="T10" fmla="*/ 1852 w 2292"/>
                <a:gd name="T11" fmla="*/ 577 h 801"/>
                <a:gd name="T12" fmla="*/ 1706 w 2292"/>
                <a:gd name="T13" fmla="*/ 662 h 801"/>
                <a:gd name="T14" fmla="*/ 1549 w 2292"/>
                <a:gd name="T15" fmla="*/ 728 h 801"/>
                <a:gd name="T16" fmla="*/ 1380 w 2292"/>
                <a:gd name="T17" fmla="*/ 774 h 801"/>
                <a:gd name="T18" fmla="*/ 1203 w 2292"/>
                <a:gd name="T19" fmla="*/ 798 h 801"/>
                <a:gd name="T20" fmla="*/ 1020 w 2292"/>
                <a:gd name="T21" fmla="*/ 798 h 801"/>
                <a:gd name="T22" fmla="*/ 844 w 2292"/>
                <a:gd name="T23" fmla="*/ 775 h 801"/>
                <a:gd name="T24" fmla="*/ 677 w 2292"/>
                <a:gd name="T25" fmla="*/ 730 h 801"/>
                <a:gd name="T26" fmla="*/ 521 w 2292"/>
                <a:gd name="T27" fmla="*/ 665 h 801"/>
                <a:gd name="T28" fmla="*/ 377 w 2292"/>
                <a:gd name="T29" fmla="*/ 581 h 801"/>
                <a:gd name="T30" fmla="*/ 247 w 2292"/>
                <a:gd name="T31" fmla="*/ 481 h 801"/>
                <a:gd name="T32" fmla="*/ 134 w 2292"/>
                <a:gd name="T33" fmla="*/ 365 h 801"/>
                <a:gd name="T34" fmla="*/ 40 w 2292"/>
                <a:gd name="T35" fmla="*/ 237 h 801"/>
                <a:gd name="T36" fmla="*/ 104 w 2292"/>
                <a:gd name="T37" fmla="*/ 175 h 801"/>
                <a:gd name="T38" fmla="*/ 325 w 2292"/>
                <a:gd name="T39" fmla="*/ 184 h 801"/>
                <a:gd name="T40" fmla="*/ 560 w 2292"/>
                <a:gd name="T41" fmla="*/ 184 h 801"/>
                <a:gd name="T42" fmla="*/ 792 w 2292"/>
                <a:gd name="T43" fmla="*/ 172 h 801"/>
                <a:gd name="T44" fmla="*/ 1008 w 2292"/>
                <a:gd name="T45" fmla="*/ 148 h 801"/>
                <a:gd name="T46" fmla="*/ 1110 w 2292"/>
                <a:gd name="T47" fmla="*/ 150 h 801"/>
                <a:gd name="T48" fmla="*/ 1093 w 2292"/>
                <a:gd name="T49" fmla="*/ 187 h 801"/>
                <a:gd name="T50" fmla="*/ 1055 w 2292"/>
                <a:gd name="T51" fmla="*/ 223 h 801"/>
                <a:gd name="T52" fmla="*/ 956 w 2292"/>
                <a:gd name="T53" fmla="*/ 299 h 801"/>
                <a:gd name="T54" fmla="*/ 876 w 2292"/>
                <a:gd name="T55" fmla="*/ 368 h 801"/>
                <a:gd name="T56" fmla="*/ 814 w 2292"/>
                <a:gd name="T57" fmla="*/ 427 h 801"/>
                <a:gd name="T58" fmla="*/ 852 w 2292"/>
                <a:gd name="T59" fmla="*/ 479 h 801"/>
                <a:gd name="T60" fmla="*/ 981 w 2292"/>
                <a:gd name="T61" fmla="*/ 523 h 801"/>
                <a:gd name="T62" fmla="*/ 1119 w 2292"/>
                <a:gd name="T63" fmla="*/ 550 h 801"/>
                <a:gd name="T64" fmla="*/ 1112 w 2292"/>
                <a:gd name="T65" fmla="*/ 517 h 801"/>
                <a:gd name="T66" fmla="*/ 1127 w 2292"/>
                <a:gd name="T67" fmla="*/ 476 h 801"/>
                <a:gd name="T68" fmla="*/ 1164 w 2292"/>
                <a:gd name="T69" fmla="*/ 430 h 801"/>
                <a:gd name="T70" fmla="*/ 1218 w 2292"/>
                <a:gd name="T71" fmla="*/ 380 h 801"/>
                <a:gd name="T72" fmla="*/ 1289 w 2292"/>
                <a:gd name="T73" fmla="*/ 329 h 801"/>
                <a:gd name="T74" fmla="*/ 1373 w 2292"/>
                <a:gd name="T75" fmla="*/ 278 h 801"/>
                <a:gd name="T76" fmla="*/ 1471 w 2292"/>
                <a:gd name="T77" fmla="*/ 229 h 801"/>
                <a:gd name="T78" fmla="*/ 1577 w 2292"/>
                <a:gd name="T79" fmla="*/ 185 h 801"/>
                <a:gd name="T80" fmla="*/ 1691 w 2292"/>
                <a:gd name="T81" fmla="*/ 145 h 801"/>
                <a:gd name="T82" fmla="*/ 1785 w 2292"/>
                <a:gd name="T83" fmla="*/ 122 h 801"/>
                <a:gd name="T84" fmla="*/ 1865 w 2292"/>
                <a:gd name="T85" fmla="*/ 112 h 801"/>
                <a:gd name="T86" fmla="*/ 1929 w 2292"/>
                <a:gd name="T87" fmla="*/ 114 h 801"/>
                <a:gd name="T88" fmla="*/ 1980 w 2292"/>
                <a:gd name="T89" fmla="*/ 126 h 801"/>
                <a:gd name="T90" fmla="*/ 2017 w 2292"/>
                <a:gd name="T91" fmla="*/ 146 h 801"/>
                <a:gd name="T92" fmla="*/ 2039 w 2292"/>
                <a:gd name="T93" fmla="*/ 175 h 801"/>
                <a:gd name="T94" fmla="*/ 2106 w 2292"/>
                <a:gd name="T95" fmla="*/ 62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2" h="801">
                  <a:moveTo>
                    <a:pt x="2138" y="0"/>
                  </a:moveTo>
                  <a:lnTo>
                    <a:pt x="2217" y="4"/>
                  </a:lnTo>
                  <a:lnTo>
                    <a:pt x="2292" y="10"/>
                  </a:lnTo>
                  <a:lnTo>
                    <a:pt x="2263" y="84"/>
                  </a:lnTo>
                  <a:lnTo>
                    <a:pt x="2229" y="157"/>
                  </a:lnTo>
                  <a:lnTo>
                    <a:pt x="2189" y="227"/>
                  </a:lnTo>
                  <a:lnTo>
                    <a:pt x="2144" y="294"/>
                  </a:lnTo>
                  <a:lnTo>
                    <a:pt x="2094" y="358"/>
                  </a:lnTo>
                  <a:lnTo>
                    <a:pt x="2040" y="419"/>
                  </a:lnTo>
                  <a:lnTo>
                    <a:pt x="1981" y="475"/>
                  </a:lnTo>
                  <a:lnTo>
                    <a:pt x="1918" y="528"/>
                  </a:lnTo>
                  <a:lnTo>
                    <a:pt x="1852" y="577"/>
                  </a:lnTo>
                  <a:lnTo>
                    <a:pt x="1781" y="622"/>
                  </a:lnTo>
                  <a:lnTo>
                    <a:pt x="1706" y="662"/>
                  </a:lnTo>
                  <a:lnTo>
                    <a:pt x="1629" y="698"/>
                  </a:lnTo>
                  <a:lnTo>
                    <a:pt x="1549" y="728"/>
                  </a:lnTo>
                  <a:lnTo>
                    <a:pt x="1466" y="754"/>
                  </a:lnTo>
                  <a:lnTo>
                    <a:pt x="1380" y="774"/>
                  </a:lnTo>
                  <a:lnTo>
                    <a:pt x="1292" y="789"/>
                  </a:lnTo>
                  <a:lnTo>
                    <a:pt x="1203" y="798"/>
                  </a:lnTo>
                  <a:lnTo>
                    <a:pt x="1111" y="801"/>
                  </a:lnTo>
                  <a:lnTo>
                    <a:pt x="1020" y="798"/>
                  </a:lnTo>
                  <a:lnTo>
                    <a:pt x="930" y="789"/>
                  </a:lnTo>
                  <a:lnTo>
                    <a:pt x="844" y="775"/>
                  </a:lnTo>
                  <a:lnTo>
                    <a:pt x="759" y="755"/>
                  </a:lnTo>
                  <a:lnTo>
                    <a:pt x="677" y="730"/>
                  </a:lnTo>
                  <a:lnTo>
                    <a:pt x="597" y="700"/>
                  </a:lnTo>
                  <a:lnTo>
                    <a:pt x="521" y="665"/>
                  </a:lnTo>
                  <a:lnTo>
                    <a:pt x="446" y="625"/>
                  </a:lnTo>
                  <a:lnTo>
                    <a:pt x="377" y="581"/>
                  </a:lnTo>
                  <a:lnTo>
                    <a:pt x="310" y="533"/>
                  </a:lnTo>
                  <a:lnTo>
                    <a:pt x="247" y="481"/>
                  </a:lnTo>
                  <a:lnTo>
                    <a:pt x="188" y="425"/>
                  </a:lnTo>
                  <a:lnTo>
                    <a:pt x="134" y="365"/>
                  </a:lnTo>
                  <a:lnTo>
                    <a:pt x="85" y="303"/>
                  </a:lnTo>
                  <a:lnTo>
                    <a:pt x="40" y="237"/>
                  </a:lnTo>
                  <a:lnTo>
                    <a:pt x="0" y="169"/>
                  </a:lnTo>
                  <a:lnTo>
                    <a:pt x="104" y="175"/>
                  </a:lnTo>
                  <a:lnTo>
                    <a:pt x="213" y="181"/>
                  </a:lnTo>
                  <a:lnTo>
                    <a:pt x="325" y="184"/>
                  </a:lnTo>
                  <a:lnTo>
                    <a:pt x="439" y="186"/>
                  </a:lnTo>
                  <a:lnTo>
                    <a:pt x="560" y="184"/>
                  </a:lnTo>
                  <a:lnTo>
                    <a:pt x="678" y="180"/>
                  </a:lnTo>
                  <a:lnTo>
                    <a:pt x="792" y="172"/>
                  </a:lnTo>
                  <a:lnTo>
                    <a:pt x="902" y="161"/>
                  </a:lnTo>
                  <a:lnTo>
                    <a:pt x="1008" y="148"/>
                  </a:lnTo>
                  <a:lnTo>
                    <a:pt x="1110" y="132"/>
                  </a:lnTo>
                  <a:lnTo>
                    <a:pt x="1110" y="150"/>
                  </a:lnTo>
                  <a:lnTo>
                    <a:pt x="1104" y="169"/>
                  </a:lnTo>
                  <a:lnTo>
                    <a:pt x="1093" y="187"/>
                  </a:lnTo>
                  <a:lnTo>
                    <a:pt x="1076" y="205"/>
                  </a:lnTo>
                  <a:lnTo>
                    <a:pt x="1055" y="223"/>
                  </a:lnTo>
                  <a:lnTo>
                    <a:pt x="1003" y="262"/>
                  </a:lnTo>
                  <a:lnTo>
                    <a:pt x="956" y="299"/>
                  </a:lnTo>
                  <a:lnTo>
                    <a:pt x="914" y="334"/>
                  </a:lnTo>
                  <a:lnTo>
                    <a:pt x="876" y="368"/>
                  </a:lnTo>
                  <a:lnTo>
                    <a:pt x="843" y="399"/>
                  </a:lnTo>
                  <a:lnTo>
                    <a:pt x="814" y="427"/>
                  </a:lnTo>
                  <a:lnTo>
                    <a:pt x="790" y="451"/>
                  </a:lnTo>
                  <a:lnTo>
                    <a:pt x="852" y="479"/>
                  </a:lnTo>
                  <a:lnTo>
                    <a:pt x="916" y="503"/>
                  </a:lnTo>
                  <a:lnTo>
                    <a:pt x="981" y="523"/>
                  </a:lnTo>
                  <a:lnTo>
                    <a:pt x="1049" y="539"/>
                  </a:lnTo>
                  <a:lnTo>
                    <a:pt x="1119" y="550"/>
                  </a:lnTo>
                  <a:lnTo>
                    <a:pt x="1112" y="535"/>
                  </a:lnTo>
                  <a:lnTo>
                    <a:pt x="1112" y="517"/>
                  </a:lnTo>
                  <a:lnTo>
                    <a:pt x="1116" y="497"/>
                  </a:lnTo>
                  <a:lnTo>
                    <a:pt x="1127" y="476"/>
                  </a:lnTo>
                  <a:lnTo>
                    <a:pt x="1143" y="454"/>
                  </a:lnTo>
                  <a:lnTo>
                    <a:pt x="1164" y="430"/>
                  </a:lnTo>
                  <a:lnTo>
                    <a:pt x="1188" y="406"/>
                  </a:lnTo>
                  <a:lnTo>
                    <a:pt x="1218" y="380"/>
                  </a:lnTo>
                  <a:lnTo>
                    <a:pt x="1251" y="354"/>
                  </a:lnTo>
                  <a:lnTo>
                    <a:pt x="1289" y="329"/>
                  </a:lnTo>
                  <a:lnTo>
                    <a:pt x="1330" y="303"/>
                  </a:lnTo>
                  <a:lnTo>
                    <a:pt x="1373" y="278"/>
                  </a:lnTo>
                  <a:lnTo>
                    <a:pt x="1421" y="253"/>
                  </a:lnTo>
                  <a:lnTo>
                    <a:pt x="1471" y="229"/>
                  </a:lnTo>
                  <a:lnTo>
                    <a:pt x="1523" y="207"/>
                  </a:lnTo>
                  <a:lnTo>
                    <a:pt x="1577" y="185"/>
                  </a:lnTo>
                  <a:lnTo>
                    <a:pt x="1633" y="164"/>
                  </a:lnTo>
                  <a:lnTo>
                    <a:pt x="1691" y="145"/>
                  </a:lnTo>
                  <a:lnTo>
                    <a:pt x="1740" y="132"/>
                  </a:lnTo>
                  <a:lnTo>
                    <a:pt x="1785" y="122"/>
                  </a:lnTo>
                  <a:lnTo>
                    <a:pt x="1826" y="116"/>
                  </a:lnTo>
                  <a:lnTo>
                    <a:pt x="1865" y="112"/>
                  </a:lnTo>
                  <a:lnTo>
                    <a:pt x="1899" y="112"/>
                  </a:lnTo>
                  <a:lnTo>
                    <a:pt x="1929" y="114"/>
                  </a:lnTo>
                  <a:lnTo>
                    <a:pt x="1957" y="118"/>
                  </a:lnTo>
                  <a:lnTo>
                    <a:pt x="1980" y="126"/>
                  </a:lnTo>
                  <a:lnTo>
                    <a:pt x="2001" y="135"/>
                  </a:lnTo>
                  <a:lnTo>
                    <a:pt x="2017" y="146"/>
                  </a:lnTo>
                  <a:lnTo>
                    <a:pt x="2030" y="159"/>
                  </a:lnTo>
                  <a:lnTo>
                    <a:pt x="2039" y="175"/>
                  </a:lnTo>
                  <a:lnTo>
                    <a:pt x="2073" y="120"/>
                  </a:lnTo>
                  <a:lnTo>
                    <a:pt x="2106" y="62"/>
                  </a:lnTo>
                  <a:lnTo>
                    <a:pt x="2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" name="Freeform 227"/>
            <p:cNvSpPr>
              <a:spLocks/>
            </p:cNvSpPr>
            <p:nvPr/>
          </p:nvSpPr>
          <p:spPr bwMode="auto">
            <a:xfrm>
              <a:off x="8466138" y="4381501"/>
              <a:ext cx="76200" cy="39688"/>
            </a:xfrm>
            <a:custGeom>
              <a:avLst/>
              <a:gdLst>
                <a:gd name="T0" fmla="*/ 199 w 438"/>
                <a:gd name="T1" fmla="*/ 0 h 203"/>
                <a:gd name="T2" fmla="*/ 220 w 438"/>
                <a:gd name="T3" fmla="*/ 1 h 203"/>
                <a:gd name="T4" fmla="*/ 243 w 438"/>
                <a:gd name="T5" fmla="*/ 8 h 203"/>
                <a:gd name="T6" fmla="*/ 267 w 438"/>
                <a:gd name="T7" fmla="*/ 17 h 203"/>
                <a:gd name="T8" fmla="*/ 294 w 438"/>
                <a:gd name="T9" fmla="*/ 30 h 203"/>
                <a:gd name="T10" fmla="*/ 321 w 438"/>
                <a:gd name="T11" fmla="*/ 45 h 203"/>
                <a:gd name="T12" fmla="*/ 350 w 438"/>
                <a:gd name="T13" fmla="*/ 62 h 203"/>
                <a:gd name="T14" fmla="*/ 379 w 438"/>
                <a:gd name="T15" fmla="*/ 80 h 203"/>
                <a:gd name="T16" fmla="*/ 409 w 438"/>
                <a:gd name="T17" fmla="*/ 99 h 203"/>
                <a:gd name="T18" fmla="*/ 438 w 438"/>
                <a:gd name="T19" fmla="*/ 117 h 203"/>
                <a:gd name="T20" fmla="*/ 323 w 438"/>
                <a:gd name="T21" fmla="*/ 133 h 203"/>
                <a:gd name="T22" fmla="*/ 212 w 438"/>
                <a:gd name="T23" fmla="*/ 152 h 203"/>
                <a:gd name="T24" fmla="*/ 104 w 438"/>
                <a:gd name="T25" fmla="*/ 175 h 203"/>
                <a:gd name="T26" fmla="*/ 0 w 438"/>
                <a:gd name="T27" fmla="*/ 203 h 203"/>
                <a:gd name="T28" fmla="*/ 0 w 438"/>
                <a:gd name="T29" fmla="*/ 203 h 203"/>
                <a:gd name="T30" fmla="*/ 18 w 438"/>
                <a:gd name="T31" fmla="*/ 170 h 203"/>
                <a:gd name="T32" fmla="*/ 37 w 438"/>
                <a:gd name="T33" fmla="*/ 139 h 203"/>
                <a:gd name="T34" fmla="*/ 57 w 438"/>
                <a:gd name="T35" fmla="*/ 110 h 203"/>
                <a:gd name="T36" fmla="*/ 79 w 438"/>
                <a:gd name="T37" fmla="*/ 84 h 203"/>
                <a:gd name="T38" fmla="*/ 100 w 438"/>
                <a:gd name="T39" fmla="*/ 61 h 203"/>
                <a:gd name="T40" fmla="*/ 122 w 438"/>
                <a:gd name="T41" fmla="*/ 41 h 203"/>
                <a:gd name="T42" fmla="*/ 143 w 438"/>
                <a:gd name="T43" fmla="*/ 25 h 203"/>
                <a:gd name="T44" fmla="*/ 163 w 438"/>
                <a:gd name="T45" fmla="*/ 13 h 203"/>
                <a:gd name="T46" fmla="*/ 183 w 438"/>
                <a:gd name="T47" fmla="*/ 5 h 203"/>
                <a:gd name="T48" fmla="*/ 199 w 438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8" h="203">
                  <a:moveTo>
                    <a:pt x="199" y="0"/>
                  </a:moveTo>
                  <a:lnTo>
                    <a:pt x="220" y="1"/>
                  </a:lnTo>
                  <a:lnTo>
                    <a:pt x="243" y="8"/>
                  </a:lnTo>
                  <a:lnTo>
                    <a:pt x="267" y="17"/>
                  </a:lnTo>
                  <a:lnTo>
                    <a:pt x="294" y="30"/>
                  </a:lnTo>
                  <a:lnTo>
                    <a:pt x="321" y="45"/>
                  </a:lnTo>
                  <a:lnTo>
                    <a:pt x="350" y="62"/>
                  </a:lnTo>
                  <a:lnTo>
                    <a:pt x="379" y="80"/>
                  </a:lnTo>
                  <a:lnTo>
                    <a:pt x="409" y="99"/>
                  </a:lnTo>
                  <a:lnTo>
                    <a:pt x="438" y="117"/>
                  </a:lnTo>
                  <a:lnTo>
                    <a:pt x="323" y="133"/>
                  </a:lnTo>
                  <a:lnTo>
                    <a:pt x="212" y="152"/>
                  </a:lnTo>
                  <a:lnTo>
                    <a:pt x="104" y="175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18" y="170"/>
                  </a:lnTo>
                  <a:lnTo>
                    <a:pt x="37" y="139"/>
                  </a:lnTo>
                  <a:lnTo>
                    <a:pt x="57" y="110"/>
                  </a:lnTo>
                  <a:lnTo>
                    <a:pt x="79" y="84"/>
                  </a:lnTo>
                  <a:lnTo>
                    <a:pt x="100" y="61"/>
                  </a:lnTo>
                  <a:lnTo>
                    <a:pt x="122" y="41"/>
                  </a:lnTo>
                  <a:lnTo>
                    <a:pt x="143" y="25"/>
                  </a:lnTo>
                  <a:lnTo>
                    <a:pt x="163" y="13"/>
                  </a:lnTo>
                  <a:lnTo>
                    <a:pt x="183" y="5"/>
                  </a:lnTo>
                  <a:lnTo>
                    <a:pt x="1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" name="Freeform 228"/>
            <p:cNvSpPr>
              <a:spLocks/>
            </p:cNvSpPr>
            <p:nvPr/>
          </p:nvSpPr>
          <p:spPr bwMode="auto">
            <a:xfrm>
              <a:off x="8259763" y="4276726"/>
              <a:ext cx="401638" cy="158750"/>
            </a:xfrm>
            <a:custGeom>
              <a:avLst/>
              <a:gdLst>
                <a:gd name="T0" fmla="*/ 1265 w 2281"/>
                <a:gd name="T1" fmla="*/ 3 h 804"/>
                <a:gd name="T2" fmla="*/ 1440 w 2281"/>
                <a:gd name="T3" fmla="*/ 25 h 804"/>
                <a:gd name="T4" fmla="*/ 1605 w 2281"/>
                <a:gd name="T5" fmla="*/ 70 h 804"/>
                <a:gd name="T6" fmla="*/ 1760 w 2281"/>
                <a:gd name="T7" fmla="*/ 134 h 804"/>
                <a:gd name="T8" fmla="*/ 1903 w 2281"/>
                <a:gd name="T9" fmla="*/ 216 h 804"/>
                <a:gd name="T10" fmla="*/ 2032 w 2281"/>
                <a:gd name="T11" fmla="*/ 314 h 804"/>
                <a:gd name="T12" fmla="*/ 2145 w 2281"/>
                <a:gd name="T13" fmla="*/ 427 h 804"/>
                <a:gd name="T14" fmla="*/ 2240 w 2281"/>
                <a:gd name="T15" fmla="*/ 554 h 804"/>
                <a:gd name="T16" fmla="*/ 2172 w 2281"/>
                <a:gd name="T17" fmla="*/ 618 h 804"/>
                <a:gd name="T18" fmla="*/ 1932 w 2281"/>
                <a:gd name="T19" fmla="*/ 618 h 804"/>
                <a:gd name="T20" fmla="*/ 1808 w 2281"/>
                <a:gd name="T21" fmla="*/ 599 h 804"/>
                <a:gd name="T22" fmla="*/ 1805 w 2281"/>
                <a:gd name="T23" fmla="*/ 546 h 804"/>
                <a:gd name="T24" fmla="*/ 1799 w 2281"/>
                <a:gd name="T25" fmla="*/ 490 h 804"/>
                <a:gd name="T26" fmla="*/ 1796 w 2281"/>
                <a:gd name="T27" fmla="*/ 436 h 804"/>
                <a:gd name="T28" fmla="*/ 1801 w 2281"/>
                <a:gd name="T29" fmla="*/ 384 h 804"/>
                <a:gd name="T30" fmla="*/ 1820 w 2281"/>
                <a:gd name="T31" fmla="*/ 336 h 804"/>
                <a:gd name="T32" fmla="*/ 1858 w 2281"/>
                <a:gd name="T33" fmla="*/ 294 h 804"/>
                <a:gd name="T34" fmla="*/ 1877 w 2281"/>
                <a:gd name="T35" fmla="*/ 284 h 804"/>
                <a:gd name="T36" fmla="*/ 1737 w 2281"/>
                <a:gd name="T37" fmla="*/ 218 h 804"/>
                <a:gd name="T38" fmla="*/ 1585 w 2281"/>
                <a:gd name="T39" fmla="*/ 173 h 804"/>
                <a:gd name="T40" fmla="*/ 1425 w 2281"/>
                <a:gd name="T41" fmla="*/ 149 h 804"/>
                <a:gd name="T42" fmla="*/ 1262 w 2281"/>
                <a:gd name="T43" fmla="*/ 148 h 804"/>
                <a:gd name="T44" fmla="*/ 1108 w 2281"/>
                <a:gd name="T45" fmla="*/ 170 h 804"/>
                <a:gd name="T46" fmla="*/ 963 w 2281"/>
                <a:gd name="T47" fmla="*/ 211 h 804"/>
                <a:gd name="T48" fmla="*/ 828 w 2281"/>
                <a:gd name="T49" fmla="*/ 271 h 804"/>
                <a:gd name="T50" fmla="*/ 777 w 2281"/>
                <a:gd name="T51" fmla="*/ 322 h 804"/>
                <a:gd name="T52" fmla="*/ 803 w 2281"/>
                <a:gd name="T53" fmla="*/ 360 h 804"/>
                <a:gd name="T54" fmla="*/ 827 w 2281"/>
                <a:gd name="T55" fmla="*/ 408 h 804"/>
                <a:gd name="T56" fmla="*/ 845 w 2281"/>
                <a:gd name="T57" fmla="*/ 464 h 804"/>
                <a:gd name="T58" fmla="*/ 850 w 2281"/>
                <a:gd name="T59" fmla="*/ 528 h 804"/>
                <a:gd name="T60" fmla="*/ 838 w 2281"/>
                <a:gd name="T61" fmla="*/ 598 h 804"/>
                <a:gd name="T62" fmla="*/ 803 w 2281"/>
                <a:gd name="T63" fmla="*/ 672 h 804"/>
                <a:gd name="T64" fmla="*/ 740 w 2281"/>
                <a:gd name="T65" fmla="*/ 750 h 804"/>
                <a:gd name="T66" fmla="*/ 600 w 2281"/>
                <a:gd name="T67" fmla="*/ 803 h 804"/>
                <a:gd name="T68" fmla="*/ 402 w 2281"/>
                <a:gd name="T69" fmla="*/ 803 h 804"/>
                <a:gd name="T70" fmla="*/ 194 w 2281"/>
                <a:gd name="T71" fmla="*/ 793 h 804"/>
                <a:gd name="T72" fmla="*/ 0 w 2281"/>
                <a:gd name="T73" fmla="*/ 777 h 804"/>
                <a:gd name="T74" fmla="*/ 64 w 2281"/>
                <a:gd name="T75" fmla="*/ 632 h 804"/>
                <a:gd name="T76" fmla="*/ 149 w 2281"/>
                <a:gd name="T77" fmla="*/ 497 h 804"/>
                <a:gd name="T78" fmla="*/ 253 w 2281"/>
                <a:gd name="T79" fmla="*/ 375 h 804"/>
                <a:gd name="T80" fmla="*/ 375 w 2281"/>
                <a:gd name="T81" fmla="*/ 267 h 804"/>
                <a:gd name="T82" fmla="*/ 511 w 2281"/>
                <a:gd name="T83" fmla="*/ 176 h 804"/>
                <a:gd name="T84" fmla="*/ 662 w 2281"/>
                <a:gd name="T85" fmla="*/ 102 h 804"/>
                <a:gd name="T86" fmla="*/ 824 w 2281"/>
                <a:gd name="T87" fmla="*/ 46 h 804"/>
                <a:gd name="T88" fmla="*/ 995 w 2281"/>
                <a:gd name="T89" fmla="*/ 12 h 804"/>
                <a:gd name="T90" fmla="*/ 1176 w 2281"/>
                <a:gd name="T91" fmla="*/ 0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81" h="804">
                  <a:moveTo>
                    <a:pt x="1176" y="0"/>
                  </a:moveTo>
                  <a:lnTo>
                    <a:pt x="1265" y="3"/>
                  </a:lnTo>
                  <a:lnTo>
                    <a:pt x="1354" y="11"/>
                  </a:lnTo>
                  <a:lnTo>
                    <a:pt x="1440" y="25"/>
                  </a:lnTo>
                  <a:lnTo>
                    <a:pt x="1525" y="45"/>
                  </a:lnTo>
                  <a:lnTo>
                    <a:pt x="1605" y="70"/>
                  </a:lnTo>
                  <a:lnTo>
                    <a:pt x="1685" y="99"/>
                  </a:lnTo>
                  <a:lnTo>
                    <a:pt x="1760" y="134"/>
                  </a:lnTo>
                  <a:lnTo>
                    <a:pt x="1833" y="173"/>
                  </a:lnTo>
                  <a:lnTo>
                    <a:pt x="1903" y="216"/>
                  </a:lnTo>
                  <a:lnTo>
                    <a:pt x="1970" y="263"/>
                  </a:lnTo>
                  <a:lnTo>
                    <a:pt x="2032" y="314"/>
                  </a:lnTo>
                  <a:lnTo>
                    <a:pt x="2090" y="369"/>
                  </a:lnTo>
                  <a:lnTo>
                    <a:pt x="2145" y="427"/>
                  </a:lnTo>
                  <a:lnTo>
                    <a:pt x="2194" y="489"/>
                  </a:lnTo>
                  <a:lnTo>
                    <a:pt x="2240" y="554"/>
                  </a:lnTo>
                  <a:lnTo>
                    <a:pt x="2281" y="622"/>
                  </a:lnTo>
                  <a:lnTo>
                    <a:pt x="2172" y="618"/>
                  </a:lnTo>
                  <a:lnTo>
                    <a:pt x="2060" y="616"/>
                  </a:lnTo>
                  <a:lnTo>
                    <a:pt x="1932" y="618"/>
                  </a:lnTo>
                  <a:lnTo>
                    <a:pt x="1808" y="624"/>
                  </a:lnTo>
                  <a:lnTo>
                    <a:pt x="1808" y="599"/>
                  </a:lnTo>
                  <a:lnTo>
                    <a:pt x="1808" y="573"/>
                  </a:lnTo>
                  <a:lnTo>
                    <a:pt x="1805" y="546"/>
                  </a:lnTo>
                  <a:lnTo>
                    <a:pt x="1802" y="518"/>
                  </a:lnTo>
                  <a:lnTo>
                    <a:pt x="1799" y="490"/>
                  </a:lnTo>
                  <a:lnTo>
                    <a:pt x="1797" y="463"/>
                  </a:lnTo>
                  <a:lnTo>
                    <a:pt x="1796" y="436"/>
                  </a:lnTo>
                  <a:lnTo>
                    <a:pt x="1798" y="410"/>
                  </a:lnTo>
                  <a:lnTo>
                    <a:pt x="1801" y="384"/>
                  </a:lnTo>
                  <a:lnTo>
                    <a:pt x="1809" y="360"/>
                  </a:lnTo>
                  <a:lnTo>
                    <a:pt x="1820" y="336"/>
                  </a:lnTo>
                  <a:lnTo>
                    <a:pt x="1837" y="314"/>
                  </a:lnTo>
                  <a:lnTo>
                    <a:pt x="1858" y="294"/>
                  </a:lnTo>
                  <a:lnTo>
                    <a:pt x="1868" y="288"/>
                  </a:lnTo>
                  <a:lnTo>
                    <a:pt x="1877" y="284"/>
                  </a:lnTo>
                  <a:lnTo>
                    <a:pt x="1809" y="249"/>
                  </a:lnTo>
                  <a:lnTo>
                    <a:pt x="1737" y="218"/>
                  </a:lnTo>
                  <a:lnTo>
                    <a:pt x="1663" y="193"/>
                  </a:lnTo>
                  <a:lnTo>
                    <a:pt x="1585" y="173"/>
                  </a:lnTo>
                  <a:lnTo>
                    <a:pt x="1506" y="158"/>
                  </a:lnTo>
                  <a:lnTo>
                    <a:pt x="1425" y="149"/>
                  </a:lnTo>
                  <a:lnTo>
                    <a:pt x="1342" y="145"/>
                  </a:lnTo>
                  <a:lnTo>
                    <a:pt x="1262" y="148"/>
                  </a:lnTo>
                  <a:lnTo>
                    <a:pt x="1185" y="156"/>
                  </a:lnTo>
                  <a:lnTo>
                    <a:pt x="1108" y="170"/>
                  </a:lnTo>
                  <a:lnTo>
                    <a:pt x="1035" y="188"/>
                  </a:lnTo>
                  <a:lnTo>
                    <a:pt x="963" y="211"/>
                  </a:lnTo>
                  <a:lnTo>
                    <a:pt x="895" y="239"/>
                  </a:lnTo>
                  <a:lnTo>
                    <a:pt x="828" y="271"/>
                  </a:lnTo>
                  <a:lnTo>
                    <a:pt x="765" y="307"/>
                  </a:lnTo>
                  <a:lnTo>
                    <a:pt x="777" y="322"/>
                  </a:lnTo>
                  <a:lnTo>
                    <a:pt x="789" y="340"/>
                  </a:lnTo>
                  <a:lnTo>
                    <a:pt x="803" y="360"/>
                  </a:lnTo>
                  <a:lnTo>
                    <a:pt x="816" y="383"/>
                  </a:lnTo>
                  <a:lnTo>
                    <a:pt x="827" y="408"/>
                  </a:lnTo>
                  <a:lnTo>
                    <a:pt x="837" y="435"/>
                  </a:lnTo>
                  <a:lnTo>
                    <a:pt x="845" y="464"/>
                  </a:lnTo>
                  <a:lnTo>
                    <a:pt x="849" y="495"/>
                  </a:lnTo>
                  <a:lnTo>
                    <a:pt x="850" y="528"/>
                  </a:lnTo>
                  <a:lnTo>
                    <a:pt x="847" y="563"/>
                  </a:lnTo>
                  <a:lnTo>
                    <a:pt x="838" y="598"/>
                  </a:lnTo>
                  <a:lnTo>
                    <a:pt x="824" y="635"/>
                  </a:lnTo>
                  <a:lnTo>
                    <a:pt x="803" y="672"/>
                  </a:lnTo>
                  <a:lnTo>
                    <a:pt x="775" y="710"/>
                  </a:lnTo>
                  <a:lnTo>
                    <a:pt x="740" y="750"/>
                  </a:lnTo>
                  <a:lnTo>
                    <a:pt x="689" y="799"/>
                  </a:lnTo>
                  <a:lnTo>
                    <a:pt x="600" y="803"/>
                  </a:lnTo>
                  <a:lnTo>
                    <a:pt x="508" y="804"/>
                  </a:lnTo>
                  <a:lnTo>
                    <a:pt x="402" y="803"/>
                  </a:lnTo>
                  <a:lnTo>
                    <a:pt x="297" y="799"/>
                  </a:lnTo>
                  <a:lnTo>
                    <a:pt x="194" y="793"/>
                  </a:lnTo>
                  <a:lnTo>
                    <a:pt x="95" y="786"/>
                  </a:lnTo>
                  <a:lnTo>
                    <a:pt x="0" y="777"/>
                  </a:lnTo>
                  <a:lnTo>
                    <a:pt x="30" y="703"/>
                  </a:lnTo>
                  <a:lnTo>
                    <a:pt x="64" y="632"/>
                  </a:lnTo>
                  <a:lnTo>
                    <a:pt x="104" y="563"/>
                  </a:lnTo>
                  <a:lnTo>
                    <a:pt x="149" y="497"/>
                  </a:lnTo>
                  <a:lnTo>
                    <a:pt x="199" y="434"/>
                  </a:lnTo>
                  <a:lnTo>
                    <a:pt x="253" y="375"/>
                  </a:lnTo>
                  <a:lnTo>
                    <a:pt x="312" y="320"/>
                  </a:lnTo>
                  <a:lnTo>
                    <a:pt x="375" y="267"/>
                  </a:lnTo>
                  <a:lnTo>
                    <a:pt x="442" y="219"/>
                  </a:lnTo>
                  <a:lnTo>
                    <a:pt x="511" y="176"/>
                  </a:lnTo>
                  <a:lnTo>
                    <a:pt x="586" y="136"/>
                  </a:lnTo>
                  <a:lnTo>
                    <a:pt x="662" y="102"/>
                  </a:lnTo>
                  <a:lnTo>
                    <a:pt x="742" y="71"/>
                  </a:lnTo>
                  <a:lnTo>
                    <a:pt x="824" y="46"/>
                  </a:lnTo>
                  <a:lnTo>
                    <a:pt x="909" y="26"/>
                  </a:lnTo>
                  <a:lnTo>
                    <a:pt x="995" y="12"/>
                  </a:lnTo>
                  <a:lnTo>
                    <a:pt x="1085" y="3"/>
                  </a:lnTo>
                  <a:lnTo>
                    <a:pt x="11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229"/>
            <p:cNvSpPr>
              <a:spLocks/>
            </p:cNvSpPr>
            <p:nvPr/>
          </p:nvSpPr>
          <p:spPr bwMode="auto">
            <a:xfrm>
              <a:off x="8520113" y="4464051"/>
              <a:ext cx="33338" cy="53975"/>
            </a:xfrm>
            <a:custGeom>
              <a:avLst/>
              <a:gdLst>
                <a:gd name="T0" fmla="*/ 131 w 195"/>
                <a:gd name="T1" fmla="*/ 0 h 274"/>
                <a:gd name="T2" fmla="*/ 151 w 195"/>
                <a:gd name="T3" fmla="*/ 3 h 274"/>
                <a:gd name="T4" fmla="*/ 167 w 195"/>
                <a:gd name="T5" fmla="*/ 11 h 274"/>
                <a:gd name="T6" fmla="*/ 179 w 195"/>
                <a:gd name="T7" fmla="*/ 25 h 274"/>
                <a:gd name="T8" fmla="*/ 188 w 195"/>
                <a:gd name="T9" fmla="*/ 42 h 274"/>
                <a:gd name="T10" fmla="*/ 193 w 195"/>
                <a:gd name="T11" fmla="*/ 64 h 274"/>
                <a:gd name="T12" fmla="*/ 195 w 195"/>
                <a:gd name="T13" fmla="*/ 91 h 274"/>
                <a:gd name="T14" fmla="*/ 193 w 195"/>
                <a:gd name="T15" fmla="*/ 122 h 274"/>
                <a:gd name="T16" fmla="*/ 189 w 195"/>
                <a:gd name="T17" fmla="*/ 154 h 274"/>
                <a:gd name="T18" fmla="*/ 182 w 195"/>
                <a:gd name="T19" fmla="*/ 182 h 274"/>
                <a:gd name="T20" fmla="*/ 172 w 195"/>
                <a:gd name="T21" fmla="*/ 206 h 274"/>
                <a:gd name="T22" fmla="*/ 160 w 195"/>
                <a:gd name="T23" fmla="*/ 227 h 274"/>
                <a:gd name="T24" fmla="*/ 146 w 195"/>
                <a:gd name="T25" fmla="*/ 245 h 274"/>
                <a:gd name="T26" fmla="*/ 128 w 195"/>
                <a:gd name="T27" fmla="*/ 258 h 274"/>
                <a:gd name="T28" fmla="*/ 108 w 195"/>
                <a:gd name="T29" fmla="*/ 267 h 274"/>
                <a:gd name="T30" fmla="*/ 86 w 195"/>
                <a:gd name="T31" fmla="*/ 272 h 274"/>
                <a:gd name="T32" fmla="*/ 64 w 195"/>
                <a:gd name="T33" fmla="*/ 274 h 274"/>
                <a:gd name="T34" fmla="*/ 44 w 195"/>
                <a:gd name="T35" fmla="*/ 270 h 274"/>
                <a:gd name="T36" fmla="*/ 28 w 195"/>
                <a:gd name="T37" fmla="*/ 262 h 274"/>
                <a:gd name="T38" fmla="*/ 16 w 195"/>
                <a:gd name="T39" fmla="*/ 249 h 274"/>
                <a:gd name="T40" fmla="*/ 7 w 195"/>
                <a:gd name="T41" fmla="*/ 230 h 274"/>
                <a:gd name="T42" fmla="*/ 2 w 195"/>
                <a:gd name="T43" fmla="*/ 208 h 274"/>
                <a:gd name="T44" fmla="*/ 0 w 195"/>
                <a:gd name="T45" fmla="*/ 181 h 274"/>
                <a:gd name="T46" fmla="*/ 1 w 195"/>
                <a:gd name="T47" fmla="*/ 150 h 274"/>
                <a:gd name="T48" fmla="*/ 5 w 195"/>
                <a:gd name="T49" fmla="*/ 119 h 274"/>
                <a:gd name="T50" fmla="*/ 12 w 195"/>
                <a:gd name="T51" fmla="*/ 92 h 274"/>
                <a:gd name="T52" fmla="*/ 22 w 195"/>
                <a:gd name="T53" fmla="*/ 68 h 274"/>
                <a:gd name="T54" fmla="*/ 33 w 195"/>
                <a:gd name="T55" fmla="*/ 47 h 274"/>
                <a:gd name="T56" fmla="*/ 47 w 195"/>
                <a:gd name="T57" fmla="*/ 30 h 274"/>
                <a:gd name="T58" fmla="*/ 65 w 195"/>
                <a:gd name="T59" fmla="*/ 16 h 274"/>
                <a:gd name="T60" fmla="*/ 86 w 195"/>
                <a:gd name="T61" fmla="*/ 6 h 274"/>
                <a:gd name="T62" fmla="*/ 109 w 195"/>
                <a:gd name="T63" fmla="*/ 1 h 274"/>
                <a:gd name="T64" fmla="*/ 131 w 195"/>
                <a:gd name="T65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5" h="274">
                  <a:moveTo>
                    <a:pt x="131" y="0"/>
                  </a:moveTo>
                  <a:lnTo>
                    <a:pt x="151" y="3"/>
                  </a:lnTo>
                  <a:lnTo>
                    <a:pt x="167" y="11"/>
                  </a:lnTo>
                  <a:lnTo>
                    <a:pt x="179" y="25"/>
                  </a:lnTo>
                  <a:lnTo>
                    <a:pt x="188" y="42"/>
                  </a:lnTo>
                  <a:lnTo>
                    <a:pt x="193" y="64"/>
                  </a:lnTo>
                  <a:lnTo>
                    <a:pt x="195" y="91"/>
                  </a:lnTo>
                  <a:lnTo>
                    <a:pt x="193" y="122"/>
                  </a:lnTo>
                  <a:lnTo>
                    <a:pt x="189" y="154"/>
                  </a:lnTo>
                  <a:lnTo>
                    <a:pt x="182" y="182"/>
                  </a:lnTo>
                  <a:lnTo>
                    <a:pt x="172" y="206"/>
                  </a:lnTo>
                  <a:lnTo>
                    <a:pt x="160" y="227"/>
                  </a:lnTo>
                  <a:lnTo>
                    <a:pt x="146" y="245"/>
                  </a:lnTo>
                  <a:lnTo>
                    <a:pt x="128" y="258"/>
                  </a:lnTo>
                  <a:lnTo>
                    <a:pt x="108" y="267"/>
                  </a:lnTo>
                  <a:lnTo>
                    <a:pt x="86" y="272"/>
                  </a:lnTo>
                  <a:lnTo>
                    <a:pt x="64" y="274"/>
                  </a:lnTo>
                  <a:lnTo>
                    <a:pt x="44" y="270"/>
                  </a:lnTo>
                  <a:lnTo>
                    <a:pt x="28" y="262"/>
                  </a:lnTo>
                  <a:lnTo>
                    <a:pt x="16" y="249"/>
                  </a:lnTo>
                  <a:lnTo>
                    <a:pt x="7" y="230"/>
                  </a:lnTo>
                  <a:lnTo>
                    <a:pt x="2" y="208"/>
                  </a:lnTo>
                  <a:lnTo>
                    <a:pt x="0" y="181"/>
                  </a:lnTo>
                  <a:lnTo>
                    <a:pt x="1" y="150"/>
                  </a:lnTo>
                  <a:lnTo>
                    <a:pt x="5" y="119"/>
                  </a:lnTo>
                  <a:lnTo>
                    <a:pt x="12" y="92"/>
                  </a:lnTo>
                  <a:lnTo>
                    <a:pt x="22" y="68"/>
                  </a:lnTo>
                  <a:lnTo>
                    <a:pt x="33" y="47"/>
                  </a:lnTo>
                  <a:lnTo>
                    <a:pt x="47" y="30"/>
                  </a:lnTo>
                  <a:lnTo>
                    <a:pt x="65" y="16"/>
                  </a:lnTo>
                  <a:lnTo>
                    <a:pt x="86" y="6"/>
                  </a:lnTo>
                  <a:lnTo>
                    <a:pt x="109" y="1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230"/>
            <p:cNvSpPr>
              <a:spLocks noEditPoints="1"/>
            </p:cNvSpPr>
            <p:nvPr/>
          </p:nvSpPr>
          <p:spPr bwMode="auto">
            <a:xfrm>
              <a:off x="8161338" y="4414838"/>
              <a:ext cx="641350" cy="166688"/>
            </a:xfrm>
            <a:custGeom>
              <a:avLst/>
              <a:gdLst>
                <a:gd name="T0" fmla="*/ 1304 w 3633"/>
                <a:gd name="T1" fmla="*/ 324 h 841"/>
                <a:gd name="T2" fmla="*/ 1212 w 3633"/>
                <a:gd name="T3" fmla="*/ 451 h 841"/>
                <a:gd name="T4" fmla="*/ 1208 w 3633"/>
                <a:gd name="T5" fmla="*/ 619 h 841"/>
                <a:gd name="T6" fmla="*/ 1304 w 3633"/>
                <a:gd name="T7" fmla="*/ 697 h 841"/>
                <a:gd name="T8" fmla="*/ 1468 w 3633"/>
                <a:gd name="T9" fmla="*/ 668 h 841"/>
                <a:gd name="T10" fmla="*/ 1411 w 3633"/>
                <a:gd name="T11" fmla="*/ 623 h 841"/>
                <a:gd name="T12" fmla="*/ 1302 w 3633"/>
                <a:gd name="T13" fmla="*/ 611 h 841"/>
                <a:gd name="T14" fmla="*/ 1531 w 3633"/>
                <a:gd name="T15" fmla="*/ 491 h 841"/>
                <a:gd name="T16" fmla="*/ 1518 w 3633"/>
                <a:gd name="T17" fmla="*/ 339 h 841"/>
                <a:gd name="T18" fmla="*/ 1418 w 3633"/>
                <a:gd name="T19" fmla="*/ 289 h 841"/>
                <a:gd name="T20" fmla="*/ 1710 w 3633"/>
                <a:gd name="T21" fmla="*/ 263 h 841"/>
                <a:gd name="T22" fmla="*/ 1616 w 3633"/>
                <a:gd name="T23" fmla="*/ 390 h 841"/>
                <a:gd name="T24" fmla="*/ 1609 w 3633"/>
                <a:gd name="T25" fmla="*/ 562 h 841"/>
                <a:gd name="T26" fmla="*/ 1684 w 3633"/>
                <a:gd name="T27" fmla="*/ 637 h 841"/>
                <a:gd name="T28" fmla="*/ 1818 w 3633"/>
                <a:gd name="T29" fmla="*/ 625 h 841"/>
                <a:gd name="T30" fmla="*/ 1804 w 3633"/>
                <a:gd name="T31" fmla="*/ 561 h 841"/>
                <a:gd name="T32" fmla="*/ 1700 w 3633"/>
                <a:gd name="T33" fmla="*/ 547 h 841"/>
                <a:gd name="T34" fmla="*/ 1690 w 3633"/>
                <a:gd name="T35" fmla="*/ 419 h 841"/>
                <a:gd name="T36" fmla="*/ 1752 w 3633"/>
                <a:gd name="T37" fmla="*/ 316 h 841"/>
                <a:gd name="T38" fmla="*/ 1878 w 3633"/>
                <a:gd name="T39" fmla="*/ 310 h 841"/>
                <a:gd name="T40" fmla="*/ 2178 w 3633"/>
                <a:gd name="T41" fmla="*/ 179 h 841"/>
                <a:gd name="T42" fmla="*/ 2032 w 3633"/>
                <a:gd name="T43" fmla="*/ 231 h 841"/>
                <a:gd name="T44" fmla="*/ 1954 w 3633"/>
                <a:gd name="T45" fmla="*/ 373 h 841"/>
                <a:gd name="T46" fmla="*/ 1961 w 3633"/>
                <a:gd name="T47" fmla="*/ 515 h 841"/>
                <a:gd name="T48" fmla="*/ 2037 w 3633"/>
                <a:gd name="T49" fmla="*/ 585 h 841"/>
                <a:gd name="T50" fmla="*/ 2171 w 3633"/>
                <a:gd name="T51" fmla="*/ 571 h 841"/>
                <a:gd name="T52" fmla="*/ 2280 w 3633"/>
                <a:gd name="T53" fmla="*/ 460 h 841"/>
                <a:gd name="T54" fmla="*/ 2304 w 3633"/>
                <a:gd name="T55" fmla="*/ 291 h 841"/>
                <a:gd name="T56" fmla="*/ 2231 w 3633"/>
                <a:gd name="T57" fmla="*/ 188 h 841"/>
                <a:gd name="T58" fmla="*/ 2816 w 3633"/>
                <a:gd name="T59" fmla="*/ 3 h 841"/>
                <a:gd name="T60" fmla="*/ 3179 w 3633"/>
                <a:gd name="T61" fmla="*/ 30 h 841"/>
                <a:gd name="T62" fmla="*/ 3455 w 3633"/>
                <a:gd name="T63" fmla="*/ 70 h 841"/>
                <a:gd name="T64" fmla="*/ 3611 w 3633"/>
                <a:gd name="T65" fmla="*/ 100 h 841"/>
                <a:gd name="T66" fmla="*/ 3448 w 3633"/>
                <a:gd name="T67" fmla="*/ 737 h 841"/>
                <a:gd name="T68" fmla="*/ 3340 w 3633"/>
                <a:gd name="T69" fmla="*/ 716 h 841"/>
                <a:gd name="T70" fmla="*/ 3110 w 3633"/>
                <a:gd name="T71" fmla="*/ 681 h 841"/>
                <a:gd name="T72" fmla="*/ 2799 w 3633"/>
                <a:gd name="T73" fmla="*/ 656 h 841"/>
                <a:gd name="T74" fmla="*/ 2444 w 3633"/>
                <a:gd name="T75" fmla="*/ 660 h 841"/>
                <a:gd name="T76" fmla="*/ 2081 w 3633"/>
                <a:gd name="T77" fmla="*/ 714 h 841"/>
                <a:gd name="T78" fmla="*/ 1613 w 3633"/>
                <a:gd name="T79" fmla="*/ 812 h 841"/>
                <a:gd name="T80" fmla="*/ 1098 w 3633"/>
                <a:gd name="T81" fmla="*/ 841 h 841"/>
                <a:gd name="T82" fmla="*/ 691 w 3633"/>
                <a:gd name="T83" fmla="*/ 827 h 841"/>
                <a:gd name="T84" fmla="*/ 348 w 3633"/>
                <a:gd name="T85" fmla="*/ 793 h 841"/>
                <a:gd name="T86" fmla="*/ 105 w 3633"/>
                <a:gd name="T87" fmla="*/ 759 h 841"/>
                <a:gd name="T88" fmla="*/ 0 w 3633"/>
                <a:gd name="T89" fmla="*/ 741 h 841"/>
                <a:gd name="T90" fmla="*/ 302 w 3633"/>
                <a:gd name="T91" fmla="*/ 127 h 841"/>
                <a:gd name="T92" fmla="*/ 664 w 3633"/>
                <a:gd name="T93" fmla="*/ 168 h 841"/>
                <a:gd name="T94" fmla="*/ 1104 w 3633"/>
                <a:gd name="T95" fmla="*/ 188 h 841"/>
                <a:gd name="T96" fmla="*/ 1550 w 3633"/>
                <a:gd name="T97" fmla="*/ 160 h 841"/>
                <a:gd name="T98" fmla="*/ 1964 w 3633"/>
                <a:gd name="T99" fmla="*/ 67 h 841"/>
                <a:gd name="T100" fmla="*/ 2401 w 3633"/>
                <a:gd name="T101" fmla="*/ 8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33" h="841">
                  <a:moveTo>
                    <a:pt x="1418" y="289"/>
                  </a:moveTo>
                  <a:lnTo>
                    <a:pt x="1390" y="292"/>
                  </a:lnTo>
                  <a:lnTo>
                    <a:pt x="1359" y="298"/>
                  </a:lnTo>
                  <a:lnTo>
                    <a:pt x="1331" y="309"/>
                  </a:lnTo>
                  <a:lnTo>
                    <a:pt x="1304" y="324"/>
                  </a:lnTo>
                  <a:lnTo>
                    <a:pt x="1280" y="342"/>
                  </a:lnTo>
                  <a:lnTo>
                    <a:pt x="1259" y="365"/>
                  </a:lnTo>
                  <a:lnTo>
                    <a:pt x="1240" y="391"/>
                  </a:lnTo>
                  <a:lnTo>
                    <a:pt x="1225" y="420"/>
                  </a:lnTo>
                  <a:lnTo>
                    <a:pt x="1212" y="451"/>
                  </a:lnTo>
                  <a:lnTo>
                    <a:pt x="1204" y="487"/>
                  </a:lnTo>
                  <a:lnTo>
                    <a:pt x="1199" y="524"/>
                  </a:lnTo>
                  <a:lnTo>
                    <a:pt x="1198" y="559"/>
                  </a:lnTo>
                  <a:lnTo>
                    <a:pt x="1200" y="591"/>
                  </a:lnTo>
                  <a:lnTo>
                    <a:pt x="1208" y="619"/>
                  </a:lnTo>
                  <a:lnTo>
                    <a:pt x="1219" y="643"/>
                  </a:lnTo>
                  <a:lnTo>
                    <a:pt x="1236" y="663"/>
                  </a:lnTo>
                  <a:lnTo>
                    <a:pt x="1255" y="679"/>
                  </a:lnTo>
                  <a:lnTo>
                    <a:pt x="1278" y="690"/>
                  </a:lnTo>
                  <a:lnTo>
                    <a:pt x="1304" y="697"/>
                  </a:lnTo>
                  <a:lnTo>
                    <a:pt x="1335" y="700"/>
                  </a:lnTo>
                  <a:lnTo>
                    <a:pt x="1369" y="696"/>
                  </a:lnTo>
                  <a:lnTo>
                    <a:pt x="1405" y="689"/>
                  </a:lnTo>
                  <a:lnTo>
                    <a:pt x="1437" y="680"/>
                  </a:lnTo>
                  <a:lnTo>
                    <a:pt x="1468" y="668"/>
                  </a:lnTo>
                  <a:lnTo>
                    <a:pt x="1499" y="651"/>
                  </a:lnTo>
                  <a:lnTo>
                    <a:pt x="1505" y="584"/>
                  </a:lnTo>
                  <a:lnTo>
                    <a:pt x="1472" y="601"/>
                  </a:lnTo>
                  <a:lnTo>
                    <a:pt x="1441" y="614"/>
                  </a:lnTo>
                  <a:lnTo>
                    <a:pt x="1411" y="623"/>
                  </a:lnTo>
                  <a:lnTo>
                    <a:pt x="1377" y="630"/>
                  </a:lnTo>
                  <a:lnTo>
                    <a:pt x="1354" y="631"/>
                  </a:lnTo>
                  <a:lnTo>
                    <a:pt x="1333" y="629"/>
                  </a:lnTo>
                  <a:lnTo>
                    <a:pt x="1317" y="622"/>
                  </a:lnTo>
                  <a:lnTo>
                    <a:pt x="1302" y="611"/>
                  </a:lnTo>
                  <a:lnTo>
                    <a:pt x="1291" y="595"/>
                  </a:lnTo>
                  <a:lnTo>
                    <a:pt x="1284" y="576"/>
                  </a:lnTo>
                  <a:lnTo>
                    <a:pt x="1280" y="554"/>
                  </a:lnTo>
                  <a:lnTo>
                    <a:pt x="1280" y="527"/>
                  </a:lnTo>
                  <a:lnTo>
                    <a:pt x="1531" y="491"/>
                  </a:lnTo>
                  <a:lnTo>
                    <a:pt x="1536" y="445"/>
                  </a:lnTo>
                  <a:lnTo>
                    <a:pt x="1537" y="413"/>
                  </a:lnTo>
                  <a:lnTo>
                    <a:pt x="1535" y="385"/>
                  </a:lnTo>
                  <a:lnTo>
                    <a:pt x="1528" y="361"/>
                  </a:lnTo>
                  <a:lnTo>
                    <a:pt x="1518" y="339"/>
                  </a:lnTo>
                  <a:lnTo>
                    <a:pt x="1505" y="322"/>
                  </a:lnTo>
                  <a:lnTo>
                    <a:pt x="1487" y="307"/>
                  </a:lnTo>
                  <a:lnTo>
                    <a:pt x="1467" y="297"/>
                  </a:lnTo>
                  <a:lnTo>
                    <a:pt x="1444" y="291"/>
                  </a:lnTo>
                  <a:lnTo>
                    <a:pt x="1418" y="289"/>
                  </a:lnTo>
                  <a:close/>
                  <a:moveTo>
                    <a:pt x="1830" y="228"/>
                  </a:moveTo>
                  <a:lnTo>
                    <a:pt x="1802" y="231"/>
                  </a:lnTo>
                  <a:lnTo>
                    <a:pt x="1768" y="238"/>
                  </a:lnTo>
                  <a:lnTo>
                    <a:pt x="1737" y="249"/>
                  </a:lnTo>
                  <a:lnTo>
                    <a:pt x="1710" y="263"/>
                  </a:lnTo>
                  <a:lnTo>
                    <a:pt x="1684" y="283"/>
                  </a:lnTo>
                  <a:lnTo>
                    <a:pt x="1662" y="304"/>
                  </a:lnTo>
                  <a:lnTo>
                    <a:pt x="1643" y="330"/>
                  </a:lnTo>
                  <a:lnTo>
                    <a:pt x="1628" y="359"/>
                  </a:lnTo>
                  <a:lnTo>
                    <a:pt x="1616" y="390"/>
                  </a:lnTo>
                  <a:lnTo>
                    <a:pt x="1607" y="425"/>
                  </a:lnTo>
                  <a:lnTo>
                    <a:pt x="1601" y="463"/>
                  </a:lnTo>
                  <a:lnTo>
                    <a:pt x="1600" y="501"/>
                  </a:lnTo>
                  <a:lnTo>
                    <a:pt x="1602" y="533"/>
                  </a:lnTo>
                  <a:lnTo>
                    <a:pt x="1609" y="562"/>
                  </a:lnTo>
                  <a:lnTo>
                    <a:pt x="1619" y="586"/>
                  </a:lnTo>
                  <a:lnTo>
                    <a:pt x="1633" y="607"/>
                  </a:lnTo>
                  <a:lnTo>
                    <a:pt x="1648" y="620"/>
                  </a:lnTo>
                  <a:lnTo>
                    <a:pt x="1665" y="630"/>
                  </a:lnTo>
                  <a:lnTo>
                    <a:pt x="1684" y="637"/>
                  </a:lnTo>
                  <a:lnTo>
                    <a:pt x="1706" y="641"/>
                  </a:lnTo>
                  <a:lnTo>
                    <a:pt x="1732" y="642"/>
                  </a:lnTo>
                  <a:lnTo>
                    <a:pt x="1758" y="639"/>
                  </a:lnTo>
                  <a:lnTo>
                    <a:pt x="1792" y="633"/>
                  </a:lnTo>
                  <a:lnTo>
                    <a:pt x="1818" y="625"/>
                  </a:lnTo>
                  <a:lnTo>
                    <a:pt x="1843" y="614"/>
                  </a:lnTo>
                  <a:lnTo>
                    <a:pt x="1866" y="600"/>
                  </a:lnTo>
                  <a:lnTo>
                    <a:pt x="1872" y="527"/>
                  </a:lnTo>
                  <a:lnTo>
                    <a:pt x="1839" y="547"/>
                  </a:lnTo>
                  <a:lnTo>
                    <a:pt x="1804" y="561"/>
                  </a:lnTo>
                  <a:lnTo>
                    <a:pt x="1769" y="569"/>
                  </a:lnTo>
                  <a:lnTo>
                    <a:pt x="1747" y="571"/>
                  </a:lnTo>
                  <a:lnTo>
                    <a:pt x="1728" y="567"/>
                  </a:lnTo>
                  <a:lnTo>
                    <a:pt x="1712" y="559"/>
                  </a:lnTo>
                  <a:lnTo>
                    <a:pt x="1700" y="547"/>
                  </a:lnTo>
                  <a:lnTo>
                    <a:pt x="1691" y="530"/>
                  </a:lnTo>
                  <a:lnTo>
                    <a:pt x="1685" y="508"/>
                  </a:lnTo>
                  <a:lnTo>
                    <a:pt x="1683" y="481"/>
                  </a:lnTo>
                  <a:lnTo>
                    <a:pt x="1685" y="450"/>
                  </a:lnTo>
                  <a:lnTo>
                    <a:pt x="1690" y="419"/>
                  </a:lnTo>
                  <a:lnTo>
                    <a:pt x="1696" y="391"/>
                  </a:lnTo>
                  <a:lnTo>
                    <a:pt x="1706" y="366"/>
                  </a:lnTo>
                  <a:lnTo>
                    <a:pt x="1718" y="346"/>
                  </a:lnTo>
                  <a:lnTo>
                    <a:pt x="1734" y="329"/>
                  </a:lnTo>
                  <a:lnTo>
                    <a:pt x="1752" y="316"/>
                  </a:lnTo>
                  <a:lnTo>
                    <a:pt x="1772" y="307"/>
                  </a:lnTo>
                  <a:lnTo>
                    <a:pt x="1795" y="301"/>
                  </a:lnTo>
                  <a:lnTo>
                    <a:pt x="1818" y="300"/>
                  </a:lnTo>
                  <a:lnTo>
                    <a:pt x="1846" y="303"/>
                  </a:lnTo>
                  <a:lnTo>
                    <a:pt x="1878" y="310"/>
                  </a:lnTo>
                  <a:lnTo>
                    <a:pt x="1908" y="238"/>
                  </a:lnTo>
                  <a:lnTo>
                    <a:pt x="1883" y="232"/>
                  </a:lnTo>
                  <a:lnTo>
                    <a:pt x="1858" y="228"/>
                  </a:lnTo>
                  <a:lnTo>
                    <a:pt x="1830" y="228"/>
                  </a:lnTo>
                  <a:close/>
                  <a:moveTo>
                    <a:pt x="2178" y="179"/>
                  </a:moveTo>
                  <a:lnTo>
                    <a:pt x="2147" y="181"/>
                  </a:lnTo>
                  <a:lnTo>
                    <a:pt x="2114" y="188"/>
                  </a:lnTo>
                  <a:lnTo>
                    <a:pt x="2084" y="198"/>
                  </a:lnTo>
                  <a:lnTo>
                    <a:pt x="2056" y="213"/>
                  </a:lnTo>
                  <a:lnTo>
                    <a:pt x="2032" y="231"/>
                  </a:lnTo>
                  <a:lnTo>
                    <a:pt x="2010" y="254"/>
                  </a:lnTo>
                  <a:lnTo>
                    <a:pt x="1991" y="280"/>
                  </a:lnTo>
                  <a:lnTo>
                    <a:pt x="1974" y="308"/>
                  </a:lnTo>
                  <a:lnTo>
                    <a:pt x="1963" y="339"/>
                  </a:lnTo>
                  <a:lnTo>
                    <a:pt x="1954" y="373"/>
                  </a:lnTo>
                  <a:lnTo>
                    <a:pt x="1949" y="410"/>
                  </a:lnTo>
                  <a:lnTo>
                    <a:pt x="1948" y="439"/>
                  </a:lnTo>
                  <a:lnTo>
                    <a:pt x="1949" y="467"/>
                  </a:lnTo>
                  <a:lnTo>
                    <a:pt x="1953" y="493"/>
                  </a:lnTo>
                  <a:lnTo>
                    <a:pt x="1961" y="515"/>
                  </a:lnTo>
                  <a:lnTo>
                    <a:pt x="1971" y="535"/>
                  </a:lnTo>
                  <a:lnTo>
                    <a:pt x="1984" y="552"/>
                  </a:lnTo>
                  <a:lnTo>
                    <a:pt x="2000" y="566"/>
                  </a:lnTo>
                  <a:lnTo>
                    <a:pt x="2017" y="578"/>
                  </a:lnTo>
                  <a:lnTo>
                    <a:pt x="2037" y="585"/>
                  </a:lnTo>
                  <a:lnTo>
                    <a:pt x="2060" y="590"/>
                  </a:lnTo>
                  <a:lnTo>
                    <a:pt x="2083" y="591"/>
                  </a:lnTo>
                  <a:lnTo>
                    <a:pt x="2108" y="588"/>
                  </a:lnTo>
                  <a:lnTo>
                    <a:pt x="2141" y="581"/>
                  </a:lnTo>
                  <a:lnTo>
                    <a:pt x="2171" y="571"/>
                  </a:lnTo>
                  <a:lnTo>
                    <a:pt x="2198" y="556"/>
                  </a:lnTo>
                  <a:lnTo>
                    <a:pt x="2223" y="538"/>
                  </a:lnTo>
                  <a:lnTo>
                    <a:pt x="2246" y="515"/>
                  </a:lnTo>
                  <a:lnTo>
                    <a:pt x="2264" y="490"/>
                  </a:lnTo>
                  <a:lnTo>
                    <a:pt x="2280" y="460"/>
                  </a:lnTo>
                  <a:lnTo>
                    <a:pt x="2292" y="429"/>
                  </a:lnTo>
                  <a:lnTo>
                    <a:pt x="2301" y="395"/>
                  </a:lnTo>
                  <a:lnTo>
                    <a:pt x="2306" y="358"/>
                  </a:lnTo>
                  <a:lnTo>
                    <a:pt x="2308" y="322"/>
                  </a:lnTo>
                  <a:lnTo>
                    <a:pt x="2304" y="291"/>
                  </a:lnTo>
                  <a:lnTo>
                    <a:pt x="2298" y="262"/>
                  </a:lnTo>
                  <a:lnTo>
                    <a:pt x="2287" y="237"/>
                  </a:lnTo>
                  <a:lnTo>
                    <a:pt x="2271" y="216"/>
                  </a:lnTo>
                  <a:lnTo>
                    <a:pt x="2253" y="200"/>
                  </a:lnTo>
                  <a:lnTo>
                    <a:pt x="2231" y="188"/>
                  </a:lnTo>
                  <a:lnTo>
                    <a:pt x="2207" y="181"/>
                  </a:lnTo>
                  <a:lnTo>
                    <a:pt x="2178" y="179"/>
                  </a:lnTo>
                  <a:close/>
                  <a:moveTo>
                    <a:pt x="2654" y="0"/>
                  </a:moveTo>
                  <a:lnTo>
                    <a:pt x="2736" y="1"/>
                  </a:lnTo>
                  <a:lnTo>
                    <a:pt x="2816" y="3"/>
                  </a:lnTo>
                  <a:lnTo>
                    <a:pt x="2893" y="6"/>
                  </a:lnTo>
                  <a:lnTo>
                    <a:pt x="2970" y="11"/>
                  </a:lnTo>
                  <a:lnTo>
                    <a:pt x="3042" y="17"/>
                  </a:lnTo>
                  <a:lnTo>
                    <a:pt x="3111" y="23"/>
                  </a:lnTo>
                  <a:lnTo>
                    <a:pt x="3179" y="30"/>
                  </a:lnTo>
                  <a:lnTo>
                    <a:pt x="3242" y="37"/>
                  </a:lnTo>
                  <a:lnTo>
                    <a:pt x="3301" y="45"/>
                  </a:lnTo>
                  <a:lnTo>
                    <a:pt x="3357" y="54"/>
                  </a:lnTo>
                  <a:lnTo>
                    <a:pt x="3408" y="62"/>
                  </a:lnTo>
                  <a:lnTo>
                    <a:pt x="3455" y="70"/>
                  </a:lnTo>
                  <a:lnTo>
                    <a:pt x="3497" y="77"/>
                  </a:lnTo>
                  <a:lnTo>
                    <a:pt x="3533" y="84"/>
                  </a:lnTo>
                  <a:lnTo>
                    <a:pt x="3565" y="90"/>
                  </a:lnTo>
                  <a:lnTo>
                    <a:pt x="3591" y="96"/>
                  </a:lnTo>
                  <a:lnTo>
                    <a:pt x="3611" y="100"/>
                  </a:lnTo>
                  <a:lnTo>
                    <a:pt x="3625" y="103"/>
                  </a:lnTo>
                  <a:lnTo>
                    <a:pt x="3633" y="105"/>
                  </a:lnTo>
                  <a:lnTo>
                    <a:pt x="3253" y="421"/>
                  </a:lnTo>
                  <a:lnTo>
                    <a:pt x="3452" y="738"/>
                  </a:lnTo>
                  <a:lnTo>
                    <a:pt x="3448" y="737"/>
                  </a:lnTo>
                  <a:lnTo>
                    <a:pt x="3438" y="735"/>
                  </a:lnTo>
                  <a:lnTo>
                    <a:pt x="3421" y="731"/>
                  </a:lnTo>
                  <a:lnTo>
                    <a:pt x="3399" y="727"/>
                  </a:lnTo>
                  <a:lnTo>
                    <a:pt x="3372" y="722"/>
                  </a:lnTo>
                  <a:lnTo>
                    <a:pt x="3340" y="716"/>
                  </a:lnTo>
                  <a:lnTo>
                    <a:pt x="3302" y="709"/>
                  </a:lnTo>
                  <a:lnTo>
                    <a:pt x="3260" y="703"/>
                  </a:lnTo>
                  <a:lnTo>
                    <a:pt x="3213" y="695"/>
                  </a:lnTo>
                  <a:lnTo>
                    <a:pt x="3163" y="688"/>
                  </a:lnTo>
                  <a:lnTo>
                    <a:pt x="3110" y="681"/>
                  </a:lnTo>
                  <a:lnTo>
                    <a:pt x="3054" y="675"/>
                  </a:lnTo>
                  <a:lnTo>
                    <a:pt x="2994" y="669"/>
                  </a:lnTo>
                  <a:lnTo>
                    <a:pt x="2931" y="664"/>
                  </a:lnTo>
                  <a:lnTo>
                    <a:pt x="2867" y="659"/>
                  </a:lnTo>
                  <a:lnTo>
                    <a:pt x="2799" y="656"/>
                  </a:lnTo>
                  <a:lnTo>
                    <a:pt x="2731" y="654"/>
                  </a:lnTo>
                  <a:lnTo>
                    <a:pt x="2661" y="653"/>
                  </a:lnTo>
                  <a:lnTo>
                    <a:pt x="2589" y="653"/>
                  </a:lnTo>
                  <a:lnTo>
                    <a:pt x="2517" y="656"/>
                  </a:lnTo>
                  <a:lnTo>
                    <a:pt x="2444" y="660"/>
                  </a:lnTo>
                  <a:lnTo>
                    <a:pt x="2371" y="666"/>
                  </a:lnTo>
                  <a:lnTo>
                    <a:pt x="2298" y="674"/>
                  </a:lnTo>
                  <a:lnTo>
                    <a:pt x="2225" y="684"/>
                  </a:lnTo>
                  <a:lnTo>
                    <a:pt x="2153" y="697"/>
                  </a:lnTo>
                  <a:lnTo>
                    <a:pt x="2081" y="714"/>
                  </a:lnTo>
                  <a:lnTo>
                    <a:pt x="2011" y="732"/>
                  </a:lnTo>
                  <a:lnTo>
                    <a:pt x="1914" y="758"/>
                  </a:lnTo>
                  <a:lnTo>
                    <a:pt x="1816" y="779"/>
                  </a:lnTo>
                  <a:lnTo>
                    <a:pt x="1715" y="797"/>
                  </a:lnTo>
                  <a:lnTo>
                    <a:pt x="1613" y="812"/>
                  </a:lnTo>
                  <a:lnTo>
                    <a:pt x="1510" y="823"/>
                  </a:lnTo>
                  <a:lnTo>
                    <a:pt x="1407" y="831"/>
                  </a:lnTo>
                  <a:lnTo>
                    <a:pt x="1303" y="837"/>
                  </a:lnTo>
                  <a:lnTo>
                    <a:pt x="1200" y="840"/>
                  </a:lnTo>
                  <a:lnTo>
                    <a:pt x="1098" y="841"/>
                  </a:lnTo>
                  <a:lnTo>
                    <a:pt x="1014" y="841"/>
                  </a:lnTo>
                  <a:lnTo>
                    <a:pt x="930" y="839"/>
                  </a:lnTo>
                  <a:lnTo>
                    <a:pt x="848" y="836"/>
                  </a:lnTo>
                  <a:lnTo>
                    <a:pt x="768" y="832"/>
                  </a:lnTo>
                  <a:lnTo>
                    <a:pt x="691" y="827"/>
                  </a:lnTo>
                  <a:lnTo>
                    <a:pt x="616" y="821"/>
                  </a:lnTo>
                  <a:lnTo>
                    <a:pt x="544" y="815"/>
                  </a:lnTo>
                  <a:lnTo>
                    <a:pt x="475" y="808"/>
                  </a:lnTo>
                  <a:lnTo>
                    <a:pt x="410" y="801"/>
                  </a:lnTo>
                  <a:lnTo>
                    <a:pt x="348" y="793"/>
                  </a:lnTo>
                  <a:lnTo>
                    <a:pt x="290" y="786"/>
                  </a:lnTo>
                  <a:lnTo>
                    <a:pt x="236" y="779"/>
                  </a:lnTo>
                  <a:lnTo>
                    <a:pt x="187" y="772"/>
                  </a:lnTo>
                  <a:lnTo>
                    <a:pt x="144" y="765"/>
                  </a:lnTo>
                  <a:lnTo>
                    <a:pt x="105" y="759"/>
                  </a:lnTo>
                  <a:lnTo>
                    <a:pt x="72" y="754"/>
                  </a:lnTo>
                  <a:lnTo>
                    <a:pt x="44" y="749"/>
                  </a:lnTo>
                  <a:lnTo>
                    <a:pt x="23" y="745"/>
                  </a:lnTo>
                  <a:lnTo>
                    <a:pt x="8" y="742"/>
                  </a:lnTo>
                  <a:lnTo>
                    <a:pt x="0" y="741"/>
                  </a:lnTo>
                  <a:lnTo>
                    <a:pt x="432" y="492"/>
                  </a:lnTo>
                  <a:lnTo>
                    <a:pt x="151" y="101"/>
                  </a:lnTo>
                  <a:lnTo>
                    <a:pt x="195" y="109"/>
                  </a:lnTo>
                  <a:lnTo>
                    <a:pt x="245" y="118"/>
                  </a:lnTo>
                  <a:lnTo>
                    <a:pt x="302" y="127"/>
                  </a:lnTo>
                  <a:lnTo>
                    <a:pt x="364" y="136"/>
                  </a:lnTo>
                  <a:lnTo>
                    <a:pt x="433" y="144"/>
                  </a:lnTo>
                  <a:lnTo>
                    <a:pt x="506" y="153"/>
                  </a:lnTo>
                  <a:lnTo>
                    <a:pt x="584" y="161"/>
                  </a:lnTo>
                  <a:lnTo>
                    <a:pt x="664" y="168"/>
                  </a:lnTo>
                  <a:lnTo>
                    <a:pt x="749" y="175"/>
                  </a:lnTo>
                  <a:lnTo>
                    <a:pt x="835" y="180"/>
                  </a:lnTo>
                  <a:lnTo>
                    <a:pt x="923" y="184"/>
                  </a:lnTo>
                  <a:lnTo>
                    <a:pt x="1013" y="187"/>
                  </a:lnTo>
                  <a:lnTo>
                    <a:pt x="1104" y="188"/>
                  </a:lnTo>
                  <a:lnTo>
                    <a:pt x="1195" y="187"/>
                  </a:lnTo>
                  <a:lnTo>
                    <a:pt x="1286" y="183"/>
                  </a:lnTo>
                  <a:lnTo>
                    <a:pt x="1375" y="178"/>
                  </a:lnTo>
                  <a:lnTo>
                    <a:pt x="1464" y="170"/>
                  </a:lnTo>
                  <a:lnTo>
                    <a:pt x="1550" y="160"/>
                  </a:lnTo>
                  <a:lnTo>
                    <a:pt x="1634" y="146"/>
                  </a:lnTo>
                  <a:lnTo>
                    <a:pt x="1715" y="130"/>
                  </a:lnTo>
                  <a:lnTo>
                    <a:pt x="1793" y="110"/>
                  </a:lnTo>
                  <a:lnTo>
                    <a:pt x="1878" y="87"/>
                  </a:lnTo>
                  <a:lnTo>
                    <a:pt x="1964" y="67"/>
                  </a:lnTo>
                  <a:lnTo>
                    <a:pt x="2052" y="49"/>
                  </a:lnTo>
                  <a:lnTo>
                    <a:pt x="2139" y="35"/>
                  </a:lnTo>
                  <a:lnTo>
                    <a:pt x="2227" y="24"/>
                  </a:lnTo>
                  <a:lnTo>
                    <a:pt x="2313" y="15"/>
                  </a:lnTo>
                  <a:lnTo>
                    <a:pt x="2401" y="8"/>
                  </a:lnTo>
                  <a:lnTo>
                    <a:pt x="2486" y="3"/>
                  </a:lnTo>
                  <a:lnTo>
                    <a:pt x="2571" y="1"/>
                  </a:lnTo>
                  <a:lnTo>
                    <a:pt x="26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231"/>
            <p:cNvSpPr>
              <a:spLocks/>
            </p:cNvSpPr>
            <p:nvPr/>
          </p:nvSpPr>
          <p:spPr bwMode="auto">
            <a:xfrm>
              <a:off x="8388351" y="4484688"/>
              <a:ext cx="30163" cy="22225"/>
            </a:xfrm>
            <a:custGeom>
              <a:avLst/>
              <a:gdLst>
                <a:gd name="T0" fmla="*/ 116 w 172"/>
                <a:gd name="T1" fmla="*/ 0 h 112"/>
                <a:gd name="T2" fmla="*/ 131 w 172"/>
                <a:gd name="T3" fmla="*/ 2 h 112"/>
                <a:gd name="T4" fmla="*/ 145 w 172"/>
                <a:gd name="T5" fmla="*/ 8 h 112"/>
                <a:gd name="T6" fmla="*/ 156 w 172"/>
                <a:gd name="T7" fmla="*/ 17 h 112"/>
                <a:gd name="T8" fmla="*/ 164 w 172"/>
                <a:gd name="T9" fmla="*/ 29 h 112"/>
                <a:gd name="T10" fmla="*/ 169 w 172"/>
                <a:gd name="T11" fmla="*/ 45 h 112"/>
                <a:gd name="T12" fmla="*/ 172 w 172"/>
                <a:gd name="T13" fmla="*/ 65 h 112"/>
                <a:gd name="T14" fmla="*/ 171 w 172"/>
                <a:gd name="T15" fmla="*/ 87 h 112"/>
                <a:gd name="T16" fmla="*/ 0 w 172"/>
                <a:gd name="T17" fmla="*/ 112 h 112"/>
                <a:gd name="T18" fmla="*/ 7 w 172"/>
                <a:gd name="T19" fmla="*/ 82 h 112"/>
                <a:gd name="T20" fmla="*/ 18 w 172"/>
                <a:gd name="T21" fmla="*/ 56 h 112"/>
                <a:gd name="T22" fmla="*/ 34 w 172"/>
                <a:gd name="T23" fmla="*/ 35 h 112"/>
                <a:gd name="T24" fmla="*/ 47 w 172"/>
                <a:gd name="T25" fmla="*/ 22 h 112"/>
                <a:gd name="T26" fmla="*/ 63 w 172"/>
                <a:gd name="T27" fmla="*/ 12 h 112"/>
                <a:gd name="T28" fmla="*/ 79 w 172"/>
                <a:gd name="T29" fmla="*/ 5 h 112"/>
                <a:gd name="T30" fmla="*/ 97 w 172"/>
                <a:gd name="T31" fmla="*/ 1 h 112"/>
                <a:gd name="T32" fmla="*/ 116 w 172"/>
                <a:gd name="T3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112">
                  <a:moveTo>
                    <a:pt x="116" y="0"/>
                  </a:moveTo>
                  <a:lnTo>
                    <a:pt x="131" y="2"/>
                  </a:lnTo>
                  <a:lnTo>
                    <a:pt x="145" y="8"/>
                  </a:lnTo>
                  <a:lnTo>
                    <a:pt x="156" y="17"/>
                  </a:lnTo>
                  <a:lnTo>
                    <a:pt x="164" y="29"/>
                  </a:lnTo>
                  <a:lnTo>
                    <a:pt x="169" y="45"/>
                  </a:lnTo>
                  <a:lnTo>
                    <a:pt x="172" y="65"/>
                  </a:lnTo>
                  <a:lnTo>
                    <a:pt x="171" y="87"/>
                  </a:lnTo>
                  <a:lnTo>
                    <a:pt x="0" y="112"/>
                  </a:lnTo>
                  <a:lnTo>
                    <a:pt x="7" y="82"/>
                  </a:lnTo>
                  <a:lnTo>
                    <a:pt x="18" y="56"/>
                  </a:lnTo>
                  <a:lnTo>
                    <a:pt x="34" y="35"/>
                  </a:lnTo>
                  <a:lnTo>
                    <a:pt x="47" y="22"/>
                  </a:lnTo>
                  <a:lnTo>
                    <a:pt x="63" y="12"/>
                  </a:lnTo>
                  <a:lnTo>
                    <a:pt x="79" y="5"/>
                  </a:lnTo>
                  <a:lnTo>
                    <a:pt x="97" y="1"/>
                  </a:lnTo>
                  <a:lnTo>
                    <a:pt x="1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0" name="Group 839"/>
          <p:cNvGrpSpPr/>
          <p:nvPr/>
        </p:nvGrpSpPr>
        <p:grpSpPr>
          <a:xfrm>
            <a:off x="9123509" y="4275138"/>
            <a:ext cx="484188" cy="465138"/>
            <a:chOff x="9118600" y="4275138"/>
            <a:chExt cx="484188" cy="465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3" name="Freeform 236"/>
            <p:cNvSpPr>
              <a:spLocks/>
            </p:cNvSpPr>
            <p:nvPr/>
          </p:nvSpPr>
          <p:spPr bwMode="auto">
            <a:xfrm>
              <a:off x="9282113" y="4532313"/>
              <a:ext cx="131763" cy="131763"/>
            </a:xfrm>
            <a:custGeom>
              <a:avLst/>
              <a:gdLst>
                <a:gd name="T0" fmla="*/ 920 w 920"/>
                <a:gd name="T1" fmla="*/ 0 h 911"/>
                <a:gd name="T2" fmla="*/ 919 w 920"/>
                <a:gd name="T3" fmla="*/ 1 h 911"/>
                <a:gd name="T4" fmla="*/ 917 w 920"/>
                <a:gd name="T5" fmla="*/ 6 h 911"/>
                <a:gd name="T6" fmla="*/ 910 w 920"/>
                <a:gd name="T7" fmla="*/ 14 h 911"/>
                <a:gd name="T8" fmla="*/ 902 w 920"/>
                <a:gd name="T9" fmla="*/ 24 h 911"/>
                <a:gd name="T10" fmla="*/ 891 w 920"/>
                <a:gd name="T11" fmla="*/ 37 h 911"/>
                <a:gd name="T12" fmla="*/ 879 w 920"/>
                <a:gd name="T13" fmla="*/ 53 h 911"/>
                <a:gd name="T14" fmla="*/ 864 w 920"/>
                <a:gd name="T15" fmla="*/ 70 h 911"/>
                <a:gd name="T16" fmla="*/ 847 w 920"/>
                <a:gd name="T17" fmla="*/ 90 h 911"/>
                <a:gd name="T18" fmla="*/ 828 w 920"/>
                <a:gd name="T19" fmla="*/ 111 h 911"/>
                <a:gd name="T20" fmla="*/ 807 w 920"/>
                <a:gd name="T21" fmla="*/ 135 h 911"/>
                <a:gd name="T22" fmla="*/ 785 w 920"/>
                <a:gd name="T23" fmla="*/ 160 h 911"/>
                <a:gd name="T24" fmla="*/ 760 w 920"/>
                <a:gd name="T25" fmla="*/ 186 h 911"/>
                <a:gd name="T26" fmla="*/ 735 w 920"/>
                <a:gd name="T27" fmla="*/ 215 h 911"/>
                <a:gd name="T28" fmla="*/ 709 w 920"/>
                <a:gd name="T29" fmla="*/ 245 h 911"/>
                <a:gd name="T30" fmla="*/ 681 w 920"/>
                <a:gd name="T31" fmla="*/ 275 h 911"/>
                <a:gd name="T32" fmla="*/ 651 w 920"/>
                <a:gd name="T33" fmla="*/ 307 h 911"/>
                <a:gd name="T34" fmla="*/ 622 w 920"/>
                <a:gd name="T35" fmla="*/ 340 h 911"/>
                <a:gd name="T36" fmla="*/ 591 w 920"/>
                <a:gd name="T37" fmla="*/ 374 h 911"/>
                <a:gd name="T38" fmla="*/ 561 w 920"/>
                <a:gd name="T39" fmla="*/ 409 h 911"/>
                <a:gd name="T40" fmla="*/ 529 w 920"/>
                <a:gd name="T41" fmla="*/ 443 h 911"/>
                <a:gd name="T42" fmla="*/ 496 w 920"/>
                <a:gd name="T43" fmla="*/ 479 h 911"/>
                <a:gd name="T44" fmla="*/ 464 w 920"/>
                <a:gd name="T45" fmla="*/ 514 h 911"/>
                <a:gd name="T46" fmla="*/ 432 w 920"/>
                <a:gd name="T47" fmla="*/ 550 h 911"/>
                <a:gd name="T48" fmla="*/ 399 w 920"/>
                <a:gd name="T49" fmla="*/ 585 h 911"/>
                <a:gd name="T50" fmla="*/ 366 w 920"/>
                <a:gd name="T51" fmla="*/ 621 h 911"/>
                <a:gd name="T52" fmla="*/ 334 w 920"/>
                <a:gd name="T53" fmla="*/ 656 h 911"/>
                <a:gd name="T54" fmla="*/ 303 w 920"/>
                <a:gd name="T55" fmla="*/ 691 h 911"/>
                <a:gd name="T56" fmla="*/ 271 w 920"/>
                <a:gd name="T57" fmla="*/ 725 h 911"/>
                <a:gd name="T58" fmla="*/ 240 w 920"/>
                <a:gd name="T59" fmla="*/ 758 h 911"/>
                <a:gd name="T60" fmla="*/ 210 w 920"/>
                <a:gd name="T61" fmla="*/ 791 h 911"/>
                <a:gd name="T62" fmla="*/ 180 w 920"/>
                <a:gd name="T63" fmla="*/ 822 h 911"/>
                <a:gd name="T64" fmla="*/ 153 w 920"/>
                <a:gd name="T65" fmla="*/ 853 h 911"/>
                <a:gd name="T66" fmla="*/ 125 w 920"/>
                <a:gd name="T67" fmla="*/ 883 h 911"/>
                <a:gd name="T68" fmla="*/ 100 w 920"/>
                <a:gd name="T69" fmla="*/ 911 h 911"/>
                <a:gd name="T70" fmla="*/ 73 w 920"/>
                <a:gd name="T71" fmla="*/ 888 h 911"/>
                <a:gd name="T72" fmla="*/ 50 w 920"/>
                <a:gd name="T73" fmla="*/ 865 h 911"/>
                <a:gd name="T74" fmla="*/ 24 w 920"/>
                <a:gd name="T75" fmla="*/ 838 h 911"/>
                <a:gd name="T76" fmla="*/ 0 w 920"/>
                <a:gd name="T77" fmla="*/ 810 h 911"/>
                <a:gd name="T78" fmla="*/ 67 w 920"/>
                <a:gd name="T79" fmla="*/ 758 h 911"/>
                <a:gd name="T80" fmla="*/ 138 w 920"/>
                <a:gd name="T81" fmla="*/ 703 h 911"/>
                <a:gd name="T82" fmla="*/ 212 w 920"/>
                <a:gd name="T83" fmla="*/ 643 h 911"/>
                <a:gd name="T84" fmla="*/ 288 w 920"/>
                <a:gd name="T85" fmla="*/ 581 h 911"/>
                <a:gd name="T86" fmla="*/ 366 w 920"/>
                <a:gd name="T87" fmla="*/ 514 h 911"/>
                <a:gd name="T88" fmla="*/ 446 w 920"/>
                <a:gd name="T89" fmla="*/ 445 h 911"/>
                <a:gd name="T90" fmla="*/ 528 w 920"/>
                <a:gd name="T91" fmla="*/ 373 h 911"/>
                <a:gd name="T92" fmla="*/ 609 w 920"/>
                <a:gd name="T93" fmla="*/ 297 h 911"/>
                <a:gd name="T94" fmla="*/ 693 w 920"/>
                <a:gd name="T95" fmla="*/ 218 h 911"/>
                <a:gd name="T96" fmla="*/ 775 w 920"/>
                <a:gd name="T97" fmla="*/ 137 h 911"/>
                <a:gd name="T98" fmla="*/ 806 w 920"/>
                <a:gd name="T99" fmla="*/ 106 h 911"/>
                <a:gd name="T100" fmla="*/ 832 w 920"/>
                <a:gd name="T101" fmla="*/ 79 h 911"/>
                <a:gd name="T102" fmla="*/ 855 w 920"/>
                <a:gd name="T103" fmla="*/ 57 h 911"/>
                <a:gd name="T104" fmla="*/ 874 w 920"/>
                <a:gd name="T105" fmla="*/ 39 h 911"/>
                <a:gd name="T106" fmla="*/ 890 w 920"/>
                <a:gd name="T107" fmla="*/ 24 h 911"/>
                <a:gd name="T108" fmla="*/ 902 w 920"/>
                <a:gd name="T109" fmla="*/ 13 h 911"/>
                <a:gd name="T110" fmla="*/ 911 w 920"/>
                <a:gd name="T111" fmla="*/ 5 h 911"/>
                <a:gd name="T112" fmla="*/ 917 w 920"/>
                <a:gd name="T113" fmla="*/ 1 h 911"/>
                <a:gd name="T114" fmla="*/ 920 w 920"/>
                <a:gd name="T115" fmla="*/ 0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20" h="911">
                  <a:moveTo>
                    <a:pt x="920" y="0"/>
                  </a:moveTo>
                  <a:lnTo>
                    <a:pt x="919" y="1"/>
                  </a:lnTo>
                  <a:lnTo>
                    <a:pt x="917" y="6"/>
                  </a:lnTo>
                  <a:lnTo>
                    <a:pt x="910" y="14"/>
                  </a:lnTo>
                  <a:lnTo>
                    <a:pt x="902" y="24"/>
                  </a:lnTo>
                  <a:lnTo>
                    <a:pt x="891" y="37"/>
                  </a:lnTo>
                  <a:lnTo>
                    <a:pt x="879" y="53"/>
                  </a:lnTo>
                  <a:lnTo>
                    <a:pt x="864" y="70"/>
                  </a:lnTo>
                  <a:lnTo>
                    <a:pt x="847" y="90"/>
                  </a:lnTo>
                  <a:lnTo>
                    <a:pt x="828" y="111"/>
                  </a:lnTo>
                  <a:lnTo>
                    <a:pt x="807" y="135"/>
                  </a:lnTo>
                  <a:lnTo>
                    <a:pt x="785" y="160"/>
                  </a:lnTo>
                  <a:lnTo>
                    <a:pt x="760" y="186"/>
                  </a:lnTo>
                  <a:lnTo>
                    <a:pt x="735" y="215"/>
                  </a:lnTo>
                  <a:lnTo>
                    <a:pt x="709" y="245"/>
                  </a:lnTo>
                  <a:lnTo>
                    <a:pt x="681" y="275"/>
                  </a:lnTo>
                  <a:lnTo>
                    <a:pt x="651" y="307"/>
                  </a:lnTo>
                  <a:lnTo>
                    <a:pt x="622" y="340"/>
                  </a:lnTo>
                  <a:lnTo>
                    <a:pt x="591" y="374"/>
                  </a:lnTo>
                  <a:lnTo>
                    <a:pt x="561" y="409"/>
                  </a:lnTo>
                  <a:lnTo>
                    <a:pt x="529" y="443"/>
                  </a:lnTo>
                  <a:lnTo>
                    <a:pt x="496" y="479"/>
                  </a:lnTo>
                  <a:lnTo>
                    <a:pt x="464" y="514"/>
                  </a:lnTo>
                  <a:lnTo>
                    <a:pt x="432" y="550"/>
                  </a:lnTo>
                  <a:lnTo>
                    <a:pt x="399" y="585"/>
                  </a:lnTo>
                  <a:lnTo>
                    <a:pt x="366" y="621"/>
                  </a:lnTo>
                  <a:lnTo>
                    <a:pt x="334" y="656"/>
                  </a:lnTo>
                  <a:lnTo>
                    <a:pt x="303" y="691"/>
                  </a:lnTo>
                  <a:lnTo>
                    <a:pt x="271" y="725"/>
                  </a:lnTo>
                  <a:lnTo>
                    <a:pt x="240" y="758"/>
                  </a:lnTo>
                  <a:lnTo>
                    <a:pt x="210" y="791"/>
                  </a:lnTo>
                  <a:lnTo>
                    <a:pt x="180" y="822"/>
                  </a:lnTo>
                  <a:lnTo>
                    <a:pt x="153" y="853"/>
                  </a:lnTo>
                  <a:lnTo>
                    <a:pt x="125" y="883"/>
                  </a:lnTo>
                  <a:lnTo>
                    <a:pt x="100" y="911"/>
                  </a:lnTo>
                  <a:lnTo>
                    <a:pt x="73" y="888"/>
                  </a:lnTo>
                  <a:lnTo>
                    <a:pt x="50" y="865"/>
                  </a:lnTo>
                  <a:lnTo>
                    <a:pt x="24" y="838"/>
                  </a:lnTo>
                  <a:lnTo>
                    <a:pt x="0" y="810"/>
                  </a:lnTo>
                  <a:lnTo>
                    <a:pt x="67" y="758"/>
                  </a:lnTo>
                  <a:lnTo>
                    <a:pt x="138" y="703"/>
                  </a:lnTo>
                  <a:lnTo>
                    <a:pt x="212" y="643"/>
                  </a:lnTo>
                  <a:lnTo>
                    <a:pt x="288" y="581"/>
                  </a:lnTo>
                  <a:lnTo>
                    <a:pt x="366" y="514"/>
                  </a:lnTo>
                  <a:lnTo>
                    <a:pt x="446" y="445"/>
                  </a:lnTo>
                  <a:lnTo>
                    <a:pt x="528" y="373"/>
                  </a:lnTo>
                  <a:lnTo>
                    <a:pt x="609" y="297"/>
                  </a:lnTo>
                  <a:lnTo>
                    <a:pt x="693" y="218"/>
                  </a:lnTo>
                  <a:lnTo>
                    <a:pt x="775" y="137"/>
                  </a:lnTo>
                  <a:lnTo>
                    <a:pt x="806" y="106"/>
                  </a:lnTo>
                  <a:lnTo>
                    <a:pt x="832" y="79"/>
                  </a:lnTo>
                  <a:lnTo>
                    <a:pt x="855" y="57"/>
                  </a:lnTo>
                  <a:lnTo>
                    <a:pt x="874" y="39"/>
                  </a:lnTo>
                  <a:lnTo>
                    <a:pt x="890" y="24"/>
                  </a:lnTo>
                  <a:lnTo>
                    <a:pt x="902" y="13"/>
                  </a:lnTo>
                  <a:lnTo>
                    <a:pt x="911" y="5"/>
                  </a:lnTo>
                  <a:lnTo>
                    <a:pt x="917" y="1"/>
                  </a:lnTo>
                  <a:lnTo>
                    <a:pt x="9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237"/>
            <p:cNvSpPr>
              <a:spLocks noEditPoints="1"/>
            </p:cNvSpPr>
            <p:nvPr/>
          </p:nvSpPr>
          <p:spPr bwMode="auto">
            <a:xfrm>
              <a:off x="9118600" y="4275138"/>
              <a:ext cx="484188" cy="465138"/>
            </a:xfrm>
            <a:custGeom>
              <a:avLst/>
              <a:gdLst>
                <a:gd name="T0" fmla="*/ 2443 w 3355"/>
                <a:gd name="T1" fmla="*/ 1323 h 3217"/>
                <a:gd name="T2" fmla="*/ 2290 w 3355"/>
                <a:gd name="T3" fmla="*/ 1329 h 3217"/>
                <a:gd name="T4" fmla="*/ 2070 w 3355"/>
                <a:gd name="T5" fmla="*/ 1347 h 3217"/>
                <a:gd name="T6" fmla="*/ 1813 w 3355"/>
                <a:gd name="T7" fmla="*/ 1385 h 3217"/>
                <a:gd name="T8" fmla="*/ 1548 w 3355"/>
                <a:gd name="T9" fmla="*/ 1449 h 3217"/>
                <a:gd name="T10" fmla="*/ 1306 w 3355"/>
                <a:gd name="T11" fmla="*/ 1545 h 3217"/>
                <a:gd name="T12" fmla="*/ 1114 w 3355"/>
                <a:gd name="T13" fmla="*/ 1680 h 3217"/>
                <a:gd name="T14" fmla="*/ 968 w 3355"/>
                <a:gd name="T15" fmla="*/ 1884 h 3217"/>
                <a:gd name="T16" fmla="*/ 919 w 3355"/>
                <a:gd name="T17" fmla="*/ 2084 h 3217"/>
                <a:gd name="T18" fmla="*/ 945 w 3355"/>
                <a:gd name="T19" fmla="*/ 2275 h 3217"/>
                <a:gd name="T20" fmla="*/ 1022 w 3355"/>
                <a:gd name="T21" fmla="*/ 2446 h 3217"/>
                <a:gd name="T22" fmla="*/ 1129 w 3355"/>
                <a:gd name="T23" fmla="*/ 2594 h 3217"/>
                <a:gd name="T24" fmla="*/ 940 w 3355"/>
                <a:gd name="T25" fmla="*/ 2730 h 3217"/>
                <a:gd name="T26" fmla="*/ 799 w 3355"/>
                <a:gd name="T27" fmla="*/ 2828 h 3217"/>
                <a:gd name="T28" fmla="*/ 713 w 3355"/>
                <a:gd name="T29" fmla="*/ 2884 h 3217"/>
                <a:gd name="T30" fmla="*/ 1059 w 3355"/>
                <a:gd name="T31" fmla="*/ 2879 h 3217"/>
                <a:gd name="T32" fmla="*/ 1084 w 3355"/>
                <a:gd name="T33" fmla="*/ 2851 h 3217"/>
                <a:gd name="T34" fmla="*/ 1154 w 3355"/>
                <a:gd name="T35" fmla="*/ 2776 h 3217"/>
                <a:gd name="T36" fmla="*/ 1262 w 3355"/>
                <a:gd name="T37" fmla="*/ 2723 h 3217"/>
                <a:gd name="T38" fmla="*/ 1415 w 3355"/>
                <a:gd name="T39" fmla="*/ 2826 h 3217"/>
                <a:gd name="T40" fmla="*/ 1593 w 3355"/>
                <a:gd name="T41" fmla="*/ 2894 h 3217"/>
                <a:gd name="T42" fmla="*/ 1788 w 3355"/>
                <a:gd name="T43" fmla="*/ 2904 h 3217"/>
                <a:gd name="T44" fmla="*/ 1991 w 3355"/>
                <a:gd name="T45" fmla="*/ 2833 h 3217"/>
                <a:gd name="T46" fmla="*/ 2181 w 3355"/>
                <a:gd name="T47" fmla="*/ 2671 h 3217"/>
                <a:gd name="T48" fmla="*/ 2306 w 3355"/>
                <a:gd name="T49" fmla="*/ 2463 h 3217"/>
                <a:gd name="T50" fmla="*/ 2392 w 3355"/>
                <a:gd name="T51" fmla="*/ 2212 h 3217"/>
                <a:gd name="T52" fmla="*/ 2449 w 3355"/>
                <a:gd name="T53" fmla="*/ 1946 h 3217"/>
                <a:gd name="T54" fmla="*/ 2481 w 3355"/>
                <a:gd name="T55" fmla="*/ 1695 h 3217"/>
                <a:gd name="T56" fmla="*/ 2496 w 3355"/>
                <a:gd name="T57" fmla="*/ 1488 h 3217"/>
                <a:gd name="T58" fmla="*/ 2500 w 3355"/>
                <a:gd name="T59" fmla="*/ 1355 h 3217"/>
                <a:gd name="T60" fmla="*/ 2497 w 3355"/>
                <a:gd name="T61" fmla="*/ 1322 h 3217"/>
                <a:gd name="T62" fmla="*/ 1774 w 3355"/>
                <a:gd name="T63" fmla="*/ 15 h 3217"/>
                <a:gd name="T64" fmla="*/ 3316 w 3355"/>
                <a:gd name="T65" fmla="*/ 1405 h 3217"/>
                <a:gd name="T66" fmla="*/ 3355 w 3355"/>
                <a:gd name="T67" fmla="*/ 1516 h 3217"/>
                <a:gd name="T68" fmla="*/ 3322 w 3355"/>
                <a:gd name="T69" fmla="*/ 1626 h 3217"/>
                <a:gd name="T70" fmla="*/ 3241 w 3355"/>
                <a:gd name="T71" fmla="*/ 1712 h 3217"/>
                <a:gd name="T72" fmla="*/ 3115 w 3355"/>
                <a:gd name="T73" fmla="*/ 1770 h 3217"/>
                <a:gd name="T74" fmla="*/ 2957 w 3355"/>
                <a:gd name="T75" fmla="*/ 1770 h 3217"/>
                <a:gd name="T76" fmla="*/ 2914 w 3355"/>
                <a:gd name="T77" fmla="*/ 2980 h 3217"/>
                <a:gd name="T78" fmla="*/ 2883 w 3355"/>
                <a:gd name="T79" fmla="*/ 3081 h 3217"/>
                <a:gd name="T80" fmla="*/ 2789 w 3355"/>
                <a:gd name="T81" fmla="*/ 3179 h 3217"/>
                <a:gd name="T82" fmla="*/ 2653 w 3355"/>
                <a:gd name="T83" fmla="*/ 3214 h 3217"/>
                <a:gd name="T84" fmla="*/ 1391 w 3355"/>
                <a:gd name="T85" fmla="*/ 3216 h 3217"/>
                <a:gd name="T86" fmla="*/ 1282 w 3355"/>
                <a:gd name="T87" fmla="*/ 3216 h 3217"/>
                <a:gd name="T88" fmla="*/ 1107 w 3355"/>
                <a:gd name="T89" fmla="*/ 3216 h 3217"/>
                <a:gd name="T90" fmla="*/ 914 w 3355"/>
                <a:gd name="T91" fmla="*/ 3217 h 3217"/>
                <a:gd name="T92" fmla="*/ 747 w 3355"/>
                <a:gd name="T93" fmla="*/ 3217 h 3217"/>
                <a:gd name="T94" fmla="*/ 652 w 3355"/>
                <a:gd name="T95" fmla="*/ 3217 h 3217"/>
                <a:gd name="T96" fmla="*/ 526 w 3355"/>
                <a:gd name="T97" fmla="*/ 3183 h 3217"/>
                <a:gd name="T98" fmla="*/ 439 w 3355"/>
                <a:gd name="T99" fmla="*/ 3092 h 3217"/>
                <a:gd name="T100" fmla="*/ 408 w 3355"/>
                <a:gd name="T101" fmla="*/ 2997 h 3217"/>
                <a:gd name="T102" fmla="*/ 359 w 3355"/>
                <a:gd name="T103" fmla="*/ 1783 h 3217"/>
                <a:gd name="T104" fmla="*/ 194 w 3355"/>
                <a:gd name="T105" fmla="*/ 1764 h 3217"/>
                <a:gd name="T106" fmla="*/ 77 w 3355"/>
                <a:gd name="T107" fmla="*/ 1685 h 3217"/>
                <a:gd name="T108" fmla="*/ 10 w 3355"/>
                <a:gd name="T109" fmla="*/ 1584 h 3217"/>
                <a:gd name="T110" fmla="*/ 11 w 3355"/>
                <a:gd name="T111" fmla="*/ 1464 h 3217"/>
                <a:gd name="T112" fmla="*/ 1582 w 3355"/>
                <a:gd name="T113" fmla="*/ 45 h 3217"/>
                <a:gd name="T114" fmla="*/ 1689 w 3355"/>
                <a:gd name="T115" fmla="*/ 0 h 3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55" h="3217">
                  <a:moveTo>
                    <a:pt x="2497" y="1322"/>
                  </a:moveTo>
                  <a:lnTo>
                    <a:pt x="2485" y="1322"/>
                  </a:lnTo>
                  <a:lnTo>
                    <a:pt x="2467" y="1322"/>
                  </a:lnTo>
                  <a:lnTo>
                    <a:pt x="2443" y="1323"/>
                  </a:lnTo>
                  <a:lnTo>
                    <a:pt x="2412" y="1323"/>
                  </a:lnTo>
                  <a:lnTo>
                    <a:pt x="2376" y="1325"/>
                  </a:lnTo>
                  <a:lnTo>
                    <a:pt x="2335" y="1326"/>
                  </a:lnTo>
                  <a:lnTo>
                    <a:pt x="2290" y="1329"/>
                  </a:lnTo>
                  <a:lnTo>
                    <a:pt x="2240" y="1332"/>
                  </a:lnTo>
                  <a:lnTo>
                    <a:pt x="2186" y="1337"/>
                  </a:lnTo>
                  <a:lnTo>
                    <a:pt x="2129" y="1342"/>
                  </a:lnTo>
                  <a:lnTo>
                    <a:pt x="2070" y="1347"/>
                  </a:lnTo>
                  <a:lnTo>
                    <a:pt x="2008" y="1355"/>
                  </a:lnTo>
                  <a:lnTo>
                    <a:pt x="1944" y="1364"/>
                  </a:lnTo>
                  <a:lnTo>
                    <a:pt x="1879" y="1374"/>
                  </a:lnTo>
                  <a:lnTo>
                    <a:pt x="1813" y="1385"/>
                  </a:lnTo>
                  <a:lnTo>
                    <a:pt x="1747" y="1399"/>
                  </a:lnTo>
                  <a:lnTo>
                    <a:pt x="1680" y="1414"/>
                  </a:lnTo>
                  <a:lnTo>
                    <a:pt x="1614" y="1431"/>
                  </a:lnTo>
                  <a:lnTo>
                    <a:pt x="1548" y="1449"/>
                  </a:lnTo>
                  <a:lnTo>
                    <a:pt x="1485" y="1470"/>
                  </a:lnTo>
                  <a:lnTo>
                    <a:pt x="1422" y="1492"/>
                  </a:lnTo>
                  <a:lnTo>
                    <a:pt x="1363" y="1518"/>
                  </a:lnTo>
                  <a:lnTo>
                    <a:pt x="1306" y="1545"/>
                  </a:lnTo>
                  <a:lnTo>
                    <a:pt x="1252" y="1575"/>
                  </a:lnTo>
                  <a:lnTo>
                    <a:pt x="1201" y="1607"/>
                  </a:lnTo>
                  <a:lnTo>
                    <a:pt x="1155" y="1642"/>
                  </a:lnTo>
                  <a:lnTo>
                    <a:pt x="1114" y="1680"/>
                  </a:lnTo>
                  <a:lnTo>
                    <a:pt x="1067" y="1731"/>
                  </a:lnTo>
                  <a:lnTo>
                    <a:pt x="1027" y="1782"/>
                  </a:lnTo>
                  <a:lnTo>
                    <a:pt x="994" y="1833"/>
                  </a:lnTo>
                  <a:lnTo>
                    <a:pt x="968" y="1884"/>
                  </a:lnTo>
                  <a:lnTo>
                    <a:pt x="948" y="1934"/>
                  </a:lnTo>
                  <a:lnTo>
                    <a:pt x="933" y="1984"/>
                  </a:lnTo>
                  <a:lnTo>
                    <a:pt x="924" y="2035"/>
                  </a:lnTo>
                  <a:lnTo>
                    <a:pt x="919" y="2084"/>
                  </a:lnTo>
                  <a:lnTo>
                    <a:pt x="919" y="2133"/>
                  </a:lnTo>
                  <a:lnTo>
                    <a:pt x="924" y="2181"/>
                  </a:lnTo>
                  <a:lnTo>
                    <a:pt x="932" y="2228"/>
                  </a:lnTo>
                  <a:lnTo>
                    <a:pt x="945" y="2275"/>
                  </a:lnTo>
                  <a:lnTo>
                    <a:pt x="959" y="2319"/>
                  </a:lnTo>
                  <a:lnTo>
                    <a:pt x="977" y="2364"/>
                  </a:lnTo>
                  <a:lnTo>
                    <a:pt x="999" y="2406"/>
                  </a:lnTo>
                  <a:lnTo>
                    <a:pt x="1022" y="2446"/>
                  </a:lnTo>
                  <a:lnTo>
                    <a:pt x="1046" y="2487"/>
                  </a:lnTo>
                  <a:lnTo>
                    <a:pt x="1073" y="2524"/>
                  </a:lnTo>
                  <a:lnTo>
                    <a:pt x="1100" y="2560"/>
                  </a:lnTo>
                  <a:lnTo>
                    <a:pt x="1129" y="2594"/>
                  </a:lnTo>
                  <a:lnTo>
                    <a:pt x="1078" y="2631"/>
                  </a:lnTo>
                  <a:lnTo>
                    <a:pt x="1029" y="2667"/>
                  </a:lnTo>
                  <a:lnTo>
                    <a:pt x="984" y="2700"/>
                  </a:lnTo>
                  <a:lnTo>
                    <a:pt x="940" y="2730"/>
                  </a:lnTo>
                  <a:lnTo>
                    <a:pt x="900" y="2758"/>
                  </a:lnTo>
                  <a:lnTo>
                    <a:pt x="863" y="2785"/>
                  </a:lnTo>
                  <a:lnTo>
                    <a:pt x="829" y="2808"/>
                  </a:lnTo>
                  <a:lnTo>
                    <a:pt x="799" y="2828"/>
                  </a:lnTo>
                  <a:lnTo>
                    <a:pt x="771" y="2846"/>
                  </a:lnTo>
                  <a:lnTo>
                    <a:pt x="748" y="2862"/>
                  </a:lnTo>
                  <a:lnTo>
                    <a:pt x="728" y="2875"/>
                  </a:lnTo>
                  <a:lnTo>
                    <a:pt x="713" y="2884"/>
                  </a:lnTo>
                  <a:lnTo>
                    <a:pt x="702" y="2892"/>
                  </a:lnTo>
                  <a:lnTo>
                    <a:pt x="694" y="2896"/>
                  </a:lnTo>
                  <a:lnTo>
                    <a:pt x="692" y="2898"/>
                  </a:lnTo>
                  <a:lnTo>
                    <a:pt x="1059" y="2879"/>
                  </a:lnTo>
                  <a:lnTo>
                    <a:pt x="1061" y="2877"/>
                  </a:lnTo>
                  <a:lnTo>
                    <a:pt x="1065" y="2871"/>
                  </a:lnTo>
                  <a:lnTo>
                    <a:pt x="1074" y="2863"/>
                  </a:lnTo>
                  <a:lnTo>
                    <a:pt x="1084" y="2851"/>
                  </a:lnTo>
                  <a:lnTo>
                    <a:pt x="1098" y="2836"/>
                  </a:lnTo>
                  <a:lnTo>
                    <a:pt x="1114" y="2818"/>
                  </a:lnTo>
                  <a:lnTo>
                    <a:pt x="1133" y="2798"/>
                  </a:lnTo>
                  <a:lnTo>
                    <a:pt x="1154" y="2776"/>
                  </a:lnTo>
                  <a:lnTo>
                    <a:pt x="1177" y="2751"/>
                  </a:lnTo>
                  <a:lnTo>
                    <a:pt x="1201" y="2723"/>
                  </a:lnTo>
                  <a:lnTo>
                    <a:pt x="1229" y="2694"/>
                  </a:lnTo>
                  <a:lnTo>
                    <a:pt x="1262" y="2723"/>
                  </a:lnTo>
                  <a:lnTo>
                    <a:pt x="1298" y="2751"/>
                  </a:lnTo>
                  <a:lnTo>
                    <a:pt x="1335" y="2777"/>
                  </a:lnTo>
                  <a:lnTo>
                    <a:pt x="1375" y="2803"/>
                  </a:lnTo>
                  <a:lnTo>
                    <a:pt x="1415" y="2826"/>
                  </a:lnTo>
                  <a:lnTo>
                    <a:pt x="1458" y="2847"/>
                  </a:lnTo>
                  <a:lnTo>
                    <a:pt x="1502" y="2866"/>
                  </a:lnTo>
                  <a:lnTo>
                    <a:pt x="1547" y="2882"/>
                  </a:lnTo>
                  <a:lnTo>
                    <a:pt x="1593" y="2894"/>
                  </a:lnTo>
                  <a:lnTo>
                    <a:pt x="1640" y="2903"/>
                  </a:lnTo>
                  <a:lnTo>
                    <a:pt x="1689" y="2907"/>
                  </a:lnTo>
                  <a:lnTo>
                    <a:pt x="1738" y="2909"/>
                  </a:lnTo>
                  <a:lnTo>
                    <a:pt x="1788" y="2904"/>
                  </a:lnTo>
                  <a:lnTo>
                    <a:pt x="1838" y="2895"/>
                  </a:lnTo>
                  <a:lnTo>
                    <a:pt x="1888" y="2880"/>
                  </a:lnTo>
                  <a:lnTo>
                    <a:pt x="1939" y="2860"/>
                  </a:lnTo>
                  <a:lnTo>
                    <a:pt x="1991" y="2833"/>
                  </a:lnTo>
                  <a:lnTo>
                    <a:pt x="2041" y="2800"/>
                  </a:lnTo>
                  <a:lnTo>
                    <a:pt x="2092" y="2760"/>
                  </a:lnTo>
                  <a:lnTo>
                    <a:pt x="2143" y="2714"/>
                  </a:lnTo>
                  <a:lnTo>
                    <a:pt x="2181" y="2671"/>
                  </a:lnTo>
                  <a:lnTo>
                    <a:pt x="2216" y="2626"/>
                  </a:lnTo>
                  <a:lnTo>
                    <a:pt x="2249" y="2575"/>
                  </a:lnTo>
                  <a:lnTo>
                    <a:pt x="2278" y="2521"/>
                  </a:lnTo>
                  <a:lnTo>
                    <a:pt x="2306" y="2463"/>
                  </a:lnTo>
                  <a:lnTo>
                    <a:pt x="2331" y="2404"/>
                  </a:lnTo>
                  <a:lnTo>
                    <a:pt x="2353" y="2341"/>
                  </a:lnTo>
                  <a:lnTo>
                    <a:pt x="2374" y="2277"/>
                  </a:lnTo>
                  <a:lnTo>
                    <a:pt x="2392" y="2212"/>
                  </a:lnTo>
                  <a:lnTo>
                    <a:pt x="2409" y="2145"/>
                  </a:lnTo>
                  <a:lnTo>
                    <a:pt x="2424" y="2079"/>
                  </a:lnTo>
                  <a:lnTo>
                    <a:pt x="2438" y="2012"/>
                  </a:lnTo>
                  <a:lnTo>
                    <a:pt x="2449" y="1946"/>
                  </a:lnTo>
                  <a:lnTo>
                    <a:pt x="2459" y="1880"/>
                  </a:lnTo>
                  <a:lnTo>
                    <a:pt x="2467" y="1817"/>
                  </a:lnTo>
                  <a:lnTo>
                    <a:pt x="2475" y="1754"/>
                  </a:lnTo>
                  <a:lnTo>
                    <a:pt x="2481" y="1695"/>
                  </a:lnTo>
                  <a:lnTo>
                    <a:pt x="2486" y="1638"/>
                  </a:lnTo>
                  <a:lnTo>
                    <a:pt x="2491" y="1584"/>
                  </a:lnTo>
                  <a:lnTo>
                    <a:pt x="2494" y="1534"/>
                  </a:lnTo>
                  <a:lnTo>
                    <a:pt x="2496" y="1488"/>
                  </a:lnTo>
                  <a:lnTo>
                    <a:pt x="2498" y="1447"/>
                  </a:lnTo>
                  <a:lnTo>
                    <a:pt x="2499" y="1411"/>
                  </a:lnTo>
                  <a:lnTo>
                    <a:pt x="2500" y="1380"/>
                  </a:lnTo>
                  <a:lnTo>
                    <a:pt x="2500" y="1355"/>
                  </a:lnTo>
                  <a:lnTo>
                    <a:pt x="2501" y="1337"/>
                  </a:lnTo>
                  <a:lnTo>
                    <a:pt x="2501" y="1326"/>
                  </a:lnTo>
                  <a:lnTo>
                    <a:pt x="2501" y="1322"/>
                  </a:lnTo>
                  <a:lnTo>
                    <a:pt x="2497" y="1322"/>
                  </a:lnTo>
                  <a:close/>
                  <a:moveTo>
                    <a:pt x="1689" y="0"/>
                  </a:moveTo>
                  <a:lnTo>
                    <a:pt x="1718" y="0"/>
                  </a:lnTo>
                  <a:lnTo>
                    <a:pt x="1747" y="5"/>
                  </a:lnTo>
                  <a:lnTo>
                    <a:pt x="1774" y="15"/>
                  </a:lnTo>
                  <a:lnTo>
                    <a:pt x="1801" y="29"/>
                  </a:lnTo>
                  <a:lnTo>
                    <a:pt x="1825" y="47"/>
                  </a:lnTo>
                  <a:lnTo>
                    <a:pt x="3295" y="1382"/>
                  </a:lnTo>
                  <a:lnTo>
                    <a:pt x="3316" y="1405"/>
                  </a:lnTo>
                  <a:lnTo>
                    <a:pt x="3333" y="1430"/>
                  </a:lnTo>
                  <a:lnTo>
                    <a:pt x="3344" y="1457"/>
                  </a:lnTo>
                  <a:lnTo>
                    <a:pt x="3352" y="1486"/>
                  </a:lnTo>
                  <a:lnTo>
                    <a:pt x="3355" y="1516"/>
                  </a:lnTo>
                  <a:lnTo>
                    <a:pt x="3353" y="1545"/>
                  </a:lnTo>
                  <a:lnTo>
                    <a:pt x="3346" y="1575"/>
                  </a:lnTo>
                  <a:lnTo>
                    <a:pt x="3335" y="1604"/>
                  </a:lnTo>
                  <a:lnTo>
                    <a:pt x="3322" y="1626"/>
                  </a:lnTo>
                  <a:lnTo>
                    <a:pt x="3306" y="1648"/>
                  </a:lnTo>
                  <a:lnTo>
                    <a:pt x="3287" y="1670"/>
                  </a:lnTo>
                  <a:lnTo>
                    <a:pt x="3265" y="1692"/>
                  </a:lnTo>
                  <a:lnTo>
                    <a:pt x="3241" y="1712"/>
                  </a:lnTo>
                  <a:lnTo>
                    <a:pt x="3213" y="1730"/>
                  </a:lnTo>
                  <a:lnTo>
                    <a:pt x="3184" y="1746"/>
                  </a:lnTo>
                  <a:lnTo>
                    <a:pt x="3151" y="1760"/>
                  </a:lnTo>
                  <a:lnTo>
                    <a:pt x="3115" y="1770"/>
                  </a:lnTo>
                  <a:lnTo>
                    <a:pt x="3077" y="1776"/>
                  </a:lnTo>
                  <a:lnTo>
                    <a:pt x="3037" y="1779"/>
                  </a:lnTo>
                  <a:lnTo>
                    <a:pt x="2997" y="1776"/>
                  </a:lnTo>
                  <a:lnTo>
                    <a:pt x="2957" y="1770"/>
                  </a:lnTo>
                  <a:lnTo>
                    <a:pt x="2915" y="1760"/>
                  </a:lnTo>
                  <a:lnTo>
                    <a:pt x="2915" y="2946"/>
                  </a:lnTo>
                  <a:lnTo>
                    <a:pt x="2915" y="2960"/>
                  </a:lnTo>
                  <a:lnTo>
                    <a:pt x="2914" y="2980"/>
                  </a:lnTo>
                  <a:lnTo>
                    <a:pt x="2910" y="3002"/>
                  </a:lnTo>
                  <a:lnTo>
                    <a:pt x="2905" y="3026"/>
                  </a:lnTo>
                  <a:lnTo>
                    <a:pt x="2895" y="3054"/>
                  </a:lnTo>
                  <a:lnTo>
                    <a:pt x="2883" y="3081"/>
                  </a:lnTo>
                  <a:lnTo>
                    <a:pt x="2866" y="3109"/>
                  </a:lnTo>
                  <a:lnTo>
                    <a:pt x="2843" y="3136"/>
                  </a:lnTo>
                  <a:lnTo>
                    <a:pt x="2817" y="3160"/>
                  </a:lnTo>
                  <a:lnTo>
                    <a:pt x="2789" y="3179"/>
                  </a:lnTo>
                  <a:lnTo>
                    <a:pt x="2758" y="3194"/>
                  </a:lnTo>
                  <a:lnTo>
                    <a:pt x="2725" y="3205"/>
                  </a:lnTo>
                  <a:lnTo>
                    <a:pt x="2690" y="3212"/>
                  </a:lnTo>
                  <a:lnTo>
                    <a:pt x="2653" y="3214"/>
                  </a:lnTo>
                  <a:lnTo>
                    <a:pt x="1916" y="3214"/>
                  </a:lnTo>
                  <a:lnTo>
                    <a:pt x="1406" y="3216"/>
                  </a:lnTo>
                  <a:lnTo>
                    <a:pt x="1402" y="3216"/>
                  </a:lnTo>
                  <a:lnTo>
                    <a:pt x="1391" y="3216"/>
                  </a:lnTo>
                  <a:lnTo>
                    <a:pt x="1372" y="3216"/>
                  </a:lnTo>
                  <a:lnTo>
                    <a:pt x="1347" y="3216"/>
                  </a:lnTo>
                  <a:lnTo>
                    <a:pt x="1317" y="3216"/>
                  </a:lnTo>
                  <a:lnTo>
                    <a:pt x="1282" y="3216"/>
                  </a:lnTo>
                  <a:lnTo>
                    <a:pt x="1243" y="3216"/>
                  </a:lnTo>
                  <a:lnTo>
                    <a:pt x="1200" y="3216"/>
                  </a:lnTo>
                  <a:lnTo>
                    <a:pt x="1155" y="3216"/>
                  </a:lnTo>
                  <a:lnTo>
                    <a:pt x="1107" y="3216"/>
                  </a:lnTo>
                  <a:lnTo>
                    <a:pt x="1060" y="3216"/>
                  </a:lnTo>
                  <a:lnTo>
                    <a:pt x="1010" y="3217"/>
                  </a:lnTo>
                  <a:lnTo>
                    <a:pt x="962" y="3217"/>
                  </a:lnTo>
                  <a:lnTo>
                    <a:pt x="914" y="3217"/>
                  </a:lnTo>
                  <a:lnTo>
                    <a:pt x="869" y="3217"/>
                  </a:lnTo>
                  <a:lnTo>
                    <a:pt x="824" y="3217"/>
                  </a:lnTo>
                  <a:lnTo>
                    <a:pt x="784" y="3217"/>
                  </a:lnTo>
                  <a:lnTo>
                    <a:pt x="747" y="3217"/>
                  </a:lnTo>
                  <a:lnTo>
                    <a:pt x="715" y="3217"/>
                  </a:lnTo>
                  <a:lnTo>
                    <a:pt x="688" y="3217"/>
                  </a:lnTo>
                  <a:lnTo>
                    <a:pt x="667" y="3217"/>
                  </a:lnTo>
                  <a:lnTo>
                    <a:pt x="652" y="3217"/>
                  </a:lnTo>
                  <a:lnTo>
                    <a:pt x="618" y="3215"/>
                  </a:lnTo>
                  <a:lnTo>
                    <a:pt x="585" y="3209"/>
                  </a:lnTo>
                  <a:lnTo>
                    <a:pt x="555" y="3198"/>
                  </a:lnTo>
                  <a:lnTo>
                    <a:pt x="526" y="3183"/>
                  </a:lnTo>
                  <a:lnTo>
                    <a:pt x="500" y="3165"/>
                  </a:lnTo>
                  <a:lnTo>
                    <a:pt x="476" y="3144"/>
                  </a:lnTo>
                  <a:lnTo>
                    <a:pt x="454" y="3118"/>
                  </a:lnTo>
                  <a:lnTo>
                    <a:pt x="439" y="3092"/>
                  </a:lnTo>
                  <a:lnTo>
                    <a:pt x="426" y="3066"/>
                  </a:lnTo>
                  <a:lnTo>
                    <a:pt x="417" y="3041"/>
                  </a:lnTo>
                  <a:lnTo>
                    <a:pt x="411" y="3018"/>
                  </a:lnTo>
                  <a:lnTo>
                    <a:pt x="408" y="2997"/>
                  </a:lnTo>
                  <a:lnTo>
                    <a:pt x="407" y="2980"/>
                  </a:lnTo>
                  <a:lnTo>
                    <a:pt x="407" y="2965"/>
                  </a:lnTo>
                  <a:lnTo>
                    <a:pt x="407" y="1772"/>
                  </a:lnTo>
                  <a:lnTo>
                    <a:pt x="359" y="1783"/>
                  </a:lnTo>
                  <a:lnTo>
                    <a:pt x="313" y="1786"/>
                  </a:lnTo>
                  <a:lnTo>
                    <a:pt x="271" y="1783"/>
                  </a:lnTo>
                  <a:lnTo>
                    <a:pt x="230" y="1775"/>
                  </a:lnTo>
                  <a:lnTo>
                    <a:pt x="194" y="1764"/>
                  </a:lnTo>
                  <a:lnTo>
                    <a:pt x="161" y="1748"/>
                  </a:lnTo>
                  <a:lnTo>
                    <a:pt x="129" y="1729"/>
                  </a:lnTo>
                  <a:lnTo>
                    <a:pt x="101" y="1709"/>
                  </a:lnTo>
                  <a:lnTo>
                    <a:pt x="77" y="1685"/>
                  </a:lnTo>
                  <a:lnTo>
                    <a:pt x="55" y="1661"/>
                  </a:lnTo>
                  <a:lnTo>
                    <a:pt x="37" y="1637"/>
                  </a:lnTo>
                  <a:lnTo>
                    <a:pt x="22" y="1612"/>
                  </a:lnTo>
                  <a:lnTo>
                    <a:pt x="10" y="1584"/>
                  </a:lnTo>
                  <a:lnTo>
                    <a:pt x="2" y="1554"/>
                  </a:lnTo>
                  <a:lnTo>
                    <a:pt x="0" y="1523"/>
                  </a:lnTo>
                  <a:lnTo>
                    <a:pt x="3" y="1493"/>
                  </a:lnTo>
                  <a:lnTo>
                    <a:pt x="11" y="1464"/>
                  </a:lnTo>
                  <a:lnTo>
                    <a:pt x="23" y="1436"/>
                  </a:lnTo>
                  <a:lnTo>
                    <a:pt x="40" y="1411"/>
                  </a:lnTo>
                  <a:lnTo>
                    <a:pt x="62" y="1387"/>
                  </a:lnTo>
                  <a:lnTo>
                    <a:pt x="1582" y="45"/>
                  </a:lnTo>
                  <a:lnTo>
                    <a:pt x="1606" y="27"/>
                  </a:lnTo>
                  <a:lnTo>
                    <a:pt x="1633" y="14"/>
                  </a:lnTo>
                  <a:lnTo>
                    <a:pt x="1660" y="4"/>
                  </a:lnTo>
                  <a:lnTo>
                    <a:pt x="1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1" name="Group 840"/>
          <p:cNvGrpSpPr/>
          <p:nvPr/>
        </p:nvGrpSpPr>
        <p:grpSpPr>
          <a:xfrm>
            <a:off x="10099484" y="4248150"/>
            <a:ext cx="403226" cy="517525"/>
            <a:chOff x="10061575" y="4248150"/>
            <a:chExt cx="403226" cy="517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8" name="Freeform 242"/>
            <p:cNvSpPr>
              <a:spLocks/>
            </p:cNvSpPr>
            <p:nvPr/>
          </p:nvSpPr>
          <p:spPr bwMode="auto">
            <a:xfrm>
              <a:off x="10364788" y="4248150"/>
              <a:ext cx="100013" cy="203200"/>
            </a:xfrm>
            <a:custGeom>
              <a:avLst/>
              <a:gdLst>
                <a:gd name="T0" fmla="*/ 149 w 625"/>
                <a:gd name="T1" fmla="*/ 0 h 1280"/>
                <a:gd name="T2" fmla="*/ 196 w 625"/>
                <a:gd name="T3" fmla="*/ 5 h 1280"/>
                <a:gd name="T4" fmla="*/ 256 w 625"/>
                <a:gd name="T5" fmla="*/ 24 h 1280"/>
                <a:gd name="T6" fmla="*/ 323 w 625"/>
                <a:gd name="T7" fmla="*/ 58 h 1280"/>
                <a:gd name="T8" fmla="*/ 390 w 625"/>
                <a:gd name="T9" fmla="*/ 108 h 1280"/>
                <a:gd name="T10" fmla="*/ 464 w 625"/>
                <a:gd name="T11" fmla="*/ 186 h 1280"/>
                <a:gd name="T12" fmla="*/ 527 w 625"/>
                <a:gd name="T13" fmla="*/ 279 h 1280"/>
                <a:gd name="T14" fmla="*/ 575 w 625"/>
                <a:gd name="T15" fmla="*/ 382 h 1280"/>
                <a:gd name="T16" fmla="*/ 607 w 625"/>
                <a:gd name="T17" fmla="*/ 491 h 1280"/>
                <a:gd name="T18" fmla="*/ 622 w 625"/>
                <a:gd name="T19" fmla="*/ 604 h 1280"/>
                <a:gd name="T20" fmla="*/ 624 w 625"/>
                <a:gd name="T21" fmla="*/ 716 h 1280"/>
                <a:gd name="T22" fmla="*/ 609 w 625"/>
                <a:gd name="T23" fmla="*/ 824 h 1280"/>
                <a:gd name="T24" fmla="*/ 575 w 625"/>
                <a:gd name="T25" fmla="*/ 939 h 1280"/>
                <a:gd name="T26" fmla="*/ 520 w 625"/>
                <a:gd name="T27" fmla="*/ 1054 h 1280"/>
                <a:gd name="T28" fmla="*/ 459 w 625"/>
                <a:gd name="T29" fmla="*/ 1141 h 1280"/>
                <a:gd name="T30" fmla="*/ 400 w 625"/>
                <a:gd name="T31" fmla="*/ 1205 h 1280"/>
                <a:gd name="T32" fmla="*/ 343 w 625"/>
                <a:gd name="T33" fmla="*/ 1254 h 1280"/>
                <a:gd name="T34" fmla="*/ 332 w 625"/>
                <a:gd name="T35" fmla="*/ 1260 h 1280"/>
                <a:gd name="T36" fmla="*/ 346 w 625"/>
                <a:gd name="T37" fmla="*/ 1190 h 1280"/>
                <a:gd name="T38" fmla="*/ 371 w 625"/>
                <a:gd name="T39" fmla="*/ 1071 h 1280"/>
                <a:gd name="T40" fmla="*/ 382 w 625"/>
                <a:gd name="T41" fmla="*/ 982 h 1280"/>
                <a:gd name="T42" fmla="*/ 387 w 625"/>
                <a:gd name="T43" fmla="*/ 895 h 1280"/>
                <a:gd name="T44" fmla="*/ 386 w 625"/>
                <a:gd name="T45" fmla="*/ 789 h 1280"/>
                <a:gd name="T46" fmla="*/ 370 w 625"/>
                <a:gd name="T47" fmla="*/ 675 h 1280"/>
                <a:gd name="T48" fmla="*/ 342 w 625"/>
                <a:gd name="T49" fmla="*/ 578 h 1280"/>
                <a:gd name="T50" fmla="*/ 321 w 625"/>
                <a:gd name="T51" fmla="*/ 518 h 1280"/>
                <a:gd name="T52" fmla="*/ 303 w 625"/>
                <a:gd name="T53" fmla="*/ 488 h 1280"/>
                <a:gd name="T54" fmla="*/ 285 w 625"/>
                <a:gd name="T55" fmla="*/ 456 h 1280"/>
                <a:gd name="T56" fmla="*/ 270 w 625"/>
                <a:gd name="T57" fmla="*/ 431 h 1280"/>
                <a:gd name="T58" fmla="*/ 265 w 625"/>
                <a:gd name="T59" fmla="*/ 421 h 1280"/>
                <a:gd name="T60" fmla="*/ 270 w 625"/>
                <a:gd name="T61" fmla="*/ 431 h 1280"/>
                <a:gd name="T62" fmla="*/ 282 w 625"/>
                <a:gd name="T63" fmla="*/ 457 h 1280"/>
                <a:gd name="T64" fmla="*/ 298 w 625"/>
                <a:gd name="T65" fmla="*/ 490 h 1280"/>
                <a:gd name="T66" fmla="*/ 313 w 625"/>
                <a:gd name="T67" fmla="*/ 521 h 1280"/>
                <a:gd name="T68" fmla="*/ 330 w 625"/>
                <a:gd name="T69" fmla="*/ 582 h 1280"/>
                <a:gd name="T70" fmla="*/ 349 w 625"/>
                <a:gd name="T71" fmla="*/ 679 h 1280"/>
                <a:gd name="T72" fmla="*/ 357 w 625"/>
                <a:gd name="T73" fmla="*/ 790 h 1280"/>
                <a:gd name="T74" fmla="*/ 352 w 625"/>
                <a:gd name="T75" fmla="*/ 892 h 1280"/>
                <a:gd name="T76" fmla="*/ 340 w 625"/>
                <a:gd name="T77" fmla="*/ 976 h 1280"/>
                <a:gd name="T78" fmla="*/ 323 w 625"/>
                <a:gd name="T79" fmla="*/ 1061 h 1280"/>
                <a:gd name="T80" fmla="*/ 295 w 625"/>
                <a:gd name="T81" fmla="*/ 1164 h 1280"/>
                <a:gd name="T82" fmla="*/ 255 w 625"/>
                <a:gd name="T83" fmla="*/ 1280 h 1280"/>
                <a:gd name="T84" fmla="*/ 234 w 625"/>
                <a:gd name="T85" fmla="*/ 1250 h 1280"/>
                <a:gd name="T86" fmla="*/ 208 w 625"/>
                <a:gd name="T87" fmla="*/ 1206 h 1280"/>
                <a:gd name="T88" fmla="*/ 179 w 625"/>
                <a:gd name="T89" fmla="*/ 1156 h 1280"/>
                <a:gd name="T90" fmla="*/ 152 w 625"/>
                <a:gd name="T91" fmla="*/ 1108 h 1280"/>
                <a:gd name="T92" fmla="*/ 129 w 625"/>
                <a:gd name="T93" fmla="*/ 1069 h 1280"/>
                <a:gd name="T94" fmla="*/ 69 w 625"/>
                <a:gd name="T95" fmla="*/ 939 h 1280"/>
                <a:gd name="T96" fmla="*/ 28 w 625"/>
                <a:gd name="T97" fmla="*/ 815 h 1280"/>
                <a:gd name="T98" fmla="*/ 8 w 625"/>
                <a:gd name="T99" fmla="*/ 704 h 1280"/>
                <a:gd name="T100" fmla="*/ 0 w 625"/>
                <a:gd name="T101" fmla="*/ 576 h 1280"/>
                <a:gd name="T102" fmla="*/ 10 w 625"/>
                <a:gd name="T103" fmla="*/ 435 h 1280"/>
                <a:gd name="T104" fmla="*/ 38 w 625"/>
                <a:gd name="T105" fmla="*/ 305 h 1280"/>
                <a:gd name="T106" fmla="*/ 70 w 625"/>
                <a:gd name="T107" fmla="*/ 201 h 1280"/>
                <a:gd name="T108" fmla="*/ 92 w 625"/>
                <a:gd name="T109" fmla="*/ 120 h 1280"/>
                <a:gd name="T110" fmla="*/ 103 w 625"/>
                <a:gd name="T111" fmla="*/ 68 h 1280"/>
                <a:gd name="T112" fmla="*/ 107 w 625"/>
                <a:gd name="T113" fmla="*/ 38 h 1280"/>
                <a:gd name="T114" fmla="*/ 108 w 625"/>
                <a:gd name="T115" fmla="*/ 14 h 1280"/>
                <a:gd name="T116" fmla="*/ 108 w 625"/>
                <a:gd name="T117" fmla="*/ 4 h 1280"/>
                <a:gd name="T118" fmla="*/ 118 w 625"/>
                <a:gd name="T119" fmla="*/ 2 h 1280"/>
                <a:gd name="T120" fmla="*/ 147 w 625"/>
                <a:gd name="T121" fmla="*/ 0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25" h="1280">
                  <a:moveTo>
                    <a:pt x="147" y="0"/>
                  </a:moveTo>
                  <a:lnTo>
                    <a:pt x="149" y="0"/>
                  </a:lnTo>
                  <a:lnTo>
                    <a:pt x="171" y="1"/>
                  </a:lnTo>
                  <a:lnTo>
                    <a:pt x="196" y="5"/>
                  </a:lnTo>
                  <a:lnTo>
                    <a:pt x="225" y="13"/>
                  </a:lnTo>
                  <a:lnTo>
                    <a:pt x="256" y="24"/>
                  </a:lnTo>
                  <a:lnTo>
                    <a:pt x="289" y="39"/>
                  </a:lnTo>
                  <a:lnTo>
                    <a:pt x="323" y="58"/>
                  </a:lnTo>
                  <a:lnTo>
                    <a:pt x="356" y="81"/>
                  </a:lnTo>
                  <a:lnTo>
                    <a:pt x="390" y="108"/>
                  </a:lnTo>
                  <a:lnTo>
                    <a:pt x="428" y="145"/>
                  </a:lnTo>
                  <a:lnTo>
                    <a:pt x="464" y="186"/>
                  </a:lnTo>
                  <a:lnTo>
                    <a:pt x="497" y="231"/>
                  </a:lnTo>
                  <a:lnTo>
                    <a:pt x="527" y="279"/>
                  </a:lnTo>
                  <a:lnTo>
                    <a:pt x="552" y="330"/>
                  </a:lnTo>
                  <a:lnTo>
                    <a:pt x="575" y="382"/>
                  </a:lnTo>
                  <a:lnTo>
                    <a:pt x="593" y="436"/>
                  </a:lnTo>
                  <a:lnTo>
                    <a:pt x="607" y="491"/>
                  </a:lnTo>
                  <a:lnTo>
                    <a:pt x="617" y="548"/>
                  </a:lnTo>
                  <a:lnTo>
                    <a:pt x="622" y="604"/>
                  </a:lnTo>
                  <a:lnTo>
                    <a:pt x="625" y="659"/>
                  </a:lnTo>
                  <a:lnTo>
                    <a:pt x="624" y="716"/>
                  </a:lnTo>
                  <a:lnTo>
                    <a:pt x="618" y="770"/>
                  </a:lnTo>
                  <a:lnTo>
                    <a:pt x="609" y="824"/>
                  </a:lnTo>
                  <a:lnTo>
                    <a:pt x="595" y="876"/>
                  </a:lnTo>
                  <a:lnTo>
                    <a:pt x="575" y="939"/>
                  </a:lnTo>
                  <a:lnTo>
                    <a:pt x="549" y="999"/>
                  </a:lnTo>
                  <a:lnTo>
                    <a:pt x="520" y="1054"/>
                  </a:lnTo>
                  <a:lnTo>
                    <a:pt x="488" y="1105"/>
                  </a:lnTo>
                  <a:lnTo>
                    <a:pt x="459" y="1141"/>
                  </a:lnTo>
                  <a:lnTo>
                    <a:pt x="430" y="1175"/>
                  </a:lnTo>
                  <a:lnTo>
                    <a:pt x="400" y="1205"/>
                  </a:lnTo>
                  <a:lnTo>
                    <a:pt x="372" y="1232"/>
                  </a:lnTo>
                  <a:lnTo>
                    <a:pt x="343" y="1254"/>
                  </a:lnTo>
                  <a:lnTo>
                    <a:pt x="338" y="1257"/>
                  </a:lnTo>
                  <a:lnTo>
                    <a:pt x="332" y="1260"/>
                  </a:lnTo>
                  <a:lnTo>
                    <a:pt x="328" y="1264"/>
                  </a:lnTo>
                  <a:lnTo>
                    <a:pt x="346" y="1190"/>
                  </a:lnTo>
                  <a:lnTo>
                    <a:pt x="362" y="1116"/>
                  </a:lnTo>
                  <a:lnTo>
                    <a:pt x="371" y="1071"/>
                  </a:lnTo>
                  <a:lnTo>
                    <a:pt x="376" y="1026"/>
                  </a:lnTo>
                  <a:lnTo>
                    <a:pt x="382" y="982"/>
                  </a:lnTo>
                  <a:lnTo>
                    <a:pt x="386" y="938"/>
                  </a:lnTo>
                  <a:lnTo>
                    <a:pt x="387" y="895"/>
                  </a:lnTo>
                  <a:lnTo>
                    <a:pt x="389" y="852"/>
                  </a:lnTo>
                  <a:lnTo>
                    <a:pt x="386" y="789"/>
                  </a:lnTo>
                  <a:lnTo>
                    <a:pt x="380" y="731"/>
                  </a:lnTo>
                  <a:lnTo>
                    <a:pt x="370" y="675"/>
                  </a:lnTo>
                  <a:lnTo>
                    <a:pt x="359" y="623"/>
                  </a:lnTo>
                  <a:lnTo>
                    <a:pt x="342" y="578"/>
                  </a:lnTo>
                  <a:lnTo>
                    <a:pt x="327" y="537"/>
                  </a:lnTo>
                  <a:lnTo>
                    <a:pt x="321" y="518"/>
                  </a:lnTo>
                  <a:lnTo>
                    <a:pt x="312" y="502"/>
                  </a:lnTo>
                  <a:lnTo>
                    <a:pt x="303" y="488"/>
                  </a:lnTo>
                  <a:lnTo>
                    <a:pt x="295" y="474"/>
                  </a:lnTo>
                  <a:lnTo>
                    <a:pt x="285" y="456"/>
                  </a:lnTo>
                  <a:lnTo>
                    <a:pt x="276" y="441"/>
                  </a:lnTo>
                  <a:lnTo>
                    <a:pt x="270" y="431"/>
                  </a:lnTo>
                  <a:lnTo>
                    <a:pt x="267" y="423"/>
                  </a:lnTo>
                  <a:lnTo>
                    <a:pt x="265" y="421"/>
                  </a:lnTo>
                  <a:lnTo>
                    <a:pt x="267" y="424"/>
                  </a:lnTo>
                  <a:lnTo>
                    <a:pt x="270" y="431"/>
                  </a:lnTo>
                  <a:lnTo>
                    <a:pt x="275" y="442"/>
                  </a:lnTo>
                  <a:lnTo>
                    <a:pt x="282" y="457"/>
                  </a:lnTo>
                  <a:lnTo>
                    <a:pt x="291" y="476"/>
                  </a:lnTo>
                  <a:lnTo>
                    <a:pt x="298" y="490"/>
                  </a:lnTo>
                  <a:lnTo>
                    <a:pt x="306" y="505"/>
                  </a:lnTo>
                  <a:lnTo>
                    <a:pt x="313" y="521"/>
                  </a:lnTo>
                  <a:lnTo>
                    <a:pt x="319" y="540"/>
                  </a:lnTo>
                  <a:lnTo>
                    <a:pt x="330" y="582"/>
                  </a:lnTo>
                  <a:lnTo>
                    <a:pt x="343" y="628"/>
                  </a:lnTo>
                  <a:lnTo>
                    <a:pt x="349" y="679"/>
                  </a:lnTo>
                  <a:lnTo>
                    <a:pt x="357" y="733"/>
                  </a:lnTo>
                  <a:lnTo>
                    <a:pt x="357" y="790"/>
                  </a:lnTo>
                  <a:lnTo>
                    <a:pt x="356" y="851"/>
                  </a:lnTo>
                  <a:lnTo>
                    <a:pt x="352" y="892"/>
                  </a:lnTo>
                  <a:lnTo>
                    <a:pt x="346" y="935"/>
                  </a:lnTo>
                  <a:lnTo>
                    <a:pt x="340" y="976"/>
                  </a:lnTo>
                  <a:lnTo>
                    <a:pt x="331" y="1019"/>
                  </a:lnTo>
                  <a:lnTo>
                    <a:pt x="323" y="1061"/>
                  </a:lnTo>
                  <a:lnTo>
                    <a:pt x="312" y="1104"/>
                  </a:lnTo>
                  <a:lnTo>
                    <a:pt x="295" y="1164"/>
                  </a:lnTo>
                  <a:lnTo>
                    <a:pt x="275" y="1222"/>
                  </a:lnTo>
                  <a:lnTo>
                    <a:pt x="255" y="1280"/>
                  </a:lnTo>
                  <a:lnTo>
                    <a:pt x="245" y="1267"/>
                  </a:lnTo>
                  <a:lnTo>
                    <a:pt x="234" y="1250"/>
                  </a:lnTo>
                  <a:lnTo>
                    <a:pt x="221" y="1230"/>
                  </a:lnTo>
                  <a:lnTo>
                    <a:pt x="208" y="1206"/>
                  </a:lnTo>
                  <a:lnTo>
                    <a:pt x="193" y="1182"/>
                  </a:lnTo>
                  <a:lnTo>
                    <a:pt x="179" y="1156"/>
                  </a:lnTo>
                  <a:lnTo>
                    <a:pt x="164" y="1132"/>
                  </a:lnTo>
                  <a:lnTo>
                    <a:pt x="152" y="1108"/>
                  </a:lnTo>
                  <a:lnTo>
                    <a:pt x="140" y="1087"/>
                  </a:lnTo>
                  <a:lnTo>
                    <a:pt x="129" y="1069"/>
                  </a:lnTo>
                  <a:lnTo>
                    <a:pt x="98" y="1006"/>
                  </a:lnTo>
                  <a:lnTo>
                    <a:pt x="69" y="939"/>
                  </a:lnTo>
                  <a:lnTo>
                    <a:pt x="44" y="869"/>
                  </a:lnTo>
                  <a:lnTo>
                    <a:pt x="28" y="815"/>
                  </a:lnTo>
                  <a:lnTo>
                    <a:pt x="17" y="759"/>
                  </a:lnTo>
                  <a:lnTo>
                    <a:pt x="8" y="704"/>
                  </a:lnTo>
                  <a:lnTo>
                    <a:pt x="3" y="650"/>
                  </a:lnTo>
                  <a:lnTo>
                    <a:pt x="0" y="576"/>
                  </a:lnTo>
                  <a:lnTo>
                    <a:pt x="3" y="505"/>
                  </a:lnTo>
                  <a:lnTo>
                    <a:pt x="10" y="435"/>
                  </a:lnTo>
                  <a:lnTo>
                    <a:pt x="23" y="369"/>
                  </a:lnTo>
                  <a:lnTo>
                    <a:pt x="38" y="305"/>
                  </a:lnTo>
                  <a:lnTo>
                    <a:pt x="56" y="245"/>
                  </a:lnTo>
                  <a:lnTo>
                    <a:pt x="70" y="201"/>
                  </a:lnTo>
                  <a:lnTo>
                    <a:pt x="83" y="160"/>
                  </a:lnTo>
                  <a:lnTo>
                    <a:pt x="92" y="120"/>
                  </a:lnTo>
                  <a:lnTo>
                    <a:pt x="100" y="84"/>
                  </a:lnTo>
                  <a:lnTo>
                    <a:pt x="103" y="68"/>
                  </a:lnTo>
                  <a:lnTo>
                    <a:pt x="105" y="52"/>
                  </a:lnTo>
                  <a:lnTo>
                    <a:pt x="107" y="38"/>
                  </a:lnTo>
                  <a:lnTo>
                    <a:pt x="108" y="27"/>
                  </a:lnTo>
                  <a:lnTo>
                    <a:pt x="108" y="14"/>
                  </a:lnTo>
                  <a:lnTo>
                    <a:pt x="108" y="6"/>
                  </a:lnTo>
                  <a:lnTo>
                    <a:pt x="108" y="4"/>
                  </a:lnTo>
                  <a:lnTo>
                    <a:pt x="110" y="3"/>
                  </a:lnTo>
                  <a:lnTo>
                    <a:pt x="118" y="2"/>
                  </a:lnTo>
                  <a:lnTo>
                    <a:pt x="130" y="1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" name="Freeform 243"/>
            <p:cNvSpPr>
              <a:spLocks noEditPoints="1"/>
            </p:cNvSpPr>
            <p:nvPr/>
          </p:nvSpPr>
          <p:spPr bwMode="auto">
            <a:xfrm>
              <a:off x="10061575" y="4384675"/>
              <a:ext cx="384175" cy="381000"/>
            </a:xfrm>
            <a:custGeom>
              <a:avLst/>
              <a:gdLst>
                <a:gd name="T0" fmla="*/ 1339 w 2421"/>
                <a:gd name="T1" fmla="*/ 1833 h 2406"/>
                <a:gd name="T2" fmla="*/ 1805 w 2421"/>
                <a:gd name="T3" fmla="*/ 1330 h 2406"/>
                <a:gd name="T4" fmla="*/ 1229 w 2421"/>
                <a:gd name="T5" fmla="*/ 0 h 2406"/>
                <a:gd name="T6" fmla="*/ 1275 w 2421"/>
                <a:gd name="T7" fmla="*/ 9 h 2406"/>
                <a:gd name="T8" fmla="*/ 1317 w 2421"/>
                <a:gd name="T9" fmla="*/ 34 h 2406"/>
                <a:gd name="T10" fmla="*/ 2078 w 2421"/>
                <a:gd name="T11" fmla="*/ 699 h 2406"/>
                <a:gd name="T12" fmla="*/ 2125 w 2421"/>
                <a:gd name="T13" fmla="*/ 604 h 2406"/>
                <a:gd name="T14" fmla="*/ 2173 w 2421"/>
                <a:gd name="T15" fmla="*/ 496 h 2406"/>
                <a:gd name="T16" fmla="*/ 2185 w 2421"/>
                <a:gd name="T17" fmla="*/ 472 h 2406"/>
                <a:gd name="T18" fmla="*/ 2201 w 2421"/>
                <a:gd name="T19" fmla="*/ 444 h 2406"/>
                <a:gd name="T20" fmla="*/ 2217 w 2421"/>
                <a:gd name="T21" fmla="*/ 423 h 2406"/>
                <a:gd name="T22" fmla="*/ 2233 w 2421"/>
                <a:gd name="T23" fmla="*/ 412 h 2406"/>
                <a:gd name="T24" fmla="*/ 2222 w 2421"/>
                <a:gd name="T25" fmla="*/ 473 h 2406"/>
                <a:gd name="T26" fmla="*/ 2179 w 2421"/>
                <a:gd name="T27" fmla="*/ 597 h 2406"/>
                <a:gd name="T28" fmla="*/ 2136 w 2421"/>
                <a:gd name="T29" fmla="*/ 708 h 2406"/>
                <a:gd name="T30" fmla="*/ 2378 w 2421"/>
                <a:gd name="T31" fmla="*/ 996 h 2406"/>
                <a:gd name="T32" fmla="*/ 2408 w 2421"/>
                <a:gd name="T33" fmla="*/ 1036 h 2406"/>
                <a:gd name="T34" fmla="*/ 2421 w 2421"/>
                <a:gd name="T35" fmla="*/ 1083 h 2406"/>
                <a:gd name="T36" fmla="*/ 2416 w 2421"/>
                <a:gd name="T37" fmla="*/ 1132 h 2406"/>
                <a:gd name="T38" fmla="*/ 2395 w 2421"/>
                <a:gd name="T39" fmla="*/ 1175 h 2406"/>
                <a:gd name="T40" fmla="*/ 2362 w 2421"/>
                <a:gd name="T41" fmla="*/ 1213 h 2406"/>
                <a:gd name="T42" fmla="*/ 2317 w 2421"/>
                <a:gd name="T43" fmla="*/ 1247 h 2406"/>
                <a:gd name="T44" fmla="*/ 2259 w 2421"/>
                <a:gd name="T45" fmla="*/ 1271 h 2406"/>
                <a:gd name="T46" fmla="*/ 2191 w 2421"/>
                <a:gd name="T47" fmla="*/ 1281 h 2406"/>
                <a:gd name="T48" fmla="*/ 2104 w 2421"/>
                <a:gd name="T49" fmla="*/ 1267 h 2406"/>
                <a:gd name="T50" fmla="*/ 2103 w 2421"/>
                <a:gd name="T51" fmla="*/ 2132 h 2406"/>
                <a:gd name="T52" fmla="*/ 2100 w 2421"/>
                <a:gd name="T53" fmla="*/ 2162 h 2406"/>
                <a:gd name="T54" fmla="*/ 2270 w 2421"/>
                <a:gd name="T55" fmla="*/ 2406 h 2406"/>
                <a:gd name="T56" fmla="*/ 1042 w 2421"/>
                <a:gd name="T57" fmla="*/ 1337 h 2406"/>
                <a:gd name="T58" fmla="*/ 576 w 2421"/>
                <a:gd name="T59" fmla="*/ 2406 h 2406"/>
                <a:gd name="T60" fmla="*/ 149 w 2421"/>
                <a:gd name="T61" fmla="*/ 2162 h 2406"/>
                <a:gd name="T62" fmla="*/ 293 w 2421"/>
                <a:gd name="T63" fmla="*/ 2147 h 2406"/>
                <a:gd name="T64" fmla="*/ 293 w 2421"/>
                <a:gd name="T65" fmla="*/ 1277 h 2406"/>
                <a:gd name="T66" fmla="*/ 225 w 2421"/>
                <a:gd name="T67" fmla="*/ 1286 h 2406"/>
                <a:gd name="T68" fmla="*/ 160 w 2421"/>
                <a:gd name="T69" fmla="*/ 1278 h 2406"/>
                <a:gd name="T70" fmla="*/ 105 w 2421"/>
                <a:gd name="T71" fmla="*/ 1253 h 2406"/>
                <a:gd name="T72" fmla="*/ 61 w 2421"/>
                <a:gd name="T73" fmla="*/ 1219 h 2406"/>
                <a:gd name="T74" fmla="*/ 28 w 2421"/>
                <a:gd name="T75" fmla="*/ 1181 h 2406"/>
                <a:gd name="T76" fmla="*/ 5 w 2421"/>
                <a:gd name="T77" fmla="*/ 1138 h 2406"/>
                <a:gd name="T78" fmla="*/ 0 w 2421"/>
                <a:gd name="T79" fmla="*/ 1088 h 2406"/>
                <a:gd name="T80" fmla="*/ 13 w 2421"/>
                <a:gd name="T81" fmla="*/ 1041 h 2406"/>
                <a:gd name="T82" fmla="*/ 44 w 2421"/>
                <a:gd name="T83" fmla="*/ 1000 h 2406"/>
                <a:gd name="T84" fmla="*/ 1160 w 2421"/>
                <a:gd name="T85" fmla="*/ 18 h 2406"/>
                <a:gd name="T86" fmla="*/ 1205 w 2421"/>
                <a:gd name="T87" fmla="*/ 2 h 2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21" h="2406">
                  <a:moveTo>
                    <a:pt x="1339" y="1330"/>
                  </a:moveTo>
                  <a:lnTo>
                    <a:pt x="1339" y="1833"/>
                  </a:lnTo>
                  <a:lnTo>
                    <a:pt x="1805" y="1833"/>
                  </a:lnTo>
                  <a:lnTo>
                    <a:pt x="1805" y="1330"/>
                  </a:lnTo>
                  <a:lnTo>
                    <a:pt x="1339" y="1330"/>
                  </a:lnTo>
                  <a:close/>
                  <a:moveTo>
                    <a:pt x="1229" y="0"/>
                  </a:moveTo>
                  <a:lnTo>
                    <a:pt x="1253" y="2"/>
                  </a:lnTo>
                  <a:lnTo>
                    <a:pt x="1275" y="9"/>
                  </a:lnTo>
                  <a:lnTo>
                    <a:pt x="1297" y="19"/>
                  </a:lnTo>
                  <a:lnTo>
                    <a:pt x="1317" y="34"/>
                  </a:lnTo>
                  <a:lnTo>
                    <a:pt x="2069" y="716"/>
                  </a:lnTo>
                  <a:lnTo>
                    <a:pt x="2078" y="699"/>
                  </a:lnTo>
                  <a:lnTo>
                    <a:pt x="2101" y="653"/>
                  </a:lnTo>
                  <a:lnTo>
                    <a:pt x="2125" y="604"/>
                  </a:lnTo>
                  <a:lnTo>
                    <a:pt x="2149" y="551"/>
                  </a:lnTo>
                  <a:lnTo>
                    <a:pt x="2173" y="496"/>
                  </a:lnTo>
                  <a:lnTo>
                    <a:pt x="2177" y="485"/>
                  </a:lnTo>
                  <a:lnTo>
                    <a:pt x="2185" y="472"/>
                  </a:lnTo>
                  <a:lnTo>
                    <a:pt x="2192" y="458"/>
                  </a:lnTo>
                  <a:lnTo>
                    <a:pt x="2201" y="444"/>
                  </a:lnTo>
                  <a:lnTo>
                    <a:pt x="2209" y="432"/>
                  </a:lnTo>
                  <a:lnTo>
                    <a:pt x="2217" y="423"/>
                  </a:lnTo>
                  <a:lnTo>
                    <a:pt x="2223" y="418"/>
                  </a:lnTo>
                  <a:lnTo>
                    <a:pt x="2233" y="412"/>
                  </a:lnTo>
                  <a:lnTo>
                    <a:pt x="2242" y="406"/>
                  </a:lnTo>
                  <a:lnTo>
                    <a:pt x="2222" y="473"/>
                  </a:lnTo>
                  <a:lnTo>
                    <a:pt x="2202" y="536"/>
                  </a:lnTo>
                  <a:lnTo>
                    <a:pt x="2179" y="597"/>
                  </a:lnTo>
                  <a:lnTo>
                    <a:pt x="2157" y="654"/>
                  </a:lnTo>
                  <a:lnTo>
                    <a:pt x="2136" y="708"/>
                  </a:lnTo>
                  <a:lnTo>
                    <a:pt x="2115" y="757"/>
                  </a:lnTo>
                  <a:lnTo>
                    <a:pt x="2378" y="996"/>
                  </a:lnTo>
                  <a:lnTo>
                    <a:pt x="2395" y="1015"/>
                  </a:lnTo>
                  <a:lnTo>
                    <a:pt x="2408" y="1036"/>
                  </a:lnTo>
                  <a:lnTo>
                    <a:pt x="2416" y="1059"/>
                  </a:lnTo>
                  <a:lnTo>
                    <a:pt x="2421" y="1083"/>
                  </a:lnTo>
                  <a:lnTo>
                    <a:pt x="2421" y="1108"/>
                  </a:lnTo>
                  <a:lnTo>
                    <a:pt x="2416" y="1132"/>
                  </a:lnTo>
                  <a:lnTo>
                    <a:pt x="2407" y="1155"/>
                  </a:lnTo>
                  <a:lnTo>
                    <a:pt x="2395" y="1175"/>
                  </a:lnTo>
                  <a:lnTo>
                    <a:pt x="2380" y="1194"/>
                  </a:lnTo>
                  <a:lnTo>
                    <a:pt x="2362" y="1213"/>
                  </a:lnTo>
                  <a:lnTo>
                    <a:pt x="2341" y="1231"/>
                  </a:lnTo>
                  <a:lnTo>
                    <a:pt x="2317" y="1247"/>
                  </a:lnTo>
                  <a:lnTo>
                    <a:pt x="2290" y="1261"/>
                  </a:lnTo>
                  <a:lnTo>
                    <a:pt x="2259" y="1271"/>
                  </a:lnTo>
                  <a:lnTo>
                    <a:pt x="2226" y="1279"/>
                  </a:lnTo>
                  <a:lnTo>
                    <a:pt x="2191" y="1281"/>
                  </a:lnTo>
                  <a:lnTo>
                    <a:pt x="2148" y="1278"/>
                  </a:lnTo>
                  <a:lnTo>
                    <a:pt x="2104" y="1267"/>
                  </a:lnTo>
                  <a:lnTo>
                    <a:pt x="2104" y="2121"/>
                  </a:lnTo>
                  <a:lnTo>
                    <a:pt x="2103" y="2132"/>
                  </a:lnTo>
                  <a:lnTo>
                    <a:pt x="2102" y="2146"/>
                  </a:lnTo>
                  <a:lnTo>
                    <a:pt x="2100" y="2162"/>
                  </a:lnTo>
                  <a:lnTo>
                    <a:pt x="2270" y="2162"/>
                  </a:lnTo>
                  <a:lnTo>
                    <a:pt x="2270" y="2406"/>
                  </a:lnTo>
                  <a:lnTo>
                    <a:pt x="1042" y="2406"/>
                  </a:lnTo>
                  <a:lnTo>
                    <a:pt x="1042" y="1337"/>
                  </a:lnTo>
                  <a:lnTo>
                    <a:pt x="576" y="1337"/>
                  </a:lnTo>
                  <a:lnTo>
                    <a:pt x="576" y="2406"/>
                  </a:lnTo>
                  <a:lnTo>
                    <a:pt x="149" y="2406"/>
                  </a:lnTo>
                  <a:lnTo>
                    <a:pt x="149" y="2162"/>
                  </a:lnTo>
                  <a:lnTo>
                    <a:pt x="294" y="2162"/>
                  </a:lnTo>
                  <a:lnTo>
                    <a:pt x="293" y="2147"/>
                  </a:lnTo>
                  <a:lnTo>
                    <a:pt x="293" y="2136"/>
                  </a:lnTo>
                  <a:lnTo>
                    <a:pt x="293" y="1277"/>
                  </a:lnTo>
                  <a:lnTo>
                    <a:pt x="259" y="1284"/>
                  </a:lnTo>
                  <a:lnTo>
                    <a:pt x="225" y="1286"/>
                  </a:lnTo>
                  <a:lnTo>
                    <a:pt x="191" y="1284"/>
                  </a:lnTo>
                  <a:lnTo>
                    <a:pt x="160" y="1278"/>
                  </a:lnTo>
                  <a:lnTo>
                    <a:pt x="132" y="1267"/>
                  </a:lnTo>
                  <a:lnTo>
                    <a:pt x="105" y="1253"/>
                  </a:lnTo>
                  <a:lnTo>
                    <a:pt x="82" y="1237"/>
                  </a:lnTo>
                  <a:lnTo>
                    <a:pt x="61" y="1219"/>
                  </a:lnTo>
                  <a:lnTo>
                    <a:pt x="43" y="1201"/>
                  </a:lnTo>
                  <a:lnTo>
                    <a:pt x="28" y="1181"/>
                  </a:lnTo>
                  <a:lnTo>
                    <a:pt x="15" y="1162"/>
                  </a:lnTo>
                  <a:lnTo>
                    <a:pt x="5" y="1138"/>
                  </a:lnTo>
                  <a:lnTo>
                    <a:pt x="0" y="1113"/>
                  </a:lnTo>
                  <a:lnTo>
                    <a:pt x="0" y="1088"/>
                  </a:lnTo>
                  <a:lnTo>
                    <a:pt x="4" y="1064"/>
                  </a:lnTo>
                  <a:lnTo>
                    <a:pt x="13" y="1041"/>
                  </a:lnTo>
                  <a:lnTo>
                    <a:pt x="27" y="1018"/>
                  </a:lnTo>
                  <a:lnTo>
                    <a:pt x="44" y="1000"/>
                  </a:lnTo>
                  <a:lnTo>
                    <a:pt x="1141" y="33"/>
                  </a:lnTo>
                  <a:lnTo>
                    <a:pt x="1160" y="18"/>
                  </a:lnTo>
                  <a:lnTo>
                    <a:pt x="1183" y="8"/>
                  </a:lnTo>
                  <a:lnTo>
                    <a:pt x="1205" y="2"/>
                  </a:lnTo>
                  <a:lnTo>
                    <a:pt x="1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33" name="Freeform 248"/>
          <p:cNvSpPr>
            <a:spLocks noEditPoints="1"/>
          </p:cNvSpPr>
          <p:nvPr/>
        </p:nvSpPr>
        <p:spPr bwMode="auto">
          <a:xfrm>
            <a:off x="11097690" y="4246563"/>
            <a:ext cx="277813" cy="509588"/>
          </a:xfrm>
          <a:custGeom>
            <a:avLst/>
            <a:gdLst>
              <a:gd name="T0" fmla="*/ 891 w 1751"/>
              <a:gd name="T1" fmla="*/ 1219 h 3210"/>
              <a:gd name="T2" fmla="*/ 949 w 1751"/>
              <a:gd name="T3" fmla="*/ 1390 h 3210"/>
              <a:gd name="T4" fmla="*/ 953 w 1751"/>
              <a:gd name="T5" fmla="*/ 1738 h 3210"/>
              <a:gd name="T6" fmla="*/ 879 w 1751"/>
              <a:gd name="T7" fmla="*/ 2043 h 3210"/>
              <a:gd name="T8" fmla="*/ 987 w 1751"/>
              <a:gd name="T9" fmla="*/ 1842 h 3210"/>
              <a:gd name="T10" fmla="*/ 994 w 1751"/>
              <a:gd name="T11" fmla="*/ 1551 h 3210"/>
              <a:gd name="T12" fmla="*/ 923 w 1751"/>
              <a:gd name="T13" fmla="*/ 1267 h 3210"/>
              <a:gd name="T14" fmla="*/ 869 w 1751"/>
              <a:gd name="T15" fmla="*/ 1173 h 3210"/>
              <a:gd name="T16" fmla="*/ 739 w 1751"/>
              <a:gd name="T17" fmla="*/ 129 h 3210"/>
              <a:gd name="T18" fmla="*/ 397 w 1751"/>
              <a:gd name="T19" fmla="*/ 286 h 3210"/>
              <a:gd name="T20" fmla="*/ 179 w 1751"/>
              <a:gd name="T21" fmla="*/ 598 h 3210"/>
              <a:gd name="T22" fmla="*/ 120 w 1751"/>
              <a:gd name="T23" fmla="*/ 1015 h 3210"/>
              <a:gd name="T24" fmla="*/ 199 w 1751"/>
              <a:gd name="T25" fmla="*/ 1342 h 3210"/>
              <a:gd name="T26" fmla="*/ 340 w 1751"/>
              <a:gd name="T27" fmla="*/ 1593 h 3210"/>
              <a:gd name="T28" fmla="*/ 485 w 1751"/>
              <a:gd name="T29" fmla="*/ 1834 h 3210"/>
              <a:gd name="T30" fmla="*/ 537 w 1751"/>
              <a:gd name="T31" fmla="*/ 2096 h 3210"/>
              <a:gd name="T32" fmla="*/ 749 w 1751"/>
              <a:gd name="T33" fmla="*/ 1963 h 3210"/>
              <a:gd name="T34" fmla="*/ 632 w 1751"/>
              <a:gd name="T35" fmla="*/ 1724 h 3210"/>
              <a:gd name="T36" fmla="*/ 561 w 1751"/>
              <a:gd name="T37" fmla="*/ 1344 h 3210"/>
              <a:gd name="T38" fmla="*/ 625 w 1751"/>
              <a:gd name="T39" fmla="*/ 955 h 3210"/>
              <a:gd name="T40" fmla="*/ 680 w 1751"/>
              <a:gd name="T41" fmla="*/ 738 h 3210"/>
              <a:gd name="T42" fmla="*/ 687 w 1751"/>
              <a:gd name="T43" fmla="*/ 682 h 3210"/>
              <a:gd name="T44" fmla="*/ 783 w 1751"/>
              <a:gd name="T45" fmla="*/ 684 h 3210"/>
              <a:gd name="T46" fmla="*/ 969 w 1751"/>
              <a:gd name="T47" fmla="*/ 775 h 3210"/>
              <a:gd name="T48" fmla="*/ 1184 w 1751"/>
              <a:gd name="T49" fmla="*/ 1052 h 3210"/>
              <a:gd name="T50" fmla="*/ 1266 w 1751"/>
              <a:gd name="T51" fmla="*/ 1427 h 3210"/>
              <a:gd name="T52" fmla="*/ 1192 w 1751"/>
              <a:gd name="T53" fmla="*/ 1784 h 3210"/>
              <a:gd name="T54" fmla="*/ 1014 w 1751"/>
              <a:gd name="T55" fmla="*/ 2044 h 3210"/>
              <a:gd name="T56" fmla="*/ 1226 w 1751"/>
              <a:gd name="T57" fmla="*/ 1956 h 3210"/>
              <a:gd name="T58" fmla="*/ 1341 w 1751"/>
              <a:gd name="T59" fmla="*/ 1737 h 3210"/>
              <a:gd name="T60" fmla="*/ 1483 w 1751"/>
              <a:gd name="T61" fmla="*/ 1533 h 3210"/>
              <a:gd name="T62" fmla="*/ 1596 w 1751"/>
              <a:gd name="T63" fmla="*/ 1264 h 3210"/>
              <a:gd name="T64" fmla="*/ 1631 w 1751"/>
              <a:gd name="T65" fmla="*/ 875 h 3210"/>
              <a:gd name="T66" fmla="*/ 1516 w 1751"/>
              <a:gd name="T67" fmla="*/ 479 h 3210"/>
              <a:gd name="T68" fmla="*/ 1253 w 1751"/>
              <a:gd name="T69" fmla="*/ 215 h 3210"/>
              <a:gd name="T70" fmla="*/ 876 w 1751"/>
              <a:gd name="T71" fmla="*/ 119 h 3210"/>
              <a:gd name="T72" fmla="*/ 1230 w 1751"/>
              <a:gd name="T73" fmla="*/ 69 h 3210"/>
              <a:gd name="T74" fmla="*/ 1551 w 1751"/>
              <a:gd name="T75" fmla="*/ 318 h 3210"/>
              <a:gd name="T76" fmla="*/ 1727 w 1751"/>
              <a:gd name="T77" fmla="*/ 711 h 3210"/>
              <a:gd name="T78" fmla="*/ 1737 w 1751"/>
              <a:gd name="T79" fmla="*/ 1158 h 3210"/>
              <a:gd name="T80" fmla="*/ 1645 w 1751"/>
              <a:gd name="T81" fmla="*/ 1478 h 3210"/>
              <a:gd name="T82" fmla="*/ 1509 w 1751"/>
              <a:gd name="T83" fmla="*/ 1706 h 3210"/>
              <a:gd name="T84" fmla="*/ 1369 w 1751"/>
              <a:gd name="T85" fmla="*/ 1909 h 3210"/>
              <a:gd name="T86" fmla="*/ 1277 w 1751"/>
              <a:gd name="T87" fmla="*/ 2137 h 3210"/>
              <a:gd name="T88" fmla="*/ 1308 w 1751"/>
              <a:gd name="T89" fmla="*/ 2202 h 3210"/>
              <a:gd name="T90" fmla="*/ 1309 w 1751"/>
              <a:gd name="T91" fmla="*/ 2977 h 3210"/>
              <a:gd name="T92" fmla="*/ 1234 w 1751"/>
              <a:gd name="T93" fmla="*/ 3004 h 3210"/>
              <a:gd name="T94" fmla="*/ 1129 w 1751"/>
              <a:gd name="T95" fmla="*/ 3149 h 3210"/>
              <a:gd name="T96" fmla="*/ 876 w 1751"/>
              <a:gd name="T97" fmla="*/ 3210 h 3210"/>
              <a:gd name="T98" fmla="*/ 622 w 1751"/>
              <a:gd name="T99" fmla="*/ 3149 h 3210"/>
              <a:gd name="T100" fmla="*/ 517 w 1751"/>
              <a:gd name="T101" fmla="*/ 3004 h 3210"/>
              <a:gd name="T102" fmla="*/ 443 w 1751"/>
              <a:gd name="T103" fmla="*/ 2977 h 3210"/>
              <a:gd name="T104" fmla="*/ 444 w 1751"/>
              <a:gd name="T105" fmla="*/ 2202 h 3210"/>
              <a:gd name="T106" fmla="*/ 476 w 1751"/>
              <a:gd name="T107" fmla="*/ 2137 h 3210"/>
              <a:gd name="T108" fmla="*/ 376 w 1751"/>
              <a:gd name="T109" fmla="*/ 1879 h 3210"/>
              <a:gd name="T110" fmla="*/ 214 w 1751"/>
              <a:gd name="T111" fmla="*/ 1616 h 3210"/>
              <a:gd name="T112" fmla="*/ 67 w 1751"/>
              <a:gd name="T113" fmla="*/ 1329 h 3210"/>
              <a:gd name="T114" fmla="*/ 0 w 1751"/>
              <a:gd name="T115" fmla="*/ 951 h 3210"/>
              <a:gd name="T116" fmla="*/ 92 w 1751"/>
              <a:gd name="T117" fmla="*/ 499 h 3210"/>
              <a:gd name="T118" fmla="*/ 345 w 1751"/>
              <a:gd name="T119" fmla="*/ 173 h 3210"/>
              <a:gd name="T120" fmla="*/ 726 w 1751"/>
              <a:gd name="T121" fmla="*/ 12 h 3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51" h="3210">
                <a:moveTo>
                  <a:pt x="860" y="1156"/>
                </a:moveTo>
                <a:lnTo>
                  <a:pt x="862" y="1159"/>
                </a:lnTo>
                <a:lnTo>
                  <a:pt x="865" y="1167"/>
                </a:lnTo>
                <a:lnTo>
                  <a:pt x="871" y="1180"/>
                </a:lnTo>
                <a:lnTo>
                  <a:pt x="879" y="1197"/>
                </a:lnTo>
                <a:lnTo>
                  <a:pt x="891" y="1219"/>
                </a:lnTo>
                <a:lnTo>
                  <a:pt x="898" y="1235"/>
                </a:lnTo>
                <a:lnTo>
                  <a:pt x="907" y="1251"/>
                </a:lnTo>
                <a:lnTo>
                  <a:pt x="915" y="1270"/>
                </a:lnTo>
                <a:lnTo>
                  <a:pt x="921" y="1291"/>
                </a:lnTo>
                <a:lnTo>
                  <a:pt x="934" y="1338"/>
                </a:lnTo>
                <a:lnTo>
                  <a:pt x="949" y="1390"/>
                </a:lnTo>
                <a:lnTo>
                  <a:pt x="956" y="1448"/>
                </a:lnTo>
                <a:lnTo>
                  <a:pt x="963" y="1510"/>
                </a:lnTo>
                <a:lnTo>
                  <a:pt x="964" y="1575"/>
                </a:lnTo>
                <a:lnTo>
                  <a:pt x="963" y="1644"/>
                </a:lnTo>
                <a:lnTo>
                  <a:pt x="958" y="1691"/>
                </a:lnTo>
                <a:lnTo>
                  <a:pt x="953" y="1738"/>
                </a:lnTo>
                <a:lnTo>
                  <a:pt x="945" y="1786"/>
                </a:lnTo>
                <a:lnTo>
                  <a:pt x="936" y="1834"/>
                </a:lnTo>
                <a:lnTo>
                  <a:pt x="925" y="1883"/>
                </a:lnTo>
                <a:lnTo>
                  <a:pt x="913" y="1931"/>
                </a:lnTo>
                <a:lnTo>
                  <a:pt x="898" y="1988"/>
                </a:lnTo>
                <a:lnTo>
                  <a:pt x="879" y="2043"/>
                </a:lnTo>
                <a:lnTo>
                  <a:pt x="860" y="2098"/>
                </a:lnTo>
                <a:lnTo>
                  <a:pt x="935" y="2098"/>
                </a:lnTo>
                <a:lnTo>
                  <a:pt x="954" y="2022"/>
                </a:lnTo>
                <a:lnTo>
                  <a:pt x="970" y="1943"/>
                </a:lnTo>
                <a:lnTo>
                  <a:pt x="980" y="1893"/>
                </a:lnTo>
                <a:lnTo>
                  <a:pt x="987" y="1842"/>
                </a:lnTo>
                <a:lnTo>
                  <a:pt x="992" y="1792"/>
                </a:lnTo>
                <a:lnTo>
                  <a:pt x="996" y="1743"/>
                </a:lnTo>
                <a:lnTo>
                  <a:pt x="998" y="1693"/>
                </a:lnTo>
                <a:lnTo>
                  <a:pt x="1000" y="1645"/>
                </a:lnTo>
                <a:lnTo>
                  <a:pt x="997" y="1597"/>
                </a:lnTo>
                <a:lnTo>
                  <a:pt x="994" y="1551"/>
                </a:lnTo>
                <a:lnTo>
                  <a:pt x="991" y="1508"/>
                </a:lnTo>
                <a:lnTo>
                  <a:pt x="979" y="1445"/>
                </a:lnTo>
                <a:lnTo>
                  <a:pt x="966" y="1386"/>
                </a:lnTo>
                <a:lnTo>
                  <a:pt x="948" y="1333"/>
                </a:lnTo>
                <a:lnTo>
                  <a:pt x="931" y="1287"/>
                </a:lnTo>
                <a:lnTo>
                  <a:pt x="923" y="1267"/>
                </a:lnTo>
                <a:lnTo>
                  <a:pt x="913" y="1248"/>
                </a:lnTo>
                <a:lnTo>
                  <a:pt x="903" y="1231"/>
                </a:lnTo>
                <a:lnTo>
                  <a:pt x="895" y="1217"/>
                </a:lnTo>
                <a:lnTo>
                  <a:pt x="885" y="1199"/>
                </a:lnTo>
                <a:lnTo>
                  <a:pt x="876" y="1184"/>
                </a:lnTo>
                <a:lnTo>
                  <a:pt x="869" y="1173"/>
                </a:lnTo>
                <a:lnTo>
                  <a:pt x="864" y="1163"/>
                </a:lnTo>
                <a:lnTo>
                  <a:pt x="861" y="1158"/>
                </a:lnTo>
                <a:lnTo>
                  <a:pt x="860" y="1156"/>
                </a:lnTo>
                <a:close/>
                <a:moveTo>
                  <a:pt x="876" y="119"/>
                </a:moveTo>
                <a:lnTo>
                  <a:pt x="807" y="121"/>
                </a:lnTo>
                <a:lnTo>
                  <a:pt x="739" y="129"/>
                </a:lnTo>
                <a:lnTo>
                  <a:pt x="675" y="143"/>
                </a:lnTo>
                <a:lnTo>
                  <a:pt x="614" y="162"/>
                </a:lnTo>
                <a:lnTo>
                  <a:pt x="554" y="186"/>
                </a:lnTo>
                <a:lnTo>
                  <a:pt x="499" y="215"/>
                </a:lnTo>
                <a:lnTo>
                  <a:pt x="446" y="248"/>
                </a:lnTo>
                <a:lnTo>
                  <a:pt x="397" y="286"/>
                </a:lnTo>
                <a:lnTo>
                  <a:pt x="351" y="328"/>
                </a:lnTo>
                <a:lnTo>
                  <a:pt x="309" y="374"/>
                </a:lnTo>
                <a:lnTo>
                  <a:pt x="270" y="425"/>
                </a:lnTo>
                <a:lnTo>
                  <a:pt x="236" y="479"/>
                </a:lnTo>
                <a:lnTo>
                  <a:pt x="206" y="537"/>
                </a:lnTo>
                <a:lnTo>
                  <a:pt x="179" y="598"/>
                </a:lnTo>
                <a:lnTo>
                  <a:pt x="157" y="663"/>
                </a:lnTo>
                <a:lnTo>
                  <a:pt x="140" y="731"/>
                </a:lnTo>
                <a:lnTo>
                  <a:pt x="128" y="801"/>
                </a:lnTo>
                <a:lnTo>
                  <a:pt x="121" y="875"/>
                </a:lnTo>
                <a:lnTo>
                  <a:pt x="118" y="951"/>
                </a:lnTo>
                <a:lnTo>
                  <a:pt x="120" y="1015"/>
                </a:lnTo>
                <a:lnTo>
                  <a:pt x="126" y="1076"/>
                </a:lnTo>
                <a:lnTo>
                  <a:pt x="135" y="1134"/>
                </a:lnTo>
                <a:lnTo>
                  <a:pt x="147" y="1189"/>
                </a:lnTo>
                <a:lnTo>
                  <a:pt x="163" y="1243"/>
                </a:lnTo>
                <a:lnTo>
                  <a:pt x="180" y="1293"/>
                </a:lnTo>
                <a:lnTo>
                  <a:pt x="199" y="1342"/>
                </a:lnTo>
                <a:lnTo>
                  <a:pt x="221" y="1388"/>
                </a:lnTo>
                <a:lnTo>
                  <a:pt x="243" y="1432"/>
                </a:lnTo>
                <a:lnTo>
                  <a:pt x="267" y="1476"/>
                </a:lnTo>
                <a:lnTo>
                  <a:pt x="290" y="1516"/>
                </a:lnTo>
                <a:lnTo>
                  <a:pt x="315" y="1555"/>
                </a:lnTo>
                <a:lnTo>
                  <a:pt x="340" y="1593"/>
                </a:lnTo>
                <a:lnTo>
                  <a:pt x="363" y="1629"/>
                </a:lnTo>
                <a:lnTo>
                  <a:pt x="391" y="1671"/>
                </a:lnTo>
                <a:lnTo>
                  <a:pt x="417" y="1713"/>
                </a:lnTo>
                <a:lnTo>
                  <a:pt x="442" y="1754"/>
                </a:lnTo>
                <a:lnTo>
                  <a:pt x="464" y="1794"/>
                </a:lnTo>
                <a:lnTo>
                  <a:pt x="485" y="1834"/>
                </a:lnTo>
                <a:lnTo>
                  <a:pt x="502" y="1875"/>
                </a:lnTo>
                <a:lnTo>
                  <a:pt x="516" y="1917"/>
                </a:lnTo>
                <a:lnTo>
                  <a:pt x="528" y="1960"/>
                </a:lnTo>
                <a:lnTo>
                  <a:pt x="534" y="2003"/>
                </a:lnTo>
                <a:lnTo>
                  <a:pt x="537" y="2050"/>
                </a:lnTo>
                <a:lnTo>
                  <a:pt x="537" y="2096"/>
                </a:lnTo>
                <a:lnTo>
                  <a:pt x="826" y="2098"/>
                </a:lnTo>
                <a:lnTo>
                  <a:pt x="812" y="2074"/>
                </a:lnTo>
                <a:lnTo>
                  <a:pt x="797" y="2049"/>
                </a:lnTo>
                <a:lnTo>
                  <a:pt x="780" y="2021"/>
                </a:lnTo>
                <a:lnTo>
                  <a:pt x="764" y="1992"/>
                </a:lnTo>
                <a:lnTo>
                  <a:pt x="749" y="1963"/>
                </a:lnTo>
                <a:lnTo>
                  <a:pt x="733" y="1936"/>
                </a:lnTo>
                <a:lnTo>
                  <a:pt x="720" y="1911"/>
                </a:lnTo>
                <a:lnTo>
                  <a:pt x="709" y="1891"/>
                </a:lnTo>
                <a:lnTo>
                  <a:pt x="681" y="1838"/>
                </a:lnTo>
                <a:lnTo>
                  <a:pt x="656" y="1782"/>
                </a:lnTo>
                <a:lnTo>
                  <a:pt x="632" y="1724"/>
                </a:lnTo>
                <a:lnTo>
                  <a:pt x="613" y="1663"/>
                </a:lnTo>
                <a:lnTo>
                  <a:pt x="595" y="1602"/>
                </a:lnTo>
                <a:lnTo>
                  <a:pt x="582" y="1540"/>
                </a:lnTo>
                <a:lnTo>
                  <a:pt x="572" y="1478"/>
                </a:lnTo>
                <a:lnTo>
                  <a:pt x="566" y="1415"/>
                </a:lnTo>
                <a:lnTo>
                  <a:pt x="561" y="1344"/>
                </a:lnTo>
                <a:lnTo>
                  <a:pt x="563" y="1274"/>
                </a:lnTo>
                <a:lnTo>
                  <a:pt x="570" y="1206"/>
                </a:lnTo>
                <a:lnTo>
                  <a:pt x="580" y="1140"/>
                </a:lnTo>
                <a:lnTo>
                  <a:pt x="592" y="1076"/>
                </a:lnTo>
                <a:lnTo>
                  <a:pt x="607" y="1014"/>
                </a:lnTo>
                <a:lnTo>
                  <a:pt x="625" y="955"/>
                </a:lnTo>
                <a:lnTo>
                  <a:pt x="640" y="906"/>
                </a:lnTo>
                <a:lnTo>
                  <a:pt x="654" y="859"/>
                </a:lnTo>
                <a:lnTo>
                  <a:pt x="667" y="815"/>
                </a:lnTo>
                <a:lnTo>
                  <a:pt x="675" y="774"/>
                </a:lnTo>
                <a:lnTo>
                  <a:pt x="678" y="755"/>
                </a:lnTo>
                <a:lnTo>
                  <a:pt x="680" y="738"/>
                </a:lnTo>
                <a:lnTo>
                  <a:pt x="682" y="721"/>
                </a:lnTo>
                <a:lnTo>
                  <a:pt x="683" y="708"/>
                </a:lnTo>
                <a:lnTo>
                  <a:pt x="684" y="694"/>
                </a:lnTo>
                <a:lnTo>
                  <a:pt x="684" y="685"/>
                </a:lnTo>
                <a:lnTo>
                  <a:pt x="684" y="682"/>
                </a:lnTo>
                <a:lnTo>
                  <a:pt x="687" y="682"/>
                </a:lnTo>
                <a:lnTo>
                  <a:pt x="695" y="681"/>
                </a:lnTo>
                <a:lnTo>
                  <a:pt x="709" y="680"/>
                </a:lnTo>
                <a:lnTo>
                  <a:pt x="724" y="679"/>
                </a:lnTo>
                <a:lnTo>
                  <a:pt x="741" y="679"/>
                </a:lnTo>
                <a:lnTo>
                  <a:pt x="762" y="680"/>
                </a:lnTo>
                <a:lnTo>
                  <a:pt x="783" y="684"/>
                </a:lnTo>
                <a:lnTo>
                  <a:pt x="811" y="692"/>
                </a:lnTo>
                <a:lnTo>
                  <a:pt x="841" y="702"/>
                </a:lnTo>
                <a:lnTo>
                  <a:pt x="871" y="715"/>
                </a:lnTo>
                <a:lnTo>
                  <a:pt x="904" y="732"/>
                </a:lnTo>
                <a:lnTo>
                  <a:pt x="937" y="751"/>
                </a:lnTo>
                <a:lnTo>
                  <a:pt x="969" y="775"/>
                </a:lnTo>
                <a:lnTo>
                  <a:pt x="1001" y="802"/>
                </a:lnTo>
                <a:lnTo>
                  <a:pt x="1044" y="843"/>
                </a:lnTo>
                <a:lnTo>
                  <a:pt x="1085" y="889"/>
                </a:lnTo>
                <a:lnTo>
                  <a:pt x="1122" y="941"/>
                </a:lnTo>
                <a:lnTo>
                  <a:pt x="1156" y="996"/>
                </a:lnTo>
                <a:lnTo>
                  <a:pt x="1184" y="1052"/>
                </a:lnTo>
                <a:lnTo>
                  <a:pt x="1210" y="1112"/>
                </a:lnTo>
                <a:lnTo>
                  <a:pt x="1230" y="1173"/>
                </a:lnTo>
                <a:lnTo>
                  <a:pt x="1246" y="1236"/>
                </a:lnTo>
                <a:lnTo>
                  <a:pt x="1257" y="1299"/>
                </a:lnTo>
                <a:lnTo>
                  <a:pt x="1264" y="1363"/>
                </a:lnTo>
                <a:lnTo>
                  <a:pt x="1266" y="1427"/>
                </a:lnTo>
                <a:lnTo>
                  <a:pt x="1264" y="1490"/>
                </a:lnTo>
                <a:lnTo>
                  <a:pt x="1258" y="1552"/>
                </a:lnTo>
                <a:lnTo>
                  <a:pt x="1248" y="1613"/>
                </a:lnTo>
                <a:lnTo>
                  <a:pt x="1232" y="1672"/>
                </a:lnTo>
                <a:lnTo>
                  <a:pt x="1214" y="1729"/>
                </a:lnTo>
                <a:lnTo>
                  <a:pt x="1192" y="1784"/>
                </a:lnTo>
                <a:lnTo>
                  <a:pt x="1168" y="1836"/>
                </a:lnTo>
                <a:lnTo>
                  <a:pt x="1140" y="1885"/>
                </a:lnTo>
                <a:lnTo>
                  <a:pt x="1111" y="1931"/>
                </a:lnTo>
                <a:lnTo>
                  <a:pt x="1080" y="1972"/>
                </a:lnTo>
                <a:lnTo>
                  <a:pt x="1047" y="2010"/>
                </a:lnTo>
                <a:lnTo>
                  <a:pt x="1014" y="2044"/>
                </a:lnTo>
                <a:lnTo>
                  <a:pt x="983" y="2073"/>
                </a:lnTo>
                <a:lnTo>
                  <a:pt x="951" y="2098"/>
                </a:lnTo>
                <a:lnTo>
                  <a:pt x="1215" y="2100"/>
                </a:lnTo>
                <a:lnTo>
                  <a:pt x="1215" y="2039"/>
                </a:lnTo>
                <a:lnTo>
                  <a:pt x="1218" y="1996"/>
                </a:lnTo>
                <a:lnTo>
                  <a:pt x="1226" y="1956"/>
                </a:lnTo>
                <a:lnTo>
                  <a:pt x="1237" y="1918"/>
                </a:lnTo>
                <a:lnTo>
                  <a:pt x="1253" y="1881"/>
                </a:lnTo>
                <a:lnTo>
                  <a:pt x="1271" y="1845"/>
                </a:lnTo>
                <a:lnTo>
                  <a:pt x="1292" y="1809"/>
                </a:lnTo>
                <a:lnTo>
                  <a:pt x="1315" y="1774"/>
                </a:lnTo>
                <a:lnTo>
                  <a:pt x="1341" y="1737"/>
                </a:lnTo>
                <a:lnTo>
                  <a:pt x="1368" y="1700"/>
                </a:lnTo>
                <a:lnTo>
                  <a:pt x="1391" y="1669"/>
                </a:lnTo>
                <a:lnTo>
                  <a:pt x="1413" y="1637"/>
                </a:lnTo>
                <a:lnTo>
                  <a:pt x="1437" y="1604"/>
                </a:lnTo>
                <a:lnTo>
                  <a:pt x="1459" y="1569"/>
                </a:lnTo>
                <a:lnTo>
                  <a:pt x="1483" y="1533"/>
                </a:lnTo>
                <a:lnTo>
                  <a:pt x="1504" y="1494"/>
                </a:lnTo>
                <a:lnTo>
                  <a:pt x="1526" y="1454"/>
                </a:lnTo>
                <a:lnTo>
                  <a:pt x="1545" y="1411"/>
                </a:lnTo>
                <a:lnTo>
                  <a:pt x="1564" y="1364"/>
                </a:lnTo>
                <a:lnTo>
                  <a:pt x="1581" y="1316"/>
                </a:lnTo>
                <a:lnTo>
                  <a:pt x="1596" y="1264"/>
                </a:lnTo>
                <a:lnTo>
                  <a:pt x="1609" y="1209"/>
                </a:lnTo>
                <a:lnTo>
                  <a:pt x="1619" y="1150"/>
                </a:lnTo>
                <a:lnTo>
                  <a:pt x="1627" y="1088"/>
                </a:lnTo>
                <a:lnTo>
                  <a:pt x="1632" y="1021"/>
                </a:lnTo>
                <a:lnTo>
                  <a:pt x="1633" y="951"/>
                </a:lnTo>
                <a:lnTo>
                  <a:pt x="1631" y="875"/>
                </a:lnTo>
                <a:lnTo>
                  <a:pt x="1624" y="801"/>
                </a:lnTo>
                <a:lnTo>
                  <a:pt x="1611" y="731"/>
                </a:lnTo>
                <a:lnTo>
                  <a:pt x="1594" y="663"/>
                </a:lnTo>
                <a:lnTo>
                  <a:pt x="1572" y="598"/>
                </a:lnTo>
                <a:lnTo>
                  <a:pt x="1546" y="537"/>
                </a:lnTo>
                <a:lnTo>
                  <a:pt x="1516" y="479"/>
                </a:lnTo>
                <a:lnTo>
                  <a:pt x="1481" y="425"/>
                </a:lnTo>
                <a:lnTo>
                  <a:pt x="1443" y="374"/>
                </a:lnTo>
                <a:lnTo>
                  <a:pt x="1400" y="328"/>
                </a:lnTo>
                <a:lnTo>
                  <a:pt x="1355" y="286"/>
                </a:lnTo>
                <a:lnTo>
                  <a:pt x="1305" y="248"/>
                </a:lnTo>
                <a:lnTo>
                  <a:pt x="1253" y="215"/>
                </a:lnTo>
                <a:lnTo>
                  <a:pt x="1196" y="186"/>
                </a:lnTo>
                <a:lnTo>
                  <a:pt x="1138" y="162"/>
                </a:lnTo>
                <a:lnTo>
                  <a:pt x="1077" y="143"/>
                </a:lnTo>
                <a:lnTo>
                  <a:pt x="1012" y="129"/>
                </a:lnTo>
                <a:lnTo>
                  <a:pt x="945" y="121"/>
                </a:lnTo>
                <a:lnTo>
                  <a:pt x="876" y="119"/>
                </a:lnTo>
                <a:close/>
                <a:moveTo>
                  <a:pt x="876" y="0"/>
                </a:moveTo>
                <a:lnTo>
                  <a:pt x="952" y="2"/>
                </a:lnTo>
                <a:lnTo>
                  <a:pt x="1026" y="12"/>
                </a:lnTo>
                <a:lnTo>
                  <a:pt x="1096" y="25"/>
                </a:lnTo>
                <a:lnTo>
                  <a:pt x="1165" y="45"/>
                </a:lnTo>
                <a:lnTo>
                  <a:pt x="1230" y="69"/>
                </a:lnTo>
                <a:lnTo>
                  <a:pt x="1293" y="99"/>
                </a:lnTo>
                <a:lnTo>
                  <a:pt x="1351" y="134"/>
                </a:lnTo>
                <a:lnTo>
                  <a:pt x="1406" y="173"/>
                </a:lnTo>
                <a:lnTo>
                  <a:pt x="1458" y="218"/>
                </a:lnTo>
                <a:lnTo>
                  <a:pt x="1506" y="265"/>
                </a:lnTo>
                <a:lnTo>
                  <a:pt x="1551" y="318"/>
                </a:lnTo>
                <a:lnTo>
                  <a:pt x="1591" y="374"/>
                </a:lnTo>
                <a:lnTo>
                  <a:pt x="1628" y="434"/>
                </a:lnTo>
                <a:lnTo>
                  <a:pt x="1660" y="499"/>
                </a:lnTo>
                <a:lnTo>
                  <a:pt x="1687" y="566"/>
                </a:lnTo>
                <a:lnTo>
                  <a:pt x="1710" y="637"/>
                </a:lnTo>
                <a:lnTo>
                  <a:pt x="1727" y="711"/>
                </a:lnTo>
                <a:lnTo>
                  <a:pt x="1741" y="788"/>
                </a:lnTo>
                <a:lnTo>
                  <a:pt x="1749" y="868"/>
                </a:lnTo>
                <a:lnTo>
                  <a:pt x="1751" y="951"/>
                </a:lnTo>
                <a:lnTo>
                  <a:pt x="1750" y="1024"/>
                </a:lnTo>
                <a:lnTo>
                  <a:pt x="1745" y="1093"/>
                </a:lnTo>
                <a:lnTo>
                  <a:pt x="1737" y="1158"/>
                </a:lnTo>
                <a:lnTo>
                  <a:pt x="1727" y="1219"/>
                </a:lnTo>
                <a:lnTo>
                  <a:pt x="1715" y="1277"/>
                </a:lnTo>
                <a:lnTo>
                  <a:pt x="1700" y="1331"/>
                </a:lnTo>
                <a:lnTo>
                  <a:pt x="1683" y="1383"/>
                </a:lnTo>
                <a:lnTo>
                  <a:pt x="1665" y="1431"/>
                </a:lnTo>
                <a:lnTo>
                  <a:pt x="1645" y="1478"/>
                </a:lnTo>
                <a:lnTo>
                  <a:pt x="1624" y="1521"/>
                </a:lnTo>
                <a:lnTo>
                  <a:pt x="1602" y="1562"/>
                </a:lnTo>
                <a:lnTo>
                  <a:pt x="1579" y="1600"/>
                </a:lnTo>
                <a:lnTo>
                  <a:pt x="1556" y="1637"/>
                </a:lnTo>
                <a:lnTo>
                  <a:pt x="1533" y="1673"/>
                </a:lnTo>
                <a:lnTo>
                  <a:pt x="1509" y="1706"/>
                </a:lnTo>
                <a:lnTo>
                  <a:pt x="1486" y="1739"/>
                </a:lnTo>
                <a:lnTo>
                  <a:pt x="1462" y="1771"/>
                </a:lnTo>
                <a:lnTo>
                  <a:pt x="1435" y="1808"/>
                </a:lnTo>
                <a:lnTo>
                  <a:pt x="1410" y="1845"/>
                </a:lnTo>
                <a:lnTo>
                  <a:pt x="1389" y="1877"/>
                </a:lnTo>
                <a:lnTo>
                  <a:pt x="1369" y="1909"/>
                </a:lnTo>
                <a:lnTo>
                  <a:pt x="1354" y="1941"/>
                </a:lnTo>
                <a:lnTo>
                  <a:pt x="1343" y="1973"/>
                </a:lnTo>
                <a:lnTo>
                  <a:pt x="1336" y="2006"/>
                </a:lnTo>
                <a:lnTo>
                  <a:pt x="1333" y="2040"/>
                </a:lnTo>
                <a:lnTo>
                  <a:pt x="1334" y="2137"/>
                </a:lnTo>
                <a:lnTo>
                  <a:pt x="1277" y="2137"/>
                </a:lnTo>
                <a:lnTo>
                  <a:pt x="1279" y="2183"/>
                </a:lnTo>
                <a:lnTo>
                  <a:pt x="1279" y="2183"/>
                </a:lnTo>
                <a:lnTo>
                  <a:pt x="1292" y="2186"/>
                </a:lnTo>
                <a:lnTo>
                  <a:pt x="1300" y="2189"/>
                </a:lnTo>
                <a:lnTo>
                  <a:pt x="1305" y="2195"/>
                </a:lnTo>
                <a:lnTo>
                  <a:pt x="1308" y="2202"/>
                </a:lnTo>
                <a:lnTo>
                  <a:pt x="1309" y="2210"/>
                </a:lnTo>
                <a:lnTo>
                  <a:pt x="1309" y="2221"/>
                </a:lnTo>
                <a:lnTo>
                  <a:pt x="1309" y="2232"/>
                </a:lnTo>
                <a:lnTo>
                  <a:pt x="1309" y="2956"/>
                </a:lnTo>
                <a:lnTo>
                  <a:pt x="1309" y="2967"/>
                </a:lnTo>
                <a:lnTo>
                  <a:pt x="1309" y="2977"/>
                </a:lnTo>
                <a:lnTo>
                  <a:pt x="1308" y="2986"/>
                </a:lnTo>
                <a:lnTo>
                  <a:pt x="1305" y="2993"/>
                </a:lnTo>
                <a:lnTo>
                  <a:pt x="1300" y="2999"/>
                </a:lnTo>
                <a:lnTo>
                  <a:pt x="1292" y="3003"/>
                </a:lnTo>
                <a:lnTo>
                  <a:pt x="1279" y="3004"/>
                </a:lnTo>
                <a:lnTo>
                  <a:pt x="1234" y="3004"/>
                </a:lnTo>
                <a:lnTo>
                  <a:pt x="1231" y="3031"/>
                </a:lnTo>
                <a:lnTo>
                  <a:pt x="1221" y="3058"/>
                </a:lnTo>
                <a:lnTo>
                  <a:pt x="1206" y="3084"/>
                </a:lnTo>
                <a:lnTo>
                  <a:pt x="1185" y="3108"/>
                </a:lnTo>
                <a:lnTo>
                  <a:pt x="1160" y="3129"/>
                </a:lnTo>
                <a:lnTo>
                  <a:pt x="1129" y="3149"/>
                </a:lnTo>
                <a:lnTo>
                  <a:pt x="1094" y="3166"/>
                </a:lnTo>
                <a:lnTo>
                  <a:pt x="1056" y="3181"/>
                </a:lnTo>
                <a:lnTo>
                  <a:pt x="1015" y="3193"/>
                </a:lnTo>
                <a:lnTo>
                  <a:pt x="972" y="3202"/>
                </a:lnTo>
                <a:lnTo>
                  <a:pt x="924" y="3208"/>
                </a:lnTo>
                <a:lnTo>
                  <a:pt x="876" y="3210"/>
                </a:lnTo>
                <a:lnTo>
                  <a:pt x="827" y="3208"/>
                </a:lnTo>
                <a:lnTo>
                  <a:pt x="780" y="3202"/>
                </a:lnTo>
                <a:lnTo>
                  <a:pt x="736" y="3193"/>
                </a:lnTo>
                <a:lnTo>
                  <a:pt x="694" y="3181"/>
                </a:lnTo>
                <a:lnTo>
                  <a:pt x="657" y="3166"/>
                </a:lnTo>
                <a:lnTo>
                  <a:pt x="622" y="3149"/>
                </a:lnTo>
                <a:lnTo>
                  <a:pt x="592" y="3129"/>
                </a:lnTo>
                <a:lnTo>
                  <a:pt x="566" y="3108"/>
                </a:lnTo>
                <a:lnTo>
                  <a:pt x="545" y="3084"/>
                </a:lnTo>
                <a:lnTo>
                  <a:pt x="530" y="3058"/>
                </a:lnTo>
                <a:lnTo>
                  <a:pt x="521" y="3031"/>
                </a:lnTo>
                <a:lnTo>
                  <a:pt x="517" y="3004"/>
                </a:lnTo>
                <a:lnTo>
                  <a:pt x="472" y="3004"/>
                </a:lnTo>
                <a:lnTo>
                  <a:pt x="460" y="3003"/>
                </a:lnTo>
                <a:lnTo>
                  <a:pt x="452" y="2999"/>
                </a:lnTo>
                <a:lnTo>
                  <a:pt x="447" y="2993"/>
                </a:lnTo>
                <a:lnTo>
                  <a:pt x="444" y="2986"/>
                </a:lnTo>
                <a:lnTo>
                  <a:pt x="443" y="2977"/>
                </a:lnTo>
                <a:lnTo>
                  <a:pt x="443" y="2967"/>
                </a:lnTo>
                <a:lnTo>
                  <a:pt x="443" y="2956"/>
                </a:lnTo>
                <a:lnTo>
                  <a:pt x="443" y="2232"/>
                </a:lnTo>
                <a:lnTo>
                  <a:pt x="443" y="2221"/>
                </a:lnTo>
                <a:lnTo>
                  <a:pt x="443" y="2210"/>
                </a:lnTo>
                <a:lnTo>
                  <a:pt x="444" y="2202"/>
                </a:lnTo>
                <a:lnTo>
                  <a:pt x="447" y="2195"/>
                </a:lnTo>
                <a:lnTo>
                  <a:pt x="452" y="2189"/>
                </a:lnTo>
                <a:lnTo>
                  <a:pt x="460" y="2186"/>
                </a:lnTo>
                <a:lnTo>
                  <a:pt x="472" y="2183"/>
                </a:lnTo>
                <a:lnTo>
                  <a:pt x="478" y="2183"/>
                </a:lnTo>
                <a:lnTo>
                  <a:pt x="476" y="2137"/>
                </a:lnTo>
                <a:lnTo>
                  <a:pt x="419" y="2137"/>
                </a:lnTo>
                <a:lnTo>
                  <a:pt x="419" y="2050"/>
                </a:lnTo>
                <a:lnTo>
                  <a:pt x="416" y="2005"/>
                </a:lnTo>
                <a:lnTo>
                  <a:pt x="408" y="1963"/>
                </a:lnTo>
                <a:lnTo>
                  <a:pt x="395" y="1921"/>
                </a:lnTo>
                <a:lnTo>
                  <a:pt x="376" y="1879"/>
                </a:lnTo>
                <a:lnTo>
                  <a:pt x="354" y="1836"/>
                </a:lnTo>
                <a:lnTo>
                  <a:pt x="327" y="1792"/>
                </a:lnTo>
                <a:lnTo>
                  <a:pt x="298" y="1746"/>
                </a:lnTo>
                <a:lnTo>
                  <a:pt x="266" y="1696"/>
                </a:lnTo>
                <a:lnTo>
                  <a:pt x="239" y="1656"/>
                </a:lnTo>
                <a:lnTo>
                  <a:pt x="214" y="1616"/>
                </a:lnTo>
                <a:lnTo>
                  <a:pt x="187" y="1573"/>
                </a:lnTo>
                <a:lnTo>
                  <a:pt x="161" y="1528"/>
                </a:lnTo>
                <a:lnTo>
                  <a:pt x="136" y="1482"/>
                </a:lnTo>
                <a:lnTo>
                  <a:pt x="111" y="1433"/>
                </a:lnTo>
                <a:lnTo>
                  <a:pt x="88" y="1383"/>
                </a:lnTo>
                <a:lnTo>
                  <a:pt x="67" y="1329"/>
                </a:lnTo>
                <a:lnTo>
                  <a:pt x="48" y="1274"/>
                </a:lnTo>
                <a:lnTo>
                  <a:pt x="32" y="1215"/>
                </a:lnTo>
                <a:lnTo>
                  <a:pt x="18" y="1154"/>
                </a:lnTo>
                <a:lnTo>
                  <a:pt x="8" y="1089"/>
                </a:lnTo>
                <a:lnTo>
                  <a:pt x="2" y="1022"/>
                </a:lnTo>
                <a:lnTo>
                  <a:pt x="0" y="951"/>
                </a:lnTo>
                <a:lnTo>
                  <a:pt x="3" y="868"/>
                </a:lnTo>
                <a:lnTo>
                  <a:pt x="10" y="788"/>
                </a:lnTo>
                <a:lnTo>
                  <a:pt x="23" y="711"/>
                </a:lnTo>
                <a:lnTo>
                  <a:pt x="42" y="637"/>
                </a:lnTo>
                <a:lnTo>
                  <a:pt x="64" y="566"/>
                </a:lnTo>
                <a:lnTo>
                  <a:pt x="92" y="499"/>
                </a:lnTo>
                <a:lnTo>
                  <a:pt x="124" y="434"/>
                </a:lnTo>
                <a:lnTo>
                  <a:pt x="160" y="374"/>
                </a:lnTo>
                <a:lnTo>
                  <a:pt x="200" y="318"/>
                </a:lnTo>
                <a:lnTo>
                  <a:pt x="244" y="265"/>
                </a:lnTo>
                <a:lnTo>
                  <a:pt x="292" y="218"/>
                </a:lnTo>
                <a:lnTo>
                  <a:pt x="345" y="173"/>
                </a:lnTo>
                <a:lnTo>
                  <a:pt x="400" y="134"/>
                </a:lnTo>
                <a:lnTo>
                  <a:pt x="459" y="99"/>
                </a:lnTo>
                <a:lnTo>
                  <a:pt x="522" y="69"/>
                </a:lnTo>
                <a:lnTo>
                  <a:pt x="587" y="45"/>
                </a:lnTo>
                <a:lnTo>
                  <a:pt x="656" y="25"/>
                </a:lnTo>
                <a:lnTo>
                  <a:pt x="726" y="12"/>
                </a:lnTo>
                <a:lnTo>
                  <a:pt x="800" y="2"/>
                </a:lnTo>
                <a:lnTo>
                  <a:pt x="8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5" name="Freeform 253"/>
          <p:cNvSpPr>
            <a:spLocks noEditPoints="1"/>
          </p:cNvSpPr>
          <p:nvPr/>
        </p:nvSpPr>
        <p:spPr bwMode="auto">
          <a:xfrm>
            <a:off x="671520" y="3543300"/>
            <a:ext cx="549275" cy="390525"/>
          </a:xfrm>
          <a:custGeom>
            <a:avLst/>
            <a:gdLst>
              <a:gd name="T0" fmla="*/ 1902 w 3460"/>
              <a:gd name="T1" fmla="*/ 1964 h 2460"/>
              <a:gd name="T2" fmla="*/ 1808 w 3460"/>
              <a:gd name="T3" fmla="*/ 2198 h 2460"/>
              <a:gd name="T4" fmla="*/ 2804 w 3460"/>
              <a:gd name="T5" fmla="*/ 2034 h 2460"/>
              <a:gd name="T6" fmla="*/ 2178 w 3460"/>
              <a:gd name="T7" fmla="*/ 1866 h 2460"/>
              <a:gd name="T8" fmla="*/ 739 w 3460"/>
              <a:gd name="T9" fmla="*/ 1989 h 2460"/>
              <a:gd name="T10" fmla="*/ 1655 w 3460"/>
              <a:gd name="T11" fmla="*/ 2214 h 2460"/>
              <a:gd name="T12" fmla="*/ 1578 w 3460"/>
              <a:gd name="T13" fmla="*/ 1976 h 2460"/>
              <a:gd name="T14" fmla="*/ 1281 w 3460"/>
              <a:gd name="T15" fmla="*/ 1855 h 2460"/>
              <a:gd name="T16" fmla="*/ 992 w 3460"/>
              <a:gd name="T17" fmla="*/ 1244 h 2460"/>
              <a:gd name="T18" fmla="*/ 1274 w 3460"/>
              <a:gd name="T19" fmla="*/ 1424 h 2460"/>
              <a:gd name="T20" fmla="*/ 836 w 3460"/>
              <a:gd name="T21" fmla="*/ 948 h 2460"/>
              <a:gd name="T22" fmla="*/ 2149 w 3460"/>
              <a:gd name="T23" fmla="*/ 1396 h 2460"/>
              <a:gd name="T24" fmla="*/ 2443 w 3460"/>
              <a:gd name="T25" fmla="*/ 1253 h 2460"/>
              <a:gd name="T26" fmla="*/ 2625 w 3460"/>
              <a:gd name="T27" fmla="*/ 923 h 2460"/>
              <a:gd name="T28" fmla="*/ 1352 w 3460"/>
              <a:gd name="T29" fmla="*/ 1303 h 2460"/>
              <a:gd name="T30" fmla="*/ 1362 w 3460"/>
              <a:gd name="T31" fmla="*/ 1078 h 2460"/>
              <a:gd name="T32" fmla="*/ 984 w 3460"/>
              <a:gd name="T33" fmla="*/ 855 h 2460"/>
              <a:gd name="T34" fmla="*/ 2263 w 3460"/>
              <a:gd name="T35" fmla="*/ 901 h 2460"/>
              <a:gd name="T36" fmla="*/ 2053 w 3460"/>
              <a:gd name="T37" fmla="*/ 1207 h 2460"/>
              <a:gd name="T38" fmla="*/ 2334 w 3460"/>
              <a:gd name="T39" fmla="*/ 1023 h 2460"/>
              <a:gd name="T40" fmla="*/ 1999 w 3460"/>
              <a:gd name="T41" fmla="*/ 145 h 2460"/>
              <a:gd name="T42" fmla="*/ 1777 w 3460"/>
              <a:gd name="T43" fmla="*/ 1830 h 2460"/>
              <a:gd name="T44" fmla="*/ 1979 w 3460"/>
              <a:gd name="T45" fmla="*/ 1428 h 2460"/>
              <a:gd name="T46" fmla="*/ 1993 w 3460"/>
              <a:gd name="T47" fmla="*/ 1046 h 2460"/>
              <a:gd name="T48" fmla="*/ 2366 w 3460"/>
              <a:gd name="T49" fmla="*/ 748 h 2460"/>
              <a:gd name="T50" fmla="*/ 2776 w 3460"/>
              <a:gd name="T51" fmla="*/ 785 h 2460"/>
              <a:gd name="T52" fmla="*/ 2672 w 3460"/>
              <a:gd name="T53" fmla="*/ 1065 h 2460"/>
              <a:gd name="T54" fmla="*/ 2432 w 3460"/>
              <a:gd name="T55" fmla="*/ 1410 h 2460"/>
              <a:gd name="T56" fmla="*/ 2135 w 3460"/>
              <a:gd name="T57" fmla="*/ 1414 h 2460"/>
              <a:gd name="T58" fmla="*/ 1914 w 3460"/>
              <a:gd name="T59" fmla="*/ 1820 h 2460"/>
              <a:gd name="T60" fmla="*/ 2358 w 3460"/>
              <a:gd name="T61" fmla="*/ 1777 h 2460"/>
              <a:gd name="T62" fmla="*/ 3077 w 3460"/>
              <a:gd name="T63" fmla="*/ 2051 h 2460"/>
              <a:gd name="T64" fmla="*/ 3088 w 3460"/>
              <a:gd name="T65" fmla="*/ 375 h 2460"/>
              <a:gd name="T66" fmla="*/ 2608 w 3460"/>
              <a:gd name="T67" fmla="*/ 187 h 2460"/>
              <a:gd name="T68" fmla="*/ 1208 w 3460"/>
              <a:gd name="T69" fmla="*/ 108 h 2460"/>
              <a:gd name="T70" fmla="*/ 676 w 3460"/>
              <a:gd name="T71" fmla="*/ 235 h 2460"/>
              <a:gd name="T72" fmla="*/ 260 w 3460"/>
              <a:gd name="T73" fmla="*/ 419 h 2460"/>
              <a:gd name="T74" fmla="*/ 652 w 3460"/>
              <a:gd name="T75" fmla="*/ 1913 h 2460"/>
              <a:gd name="T76" fmla="*/ 1281 w 3460"/>
              <a:gd name="T77" fmla="*/ 1748 h 2460"/>
              <a:gd name="T78" fmla="*/ 1472 w 3460"/>
              <a:gd name="T79" fmla="*/ 1667 h 2460"/>
              <a:gd name="T80" fmla="*/ 1182 w 3460"/>
              <a:gd name="T81" fmla="*/ 1519 h 2460"/>
              <a:gd name="T82" fmla="*/ 879 w 3460"/>
              <a:gd name="T83" fmla="*/ 1256 h 2460"/>
              <a:gd name="T84" fmla="*/ 715 w 3460"/>
              <a:gd name="T85" fmla="*/ 905 h 2460"/>
              <a:gd name="T86" fmla="*/ 809 w 3460"/>
              <a:gd name="T87" fmla="*/ 726 h 2460"/>
              <a:gd name="T88" fmla="*/ 1348 w 3460"/>
              <a:gd name="T89" fmla="*/ 905 h 2460"/>
              <a:gd name="T90" fmla="*/ 1506 w 3460"/>
              <a:gd name="T91" fmla="*/ 1307 h 2460"/>
              <a:gd name="T92" fmla="*/ 1599 w 3460"/>
              <a:gd name="T93" fmla="*/ 1689 h 2460"/>
              <a:gd name="T94" fmla="*/ 1605 w 3460"/>
              <a:gd name="T95" fmla="*/ 225 h 2460"/>
              <a:gd name="T96" fmla="*/ 1264 w 3460"/>
              <a:gd name="T97" fmla="*/ 0 h 2460"/>
              <a:gd name="T98" fmla="*/ 1647 w 3460"/>
              <a:gd name="T99" fmla="*/ 131 h 2460"/>
              <a:gd name="T100" fmla="*/ 1847 w 3460"/>
              <a:gd name="T101" fmla="*/ 112 h 2460"/>
              <a:gd name="T102" fmla="*/ 2252 w 3460"/>
              <a:gd name="T103" fmla="*/ 12 h 2460"/>
              <a:gd name="T104" fmla="*/ 2771 w 3460"/>
              <a:gd name="T105" fmla="*/ 129 h 2460"/>
              <a:gd name="T106" fmla="*/ 3193 w 3460"/>
              <a:gd name="T107" fmla="*/ 311 h 2460"/>
              <a:gd name="T108" fmla="*/ 3357 w 3460"/>
              <a:gd name="T109" fmla="*/ 425 h 2460"/>
              <a:gd name="T110" fmla="*/ 103 w 3460"/>
              <a:gd name="T111" fmla="*/ 416 h 2460"/>
              <a:gd name="T112" fmla="*/ 266 w 3460"/>
              <a:gd name="T113" fmla="*/ 300 h 2460"/>
              <a:gd name="T114" fmla="*/ 688 w 3460"/>
              <a:gd name="T115" fmla="*/ 119 h 2460"/>
              <a:gd name="T116" fmla="*/ 1209 w 3460"/>
              <a:gd name="T117" fmla="*/ 1 h 2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460" h="2460">
                <a:moveTo>
                  <a:pt x="2178" y="1866"/>
                </a:moveTo>
                <a:lnTo>
                  <a:pt x="2130" y="1867"/>
                </a:lnTo>
                <a:lnTo>
                  <a:pt x="2085" y="1873"/>
                </a:lnTo>
                <a:lnTo>
                  <a:pt x="2046" y="1881"/>
                </a:lnTo>
                <a:lnTo>
                  <a:pt x="2010" y="1893"/>
                </a:lnTo>
                <a:lnTo>
                  <a:pt x="1977" y="1907"/>
                </a:lnTo>
                <a:lnTo>
                  <a:pt x="1948" y="1924"/>
                </a:lnTo>
                <a:lnTo>
                  <a:pt x="1924" y="1943"/>
                </a:lnTo>
                <a:lnTo>
                  <a:pt x="1902" y="1964"/>
                </a:lnTo>
                <a:lnTo>
                  <a:pt x="1883" y="1986"/>
                </a:lnTo>
                <a:lnTo>
                  <a:pt x="1866" y="2010"/>
                </a:lnTo>
                <a:lnTo>
                  <a:pt x="1852" y="2036"/>
                </a:lnTo>
                <a:lnTo>
                  <a:pt x="1840" y="2063"/>
                </a:lnTo>
                <a:lnTo>
                  <a:pt x="1831" y="2089"/>
                </a:lnTo>
                <a:lnTo>
                  <a:pt x="1823" y="2116"/>
                </a:lnTo>
                <a:lnTo>
                  <a:pt x="1817" y="2143"/>
                </a:lnTo>
                <a:lnTo>
                  <a:pt x="1812" y="2171"/>
                </a:lnTo>
                <a:lnTo>
                  <a:pt x="1808" y="2198"/>
                </a:lnTo>
                <a:lnTo>
                  <a:pt x="1806" y="2224"/>
                </a:lnTo>
                <a:lnTo>
                  <a:pt x="1804" y="2249"/>
                </a:lnTo>
                <a:lnTo>
                  <a:pt x="1803" y="2274"/>
                </a:lnTo>
                <a:lnTo>
                  <a:pt x="3273" y="2274"/>
                </a:lnTo>
                <a:lnTo>
                  <a:pt x="3173" y="2218"/>
                </a:lnTo>
                <a:lnTo>
                  <a:pt x="3076" y="2166"/>
                </a:lnTo>
                <a:lnTo>
                  <a:pt x="2982" y="2118"/>
                </a:lnTo>
                <a:lnTo>
                  <a:pt x="2891" y="2074"/>
                </a:lnTo>
                <a:lnTo>
                  <a:pt x="2804" y="2034"/>
                </a:lnTo>
                <a:lnTo>
                  <a:pt x="2722" y="2000"/>
                </a:lnTo>
                <a:lnTo>
                  <a:pt x="2641" y="1968"/>
                </a:lnTo>
                <a:lnTo>
                  <a:pt x="2565" y="1941"/>
                </a:lnTo>
                <a:lnTo>
                  <a:pt x="2491" y="1918"/>
                </a:lnTo>
                <a:lnTo>
                  <a:pt x="2421" y="1899"/>
                </a:lnTo>
                <a:lnTo>
                  <a:pt x="2356" y="1884"/>
                </a:lnTo>
                <a:lnTo>
                  <a:pt x="2293" y="1874"/>
                </a:lnTo>
                <a:lnTo>
                  <a:pt x="2234" y="1868"/>
                </a:lnTo>
                <a:lnTo>
                  <a:pt x="2178" y="1866"/>
                </a:lnTo>
                <a:close/>
                <a:moveTo>
                  <a:pt x="1281" y="1855"/>
                </a:moveTo>
                <a:lnTo>
                  <a:pt x="1226" y="1857"/>
                </a:lnTo>
                <a:lnTo>
                  <a:pt x="1168" y="1863"/>
                </a:lnTo>
                <a:lnTo>
                  <a:pt x="1105" y="1874"/>
                </a:lnTo>
                <a:lnTo>
                  <a:pt x="1038" y="1889"/>
                </a:lnTo>
                <a:lnTo>
                  <a:pt x="968" y="1907"/>
                </a:lnTo>
                <a:lnTo>
                  <a:pt x="895" y="1931"/>
                </a:lnTo>
                <a:lnTo>
                  <a:pt x="819" y="1958"/>
                </a:lnTo>
                <a:lnTo>
                  <a:pt x="739" y="1989"/>
                </a:lnTo>
                <a:lnTo>
                  <a:pt x="655" y="2024"/>
                </a:lnTo>
                <a:lnTo>
                  <a:pt x="568" y="2064"/>
                </a:lnTo>
                <a:lnTo>
                  <a:pt x="478" y="2108"/>
                </a:lnTo>
                <a:lnTo>
                  <a:pt x="384" y="2156"/>
                </a:lnTo>
                <a:lnTo>
                  <a:pt x="287" y="2207"/>
                </a:lnTo>
                <a:lnTo>
                  <a:pt x="187" y="2263"/>
                </a:lnTo>
                <a:lnTo>
                  <a:pt x="1657" y="2263"/>
                </a:lnTo>
                <a:lnTo>
                  <a:pt x="1656" y="2239"/>
                </a:lnTo>
                <a:lnTo>
                  <a:pt x="1655" y="2214"/>
                </a:lnTo>
                <a:lnTo>
                  <a:pt x="1651" y="2188"/>
                </a:lnTo>
                <a:lnTo>
                  <a:pt x="1648" y="2160"/>
                </a:lnTo>
                <a:lnTo>
                  <a:pt x="1643" y="2133"/>
                </a:lnTo>
                <a:lnTo>
                  <a:pt x="1638" y="2106"/>
                </a:lnTo>
                <a:lnTo>
                  <a:pt x="1629" y="2078"/>
                </a:lnTo>
                <a:lnTo>
                  <a:pt x="1620" y="2051"/>
                </a:lnTo>
                <a:lnTo>
                  <a:pt x="1608" y="2025"/>
                </a:lnTo>
                <a:lnTo>
                  <a:pt x="1594" y="2000"/>
                </a:lnTo>
                <a:lnTo>
                  <a:pt x="1578" y="1976"/>
                </a:lnTo>
                <a:lnTo>
                  <a:pt x="1558" y="1954"/>
                </a:lnTo>
                <a:lnTo>
                  <a:pt x="1537" y="1933"/>
                </a:lnTo>
                <a:lnTo>
                  <a:pt x="1511" y="1913"/>
                </a:lnTo>
                <a:lnTo>
                  <a:pt x="1483" y="1896"/>
                </a:lnTo>
                <a:lnTo>
                  <a:pt x="1451" y="1882"/>
                </a:lnTo>
                <a:lnTo>
                  <a:pt x="1415" y="1871"/>
                </a:lnTo>
                <a:lnTo>
                  <a:pt x="1375" y="1861"/>
                </a:lnTo>
                <a:lnTo>
                  <a:pt x="1330" y="1856"/>
                </a:lnTo>
                <a:lnTo>
                  <a:pt x="1281" y="1855"/>
                </a:lnTo>
                <a:close/>
                <a:moveTo>
                  <a:pt x="836" y="948"/>
                </a:moveTo>
                <a:lnTo>
                  <a:pt x="851" y="983"/>
                </a:lnTo>
                <a:lnTo>
                  <a:pt x="867" y="1021"/>
                </a:lnTo>
                <a:lnTo>
                  <a:pt x="883" y="1059"/>
                </a:lnTo>
                <a:lnTo>
                  <a:pt x="903" y="1097"/>
                </a:lnTo>
                <a:lnTo>
                  <a:pt x="923" y="1134"/>
                </a:lnTo>
                <a:lnTo>
                  <a:pt x="945" y="1172"/>
                </a:lnTo>
                <a:lnTo>
                  <a:pt x="967" y="1209"/>
                </a:lnTo>
                <a:lnTo>
                  <a:pt x="992" y="1244"/>
                </a:lnTo>
                <a:lnTo>
                  <a:pt x="1018" y="1278"/>
                </a:lnTo>
                <a:lnTo>
                  <a:pt x="1045" y="1308"/>
                </a:lnTo>
                <a:lnTo>
                  <a:pt x="1073" y="1337"/>
                </a:lnTo>
                <a:lnTo>
                  <a:pt x="1104" y="1362"/>
                </a:lnTo>
                <a:lnTo>
                  <a:pt x="1135" y="1384"/>
                </a:lnTo>
                <a:lnTo>
                  <a:pt x="1168" y="1401"/>
                </a:lnTo>
                <a:lnTo>
                  <a:pt x="1202" y="1413"/>
                </a:lnTo>
                <a:lnTo>
                  <a:pt x="1237" y="1422"/>
                </a:lnTo>
                <a:lnTo>
                  <a:pt x="1274" y="1424"/>
                </a:lnTo>
                <a:lnTo>
                  <a:pt x="1311" y="1420"/>
                </a:lnTo>
                <a:lnTo>
                  <a:pt x="1262" y="1355"/>
                </a:lnTo>
                <a:lnTo>
                  <a:pt x="1210" y="1290"/>
                </a:lnTo>
                <a:lnTo>
                  <a:pt x="1156" y="1226"/>
                </a:lnTo>
                <a:lnTo>
                  <a:pt x="1098" y="1164"/>
                </a:lnTo>
                <a:lnTo>
                  <a:pt x="1036" y="1104"/>
                </a:lnTo>
                <a:lnTo>
                  <a:pt x="973" y="1048"/>
                </a:lnTo>
                <a:lnTo>
                  <a:pt x="906" y="996"/>
                </a:lnTo>
                <a:lnTo>
                  <a:pt x="836" y="948"/>
                </a:lnTo>
                <a:close/>
                <a:moveTo>
                  <a:pt x="2625" y="923"/>
                </a:moveTo>
                <a:lnTo>
                  <a:pt x="2555" y="971"/>
                </a:lnTo>
                <a:lnTo>
                  <a:pt x="2488" y="1023"/>
                </a:lnTo>
                <a:lnTo>
                  <a:pt x="2425" y="1080"/>
                </a:lnTo>
                <a:lnTo>
                  <a:pt x="2363" y="1139"/>
                </a:lnTo>
                <a:lnTo>
                  <a:pt x="2305" y="1200"/>
                </a:lnTo>
                <a:lnTo>
                  <a:pt x="2250" y="1264"/>
                </a:lnTo>
                <a:lnTo>
                  <a:pt x="2198" y="1329"/>
                </a:lnTo>
                <a:lnTo>
                  <a:pt x="2149" y="1396"/>
                </a:lnTo>
                <a:lnTo>
                  <a:pt x="2187" y="1399"/>
                </a:lnTo>
                <a:lnTo>
                  <a:pt x="2224" y="1397"/>
                </a:lnTo>
                <a:lnTo>
                  <a:pt x="2259" y="1389"/>
                </a:lnTo>
                <a:lnTo>
                  <a:pt x="2293" y="1377"/>
                </a:lnTo>
                <a:lnTo>
                  <a:pt x="2326" y="1359"/>
                </a:lnTo>
                <a:lnTo>
                  <a:pt x="2357" y="1338"/>
                </a:lnTo>
                <a:lnTo>
                  <a:pt x="2387" y="1313"/>
                </a:lnTo>
                <a:lnTo>
                  <a:pt x="2416" y="1284"/>
                </a:lnTo>
                <a:lnTo>
                  <a:pt x="2443" y="1253"/>
                </a:lnTo>
                <a:lnTo>
                  <a:pt x="2469" y="1219"/>
                </a:lnTo>
                <a:lnTo>
                  <a:pt x="2493" y="1184"/>
                </a:lnTo>
                <a:lnTo>
                  <a:pt x="2517" y="1148"/>
                </a:lnTo>
                <a:lnTo>
                  <a:pt x="2538" y="1110"/>
                </a:lnTo>
                <a:lnTo>
                  <a:pt x="2558" y="1071"/>
                </a:lnTo>
                <a:lnTo>
                  <a:pt x="2577" y="1034"/>
                </a:lnTo>
                <a:lnTo>
                  <a:pt x="2594" y="996"/>
                </a:lnTo>
                <a:lnTo>
                  <a:pt x="2610" y="959"/>
                </a:lnTo>
                <a:lnTo>
                  <a:pt x="2625" y="923"/>
                </a:lnTo>
                <a:close/>
                <a:moveTo>
                  <a:pt x="851" y="836"/>
                </a:moveTo>
                <a:lnTo>
                  <a:pt x="924" y="884"/>
                </a:lnTo>
                <a:lnTo>
                  <a:pt x="995" y="935"/>
                </a:lnTo>
                <a:lnTo>
                  <a:pt x="1062" y="990"/>
                </a:lnTo>
                <a:lnTo>
                  <a:pt x="1126" y="1048"/>
                </a:lnTo>
                <a:lnTo>
                  <a:pt x="1187" y="1109"/>
                </a:lnTo>
                <a:lnTo>
                  <a:pt x="1245" y="1173"/>
                </a:lnTo>
                <a:lnTo>
                  <a:pt x="1300" y="1238"/>
                </a:lnTo>
                <a:lnTo>
                  <a:pt x="1352" y="1303"/>
                </a:lnTo>
                <a:lnTo>
                  <a:pt x="1400" y="1369"/>
                </a:lnTo>
                <a:lnTo>
                  <a:pt x="1405" y="1338"/>
                </a:lnTo>
                <a:lnTo>
                  <a:pt x="1408" y="1304"/>
                </a:lnTo>
                <a:lnTo>
                  <a:pt x="1410" y="1269"/>
                </a:lnTo>
                <a:lnTo>
                  <a:pt x="1407" y="1231"/>
                </a:lnTo>
                <a:lnTo>
                  <a:pt x="1403" y="1193"/>
                </a:lnTo>
                <a:lnTo>
                  <a:pt x="1394" y="1154"/>
                </a:lnTo>
                <a:lnTo>
                  <a:pt x="1381" y="1115"/>
                </a:lnTo>
                <a:lnTo>
                  <a:pt x="1362" y="1078"/>
                </a:lnTo>
                <a:lnTo>
                  <a:pt x="1338" y="1042"/>
                </a:lnTo>
                <a:lnTo>
                  <a:pt x="1310" y="1010"/>
                </a:lnTo>
                <a:lnTo>
                  <a:pt x="1277" y="979"/>
                </a:lnTo>
                <a:lnTo>
                  <a:pt x="1240" y="951"/>
                </a:lnTo>
                <a:lnTo>
                  <a:pt x="1197" y="927"/>
                </a:lnTo>
                <a:lnTo>
                  <a:pt x="1151" y="905"/>
                </a:lnTo>
                <a:lnTo>
                  <a:pt x="1100" y="886"/>
                </a:lnTo>
                <a:lnTo>
                  <a:pt x="1044" y="869"/>
                </a:lnTo>
                <a:lnTo>
                  <a:pt x="984" y="855"/>
                </a:lnTo>
                <a:lnTo>
                  <a:pt x="920" y="845"/>
                </a:lnTo>
                <a:lnTo>
                  <a:pt x="851" y="836"/>
                </a:lnTo>
                <a:close/>
                <a:moveTo>
                  <a:pt x="2610" y="811"/>
                </a:moveTo>
                <a:lnTo>
                  <a:pt x="2541" y="820"/>
                </a:lnTo>
                <a:lnTo>
                  <a:pt x="2477" y="830"/>
                </a:lnTo>
                <a:lnTo>
                  <a:pt x="2417" y="844"/>
                </a:lnTo>
                <a:lnTo>
                  <a:pt x="2361" y="860"/>
                </a:lnTo>
                <a:lnTo>
                  <a:pt x="2310" y="879"/>
                </a:lnTo>
                <a:lnTo>
                  <a:pt x="2263" y="901"/>
                </a:lnTo>
                <a:lnTo>
                  <a:pt x="2222" y="926"/>
                </a:lnTo>
                <a:lnTo>
                  <a:pt x="2184" y="954"/>
                </a:lnTo>
                <a:lnTo>
                  <a:pt x="2151" y="984"/>
                </a:lnTo>
                <a:lnTo>
                  <a:pt x="2123" y="1017"/>
                </a:lnTo>
                <a:lnTo>
                  <a:pt x="2099" y="1054"/>
                </a:lnTo>
                <a:lnTo>
                  <a:pt x="2081" y="1091"/>
                </a:lnTo>
                <a:lnTo>
                  <a:pt x="2067" y="1130"/>
                </a:lnTo>
                <a:lnTo>
                  <a:pt x="2058" y="1168"/>
                </a:lnTo>
                <a:lnTo>
                  <a:pt x="2053" y="1207"/>
                </a:lnTo>
                <a:lnTo>
                  <a:pt x="2051" y="1243"/>
                </a:lnTo>
                <a:lnTo>
                  <a:pt x="2052" y="1279"/>
                </a:lnTo>
                <a:lnTo>
                  <a:pt x="2055" y="1313"/>
                </a:lnTo>
                <a:lnTo>
                  <a:pt x="2061" y="1344"/>
                </a:lnTo>
                <a:lnTo>
                  <a:pt x="2108" y="1278"/>
                </a:lnTo>
                <a:lnTo>
                  <a:pt x="2160" y="1213"/>
                </a:lnTo>
                <a:lnTo>
                  <a:pt x="2216" y="1148"/>
                </a:lnTo>
                <a:lnTo>
                  <a:pt x="2274" y="1085"/>
                </a:lnTo>
                <a:lnTo>
                  <a:pt x="2334" y="1023"/>
                </a:lnTo>
                <a:lnTo>
                  <a:pt x="2399" y="964"/>
                </a:lnTo>
                <a:lnTo>
                  <a:pt x="2466" y="910"/>
                </a:lnTo>
                <a:lnTo>
                  <a:pt x="2537" y="858"/>
                </a:lnTo>
                <a:lnTo>
                  <a:pt x="2610" y="811"/>
                </a:lnTo>
                <a:close/>
                <a:moveTo>
                  <a:pt x="2195" y="117"/>
                </a:moveTo>
                <a:lnTo>
                  <a:pt x="2141" y="119"/>
                </a:lnTo>
                <a:lnTo>
                  <a:pt x="2090" y="124"/>
                </a:lnTo>
                <a:lnTo>
                  <a:pt x="2043" y="133"/>
                </a:lnTo>
                <a:lnTo>
                  <a:pt x="1999" y="145"/>
                </a:lnTo>
                <a:lnTo>
                  <a:pt x="1959" y="161"/>
                </a:lnTo>
                <a:lnTo>
                  <a:pt x="1922" y="181"/>
                </a:lnTo>
                <a:lnTo>
                  <a:pt x="1889" y="204"/>
                </a:lnTo>
                <a:lnTo>
                  <a:pt x="1859" y="231"/>
                </a:lnTo>
                <a:lnTo>
                  <a:pt x="1834" y="262"/>
                </a:lnTo>
                <a:lnTo>
                  <a:pt x="1810" y="295"/>
                </a:lnTo>
                <a:lnTo>
                  <a:pt x="1791" y="333"/>
                </a:lnTo>
                <a:lnTo>
                  <a:pt x="1777" y="374"/>
                </a:lnTo>
                <a:lnTo>
                  <a:pt x="1777" y="1830"/>
                </a:lnTo>
                <a:lnTo>
                  <a:pt x="1793" y="1795"/>
                </a:lnTo>
                <a:lnTo>
                  <a:pt x="1814" y="1755"/>
                </a:lnTo>
                <a:lnTo>
                  <a:pt x="1836" y="1711"/>
                </a:lnTo>
                <a:lnTo>
                  <a:pt x="1860" y="1665"/>
                </a:lnTo>
                <a:lnTo>
                  <a:pt x="1888" y="1615"/>
                </a:lnTo>
                <a:lnTo>
                  <a:pt x="1919" y="1563"/>
                </a:lnTo>
                <a:lnTo>
                  <a:pt x="1952" y="1509"/>
                </a:lnTo>
                <a:lnTo>
                  <a:pt x="1987" y="1453"/>
                </a:lnTo>
                <a:lnTo>
                  <a:pt x="1979" y="1428"/>
                </a:lnTo>
                <a:lnTo>
                  <a:pt x="1972" y="1398"/>
                </a:lnTo>
                <a:lnTo>
                  <a:pt x="1964" y="1363"/>
                </a:lnTo>
                <a:lnTo>
                  <a:pt x="1959" y="1325"/>
                </a:lnTo>
                <a:lnTo>
                  <a:pt x="1955" y="1283"/>
                </a:lnTo>
                <a:lnTo>
                  <a:pt x="1954" y="1238"/>
                </a:lnTo>
                <a:lnTo>
                  <a:pt x="1957" y="1192"/>
                </a:lnTo>
                <a:lnTo>
                  <a:pt x="1963" y="1144"/>
                </a:lnTo>
                <a:lnTo>
                  <a:pt x="1975" y="1096"/>
                </a:lnTo>
                <a:lnTo>
                  <a:pt x="1993" y="1046"/>
                </a:lnTo>
                <a:lnTo>
                  <a:pt x="2016" y="998"/>
                </a:lnTo>
                <a:lnTo>
                  <a:pt x="2044" y="955"/>
                </a:lnTo>
                <a:lnTo>
                  <a:pt x="2077" y="916"/>
                </a:lnTo>
                <a:lnTo>
                  <a:pt x="2113" y="879"/>
                </a:lnTo>
                <a:lnTo>
                  <a:pt x="2154" y="847"/>
                </a:lnTo>
                <a:lnTo>
                  <a:pt x="2201" y="818"/>
                </a:lnTo>
                <a:lnTo>
                  <a:pt x="2252" y="791"/>
                </a:lnTo>
                <a:lnTo>
                  <a:pt x="2307" y="768"/>
                </a:lnTo>
                <a:lnTo>
                  <a:pt x="2366" y="748"/>
                </a:lnTo>
                <a:lnTo>
                  <a:pt x="2431" y="732"/>
                </a:lnTo>
                <a:lnTo>
                  <a:pt x="2500" y="718"/>
                </a:lnTo>
                <a:lnTo>
                  <a:pt x="2573" y="708"/>
                </a:lnTo>
                <a:lnTo>
                  <a:pt x="2650" y="702"/>
                </a:lnTo>
                <a:lnTo>
                  <a:pt x="2733" y="698"/>
                </a:lnTo>
                <a:lnTo>
                  <a:pt x="2799" y="697"/>
                </a:lnTo>
                <a:lnTo>
                  <a:pt x="2781" y="766"/>
                </a:lnTo>
                <a:lnTo>
                  <a:pt x="2779" y="772"/>
                </a:lnTo>
                <a:lnTo>
                  <a:pt x="2776" y="785"/>
                </a:lnTo>
                <a:lnTo>
                  <a:pt x="2771" y="802"/>
                </a:lnTo>
                <a:lnTo>
                  <a:pt x="2764" y="824"/>
                </a:lnTo>
                <a:lnTo>
                  <a:pt x="2755" y="850"/>
                </a:lnTo>
                <a:lnTo>
                  <a:pt x="2746" y="879"/>
                </a:lnTo>
                <a:lnTo>
                  <a:pt x="2734" y="912"/>
                </a:lnTo>
                <a:lnTo>
                  <a:pt x="2722" y="948"/>
                </a:lnTo>
                <a:lnTo>
                  <a:pt x="2707" y="985"/>
                </a:lnTo>
                <a:lnTo>
                  <a:pt x="2690" y="1024"/>
                </a:lnTo>
                <a:lnTo>
                  <a:pt x="2672" y="1065"/>
                </a:lnTo>
                <a:lnTo>
                  <a:pt x="2652" y="1106"/>
                </a:lnTo>
                <a:lnTo>
                  <a:pt x="2630" y="1148"/>
                </a:lnTo>
                <a:lnTo>
                  <a:pt x="2607" y="1190"/>
                </a:lnTo>
                <a:lnTo>
                  <a:pt x="2583" y="1231"/>
                </a:lnTo>
                <a:lnTo>
                  <a:pt x="2555" y="1271"/>
                </a:lnTo>
                <a:lnTo>
                  <a:pt x="2527" y="1310"/>
                </a:lnTo>
                <a:lnTo>
                  <a:pt x="2497" y="1345"/>
                </a:lnTo>
                <a:lnTo>
                  <a:pt x="2465" y="1380"/>
                </a:lnTo>
                <a:lnTo>
                  <a:pt x="2432" y="1410"/>
                </a:lnTo>
                <a:lnTo>
                  <a:pt x="2396" y="1438"/>
                </a:lnTo>
                <a:lnTo>
                  <a:pt x="2359" y="1461"/>
                </a:lnTo>
                <a:lnTo>
                  <a:pt x="2321" y="1481"/>
                </a:lnTo>
                <a:lnTo>
                  <a:pt x="2279" y="1494"/>
                </a:lnTo>
                <a:lnTo>
                  <a:pt x="2237" y="1504"/>
                </a:lnTo>
                <a:lnTo>
                  <a:pt x="2193" y="1507"/>
                </a:lnTo>
                <a:lnTo>
                  <a:pt x="2157" y="1505"/>
                </a:lnTo>
                <a:lnTo>
                  <a:pt x="2120" y="1498"/>
                </a:lnTo>
                <a:lnTo>
                  <a:pt x="2135" y="1414"/>
                </a:lnTo>
                <a:lnTo>
                  <a:pt x="2094" y="1475"/>
                </a:lnTo>
                <a:lnTo>
                  <a:pt x="2054" y="1534"/>
                </a:lnTo>
                <a:lnTo>
                  <a:pt x="2018" y="1593"/>
                </a:lnTo>
                <a:lnTo>
                  <a:pt x="1985" y="1648"/>
                </a:lnTo>
                <a:lnTo>
                  <a:pt x="1955" y="1702"/>
                </a:lnTo>
                <a:lnTo>
                  <a:pt x="1927" y="1752"/>
                </a:lnTo>
                <a:lnTo>
                  <a:pt x="1904" y="1798"/>
                </a:lnTo>
                <a:lnTo>
                  <a:pt x="1883" y="1840"/>
                </a:lnTo>
                <a:lnTo>
                  <a:pt x="1914" y="1820"/>
                </a:lnTo>
                <a:lnTo>
                  <a:pt x="1950" y="1803"/>
                </a:lnTo>
                <a:lnTo>
                  <a:pt x="1989" y="1788"/>
                </a:lnTo>
                <a:lnTo>
                  <a:pt x="2031" y="1775"/>
                </a:lnTo>
                <a:lnTo>
                  <a:pt x="2077" y="1766"/>
                </a:lnTo>
                <a:lnTo>
                  <a:pt x="2125" y="1761"/>
                </a:lnTo>
                <a:lnTo>
                  <a:pt x="2178" y="1759"/>
                </a:lnTo>
                <a:lnTo>
                  <a:pt x="2235" y="1761"/>
                </a:lnTo>
                <a:lnTo>
                  <a:pt x="2295" y="1767"/>
                </a:lnTo>
                <a:lnTo>
                  <a:pt x="2358" y="1777"/>
                </a:lnTo>
                <a:lnTo>
                  <a:pt x="2425" y="1791"/>
                </a:lnTo>
                <a:lnTo>
                  <a:pt x="2495" y="1810"/>
                </a:lnTo>
                <a:lnTo>
                  <a:pt x="2569" y="1832"/>
                </a:lnTo>
                <a:lnTo>
                  <a:pt x="2645" y="1859"/>
                </a:lnTo>
                <a:lnTo>
                  <a:pt x="2725" y="1890"/>
                </a:lnTo>
                <a:lnTo>
                  <a:pt x="2808" y="1924"/>
                </a:lnTo>
                <a:lnTo>
                  <a:pt x="2894" y="1962"/>
                </a:lnTo>
                <a:lnTo>
                  <a:pt x="2985" y="2005"/>
                </a:lnTo>
                <a:lnTo>
                  <a:pt x="3077" y="2051"/>
                </a:lnTo>
                <a:lnTo>
                  <a:pt x="3173" y="2102"/>
                </a:lnTo>
                <a:lnTo>
                  <a:pt x="3272" y="2156"/>
                </a:lnTo>
                <a:lnTo>
                  <a:pt x="3272" y="467"/>
                </a:lnTo>
                <a:lnTo>
                  <a:pt x="3253" y="457"/>
                </a:lnTo>
                <a:lnTo>
                  <a:pt x="3228" y="444"/>
                </a:lnTo>
                <a:lnTo>
                  <a:pt x="3200" y="429"/>
                </a:lnTo>
                <a:lnTo>
                  <a:pt x="3167" y="413"/>
                </a:lnTo>
                <a:lnTo>
                  <a:pt x="3130" y="394"/>
                </a:lnTo>
                <a:lnTo>
                  <a:pt x="3088" y="375"/>
                </a:lnTo>
                <a:lnTo>
                  <a:pt x="3044" y="354"/>
                </a:lnTo>
                <a:lnTo>
                  <a:pt x="2997" y="333"/>
                </a:lnTo>
                <a:lnTo>
                  <a:pt x="2947" y="311"/>
                </a:lnTo>
                <a:lnTo>
                  <a:pt x="2894" y="289"/>
                </a:lnTo>
                <a:lnTo>
                  <a:pt x="2840" y="267"/>
                </a:lnTo>
                <a:lnTo>
                  <a:pt x="2784" y="246"/>
                </a:lnTo>
                <a:lnTo>
                  <a:pt x="2727" y="225"/>
                </a:lnTo>
                <a:lnTo>
                  <a:pt x="2667" y="205"/>
                </a:lnTo>
                <a:lnTo>
                  <a:pt x="2608" y="187"/>
                </a:lnTo>
                <a:lnTo>
                  <a:pt x="2549" y="170"/>
                </a:lnTo>
                <a:lnTo>
                  <a:pt x="2488" y="155"/>
                </a:lnTo>
                <a:lnTo>
                  <a:pt x="2428" y="142"/>
                </a:lnTo>
                <a:lnTo>
                  <a:pt x="2368" y="131"/>
                </a:lnTo>
                <a:lnTo>
                  <a:pt x="2310" y="123"/>
                </a:lnTo>
                <a:lnTo>
                  <a:pt x="2252" y="119"/>
                </a:lnTo>
                <a:lnTo>
                  <a:pt x="2195" y="117"/>
                </a:lnTo>
                <a:close/>
                <a:moveTo>
                  <a:pt x="1264" y="106"/>
                </a:moveTo>
                <a:lnTo>
                  <a:pt x="1208" y="108"/>
                </a:lnTo>
                <a:lnTo>
                  <a:pt x="1151" y="114"/>
                </a:lnTo>
                <a:lnTo>
                  <a:pt x="1091" y="121"/>
                </a:lnTo>
                <a:lnTo>
                  <a:pt x="1032" y="131"/>
                </a:lnTo>
                <a:lnTo>
                  <a:pt x="972" y="145"/>
                </a:lnTo>
                <a:lnTo>
                  <a:pt x="912" y="160"/>
                </a:lnTo>
                <a:lnTo>
                  <a:pt x="852" y="177"/>
                </a:lnTo>
                <a:lnTo>
                  <a:pt x="792" y="195"/>
                </a:lnTo>
                <a:lnTo>
                  <a:pt x="733" y="214"/>
                </a:lnTo>
                <a:lnTo>
                  <a:pt x="676" y="235"/>
                </a:lnTo>
                <a:lnTo>
                  <a:pt x="619" y="256"/>
                </a:lnTo>
                <a:lnTo>
                  <a:pt x="565" y="278"/>
                </a:lnTo>
                <a:lnTo>
                  <a:pt x="512" y="300"/>
                </a:lnTo>
                <a:lnTo>
                  <a:pt x="462" y="322"/>
                </a:lnTo>
                <a:lnTo>
                  <a:pt x="416" y="343"/>
                </a:lnTo>
                <a:lnTo>
                  <a:pt x="371" y="364"/>
                </a:lnTo>
                <a:lnTo>
                  <a:pt x="331" y="383"/>
                </a:lnTo>
                <a:lnTo>
                  <a:pt x="294" y="402"/>
                </a:lnTo>
                <a:lnTo>
                  <a:pt x="260" y="419"/>
                </a:lnTo>
                <a:lnTo>
                  <a:pt x="231" y="434"/>
                </a:lnTo>
                <a:lnTo>
                  <a:pt x="207" y="446"/>
                </a:lnTo>
                <a:lnTo>
                  <a:pt x="188" y="457"/>
                </a:lnTo>
                <a:lnTo>
                  <a:pt x="188" y="2146"/>
                </a:lnTo>
                <a:lnTo>
                  <a:pt x="287" y="2091"/>
                </a:lnTo>
                <a:lnTo>
                  <a:pt x="383" y="2041"/>
                </a:lnTo>
                <a:lnTo>
                  <a:pt x="476" y="1995"/>
                </a:lnTo>
                <a:lnTo>
                  <a:pt x="565" y="1952"/>
                </a:lnTo>
                <a:lnTo>
                  <a:pt x="652" y="1913"/>
                </a:lnTo>
                <a:lnTo>
                  <a:pt x="735" y="1879"/>
                </a:lnTo>
                <a:lnTo>
                  <a:pt x="816" y="1849"/>
                </a:lnTo>
                <a:lnTo>
                  <a:pt x="892" y="1821"/>
                </a:lnTo>
                <a:lnTo>
                  <a:pt x="965" y="1799"/>
                </a:lnTo>
                <a:lnTo>
                  <a:pt x="1035" y="1782"/>
                </a:lnTo>
                <a:lnTo>
                  <a:pt x="1102" y="1767"/>
                </a:lnTo>
                <a:lnTo>
                  <a:pt x="1166" y="1756"/>
                </a:lnTo>
                <a:lnTo>
                  <a:pt x="1225" y="1750"/>
                </a:lnTo>
                <a:lnTo>
                  <a:pt x="1281" y="1748"/>
                </a:lnTo>
                <a:lnTo>
                  <a:pt x="1336" y="1750"/>
                </a:lnTo>
                <a:lnTo>
                  <a:pt x="1386" y="1756"/>
                </a:lnTo>
                <a:lnTo>
                  <a:pt x="1434" y="1767"/>
                </a:lnTo>
                <a:lnTo>
                  <a:pt x="1477" y="1779"/>
                </a:lnTo>
                <a:lnTo>
                  <a:pt x="1517" y="1796"/>
                </a:lnTo>
                <a:lnTo>
                  <a:pt x="1553" y="1814"/>
                </a:lnTo>
                <a:lnTo>
                  <a:pt x="1528" y="1769"/>
                </a:lnTo>
                <a:lnTo>
                  <a:pt x="1502" y="1720"/>
                </a:lnTo>
                <a:lnTo>
                  <a:pt x="1472" y="1667"/>
                </a:lnTo>
                <a:lnTo>
                  <a:pt x="1439" y="1613"/>
                </a:lnTo>
                <a:lnTo>
                  <a:pt x="1404" y="1556"/>
                </a:lnTo>
                <a:lnTo>
                  <a:pt x="1366" y="1498"/>
                </a:lnTo>
                <a:lnTo>
                  <a:pt x="1326" y="1440"/>
                </a:lnTo>
                <a:lnTo>
                  <a:pt x="1341" y="1524"/>
                </a:lnTo>
                <a:lnTo>
                  <a:pt x="1303" y="1530"/>
                </a:lnTo>
                <a:lnTo>
                  <a:pt x="1267" y="1532"/>
                </a:lnTo>
                <a:lnTo>
                  <a:pt x="1223" y="1529"/>
                </a:lnTo>
                <a:lnTo>
                  <a:pt x="1182" y="1519"/>
                </a:lnTo>
                <a:lnTo>
                  <a:pt x="1140" y="1506"/>
                </a:lnTo>
                <a:lnTo>
                  <a:pt x="1102" y="1487"/>
                </a:lnTo>
                <a:lnTo>
                  <a:pt x="1065" y="1463"/>
                </a:lnTo>
                <a:lnTo>
                  <a:pt x="1030" y="1435"/>
                </a:lnTo>
                <a:lnTo>
                  <a:pt x="996" y="1405"/>
                </a:lnTo>
                <a:lnTo>
                  <a:pt x="964" y="1370"/>
                </a:lnTo>
                <a:lnTo>
                  <a:pt x="934" y="1335"/>
                </a:lnTo>
                <a:lnTo>
                  <a:pt x="906" y="1296"/>
                </a:lnTo>
                <a:lnTo>
                  <a:pt x="879" y="1256"/>
                </a:lnTo>
                <a:lnTo>
                  <a:pt x="854" y="1215"/>
                </a:lnTo>
                <a:lnTo>
                  <a:pt x="830" y="1173"/>
                </a:lnTo>
                <a:lnTo>
                  <a:pt x="809" y="1131"/>
                </a:lnTo>
                <a:lnTo>
                  <a:pt x="789" y="1090"/>
                </a:lnTo>
                <a:lnTo>
                  <a:pt x="771" y="1049"/>
                </a:lnTo>
                <a:lnTo>
                  <a:pt x="754" y="1010"/>
                </a:lnTo>
                <a:lnTo>
                  <a:pt x="739" y="972"/>
                </a:lnTo>
                <a:lnTo>
                  <a:pt x="727" y="937"/>
                </a:lnTo>
                <a:lnTo>
                  <a:pt x="715" y="905"/>
                </a:lnTo>
                <a:lnTo>
                  <a:pt x="705" y="874"/>
                </a:lnTo>
                <a:lnTo>
                  <a:pt x="697" y="849"/>
                </a:lnTo>
                <a:lnTo>
                  <a:pt x="689" y="827"/>
                </a:lnTo>
                <a:lnTo>
                  <a:pt x="685" y="809"/>
                </a:lnTo>
                <a:lnTo>
                  <a:pt x="681" y="798"/>
                </a:lnTo>
                <a:lnTo>
                  <a:pt x="680" y="790"/>
                </a:lnTo>
                <a:lnTo>
                  <a:pt x="662" y="722"/>
                </a:lnTo>
                <a:lnTo>
                  <a:pt x="728" y="723"/>
                </a:lnTo>
                <a:lnTo>
                  <a:pt x="809" y="726"/>
                </a:lnTo>
                <a:lnTo>
                  <a:pt x="888" y="734"/>
                </a:lnTo>
                <a:lnTo>
                  <a:pt x="961" y="743"/>
                </a:lnTo>
                <a:lnTo>
                  <a:pt x="1030" y="757"/>
                </a:lnTo>
                <a:lnTo>
                  <a:pt x="1095" y="772"/>
                </a:lnTo>
                <a:lnTo>
                  <a:pt x="1154" y="792"/>
                </a:lnTo>
                <a:lnTo>
                  <a:pt x="1209" y="815"/>
                </a:lnTo>
                <a:lnTo>
                  <a:pt x="1260" y="843"/>
                </a:lnTo>
                <a:lnTo>
                  <a:pt x="1307" y="872"/>
                </a:lnTo>
                <a:lnTo>
                  <a:pt x="1348" y="905"/>
                </a:lnTo>
                <a:lnTo>
                  <a:pt x="1384" y="941"/>
                </a:lnTo>
                <a:lnTo>
                  <a:pt x="1417" y="980"/>
                </a:lnTo>
                <a:lnTo>
                  <a:pt x="1445" y="1023"/>
                </a:lnTo>
                <a:lnTo>
                  <a:pt x="1468" y="1071"/>
                </a:lnTo>
                <a:lnTo>
                  <a:pt x="1486" y="1121"/>
                </a:lnTo>
                <a:lnTo>
                  <a:pt x="1498" y="1169"/>
                </a:lnTo>
                <a:lnTo>
                  <a:pt x="1504" y="1217"/>
                </a:lnTo>
                <a:lnTo>
                  <a:pt x="1507" y="1263"/>
                </a:lnTo>
                <a:lnTo>
                  <a:pt x="1506" y="1307"/>
                </a:lnTo>
                <a:lnTo>
                  <a:pt x="1503" y="1349"/>
                </a:lnTo>
                <a:lnTo>
                  <a:pt x="1497" y="1388"/>
                </a:lnTo>
                <a:lnTo>
                  <a:pt x="1490" y="1423"/>
                </a:lnTo>
                <a:lnTo>
                  <a:pt x="1482" y="1453"/>
                </a:lnTo>
                <a:lnTo>
                  <a:pt x="1475" y="1478"/>
                </a:lnTo>
                <a:lnTo>
                  <a:pt x="1510" y="1534"/>
                </a:lnTo>
                <a:lnTo>
                  <a:pt x="1542" y="1588"/>
                </a:lnTo>
                <a:lnTo>
                  <a:pt x="1573" y="1639"/>
                </a:lnTo>
                <a:lnTo>
                  <a:pt x="1599" y="1689"/>
                </a:lnTo>
                <a:lnTo>
                  <a:pt x="1625" y="1735"/>
                </a:lnTo>
                <a:lnTo>
                  <a:pt x="1647" y="1778"/>
                </a:lnTo>
                <a:lnTo>
                  <a:pt x="1666" y="1818"/>
                </a:lnTo>
                <a:lnTo>
                  <a:pt x="1683" y="1853"/>
                </a:lnTo>
                <a:lnTo>
                  <a:pt x="1686" y="374"/>
                </a:lnTo>
                <a:lnTo>
                  <a:pt x="1672" y="332"/>
                </a:lnTo>
                <a:lnTo>
                  <a:pt x="1652" y="292"/>
                </a:lnTo>
                <a:lnTo>
                  <a:pt x="1630" y="257"/>
                </a:lnTo>
                <a:lnTo>
                  <a:pt x="1605" y="225"/>
                </a:lnTo>
                <a:lnTo>
                  <a:pt x="1575" y="198"/>
                </a:lnTo>
                <a:lnTo>
                  <a:pt x="1542" y="173"/>
                </a:lnTo>
                <a:lnTo>
                  <a:pt x="1505" y="152"/>
                </a:lnTo>
                <a:lnTo>
                  <a:pt x="1465" y="137"/>
                </a:lnTo>
                <a:lnTo>
                  <a:pt x="1420" y="123"/>
                </a:lnTo>
                <a:lnTo>
                  <a:pt x="1372" y="114"/>
                </a:lnTo>
                <a:lnTo>
                  <a:pt x="1320" y="108"/>
                </a:lnTo>
                <a:lnTo>
                  <a:pt x="1264" y="106"/>
                </a:lnTo>
                <a:close/>
                <a:moveTo>
                  <a:pt x="1264" y="0"/>
                </a:moveTo>
                <a:lnTo>
                  <a:pt x="1323" y="2"/>
                </a:lnTo>
                <a:lnTo>
                  <a:pt x="1377" y="8"/>
                </a:lnTo>
                <a:lnTo>
                  <a:pt x="1425" y="16"/>
                </a:lnTo>
                <a:lnTo>
                  <a:pt x="1472" y="29"/>
                </a:lnTo>
                <a:lnTo>
                  <a:pt x="1513" y="44"/>
                </a:lnTo>
                <a:lnTo>
                  <a:pt x="1552" y="62"/>
                </a:lnTo>
                <a:lnTo>
                  <a:pt x="1587" y="82"/>
                </a:lnTo>
                <a:lnTo>
                  <a:pt x="1618" y="105"/>
                </a:lnTo>
                <a:lnTo>
                  <a:pt x="1647" y="131"/>
                </a:lnTo>
                <a:lnTo>
                  <a:pt x="1673" y="159"/>
                </a:lnTo>
                <a:lnTo>
                  <a:pt x="1695" y="187"/>
                </a:lnTo>
                <a:lnTo>
                  <a:pt x="1715" y="219"/>
                </a:lnTo>
                <a:lnTo>
                  <a:pt x="1732" y="250"/>
                </a:lnTo>
                <a:lnTo>
                  <a:pt x="1749" y="220"/>
                </a:lnTo>
                <a:lnTo>
                  <a:pt x="1770" y="190"/>
                </a:lnTo>
                <a:lnTo>
                  <a:pt x="1792" y="162"/>
                </a:lnTo>
                <a:lnTo>
                  <a:pt x="1819" y="136"/>
                </a:lnTo>
                <a:lnTo>
                  <a:pt x="1847" y="112"/>
                </a:lnTo>
                <a:lnTo>
                  <a:pt x="1878" y="90"/>
                </a:lnTo>
                <a:lnTo>
                  <a:pt x="1913" y="70"/>
                </a:lnTo>
                <a:lnTo>
                  <a:pt x="1952" y="52"/>
                </a:lnTo>
                <a:lnTo>
                  <a:pt x="1993" y="38"/>
                </a:lnTo>
                <a:lnTo>
                  <a:pt x="2037" y="26"/>
                </a:lnTo>
                <a:lnTo>
                  <a:pt x="2086" y="17"/>
                </a:lnTo>
                <a:lnTo>
                  <a:pt x="2139" y="12"/>
                </a:lnTo>
                <a:lnTo>
                  <a:pt x="2195" y="11"/>
                </a:lnTo>
                <a:lnTo>
                  <a:pt x="2252" y="12"/>
                </a:lnTo>
                <a:lnTo>
                  <a:pt x="2308" y="16"/>
                </a:lnTo>
                <a:lnTo>
                  <a:pt x="2365" y="23"/>
                </a:lnTo>
                <a:lnTo>
                  <a:pt x="2423" y="33"/>
                </a:lnTo>
                <a:lnTo>
                  <a:pt x="2483" y="45"/>
                </a:lnTo>
                <a:lnTo>
                  <a:pt x="2541" y="59"/>
                </a:lnTo>
                <a:lnTo>
                  <a:pt x="2600" y="75"/>
                </a:lnTo>
                <a:lnTo>
                  <a:pt x="2658" y="92"/>
                </a:lnTo>
                <a:lnTo>
                  <a:pt x="2715" y="111"/>
                </a:lnTo>
                <a:lnTo>
                  <a:pt x="2771" y="129"/>
                </a:lnTo>
                <a:lnTo>
                  <a:pt x="2827" y="149"/>
                </a:lnTo>
                <a:lnTo>
                  <a:pt x="2881" y="170"/>
                </a:lnTo>
                <a:lnTo>
                  <a:pt x="2933" y="191"/>
                </a:lnTo>
                <a:lnTo>
                  <a:pt x="2982" y="212"/>
                </a:lnTo>
                <a:lnTo>
                  <a:pt x="3030" y="233"/>
                </a:lnTo>
                <a:lnTo>
                  <a:pt x="3076" y="254"/>
                </a:lnTo>
                <a:lnTo>
                  <a:pt x="3118" y="274"/>
                </a:lnTo>
                <a:lnTo>
                  <a:pt x="3157" y="293"/>
                </a:lnTo>
                <a:lnTo>
                  <a:pt x="3193" y="311"/>
                </a:lnTo>
                <a:lnTo>
                  <a:pt x="3226" y="328"/>
                </a:lnTo>
                <a:lnTo>
                  <a:pt x="3255" y="342"/>
                </a:lnTo>
                <a:lnTo>
                  <a:pt x="3279" y="355"/>
                </a:lnTo>
                <a:lnTo>
                  <a:pt x="3300" y="366"/>
                </a:lnTo>
                <a:lnTo>
                  <a:pt x="3315" y="375"/>
                </a:lnTo>
                <a:lnTo>
                  <a:pt x="3326" y="381"/>
                </a:lnTo>
                <a:lnTo>
                  <a:pt x="3332" y="384"/>
                </a:lnTo>
                <a:lnTo>
                  <a:pt x="3357" y="398"/>
                </a:lnTo>
                <a:lnTo>
                  <a:pt x="3357" y="425"/>
                </a:lnTo>
                <a:lnTo>
                  <a:pt x="3365" y="425"/>
                </a:lnTo>
                <a:lnTo>
                  <a:pt x="3365" y="470"/>
                </a:lnTo>
                <a:lnTo>
                  <a:pt x="3460" y="470"/>
                </a:lnTo>
                <a:lnTo>
                  <a:pt x="3460" y="2460"/>
                </a:lnTo>
                <a:lnTo>
                  <a:pt x="0" y="2460"/>
                </a:lnTo>
                <a:lnTo>
                  <a:pt x="0" y="428"/>
                </a:lnTo>
                <a:lnTo>
                  <a:pt x="95" y="428"/>
                </a:lnTo>
                <a:lnTo>
                  <a:pt x="95" y="416"/>
                </a:lnTo>
                <a:lnTo>
                  <a:pt x="103" y="416"/>
                </a:lnTo>
                <a:lnTo>
                  <a:pt x="103" y="387"/>
                </a:lnTo>
                <a:lnTo>
                  <a:pt x="128" y="373"/>
                </a:lnTo>
                <a:lnTo>
                  <a:pt x="134" y="370"/>
                </a:lnTo>
                <a:lnTo>
                  <a:pt x="144" y="364"/>
                </a:lnTo>
                <a:lnTo>
                  <a:pt x="160" y="355"/>
                </a:lnTo>
                <a:lnTo>
                  <a:pt x="180" y="344"/>
                </a:lnTo>
                <a:lnTo>
                  <a:pt x="206" y="332"/>
                </a:lnTo>
                <a:lnTo>
                  <a:pt x="234" y="316"/>
                </a:lnTo>
                <a:lnTo>
                  <a:pt x="266" y="300"/>
                </a:lnTo>
                <a:lnTo>
                  <a:pt x="302" y="283"/>
                </a:lnTo>
                <a:lnTo>
                  <a:pt x="343" y="264"/>
                </a:lnTo>
                <a:lnTo>
                  <a:pt x="385" y="244"/>
                </a:lnTo>
                <a:lnTo>
                  <a:pt x="430" y="223"/>
                </a:lnTo>
                <a:lnTo>
                  <a:pt x="477" y="202"/>
                </a:lnTo>
                <a:lnTo>
                  <a:pt x="527" y="181"/>
                </a:lnTo>
                <a:lnTo>
                  <a:pt x="579" y="160"/>
                </a:lnTo>
                <a:lnTo>
                  <a:pt x="633" y="139"/>
                </a:lnTo>
                <a:lnTo>
                  <a:pt x="688" y="119"/>
                </a:lnTo>
                <a:lnTo>
                  <a:pt x="745" y="100"/>
                </a:lnTo>
                <a:lnTo>
                  <a:pt x="803" y="81"/>
                </a:lnTo>
                <a:lnTo>
                  <a:pt x="860" y="64"/>
                </a:lnTo>
                <a:lnTo>
                  <a:pt x="918" y="49"/>
                </a:lnTo>
                <a:lnTo>
                  <a:pt x="978" y="35"/>
                </a:lnTo>
                <a:lnTo>
                  <a:pt x="1036" y="23"/>
                </a:lnTo>
                <a:lnTo>
                  <a:pt x="1095" y="13"/>
                </a:lnTo>
                <a:lnTo>
                  <a:pt x="1152" y="7"/>
                </a:lnTo>
                <a:lnTo>
                  <a:pt x="1209" y="1"/>
                </a:lnTo>
                <a:lnTo>
                  <a:pt x="126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9" name="Freeform 258"/>
          <p:cNvSpPr>
            <a:spLocks noEditPoints="1"/>
          </p:cNvSpPr>
          <p:nvPr/>
        </p:nvSpPr>
        <p:spPr bwMode="auto">
          <a:xfrm>
            <a:off x="1708614" y="3487738"/>
            <a:ext cx="346075" cy="481013"/>
          </a:xfrm>
          <a:custGeom>
            <a:avLst/>
            <a:gdLst>
              <a:gd name="T0" fmla="*/ 1463 w 2394"/>
              <a:gd name="T1" fmla="*/ 1641 h 3329"/>
              <a:gd name="T2" fmla="*/ 1307 w 2394"/>
              <a:gd name="T3" fmla="*/ 1692 h 3329"/>
              <a:gd name="T4" fmla="*/ 1137 w 2394"/>
              <a:gd name="T5" fmla="*/ 1795 h 3329"/>
              <a:gd name="T6" fmla="*/ 959 w 2394"/>
              <a:gd name="T7" fmla="*/ 1988 h 3329"/>
              <a:gd name="T8" fmla="*/ 867 w 2394"/>
              <a:gd name="T9" fmla="*/ 2167 h 3329"/>
              <a:gd name="T10" fmla="*/ 820 w 2394"/>
              <a:gd name="T11" fmla="*/ 2386 h 3329"/>
              <a:gd name="T12" fmla="*/ 825 w 2394"/>
              <a:gd name="T13" fmla="*/ 2557 h 3329"/>
              <a:gd name="T14" fmla="*/ 851 w 2394"/>
              <a:gd name="T15" fmla="*/ 2672 h 3329"/>
              <a:gd name="T16" fmla="*/ 903 w 2394"/>
              <a:gd name="T17" fmla="*/ 2600 h 3329"/>
              <a:gd name="T18" fmla="*/ 1019 w 2394"/>
              <a:gd name="T19" fmla="*/ 2404 h 3329"/>
              <a:gd name="T20" fmla="*/ 1167 w 2394"/>
              <a:gd name="T21" fmla="*/ 2212 h 3329"/>
              <a:gd name="T22" fmla="*/ 1307 w 2394"/>
              <a:gd name="T23" fmla="*/ 2082 h 3329"/>
              <a:gd name="T24" fmla="*/ 1388 w 2394"/>
              <a:gd name="T25" fmla="*/ 2031 h 3329"/>
              <a:gd name="T26" fmla="*/ 1406 w 2394"/>
              <a:gd name="T27" fmla="*/ 2019 h 3329"/>
              <a:gd name="T28" fmla="*/ 1355 w 2394"/>
              <a:gd name="T29" fmla="*/ 2055 h 3329"/>
              <a:gd name="T30" fmla="*/ 1264 w 2394"/>
              <a:gd name="T31" fmla="*/ 2137 h 3329"/>
              <a:gd name="T32" fmla="*/ 1152 w 2394"/>
              <a:gd name="T33" fmla="*/ 2273 h 3329"/>
              <a:gd name="T34" fmla="*/ 1029 w 2394"/>
              <a:gd name="T35" fmla="*/ 2478 h 3329"/>
              <a:gd name="T36" fmla="*/ 939 w 2394"/>
              <a:gd name="T37" fmla="*/ 2670 h 3329"/>
              <a:gd name="T38" fmla="*/ 1026 w 2394"/>
              <a:gd name="T39" fmla="*/ 2698 h 3329"/>
              <a:gd name="T40" fmla="*/ 1215 w 2394"/>
              <a:gd name="T41" fmla="*/ 2616 h 3329"/>
              <a:gd name="T42" fmla="*/ 1420 w 2394"/>
              <a:gd name="T43" fmla="*/ 2481 h 3329"/>
              <a:gd name="T44" fmla="*/ 1549 w 2394"/>
              <a:gd name="T45" fmla="*/ 2355 h 3329"/>
              <a:gd name="T46" fmla="*/ 1700 w 2394"/>
              <a:gd name="T47" fmla="*/ 2133 h 3329"/>
              <a:gd name="T48" fmla="*/ 1760 w 2394"/>
              <a:gd name="T49" fmla="*/ 1997 h 3329"/>
              <a:gd name="T50" fmla="*/ 1821 w 2394"/>
              <a:gd name="T51" fmla="*/ 1832 h 3329"/>
              <a:gd name="T52" fmla="*/ 1857 w 2394"/>
              <a:gd name="T53" fmla="*/ 1732 h 3329"/>
              <a:gd name="T54" fmla="*/ 1870 w 2394"/>
              <a:gd name="T55" fmla="*/ 1689 h 3329"/>
              <a:gd name="T56" fmla="*/ 1848 w 2394"/>
              <a:gd name="T57" fmla="*/ 1678 h 3329"/>
              <a:gd name="T58" fmla="*/ 1784 w 2394"/>
              <a:gd name="T59" fmla="*/ 1653 h 3329"/>
              <a:gd name="T60" fmla="*/ 1683 w 2394"/>
              <a:gd name="T61" fmla="*/ 1630 h 3329"/>
              <a:gd name="T62" fmla="*/ 2315 w 2394"/>
              <a:gd name="T63" fmla="*/ 0 h 3329"/>
              <a:gd name="T64" fmla="*/ 494 w 2394"/>
              <a:gd name="T65" fmla="*/ 148 h 3329"/>
              <a:gd name="T66" fmla="*/ 393 w 2394"/>
              <a:gd name="T67" fmla="*/ 170 h 3329"/>
              <a:gd name="T68" fmla="*/ 269 w 2394"/>
              <a:gd name="T69" fmla="*/ 243 h 3329"/>
              <a:gd name="T70" fmla="*/ 166 w 2394"/>
              <a:gd name="T71" fmla="*/ 420 h 3329"/>
              <a:gd name="T72" fmla="*/ 150 w 2394"/>
              <a:gd name="T73" fmla="*/ 562 h 3329"/>
              <a:gd name="T74" fmla="*/ 915 w 2394"/>
              <a:gd name="T75" fmla="*/ 1517 h 3329"/>
              <a:gd name="T76" fmla="*/ 276 w 2394"/>
              <a:gd name="T77" fmla="*/ 3329 h 3329"/>
              <a:gd name="T78" fmla="*/ 135 w 2394"/>
              <a:gd name="T79" fmla="*/ 3306 h 3329"/>
              <a:gd name="T80" fmla="*/ 52 w 2394"/>
              <a:gd name="T81" fmla="*/ 3248 h 3329"/>
              <a:gd name="T82" fmla="*/ 13 w 2394"/>
              <a:gd name="T83" fmla="*/ 3178 h 3329"/>
              <a:gd name="T84" fmla="*/ 0 w 2394"/>
              <a:gd name="T85" fmla="*/ 3116 h 3329"/>
              <a:gd name="T86" fmla="*/ 0 w 2394"/>
              <a:gd name="T87" fmla="*/ 3082 h 3329"/>
              <a:gd name="T88" fmla="*/ 3 w 2394"/>
              <a:gd name="T89" fmla="*/ 504 h 3329"/>
              <a:gd name="T90" fmla="*/ 48 w 2394"/>
              <a:gd name="T91" fmla="*/ 308 h 3329"/>
              <a:gd name="T92" fmla="*/ 137 w 2394"/>
              <a:gd name="T93" fmla="*/ 167 h 3329"/>
              <a:gd name="T94" fmla="*/ 253 w 2394"/>
              <a:gd name="T95" fmla="*/ 74 h 3329"/>
              <a:gd name="T96" fmla="*/ 378 w 2394"/>
              <a:gd name="T97" fmla="*/ 21 h 3329"/>
              <a:gd name="T98" fmla="*/ 493 w 2394"/>
              <a:gd name="T99" fmla="*/ 1 h 3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94" h="3329">
                <a:moveTo>
                  <a:pt x="1601" y="1626"/>
                </a:moveTo>
                <a:lnTo>
                  <a:pt x="1556" y="1627"/>
                </a:lnTo>
                <a:lnTo>
                  <a:pt x="1510" y="1632"/>
                </a:lnTo>
                <a:lnTo>
                  <a:pt x="1463" y="1641"/>
                </a:lnTo>
                <a:lnTo>
                  <a:pt x="1414" y="1652"/>
                </a:lnTo>
                <a:lnTo>
                  <a:pt x="1378" y="1664"/>
                </a:lnTo>
                <a:lnTo>
                  <a:pt x="1342" y="1676"/>
                </a:lnTo>
                <a:lnTo>
                  <a:pt x="1307" y="1692"/>
                </a:lnTo>
                <a:lnTo>
                  <a:pt x="1271" y="1709"/>
                </a:lnTo>
                <a:lnTo>
                  <a:pt x="1225" y="1735"/>
                </a:lnTo>
                <a:lnTo>
                  <a:pt x="1181" y="1764"/>
                </a:lnTo>
                <a:lnTo>
                  <a:pt x="1137" y="1795"/>
                </a:lnTo>
                <a:lnTo>
                  <a:pt x="1078" y="1848"/>
                </a:lnTo>
                <a:lnTo>
                  <a:pt x="1024" y="1904"/>
                </a:lnTo>
                <a:lnTo>
                  <a:pt x="990" y="1946"/>
                </a:lnTo>
                <a:lnTo>
                  <a:pt x="959" y="1988"/>
                </a:lnTo>
                <a:lnTo>
                  <a:pt x="933" y="2032"/>
                </a:lnTo>
                <a:lnTo>
                  <a:pt x="908" y="2076"/>
                </a:lnTo>
                <a:lnTo>
                  <a:pt x="885" y="2122"/>
                </a:lnTo>
                <a:lnTo>
                  <a:pt x="867" y="2167"/>
                </a:lnTo>
                <a:lnTo>
                  <a:pt x="849" y="2222"/>
                </a:lnTo>
                <a:lnTo>
                  <a:pt x="835" y="2277"/>
                </a:lnTo>
                <a:lnTo>
                  <a:pt x="825" y="2333"/>
                </a:lnTo>
                <a:lnTo>
                  <a:pt x="820" y="2386"/>
                </a:lnTo>
                <a:lnTo>
                  <a:pt x="818" y="2438"/>
                </a:lnTo>
                <a:lnTo>
                  <a:pt x="818" y="2480"/>
                </a:lnTo>
                <a:lnTo>
                  <a:pt x="821" y="2519"/>
                </a:lnTo>
                <a:lnTo>
                  <a:pt x="825" y="2557"/>
                </a:lnTo>
                <a:lnTo>
                  <a:pt x="832" y="2592"/>
                </a:lnTo>
                <a:lnTo>
                  <a:pt x="839" y="2624"/>
                </a:lnTo>
                <a:lnTo>
                  <a:pt x="847" y="2653"/>
                </a:lnTo>
                <a:lnTo>
                  <a:pt x="851" y="2672"/>
                </a:lnTo>
                <a:lnTo>
                  <a:pt x="857" y="2689"/>
                </a:lnTo>
                <a:lnTo>
                  <a:pt x="868" y="2667"/>
                </a:lnTo>
                <a:lnTo>
                  <a:pt x="880" y="2642"/>
                </a:lnTo>
                <a:lnTo>
                  <a:pt x="903" y="2600"/>
                </a:lnTo>
                <a:lnTo>
                  <a:pt x="928" y="2553"/>
                </a:lnTo>
                <a:lnTo>
                  <a:pt x="956" y="2504"/>
                </a:lnTo>
                <a:lnTo>
                  <a:pt x="987" y="2455"/>
                </a:lnTo>
                <a:lnTo>
                  <a:pt x="1019" y="2404"/>
                </a:lnTo>
                <a:lnTo>
                  <a:pt x="1055" y="2353"/>
                </a:lnTo>
                <a:lnTo>
                  <a:pt x="1091" y="2304"/>
                </a:lnTo>
                <a:lnTo>
                  <a:pt x="1128" y="2256"/>
                </a:lnTo>
                <a:lnTo>
                  <a:pt x="1167" y="2212"/>
                </a:lnTo>
                <a:lnTo>
                  <a:pt x="1225" y="2152"/>
                </a:lnTo>
                <a:lnTo>
                  <a:pt x="1254" y="2126"/>
                </a:lnTo>
                <a:lnTo>
                  <a:pt x="1281" y="2103"/>
                </a:lnTo>
                <a:lnTo>
                  <a:pt x="1307" y="2082"/>
                </a:lnTo>
                <a:lnTo>
                  <a:pt x="1331" y="2064"/>
                </a:lnTo>
                <a:lnTo>
                  <a:pt x="1353" y="2051"/>
                </a:lnTo>
                <a:lnTo>
                  <a:pt x="1372" y="2039"/>
                </a:lnTo>
                <a:lnTo>
                  <a:pt x="1388" y="2031"/>
                </a:lnTo>
                <a:lnTo>
                  <a:pt x="1398" y="2023"/>
                </a:lnTo>
                <a:lnTo>
                  <a:pt x="1406" y="2019"/>
                </a:lnTo>
                <a:lnTo>
                  <a:pt x="1408" y="2018"/>
                </a:lnTo>
                <a:lnTo>
                  <a:pt x="1406" y="2019"/>
                </a:lnTo>
                <a:lnTo>
                  <a:pt x="1398" y="2024"/>
                </a:lnTo>
                <a:lnTo>
                  <a:pt x="1388" y="2032"/>
                </a:lnTo>
                <a:lnTo>
                  <a:pt x="1374" y="2042"/>
                </a:lnTo>
                <a:lnTo>
                  <a:pt x="1355" y="2055"/>
                </a:lnTo>
                <a:lnTo>
                  <a:pt x="1335" y="2071"/>
                </a:lnTo>
                <a:lnTo>
                  <a:pt x="1313" y="2090"/>
                </a:lnTo>
                <a:lnTo>
                  <a:pt x="1288" y="2111"/>
                </a:lnTo>
                <a:lnTo>
                  <a:pt x="1264" y="2137"/>
                </a:lnTo>
                <a:lnTo>
                  <a:pt x="1238" y="2164"/>
                </a:lnTo>
                <a:lnTo>
                  <a:pt x="1212" y="2195"/>
                </a:lnTo>
                <a:lnTo>
                  <a:pt x="1185" y="2227"/>
                </a:lnTo>
                <a:lnTo>
                  <a:pt x="1152" y="2273"/>
                </a:lnTo>
                <a:lnTo>
                  <a:pt x="1119" y="2323"/>
                </a:lnTo>
                <a:lnTo>
                  <a:pt x="1087" y="2374"/>
                </a:lnTo>
                <a:lnTo>
                  <a:pt x="1057" y="2426"/>
                </a:lnTo>
                <a:lnTo>
                  <a:pt x="1029" y="2478"/>
                </a:lnTo>
                <a:lnTo>
                  <a:pt x="1003" y="2529"/>
                </a:lnTo>
                <a:lnTo>
                  <a:pt x="979" y="2579"/>
                </a:lnTo>
                <a:lnTo>
                  <a:pt x="958" y="2625"/>
                </a:lnTo>
                <a:lnTo>
                  <a:pt x="939" y="2670"/>
                </a:lnTo>
                <a:lnTo>
                  <a:pt x="931" y="2688"/>
                </a:lnTo>
                <a:lnTo>
                  <a:pt x="925" y="2706"/>
                </a:lnTo>
                <a:lnTo>
                  <a:pt x="995" y="2708"/>
                </a:lnTo>
                <a:lnTo>
                  <a:pt x="1026" y="2698"/>
                </a:lnTo>
                <a:lnTo>
                  <a:pt x="1059" y="2686"/>
                </a:lnTo>
                <a:lnTo>
                  <a:pt x="1109" y="2665"/>
                </a:lnTo>
                <a:lnTo>
                  <a:pt x="1162" y="2642"/>
                </a:lnTo>
                <a:lnTo>
                  <a:pt x="1215" y="2616"/>
                </a:lnTo>
                <a:lnTo>
                  <a:pt x="1269" y="2586"/>
                </a:lnTo>
                <a:lnTo>
                  <a:pt x="1320" y="2553"/>
                </a:lnTo>
                <a:lnTo>
                  <a:pt x="1372" y="2518"/>
                </a:lnTo>
                <a:lnTo>
                  <a:pt x="1420" y="2481"/>
                </a:lnTo>
                <a:lnTo>
                  <a:pt x="1466" y="2442"/>
                </a:lnTo>
                <a:lnTo>
                  <a:pt x="1495" y="2413"/>
                </a:lnTo>
                <a:lnTo>
                  <a:pt x="1522" y="2385"/>
                </a:lnTo>
                <a:lnTo>
                  <a:pt x="1549" y="2355"/>
                </a:lnTo>
                <a:lnTo>
                  <a:pt x="1600" y="2294"/>
                </a:lnTo>
                <a:lnTo>
                  <a:pt x="1643" y="2232"/>
                </a:lnTo>
                <a:lnTo>
                  <a:pt x="1682" y="2166"/>
                </a:lnTo>
                <a:lnTo>
                  <a:pt x="1700" y="2133"/>
                </a:lnTo>
                <a:lnTo>
                  <a:pt x="1716" y="2098"/>
                </a:lnTo>
                <a:lnTo>
                  <a:pt x="1732" y="2064"/>
                </a:lnTo>
                <a:lnTo>
                  <a:pt x="1747" y="2031"/>
                </a:lnTo>
                <a:lnTo>
                  <a:pt x="1760" y="1997"/>
                </a:lnTo>
                <a:lnTo>
                  <a:pt x="1773" y="1962"/>
                </a:lnTo>
                <a:lnTo>
                  <a:pt x="1793" y="1913"/>
                </a:lnTo>
                <a:lnTo>
                  <a:pt x="1810" y="1864"/>
                </a:lnTo>
                <a:lnTo>
                  <a:pt x="1821" y="1832"/>
                </a:lnTo>
                <a:lnTo>
                  <a:pt x="1832" y="1803"/>
                </a:lnTo>
                <a:lnTo>
                  <a:pt x="1840" y="1777"/>
                </a:lnTo>
                <a:lnTo>
                  <a:pt x="1849" y="1754"/>
                </a:lnTo>
                <a:lnTo>
                  <a:pt x="1857" y="1732"/>
                </a:lnTo>
                <a:lnTo>
                  <a:pt x="1862" y="1714"/>
                </a:lnTo>
                <a:lnTo>
                  <a:pt x="1866" y="1701"/>
                </a:lnTo>
                <a:lnTo>
                  <a:pt x="1869" y="1692"/>
                </a:lnTo>
                <a:lnTo>
                  <a:pt x="1870" y="1689"/>
                </a:lnTo>
                <a:lnTo>
                  <a:pt x="1868" y="1688"/>
                </a:lnTo>
                <a:lnTo>
                  <a:pt x="1864" y="1686"/>
                </a:lnTo>
                <a:lnTo>
                  <a:pt x="1858" y="1683"/>
                </a:lnTo>
                <a:lnTo>
                  <a:pt x="1848" y="1678"/>
                </a:lnTo>
                <a:lnTo>
                  <a:pt x="1835" y="1672"/>
                </a:lnTo>
                <a:lnTo>
                  <a:pt x="1820" y="1666"/>
                </a:lnTo>
                <a:lnTo>
                  <a:pt x="1803" y="1660"/>
                </a:lnTo>
                <a:lnTo>
                  <a:pt x="1784" y="1653"/>
                </a:lnTo>
                <a:lnTo>
                  <a:pt x="1761" y="1647"/>
                </a:lnTo>
                <a:lnTo>
                  <a:pt x="1737" y="1639"/>
                </a:lnTo>
                <a:lnTo>
                  <a:pt x="1710" y="1633"/>
                </a:lnTo>
                <a:lnTo>
                  <a:pt x="1683" y="1630"/>
                </a:lnTo>
                <a:lnTo>
                  <a:pt x="1642" y="1627"/>
                </a:lnTo>
                <a:lnTo>
                  <a:pt x="1601" y="1626"/>
                </a:lnTo>
                <a:close/>
                <a:moveTo>
                  <a:pt x="518" y="0"/>
                </a:moveTo>
                <a:lnTo>
                  <a:pt x="2315" y="0"/>
                </a:lnTo>
                <a:lnTo>
                  <a:pt x="2315" y="147"/>
                </a:lnTo>
                <a:lnTo>
                  <a:pt x="518" y="147"/>
                </a:lnTo>
                <a:lnTo>
                  <a:pt x="509" y="147"/>
                </a:lnTo>
                <a:lnTo>
                  <a:pt x="494" y="148"/>
                </a:lnTo>
                <a:lnTo>
                  <a:pt x="473" y="151"/>
                </a:lnTo>
                <a:lnTo>
                  <a:pt x="450" y="155"/>
                </a:lnTo>
                <a:lnTo>
                  <a:pt x="422" y="162"/>
                </a:lnTo>
                <a:lnTo>
                  <a:pt x="393" y="170"/>
                </a:lnTo>
                <a:lnTo>
                  <a:pt x="362" y="183"/>
                </a:lnTo>
                <a:lnTo>
                  <a:pt x="331" y="199"/>
                </a:lnTo>
                <a:lnTo>
                  <a:pt x="300" y="219"/>
                </a:lnTo>
                <a:lnTo>
                  <a:pt x="269" y="243"/>
                </a:lnTo>
                <a:lnTo>
                  <a:pt x="240" y="274"/>
                </a:lnTo>
                <a:lnTo>
                  <a:pt x="2241" y="274"/>
                </a:lnTo>
                <a:lnTo>
                  <a:pt x="2241" y="420"/>
                </a:lnTo>
                <a:lnTo>
                  <a:pt x="166" y="420"/>
                </a:lnTo>
                <a:lnTo>
                  <a:pt x="160" y="453"/>
                </a:lnTo>
                <a:lnTo>
                  <a:pt x="154" y="487"/>
                </a:lnTo>
                <a:lnTo>
                  <a:pt x="151" y="523"/>
                </a:lnTo>
                <a:lnTo>
                  <a:pt x="150" y="562"/>
                </a:lnTo>
                <a:lnTo>
                  <a:pt x="337" y="562"/>
                </a:lnTo>
                <a:lnTo>
                  <a:pt x="337" y="1517"/>
                </a:lnTo>
                <a:lnTo>
                  <a:pt x="637" y="1349"/>
                </a:lnTo>
                <a:lnTo>
                  <a:pt x="915" y="1517"/>
                </a:lnTo>
                <a:lnTo>
                  <a:pt x="915" y="562"/>
                </a:lnTo>
                <a:lnTo>
                  <a:pt x="2394" y="562"/>
                </a:lnTo>
                <a:lnTo>
                  <a:pt x="2394" y="3329"/>
                </a:lnTo>
                <a:lnTo>
                  <a:pt x="276" y="3329"/>
                </a:lnTo>
                <a:lnTo>
                  <a:pt x="234" y="3327"/>
                </a:lnTo>
                <a:lnTo>
                  <a:pt x="197" y="3323"/>
                </a:lnTo>
                <a:lnTo>
                  <a:pt x="165" y="3315"/>
                </a:lnTo>
                <a:lnTo>
                  <a:pt x="135" y="3306"/>
                </a:lnTo>
                <a:lnTo>
                  <a:pt x="109" y="3293"/>
                </a:lnTo>
                <a:lnTo>
                  <a:pt x="88" y="3279"/>
                </a:lnTo>
                <a:lnTo>
                  <a:pt x="69" y="3264"/>
                </a:lnTo>
                <a:lnTo>
                  <a:pt x="52" y="3248"/>
                </a:lnTo>
                <a:lnTo>
                  <a:pt x="40" y="3231"/>
                </a:lnTo>
                <a:lnTo>
                  <a:pt x="28" y="3213"/>
                </a:lnTo>
                <a:lnTo>
                  <a:pt x="19" y="3195"/>
                </a:lnTo>
                <a:lnTo>
                  <a:pt x="13" y="3178"/>
                </a:lnTo>
                <a:lnTo>
                  <a:pt x="7" y="3162"/>
                </a:lnTo>
                <a:lnTo>
                  <a:pt x="4" y="3145"/>
                </a:lnTo>
                <a:lnTo>
                  <a:pt x="2" y="3130"/>
                </a:lnTo>
                <a:lnTo>
                  <a:pt x="0" y="3116"/>
                </a:lnTo>
                <a:lnTo>
                  <a:pt x="0" y="3107"/>
                </a:lnTo>
                <a:lnTo>
                  <a:pt x="0" y="3089"/>
                </a:lnTo>
                <a:lnTo>
                  <a:pt x="0" y="3087"/>
                </a:lnTo>
                <a:lnTo>
                  <a:pt x="0" y="3082"/>
                </a:lnTo>
                <a:lnTo>
                  <a:pt x="1" y="3081"/>
                </a:lnTo>
                <a:lnTo>
                  <a:pt x="1" y="563"/>
                </a:lnTo>
                <a:lnTo>
                  <a:pt x="1" y="563"/>
                </a:lnTo>
                <a:lnTo>
                  <a:pt x="3" y="504"/>
                </a:lnTo>
                <a:lnTo>
                  <a:pt x="10" y="450"/>
                </a:lnTo>
                <a:lnTo>
                  <a:pt x="19" y="399"/>
                </a:lnTo>
                <a:lnTo>
                  <a:pt x="32" y="351"/>
                </a:lnTo>
                <a:lnTo>
                  <a:pt x="48" y="308"/>
                </a:lnTo>
                <a:lnTo>
                  <a:pt x="66" y="268"/>
                </a:lnTo>
                <a:lnTo>
                  <a:pt x="88" y="231"/>
                </a:lnTo>
                <a:lnTo>
                  <a:pt x="111" y="197"/>
                </a:lnTo>
                <a:lnTo>
                  <a:pt x="137" y="167"/>
                </a:lnTo>
                <a:lnTo>
                  <a:pt x="164" y="139"/>
                </a:lnTo>
                <a:lnTo>
                  <a:pt x="193" y="114"/>
                </a:lnTo>
                <a:lnTo>
                  <a:pt x="223" y="93"/>
                </a:lnTo>
                <a:lnTo>
                  <a:pt x="253" y="74"/>
                </a:lnTo>
                <a:lnTo>
                  <a:pt x="284" y="57"/>
                </a:lnTo>
                <a:lnTo>
                  <a:pt x="315" y="42"/>
                </a:lnTo>
                <a:lnTo>
                  <a:pt x="347" y="30"/>
                </a:lnTo>
                <a:lnTo>
                  <a:pt x="378" y="21"/>
                </a:lnTo>
                <a:lnTo>
                  <a:pt x="408" y="13"/>
                </a:lnTo>
                <a:lnTo>
                  <a:pt x="438" y="7"/>
                </a:lnTo>
                <a:lnTo>
                  <a:pt x="466" y="3"/>
                </a:lnTo>
                <a:lnTo>
                  <a:pt x="493" y="1"/>
                </a:lnTo>
                <a:lnTo>
                  <a:pt x="51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5" name="Freeform 394"/>
          <p:cNvSpPr>
            <a:spLocks/>
          </p:cNvSpPr>
          <p:nvPr/>
        </p:nvSpPr>
        <p:spPr bwMode="auto">
          <a:xfrm>
            <a:off x="2498014" y="3573464"/>
            <a:ext cx="638263" cy="296472"/>
          </a:xfrm>
          <a:custGeom>
            <a:avLst/>
            <a:gdLst>
              <a:gd name="connsiteX0" fmla="*/ 430848 w 536575"/>
              <a:gd name="connsiteY0" fmla="*/ 146050 h 249238"/>
              <a:gd name="connsiteX1" fmla="*/ 438014 w 536575"/>
              <a:gd name="connsiteY1" fmla="*/ 146367 h 249238"/>
              <a:gd name="connsiteX2" fmla="*/ 444702 w 536575"/>
              <a:gd name="connsiteY2" fmla="*/ 147794 h 249238"/>
              <a:gd name="connsiteX3" fmla="*/ 450912 w 536575"/>
              <a:gd name="connsiteY3" fmla="*/ 150171 h 249238"/>
              <a:gd name="connsiteX4" fmla="*/ 457123 w 536575"/>
              <a:gd name="connsiteY4" fmla="*/ 153024 h 249238"/>
              <a:gd name="connsiteX5" fmla="*/ 462537 w 536575"/>
              <a:gd name="connsiteY5" fmla="*/ 156670 h 249238"/>
              <a:gd name="connsiteX6" fmla="*/ 467314 w 536575"/>
              <a:gd name="connsiteY6" fmla="*/ 161108 h 249238"/>
              <a:gd name="connsiteX7" fmla="*/ 471773 w 536575"/>
              <a:gd name="connsiteY7" fmla="*/ 166022 h 249238"/>
              <a:gd name="connsiteX8" fmla="*/ 475435 w 536575"/>
              <a:gd name="connsiteY8" fmla="*/ 171570 h 249238"/>
              <a:gd name="connsiteX9" fmla="*/ 478461 w 536575"/>
              <a:gd name="connsiteY9" fmla="*/ 177593 h 249238"/>
              <a:gd name="connsiteX10" fmla="*/ 480690 w 536575"/>
              <a:gd name="connsiteY10" fmla="*/ 183933 h 249238"/>
              <a:gd name="connsiteX11" fmla="*/ 482123 w 536575"/>
              <a:gd name="connsiteY11" fmla="*/ 190591 h 249238"/>
              <a:gd name="connsiteX12" fmla="*/ 482601 w 536575"/>
              <a:gd name="connsiteY12" fmla="*/ 197723 h 249238"/>
              <a:gd name="connsiteX13" fmla="*/ 482123 w 536575"/>
              <a:gd name="connsiteY13" fmla="*/ 204539 h 249238"/>
              <a:gd name="connsiteX14" fmla="*/ 480690 w 536575"/>
              <a:gd name="connsiteY14" fmla="*/ 211355 h 249238"/>
              <a:gd name="connsiteX15" fmla="*/ 478461 w 536575"/>
              <a:gd name="connsiteY15" fmla="*/ 217537 h 249238"/>
              <a:gd name="connsiteX16" fmla="*/ 475435 w 536575"/>
              <a:gd name="connsiteY16" fmla="*/ 223719 h 249238"/>
              <a:gd name="connsiteX17" fmla="*/ 471773 w 536575"/>
              <a:gd name="connsiteY17" fmla="*/ 229108 h 249238"/>
              <a:gd name="connsiteX18" fmla="*/ 467314 w 536575"/>
              <a:gd name="connsiteY18" fmla="*/ 234021 h 249238"/>
              <a:gd name="connsiteX19" fmla="*/ 462537 w 536575"/>
              <a:gd name="connsiteY19" fmla="*/ 238460 h 249238"/>
              <a:gd name="connsiteX20" fmla="*/ 457123 w 536575"/>
              <a:gd name="connsiteY20" fmla="*/ 242105 h 249238"/>
              <a:gd name="connsiteX21" fmla="*/ 450912 w 536575"/>
              <a:gd name="connsiteY21" fmla="*/ 245117 h 249238"/>
              <a:gd name="connsiteX22" fmla="*/ 444702 w 536575"/>
              <a:gd name="connsiteY22" fmla="*/ 247336 h 249238"/>
              <a:gd name="connsiteX23" fmla="*/ 438014 w 536575"/>
              <a:gd name="connsiteY23" fmla="*/ 248763 h 249238"/>
              <a:gd name="connsiteX24" fmla="*/ 430848 w 536575"/>
              <a:gd name="connsiteY24" fmla="*/ 249238 h 249238"/>
              <a:gd name="connsiteX25" fmla="*/ 424001 w 536575"/>
              <a:gd name="connsiteY25" fmla="*/ 248763 h 249238"/>
              <a:gd name="connsiteX26" fmla="*/ 417153 w 536575"/>
              <a:gd name="connsiteY26" fmla="*/ 247336 h 249238"/>
              <a:gd name="connsiteX27" fmla="*/ 410943 w 536575"/>
              <a:gd name="connsiteY27" fmla="*/ 245117 h 249238"/>
              <a:gd name="connsiteX28" fmla="*/ 405051 w 536575"/>
              <a:gd name="connsiteY28" fmla="*/ 242105 h 249238"/>
              <a:gd name="connsiteX29" fmla="*/ 399477 w 536575"/>
              <a:gd name="connsiteY29" fmla="*/ 238460 h 249238"/>
              <a:gd name="connsiteX30" fmla="*/ 394541 w 536575"/>
              <a:gd name="connsiteY30" fmla="*/ 234021 h 249238"/>
              <a:gd name="connsiteX31" fmla="*/ 390241 w 536575"/>
              <a:gd name="connsiteY31" fmla="*/ 229108 h 249238"/>
              <a:gd name="connsiteX32" fmla="*/ 386420 w 536575"/>
              <a:gd name="connsiteY32" fmla="*/ 223719 h 249238"/>
              <a:gd name="connsiteX33" fmla="*/ 383394 w 536575"/>
              <a:gd name="connsiteY33" fmla="*/ 217537 h 249238"/>
              <a:gd name="connsiteX34" fmla="*/ 381165 w 536575"/>
              <a:gd name="connsiteY34" fmla="*/ 211355 h 249238"/>
              <a:gd name="connsiteX35" fmla="*/ 379891 w 536575"/>
              <a:gd name="connsiteY35" fmla="*/ 204539 h 249238"/>
              <a:gd name="connsiteX36" fmla="*/ 379413 w 536575"/>
              <a:gd name="connsiteY36" fmla="*/ 197723 h 249238"/>
              <a:gd name="connsiteX37" fmla="*/ 379891 w 536575"/>
              <a:gd name="connsiteY37" fmla="*/ 190591 h 249238"/>
              <a:gd name="connsiteX38" fmla="*/ 381165 w 536575"/>
              <a:gd name="connsiteY38" fmla="*/ 183933 h 249238"/>
              <a:gd name="connsiteX39" fmla="*/ 383394 w 536575"/>
              <a:gd name="connsiteY39" fmla="*/ 177593 h 249238"/>
              <a:gd name="connsiteX40" fmla="*/ 386420 w 536575"/>
              <a:gd name="connsiteY40" fmla="*/ 171570 h 249238"/>
              <a:gd name="connsiteX41" fmla="*/ 390241 w 536575"/>
              <a:gd name="connsiteY41" fmla="*/ 166022 h 249238"/>
              <a:gd name="connsiteX42" fmla="*/ 394541 w 536575"/>
              <a:gd name="connsiteY42" fmla="*/ 161108 h 249238"/>
              <a:gd name="connsiteX43" fmla="*/ 399477 w 536575"/>
              <a:gd name="connsiteY43" fmla="*/ 156670 h 249238"/>
              <a:gd name="connsiteX44" fmla="*/ 405051 w 536575"/>
              <a:gd name="connsiteY44" fmla="*/ 153024 h 249238"/>
              <a:gd name="connsiteX45" fmla="*/ 410943 w 536575"/>
              <a:gd name="connsiteY45" fmla="*/ 150171 h 249238"/>
              <a:gd name="connsiteX46" fmla="*/ 417153 w 536575"/>
              <a:gd name="connsiteY46" fmla="*/ 147794 h 249238"/>
              <a:gd name="connsiteX47" fmla="*/ 424001 w 536575"/>
              <a:gd name="connsiteY47" fmla="*/ 146367 h 249238"/>
              <a:gd name="connsiteX48" fmla="*/ 100013 w 536575"/>
              <a:gd name="connsiteY48" fmla="*/ 146050 h 249238"/>
              <a:gd name="connsiteX49" fmla="*/ 106912 w 536575"/>
              <a:gd name="connsiteY49" fmla="*/ 146367 h 249238"/>
              <a:gd name="connsiteX50" fmla="*/ 113654 w 536575"/>
              <a:gd name="connsiteY50" fmla="*/ 147794 h 249238"/>
              <a:gd name="connsiteX51" fmla="*/ 119769 w 536575"/>
              <a:gd name="connsiteY51" fmla="*/ 150171 h 249238"/>
              <a:gd name="connsiteX52" fmla="*/ 125727 w 536575"/>
              <a:gd name="connsiteY52" fmla="*/ 153024 h 249238"/>
              <a:gd name="connsiteX53" fmla="*/ 131058 w 536575"/>
              <a:gd name="connsiteY53" fmla="*/ 156670 h 249238"/>
              <a:gd name="connsiteX54" fmla="*/ 135918 w 536575"/>
              <a:gd name="connsiteY54" fmla="*/ 161108 h 249238"/>
              <a:gd name="connsiteX55" fmla="*/ 140308 w 536575"/>
              <a:gd name="connsiteY55" fmla="*/ 166022 h 249238"/>
              <a:gd name="connsiteX56" fmla="*/ 143914 w 536575"/>
              <a:gd name="connsiteY56" fmla="*/ 171570 h 249238"/>
              <a:gd name="connsiteX57" fmla="*/ 146893 w 536575"/>
              <a:gd name="connsiteY57" fmla="*/ 177593 h 249238"/>
              <a:gd name="connsiteX58" fmla="*/ 149088 w 536575"/>
              <a:gd name="connsiteY58" fmla="*/ 183933 h 249238"/>
              <a:gd name="connsiteX59" fmla="*/ 150343 w 536575"/>
              <a:gd name="connsiteY59" fmla="*/ 190591 h 249238"/>
              <a:gd name="connsiteX60" fmla="*/ 150813 w 536575"/>
              <a:gd name="connsiteY60" fmla="*/ 197723 h 249238"/>
              <a:gd name="connsiteX61" fmla="*/ 150343 w 536575"/>
              <a:gd name="connsiteY61" fmla="*/ 204539 h 249238"/>
              <a:gd name="connsiteX62" fmla="*/ 149088 w 536575"/>
              <a:gd name="connsiteY62" fmla="*/ 211355 h 249238"/>
              <a:gd name="connsiteX63" fmla="*/ 146893 w 536575"/>
              <a:gd name="connsiteY63" fmla="*/ 217537 h 249238"/>
              <a:gd name="connsiteX64" fmla="*/ 143914 w 536575"/>
              <a:gd name="connsiteY64" fmla="*/ 223719 h 249238"/>
              <a:gd name="connsiteX65" fmla="*/ 140308 w 536575"/>
              <a:gd name="connsiteY65" fmla="*/ 229108 h 249238"/>
              <a:gd name="connsiteX66" fmla="*/ 135918 w 536575"/>
              <a:gd name="connsiteY66" fmla="*/ 234021 h 249238"/>
              <a:gd name="connsiteX67" fmla="*/ 131058 w 536575"/>
              <a:gd name="connsiteY67" fmla="*/ 238460 h 249238"/>
              <a:gd name="connsiteX68" fmla="*/ 125727 w 536575"/>
              <a:gd name="connsiteY68" fmla="*/ 242105 h 249238"/>
              <a:gd name="connsiteX69" fmla="*/ 119769 w 536575"/>
              <a:gd name="connsiteY69" fmla="*/ 245117 h 249238"/>
              <a:gd name="connsiteX70" fmla="*/ 113654 w 536575"/>
              <a:gd name="connsiteY70" fmla="*/ 247336 h 249238"/>
              <a:gd name="connsiteX71" fmla="*/ 106912 w 536575"/>
              <a:gd name="connsiteY71" fmla="*/ 248763 h 249238"/>
              <a:gd name="connsiteX72" fmla="*/ 100013 w 536575"/>
              <a:gd name="connsiteY72" fmla="*/ 249238 h 249238"/>
              <a:gd name="connsiteX73" fmla="*/ 93114 w 536575"/>
              <a:gd name="connsiteY73" fmla="*/ 248763 h 249238"/>
              <a:gd name="connsiteX74" fmla="*/ 86529 w 536575"/>
              <a:gd name="connsiteY74" fmla="*/ 247336 h 249238"/>
              <a:gd name="connsiteX75" fmla="*/ 80414 w 536575"/>
              <a:gd name="connsiteY75" fmla="*/ 245117 h 249238"/>
              <a:gd name="connsiteX76" fmla="*/ 74456 w 536575"/>
              <a:gd name="connsiteY76" fmla="*/ 242105 h 249238"/>
              <a:gd name="connsiteX77" fmla="*/ 69125 w 536575"/>
              <a:gd name="connsiteY77" fmla="*/ 238460 h 249238"/>
              <a:gd name="connsiteX78" fmla="*/ 64265 w 536575"/>
              <a:gd name="connsiteY78" fmla="*/ 234021 h 249238"/>
              <a:gd name="connsiteX79" fmla="*/ 59875 w 536575"/>
              <a:gd name="connsiteY79" fmla="*/ 229108 h 249238"/>
              <a:gd name="connsiteX80" fmla="*/ 56269 w 536575"/>
              <a:gd name="connsiteY80" fmla="*/ 223719 h 249238"/>
              <a:gd name="connsiteX81" fmla="*/ 53290 w 536575"/>
              <a:gd name="connsiteY81" fmla="*/ 217537 h 249238"/>
              <a:gd name="connsiteX82" fmla="*/ 51095 w 536575"/>
              <a:gd name="connsiteY82" fmla="*/ 211355 h 249238"/>
              <a:gd name="connsiteX83" fmla="*/ 49840 w 536575"/>
              <a:gd name="connsiteY83" fmla="*/ 204539 h 249238"/>
              <a:gd name="connsiteX84" fmla="*/ 49213 w 536575"/>
              <a:gd name="connsiteY84" fmla="*/ 197723 h 249238"/>
              <a:gd name="connsiteX85" fmla="*/ 49840 w 536575"/>
              <a:gd name="connsiteY85" fmla="*/ 190591 h 249238"/>
              <a:gd name="connsiteX86" fmla="*/ 51095 w 536575"/>
              <a:gd name="connsiteY86" fmla="*/ 183933 h 249238"/>
              <a:gd name="connsiteX87" fmla="*/ 53290 w 536575"/>
              <a:gd name="connsiteY87" fmla="*/ 177593 h 249238"/>
              <a:gd name="connsiteX88" fmla="*/ 56269 w 536575"/>
              <a:gd name="connsiteY88" fmla="*/ 171570 h 249238"/>
              <a:gd name="connsiteX89" fmla="*/ 59875 w 536575"/>
              <a:gd name="connsiteY89" fmla="*/ 166022 h 249238"/>
              <a:gd name="connsiteX90" fmla="*/ 64265 w 536575"/>
              <a:gd name="connsiteY90" fmla="*/ 161108 h 249238"/>
              <a:gd name="connsiteX91" fmla="*/ 69125 w 536575"/>
              <a:gd name="connsiteY91" fmla="*/ 156670 h 249238"/>
              <a:gd name="connsiteX92" fmla="*/ 74456 w 536575"/>
              <a:gd name="connsiteY92" fmla="*/ 153024 h 249238"/>
              <a:gd name="connsiteX93" fmla="*/ 80414 w 536575"/>
              <a:gd name="connsiteY93" fmla="*/ 150171 h 249238"/>
              <a:gd name="connsiteX94" fmla="*/ 86529 w 536575"/>
              <a:gd name="connsiteY94" fmla="*/ 147794 h 249238"/>
              <a:gd name="connsiteX95" fmla="*/ 93114 w 536575"/>
              <a:gd name="connsiteY95" fmla="*/ 146367 h 249238"/>
              <a:gd name="connsiteX96" fmla="*/ 355601 w 536575"/>
              <a:gd name="connsiteY96" fmla="*/ 65246 h 249238"/>
              <a:gd name="connsiteX97" fmla="*/ 355601 w 536575"/>
              <a:gd name="connsiteY97" fmla="*/ 65562 h 249238"/>
              <a:gd name="connsiteX98" fmla="*/ 355601 w 536575"/>
              <a:gd name="connsiteY98" fmla="*/ 67457 h 249238"/>
              <a:gd name="connsiteX99" fmla="*/ 355442 w 536575"/>
              <a:gd name="connsiteY99" fmla="*/ 70300 h 249238"/>
              <a:gd name="connsiteX100" fmla="*/ 355442 w 536575"/>
              <a:gd name="connsiteY100" fmla="*/ 74091 h 249238"/>
              <a:gd name="connsiteX101" fmla="*/ 355283 w 536575"/>
              <a:gd name="connsiteY101" fmla="*/ 78671 h 249238"/>
              <a:gd name="connsiteX102" fmla="*/ 354965 w 536575"/>
              <a:gd name="connsiteY102" fmla="*/ 84199 h 249238"/>
              <a:gd name="connsiteX103" fmla="*/ 354488 w 536575"/>
              <a:gd name="connsiteY103" fmla="*/ 90201 h 249238"/>
              <a:gd name="connsiteX104" fmla="*/ 354011 w 536575"/>
              <a:gd name="connsiteY104" fmla="*/ 96993 h 249238"/>
              <a:gd name="connsiteX105" fmla="*/ 353375 w 536575"/>
              <a:gd name="connsiteY105" fmla="*/ 104100 h 249238"/>
              <a:gd name="connsiteX106" fmla="*/ 352579 w 536575"/>
              <a:gd name="connsiteY106" fmla="*/ 111682 h 249238"/>
              <a:gd name="connsiteX107" fmla="*/ 351307 w 536575"/>
              <a:gd name="connsiteY107" fmla="*/ 119895 h 249238"/>
              <a:gd name="connsiteX108" fmla="*/ 350194 w 536575"/>
              <a:gd name="connsiteY108" fmla="*/ 127950 h 249238"/>
              <a:gd name="connsiteX109" fmla="*/ 348604 w 536575"/>
              <a:gd name="connsiteY109" fmla="*/ 136163 h 249238"/>
              <a:gd name="connsiteX110" fmla="*/ 346854 w 536575"/>
              <a:gd name="connsiteY110" fmla="*/ 144534 h 249238"/>
              <a:gd name="connsiteX111" fmla="*/ 344787 w 536575"/>
              <a:gd name="connsiteY111" fmla="*/ 152905 h 249238"/>
              <a:gd name="connsiteX112" fmla="*/ 342242 w 536575"/>
              <a:gd name="connsiteY112" fmla="*/ 160960 h 249238"/>
              <a:gd name="connsiteX113" fmla="*/ 339538 w 536575"/>
              <a:gd name="connsiteY113" fmla="*/ 168857 h 249238"/>
              <a:gd name="connsiteX114" fmla="*/ 336517 w 536575"/>
              <a:gd name="connsiteY114" fmla="*/ 176439 h 249238"/>
              <a:gd name="connsiteX115" fmla="*/ 333177 w 536575"/>
              <a:gd name="connsiteY115" fmla="*/ 183546 h 249238"/>
              <a:gd name="connsiteX116" fmla="*/ 329201 w 536575"/>
              <a:gd name="connsiteY116" fmla="*/ 190022 h 249238"/>
              <a:gd name="connsiteX117" fmla="*/ 325066 w 536575"/>
              <a:gd name="connsiteY117" fmla="*/ 196182 h 249238"/>
              <a:gd name="connsiteX118" fmla="*/ 320295 w 536575"/>
              <a:gd name="connsiteY118" fmla="*/ 201394 h 249238"/>
              <a:gd name="connsiteX119" fmla="*/ 314092 w 536575"/>
              <a:gd name="connsiteY119" fmla="*/ 207080 h 249238"/>
              <a:gd name="connsiteX120" fmla="*/ 307890 w 536575"/>
              <a:gd name="connsiteY120" fmla="*/ 211660 h 249238"/>
              <a:gd name="connsiteX121" fmla="*/ 301529 w 536575"/>
              <a:gd name="connsiteY121" fmla="*/ 215135 h 249238"/>
              <a:gd name="connsiteX122" fmla="*/ 295167 w 536575"/>
              <a:gd name="connsiteY122" fmla="*/ 217662 h 249238"/>
              <a:gd name="connsiteX123" fmla="*/ 289124 w 536575"/>
              <a:gd name="connsiteY123" fmla="*/ 219558 h 249238"/>
              <a:gd name="connsiteX124" fmla="*/ 282921 w 536575"/>
              <a:gd name="connsiteY124" fmla="*/ 220347 h 249238"/>
              <a:gd name="connsiteX125" fmla="*/ 276719 w 536575"/>
              <a:gd name="connsiteY125" fmla="*/ 220663 h 249238"/>
              <a:gd name="connsiteX126" fmla="*/ 270834 w 536575"/>
              <a:gd name="connsiteY126" fmla="*/ 220031 h 249238"/>
              <a:gd name="connsiteX127" fmla="*/ 265109 w 536575"/>
              <a:gd name="connsiteY127" fmla="*/ 218926 h 249238"/>
              <a:gd name="connsiteX128" fmla="*/ 259384 w 536575"/>
              <a:gd name="connsiteY128" fmla="*/ 217188 h 249238"/>
              <a:gd name="connsiteX129" fmla="*/ 253976 w 536575"/>
              <a:gd name="connsiteY129" fmla="*/ 214977 h 249238"/>
              <a:gd name="connsiteX130" fmla="*/ 248728 w 536575"/>
              <a:gd name="connsiteY130" fmla="*/ 212450 h 249238"/>
              <a:gd name="connsiteX131" fmla="*/ 243798 w 536575"/>
              <a:gd name="connsiteY131" fmla="*/ 209607 h 249238"/>
              <a:gd name="connsiteX132" fmla="*/ 239027 w 536575"/>
              <a:gd name="connsiteY132" fmla="*/ 206448 h 249238"/>
              <a:gd name="connsiteX133" fmla="*/ 234574 w 536575"/>
              <a:gd name="connsiteY133" fmla="*/ 203131 h 249238"/>
              <a:gd name="connsiteX134" fmla="*/ 230439 w 536575"/>
              <a:gd name="connsiteY134" fmla="*/ 199499 h 249238"/>
              <a:gd name="connsiteX135" fmla="*/ 227258 w 536575"/>
              <a:gd name="connsiteY135" fmla="*/ 203131 h 249238"/>
              <a:gd name="connsiteX136" fmla="*/ 224396 w 536575"/>
              <a:gd name="connsiteY136" fmla="*/ 206132 h 249238"/>
              <a:gd name="connsiteX137" fmla="*/ 221851 w 536575"/>
              <a:gd name="connsiteY137" fmla="*/ 208975 h 249238"/>
              <a:gd name="connsiteX138" fmla="*/ 219624 w 536575"/>
              <a:gd name="connsiteY138" fmla="*/ 211344 h 249238"/>
              <a:gd name="connsiteX139" fmla="*/ 217716 w 536575"/>
              <a:gd name="connsiteY139" fmla="*/ 213240 h 249238"/>
              <a:gd name="connsiteX140" fmla="*/ 216603 w 536575"/>
              <a:gd name="connsiteY140" fmla="*/ 214503 h 249238"/>
              <a:gd name="connsiteX141" fmla="*/ 215808 w 536575"/>
              <a:gd name="connsiteY141" fmla="*/ 215293 h 249238"/>
              <a:gd name="connsiteX142" fmla="*/ 215330 w 536575"/>
              <a:gd name="connsiteY142" fmla="*/ 215767 h 249238"/>
              <a:gd name="connsiteX143" fmla="*/ 179388 w 536575"/>
              <a:gd name="connsiteY143" fmla="*/ 217504 h 249238"/>
              <a:gd name="connsiteX144" fmla="*/ 179865 w 536575"/>
              <a:gd name="connsiteY144" fmla="*/ 217346 h 249238"/>
              <a:gd name="connsiteX145" fmla="*/ 180978 w 536575"/>
              <a:gd name="connsiteY145" fmla="*/ 216557 h 249238"/>
              <a:gd name="connsiteX146" fmla="*/ 183046 w 536575"/>
              <a:gd name="connsiteY146" fmla="*/ 215293 h 249238"/>
              <a:gd name="connsiteX147" fmla="*/ 185591 w 536575"/>
              <a:gd name="connsiteY147" fmla="*/ 213714 h 249238"/>
              <a:gd name="connsiteX148" fmla="*/ 188930 w 536575"/>
              <a:gd name="connsiteY148" fmla="*/ 211502 h 249238"/>
              <a:gd name="connsiteX149" fmla="*/ 192747 w 536575"/>
              <a:gd name="connsiteY149" fmla="*/ 208975 h 249238"/>
              <a:gd name="connsiteX150" fmla="*/ 197359 w 536575"/>
              <a:gd name="connsiteY150" fmla="*/ 205816 h 249238"/>
              <a:gd name="connsiteX151" fmla="*/ 202289 w 536575"/>
              <a:gd name="connsiteY151" fmla="*/ 202342 h 249238"/>
              <a:gd name="connsiteX152" fmla="*/ 207856 w 536575"/>
              <a:gd name="connsiteY152" fmla="*/ 198393 h 249238"/>
              <a:gd name="connsiteX153" fmla="*/ 213740 w 536575"/>
              <a:gd name="connsiteY153" fmla="*/ 194129 h 249238"/>
              <a:gd name="connsiteX154" fmla="*/ 220102 w 536575"/>
              <a:gd name="connsiteY154" fmla="*/ 189390 h 249238"/>
              <a:gd name="connsiteX155" fmla="*/ 217557 w 536575"/>
              <a:gd name="connsiteY155" fmla="*/ 186073 h 249238"/>
              <a:gd name="connsiteX156" fmla="*/ 215330 w 536575"/>
              <a:gd name="connsiteY156" fmla="*/ 182441 h 249238"/>
              <a:gd name="connsiteX157" fmla="*/ 213422 w 536575"/>
              <a:gd name="connsiteY157" fmla="*/ 178650 h 249238"/>
              <a:gd name="connsiteX158" fmla="*/ 211514 w 536575"/>
              <a:gd name="connsiteY158" fmla="*/ 174543 h 249238"/>
              <a:gd name="connsiteX159" fmla="*/ 210241 w 536575"/>
              <a:gd name="connsiteY159" fmla="*/ 170437 h 249238"/>
              <a:gd name="connsiteX160" fmla="*/ 208969 w 536575"/>
              <a:gd name="connsiteY160" fmla="*/ 166014 h 249238"/>
              <a:gd name="connsiteX161" fmla="*/ 208174 w 536575"/>
              <a:gd name="connsiteY161" fmla="*/ 161434 h 249238"/>
              <a:gd name="connsiteX162" fmla="*/ 207856 w 536575"/>
              <a:gd name="connsiteY162" fmla="*/ 156854 h 249238"/>
              <a:gd name="connsiteX163" fmla="*/ 207697 w 536575"/>
              <a:gd name="connsiteY163" fmla="*/ 152431 h 249238"/>
              <a:gd name="connsiteX164" fmla="*/ 208174 w 536575"/>
              <a:gd name="connsiteY164" fmla="*/ 148009 h 249238"/>
              <a:gd name="connsiteX165" fmla="*/ 208810 w 536575"/>
              <a:gd name="connsiteY165" fmla="*/ 143586 h 249238"/>
              <a:gd name="connsiteX166" fmla="*/ 210241 w 536575"/>
              <a:gd name="connsiteY166" fmla="*/ 139164 h 249238"/>
              <a:gd name="connsiteX167" fmla="*/ 211832 w 536575"/>
              <a:gd name="connsiteY167" fmla="*/ 135215 h 249238"/>
              <a:gd name="connsiteX168" fmla="*/ 214058 w 536575"/>
              <a:gd name="connsiteY168" fmla="*/ 131267 h 249238"/>
              <a:gd name="connsiteX169" fmla="*/ 216762 w 536575"/>
              <a:gd name="connsiteY169" fmla="*/ 127792 h 249238"/>
              <a:gd name="connsiteX170" fmla="*/ 219943 w 536575"/>
              <a:gd name="connsiteY170" fmla="*/ 124317 h 249238"/>
              <a:gd name="connsiteX171" fmla="*/ 223759 w 536575"/>
              <a:gd name="connsiteY171" fmla="*/ 121474 h 249238"/>
              <a:gd name="connsiteX172" fmla="*/ 228212 w 536575"/>
              <a:gd name="connsiteY172" fmla="*/ 118947 h 249238"/>
              <a:gd name="connsiteX173" fmla="*/ 233302 w 536575"/>
              <a:gd name="connsiteY173" fmla="*/ 117052 h 249238"/>
              <a:gd name="connsiteX174" fmla="*/ 238868 w 536575"/>
              <a:gd name="connsiteY174" fmla="*/ 115472 h 249238"/>
              <a:gd name="connsiteX175" fmla="*/ 245070 w 536575"/>
              <a:gd name="connsiteY175" fmla="*/ 114525 h 249238"/>
              <a:gd name="connsiteX176" fmla="*/ 257952 w 536575"/>
              <a:gd name="connsiteY176" fmla="*/ 112945 h 249238"/>
              <a:gd name="connsiteX177" fmla="*/ 269562 w 536575"/>
              <a:gd name="connsiteY177" fmla="*/ 111208 h 249238"/>
              <a:gd name="connsiteX178" fmla="*/ 280377 w 536575"/>
              <a:gd name="connsiteY178" fmla="*/ 109155 h 249238"/>
              <a:gd name="connsiteX179" fmla="*/ 290078 w 536575"/>
              <a:gd name="connsiteY179" fmla="*/ 107101 h 249238"/>
              <a:gd name="connsiteX180" fmla="*/ 298984 w 536575"/>
              <a:gd name="connsiteY180" fmla="*/ 104890 h 249238"/>
              <a:gd name="connsiteX181" fmla="*/ 306936 w 536575"/>
              <a:gd name="connsiteY181" fmla="*/ 102363 h 249238"/>
              <a:gd name="connsiteX182" fmla="*/ 314252 w 536575"/>
              <a:gd name="connsiteY182" fmla="*/ 99994 h 249238"/>
              <a:gd name="connsiteX183" fmla="*/ 320772 w 536575"/>
              <a:gd name="connsiteY183" fmla="*/ 97309 h 249238"/>
              <a:gd name="connsiteX184" fmla="*/ 326497 w 536575"/>
              <a:gd name="connsiteY184" fmla="*/ 94782 h 249238"/>
              <a:gd name="connsiteX185" fmla="*/ 331587 w 536575"/>
              <a:gd name="connsiteY185" fmla="*/ 92097 h 249238"/>
              <a:gd name="connsiteX186" fmla="*/ 336199 w 536575"/>
              <a:gd name="connsiteY186" fmla="*/ 89412 h 249238"/>
              <a:gd name="connsiteX187" fmla="*/ 340016 w 536575"/>
              <a:gd name="connsiteY187" fmla="*/ 86726 h 249238"/>
              <a:gd name="connsiteX188" fmla="*/ 343196 w 536575"/>
              <a:gd name="connsiteY188" fmla="*/ 84199 h 249238"/>
              <a:gd name="connsiteX189" fmla="*/ 346059 w 536575"/>
              <a:gd name="connsiteY189" fmla="*/ 81356 h 249238"/>
              <a:gd name="connsiteX190" fmla="*/ 348444 w 536575"/>
              <a:gd name="connsiteY190" fmla="*/ 79145 h 249238"/>
              <a:gd name="connsiteX191" fmla="*/ 350353 w 536575"/>
              <a:gd name="connsiteY191" fmla="*/ 76776 h 249238"/>
              <a:gd name="connsiteX192" fmla="*/ 351784 w 536575"/>
              <a:gd name="connsiteY192" fmla="*/ 74565 h 249238"/>
              <a:gd name="connsiteX193" fmla="*/ 353057 w 536575"/>
              <a:gd name="connsiteY193" fmla="*/ 72512 h 249238"/>
              <a:gd name="connsiteX194" fmla="*/ 354011 w 536575"/>
              <a:gd name="connsiteY194" fmla="*/ 70616 h 249238"/>
              <a:gd name="connsiteX195" fmla="*/ 354488 w 536575"/>
              <a:gd name="connsiteY195" fmla="*/ 69195 h 249238"/>
              <a:gd name="connsiteX196" fmla="*/ 355124 w 536575"/>
              <a:gd name="connsiteY196" fmla="*/ 67615 h 249238"/>
              <a:gd name="connsiteX197" fmla="*/ 355283 w 536575"/>
              <a:gd name="connsiteY197" fmla="*/ 66668 h 249238"/>
              <a:gd name="connsiteX198" fmla="*/ 355442 w 536575"/>
              <a:gd name="connsiteY198" fmla="*/ 65720 h 249238"/>
              <a:gd name="connsiteX199" fmla="*/ 240769 w 536575"/>
              <a:gd name="connsiteY199" fmla="*/ 0 h 249238"/>
              <a:gd name="connsiteX200" fmla="*/ 277566 w 536575"/>
              <a:gd name="connsiteY200" fmla="*/ 0 h 249238"/>
              <a:gd name="connsiteX201" fmla="*/ 314364 w 536575"/>
              <a:gd name="connsiteY201" fmla="*/ 0 h 249238"/>
              <a:gd name="connsiteX202" fmla="*/ 324197 w 536575"/>
              <a:gd name="connsiteY202" fmla="*/ 475 h 249238"/>
              <a:gd name="connsiteX203" fmla="*/ 333555 w 536575"/>
              <a:gd name="connsiteY203" fmla="*/ 1900 h 249238"/>
              <a:gd name="connsiteX204" fmla="*/ 342913 w 536575"/>
              <a:gd name="connsiteY204" fmla="*/ 4116 h 249238"/>
              <a:gd name="connsiteX205" fmla="*/ 351795 w 536575"/>
              <a:gd name="connsiteY205" fmla="*/ 7124 h 249238"/>
              <a:gd name="connsiteX206" fmla="*/ 360360 w 536575"/>
              <a:gd name="connsiteY206" fmla="*/ 10923 h 249238"/>
              <a:gd name="connsiteX207" fmla="*/ 368449 w 536575"/>
              <a:gd name="connsiteY207" fmla="*/ 15355 h 249238"/>
              <a:gd name="connsiteX208" fmla="*/ 376221 w 536575"/>
              <a:gd name="connsiteY208" fmla="*/ 20579 h 249238"/>
              <a:gd name="connsiteX209" fmla="*/ 383200 w 536575"/>
              <a:gd name="connsiteY209" fmla="*/ 26595 h 249238"/>
              <a:gd name="connsiteX210" fmla="*/ 389862 w 536575"/>
              <a:gd name="connsiteY210" fmla="*/ 32927 h 249238"/>
              <a:gd name="connsiteX211" fmla="*/ 396047 w 536575"/>
              <a:gd name="connsiteY211" fmla="*/ 40050 h 249238"/>
              <a:gd name="connsiteX212" fmla="*/ 401440 w 536575"/>
              <a:gd name="connsiteY212" fmla="*/ 47807 h 249238"/>
              <a:gd name="connsiteX213" fmla="*/ 406040 w 536575"/>
              <a:gd name="connsiteY213" fmla="*/ 55880 h 249238"/>
              <a:gd name="connsiteX214" fmla="*/ 410164 w 536575"/>
              <a:gd name="connsiteY214" fmla="*/ 64429 h 249238"/>
              <a:gd name="connsiteX215" fmla="*/ 413336 w 536575"/>
              <a:gd name="connsiteY215" fmla="*/ 73452 h 249238"/>
              <a:gd name="connsiteX216" fmla="*/ 415874 w 536575"/>
              <a:gd name="connsiteY216" fmla="*/ 82792 h 249238"/>
              <a:gd name="connsiteX217" fmla="*/ 434907 w 536575"/>
              <a:gd name="connsiteY217" fmla="*/ 82792 h 249238"/>
              <a:gd name="connsiteX218" fmla="*/ 445216 w 536575"/>
              <a:gd name="connsiteY218" fmla="*/ 83267 h 249238"/>
              <a:gd name="connsiteX219" fmla="*/ 455367 w 536575"/>
              <a:gd name="connsiteY219" fmla="*/ 84850 h 249238"/>
              <a:gd name="connsiteX220" fmla="*/ 465201 w 536575"/>
              <a:gd name="connsiteY220" fmla="*/ 87382 h 249238"/>
              <a:gd name="connsiteX221" fmla="*/ 474400 w 536575"/>
              <a:gd name="connsiteY221" fmla="*/ 90865 h 249238"/>
              <a:gd name="connsiteX222" fmla="*/ 483282 w 536575"/>
              <a:gd name="connsiteY222" fmla="*/ 95139 h 249238"/>
              <a:gd name="connsiteX223" fmla="*/ 491689 w 536575"/>
              <a:gd name="connsiteY223" fmla="*/ 100363 h 249238"/>
              <a:gd name="connsiteX224" fmla="*/ 499619 w 536575"/>
              <a:gd name="connsiteY224" fmla="*/ 106062 h 249238"/>
              <a:gd name="connsiteX225" fmla="*/ 506915 w 536575"/>
              <a:gd name="connsiteY225" fmla="*/ 112869 h 249238"/>
              <a:gd name="connsiteX226" fmla="*/ 513418 w 536575"/>
              <a:gd name="connsiteY226" fmla="*/ 120151 h 249238"/>
              <a:gd name="connsiteX227" fmla="*/ 519287 w 536575"/>
              <a:gd name="connsiteY227" fmla="*/ 127908 h 249238"/>
              <a:gd name="connsiteX228" fmla="*/ 524362 w 536575"/>
              <a:gd name="connsiteY228" fmla="*/ 136298 h 249238"/>
              <a:gd name="connsiteX229" fmla="*/ 528645 w 536575"/>
              <a:gd name="connsiteY229" fmla="*/ 145321 h 249238"/>
              <a:gd name="connsiteX230" fmla="*/ 532134 w 536575"/>
              <a:gd name="connsiteY230" fmla="*/ 154660 h 249238"/>
              <a:gd name="connsiteX231" fmla="*/ 534672 w 536575"/>
              <a:gd name="connsiteY231" fmla="*/ 164475 h 249238"/>
              <a:gd name="connsiteX232" fmla="*/ 536099 w 536575"/>
              <a:gd name="connsiteY232" fmla="*/ 174606 h 249238"/>
              <a:gd name="connsiteX233" fmla="*/ 536575 w 536575"/>
              <a:gd name="connsiteY233" fmla="*/ 184896 h 249238"/>
              <a:gd name="connsiteX234" fmla="*/ 536575 w 536575"/>
              <a:gd name="connsiteY234" fmla="*/ 223838 h 249238"/>
              <a:gd name="connsiteX235" fmla="*/ 502633 w 536575"/>
              <a:gd name="connsiteY235" fmla="*/ 223838 h 249238"/>
              <a:gd name="connsiteX236" fmla="*/ 502633 w 536575"/>
              <a:gd name="connsiteY236" fmla="*/ 205159 h 249238"/>
              <a:gd name="connsiteX237" fmla="*/ 518176 w 536575"/>
              <a:gd name="connsiteY237" fmla="*/ 205159 h 249238"/>
              <a:gd name="connsiteX238" fmla="*/ 518176 w 536575"/>
              <a:gd name="connsiteY238" fmla="*/ 184896 h 249238"/>
              <a:gd name="connsiteX239" fmla="*/ 517542 w 536575"/>
              <a:gd name="connsiteY239" fmla="*/ 175873 h 249238"/>
              <a:gd name="connsiteX240" fmla="*/ 516273 w 536575"/>
              <a:gd name="connsiteY240" fmla="*/ 167008 h 249238"/>
              <a:gd name="connsiteX241" fmla="*/ 513894 w 536575"/>
              <a:gd name="connsiteY241" fmla="*/ 158618 h 249238"/>
              <a:gd name="connsiteX242" fmla="*/ 510722 w 536575"/>
              <a:gd name="connsiteY242" fmla="*/ 150545 h 249238"/>
              <a:gd name="connsiteX243" fmla="*/ 506915 w 536575"/>
              <a:gd name="connsiteY243" fmla="*/ 142946 h 249238"/>
              <a:gd name="connsiteX244" fmla="*/ 502157 w 536575"/>
              <a:gd name="connsiteY244" fmla="*/ 135664 h 249238"/>
              <a:gd name="connsiteX245" fmla="*/ 496764 w 536575"/>
              <a:gd name="connsiteY245" fmla="*/ 129016 h 249238"/>
              <a:gd name="connsiteX246" fmla="*/ 490737 w 536575"/>
              <a:gd name="connsiteY246" fmla="*/ 123000 h 249238"/>
              <a:gd name="connsiteX247" fmla="*/ 484075 w 536575"/>
              <a:gd name="connsiteY247" fmla="*/ 117618 h 249238"/>
              <a:gd name="connsiteX248" fmla="*/ 476938 w 536575"/>
              <a:gd name="connsiteY248" fmla="*/ 112869 h 249238"/>
              <a:gd name="connsiteX249" fmla="*/ 469325 w 536575"/>
              <a:gd name="connsiteY249" fmla="*/ 108753 h 249238"/>
              <a:gd name="connsiteX250" fmla="*/ 461236 w 536575"/>
              <a:gd name="connsiteY250" fmla="*/ 105587 h 249238"/>
              <a:gd name="connsiteX251" fmla="*/ 452829 w 536575"/>
              <a:gd name="connsiteY251" fmla="*/ 103213 h 249238"/>
              <a:gd name="connsiteX252" fmla="*/ 444106 w 536575"/>
              <a:gd name="connsiteY252" fmla="*/ 101788 h 249238"/>
              <a:gd name="connsiteX253" fmla="*/ 435065 w 536575"/>
              <a:gd name="connsiteY253" fmla="*/ 101313 h 249238"/>
              <a:gd name="connsiteX254" fmla="*/ 399854 w 536575"/>
              <a:gd name="connsiteY254" fmla="*/ 101313 h 249238"/>
              <a:gd name="connsiteX255" fmla="*/ 398902 w 536575"/>
              <a:gd name="connsiteY255" fmla="*/ 93240 h 249238"/>
              <a:gd name="connsiteX256" fmla="*/ 397158 w 536575"/>
              <a:gd name="connsiteY256" fmla="*/ 84375 h 249238"/>
              <a:gd name="connsiteX257" fmla="*/ 394620 w 536575"/>
              <a:gd name="connsiteY257" fmla="*/ 75668 h 249238"/>
              <a:gd name="connsiteX258" fmla="*/ 391289 w 536575"/>
              <a:gd name="connsiteY258" fmla="*/ 67595 h 249238"/>
              <a:gd name="connsiteX259" fmla="*/ 387007 w 536575"/>
              <a:gd name="connsiteY259" fmla="*/ 59996 h 249238"/>
              <a:gd name="connsiteX260" fmla="*/ 382248 w 536575"/>
              <a:gd name="connsiteY260" fmla="*/ 52714 h 249238"/>
              <a:gd name="connsiteX261" fmla="*/ 376697 w 536575"/>
              <a:gd name="connsiteY261" fmla="*/ 46066 h 249238"/>
              <a:gd name="connsiteX262" fmla="*/ 370670 w 536575"/>
              <a:gd name="connsiteY262" fmla="*/ 40050 h 249238"/>
              <a:gd name="connsiteX263" fmla="*/ 363850 w 536575"/>
              <a:gd name="connsiteY263" fmla="*/ 34668 h 249238"/>
              <a:gd name="connsiteX264" fmla="*/ 356395 w 536575"/>
              <a:gd name="connsiteY264" fmla="*/ 29919 h 249238"/>
              <a:gd name="connsiteX265" fmla="*/ 348940 w 536575"/>
              <a:gd name="connsiteY265" fmla="*/ 26120 h 249238"/>
              <a:gd name="connsiteX266" fmla="*/ 340693 w 536575"/>
              <a:gd name="connsiteY266" fmla="*/ 22796 h 249238"/>
              <a:gd name="connsiteX267" fmla="*/ 332286 w 536575"/>
              <a:gd name="connsiteY267" fmla="*/ 20579 h 249238"/>
              <a:gd name="connsiteX268" fmla="*/ 323563 w 536575"/>
              <a:gd name="connsiteY268" fmla="*/ 19155 h 249238"/>
              <a:gd name="connsiteX269" fmla="*/ 314364 w 536575"/>
              <a:gd name="connsiteY269" fmla="*/ 18680 h 249238"/>
              <a:gd name="connsiteX270" fmla="*/ 240769 w 536575"/>
              <a:gd name="connsiteY270" fmla="*/ 18680 h 249238"/>
              <a:gd name="connsiteX271" fmla="*/ 231570 w 536575"/>
              <a:gd name="connsiteY271" fmla="*/ 19155 h 249238"/>
              <a:gd name="connsiteX272" fmla="*/ 222846 w 536575"/>
              <a:gd name="connsiteY272" fmla="*/ 20579 h 249238"/>
              <a:gd name="connsiteX273" fmla="*/ 214440 w 536575"/>
              <a:gd name="connsiteY273" fmla="*/ 22796 h 249238"/>
              <a:gd name="connsiteX274" fmla="*/ 206192 w 536575"/>
              <a:gd name="connsiteY274" fmla="*/ 26120 h 249238"/>
              <a:gd name="connsiteX275" fmla="*/ 198737 w 536575"/>
              <a:gd name="connsiteY275" fmla="*/ 29919 h 249238"/>
              <a:gd name="connsiteX276" fmla="*/ 191283 w 536575"/>
              <a:gd name="connsiteY276" fmla="*/ 34668 h 249238"/>
              <a:gd name="connsiteX277" fmla="*/ 184463 w 536575"/>
              <a:gd name="connsiteY277" fmla="*/ 40050 h 249238"/>
              <a:gd name="connsiteX278" fmla="*/ 178436 w 536575"/>
              <a:gd name="connsiteY278" fmla="*/ 46066 h 249238"/>
              <a:gd name="connsiteX279" fmla="*/ 172884 w 536575"/>
              <a:gd name="connsiteY279" fmla="*/ 52714 h 249238"/>
              <a:gd name="connsiteX280" fmla="*/ 168126 w 536575"/>
              <a:gd name="connsiteY280" fmla="*/ 59996 h 249238"/>
              <a:gd name="connsiteX281" fmla="*/ 163843 w 536575"/>
              <a:gd name="connsiteY281" fmla="*/ 67595 h 249238"/>
              <a:gd name="connsiteX282" fmla="*/ 160513 w 536575"/>
              <a:gd name="connsiteY282" fmla="*/ 75668 h 249238"/>
              <a:gd name="connsiteX283" fmla="*/ 157975 w 536575"/>
              <a:gd name="connsiteY283" fmla="*/ 84375 h 249238"/>
              <a:gd name="connsiteX284" fmla="*/ 156230 w 536575"/>
              <a:gd name="connsiteY284" fmla="*/ 93240 h 249238"/>
              <a:gd name="connsiteX285" fmla="*/ 155279 w 536575"/>
              <a:gd name="connsiteY285" fmla="*/ 101313 h 249238"/>
              <a:gd name="connsiteX286" fmla="*/ 101827 w 536575"/>
              <a:gd name="connsiteY286" fmla="*/ 101313 h 249238"/>
              <a:gd name="connsiteX287" fmla="*/ 92628 w 536575"/>
              <a:gd name="connsiteY287" fmla="*/ 101788 h 249238"/>
              <a:gd name="connsiteX288" fmla="*/ 83904 w 536575"/>
              <a:gd name="connsiteY288" fmla="*/ 103213 h 249238"/>
              <a:gd name="connsiteX289" fmla="*/ 75498 w 536575"/>
              <a:gd name="connsiteY289" fmla="*/ 105587 h 249238"/>
              <a:gd name="connsiteX290" fmla="*/ 67409 w 536575"/>
              <a:gd name="connsiteY290" fmla="*/ 108753 h 249238"/>
              <a:gd name="connsiteX291" fmla="*/ 59796 w 536575"/>
              <a:gd name="connsiteY291" fmla="*/ 112869 h 249238"/>
              <a:gd name="connsiteX292" fmla="*/ 52658 w 536575"/>
              <a:gd name="connsiteY292" fmla="*/ 117618 h 249238"/>
              <a:gd name="connsiteX293" fmla="*/ 45997 w 536575"/>
              <a:gd name="connsiteY293" fmla="*/ 123000 h 249238"/>
              <a:gd name="connsiteX294" fmla="*/ 39970 w 536575"/>
              <a:gd name="connsiteY294" fmla="*/ 129016 h 249238"/>
              <a:gd name="connsiteX295" fmla="*/ 34577 w 536575"/>
              <a:gd name="connsiteY295" fmla="*/ 135664 h 249238"/>
              <a:gd name="connsiteX296" fmla="*/ 29977 w 536575"/>
              <a:gd name="connsiteY296" fmla="*/ 142946 h 249238"/>
              <a:gd name="connsiteX297" fmla="*/ 25853 w 536575"/>
              <a:gd name="connsiteY297" fmla="*/ 150545 h 249238"/>
              <a:gd name="connsiteX298" fmla="*/ 22681 w 536575"/>
              <a:gd name="connsiteY298" fmla="*/ 158618 h 249238"/>
              <a:gd name="connsiteX299" fmla="*/ 20461 w 536575"/>
              <a:gd name="connsiteY299" fmla="*/ 167008 h 249238"/>
              <a:gd name="connsiteX300" fmla="*/ 19033 w 536575"/>
              <a:gd name="connsiteY300" fmla="*/ 175873 h 249238"/>
              <a:gd name="connsiteX301" fmla="*/ 18557 w 536575"/>
              <a:gd name="connsiteY301" fmla="*/ 184896 h 249238"/>
              <a:gd name="connsiteX302" fmla="*/ 18557 w 536575"/>
              <a:gd name="connsiteY302" fmla="*/ 205159 h 249238"/>
              <a:gd name="connsiteX303" fmla="*/ 32515 w 536575"/>
              <a:gd name="connsiteY303" fmla="*/ 205159 h 249238"/>
              <a:gd name="connsiteX304" fmla="*/ 32515 w 536575"/>
              <a:gd name="connsiteY304" fmla="*/ 223838 h 249238"/>
              <a:gd name="connsiteX305" fmla="*/ 0 w 536575"/>
              <a:gd name="connsiteY305" fmla="*/ 223838 h 249238"/>
              <a:gd name="connsiteX306" fmla="*/ 0 w 536575"/>
              <a:gd name="connsiteY306" fmla="*/ 184896 h 249238"/>
              <a:gd name="connsiteX307" fmla="*/ 476 w 536575"/>
              <a:gd name="connsiteY307" fmla="*/ 174606 h 249238"/>
              <a:gd name="connsiteX308" fmla="*/ 2062 w 536575"/>
              <a:gd name="connsiteY308" fmla="*/ 164475 h 249238"/>
              <a:gd name="connsiteX309" fmla="*/ 4600 w 536575"/>
              <a:gd name="connsiteY309" fmla="*/ 154660 h 249238"/>
              <a:gd name="connsiteX310" fmla="*/ 8089 w 536575"/>
              <a:gd name="connsiteY310" fmla="*/ 145321 h 249238"/>
              <a:gd name="connsiteX311" fmla="*/ 12213 w 536575"/>
              <a:gd name="connsiteY311" fmla="*/ 136298 h 249238"/>
              <a:gd name="connsiteX312" fmla="*/ 17289 w 536575"/>
              <a:gd name="connsiteY312" fmla="*/ 127908 h 249238"/>
              <a:gd name="connsiteX313" fmla="*/ 23157 w 536575"/>
              <a:gd name="connsiteY313" fmla="*/ 120151 h 249238"/>
              <a:gd name="connsiteX314" fmla="*/ 29819 w 536575"/>
              <a:gd name="connsiteY314" fmla="*/ 112869 h 249238"/>
              <a:gd name="connsiteX315" fmla="*/ 36956 w 536575"/>
              <a:gd name="connsiteY315" fmla="*/ 106062 h 249238"/>
              <a:gd name="connsiteX316" fmla="*/ 44887 w 536575"/>
              <a:gd name="connsiteY316" fmla="*/ 100363 h 249238"/>
              <a:gd name="connsiteX317" fmla="*/ 53293 w 536575"/>
              <a:gd name="connsiteY317" fmla="*/ 95139 h 249238"/>
              <a:gd name="connsiteX318" fmla="*/ 62175 w 536575"/>
              <a:gd name="connsiteY318" fmla="*/ 90865 h 249238"/>
              <a:gd name="connsiteX319" fmla="*/ 71533 w 536575"/>
              <a:gd name="connsiteY319" fmla="*/ 87382 h 249238"/>
              <a:gd name="connsiteX320" fmla="*/ 81208 w 536575"/>
              <a:gd name="connsiteY320" fmla="*/ 84850 h 249238"/>
              <a:gd name="connsiteX321" fmla="*/ 91359 w 536575"/>
              <a:gd name="connsiteY321" fmla="*/ 83267 h 249238"/>
              <a:gd name="connsiteX322" fmla="*/ 101827 w 536575"/>
              <a:gd name="connsiteY322" fmla="*/ 82792 h 249238"/>
              <a:gd name="connsiteX323" fmla="*/ 139259 w 536575"/>
              <a:gd name="connsiteY323" fmla="*/ 82792 h 249238"/>
              <a:gd name="connsiteX324" fmla="*/ 141797 w 536575"/>
              <a:gd name="connsiteY324" fmla="*/ 73452 h 249238"/>
              <a:gd name="connsiteX325" fmla="*/ 144969 w 536575"/>
              <a:gd name="connsiteY325" fmla="*/ 64429 h 249238"/>
              <a:gd name="connsiteX326" fmla="*/ 149093 w 536575"/>
              <a:gd name="connsiteY326" fmla="*/ 55880 h 249238"/>
              <a:gd name="connsiteX327" fmla="*/ 153692 w 536575"/>
              <a:gd name="connsiteY327" fmla="*/ 47807 h 249238"/>
              <a:gd name="connsiteX328" fmla="*/ 159085 w 536575"/>
              <a:gd name="connsiteY328" fmla="*/ 40050 h 249238"/>
              <a:gd name="connsiteX329" fmla="*/ 165271 w 536575"/>
              <a:gd name="connsiteY329" fmla="*/ 32927 h 249238"/>
              <a:gd name="connsiteX330" fmla="*/ 171774 w 536575"/>
              <a:gd name="connsiteY330" fmla="*/ 26595 h 249238"/>
              <a:gd name="connsiteX331" fmla="*/ 178911 w 536575"/>
              <a:gd name="connsiteY331" fmla="*/ 20579 h 249238"/>
              <a:gd name="connsiteX332" fmla="*/ 186683 w 536575"/>
              <a:gd name="connsiteY332" fmla="*/ 15355 h 249238"/>
              <a:gd name="connsiteX333" fmla="*/ 194772 w 536575"/>
              <a:gd name="connsiteY333" fmla="*/ 10923 h 249238"/>
              <a:gd name="connsiteX334" fmla="*/ 203337 w 536575"/>
              <a:gd name="connsiteY334" fmla="*/ 7124 h 249238"/>
              <a:gd name="connsiteX335" fmla="*/ 212219 w 536575"/>
              <a:gd name="connsiteY335" fmla="*/ 4116 h 249238"/>
              <a:gd name="connsiteX336" fmla="*/ 221577 w 536575"/>
              <a:gd name="connsiteY336" fmla="*/ 1900 h 249238"/>
              <a:gd name="connsiteX337" fmla="*/ 230935 w 536575"/>
              <a:gd name="connsiteY337" fmla="*/ 475 h 249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</a:cxnLst>
            <a:rect l="l" t="t" r="r" b="b"/>
            <a:pathLst>
              <a:path w="536575" h="249238">
                <a:moveTo>
                  <a:pt x="430848" y="146050"/>
                </a:moveTo>
                <a:lnTo>
                  <a:pt x="438014" y="146367"/>
                </a:lnTo>
                <a:lnTo>
                  <a:pt x="444702" y="147794"/>
                </a:lnTo>
                <a:lnTo>
                  <a:pt x="450912" y="150171"/>
                </a:lnTo>
                <a:lnTo>
                  <a:pt x="457123" y="153024"/>
                </a:lnTo>
                <a:lnTo>
                  <a:pt x="462537" y="156670"/>
                </a:lnTo>
                <a:lnTo>
                  <a:pt x="467314" y="161108"/>
                </a:lnTo>
                <a:lnTo>
                  <a:pt x="471773" y="166022"/>
                </a:lnTo>
                <a:lnTo>
                  <a:pt x="475435" y="171570"/>
                </a:lnTo>
                <a:lnTo>
                  <a:pt x="478461" y="177593"/>
                </a:lnTo>
                <a:lnTo>
                  <a:pt x="480690" y="183933"/>
                </a:lnTo>
                <a:lnTo>
                  <a:pt x="482123" y="190591"/>
                </a:lnTo>
                <a:lnTo>
                  <a:pt x="482601" y="197723"/>
                </a:lnTo>
                <a:lnTo>
                  <a:pt x="482123" y="204539"/>
                </a:lnTo>
                <a:lnTo>
                  <a:pt x="480690" y="211355"/>
                </a:lnTo>
                <a:lnTo>
                  <a:pt x="478461" y="217537"/>
                </a:lnTo>
                <a:lnTo>
                  <a:pt x="475435" y="223719"/>
                </a:lnTo>
                <a:lnTo>
                  <a:pt x="471773" y="229108"/>
                </a:lnTo>
                <a:lnTo>
                  <a:pt x="467314" y="234021"/>
                </a:lnTo>
                <a:lnTo>
                  <a:pt x="462537" y="238460"/>
                </a:lnTo>
                <a:lnTo>
                  <a:pt x="457123" y="242105"/>
                </a:lnTo>
                <a:lnTo>
                  <a:pt x="450912" y="245117"/>
                </a:lnTo>
                <a:lnTo>
                  <a:pt x="444702" y="247336"/>
                </a:lnTo>
                <a:lnTo>
                  <a:pt x="438014" y="248763"/>
                </a:lnTo>
                <a:lnTo>
                  <a:pt x="430848" y="249238"/>
                </a:lnTo>
                <a:lnTo>
                  <a:pt x="424001" y="248763"/>
                </a:lnTo>
                <a:lnTo>
                  <a:pt x="417153" y="247336"/>
                </a:lnTo>
                <a:lnTo>
                  <a:pt x="410943" y="245117"/>
                </a:lnTo>
                <a:lnTo>
                  <a:pt x="405051" y="242105"/>
                </a:lnTo>
                <a:lnTo>
                  <a:pt x="399477" y="238460"/>
                </a:lnTo>
                <a:lnTo>
                  <a:pt x="394541" y="234021"/>
                </a:lnTo>
                <a:lnTo>
                  <a:pt x="390241" y="229108"/>
                </a:lnTo>
                <a:lnTo>
                  <a:pt x="386420" y="223719"/>
                </a:lnTo>
                <a:lnTo>
                  <a:pt x="383394" y="217537"/>
                </a:lnTo>
                <a:lnTo>
                  <a:pt x="381165" y="211355"/>
                </a:lnTo>
                <a:lnTo>
                  <a:pt x="379891" y="204539"/>
                </a:lnTo>
                <a:lnTo>
                  <a:pt x="379413" y="197723"/>
                </a:lnTo>
                <a:lnTo>
                  <a:pt x="379891" y="190591"/>
                </a:lnTo>
                <a:lnTo>
                  <a:pt x="381165" y="183933"/>
                </a:lnTo>
                <a:lnTo>
                  <a:pt x="383394" y="177593"/>
                </a:lnTo>
                <a:lnTo>
                  <a:pt x="386420" y="171570"/>
                </a:lnTo>
                <a:lnTo>
                  <a:pt x="390241" y="166022"/>
                </a:lnTo>
                <a:lnTo>
                  <a:pt x="394541" y="161108"/>
                </a:lnTo>
                <a:lnTo>
                  <a:pt x="399477" y="156670"/>
                </a:lnTo>
                <a:lnTo>
                  <a:pt x="405051" y="153024"/>
                </a:lnTo>
                <a:lnTo>
                  <a:pt x="410943" y="150171"/>
                </a:lnTo>
                <a:lnTo>
                  <a:pt x="417153" y="147794"/>
                </a:lnTo>
                <a:lnTo>
                  <a:pt x="424001" y="146367"/>
                </a:lnTo>
                <a:close/>
                <a:moveTo>
                  <a:pt x="100013" y="146050"/>
                </a:moveTo>
                <a:lnTo>
                  <a:pt x="106912" y="146367"/>
                </a:lnTo>
                <a:lnTo>
                  <a:pt x="113654" y="147794"/>
                </a:lnTo>
                <a:lnTo>
                  <a:pt x="119769" y="150171"/>
                </a:lnTo>
                <a:lnTo>
                  <a:pt x="125727" y="153024"/>
                </a:lnTo>
                <a:lnTo>
                  <a:pt x="131058" y="156670"/>
                </a:lnTo>
                <a:lnTo>
                  <a:pt x="135918" y="161108"/>
                </a:lnTo>
                <a:lnTo>
                  <a:pt x="140308" y="166022"/>
                </a:lnTo>
                <a:lnTo>
                  <a:pt x="143914" y="171570"/>
                </a:lnTo>
                <a:lnTo>
                  <a:pt x="146893" y="177593"/>
                </a:lnTo>
                <a:lnTo>
                  <a:pt x="149088" y="183933"/>
                </a:lnTo>
                <a:lnTo>
                  <a:pt x="150343" y="190591"/>
                </a:lnTo>
                <a:lnTo>
                  <a:pt x="150813" y="197723"/>
                </a:lnTo>
                <a:lnTo>
                  <a:pt x="150343" y="204539"/>
                </a:lnTo>
                <a:lnTo>
                  <a:pt x="149088" y="211355"/>
                </a:lnTo>
                <a:lnTo>
                  <a:pt x="146893" y="217537"/>
                </a:lnTo>
                <a:lnTo>
                  <a:pt x="143914" y="223719"/>
                </a:lnTo>
                <a:lnTo>
                  <a:pt x="140308" y="229108"/>
                </a:lnTo>
                <a:lnTo>
                  <a:pt x="135918" y="234021"/>
                </a:lnTo>
                <a:lnTo>
                  <a:pt x="131058" y="238460"/>
                </a:lnTo>
                <a:lnTo>
                  <a:pt x="125727" y="242105"/>
                </a:lnTo>
                <a:lnTo>
                  <a:pt x="119769" y="245117"/>
                </a:lnTo>
                <a:lnTo>
                  <a:pt x="113654" y="247336"/>
                </a:lnTo>
                <a:lnTo>
                  <a:pt x="106912" y="248763"/>
                </a:lnTo>
                <a:lnTo>
                  <a:pt x="100013" y="249238"/>
                </a:lnTo>
                <a:lnTo>
                  <a:pt x="93114" y="248763"/>
                </a:lnTo>
                <a:lnTo>
                  <a:pt x="86529" y="247336"/>
                </a:lnTo>
                <a:lnTo>
                  <a:pt x="80414" y="245117"/>
                </a:lnTo>
                <a:lnTo>
                  <a:pt x="74456" y="242105"/>
                </a:lnTo>
                <a:lnTo>
                  <a:pt x="69125" y="238460"/>
                </a:lnTo>
                <a:lnTo>
                  <a:pt x="64265" y="234021"/>
                </a:lnTo>
                <a:lnTo>
                  <a:pt x="59875" y="229108"/>
                </a:lnTo>
                <a:lnTo>
                  <a:pt x="56269" y="223719"/>
                </a:lnTo>
                <a:lnTo>
                  <a:pt x="53290" y="217537"/>
                </a:lnTo>
                <a:lnTo>
                  <a:pt x="51095" y="211355"/>
                </a:lnTo>
                <a:lnTo>
                  <a:pt x="49840" y="204539"/>
                </a:lnTo>
                <a:lnTo>
                  <a:pt x="49213" y="197723"/>
                </a:lnTo>
                <a:lnTo>
                  <a:pt x="49840" y="190591"/>
                </a:lnTo>
                <a:lnTo>
                  <a:pt x="51095" y="183933"/>
                </a:lnTo>
                <a:lnTo>
                  <a:pt x="53290" y="177593"/>
                </a:lnTo>
                <a:lnTo>
                  <a:pt x="56269" y="171570"/>
                </a:lnTo>
                <a:lnTo>
                  <a:pt x="59875" y="166022"/>
                </a:lnTo>
                <a:lnTo>
                  <a:pt x="64265" y="161108"/>
                </a:lnTo>
                <a:lnTo>
                  <a:pt x="69125" y="156670"/>
                </a:lnTo>
                <a:lnTo>
                  <a:pt x="74456" y="153024"/>
                </a:lnTo>
                <a:lnTo>
                  <a:pt x="80414" y="150171"/>
                </a:lnTo>
                <a:lnTo>
                  <a:pt x="86529" y="147794"/>
                </a:lnTo>
                <a:lnTo>
                  <a:pt x="93114" y="146367"/>
                </a:lnTo>
                <a:close/>
                <a:moveTo>
                  <a:pt x="355601" y="65246"/>
                </a:moveTo>
                <a:lnTo>
                  <a:pt x="355601" y="65562"/>
                </a:lnTo>
                <a:lnTo>
                  <a:pt x="355601" y="67457"/>
                </a:lnTo>
                <a:lnTo>
                  <a:pt x="355442" y="70300"/>
                </a:lnTo>
                <a:lnTo>
                  <a:pt x="355442" y="74091"/>
                </a:lnTo>
                <a:lnTo>
                  <a:pt x="355283" y="78671"/>
                </a:lnTo>
                <a:lnTo>
                  <a:pt x="354965" y="84199"/>
                </a:lnTo>
                <a:lnTo>
                  <a:pt x="354488" y="90201"/>
                </a:lnTo>
                <a:lnTo>
                  <a:pt x="354011" y="96993"/>
                </a:lnTo>
                <a:lnTo>
                  <a:pt x="353375" y="104100"/>
                </a:lnTo>
                <a:lnTo>
                  <a:pt x="352579" y="111682"/>
                </a:lnTo>
                <a:lnTo>
                  <a:pt x="351307" y="119895"/>
                </a:lnTo>
                <a:lnTo>
                  <a:pt x="350194" y="127950"/>
                </a:lnTo>
                <a:lnTo>
                  <a:pt x="348604" y="136163"/>
                </a:lnTo>
                <a:lnTo>
                  <a:pt x="346854" y="144534"/>
                </a:lnTo>
                <a:lnTo>
                  <a:pt x="344787" y="152905"/>
                </a:lnTo>
                <a:lnTo>
                  <a:pt x="342242" y="160960"/>
                </a:lnTo>
                <a:lnTo>
                  <a:pt x="339538" y="168857"/>
                </a:lnTo>
                <a:lnTo>
                  <a:pt x="336517" y="176439"/>
                </a:lnTo>
                <a:lnTo>
                  <a:pt x="333177" y="183546"/>
                </a:lnTo>
                <a:lnTo>
                  <a:pt x="329201" y="190022"/>
                </a:lnTo>
                <a:lnTo>
                  <a:pt x="325066" y="196182"/>
                </a:lnTo>
                <a:lnTo>
                  <a:pt x="320295" y="201394"/>
                </a:lnTo>
                <a:lnTo>
                  <a:pt x="314092" y="207080"/>
                </a:lnTo>
                <a:lnTo>
                  <a:pt x="307890" y="211660"/>
                </a:lnTo>
                <a:lnTo>
                  <a:pt x="301529" y="215135"/>
                </a:lnTo>
                <a:lnTo>
                  <a:pt x="295167" y="217662"/>
                </a:lnTo>
                <a:lnTo>
                  <a:pt x="289124" y="219558"/>
                </a:lnTo>
                <a:lnTo>
                  <a:pt x="282921" y="220347"/>
                </a:lnTo>
                <a:lnTo>
                  <a:pt x="276719" y="220663"/>
                </a:lnTo>
                <a:lnTo>
                  <a:pt x="270834" y="220031"/>
                </a:lnTo>
                <a:lnTo>
                  <a:pt x="265109" y="218926"/>
                </a:lnTo>
                <a:lnTo>
                  <a:pt x="259384" y="217188"/>
                </a:lnTo>
                <a:lnTo>
                  <a:pt x="253976" y="214977"/>
                </a:lnTo>
                <a:lnTo>
                  <a:pt x="248728" y="212450"/>
                </a:lnTo>
                <a:lnTo>
                  <a:pt x="243798" y="209607"/>
                </a:lnTo>
                <a:lnTo>
                  <a:pt x="239027" y="206448"/>
                </a:lnTo>
                <a:lnTo>
                  <a:pt x="234574" y="203131"/>
                </a:lnTo>
                <a:lnTo>
                  <a:pt x="230439" y="199499"/>
                </a:lnTo>
                <a:lnTo>
                  <a:pt x="227258" y="203131"/>
                </a:lnTo>
                <a:lnTo>
                  <a:pt x="224396" y="206132"/>
                </a:lnTo>
                <a:lnTo>
                  <a:pt x="221851" y="208975"/>
                </a:lnTo>
                <a:lnTo>
                  <a:pt x="219624" y="211344"/>
                </a:lnTo>
                <a:lnTo>
                  <a:pt x="217716" y="213240"/>
                </a:lnTo>
                <a:lnTo>
                  <a:pt x="216603" y="214503"/>
                </a:lnTo>
                <a:lnTo>
                  <a:pt x="215808" y="215293"/>
                </a:lnTo>
                <a:lnTo>
                  <a:pt x="215330" y="215767"/>
                </a:lnTo>
                <a:lnTo>
                  <a:pt x="179388" y="217504"/>
                </a:lnTo>
                <a:lnTo>
                  <a:pt x="179865" y="217346"/>
                </a:lnTo>
                <a:lnTo>
                  <a:pt x="180978" y="216557"/>
                </a:lnTo>
                <a:lnTo>
                  <a:pt x="183046" y="215293"/>
                </a:lnTo>
                <a:lnTo>
                  <a:pt x="185591" y="213714"/>
                </a:lnTo>
                <a:lnTo>
                  <a:pt x="188930" y="211502"/>
                </a:lnTo>
                <a:lnTo>
                  <a:pt x="192747" y="208975"/>
                </a:lnTo>
                <a:lnTo>
                  <a:pt x="197359" y="205816"/>
                </a:lnTo>
                <a:lnTo>
                  <a:pt x="202289" y="202342"/>
                </a:lnTo>
                <a:lnTo>
                  <a:pt x="207856" y="198393"/>
                </a:lnTo>
                <a:lnTo>
                  <a:pt x="213740" y="194129"/>
                </a:lnTo>
                <a:lnTo>
                  <a:pt x="220102" y="189390"/>
                </a:lnTo>
                <a:lnTo>
                  <a:pt x="217557" y="186073"/>
                </a:lnTo>
                <a:lnTo>
                  <a:pt x="215330" y="182441"/>
                </a:lnTo>
                <a:lnTo>
                  <a:pt x="213422" y="178650"/>
                </a:lnTo>
                <a:lnTo>
                  <a:pt x="211514" y="174543"/>
                </a:lnTo>
                <a:lnTo>
                  <a:pt x="210241" y="170437"/>
                </a:lnTo>
                <a:lnTo>
                  <a:pt x="208969" y="166014"/>
                </a:lnTo>
                <a:lnTo>
                  <a:pt x="208174" y="161434"/>
                </a:lnTo>
                <a:lnTo>
                  <a:pt x="207856" y="156854"/>
                </a:lnTo>
                <a:lnTo>
                  <a:pt x="207697" y="152431"/>
                </a:lnTo>
                <a:lnTo>
                  <a:pt x="208174" y="148009"/>
                </a:lnTo>
                <a:lnTo>
                  <a:pt x="208810" y="143586"/>
                </a:lnTo>
                <a:lnTo>
                  <a:pt x="210241" y="139164"/>
                </a:lnTo>
                <a:lnTo>
                  <a:pt x="211832" y="135215"/>
                </a:lnTo>
                <a:lnTo>
                  <a:pt x="214058" y="131267"/>
                </a:lnTo>
                <a:lnTo>
                  <a:pt x="216762" y="127792"/>
                </a:lnTo>
                <a:lnTo>
                  <a:pt x="219943" y="124317"/>
                </a:lnTo>
                <a:lnTo>
                  <a:pt x="223759" y="121474"/>
                </a:lnTo>
                <a:lnTo>
                  <a:pt x="228212" y="118947"/>
                </a:lnTo>
                <a:lnTo>
                  <a:pt x="233302" y="117052"/>
                </a:lnTo>
                <a:lnTo>
                  <a:pt x="238868" y="115472"/>
                </a:lnTo>
                <a:lnTo>
                  <a:pt x="245070" y="114525"/>
                </a:lnTo>
                <a:lnTo>
                  <a:pt x="257952" y="112945"/>
                </a:lnTo>
                <a:lnTo>
                  <a:pt x="269562" y="111208"/>
                </a:lnTo>
                <a:lnTo>
                  <a:pt x="280377" y="109155"/>
                </a:lnTo>
                <a:lnTo>
                  <a:pt x="290078" y="107101"/>
                </a:lnTo>
                <a:lnTo>
                  <a:pt x="298984" y="104890"/>
                </a:lnTo>
                <a:lnTo>
                  <a:pt x="306936" y="102363"/>
                </a:lnTo>
                <a:lnTo>
                  <a:pt x="314252" y="99994"/>
                </a:lnTo>
                <a:lnTo>
                  <a:pt x="320772" y="97309"/>
                </a:lnTo>
                <a:lnTo>
                  <a:pt x="326497" y="94782"/>
                </a:lnTo>
                <a:lnTo>
                  <a:pt x="331587" y="92097"/>
                </a:lnTo>
                <a:lnTo>
                  <a:pt x="336199" y="89412"/>
                </a:lnTo>
                <a:lnTo>
                  <a:pt x="340016" y="86726"/>
                </a:lnTo>
                <a:lnTo>
                  <a:pt x="343196" y="84199"/>
                </a:lnTo>
                <a:lnTo>
                  <a:pt x="346059" y="81356"/>
                </a:lnTo>
                <a:lnTo>
                  <a:pt x="348444" y="79145"/>
                </a:lnTo>
                <a:lnTo>
                  <a:pt x="350353" y="76776"/>
                </a:lnTo>
                <a:lnTo>
                  <a:pt x="351784" y="74565"/>
                </a:lnTo>
                <a:lnTo>
                  <a:pt x="353057" y="72512"/>
                </a:lnTo>
                <a:lnTo>
                  <a:pt x="354011" y="70616"/>
                </a:lnTo>
                <a:lnTo>
                  <a:pt x="354488" y="69195"/>
                </a:lnTo>
                <a:lnTo>
                  <a:pt x="355124" y="67615"/>
                </a:lnTo>
                <a:lnTo>
                  <a:pt x="355283" y="66668"/>
                </a:lnTo>
                <a:lnTo>
                  <a:pt x="355442" y="65720"/>
                </a:lnTo>
                <a:close/>
                <a:moveTo>
                  <a:pt x="240769" y="0"/>
                </a:moveTo>
                <a:lnTo>
                  <a:pt x="277566" y="0"/>
                </a:lnTo>
                <a:lnTo>
                  <a:pt x="314364" y="0"/>
                </a:lnTo>
                <a:lnTo>
                  <a:pt x="324197" y="475"/>
                </a:lnTo>
                <a:lnTo>
                  <a:pt x="333555" y="1900"/>
                </a:lnTo>
                <a:lnTo>
                  <a:pt x="342913" y="4116"/>
                </a:lnTo>
                <a:lnTo>
                  <a:pt x="351795" y="7124"/>
                </a:lnTo>
                <a:lnTo>
                  <a:pt x="360360" y="10923"/>
                </a:lnTo>
                <a:lnTo>
                  <a:pt x="368449" y="15355"/>
                </a:lnTo>
                <a:lnTo>
                  <a:pt x="376221" y="20579"/>
                </a:lnTo>
                <a:lnTo>
                  <a:pt x="383200" y="26595"/>
                </a:lnTo>
                <a:lnTo>
                  <a:pt x="389862" y="32927"/>
                </a:lnTo>
                <a:lnTo>
                  <a:pt x="396047" y="40050"/>
                </a:lnTo>
                <a:lnTo>
                  <a:pt x="401440" y="47807"/>
                </a:lnTo>
                <a:lnTo>
                  <a:pt x="406040" y="55880"/>
                </a:lnTo>
                <a:lnTo>
                  <a:pt x="410164" y="64429"/>
                </a:lnTo>
                <a:lnTo>
                  <a:pt x="413336" y="73452"/>
                </a:lnTo>
                <a:lnTo>
                  <a:pt x="415874" y="82792"/>
                </a:lnTo>
                <a:lnTo>
                  <a:pt x="434907" y="82792"/>
                </a:lnTo>
                <a:lnTo>
                  <a:pt x="445216" y="83267"/>
                </a:lnTo>
                <a:lnTo>
                  <a:pt x="455367" y="84850"/>
                </a:lnTo>
                <a:lnTo>
                  <a:pt x="465201" y="87382"/>
                </a:lnTo>
                <a:lnTo>
                  <a:pt x="474400" y="90865"/>
                </a:lnTo>
                <a:lnTo>
                  <a:pt x="483282" y="95139"/>
                </a:lnTo>
                <a:lnTo>
                  <a:pt x="491689" y="100363"/>
                </a:lnTo>
                <a:lnTo>
                  <a:pt x="499619" y="106062"/>
                </a:lnTo>
                <a:lnTo>
                  <a:pt x="506915" y="112869"/>
                </a:lnTo>
                <a:lnTo>
                  <a:pt x="513418" y="120151"/>
                </a:lnTo>
                <a:lnTo>
                  <a:pt x="519287" y="127908"/>
                </a:lnTo>
                <a:lnTo>
                  <a:pt x="524362" y="136298"/>
                </a:lnTo>
                <a:lnTo>
                  <a:pt x="528645" y="145321"/>
                </a:lnTo>
                <a:lnTo>
                  <a:pt x="532134" y="154660"/>
                </a:lnTo>
                <a:lnTo>
                  <a:pt x="534672" y="164475"/>
                </a:lnTo>
                <a:lnTo>
                  <a:pt x="536099" y="174606"/>
                </a:lnTo>
                <a:lnTo>
                  <a:pt x="536575" y="184896"/>
                </a:lnTo>
                <a:lnTo>
                  <a:pt x="536575" y="223838"/>
                </a:lnTo>
                <a:lnTo>
                  <a:pt x="502633" y="223838"/>
                </a:lnTo>
                <a:lnTo>
                  <a:pt x="502633" y="205159"/>
                </a:lnTo>
                <a:lnTo>
                  <a:pt x="518176" y="205159"/>
                </a:lnTo>
                <a:lnTo>
                  <a:pt x="518176" y="184896"/>
                </a:lnTo>
                <a:lnTo>
                  <a:pt x="517542" y="175873"/>
                </a:lnTo>
                <a:lnTo>
                  <a:pt x="516273" y="167008"/>
                </a:lnTo>
                <a:lnTo>
                  <a:pt x="513894" y="158618"/>
                </a:lnTo>
                <a:lnTo>
                  <a:pt x="510722" y="150545"/>
                </a:lnTo>
                <a:lnTo>
                  <a:pt x="506915" y="142946"/>
                </a:lnTo>
                <a:lnTo>
                  <a:pt x="502157" y="135664"/>
                </a:lnTo>
                <a:lnTo>
                  <a:pt x="496764" y="129016"/>
                </a:lnTo>
                <a:lnTo>
                  <a:pt x="490737" y="123000"/>
                </a:lnTo>
                <a:lnTo>
                  <a:pt x="484075" y="117618"/>
                </a:lnTo>
                <a:lnTo>
                  <a:pt x="476938" y="112869"/>
                </a:lnTo>
                <a:lnTo>
                  <a:pt x="469325" y="108753"/>
                </a:lnTo>
                <a:lnTo>
                  <a:pt x="461236" y="105587"/>
                </a:lnTo>
                <a:lnTo>
                  <a:pt x="452829" y="103213"/>
                </a:lnTo>
                <a:lnTo>
                  <a:pt x="444106" y="101788"/>
                </a:lnTo>
                <a:lnTo>
                  <a:pt x="435065" y="101313"/>
                </a:lnTo>
                <a:lnTo>
                  <a:pt x="399854" y="101313"/>
                </a:lnTo>
                <a:lnTo>
                  <a:pt x="398902" y="93240"/>
                </a:lnTo>
                <a:lnTo>
                  <a:pt x="397158" y="84375"/>
                </a:lnTo>
                <a:lnTo>
                  <a:pt x="394620" y="75668"/>
                </a:lnTo>
                <a:lnTo>
                  <a:pt x="391289" y="67595"/>
                </a:lnTo>
                <a:lnTo>
                  <a:pt x="387007" y="59996"/>
                </a:lnTo>
                <a:lnTo>
                  <a:pt x="382248" y="52714"/>
                </a:lnTo>
                <a:lnTo>
                  <a:pt x="376697" y="46066"/>
                </a:lnTo>
                <a:lnTo>
                  <a:pt x="370670" y="40050"/>
                </a:lnTo>
                <a:lnTo>
                  <a:pt x="363850" y="34668"/>
                </a:lnTo>
                <a:lnTo>
                  <a:pt x="356395" y="29919"/>
                </a:lnTo>
                <a:lnTo>
                  <a:pt x="348940" y="26120"/>
                </a:lnTo>
                <a:lnTo>
                  <a:pt x="340693" y="22796"/>
                </a:lnTo>
                <a:lnTo>
                  <a:pt x="332286" y="20579"/>
                </a:lnTo>
                <a:lnTo>
                  <a:pt x="323563" y="19155"/>
                </a:lnTo>
                <a:lnTo>
                  <a:pt x="314364" y="18680"/>
                </a:lnTo>
                <a:lnTo>
                  <a:pt x="240769" y="18680"/>
                </a:lnTo>
                <a:lnTo>
                  <a:pt x="231570" y="19155"/>
                </a:lnTo>
                <a:lnTo>
                  <a:pt x="222846" y="20579"/>
                </a:lnTo>
                <a:lnTo>
                  <a:pt x="214440" y="22796"/>
                </a:lnTo>
                <a:lnTo>
                  <a:pt x="206192" y="26120"/>
                </a:lnTo>
                <a:lnTo>
                  <a:pt x="198737" y="29919"/>
                </a:lnTo>
                <a:lnTo>
                  <a:pt x="191283" y="34668"/>
                </a:lnTo>
                <a:lnTo>
                  <a:pt x="184463" y="40050"/>
                </a:lnTo>
                <a:lnTo>
                  <a:pt x="178436" y="46066"/>
                </a:lnTo>
                <a:lnTo>
                  <a:pt x="172884" y="52714"/>
                </a:lnTo>
                <a:lnTo>
                  <a:pt x="168126" y="59996"/>
                </a:lnTo>
                <a:lnTo>
                  <a:pt x="163843" y="67595"/>
                </a:lnTo>
                <a:lnTo>
                  <a:pt x="160513" y="75668"/>
                </a:lnTo>
                <a:lnTo>
                  <a:pt x="157975" y="84375"/>
                </a:lnTo>
                <a:lnTo>
                  <a:pt x="156230" y="93240"/>
                </a:lnTo>
                <a:lnTo>
                  <a:pt x="155279" y="101313"/>
                </a:lnTo>
                <a:lnTo>
                  <a:pt x="101827" y="101313"/>
                </a:lnTo>
                <a:lnTo>
                  <a:pt x="92628" y="101788"/>
                </a:lnTo>
                <a:lnTo>
                  <a:pt x="83904" y="103213"/>
                </a:lnTo>
                <a:lnTo>
                  <a:pt x="75498" y="105587"/>
                </a:lnTo>
                <a:lnTo>
                  <a:pt x="67409" y="108753"/>
                </a:lnTo>
                <a:lnTo>
                  <a:pt x="59796" y="112869"/>
                </a:lnTo>
                <a:lnTo>
                  <a:pt x="52658" y="117618"/>
                </a:lnTo>
                <a:lnTo>
                  <a:pt x="45997" y="123000"/>
                </a:lnTo>
                <a:lnTo>
                  <a:pt x="39970" y="129016"/>
                </a:lnTo>
                <a:lnTo>
                  <a:pt x="34577" y="135664"/>
                </a:lnTo>
                <a:lnTo>
                  <a:pt x="29977" y="142946"/>
                </a:lnTo>
                <a:lnTo>
                  <a:pt x="25853" y="150545"/>
                </a:lnTo>
                <a:lnTo>
                  <a:pt x="22681" y="158618"/>
                </a:lnTo>
                <a:lnTo>
                  <a:pt x="20461" y="167008"/>
                </a:lnTo>
                <a:lnTo>
                  <a:pt x="19033" y="175873"/>
                </a:lnTo>
                <a:lnTo>
                  <a:pt x="18557" y="184896"/>
                </a:lnTo>
                <a:lnTo>
                  <a:pt x="18557" y="205159"/>
                </a:lnTo>
                <a:lnTo>
                  <a:pt x="32515" y="205159"/>
                </a:lnTo>
                <a:lnTo>
                  <a:pt x="32515" y="223838"/>
                </a:lnTo>
                <a:lnTo>
                  <a:pt x="0" y="223838"/>
                </a:lnTo>
                <a:lnTo>
                  <a:pt x="0" y="184896"/>
                </a:lnTo>
                <a:lnTo>
                  <a:pt x="476" y="174606"/>
                </a:lnTo>
                <a:lnTo>
                  <a:pt x="2062" y="164475"/>
                </a:lnTo>
                <a:lnTo>
                  <a:pt x="4600" y="154660"/>
                </a:lnTo>
                <a:lnTo>
                  <a:pt x="8089" y="145321"/>
                </a:lnTo>
                <a:lnTo>
                  <a:pt x="12213" y="136298"/>
                </a:lnTo>
                <a:lnTo>
                  <a:pt x="17289" y="127908"/>
                </a:lnTo>
                <a:lnTo>
                  <a:pt x="23157" y="120151"/>
                </a:lnTo>
                <a:lnTo>
                  <a:pt x="29819" y="112869"/>
                </a:lnTo>
                <a:lnTo>
                  <a:pt x="36956" y="106062"/>
                </a:lnTo>
                <a:lnTo>
                  <a:pt x="44887" y="100363"/>
                </a:lnTo>
                <a:lnTo>
                  <a:pt x="53293" y="95139"/>
                </a:lnTo>
                <a:lnTo>
                  <a:pt x="62175" y="90865"/>
                </a:lnTo>
                <a:lnTo>
                  <a:pt x="71533" y="87382"/>
                </a:lnTo>
                <a:lnTo>
                  <a:pt x="81208" y="84850"/>
                </a:lnTo>
                <a:lnTo>
                  <a:pt x="91359" y="83267"/>
                </a:lnTo>
                <a:lnTo>
                  <a:pt x="101827" y="82792"/>
                </a:lnTo>
                <a:lnTo>
                  <a:pt x="139259" y="82792"/>
                </a:lnTo>
                <a:lnTo>
                  <a:pt x="141797" y="73452"/>
                </a:lnTo>
                <a:lnTo>
                  <a:pt x="144969" y="64429"/>
                </a:lnTo>
                <a:lnTo>
                  <a:pt x="149093" y="55880"/>
                </a:lnTo>
                <a:lnTo>
                  <a:pt x="153692" y="47807"/>
                </a:lnTo>
                <a:lnTo>
                  <a:pt x="159085" y="40050"/>
                </a:lnTo>
                <a:lnTo>
                  <a:pt x="165271" y="32927"/>
                </a:lnTo>
                <a:lnTo>
                  <a:pt x="171774" y="26595"/>
                </a:lnTo>
                <a:lnTo>
                  <a:pt x="178911" y="20579"/>
                </a:lnTo>
                <a:lnTo>
                  <a:pt x="186683" y="15355"/>
                </a:lnTo>
                <a:lnTo>
                  <a:pt x="194772" y="10923"/>
                </a:lnTo>
                <a:lnTo>
                  <a:pt x="203337" y="7124"/>
                </a:lnTo>
                <a:lnTo>
                  <a:pt x="212219" y="4116"/>
                </a:lnTo>
                <a:lnTo>
                  <a:pt x="221577" y="1900"/>
                </a:lnTo>
                <a:lnTo>
                  <a:pt x="230935" y="47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60" name="Freeform 271"/>
          <p:cNvSpPr>
            <a:spLocks noEditPoints="1"/>
          </p:cNvSpPr>
          <p:nvPr/>
        </p:nvSpPr>
        <p:spPr bwMode="auto">
          <a:xfrm>
            <a:off x="3515308" y="3567113"/>
            <a:ext cx="474662" cy="331788"/>
          </a:xfrm>
          <a:custGeom>
            <a:avLst/>
            <a:gdLst>
              <a:gd name="T0" fmla="*/ 2752 w 3286"/>
              <a:gd name="T1" fmla="*/ 1242 h 2291"/>
              <a:gd name="T2" fmla="*/ 1135 w 3286"/>
              <a:gd name="T3" fmla="*/ 1477 h 2291"/>
              <a:gd name="T4" fmla="*/ 1803 w 3286"/>
              <a:gd name="T5" fmla="*/ 1023 h 2291"/>
              <a:gd name="T6" fmla="*/ 1842 w 3286"/>
              <a:gd name="T7" fmla="*/ 1220 h 2291"/>
              <a:gd name="T8" fmla="*/ 1045 w 3286"/>
              <a:gd name="T9" fmla="*/ 79 h 2291"/>
              <a:gd name="T10" fmla="*/ 894 w 3286"/>
              <a:gd name="T11" fmla="*/ 138 h 2291"/>
              <a:gd name="T12" fmla="*/ 789 w 3286"/>
              <a:gd name="T13" fmla="*/ 254 h 2291"/>
              <a:gd name="T14" fmla="*/ 668 w 3286"/>
              <a:gd name="T15" fmla="*/ 793 h 2291"/>
              <a:gd name="T16" fmla="*/ 2539 w 3286"/>
              <a:gd name="T17" fmla="*/ 284 h 2291"/>
              <a:gd name="T18" fmla="*/ 2449 w 3286"/>
              <a:gd name="T19" fmla="*/ 154 h 2291"/>
              <a:gd name="T20" fmla="*/ 2311 w 3286"/>
              <a:gd name="T21" fmla="*/ 85 h 2291"/>
              <a:gd name="T22" fmla="*/ 1129 w 3286"/>
              <a:gd name="T23" fmla="*/ 0 h 2291"/>
              <a:gd name="T24" fmla="*/ 2339 w 3286"/>
              <a:gd name="T25" fmla="*/ 17 h 2291"/>
              <a:gd name="T26" fmla="*/ 2501 w 3286"/>
              <a:gd name="T27" fmla="*/ 103 h 2291"/>
              <a:gd name="T28" fmla="*/ 2612 w 3286"/>
              <a:gd name="T29" fmla="*/ 247 h 2291"/>
              <a:gd name="T30" fmla="*/ 2766 w 3286"/>
              <a:gd name="T31" fmla="*/ 859 h 2291"/>
              <a:gd name="T32" fmla="*/ 2830 w 3286"/>
              <a:gd name="T33" fmla="*/ 643 h 2291"/>
              <a:gd name="T34" fmla="*/ 2890 w 3286"/>
              <a:gd name="T35" fmla="*/ 623 h 2291"/>
              <a:gd name="T36" fmla="*/ 2987 w 3286"/>
              <a:gd name="T37" fmla="*/ 597 h 2291"/>
              <a:gd name="T38" fmla="*/ 3099 w 3286"/>
              <a:gd name="T39" fmla="*/ 577 h 2291"/>
              <a:gd name="T40" fmla="*/ 3199 w 3286"/>
              <a:gd name="T41" fmla="*/ 578 h 2291"/>
              <a:gd name="T42" fmla="*/ 3265 w 3286"/>
              <a:gd name="T43" fmla="*/ 612 h 2291"/>
              <a:gd name="T44" fmla="*/ 3285 w 3286"/>
              <a:gd name="T45" fmla="*/ 723 h 2291"/>
              <a:gd name="T46" fmla="*/ 3284 w 3286"/>
              <a:gd name="T47" fmla="*/ 824 h 2291"/>
              <a:gd name="T48" fmla="*/ 3278 w 3286"/>
              <a:gd name="T49" fmla="*/ 862 h 2291"/>
              <a:gd name="T50" fmla="*/ 2884 w 3286"/>
              <a:gd name="T51" fmla="*/ 942 h 2291"/>
              <a:gd name="T52" fmla="*/ 2956 w 3286"/>
              <a:gd name="T53" fmla="*/ 1085 h 2291"/>
              <a:gd name="T54" fmla="*/ 2946 w 3286"/>
              <a:gd name="T55" fmla="*/ 1641 h 2291"/>
              <a:gd name="T56" fmla="*/ 2853 w 3286"/>
              <a:gd name="T57" fmla="*/ 1774 h 2291"/>
              <a:gd name="T58" fmla="*/ 2737 w 3286"/>
              <a:gd name="T59" fmla="*/ 2112 h 2291"/>
              <a:gd name="T60" fmla="*/ 2692 w 3286"/>
              <a:gd name="T61" fmla="*/ 2209 h 2291"/>
              <a:gd name="T62" fmla="*/ 2577 w 3286"/>
              <a:gd name="T63" fmla="*/ 2274 h 2291"/>
              <a:gd name="T64" fmla="*/ 2419 w 3286"/>
              <a:gd name="T65" fmla="*/ 2289 h 2291"/>
              <a:gd name="T66" fmla="*/ 2278 w 3286"/>
              <a:gd name="T67" fmla="*/ 2247 h 2291"/>
              <a:gd name="T68" fmla="*/ 2194 w 3286"/>
              <a:gd name="T69" fmla="*/ 2163 h 2291"/>
              <a:gd name="T70" fmla="*/ 1088 w 3286"/>
              <a:gd name="T71" fmla="*/ 1868 h 2291"/>
              <a:gd name="T72" fmla="*/ 1061 w 3286"/>
              <a:gd name="T73" fmla="*/ 2187 h 2291"/>
              <a:gd name="T74" fmla="*/ 961 w 3286"/>
              <a:gd name="T75" fmla="*/ 2262 h 2291"/>
              <a:gd name="T76" fmla="*/ 809 w 3286"/>
              <a:gd name="T77" fmla="*/ 2291 h 2291"/>
              <a:gd name="T78" fmla="*/ 658 w 3286"/>
              <a:gd name="T79" fmla="*/ 2262 h 2291"/>
              <a:gd name="T80" fmla="*/ 558 w 3286"/>
              <a:gd name="T81" fmla="*/ 2187 h 2291"/>
              <a:gd name="T82" fmla="*/ 532 w 3286"/>
              <a:gd name="T83" fmla="*/ 1819 h 2291"/>
              <a:gd name="T84" fmla="*/ 405 w 3286"/>
              <a:gd name="T85" fmla="*/ 1710 h 2291"/>
              <a:gd name="T86" fmla="*/ 357 w 3286"/>
              <a:gd name="T87" fmla="*/ 1561 h 2291"/>
              <a:gd name="T88" fmla="*/ 386 w 3286"/>
              <a:gd name="T89" fmla="*/ 1010 h 2291"/>
              <a:gd name="T90" fmla="*/ 498 w 3286"/>
              <a:gd name="T91" fmla="*/ 888 h 2291"/>
              <a:gd name="T92" fmla="*/ 31 w 3286"/>
              <a:gd name="T93" fmla="*/ 857 h 2291"/>
              <a:gd name="T94" fmla="*/ 8 w 3286"/>
              <a:gd name="T95" fmla="*/ 822 h 2291"/>
              <a:gd name="T96" fmla="*/ 0 w 3286"/>
              <a:gd name="T97" fmla="*/ 770 h 2291"/>
              <a:gd name="T98" fmla="*/ 24 w 3286"/>
              <a:gd name="T99" fmla="*/ 677 h 2291"/>
              <a:gd name="T100" fmla="*/ 89 w 3286"/>
              <a:gd name="T101" fmla="*/ 597 h 2291"/>
              <a:gd name="T102" fmla="*/ 187 w 3286"/>
              <a:gd name="T103" fmla="*/ 575 h 2291"/>
              <a:gd name="T104" fmla="*/ 300 w 3286"/>
              <a:gd name="T105" fmla="*/ 585 h 2291"/>
              <a:gd name="T106" fmla="*/ 404 w 3286"/>
              <a:gd name="T107" fmla="*/ 612 h 2291"/>
              <a:gd name="T108" fmla="*/ 477 w 3286"/>
              <a:gd name="T109" fmla="*/ 638 h 2291"/>
              <a:gd name="T110" fmla="*/ 521 w 3286"/>
              <a:gd name="T111" fmla="*/ 874 h 2291"/>
              <a:gd name="T112" fmla="*/ 683 w 3286"/>
              <a:gd name="T113" fmla="*/ 286 h 2291"/>
              <a:gd name="T114" fmla="*/ 757 w 3286"/>
              <a:gd name="T115" fmla="*/ 141 h 2291"/>
              <a:gd name="T116" fmla="*/ 870 w 3286"/>
              <a:gd name="T117" fmla="*/ 52 h 2291"/>
              <a:gd name="T118" fmla="*/ 1011 w 3286"/>
              <a:gd name="T119" fmla="*/ 9 h 2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86" h="2291">
                <a:moveTo>
                  <a:pt x="2250" y="1242"/>
                </a:moveTo>
                <a:lnTo>
                  <a:pt x="2250" y="1477"/>
                </a:lnTo>
                <a:lnTo>
                  <a:pt x="2752" y="1477"/>
                </a:lnTo>
                <a:lnTo>
                  <a:pt x="2752" y="1242"/>
                </a:lnTo>
                <a:lnTo>
                  <a:pt x="2250" y="1242"/>
                </a:lnTo>
                <a:close/>
                <a:moveTo>
                  <a:pt x="633" y="1242"/>
                </a:moveTo>
                <a:lnTo>
                  <a:pt x="633" y="1477"/>
                </a:lnTo>
                <a:lnTo>
                  <a:pt x="1135" y="1477"/>
                </a:lnTo>
                <a:lnTo>
                  <a:pt x="1135" y="1242"/>
                </a:lnTo>
                <a:lnTo>
                  <a:pt x="633" y="1242"/>
                </a:lnTo>
                <a:close/>
                <a:moveTo>
                  <a:pt x="1909" y="1019"/>
                </a:moveTo>
                <a:lnTo>
                  <a:pt x="1803" y="1023"/>
                </a:lnTo>
                <a:lnTo>
                  <a:pt x="1445" y="1311"/>
                </a:lnTo>
                <a:lnTo>
                  <a:pt x="1623" y="1304"/>
                </a:lnTo>
                <a:lnTo>
                  <a:pt x="1376" y="1564"/>
                </a:lnTo>
                <a:lnTo>
                  <a:pt x="1842" y="1220"/>
                </a:lnTo>
                <a:lnTo>
                  <a:pt x="1662" y="1226"/>
                </a:lnTo>
                <a:lnTo>
                  <a:pt x="1909" y="1019"/>
                </a:lnTo>
                <a:close/>
                <a:moveTo>
                  <a:pt x="1086" y="76"/>
                </a:moveTo>
                <a:lnTo>
                  <a:pt x="1045" y="79"/>
                </a:lnTo>
                <a:lnTo>
                  <a:pt x="1006" y="87"/>
                </a:lnTo>
                <a:lnTo>
                  <a:pt x="967" y="100"/>
                </a:lnTo>
                <a:lnTo>
                  <a:pt x="929" y="117"/>
                </a:lnTo>
                <a:lnTo>
                  <a:pt x="894" y="138"/>
                </a:lnTo>
                <a:lnTo>
                  <a:pt x="863" y="163"/>
                </a:lnTo>
                <a:lnTo>
                  <a:pt x="834" y="191"/>
                </a:lnTo>
                <a:lnTo>
                  <a:pt x="809" y="221"/>
                </a:lnTo>
                <a:lnTo>
                  <a:pt x="789" y="254"/>
                </a:lnTo>
                <a:lnTo>
                  <a:pt x="775" y="288"/>
                </a:lnTo>
                <a:lnTo>
                  <a:pt x="765" y="325"/>
                </a:lnTo>
                <a:lnTo>
                  <a:pt x="646" y="794"/>
                </a:lnTo>
                <a:lnTo>
                  <a:pt x="668" y="793"/>
                </a:lnTo>
                <a:lnTo>
                  <a:pt x="2648" y="793"/>
                </a:lnTo>
                <a:lnTo>
                  <a:pt x="2670" y="794"/>
                </a:lnTo>
                <a:lnTo>
                  <a:pt x="2551" y="325"/>
                </a:lnTo>
                <a:lnTo>
                  <a:pt x="2539" y="284"/>
                </a:lnTo>
                <a:lnTo>
                  <a:pt x="2523" y="246"/>
                </a:lnTo>
                <a:lnTo>
                  <a:pt x="2501" y="212"/>
                </a:lnTo>
                <a:lnTo>
                  <a:pt x="2476" y="182"/>
                </a:lnTo>
                <a:lnTo>
                  <a:pt x="2449" y="154"/>
                </a:lnTo>
                <a:lnTo>
                  <a:pt x="2417" y="131"/>
                </a:lnTo>
                <a:lnTo>
                  <a:pt x="2383" y="111"/>
                </a:lnTo>
                <a:lnTo>
                  <a:pt x="2349" y="96"/>
                </a:lnTo>
                <a:lnTo>
                  <a:pt x="2311" y="85"/>
                </a:lnTo>
                <a:lnTo>
                  <a:pt x="2272" y="78"/>
                </a:lnTo>
                <a:lnTo>
                  <a:pt x="2232" y="76"/>
                </a:lnTo>
                <a:lnTo>
                  <a:pt x="1086" y="76"/>
                </a:lnTo>
                <a:close/>
                <a:moveTo>
                  <a:pt x="1129" y="0"/>
                </a:moveTo>
                <a:lnTo>
                  <a:pt x="2188" y="0"/>
                </a:lnTo>
                <a:lnTo>
                  <a:pt x="2241" y="1"/>
                </a:lnTo>
                <a:lnTo>
                  <a:pt x="2291" y="7"/>
                </a:lnTo>
                <a:lnTo>
                  <a:pt x="2339" y="17"/>
                </a:lnTo>
                <a:lnTo>
                  <a:pt x="2383" y="32"/>
                </a:lnTo>
                <a:lnTo>
                  <a:pt x="2426" y="52"/>
                </a:lnTo>
                <a:lnTo>
                  <a:pt x="2465" y="76"/>
                </a:lnTo>
                <a:lnTo>
                  <a:pt x="2501" y="103"/>
                </a:lnTo>
                <a:lnTo>
                  <a:pt x="2534" y="134"/>
                </a:lnTo>
                <a:lnTo>
                  <a:pt x="2563" y="169"/>
                </a:lnTo>
                <a:lnTo>
                  <a:pt x="2589" y="207"/>
                </a:lnTo>
                <a:lnTo>
                  <a:pt x="2612" y="247"/>
                </a:lnTo>
                <a:lnTo>
                  <a:pt x="2630" y="290"/>
                </a:lnTo>
                <a:lnTo>
                  <a:pt x="2644" y="336"/>
                </a:lnTo>
                <a:lnTo>
                  <a:pt x="2656" y="383"/>
                </a:lnTo>
                <a:lnTo>
                  <a:pt x="2766" y="859"/>
                </a:lnTo>
                <a:lnTo>
                  <a:pt x="2796" y="874"/>
                </a:lnTo>
                <a:lnTo>
                  <a:pt x="2821" y="646"/>
                </a:lnTo>
                <a:lnTo>
                  <a:pt x="2823" y="645"/>
                </a:lnTo>
                <a:lnTo>
                  <a:pt x="2830" y="643"/>
                </a:lnTo>
                <a:lnTo>
                  <a:pt x="2840" y="640"/>
                </a:lnTo>
                <a:lnTo>
                  <a:pt x="2854" y="635"/>
                </a:lnTo>
                <a:lnTo>
                  <a:pt x="2870" y="629"/>
                </a:lnTo>
                <a:lnTo>
                  <a:pt x="2890" y="623"/>
                </a:lnTo>
                <a:lnTo>
                  <a:pt x="2911" y="616"/>
                </a:lnTo>
                <a:lnTo>
                  <a:pt x="2936" y="610"/>
                </a:lnTo>
                <a:lnTo>
                  <a:pt x="2961" y="603"/>
                </a:lnTo>
                <a:lnTo>
                  <a:pt x="2987" y="597"/>
                </a:lnTo>
                <a:lnTo>
                  <a:pt x="3015" y="591"/>
                </a:lnTo>
                <a:lnTo>
                  <a:pt x="3042" y="585"/>
                </a:lnTo>
                <a:lnTo>
                  <a:pt x="3071" y="581"/>
                </a:lnTo>
                <a:lnTo>
                  <a:pt x="3099" y="577"/>
                </a:lnTo>
                <a:lnTo>
                  <a:pt x="3125" y="575"/>
                </a:lnTo>
                <a:lnTo>
                  <a:pt x="3151" y="574"/>
                </a:lnTo>
                <a:lnTo>
                  <a:pt x="3175" y="575"/>
                </a:lnTo>
                <a:lnTo>
                  <a:pt x="3199" y="578"/>
                </a:lnTo>
                <a:lnTo>
                  <a:pt x="3219" y="583"/>
                </a:lnTo>
                <a:lnTo>
                  <a:pt x="3238" y="590"/>
                </a:lnTo>
                <a:lnTo>
                  <a:pt x="3253" y="599"/>
                </a:lnTo>
                <a:lnTo>
                  <a:pt x="3265" y="612"/>
                </a:lnTo>
                <a:lnTo>
                  <a:pt x="3274" y="627"/>
                </a:lnTo>
                <a:lnTo>
                  <a:pt x="3278" y="646"/>
                </a:lnTo>
                <a:lnTo>
                  <a:pt x="3282" y="687"/>
                </a:lnTo>
                <a:lnTo>
                  <a:pt x="3285" y="723"/>
                </a:lnTo>
                <a:lnTo>
                  <a:pt x="3286" y="754"/>
                </a:lnTo>
                <a:lnTo>
                  <a:pt x="3286" y="781"/>
                </a:lnTo>
                <a:lnTo>
                  <a:pt x="3286" y="805"/>
                </a:lnTo>
                <a:lnTo>
                  <a:pt x="3284" y="824"/>
                </a:lnTo>
                <a:lnTo>
                  <a:pt x="3283" y="839"/>
                </a:lnTo>
                <a:lnTo>
                  <a:pt x="3281" y="850"/>
                </a:lnTo>
                <a:lnTo>
                  <a:pt x="3280" y="858"/>
                </a:lnTo>
                <a:lnTo>
                  <a:pt x="3278" y="862"/>
                </a:lnTo>
                <a:lnTo>
                  <a:pt x="3278" y="864"/>
                </a:lnTo>
                <a:lnTo>
                  <a:pt x="2818" y="888"/>
                </a:lnTo>
                <a:lnTo>
                  <a:pt x="2853" y="913"/>
                </a:lnTo>
                <a:lnTo>
                  <a:pt x="2884" y="942"/>
                </a:lnTo>
                <a:lnTo>
                  <a:pt x="2910" y="975"/>
                </a:lnTo>
                <a:lnTo>
                  <a:pt x="2931" y="1010"/>
                </a:lnTo>
                <a:lnTo>
                  <a:pt x="2946" y="1046"/>
                </a:lnTo>
                <a:lnTo>
                  <a:pt x="2956" y="1085"/>
                </a:lnTo>
                <a:lnTo>
                  <a:pt x="2959" y="1126"/>
                </a:lnTo>
                <a:lnTo>
                  <a:pt x="2959" y="1561"/>
                </a:lnTo>
                <a:lnTo>
                  <a:pt x="2956" y="1602"/>
                </a:lnTo>
                <a:lnTo>
                  <a:pt x="2946" y="1641"/>
                </a:lnTo>
                <a:lnTo>
                  <a:pt x="2931" y="1678"/>
                </a:lnTo>
                <a:lnTo>
                  <a:pt x="2909" y="1712"/>
                </a:lnTo>
                <a:lnTo>
                  <a:pt x="2884" y="1745"/>
                </a:lnTo>
                <a:lnTo>
                  <a:pt x="2853" y="1774"/>
                </a:lnTo>
                <a:lnTo>
                  <a:pt x="2818" y="1800"/>
                </a:lnTo>
                <a:lnTo>
                  <a:pt x="2779" y="1822"/>
                </a:lnTo>
                <a:lnTo>
                  <a:pt x="2737" y="1840"/>
                </a:lnTo>
                <a:lnTo>
                  <a:pt x="2737" y="2112"/>
                </a:lnTo>
                <a:lnTo>
                  <a:pt x="2734" y="2138"/>
                </a:lnTo>
                <a:lnTo>
                  <a:pt x="2726" y="2163"/>
                </a:lnTo>
                <a:lnTo>
                  <a:pt x="2712" y="2187"/>
                </a:lnTo>
                <a:lnTo>
                  <a:pt x="2692" y="2209"/>
                </a:lnTo>
                <a:lnTo>
                  <a:pt x="2670" y="2230"/>
                </a:lnTo>
                <a:lnTo>
                  <a:pt x="2642" y="2247"/>
                </a:lnTo>
                <a:lnTo>
                  <a:pt x="2611" y="2262"/>
                </a:lnTo>
                <a:lnTo>
                  <a:pt x="2577" y="2274"/>
                </a:lnTo>
                <a:lnTo>
                  <a:pt x="2540" y="2283"/>
                </a:lnTo>
                <a:lnTo>
                  <a:pt x="2501" y="2289"/>
                </a:lnTo>
                <a:lnTo>
                  <a:pt x="2460" y="2291"/>
                </a:lnTo>
                <a:lnTo>
                  <a:pt x="2419" y="2289"/>
                </a:lnTo>
                <a:lnTo>
                  <a:pt x="2379" y="2283"/>
                </a:lnTo>
                <a:lnTo>
                  <a:pt x="2342" y="2274"/>
                </a:lnTo>
                <a:lnTo>
                  <a:pt x="2309" y="2262"/>
                </a:lnTo>
                <a:lnTo>
                  <a:pt x="2278" y="2247"/>
                </a:lnTo>
                <a:lnTo>
                  <a:pt x="2250" y="2230"/>
                </a:lnTo>
                <a:lnTo>
                  <a:pt x="2227" y="2209"/>
                </a:lnTo>
                <a:lnTo>
                  <a:pt x="2208" y="2187"/>
                </a:lnTo>
                <a:lnTo>
                  <a:pt x="2194" y="2163"/>
                </a:lnTo>
                <a:lnTo>
                  <a:pt x="2185" y="2138"/>
                </a:lnTo>
                <a:lnTo>
                  <a:pt x="2182" y="2112"/>
                </a:lnTo>
                <a:lnTo>
                  <a:pt x="2182" y="1868"/>
                </a:lnTo>
                <a:lnTo>
                  <a:pt x="1088" y="1868"/>
                </a:lnTo>
                <a:lnTo>
                  <a:pt x="1088" y="2112"/>
                </a:lnTo>
                <a:lnTo>
                  <a:pt x="1085" y="2138"/>
                </a:lnTo>
                <a:lnTo>
                  <a:pt x="1076" y="2163"/>
                </a:lnTo>
                <a:lnTo>
                  <a:pt x="1061" y="2187"/>
                </a:lnTo>
                <a:lnTo>
                  <a:pt x="1043" y="2209"/>
                </a:lnTo>
                <a:lnTo>
                  <a:pt x="1019" y="2230"/>
                </a:lnTo>
                <a:lnTo>
                  <a:pt x="992" y="2247"/>
                </a:lnTo>
                <a:lnTo>
                  <a:pt x="961" y="2262"/>
                </a:lnTo>
                <a:lnTo>
                  <a:pt x="927" y="2274"/>
                </a:lnTo>
                <a:lnTo>
                  <a:pt x="890" y="2283"/>
                </a:lnTo>
                <a:lnTo>
                  <a:pt x="850" y="2289"/>
                </a:lnTo>
                <a:lnTo>
                  <a:pt x="809" y="2291"/>
                </a:lnTo>
                <a:lnTo>
                  <a:pt x="769" y="2289"/>
                </a:lnTo>
                <a:lnTo>
                  <a:pt x="730" y="2283"/>
                </a:lnTo>
                <a:lnTo>
                  <a:pt x="693" y="2274"/>
                </a:lnTo>
                <a:lnTo>
                  <a:pt x="658" y="2262"/>
                </a:lnTo>
                <a:lnTo>
                  <a:pt x="627" y="2247"/>
                </a:lnTo>
                <a:lnTo>
                  <a:pt x="600" y="2230"/>
                </a:lnTo>
                <a:lnTo>
                  <a:pt x="577" y="2209"/>
                </a:lnTo>
                <a:lnTo>
                  <a:pt x="558" y="2187"/>
                </a:lnTo>
                <a:lnTo>
                  <a:pt x="543" y="2163"/>
                </a:lnTo>
                <a:lnTo>
                  <a:pt x="535" y="2138"/>
                </a:lnTo>
                <a:lnTo>
                  <a:pt x="532" y="2112"/>
                </a:lnTo>
                <a:lnTo>
                  <a:pt x="532" y="1819"/>
                </a:lnTo>
                <a:lnTo>
                  <a:pt x="494" y="1797"/>
                </a:lnTo>
                <a:lnTo>
                  <a:pt x="461" y="1771"/>
                </a:lnTo>
                <a:lnTo>
                  <a:pt x="431" y="1742"/>
                </a:lnTo>
                <a:lnTo>
                  <a:pt x="405" y="1710"/>
                </a:lnTo>
                <a:lnTo>
                  <a:pt x="385" y="1676"/>
                </a:lnTo>
                <a:lnTo>
                  <a:pt x="370" y="1639"/>
                </a:lnTo>
                <a:lnTo>
                  <a:pt x="360" y="1601"/>
                </a:lnTo>
                <a:lnTo>
                  <a:pt x="357" y="1561"/>
                </a:lnTo>
                <a:lnTo>
                  <a:pt x="357" y="1126"/>
                </a:lnTo>
                <a:lnTo>
                  <a:pt x="361" y="1085"/>
                </a:lnTo>
                <a:lnTo>
                  <a:pt x="370" y="1046"/>
                </a:lnTo>
                <a:lnTo>
                  <a:pt x="386" y="1010"/>
                </a:lnTo>
                <a:lnTo>
                  <a:pt x="406" y="975"/>
                </a:lnTo>
                <a:lnTo>
                  <a:pt x="433" y="942"/>
                </a:lnTo>
                <a:lnTo>
                  <a:pt x="464" y="913"/>
                </a:lnTo>
                <a:lnTo>
                  <a:pt x="498" y="888"/>
                </a:lnTo>
                <a:lnTo>
                  <a:pt x="39" y="864"/>
                </a:lnTo>
                <a:lnTo>
                  <a:pt x="38" y="863"/>
                </a:lnTo>
                <a:lnTo>
                  <a:pt x="35" y="861"/>
                </a:lnTo>
                <a:lnTo>
                  <a:pt x="31" y="857"/>
                </a:lnTo>
                <a:lnTo>
                  <a:pt x="26" y="851"/>
                </a:lnTo>
                <a:lnTo>
                  <a:pt x="19" y="843"/>
                </a:lnTo>
                <a:lnTo>
                  <a:pt x="13" y="833"/>
                </a:lnTo>
                <a:lnTo>
                  <a:pt x="8" y="822"/>
                </a:lnTo>
                <a:lnTo>
                  <a:pt x="4" y="808"/>
                </a:lnTo>
                <a:lnTo>
                  <a:pt x="1" y="792"/>
                </a:lnTo>
                <a:lnTo>
                  <a:pt x="0" y="776"/>
                </a:lnTo>
                <a:lnTo>
                  <a:pt x="0" y="770"/>
                </a:lnTo>
                <a:lnTo>
                  <a:pt x="1" y="753"/>
                </a:lnTo>
                <a:lnTo>
                  <a:pt x="5" y="730"/>
                </a:lnTo>
                <a:lnTo>
                  <a:pt x="12" y="704"/>
                </a:lnTo>
                <a:lnTo>
                  <a:pt x="24" y="677"/>
                </a:lnTo>
                <a:lnTo>
                  <a:pt x="39" y="646"/>
                </a:lnTo>
                <a:lnTo>
                  <a:pt x="52" y="625"/>
                </a:lnTo>
                <a:lnTo>
                  <a:pt x="70" y="609"/>
                </a:lnTo>
                <a:lnTo>
                  <a:pt x="89" y="597"/>
                </a:lnTo>
                <a:lnTo>
                  <a:pt x="111" y="587"/>
                </a:lnTo>
                <a:lnTo>
                  <a:pt x="135" y="580"/>
                </a:lnTo>
                <a:lnTo>
                  <a:pt x="161" y="576"/>
                </a:lnTo>
                <a:lnTo>
                  <a:pt x="187" y="575"/>
                </a:lnTo>
                <a:lnTo>
                  <a:pt x="215" y="575"/>
                </a:lnTo>
                <a:lnTo>
                  <a:pt x="244" y="577"/>
                </a:lnTo>
                <a:lnTo>
                  <a:pt x="272" y="581"/>
                </a:lnTo>
                <a:lnTo>
                  <a:pt x="300" y="585"/>
                </a:lnTo>
                <a:lnTo>
                  <a:pt x="328" y="591"/>
                </a:lnTo>
                <a:lnTo>
                  <a:pt x="355" y="598"/>
                </a:lnTo>
                <a:lnTo>
                  <a:pt x="381" y="605"/>
                </a:lnTo>
                <a:lnTo>
                  <a:pt x="404" y="612"/>
                </a:lnTo>
                <a:lnTo>
                  <a:pt x="427" y="619"/>
                </a:lnTo>
                <a:lnTo>
                  <a:pt x="446" y="626"/>
                </a:lnTo>
                <a:lnTo>
                  <a:pt x="463" y="633"/>
                </a:lnTo>
                <a:lnTo>
                  <a:pt x="477" y="638"/>
                </a:lnTo>
                <a:lnTo>
                  <a:pt x="487" y="643"/>
                </a:lnTo>
                <a:lnTo>
                  <a:pt x="493" y="645"/>
                </a:lnTo>
                <a:lnTo>
                  <a:pt x="495" y="646"/>
                </a:lnTo>
                <a:lnTo>
                  <a:pt x="521" y="874"/>
                </a:lnTo>
                <a:lnTo>
                  <a:pt x="551" y="859"/>
                </a:lnTo>
                <a:lnTo>
                  <a:pt x="662" y="383"/>
                </a:lnTo>
                <a:lnTo>
                  <a:pt x="670" y="333"/>
                </a:lnTo>
                <a:lnTo>
                  <a:pt x="683" y="286"/>
                </a:lnTo>
                <a:lnTo>
                  <a:pt x="697" y="244"/>
                </a:lnTo>
                <a:lnTo>
                  <a:pt x="714" y="206"/>
                </a:lnTo>
                <a:lnTo>
                  <a:pt x="735" y="172"/>
                </a:lnTo>
                <a:lnTo>
                  <a:pt x="757" y="141"/>
                </a:lnTo>
                <a:lnTo>
                  <a:pt x="782" y="114"/>
                </a:lnTo>
                <a:lnTo>
                  <a:pt x="809" y="90"/>
                </a:lnTo>
                <a:lnTo>
                  <a:pt x="839" y="70"/>
                </a:lnTo>
                <a:lnTo>
                  <a:pt x="870" y="52"/>
                </a:lnTo>
                <a:lnTo>
                  <a:pt x="904" y="37"/>
                </a:lnTo>
                <a:lnTo>
                  <a:pt x="938" y="25"/>
                </a:lnTo>
                <a:lnTo>
                  <a:pt x="974" y="16"/>
                </a:lnTo>
                <a:lnTo>
                  <a:pt x="1011" y="9"/>
                </a:lnTo>
                <a:lnTo>
                  <a:pt x="1050" y="4"/>
                </a:lnTo>
                <a:lnTo>
                  <a:pt x="1089" y="1"/>
                </a:lnTo>
                <a:lnTo>
                  <a:pt x="11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07" name="Group 906"/>
          <p:cNvGrpSpPr/>
          <p:nvPr/>
        </p:nvGrpSpPr>
        <p:grpSpPr>
          <a:xfrm>
            <a:off x="4423814" y="3530600"/>
            <a:ext cx="528638" cy="403226"/>
            <a:chOff x="4452938" y="3530600"/>
            <a:chExt cx="528638" cy="4032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4" name="Freeform 276"/>
            <p:cNvSpPr>
              <a:spLocks noEditPoints="1"/>
            </p:cNvSpPr>
            <p:nvPr/>
          </p:nvSpPr>
          <p:spPr bwMode="auto">
            <a:xfrm>
              <a:off x="4452938" y="3636963"/>
              <a:ext cx="292100" cy="296863"/>
            </a:xfrm>
            <a:custGeom>
              <a:avLst/>
              <a:gdLst>
                <a:gd name="T0" fmla="*/ 795 w 1844"/>
                <a:gd name="T1" fmla="*/ 395 h 1862"/>
                <a:gd name="T2" fmla="*/ 491 w 1844"/>
                <a:gd name="T3" fmla="*/ 907 h 1862"/>
                <a:gd name="T4" fmla="*/ 795 w 1844"/>
                <a:gd name="T5" fmla="*/ 1420 h 1862"/>
                <a:gd name="T6" fmla="*/ 1397 w 1844"/>
                <a:gd name="T7" fmla="*/ 1420 h 1862"/>
                <a:gd name="T8" fmla="*/ 1408 w 1844"/>
                <a:gd name="T9" fmla="*/ 1409 h 1862"/>
                <a:gd name="T10" fmla="*/ 1705 w 1844"/>
                <a:gd name="T11" fmla="*/ 907 h 1862"/>
                <a:gd name="T12" fmla="*/ 1402 w 1844"/>
                <a:gd name="T13" fmla="*/ 395 h 1862"/>
                <a:gd name="T14" fmla="*/ 795 w 1844"/>
                <a:gd name="T15" fmla="*/ 395 h 1862"/>
                <a:gd name="T16" fmla="*/ 441 w 1844"/>
                <a:gd name="T17" fmla="*/ 0 h 1862"/>
                <a:gd name="T18" fmla="*/ 727 w 1844"/>
                <a:gd name="T19" fmla="*/ 279 h 1862"/>
                <a:gd name="T20" fmla="*/ 1470 w 1844"/>
                <a:gd name="T21" fmla="*/ 279 h 1862"/>
                <a:gd name="T22" fmla="*/ 1842 w 1844"/>
                <a:gd name="T23" fmla="*/ 907 h 1862"/>
                <a:gd name="T24" fmla="*/ 1511 w 1844"/>
                <a:gd name="T25" fmla="*/ 1466 h 1862"/>
                <a:gd name="T26" fmla="*/ 1844 w 1844"/>
                <a:gd name="T27" fmla="*/ 1792 h 1862"/>
                <a:gd name="T28" fmla="*/ 1771 w 1844"/>
                <a:gd name="T29" fmla="*/ 1862 h 1862"/>
                <a:gd name="T30" fmla="*/ 1435 w 1844"/>
                <a:gd name="T31" fmla="*/ 1536 h 1862"/>
                <a:gd name="T32" fmla="*/ 727 w 1844"/>
                <a:gd name="T33" fmla="*/ 1536 h 1862"/>
                <a:gd name="T34" fmla="*/ 727 w 1844"/>
                <a:gd name="T35" fmla="*/ 1535 h 1862"/>
                <a:gd name="T36" fmla="*/ 417 w 1844"/>
                <a:gd name="T37" fmla="*/ 1836 h 1862"/>
                <a:gd name="T38" fmla="*/ 344 w 1844"/>
                <a:gd name="T39" fmla="*/ 1765 h 1862"/>
                <a:gd name="T40" fmla="*/ 674 w 1844"/>
                <a:gd name="T41" fmla="*/ 1444 h 1862"/>
                <a:gd name="T42" fmla="*/ 388 w 1844"/>
                <a:gd name="T43" fmla="*/ 963 h 1862"/>
                <a:gd name="T44" fmla="*/ 0 w 1844"/>
                <a:gd name="T45" fmla="*/ 963 h 1862"/>
                <a:gd name="T46" fmla="*/ 0 w 1844"/>
                <a:gd name="T47" fmla="*/ 862 h 1862"/>
                <a:gd name="T48" fmla="*/ 383 w 1844"/>
                <a:gd name="T49" fmla="*/ 862 h 1862"/>
                <a:gd name="T50" fmla="*/ 674 w 1844"/>
                <a:gd name="T51" fmla="*/ 371 h 1862"/>
                <a:gd name="T52" fmla="*/ 367 w 1844"/>
                <a:gd name="T53" fmla="*/ 72 h 1862"/>
                <a:gd name="T54" fmla="*/ 441 w 1844"/>
                <a:gd name="T55" fmla="*/ 0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44" h="1862">
                  <a:moveTo>
                    <a:pt x="795" y="395"/>
                  </a:moveTo>
                  <a:lnTo>
                    <a:pt x="491" y="907"/>
                  </a:lnTo>
                  <a:lnTo>
                    <a:pt x="795" y="1420"/>
                  </a:lnTo>
                  <a:lnTo>
                    <a:pt x="1397" y="1420"/>
                  </a:lnTo>
                  <a:lnTo>
                    <a:pt x="1408" y="1409"/>
                  </a:lnTo>
                  <a:lnTo>
                    <a:pt x="1705" y="907"/>
                  </a:lnTo>
                  <a:lnTo>
                    <a:pt x="1402" y="395"/>
                  </a:lnTo>
                  <a:lnTo>
                    <a:pt x="795" y="395"/>
                  </a:lnTo>
                  <a:close/>
                  <a:moveTo>
                    <a:pt x="441" y="0"/>
                  </a:moveTo>
                  <a:lnTo>
                    <a:pt x="727" y="279"/>
                  </a:lnTo>
                  <a:lnTo>
                    <a:pt x="1470" y="279"/>
                  </a:lnTo>
                  <a:lnTo>
                    <a:pt x="1842" y="907"/>
                  </a:lnTo>
                  <a:lnTo>
                    <a:pt x="1511" y="1466"/>
                  </a:lnTo>
                  <a:lnTo>
                    <a:pt x="1844" y="1792"/>
                  </a:lnTo>
                  <a:lnTo>
                    <a:pt x="1771" y="1862"/>
                  </a:lnTo>
                  <a:lnTo>
                    <a:pt x="1435" y="1536"/>
                  </a:lnTo>
                  <a:lnTo>
                    <a:pt x="727" y="1536"/>
                  </a:lnTo>
                  <a:lnTo>
                    <a:pt x="727" y="1535"/>
                  </a:lnTo>
                  <a:lnTo>
                    <a:pt x="417" y="1836"/>
                  </a:lnTo>
                  <a:lnTo>
                    <a:pt x="344" y="1765"/>
                  </a:lnTo>
                  <a:lnTo>
                    <a:pt x="674" y="1444"/>
                  </a:lnTo>
                  <a:lnTo>
                    <a:pt x="388" y="963"/>
                  </a:lnTo>
                  <a:lnTo>
                    <a:pt x="0" y="963"/>
                  </a:lnTo>
                  <a:lnTo>
                    <a:pt x="0" y="862"/>
                  </a:lnTo>
                  <a:lnTo>
                    <a:pt x="383" y="862"/>
                  </a:lnTo>
                  <a:lnTo>
                    <a:pt x="674" y="371"/>
                  </a:lnTo>
                  <a:lnTo>
                    <a:pt x="367" y="7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5" name="Freeform 277"/>
            <p:cNvSpPr>
              <a:spLocks noEditPoints="1"/>
            </p:cNvSpPr>
            <p:nvPr/>
          </p:nvSpPr>
          <p:spPr bwMode="auto">
            <a:xfrm>
              <a:off x="4692651" y="3530600"/>
              <a:ext cx="288925" cy="246063"/>
            </a:xfrm>
            <a:custGeom>
              <a:avLst/>
              <a:gdLst>
                <a:gd name="T0" fmla="*/ 440 w 1818"/>
                <a:gd name="T1" fmla="*/ 409 h 1549"/>
                <a:gd name="T2" fmla="*/ 136 w 1818"/>
                <a:gd name="T3" fmla="*/ 921 h 1549"/>
                <a:gd name="T4" fmla="*/ 440 w 1818"/>
                <a:gd name="T5" fmla="*/ 1434 h 1549"/>
                <a:gd name="T6" fmla="*/ 1046 w 1818"/>
                <a:gd name="T7" fmla="*/ 1434 h 1549"/>
                <a:gd name="T8" fmla="*/ 1350 w 1818"/>
                <a:gd name="T9" fmla="*/ 921 h 1549"/>
                <a:gd name="T10" fmla="*/ 1046 w 1818"/>
                <a:gd name="T11" fmla="*/ 409 h 1549"/>
                <a:gd name="T12" fmla="*/ 440 w 1818"/>
                <a:gd name="T13" fmla="*/ 409 h 1549"/>
                <a:gd name="T14" fmla="*/ 1340 w 1818"/>
                <a:gd name="T15" fmla="*/ 0 h 1549"/>
                <a:gd name="T16" fmla="*/ 1409 w 1818"/>
                <a:gd name="T17" fmla="*/ 61 h 1549"/>
                <a:gd name="T18" fmla="*/ 1142 w 1818"/>
                <a:gd name="T19" fmla="*/ 339 h 1549"/>
                <a:gd name="T20" fmla="*/ 1459 w 1818"/>
                <a:gd name="T21" fmla="*/ 876 h 1549"/>
                <a:gd name="T22" fmla="*/ 1818 w 1818"/>
                <a:gd name="T23" fmla="*/ 876 h 1549"/>
                <a:gd name="T24" fmla="*/ 1818 w 1818"/>
                <a:gd name="T25" fmla="*/ 967 h 1549"/>
                <a:gd name="T26" fmla="*/ 1459 w 1818"/>
                <a:gd name="T27" fmla="*/ 967 h 1549"/>
                <a:gd name="T28" fmla="*/ 1115 w 1818"/>
                <a:gd name="T29" fmla="*/ 1549 h 1549"/>
                <a:gd name="T30" fmla="*/ 372 w 1818"/>
                <a:gd name="T31" fmla="*/ 1549 h 1549"/>
                <a:gd name="T32" fmla="*/ 0 w 1818"/>
                <a:gd name="T33" fmla="*/ 921 h 1549"/>
                <a:gd name="T34" fmla="*/ 333 w 1818"/>
                <a:gd name="T35" fmla="*/ 359 h 1549"/>
                <a:gd name="T36" fmla="*/ 94 w 1818"/>
                <a:gd name="T37" fmla="*/ 65 h 1549"/>
                <a:gd name="T38" fmla="*/ 168 w 1818"/>
                <a:gd name="T39" fmla="*/ 9 h 1549"/>
                <a:gd name="T40" fmla="*/ 399 w 1818"/>
                <a:gd name="T41" fmla="*/ 294 h 1549"/>
                <a:gd name="T42" fmla="*/ 1059 w 1818"/>
                <a:gd name="T43" fmla="*/ 294 h 1549"/>
                <a:gd name="T44" fmla="*/ 1340 w 1818"/>
                <a:gd name="T45" fmla="*/ 0 h 1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18" h="1549">
                  <a:moveTo>
                    <a:pt x="440" y="409"/>
                  </a:moveTo>
                  <a:lnTo>
                    <a:pt x="136" y="921"/>
                  </a:lnTo>
                  <a:lnTo>
                    <a:pt x="440" y="1434"/>
                  </a:lnTo>
                  <a:lnTo>
                    <a:pt x="1046" y="1434"/>
                  </a:lnTo>
                  <a:lnTo>
                    <a:pt x="1350" y="921"/>
                  </a:lnTo>
                  <a:lnTo>
                    <a:pt x="1046" y="409"/>
                  </a:lnTo>
                  <a:lnTo>
                    <a:pt x="440" y="409"/>
                  </a:lnTo>
                  <a:close/>
                  <a:moveTo>
                    <a:pt x="1340" y="0"/>
                  </a:moveTo>
                  <a:lnTo>
                    <a:pt x="1409" y="61"/>
                  </a:lnTo>
                  <a:lnTo>
                    <a:pt x="1142" y="339"/>
                  </a:lnTo>
                  <a:lnTo>
                    <a:pt x="1459" y="876"/>
                  </a:lnTo>
                  <a:lnTo>
                    <a:pt x="1818" y="876"/>
                  </a:lnTo>
                  <a:lnTo>
                    <a:pt x="1818" y="967"/>
                  </a:lnTo>
                  <a:lnTo>
                    <a:pt x="1459" y="967"/>
                  </a:lnTo>
                  <a:lnTo>
                    <a:pt x="1115" y="1549"/>
                  </a:lnTo>
                  <a:lnTo>
                    <a:pt x="372" y="1549"/>
                  </a:lnTo>
                  <a:lnTo>
                    <a:pt x="0" y="921"/>
                  </a:lnTo>
                  <a:lnTo>
                    <a:pt x="333" y="359"/>
                  </a:lnTo>
                  <a:lnTo>
                    <a:pt x="94" y="65"/>
                  </a:lnTo>
                  <a:lnTo>
                    <a:pt x="168" y="9"/>
                  </a:lnTo>
                  <a:lnTo>
                    <a:pt x="399" y="294"/>
                  </a:lnTo>
                  <a:lnTo>
                    <a:pt x="1059" y="294"/>
                  </a:lnTo>
                  <a:lnTo>
                    <a:pt x="1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" name="Freeform 278"/>
            <p:cNvSpPr>
              <a:spLocks/>
            </p:cNvSpPr>
            <p:nvPr/>
          </p:nvSpPr>
          <p:spPr bwMode="auto">
            <a:xfrm>
              <a:off x="4557713" y="3714750"/>
              <a:ext cx="101600" cy="69850"/>
            </a:xfrm>
            <a:custGeom>
              <a:avLst/>
              <a:gdLst>
                <a:gd name="T0" fmla="*/ 220 w 639"/>
                <a:gd name="T1" fmla="*/ 0 h 438"/>
                <a:gd name="T2" fmla="*/ 639 w 639"/>
                <a:gd name="T3" fmla="*/ 0 h 438"/>
                <a:gd name="T4" fmla="*/ 639 w 639"/>
                <a:gd name="T5" fmla="*/ 91 h 438"/>
                <a:gd name="T6" fmla="*/ 275 w 639"/>
                <a:gd name="T7" fmla="*/ 91 h 438"/>
                <a:gd name="T8" fmla="*/ 83 w 639"/>
                <a:gd name="T9" fmla="*/ 438 h 438"/>
                <a:gd name="T10" fmla="*/ 0 w 639"/>
                <a:gd name="T11" fmla="*/ 395 h 438"/>
                <a:gd name="T12" fmla="*/ 220 w 639"/>
                <a:gd name="T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9" h="438">
                  <a:moveTo>
                    <a:pt x="220" y="0"/>
                  </a:moveTo>
                  <a:lnTo>
                    <a:pt x="639" y="0"/>
                  </a:lnTo>
                  <a:lnTo>
                    <a:pt x="639" y="91"/>
                  </a:lnTo>
                  <a:lnTo>
                    <a:pt x="275" y="91"/>
                  </a:lnTo>
                  <a:lnTo>
                    <a:pt x="83" y="438"/>
                  </a:lnTo>
                  <a:lnTo>
                    <a:pt x="0" y="395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Freeform 279"/>
            <p:cNvSpPr>
              <a:spLocks/>
            </p:cNvSpPr>
            <p:nvPr/>
          </p:nvSpPr>
          <p:spPr bwMode="auto">
            <a:xfrm>
              <a:off x="4786313" y="3673475"/>
              <a:ext cx="96838" cy="69850"/>
            </a:xfrm>
            <a:custGeom>
              <a:avLst/>
              <a:gdLst>
                <a:gd name="T0" fmla="*/ 531 w 616"/>
                <a:gd name="T1" fmla="*/ 0 h 436"/>
                <a:gd name="T2" fmla="*/ 616 w 616"/>
                <a:gd name="T3" fmla="*/ 38 h 436"/>
                <a:gd name="T4" fmla="*/ 421 w 616"/>
                <a:gd name="T5" fmla="*/ 436 h 436"/>
                <a:gd name="T6" fmla="*/ 0 w 616"/>
                <a:gd name="T7" fmla="*/ 436 h 436"/>
                <a:gd name="T8" fmla="*/ 0 w 616"/>
                <a:gd name="T9" fmla="*/ 345 h 436"/>
                <a:gd name="T10" fmla="*/ 362 w 616"/>
                <a:gd name="T11" fmla="*/ 345 h 436"/>
                <a:gd name="T12" fmla="*/ 531 w 616"/>
                <a:gd name="T13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6" h="436">
                  <a:moveTo>
                    <a:pt x="531" y="0"/>
                  </a:moveTo>
                  <a:lnTo>
                    <a:pt x="616" y="38"/>
                  </a:lnTo>
                  <a:lnTo>
                    <a:pt x="421" y="436"/>
                  </a:lnTo>
                  <a:lnTo>
                    <a:pt x="0" y="436"/>
                  </a:lnTo>
                  <a:lnTo>
                    <a:pt x="0" y="345"/>
                  </a:lnTo>
                  <a:lnTo>
                    <a:pt x="362" y="345"/>
                  </a:lnTo>
                  <a:lnTo>
                    <a:pt x="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9" name="Group 908"/>
          <p:cNvGrpSpPr/>
          <p:nvPr/>
        </p:nvGrpSpPr>
        <p:grpSpPr>
          <a:xfrm>
            <a:off x="5427571" y="3467100"/>
            <a:ext cx="392113" cy="525463"/>
            <a:chOff x="5426075" y="3467100"/>
            <a:chExt cx="392113" cy="5254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1" name="Freeform 284"/>
            <p:cNvSpPr>
              <a:spLocks/>
            </p:cNvSpPr>
            <p:nvPr/>
          </p:nvSpPr>
          <p:spPr bwMode="auto">
            <a:xfrm>
              <a:off x="5480050" y="3749675"/>
              <a:ext cx="53975" cy="30163"/>
            </a:xfrm>
            <a:custGeom>
              <a:avLst/>
              <a:gdLst>
                <a:gd name="T0" fmla="*/ 176 w 339"/>
                <a:gd name="T1" fmla="*/ 0 h 185"/>
                <a:gd name="T2" fmla="*/ 205 w 339"/>
                <a:gd name="T3" fmla="*/ 2 h 185"/>
                <a:gd name="T4" fmla="*/ 231 w 339"/>
                <a:gd name="T5" fmla="*/ 8 h 185"/>
                <a:gd name="T6" fmla="*/ 254 w 339"/>
                <a:gd name="T7" fmla="*/ 17 h 185"/>
                <a:gd name="T8" fmla="*/ 276 w 339"/>
                <a:gd name="T9" fmla="*/ 30 h 185"/>
                <a:gd name="T10" fmla="*/ 294 w 339"/>
                <a:gd name="T11" fmla="*/ 47 h 185"/>
                <a:gd name="T12" fmla="*/ 309 w 339"/>
                <a:gd name="T13" fmla="*/ 67 h 185"/>
                <a:gd name="T14" fmla="*/ 322 w 339"/>
                <a:gd name="T15" fmla="*/ 91 h 185"/>
                <a:gd name="T16" fmla="*/ 331 w 339"/>
                <a:gd name="T17" fmla="*/ 119 h 185"/>
                <a:gd name="T18" fmla="*/ 336 w 339"/>
                <a:gd name="T19" fmla="*/ 150 h 185"/>
                <a:gd name="T20" fmla="*/ 339 w 339"/>
                <a:gd name="T21" fmla="*/ 185 h 185"/>
                <a:gd name="T22" fmla="*/ 0 w 339"/>
                <a:gd name="T23" fmla="*/ 185 h 185"/>
                <a:gd name="T24" fmla="*/ 5 w 339"/>
                <a:gd name="T25" fmla="*/ 150 h 185"/>
                <a:gd name="T26" fmla="*/ 13 w 339"/>
                <a:gd name="T27" fmla="*/ 119 h 185"/>
                <a:gd name="T28" fmla="*/ 25 w 339"/>
                <a:gd name="T29" fmla="*/ 93 h 185"/>
                <a:gd name="T30" fmla="*/ 38 w 339"/>
                <a:gd name="T31" fmla="*/ 68 h 185"/>
                <a:gd name="T32" fmla="*/ 55 w 339"/>
                <a:gd name="T33" fmla="*/ 48 h 185"/>
                <a:gd name="T34" fmla="*/ 74 w 339"/>
                <a:gd name="T35" fmla="*/ 31 h 185"/>
                <a:gd name="T36" fmla="*/ 96 w 339"/>
                <a:gd name="T37" fmla="*/ 17 h 185"/>
                <a:gd name="T38" fmla="*/ 120 w 339"/>
                <a:gd name="T39" fmla="*/ 8 h 185"/>
                <a:gd name="T40" fmla="*/ 147 w 339"/>
                <a:gd name="T41" fmla="*/ 2 h 185"/>
                <a:gd name="T42" fmla="*/ 176 w 339"/>
                <a:gd name="T4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9" h="185">
                  <a:moveTo>
                    <a:pt x="176" y="0"/>
                  </a:moveTo>
                  <a:lnTo>
                    <a:pt x="205" y="2"/>
                  </a:lnTo>
                  <a:lnTo>
                    <a:pt x="231" y="8"/>
                  </a:lnTo>
                  <a:lnTo>
                    <a:pt x="254" y="17"/>
                  </a:lnTo>
                  <a:lnTo>
                    <a:pt x="276" y="30"/>
                  </a:lnTo>
                  <a:lnTo>
                    <a:pt x="294" y="47"/>
                  </a:lnTo>
                  <a:lnTo>
                    <a:pt x="309" y="67"/>
                  </a:lnTo>
                  <a:lnTo>
                    <a:pt x="322" y="91"/>
                  </a:lnTo>
                  <a:lnTo>
                    <a:pt x="331" y="119"/>
                  </a:lnTo>
                  <a:lnTo>
                    <a:pt x="336" y="150"/>
                  </a:lnTo>
                  <a:lnTo>
                    <a:pt x="339" y="185"/>
                  </a:lnTo>
                  <a:lnTo>
                    <a:pt x="0" y="185"/>
                  </a:lnTo>
                  <a:lnTo>
                    <a:pt x="5" y="150"/>
                  </a:lnTo>
                  <a:lnTo>
                    <a:pt x="13" y="119"/>
                  </a:lnTo>
                  <a:lnTo>
                    <a:pt x="25" y="93"/>
                  </a:lnTo>
                  <a:lnTo>
                    <a:pt x="38" y="68"/>
                  </a:lnTo>
                  <a:lnTo>
                    <a:pt x="55" y="48"/>
                  </a:lnTo>
                  <a:lnTo>
                    <a:pt x="74" y="31"/>
                  </a:lnTo>
                  <a:lnTo>
                    <a:pt x="96" y="17"/>
                  </a:lnTo>
                  <a:lnTo>
                    <a:pt x="120" y="8"/>
                  </a:lnTo>
                  <a:lnTo>
                    <a:pt x="147" y="2"/>
                  </a:lnTo>
                  <a:lnTo>
                    <a:pt x="1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2" name="Freeform 285"/>
            <p:cNvSpPr>
              <a:spLocks noEditPoints="1"/>
            </p:cNvSpPr>
            <p:nvPr/>
          </p:nvSpPr>
          <p:spPr bwMode="auto">
            <a:xfrm>
              <a:off x="5426075" y="3467100"/>
              <a:ext cx="392113" cy="525463"/>
            </a:xfrm>
            <a:custGeom>
              <a:avLst/>
              <a:gdLst>
                <a:gd name="T0" fmla="*/ 1741 w 2475"/>
                <a:gd name="T1" fmla="*/ 1714 h 3311"/>
                <a:gd name="T2" fmla="*/ 1607 w 2475"/>
                <a:gd name="T3" fmla="*/ 1903 h 3311"/>
                <a:gd name="T4" fmla="*/ 1604 w 2475"/>
                <a:gd name="T5" fmla="*/ 2169 h 3311"/>
                <a:gd name="T6" fmla="*/ 1725 w 2475"/>
                <a:gd name="T7" fmla="*/ 2356 h 3311"/>
                <a:gd name="T8" fmla="*/ 1941 w 2475"/>
                <a:gd name="T9" fmla="*/ 2423 h 3311"/>
                <a:gd name="T10" fmla="*/ 2173 w 2475"/>
                <a:gd name="T11" fmla="*/ 2349 h 3311"/>
                <a:gd name="T12" fmla="*/ 2287 w 2475"/>
                <a:gd name="T13" fmla="*/ 2138 h 3311"/>
                <a:gd name="T14" fmla="*/ 2264 w 2475"/>
                <a:gd name="T15" fmla="*/ 1866 h 3311"/>
                <a:gd name="T16" fmla="*/ 2107 w 2475"/>
                <a:gd name="T17" fmla="*/ 1696 h 3311"/>
                <a:gd name="T18" fmla="*/ 1251 w 2475"/>
                <a:gd name="T19" fmla="*/ 1666 h 3311"/>
                <a:gd name="T20" fmla="*/ 1033 w 2475"/>
                <a:gd name="T21" fmla="*/ 1762 h 3311"/>
                <a:gd name="T22" fmla="*/ 942 w 2475"/>
                <a:gd name="T23" fmla="*/ 1995 h 3311"/>
                <a:gd name="T24" fmla="*/ 985 w 2475"/>
                <a:gd name="T25" fmla="*/ 2264 h 3311"/>
                <a:gd name="T26" fmla="*/ 1156 w 2475"/>
                <a:gd name="T27" fmla="*/ 2405 h 3311"/>
                <a:gd name="T28" fmla="*/ 1403 w 2475"/>
                <a:gd name="T29" fmla="*/ 2412 h 3311"/>
                <a:gd name="T30" fmla="*/ 1396 w 2475"/>
                <a:gd name="T31" fmla="*/ 2280 h 3311"/>
                <a:gd name="T32" fmla="*/ 1189 w 2475"/>
                <a:gd name="T33" fmla="*/ 2266 h 3311"/>
                <a:gd name="T34" fmla="*/ 1108 w 2475"/>
                <a:gd name="T35" fmla="*/ 2121 h 3311"/>
                <a:gd name="T36" fmla="*/ 1129 w 2475"/>
                <a:gd name="T37" fmla="*/ 1896 h 3311"/>
                <a:gd name="T38" fmla="*/ 1264 w 2475"/>
                <a:gd name="T39" fmla="*/ 1795 h 3311"/>
                <a:gd name="T40" fmla="*/ 1463 w 2475"/>
                <a:gd name="T41" fmla="*/ 1831 h 3311"/>
                <a:gd name="T42" fmla="*/ 1298 w 2475"/>
                <a:gd name="T43" fmla="*/ 1664 h 3311"/>
                <a:gd name="T44" fmla="*/ 329 w 2475"/>
                <a:gd name="T45" fmla="*/ 1715 h 3311"/>
                <a:gd name="T46" fmla="*/ 196 w 2475"/>
                <a:gd name="T47" fmla="*/ 1909 h 3311"/>
                <a:gd name="T48" fmla="*/ 197 w 2475"/>
                <a:gd name="T49" fmla="*/ 2184 h 3311"/>
                <a:gd name="T50" fmla="*/ 340 w 2475"/>
                <a:gd name="T51" fmla="*/ 2372 h 3311"/>
                <a:gd name="T52" fmla="*/ 598 w 2475"/>
                <a:gd name="T53" fmla="*/ 2422 h 3311"/>
                <a:gd name="T54" fmla="*/ 802 w 2475"/>
                <a:gd name="T55" fmla="*/ 2247 h 3311"/>
                <a:gd name="T56" fmla="*/ 557 w 2475"/>
                <a:gd name="T57" fmla="*/ 2300 h 3311"/>
                <a:gd name="T58" fmla="*/ 382 w 2475"/>
                <a:gd name="T59" fmla="*/ 2217 h 3311"/>
                <a:gd name="T60" fmla="*/ 840 w 2475"/>
                <a:gd name="T61" fmla="*/ 1993 h 3311"/>
                <a:gd name="T62" fmla="*/ 754 w 2475"/>
                <a:gd name="T63" fmla="*/ 1752 h 3311"/>
                <a:gd name="T64" fmla="*/ 521 w 2475"/>
                <a:gd name="T65" fmla="*/ 1664 h 3311"/>
                <a:gd name="T66" fmla="*/ 1282 w 2475"/>
                <a:gd name="T67" fmla="*/ 52 h 3311"/>
                <a:gd name="T68" fmla="*/ 1431 w 2475"/>
                <a:gd name="T69" fmla="*/ 233 h 3311"/>
                <a:gd name="T70" fmla="*/ 1649 w 2475"/>
                <a:gd name="T71" fmla="*/ 512 h 3311"/>
                <a:gd name="T72" fmla="*/ 1899 w 2475"/>
                <a:gd name="T73" fmla="*/ 856 h 3311"/>
                <a:gd name="T74" fmla="*/ 2141 w 2475"/>
                <a:gd name="T75" fmla="*/ 1232 h 3311"/>
                <a:gd name="T76" fmla="*/ 2341 w 2475"/>
                <a:gd name="T77" fmla="*/ 1607 h 3311"/>
                <a:gd name="T78" fmla="*/ 2458 w 2475"/>
                <a:gd name="T79" fmla="*/ 1948 h 3311"/>
                <a:gd name="T80" fmla="*/ 2446 w 2475"/>
                <a:gd name="T81" fmla="*/ 2362 h 3311"/>
                <a:gd name="T82" fmla="*/ 2226 w 2475"/>
                <a:gd name="T83" fmla="*/ 2827 h 3311"/>
                <a:gd name="T84" fmla="*/ 1836 w 2475"/>
                <a:gd name="T85" fmla="*/ 3159 h 3311"/>
                <a:gd name="T86" fmla="*/ 1329 w 2475"/>
                <a:gd name="T87" fmla="*/ 3307 h 3311"/>
                <a:gd name="T88" fmla="*/ 797 w 2475"/>
                <a:gd name="T89" fmla="*/ 3231 h 3311"/>
                <a:gd name="T90" fmla="*/ 362 w 2475"/>
                <a:gd name="T91" fmla="*/ 2955 h 3311"/>
                <a:gd name="T92" fmla="*/ 81 w 2475"/>
                <a:gd name="T93" fmla="*/ 2529 h 3311"/>
                <a:gd name="T94" fmla="*/ 2 w 2475"/>
                <a:gd name="T95" fmla="*/ 2049 h 3311"/>
                <a:gd name="T96" fmla="*/ 84 w 2475"/>
                <a:gd name="T97" fmla="*/ 1726 h 3311"/>
                <a:gd name="T98" fmla="*/ 261 w 2475"/>
                <a:gd name="T99" fmla="*/ 1359 h 3311"/>
                <a:gd name="T100" fmla="*/ 493 w 2475"/>
                <a:gd name="T101" fmla="*/ 979 h 3311"/>
                <a:gd name="T102" fmla="*/ 745 w 2475"/>
                <a:gd name="T103" fmla="*/ 621 h 3311"/>
                <a:gd name="T104" fmla="*/ 977 w 2475"/>
                <a:gd name="T105" fmla="*/ 317 h 3311"/>
                <a:gd name="T106" fmla="*/ 1154 w 2475"/>
                <a:gd name="T107" fmla="*/ 99 h 3311"/>
                <a:gd name="T108" fmla="*/ 1236 w 2475"/>
                <a:gd name="T109" fmla="*/ 3 h 3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75" h="3311">
                  <a:moveTo>
                    <a:pt x="1944" y="1664"/>
                  </a:moveTo>
                  <a:lnTo>
                    <a:pt x="1898" y="1666"/>
                  </a:lnTo>
                  <a:lnTo>
                    <a:pt x="1855" y="1672"/>
                  </a:lnTo>
                  <a:lnTo>
                    <a:pt x="1814" y="1682"/>
                  </a:lnTo>
                  <a:lnTo>
                    <a:pt x="1776" y="1696"/>
                  </a:lnTo>
                  <a:lnTo>
                    <a:pt x="1741" y="1714"/>
                  </a:lnTo>
                  <a:lnTo>
                    <a:pt x="1710" y="1737"/>
                  </a:lnTo>
                  <a:lnTo>
                    <a:pt x="1682" y="1763"/>
                  </a:lnTo>
                  <a:lnTo>
                    <a:pt x="1657" y="1794"/>
                  </a:lnTo>
                  <a:lnTo>
                    <a:pt x="1637" y="1827"/>
                  </a:lnTo>
                  <a:lnTo>
                    <a:pt x="1620" y="1864"/>
                  </a:lnTo>
                  <a:lnTo>
                    <a:pt x="1607" y="1903"/>
                  </a:lnTo>
                  <a:lnTo>
                    <a:pt x="1597" y="1947"/>
                  </a:lnTo>
                  <a:lnTo>
                    <a:pt x="1592" y="1992"/>
                  </a:lnTo>
                  <a:lnTo>
                    <a:pt x="1589" y="2042"/>
                  </a:lnTo>
                  <a:lnTo>
                    <a:pt x="1592" y="2087"/>
                  </a:lnTo>
                  <a:lnTo>
                    <a:pt x="1596" y="2129"/>
                  </a:lnTo>
                  <a:lnTo>
                    <a:pt x="1604" y="2169"/>
                  </a:lnTo>
                  <a:lnTo>
                    <a:pt x="1617" y="2208"/>
                  </a:lnTo>
                  <a:lnTo>
                    <a:pt x="1632" y="2244"/>
                  </a:lnTo>
                  <a:lnTo>
                    <a:pt x="1651" y="2277"/>
                  </a:lnTo>
                  <a:lnTo>
                    <a:pt x="1672" y="2306"/>
                  </a:lnTo>
                  <a:lnTo>
                    <a:pt x="1697" y="2333"/>
                  </a:lnTo>
                  <a:lnTo>
                    <a:pt x="1725" y="2356"/>
                  </a:lnTo>
                  <a:lnTo>
                    <a:pt x="1756" y="2376"/>
                  </a:lnTo>
                  <a:lnTo>
                    <a:pt x="1789" y="2393"/>
                  </a:lnTo>
                  <a:lnTo>
                    <a:pt x="1824" y="2406"/>
                  </a:lnTo>
                  <a:lnTo>
                    <a:pt x="1861" y="2415"/>
                  </a:lnTo>
                  <a:lnTo>
                    <a:pt x="1900" y="2421"/>
                  </a:lnTo>
                  <a:lnTo>
                    <a:pt x="1941" y="2423"/>
                  </a:lnTo>
                  <a:lnTo>
                    <a:pt x="1987" y="2421"/>
                  </a:lnTo>
                  <a:lnTo>
                    <a:pt x="2030" y="2414"/>
                  </a:lnTo>
                  <a:lnTo>
                    <a:pt x="2070" y="2404"/>
                  </a:lnTo>
                  <a:lnTo>
                    <a:pt x="2108" y="2390"/>
                  </a:lnTo>
                  <a:lnTo>
                    <a:pt x="2141" y="2371"/>
                  </a:lnTo>
                  <a:lnTo>
                    <a:pt x="2173" y="2349"/>
                  </a:lnTo>
                  <a:lnTo>
                    <a:pt x="2201" y="2322"/>
                  </a:lnTo>
                  <a:lnTo>
                    <a:pt x="2226" y="2291"/>
                  </a:lnTo>
                  <a:lnTo>
                    <a:pt x="2247" y="2257"/>
                  </a:lnTo>
                  <a:lnTo>
                    <a:pt x="2264" y="2221"/>
                  </a:lnTo>
                  <a:lnTo>
                    <a:pt x="2277" y="2181"/>
                  </a:lnTo>
                  <a:lnTo>
                    <a:pt x="2287" y="2138"/>
                  </a:lnTo>
                  <a:lnTo>
                    <a:pt x="2293" y="2091"/>
                  </a:lnTo>
                  <a:lnTo>
                    <a:pt x="2295" y="2042"/>
                  </a:lnTo>
                  <a:lnTo>
                    <a:pt x="2293" y="1993"/>
                  </a:lnTo>
                  <a:lnTo>
                    <a:pt x="2287" y="1949"/>
                  </a:lnTo>
                  <a:lnTo>
                    <a:pt x="2277" y="1906"/>
                  </a:lnTo>
                  <a:lnTo>
                    <a:pt x="2264" y="1866"/>
                  </a:lnTo>
                  <a:lnTo>
                    <a:pt x="2247" y="1830"/>
                  </a:lnTo>
                  <a:lnTo>
                    <a:pt x="2226" y="1796"/>
                  </a:lnTo>
                  <a:lnTo>
                    <a:pt x="2201" y="1765"/>
                  </a:lnTo>
                  <a:lnTo>
                    <a:pt x="2173" y="1739"/>
                  </a:lnTo>
                  <a:lnTo>
                    <a:pt x="2141" y="1715"/>
                  </a:lnTo>
                  <a:lnTo>
                    <a:pt x="2107" y="1696"/>
                  </a:lnTo>
                  <a:lnTo>
                    <a:pt x="2070" y="1683"/>
                  </a:lnTo>
                  <a:lnTo>
                    <a:pt x="2031" y="1672"/>
                  </a:lnTo>
                  <a:lnTo>
                    <a:pt x="1989" y="1666"/>
                  </a:lnTo>
                  <a:lnTo>
                    <a:pt x="1944" y="1664"/>
                  </a:lnTo>
                  <a:close/>
                  <a:moveTo>
                    <a:pt x="1298" y="1664"/>
                  </a:moveTo>
                  <a:lnTo>
                    <a:pt x="1251" y="1666"/>
                  </a:lnTo>
                  <a:lnTo>
                    <a:pt x="1205" y="1672"/>
                  </a:lnTo>
                  <a:lnTo>
                    <a:pt x="1164" y="1682"/>
                  </a:lnTo>
                  <a:lnTo>
                    <a:pt x="1127" y="1695"/>
                  </a:lnTo>
                  <a:lnTo>
                    <a:pt x="1092" y="1714"/>
                  </a:lnTo>
                  <a:lnTo>
                    <a:pt x="1061" y="1737"/>
                  </a:lnTo>
                  <a:lnTo>
                    <a:pt x="1033" y="1762"/>
                  </a:lnTo>
                  <a:lnTo>
                    <a:pt x="1008" y="1793"/>
                  </a:lnTo>
                  <a:lnTo>
                    <a:pt x="988" y="1827"/>
                  </a:lnTo>
                  <a:lnTo>
                    <a:pt x="970" y="1864"/>
                  </a:lnTo>
                  <a:lnTo>
                    <a:pt x="957" y="1904"/>
                  </a:lnTo>
                  <a:lnTo>
                    <a:pt x="949" y="1949"/>
                  </a:lnTo>
                  <a:lnTo>
                    <a:pt x="942" y="1995"/>
                  </a:lnTo>
                  <a:lnTo>
                    <a:pt x="941" y="2046"/>
                  </a:lnTo>
                  <a:lnTo>
                    <a:pt x="942" y="2097"/>
                  </a:lnTo>
                  <a:lnTo>
                    <a:pt x="948" y="2144"/>
                  </a:lnTo>
                  <a:lnTo>
                    <a:pt x="956" y="2187"/>
                  </a:lnTo>
                  <a:lnTo>
                    <a:pt x="969" y="2227"/>
                  </a:lnTo>
                  <a:lnTo>
                    <a:pt x="985" y="2264"/>
                  </a:lnTo>
                  <a:lnTo>
                    <a:pt x="1005" y="2297"/>
                  </a:lnTo>
                  <a:lnTo>
                    <a:pt x="1029" y="2326"/>
                  </a:lnTo>
                  <a:lnTo>
                    <a:pt x="1056" y="2352"/>
                  </a:lnTo>
                  <a:lnTo>
                    <a:pt x="1086" y="2373"/>
                  </a:lnTo>
                  <a:lnTo>
                    <a:pt x="1119" y="2391"/>
                  </a:lnTo>
                  <a:lnTo>
                    <a:pt x="1156" y="2405"/>
                  </a:lnTo>
                  <a:lnTo>
                    <a:pt x="1196" y="2414"/>
                  </a:lnTo>
                  <a:lnTo>
                    <a:pt x="1239" y="2421"/>
                  </a:lnTo>
                  <a:lnTo>
                    <a:pt x="1285" y="2423"/>
                  </a:lnTo>
                  <a:lnTo>
                    <a:pt x="1329" y="2422"/>
                  </a:lnTo>
                  <a:lnTo>
                    <a:pt x="1368" y="2419"/>
                  </a:lnTo>
                  <a:lnTo>
                    <a:pt x="1403" y="2412"/>
                  </a:lnTo>
                  <a:lnTo>
                    <a:pt x="1434" y="2404"/>
                  </a:lnTo>
                  <a:lnTo>
                    <a:pt x="1464" y="2392"/>
                  </a:lnTo>
                  <a:lnTo>
                    <a:pt x="1493" y="2377"/>
                  </a:lnTo>
                  <a:lnTo>
                    <a:pt x="1493" y="2242"/>
                  </a:lnTo>
                  <a:lnTo>
                    <a:pt x="1445" y="2264"/>
                  </a:lnTo>
                  <a:lnTo>
                    <a:pt x="1396" y="2280"/>
                  </a:lnTo>
                  <a:lnTo>
                    <a:pt x="1346" y="2289"/>
                  </a:lnTo>
                  <a:lnTo>
                    <a:pt x="1293" y="2292"/>
                  </a:lnTo>
                  <a:lnTo>
                    <a:pt x="1264" y="2291"/>
                  </a:lnTo>
                  <a:lnTo>
                    <a:pt x="1236" y="2286"/>
                  </a:lnTo>
                  <a:lnTo>
                    <a:pt x="1211" y="2278"/>
                  </a:lnTo>
                  <a:lnTo>
                    <a:pt x="1189" y="2266"/>
                  </a:lnTo>
                  <a:lnTo>
                    <a:pt x="1170" y="2250"/>
                  </a:lnTo>
                  <a:lnTo>
                    <a:pt x="1153" y="2231"/>
                  </a:lnTo>
                  <a:lnTo>
                    <a:pt x="1138" y="2209"/>
                  </a:lnTo>
                  <a:lnTo>
                    <a:pt x="1126" y="2183"/>
                  </a:lnTo>
                  <a:lnTo>
                    <a:pt x="1116" y="2154"/>
                  </a:lnTo>
                  <a:lnTo>
                    <a:pt x="1108" y="2121"/>
                  </a:lnTo>
                  <a:lnTo>
                    <a:pt x="1105" y="2085"/>
                  </a:lnTo>
                  <a:lnTo>
                    <a:pt x="1103" y="2045"/>
                  </a:lnTo>
                  <a:lnTo>
                    <a:pt x="1105" y="2002"/>
                  </a:lnTo>
                  <a:lnTo>
                    <a:pt x="1109" y="1963"/>
                  </a:lnTo>
                  <a:lnTo>
                    <a:pt x="1118" y="1927"/>
                  </a:lnTo>
                  <a:lnTo>
                    <a:pt x="1129" y="1896"/>
                  </a:lnTo>
                  <a:lnTo>
                    <a:pt x="1144" y="1868"/>
                  </a:lnTo>
                  <a:lnTo>
                    <a:pt x="1161" y="1846"/>
                  </a:lnTo>
                  <a:lnTo>
                    <a:pt x="1182" y="1827"/>
                  </a:lnTo>
                  <a:lnTo>
                    <a:pt x="1205" y="1812"/>
                  </a:lnTo>
                  <a:lnTo>
                    <a:pt x="1234" y="1801"/>
                  </a:lnTo>
                  <a:lnTo>
                    <a:pt x="1264" y="1795"/>
                  </a:lnTo>
                  <a:lnTo>
                    <a:pt x="1297" y="1793"/>
                  </a:lnTo>
                  <a:lnTo>
                    <a:pt x="1325" y="1795"/>
                  </a:lnTo>
                  <a:lnTo>
                    <a:pt x="1355" y="1799"/>
                  </a:lnTo>
                  <a:lnTo>
                    <a:pt x="1389" y="1807"/>
                  </a:lnTo>
                  <a:lnTo>
                    <a:pt x="1424" y="1817"/>
                  </a:lnTo>
                  <a:lnTo>
                    <a:pt x="1463" y="1831"/>
                  </a:lnTo>
                  <a:lnTo>
                    <a:pt x="1511" y="1706"/>
                  </a:lnTo>
                  <a:lnTo>
                    <a:pt x="1472" y="1691"/>
                  </a:lnTo>
                  <a:lnTo>
                    <a:pt x="1432" y="1678"/>
                  </a:lnTo>
                  <a:lnTo>
                    <a:pt x="1389" y="1670"/>
                  </a:lnTo>
                  <a:lnTo>
                    <a:pt x="1345" y="1666"/>
                  </a:lnTo>
                  <a:lnTo>
                    <a:pt x="1298" y="1664"/>
                  </a:lnTo>
                  <a:close/>
                  <a:moveTo>
                    <a:pt x="521" y="1664"/>
                  </a:moveTo>
                  <a:lnTo>
                    <a:pt x="477" y="1666"/>
                  </a:lnTo>
                  <a:lnTo>
                    <a:pt x="436" y="1672"/>
                  </a:lnTo>
                  <a:lnTo>
                    <a:pt x="397" y="1683"/>
                  </a:lnTo>
                  <a:lnTo>
                    <a:pt x="361" y="1697"/>
                  </a:lnTo>
                  <a:lnTo>
                    <a:pt x="329" y="1715"/>
                  </a:lnTo>
                  <a:lnTo>
                    <a:pt x="298" y="1739"/>
                  </a:lnTo>
                  <a:lnTo>
                    <a:pt x="271" y="1766"/>
                  </a:lnTo>
                  <a:lnTo>
                    <a:pt x="247" y="1797"/>
                  </a:lnTo>
                  <a:lnTo>
                    <a:pt x="226" y="1831"/>
                  </a:lnTo>
                  <a:lnTo>
                    <a:pt x="209" y="1868"/>
                  </a:lnTo>
                  <a:lnTo>
                    <a:pt x="196" y="1909"/>
                  </a:lnTo>
                  <a:lnTo>
                    <a:pt x="188" y="1952"/>
                  </a:lnTo>
                  <a:lnTo>
                    <a:pt x="181" y="1999"/>
                  </a:lnTo>
                  <a:lnTo>
                    <a:pt x="180" y="2049"/>
                  </a:lnTo>
                  <a:lnTo>
                    <a:pt x="182" y="2097"/>
                  </a:lnTo>
                  <a:lnTo>
                    <a:pt x="188" y="2143"/>
                  </a:lnTo>
                  <a:lnTo>
                    <a:pt x="197" y="2184"/>
                  </a:lnTo>
                  <a:lnTo>
                    <a:pt x="211" y="2224"/>
                  </a:lnTo>
                  <a:lnTo>
                    <a:pt x="230" y="2260"/>
                  </a:lnTo>
                  <a:lnTo>
                    <a:pt x="251" y="2294"/>
                  </a:lnTo>
                  <a:lnTo>
                    <a:pt x="278" y="2323"/>
                  </a:lnTo>
                  <a:lnTo>
                    <a:pt x="307" y="2350"/>
                  </a:lnTo>
                  <a:lnTo>
                    <a:pt x="340" y="2372"/>
                  </a:lnTo>
                  <a:lnTo>
                    <a:pt x="376" y="2390"/>
                  </a:lnTo>
                  <a:lnTo>
                    <a:pt x="415" y="2405"/>
                  </a:lnTo>
                  <a:lnTo>
                    <a:pt x="457" y="2414"/>
                  </a:lnTo>
                  <a:lnTo>
                    <a:pt x="501" y="2421"/>
                  </a:lnTo>
                  <a:lnTo>
                    <a:pt x="550" y="2423"/>
                  </a:lnTo>
                  <a:lnTo>
                    <a:pt x="598" y="2422"/>
                  </a:lnTo>
                  <a:lnTo>
                    <a:pt x="644" y="2418"/>
                  </a:lnTo>
                  <a:lnTo>
                    <a:pt x="686" y="2411"/>
                  </a:lnTo>
                  <a:lnTo>
                    <a:pt x="725" y="2403"/>
                  </a:lnTo>
                  <a:lnTo>
                    <a:pt x="763" y="2390"/>
                  </a:lnTo>
                  <a:lnTo>
                    <a:pt x="802" y="2373"/>
                  </a:lnTo>
                  <a:lnTo>
                    <a:pt x="802" y="2247"/>
                  </a:lnTo>
                  <a:lnTo>
                    <a:pt x="760" y="2264"/>
                  </a:lnTo>
                  <a:lnTo>
                    <a:pt x="719" y="2278"/>
                  </a:lnTo>
                  <a:lnTo>
                    <a:pt x="680" y="2287"/>
                  </a:lnTo>
                  <a:lnTo>
                    <a:pt x="642" y="2294"/>
                  </a:lnTo>
                  <a:lnTo>
                    <a:pt x="601" y="2299"/>
                  </a:lnTo>
                  <a:lnTo>
                    <a:pt x="557" y="2300"/>
                  </a:lnTo>
                  <a:lnTo>
                    <a:pt x="519" y="2298"/>
                  </a:lnTo>
                  <a:lnTo>
                    <a:pt x="484" y="2290"/>
                  </a:lnTo>
                  <a:lnTo>
                    <a:pt x="453" y="2279"/>
                  </a:lnTo>
                  <a:lnTo>
                    <a:pt x="426" y="2263"/>
                  </a:lnTo>
                  <a:lnTo>
                    <a:pt x="401" y="2243"/>
                  </a:lnTo>
                  <a:lnTo>
                    <a:pt x="382" y="2217"/>
                  </a:lnTo>
                  <a:lnTo>
                    <a:pt x="365" y="2189"/>
                  </a:lnTo>
                  <a:lnTo>
                    <a:pt x="354" y="2156"/>
                  </a:lnTo>
                  <a:lnTo>
                    <a:pt x="346" y="2119"/>
                  </a:lnTo>
                  <a:lnTo>
                    <a:pt x="343" y="2078"/>
                  </a:lnTo>
                  <a:lnTo>
                    <a:pt x="840" y="2078"/>
                  </a:lnTo>
                  <a:lnTo>
                    <a:pt x="840" y="1993"/>
                  </a:lnTo>
                  <a:lnTo>
                    <a:pt x="837" y="1945"/>
                  </a:lnTo>
                  <a:lnTo>
                    <a:pt x="830" y="1899"/>
                  </a:lnTo>
                  <a:lnTo>
                    <a:pt x="818" y="1857"/>
                  </a:lnTo>
                  <a:lnTo>
                    <a:pt x="801" y="1817"/>
                  </a:lnTo>
                  <a:lnTo>
                    <a:pt x="780" y="1783"/>
                  </a:lnTo>
                  <a:lnTo>
                    <a:pt x="754" y="1752"/>
                  </a:lnTo>
                  <a:lnTo>
                    <a:pt x="723" y="1725"/>
                  </a:lnTo>
                  <a:lnTo>
                    <a:pt x="690" y="1703"/>
                  </a:lnTo>
                  <a:lnTo>
                    <a:pt x="653" y="1686"/>
                  </a:lnTo>
                  <a:lnTo>
                    <a:pt x="612" y="1673"/>
                  </a:lnTo>
                  <a:lnTo>
                    <a:pt x="568" y="1666"/>
                  </a:lnTo>
                  <a:lnTo>
                    <a:pt x="521" y="1664"/>
                  </a:lnTo>
                  <a:close/>
                  <a:moveTo>
                    <a:pt x="1238" y="0"/>
                  </a:moveTo>
                  <a:lnTo>
                    <a:pt x="1239" y="3"/>
                  </a:lnTo>
                  <a:lnTo>
                    <a:pt x="1244" y="9"/>
                  </a:lnTo>
                  <a:lnTo>
                    <a:pt x="1254" y="20"/>
                  </a:lnTo>
                  <a:lnTo>
                    <a:pt x="1266" y="33"/>
                  </a:lnTo>
                  <a:lnTo>
                    <a:pt x="1282" y="52"/>
                  </a:lnTo>
                  <a:lnTo>
                    <a:pt x="1300" y="74"/>
                  </a:lnTo>
                  <a:lnTo>
                    <a:pt x="1321" y="99"/>
                  </a:lnTo>
                  <a:lnTo>
                    <a:pt x="1346" y="128"/>
                  </a:lnTo>
                  <a:lnTo>
                    <a:pt x="1372" y="160"/>
                  </a:lnTo>
                  <a:lnTo>
                    <a:pt x="1400" y="195"/>
                  </a:lnTo>
                  <a:lnTo>
                    <a:pt x="1431" y="233"/>
                  </a:lnTo>
                  <a:lnTo>
                    <a:pt x="1463" y="273"/>
                  </a:lnTo>
                  <a:lnTo>
                    <a:pt x="1498" y="317"/>
                  </a:lnTo>
                  <a:lnTo>
                    <a:pt x="1533" y="362"/>
                  </a:lnTo>
                  <a:lnTo>
                    <a:pt x="1571" y="410"/>
                  </a:lnTo>
                  <a:lnTo>
                    <a:pt x="1609" y="460"/>
                  </a:lnTo>
                  <a:lnTo>
                    <a:pt x="1649" y="512"/>
                  </a:lnTo>
                  <a:lnTo>
                    <a:pt x="1690" y="566"/>
                  </a:lnTo>
                  <a:lnTo>
                    <a:pt x="1731" y="621"/>
                  </a:lnTo>
                  <a:lnTo>
                    <a:pt x="1772" y="678"/>
                  </a:lnTo>
                  <a:lnTo>
                    <a:pt x="1814" y="737"/>
                  </a:lnTo>
                  <a:lnTo>
                    <a:pt x="1856" y="796"/>
                  </a:lnTo>
                  <a:lnTo>
                    <a:pt x="1899" y="856"/>
                  </a:lnTo>
                  <a:lnTo>
                    <a:pt x="1940" y="917"/>
                  </a:lnTo>
                  <a:lnTo>
                    <a:pt x="1982" y="979"/>
                  </a:lnTo>
                  <a:lnTo>
                    <a:pt x="2023" y="1042"/>
                  </a:lnTo>
                  <a:lnTo>
                    <a:pt x="2064" y="1106"/>
                  </a:lnTo>
                  <a:lnTo>
                    <a:pt x="2103" y="1168"/>
                  </a:lnTo>
                  <a:lnTo>
                    <a:pt x="2141" y="1232"/>
                  </a:lnTo>
                  <a:lnTo>
                    <a:pt x="2179" y="1295"/>
                  </a:lnTo>
                  <a:lnTo>
                    <a:pt x="2215" y="1359"/>
                  </a:lnTo>
                  <a:lnTo>
                    <a:pt x="2249" y="1422"/>
                  </a:lnTo>
                  <a:lnTo>
                    <a:pt x="2282" y="1484"/>
                  </a:lnTo>
                  <a:lnTo>
                    <a:pt x="2312" y="1546"/>
                  </a:lnTo>
                  <a:lnTo>
                    <a:pt x="2341" y="1607"/>
                  </a:lnTo>
                  <a:lnTo>
                    <a:pt x="2367" y="1667"/>
                  </a:lnTo>
                  <a:lnTo>
                    <a:pt x="2391" y="1726"/>
                  </a:lnTo>
                  <a:lnTo>
                    <a:pt x="2412" y="1783"/>
                  </a:lnTo>
                  <a:lnTo>
                    <a:pt x="2430" y="1841"/>
                  </a:lnTo>
                  <a:lnTo>
                    <a:pt x="2447" y="1895"/>
                  </a:lnTo>
                  <a:lnTo>
                    <a:pt x="2458" y="1948"/>
                  </a:lnTo>
                  <a:lnTo>
                    <a:pt x="2467" y="1999"/>
                  </a:lnTo>
                  <a:lnTo>
                    <a:pt x="2474" y="2049"/>
                  </a:lnTo>
                  <a:lnTo>
                    <a:pt x="2475" y="2095"/>
                  </a:lnTo>
                  <a:lnTo>
                    <a:pt x="2471" y="2186"/>
                  </a:lnTo>
                  <a:lnTo>
                    <a:pt x="2462" y="2275"/>
                  </a:lnTo>
                  <a:lnTo>
                    <a:pt x="2446" y="2362"/>
                  </a:lnTo>
                  <a:lnTo>
                    <a:pt x="2423" y="2446"/>
                  </a:lnTo>
                  <a:lnTo>
                    <a:pt x="2394" y="2529"/>
                  </a:lnTo>
                  <a:lnTo>
                    <a:pt x="2360" y="2609"/>
                  </a:lnTo>
                  <a:lnTo>
                    <a:pt x="2320" y="2685"/>
                  </a:lnTo>
                  <a:lnTo>
                    <a:pt x="2275" y="2758"/>
                  </a:lnTo>
                  <a:lnTo>
                    <a:pt x="2226" y="2827"/>
                  </a:lnTo>
                  <a:lnTo>
                    <a:pt x="2172" y="2893"/>
                  </a:lnTo>
                  <a:lnTo>
                    <a:pt x="2112" y="2955"/>
                  </a:lnTo>
                  <a:lnTo>
                    <a:pt x="2049" y="3013"/>
                  </a:lnTo>
                  <a:lnTo>
                    <a:pt x="1982" y="3067"/>
                  </a:lnTo>
                  <a:lnTo>
                    <a:pt x="1911" y="3115"/>
                  </a:lnTo>
                  <a:lnTo>
                    <a:pt x="1836" y="3159"/>
                  </a:lnTo>
                  <a:lnTo>
                    <a:pt x="1759" y="3198"/>
                  </a:lnTo>
                  <a:lnTo>
                    <a:pt x="1678" y="3231"/>
                  </a:lnTo>
                  <a:lnTo>
                    <a:pt x="1595" y="3260"/>
                  </a:lnTo>
                  <a:lnTo>
                    <a:pt x="1508" y="3282"/>
                  </a:lnTo>
                  <a:lnTo>
                    <a:pt x="1420" y="3298"/>
                  </a:lnTo>
                  <a:lnTo>
                    <a:pt x="1329" y="3307"/>
                  </a:lnTo>
                  <a:lnTo>
                    <a:pt x="1238" y="3311"/>
                  </a:lnTo>
                  <a:lnTo>
                    <a:pt x="1145" y="3307"/>
                  </a:lnTo>
                  <a:lnTo>
                    <a:pt x="1055" y="3298"/>
                  </a:lnTo>
                  <a:lnTo>
                    <a:pt x="966" y="3282"/>
                  </a:lnTo>
                  <a:lnTo>
                    <a:pt x="880" y="3260"/>
                  </a:lnTo>
                  <a:lnTo>
                    <a:pt x="797" y="3231"/>
                  </a:lnTo>
                  <a:lnTo>
                    <a:pt x="716" y="3198"/>
                  </a:lnTo>
                  <a:lnTo>
                    <a:pt x="638" y="3159"/>
                  </a:lnTo>
                  <a:lnTo>
                    <a:pt x="564" y="3115"/>
                  </a:lnTo>
                  <a:lnTo>
                    <a:pt x="493" y="3067"/>
                  </a:lnTo>
                  <a:lnTo>
                    <a:pt x="426" y="3013"/>
                  </a:lnTo>
                  <a:lnTo>
                    <a:pt x="362" y="2955"/>
                  </a:lnTo>
                  <a:lnTo>
                    <a:pt x="304" y="2893"/>
                  </a:lnTo>
                  <a:lnTo>
                    <a:pt x="249" y="2827"/>
                  </a:lnTo>
                  <a:lnTo>
                    <a:pt x="199" y="2758"/>
                  </a:lnTo>
                  <a:lnTo>
                    <a:pt x="155" y="2685"/>
                  </a:lnTo>
                  <a:lnTo>
                    <a:pt x="115" y="2609"/>
                  </a:lnTo>
                  <a:lnTo>
                    <a:pt x="81" y="2529"/>
                  </a:lnTo>
                  <a:lnTo>
                    <a:pt x="53" y="2446"/>
                  </a:lnTo>
                  <a:lnTo>
                    <a:pt x="30" y="2362"/>
                  </a:lnTo>
                  <a:lnTo>
                    <a:pt x="14" y="2275"/>
                  </a:lnTo>
                  <a:lnTo>
                    <a:pt x="3" y="2186"/>
                  </a:lnTo>
                  <a:lnTo>
                    <a:pt x="0" y="2095"/>
                  </a:lnTo>
                  <a:lnTo>
                    <a:pt x="2" y="2049"/>
                  </a:lnTo>
                  <a:lnTo>
                    <a:pt x="7" y="1999"/>
                  </a:lnTo>
                  <a:lnTo>
                    <a:pt x="17" y="1948"/>
                  </a:lnTo>
                  <a:lnTo>
                    <a:pt x="29" y="1895"/>
                  </a:lnTo>
                  <a:lnTo>
                    <a:pt x="44" y="1841"/>
                  </a:lnTo>
                  <a:lnTo>
                    <a:pt x="62" y="1783"/>
                  </a:lnTo>
                  <a:lnTo>
                    <a:pt x="84" y="1726"/>
                  </a:lnTo>
                  <a:lnTo>
                    <a:pt x="108" y="1667"/>
                  </a:lnTo>
                  <a:lnTo>
                    <a:pt x="135" y="1607"/>
                  </a:lnTo>
                  <a:lnTo>
                    <a:pt x="163" y="1546"/>
                  </a:lnTo>
                  <a:lnTo>
                    <a:pt x="194" y="1484"/>
                  </a:lnTo>
                  <a:lnTo>
                    <a:pt x="226" y="1422"/>
                  </a:lnTo>
                  <a:lnTo>
                    <a:pt x="261" y="1359"/>
                  </a:lnTo>
                  <a:lnTo>
                    <a:pt x="296" y="1295"/>
                  </a:lnTo>
                  <a:lnTo>
                    <a:pt x="333" y="1232"/>
                  </a:lnTo>
                  <a:lnTo>
                    <a:pt x="372" y="1168"/>
                  </a:lnTo>
                  <a:lnTo>
                    <a:pt x="412" y="1106"/>
                  </a:lnTo>
                  <a:lnTo>
                    <a:pt x="452" y="1042"/>
                  </a:lnTo>
                  <a:lnTo>
                    <a:pt x="493" y="979"/>
                  </a:lnTo>
                  <a:lnTo>
                    <a:pt x="535" y="917"/>
                  </a:lnTo>
                  <a:lnTo>
                    <a:pt x="577" y="856"/>
                  </a:lnTo>
                  <a:lnTo>
                    <a:pt x="619" y="796"/>
                  </a:lnTo>
                  <a:lnTo>
                    <a:pt x="661" y="737"/>
                  </a:lnTo>
                  <a:lnTo>
                    <a:pt x="703" y="678"/>
                  </a:lnTo>
                  <a:lnTo>
                    <a:pt x="745" y="621"/>
                  </a:lnTo>
                  <a:lnTo>
                    <a:pt x="786" y="566"/>
                  </a:lnTo>
                  <a:lnTo>
                    <a:pt x="826" y="512"/>
                  </a:lnTo>
                  <a:lnTo>
                    <a:pt x="866" y="460"/>
                  </a:lnTo>
                  <a:lnTo>
                    <a:pt x="904" y="410"/>
                  </a:lnTo>
                  <a:lnTo>
                    <a:pt x="941" y="362"/>
                  </a:lnTo>
                  <a:lnTo>
                    <a:pt x="977" y="317"/>
                  </a:lnTo>
                  <a:lnTo>
                    <a:pt x="1011" y="273"/>
                  </a:lnTo>
                  <a:lnTo>
                    <a:pt x="1044" y="233"/>
                  </a:lnTo>
                  <a:lnTo>
                    <a:pt x="1075" y="195"/>
                  </a:lnTo>
                  <a:lnTo>
                    <a:pt x="1103" y="160"/>
                  </a:lnTo>
                  <a:lnTo>
                    <a:pt x="1130" y="128"/>
                  </a:lnTo>
                  <a:lnTo>
                    <a:pt x="1154" y="99"/>
                  </a:lnTo>
                  <a:lnTo>
                    <a:pt x="1174" y="74"/>
                  </a:lnTo>
                  <a:lnTo>
                    <a:pt x="1193" y="52"/>
                  </a:lnTo>
                  <a:lnTo>
                    <a:pt x="1209" y="33"/>
                  </a:lnTo>
                  <a:lnTo>
                    <a:pt x="1221" y="20"/>
                  </a:lnTo>
                  <a:lnTo>
                    <a:pt x="1230" y="9"/>
                  </a:lnTo>
                  <a:lnTo>
                    <a:pt x="1236" y="3"/>
                  </a:lnTo>
                  <a:lnTo>
                    <a:pt x="1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3" name="Freeform 286"/>
            <p:cNvSpPr>
              <a:spLocks/>
            </p:cNvSpPr>
            <p:nvPr/>
          </p:nvSpPr>
          <p:spPr bwMode="auto">
            <a:xfrm>
              <a:off x="5703888" y="3751263"/>
              <a:ext cx="60325" cy="80963"/>
            </a:xfrm>
            <a:custGeom>
              <a:avLst/>
              <a:gdLst>
                <a:gd name="T0" fmla="*/ 189 w 379"/>
                <a:gd name="T1" fmla="*/ 0 h 505"/>
                <a:gd name="T2" fmla="*/ 222 w 379"/>
                <a:gd name="T3" fmla="*/ 2 h 505"/>
                <a:gd name="T4" fmla="*/ 251 w 379"/>
                <a:gd name="T5" fmla="*/ 8 h 505"/>
                <a:gd name="T6" fmla="*/ 278 w 379"/>
                <a:gd name="T7" fmla="*/ 18 h 505"/>
                <a:gd name="T8" fmla="*/ 302 w 379"/>
                <a:gd name="T9" fmla="*/ 33 h 505"/>
                <a:gd name="T10" fmla="*/ 323 w 379"/>
                <a:gd name="T11" fmla="*/ 52 h 505"/>
                <a:gd name="T12" fmla="*/ 340 w 379"/>
                <a:gd name="T13" fmla="*/ 74 h 505"/>
                <a:gd name="T14" fmla="*/ 354 w 379"/>
                <a:gd name="T15" fmla="*/ 102 h 505"/>
                <a:gd name="T16" fmla="*/ 365 w 379"/>
                <a:gd name="T17" fmla="*/ 132 h 505"/>
                <a:gd name="T18" fmla="*/ 372 w 379"/>
                <a:gd name="T19" fmla="*/ 167 h 505"/>
                <a:gd name="T20" fmla="*/ 377 w 379"/>
                <a:gd name="T21" fmla="*/ 207 h 505"/>
                <a:gd name="T22" fmla="*/ 379 w 379"/>
                <a:gd name="T23" fmla="*/ 251 h 505"/>
                <a:gd name="T24" fmla="*/ 377 w 379"/>
                <a:gd name="T25" fmla="*/ 295 h 505"/>
                <a:gd name="T26" fmla="*/ 372 w 379"/>
                <a:gd name="T27" fmla="*/ 335 h 505"/>
                <a:gd name="T28" fmla="*/ 365 w 379"/>
                <a:gd name="T29" fmla="*/ 370 h 505"/>
                <a:gd name="T30" fmla="*/ 354 w 379"/>
                <a:gd name="T31" fmla="*/ 402 h 505"/>
                <a:gd name="T32" fmla="*/ 340 w 379"/>
                <a:gd name="T33" fmla="*/ 429 h 505"/>
                <a:gd name="T34" fmla="*/ 323 w 379"/>
                <a:gd name="T35" fmla="*/ 453 h 505"/>
                <a:gd name="T36" fmla="*/ 302 w 379"/>
                <a:gd name="T37" fmla="*/ 471 h 505"/>
                <a:gd name="T38" fmla="*/ 280 w 379"/>
                <a:gd name="T39" fmla="*/ 486 h 505"/>
                <a:gd name="T40" fmla="*/ 253 w 379"/>
                <a:gd name="T41" fmla="*/ 496 h 505"/>
                <a:gd name="T42" fmla="*/ 223 w 379"/>
                <a:gd name="T43" fmla="*/ 503 h 505"/>
                <a:gd name="T44" fmla="*/ 190 w 379"/>
                <a:gd name="T45" fmla="*/ 505 h 505"/>
                <a:gd name="T46" fmla="*/ 158 w 379"/>
                <a:gd name="T47" fmla="*/ 503 h 505"/>
                <a:gd name="T48" fmla="*/ 127 w 379"/>
                <a:gd name="T49" fmla="*/ 496 h 505"/>
                <a:gd name="T50" fmla="*/ 101 w 379"/>
                <a:gd name="T51" fmla="*/ 486 h 505"/>
                <a:gd name="T52" fmla="*/ 77 w 379"/>
                <a:gd name="T53" fmla="*/ 471 h 505"/>
                <a:gd name="T54" fmla="*/ 56 w 379"/>
                <a:gd name="T55" fmla="*/ 453 h 505"/>
                <a:gd name="T56" fmla="*/ 39 w 379"/>
                <a:gd name="T57" fmla="*/ 429 h 505"/>
                <a:gd name="T58" fmla="*/ 25 w 379"/>
                <a:gd name="T59" fmla="*/ 402 h 505"/>
                <a:gd name="T60" fmla="*/ 14 w 379"/>
                <a:gd name="T61" fmla="*/ 370 h 505"/>
                <a:gd name="T62" fmla="*/ 6 w 379"/>
                <a:gd name="T63" fmla="*/ 335 h 505"/>
                <a:gd name="T64" fmla="*/ 1 w 379"/>
                <a:gd name="T65" fmla="*/ 295 h 505"/>
                <a:gd name="T66" fmla="*/ 0 w 379"/>
                <a:gd name="T67" fmla="*/ 251 h 505"/>
                <a:gd name="T68" fmla="*/ 1 w 379"/>
                <a:gd name="T69" fmla="*/ 204 h 505"/>
                <a:gd name="T70" fmla="*/ 7 w 379"/>
                <a:gd name="T71" fmla="*/ 163 h 505"/>
                <a:gd name="T72" fmla="*/ 15 w 379"/>
                <a:gd name="T73" fmla="*/ 125 h 505"/>
                <a:gd name="T74" fmla="*/ 28 w 379"/>
                <a:gd name="T75" fmla="*/ 93 h 505"/>
                <a:gd name="T76" fmla="*/ 44 w 379"/>
                <a:gd name="T77" fmla="*/ 64 h 505"/>
                <a:gd name="T78" fmla="*/ 61 w 379"/>
                <a:gd name="T79" fmla="*/ 44 h 505"/>
                <a:gd name="T80" fmla="*/ 80 w 379"/>
                <a:gd name="T81" fmla="*/ 28 h 505"/>
                <a:gd name="T82" fmla="*/ 103 w 379"/>
                <a:gd name="T83" fmla="*/ 16 h 505"/>
                <a:gd name="T84" fmla="*/ 129 w 379"/>
                <a:gd name="T85" fmla="*/ 7 h 505"/>
                <a:gd name="T86" fmla="*/ 158 w 379"/>
                <a:gd name="T87" fmla="*/ 1 h 505"/>
                <a:gd name="T88" fmla="*/ 189 w 379"/>
                <a:gd name="T89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79" h="505">
                  <a:moveTo>
                    <a:pt x="189" y="0"/>
                  </a:moveTo>
                  <a:lnTo>
                    <a:pt x="222" y="2"/>
                  </a:lnTo>
                  <a:lnTo>
                    <a:pt x="251" y="8"/>
                  </a:lnTo>
                  <a:lnTo>
                    <a:pt x="278" y="18"/>
                  </a:lnTo>
                  <a:lnTo>
                    <a:pt x="302" y="33"/>
                  </a:lnTo>
                  <a:lnTo>
                    <a:pt x="323" y="52"/>
                  </a:lnTo>
                  <a:lnTo>
                    <a:pt x="340" y="74"/>
                  </a:lnTo>
                  <a:lnTo>
                    <a:pt x="354" y="102"/>
                  </a:lnTo>
                  <a:lnTo>
                    <a:pt x="365" y="132"/>
                  </a:lnTo>
                  <a:lnTo>
                    <a:pt x="372" y="167"/>
                  </a:lnTo>
                  <a:lnTo>
                    <a:pt x="377" y="207"/>
                  </a:lnTo>
                  <a:lnTo>
                    <a:pt x="379" y="251"/>
                  </a:lnTo>
                  <a:lnTo>
                    <a:pt x="377" y="295"/>
                  </a:lnTo>
                  <a:lnTo>
                    <a:pt x="372" y="335"/>
                  </a:lnTo>
                  <a:lnTo>
                    <a:pt x="365" y="370"/>
                  </a:lnTo>
                  <a:lnTo>
                    <a:pt x="354" y="402"/>
                  </a:lnTo>
                  <a:lnTo>
                    <a:pt x="340" y="429"/>
                  </a:lnTo>
                  <a:lnTo>
                    <a:pt x="323" y="453"/>
                  </a:lnTo>
                  <a:lnTo>
                    <a:pt x="302" y="471"/>
                  </a:lnTo>
                  <a:lnTo>
                    <a:pt x="280" y="486"/>
                  </a:lnTo>
                  <a:lnTo>
                    <a:pt x="253" y="496"/>
                  </a:lnTo>
                  <a:lnTo>
                    <a:pt x="223" y="503"/>
                  </a:lnTo>
                  <a:lnTo>
                    <a:pt x="190" y="505"/>
                  </a:lnTo>
                  <a:lnTo>
                    <a:pt x="158" y="503"/>
                  </a:lnTo>
                  <a:lnTo>
                    <a:pt x="127" y="496"/>
                  </a:lnTo>
                  <a:lnTo>
                    <a:pt x="101" y="486"/>
                  </a:lnTo>
                  <a:lnTo>
                    <a:pt x="77" y="471"/>
                  </a:lnTo>
                  <a:lnTo>
                    <a:pt x="56" y="453"/>
                  </a:lnTo>
                  <a:lnTo>
                    <a:pt x="39" y="429"/>
                  </a:lnTo>
                  <a:lnTo>
                    <a:pt x="25" y="402"/>
                  </a:lnTo>
                  <a:lnTo>
                    <a:pt x="14" y="370"/>
                  </a:lnTo>
                  <a:lnTo>
                    <a:pt x="6" y="335"/>
                  </a:lnTo>
                  <a:lnTo>
                    <a:pt x="1" y="295"/>
                  </a:lnTo>
                  <a:lnTo>
                    <a:pt x="0" y="251"/>
                  </a:lnTo>
                  <a:lnTo>
                    <a:pt x="1" y="204"/>
                  </a:lnTo>
                  <a:lnTo>
                    <a:pt x="7" y="163"/>
                  </a:lnTo>
                  <a:lnTo>
                    <a:pt x="15" y="125"/>
                  </a:lnTo>
                  <a:lnTo>
                    <a:pt x="28" y="93"/>
                  </a:lnTo>
                  <a:lnTo>
                    <a:pt x="44" y="64"/>
                  </a:lnTo>
                  <a:lnTo>
                    <a:pt x="61" y="44"/>
                  </a:lnTo>
                  <a:lnTo>
                    <a:pt x="80" y="28"/>
                  </a:lnTo>
                  <a:lnTo>
                    <a:pt x="103" y="16"/>
                  </a:lnTo>
                  <a:lnTo>
                    <a:pt x="129" y="7"/>
                  </a:lnTo>
                  <a:lnTo>
                    <a:pt x="158" y="1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77" name="Freeform 291"/>
          <p:cNvSpPr>
            <a:spLocks noEditPoints="1"/>
          </p:cNvSpPr>
          <p:nvPr/>
        </p:nvSpPr>
        <p:spPr bwMode="auto">
          <a:xfrm>
            <a:off x="6282896" y="3529013"/>
            <a:ext cx="552450" cy="395288"/>
          </a:xfrm>
          <a:custGeom>
            <a:avLst/>
            <a:gdLst>
              <a:gd name="T0" fmla="*/ 2356 w 3478"/>
              <a:gd name="T1" fmla="*/ 437 h 2493"/>
              <a:gd name="T2" fmla="*/ 2149 w 3478"/>
              <a:gd name="T3" fmla="*/ 639 h 2493"/>
              <a:gd name="T4" fmla="*/ 2054 w 3478"/>
              <a:gd name="T5" fmla="*/ 974 h 2493"/>
              <a:gd name="T6" fmla="*/ 2073 w 3478"/>
              <a:gd name="T7" fmla="*/ 1068 h 2493"/>
              <a:gd name="T8" fmla="*/ 2998 w 3478"/>
              <a:gd name="T9" fmla="*/ 1033 h 2493"/>
              <a:gd name="T10" fmla="*/ 3011 w 3478"/>
              <a:gd name="T11" fmla="*/ 856 h 2493"/>
              <a:gd name="T12" fmla="*/ 2921 w 3478"/>
              <a:gd name="T13" fmla="*/ 587 h 2493"/>
              <a:gd name="T14" fmla="*/ 2715 w 3478"/>
              <a:gd name="T15" fmla="*/ 416 h 2493"/>
              <a:gd name="T16" fmla="*/ 701 w 3478"/>
              <a:gd name="T17" fmla="*/ 11 h 2493"/>
              <a:gd name="T18" fmla="*/ 1021 w 3478"/>
              <a:gd name="T19" fmla="*/ 128 h 2493"/>
              <a:gd name="T20" fmla="*/ 1279 w 3478"/>
              <a:gd name="T21" fmla="*/ 354 h 2493"/>
              <a:gd name="T22" fmla="*/ 1421 w 3478"/>
              <a:gd name="T23" fmla="*/ 626 h 2493"/>
              <a:gd name="T24" fmla="*/ 1432 w 3478"/>
              <a:gd name="T25" fmla="*/ 754 h 2493"/>
              <a:gd name="T26" fmla="*/ 1161 w 3478"/>
              <a:gd name="T27" fmla="*/ 567 h 2493"/>
              <a:gd name="T28" fmla="*/ 842 w 3478"/>
              <a:gd name="T29" fmla="*/ 416 h 2493"/>
              <a:gd name="T30" fmla="*/ 663 w 3478"/>
              <a:gd name="T31" fmla="*/ 376 h 2493"/>
              <a:gd name="T32" fmla="*/ 606 w 3478"/>
              <a:gd name="T33" fmla="*/ 371 h 2493"/>
              <a:gd name="T34" fmla="*/ 698 w 3478"/>
              <a:gd name="T35" fmla="*/ 388 h 2493"/>
              <a:gd name="T36" fmla="*/ 916 w 3478"/>
              <a:gd name="T37" fmla="*/ 471 h 2493"/>
              <a:gd name="T38" fmla="*/ 1236 w 3478"/>
              <a:gd name="T39" fmla="*/ 682 h 2493"/>
              <a:gd name="T40" fmla="*/ 1440 w 3478"/>
              <a:gd name="T41" fmla="*/ 861 h 2493"/>
              <a:gd name="T42" fmla="*/ 1626 w 3478"/>
              <a:gd name="T43" fmla="*/ 913 h 2493"/>
              <a:gd name="T44" fmla="*/ 1842 w 3478"/>
              <a:gd name="T45" fmla="*/ 554 h 2493"/>
              <a:gd name="T46" fmla="*/ 2176 w 3478"/>
              <a:gd name="T47" fmla="*/ 311 h 2493"/>
              <a:gd name="T48" fmla="*/ 2604 w 3478"/>
              <a:gd name="T49" fmla="*/ 221 h 2493"/>
              <a:gd name="T50" fmla="*/ 3025 w 3478"/>
              <a:gd name="T51" fmla="*/ 319 h 2493"/>
              <a:gd name="T52" fmla="*/ 3322 w 3478"/>
              <a:gd name="T53" fmla="*/ 586 h 2493"/>
              <a:gd name="T54" fmla="*/ 3469 w 3478"/>
              <a:gd name="T55" fmla="*/ 981 h 2493"/>
              <a:gd name="T56" fmla="*/ 3455 w 3478"/>
              <a:gd name="T57" fmla="*/ 1217 h 2493"/>
              <a:gd name="T58" fmla="*/ 2047 w 3478"/>
              <a:gd name="T59" fmla="*/ 1241 h 2493"/>
              <a:gd name="T60" fmla="*/ 2056 w 3478"/>
              <a:gd name="T61" fmla="*/ 1519 h 2493"/>
              <a:gd name="T62" fmla="*/ 2185 w 3478"/>
              <a:gd name="T63" fmla="*/ 1891 h 2493"/>
              <a:gd name="T64" fmla="*/ 2445 w 3478"/>
              <a:gd name="T65" fmla="*/ 2120 h 2493"/>
              <a:gd name="T66" fmla="*/ 2793 w 3478"/>
              <a:gd name="T67" fmla="*/ 2189 h 2493"/>
              <a:gd name="T68" fmla="*/ 3215 w 3478"/>
              <a:gd name="T69" fmla="*/ 2126 h 2493"/>
              <a:gd name="T70" fmla="*/ 3419 w 3478"/>
              <a:gd name="T71" fmla="*/ 2028 h 2493"/>
              <a:gd name="T72" fmla="*/ 3472 w 3478"/>
              <a:gd name="T73" fmla="*/ 2128 h 2493"/>
              <a:gd name="T74" fmla="*/ 3183 w 3478"/>
              <a:gd name="T75" fmla="*/ 2387 h 2493"/>
              <a:gd name="T76" fmla="*/ 2810 w 3478"/>
              <a:gd name="T77" fmla="*/ 2487 h 2493"/>
              <a:gd name="T78" fmla="*/ 2361 w 3478"/>
              <a:gd name="T79" fmla="*/ 2466 h 2493"/>
              <a:gd name="T80" fmla="*/ 1978 w 3478"/>
              <a:gd name="T81" fmla="*/ 2304 h 2493"/>
              <a:gd name="T82" fmla="*/ 1700 w 3478"/>
              <a:gd name="T83" fmla="*/ 2003 h 2493"/>
              <a:gd name="T84" fmla="*/ 1559 w 3478"/>
              <a:gd name="T85" fmla="*/ 1547 h 2493"/>
              <a:gd name="T86" fmla="*/ 1535 w 3478"/>
              <a:gd name="T87" fmla="*/ 1090 h 2493"/>
              <a:gd name="T88" fmla="*/ 1294 w 3478"/>
              <a:gd name="T89" fmla="*/ 860 h 2493"/>
              <a:gd name="T90" fmla="*/ 941 w 3478"/>
              <a:gd name="T91" fmla="*/ 858 h 2493"/>
              <a:gd name="T92" fmla="*/ 625 w 3478"/>
              <a:gd name="T93" fmla="*/ 771 h 2493"/>
              <a:gd name="T94" fmla="*/ 342 w 3478"/>
              <a:gd name="T95" fmla="*/ 598 h 2493"/>
              <a:gd name="T96" fmla="*/ 114 w 3478"/>
              <a:gd name="T97" fmla="*/ 383 h 2493"/>
              <a:gd name="T98" fmla="*/ 20 w 3478"/>
              <a:gd name="T99" fmla="*/ 287 h 2493"/>
              <a:gd name="T100" fmla="*/ 4 w 3478"/>
              <a:gd name="T101" fmla="*/ 260 h 2493"/>
              <a:gd name="T102" fmla="*/ 67 w 3478"/>
              <a:gd name="T103" fmla="*/ 188 h 2493"/>
              <a:gd name="T104" fmla="*/ 230 w 3478"/>
              <a:gd name="T105" fmla="*/ 74 h 2493"/>
              <a:gd name="T106" fmla="*/ 532 w 3478"/>
              <a:gd name="T107" fmla="*/ 1 h 2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78" h="2493">
                <a:moveTo>
                  <a:pt x="2575" y="391"/>
                </a:moveTo>
                <a:lnTo>
                  <a:pt x="2525" y="393"/>
                </a:lnTo>
                <a:lnTo>
                  <a:pt x="2478" y="399"/>
                </a:lnTo>
                <a:lnTo>
                  <a:pt x="2434" y="408"/>
                </a:lnTo>
                <a:lnTo>
                  <a:pt x="2394" y="420"/>
                </a:lnTo>
                <a:lnTo>
                  <a:pt x="2356" y="437"/>
                </a:lnTo>
                <a:lnTo>
                  <a:pt x="2312" y="461"/>
                </a:lnTo>
                <a:lnTo>
                  <a:pt x="2273" y="489"/>
                </a:lnTo>
                <a:lnTo>
                  <a:pt x="2237" y="521"/>
                </a:lnTo>
                <a:lnTo>
                  <a:pt x="2204" y="558"/>
                </a:lnTo>
                <a:lnTo>
                  <a:pt x="2174" y="597"/>
                </a:lnTo>
                <a:lnTo>
                  <a:pt x="2149" y="639"/>
                </a:lnTo>
                <a:lnTo>
                  <a:pt x="2126" y="683"/>
                </a:lnTo>
                <a:lnTo>
                  <a:pt x="2107" y="731"/>
                </a:lnTo>
                <a:lnTo>
                  <a:pt x="2086" y="799"/>
                </a:lnTo>
                <a:lnTo>
                  <a:pt x="2070" y="868"/>
                </a:lnTo>
                <a:lnTo>
                  <a:pt x="2059" y="940"/>
                </a:lnTo>
                <a:lnTo>
                  <a:pt x="2054" y="974"/>
                </a:lnTo>
                <a:lnTo>
                  <a:pt x="2051" y="1004"/>
                </a:lnTo>
                <a:lnTo>
                  <a:pt x="2052" y="1031"/>
                </a:lnTo>
                <a:lnTo>
                  <a:pt x="2055" y="1047"/>
                </a:lnTo>
                <a:lnTo>
                  <a:pt x="2059" y="1058"/>
                </a:lnTo>
                <a:lnTo>
                  <a:pt x="2064" y="1066"/>
                </a:lnTo>
                <a:lnTo>
                  <a:pt x="2073" y="1068"/>
                </a:lnTo>
                <a:lnTo>
                  <a:pt x="2928" y="1068"/>
                </a:lnTo>
                <a:lnTo>
                  <a:pt x="2950" y="1066"/>
                </a:lnTo>
                <a:lnTo>
                  <a:pt x="2966" y="1062"/>
                </a:lnTo>
                <a:lnTo>
                  <a:pt x="2979" y="1054"/>
                </a:lnTo>
                <a:lnTo>
                  <a:pt x="2990" y="1044"/>
                </a:lnTo>
                <a:lnTo>
                  <a:pt x="2998" y="1033"/>
                </a:lnTo>
                <a:lnTo>
                  <a:pt x="3004" y="1020"/>
                </a:lnTo>
                <a:lnTo>
                  <a:pt x="3009" y="996"/>
                </a:lnTo>
                <a:lnTo>
                  <a:pt x="3012" y="969"/>
                </a:lnTo>
                <a:lnTo>
                  <a:pt x="3012" y="938"/>
                </a:lnTo>
                <a:lnTo>
                  <a:pt x="3013" y="904"/>
                </a:lnTo>
                <a:lnTo>
                  <a:pt x="3011" y="856"/>
                </a:lnTo>
                <a:lnTo>
                  <a:pt x="3006" y="807"/>
                </a:lnTo>
                <a:lnTo>
                  <a:pt x="2996" y="759"/>
                </a:lnTo>
                <a:lnTo>
                  <a:pt x="2982" y="713"/>
                </a:lnTo>
                <a:lnTo>
                  <a:pt x="2965" y="669"/>
                </a:lnTo>
                <a:lnTo>
                  <a:pt x="2944" y="627"/>
                </a:lnTo>
                <a:lnTo>
                  <a:pt x="2921" y="587"/>
                </a:lnTo>
                <a:lnTo>
                  <a:pt x="2895" y="549"/>
                </a:lnTo>
                <a:lnTo>
                  <a:pt x="2865" y="516"/>
                </a:lnTo>
                <a:lnTo>
                  <a:pt x="2832" y="484"/>
                </a:lnTo>
                <a:lnTo>
                  <a:pt x="2796" y="458"/>
                </a:lnTo>
                <a:lnTo>
                  <a:pt x="2758" y="434"/>
                </a:lnTo>
                <a:lnTo>
                  <a:pt x="2715" y="416"/>
                </a:lnTo>
                <a:lnTo>
                  <a:pt x="2671" y="402"/>
                </a:lnTo>
                <a:lnTo>
                  <a:pt x="2624" y="393"/>
                </a:lnTo>
                <a:lnTo>
                  <a:pt x="2575" y="391"/>
                </a:lnTo>
                <a:close/>
                <a:moveTo>
                  <a:pt x="588" y="0"/>
                </a:moveTo>
                <a:lnTo>
                  <a:pt x="645" y="4"/>
                </a:lnTo>
                <a:lnTo>
                  <a:pt x="701" y="11"/>
                </a:lnTo>
                <a:lnTo>
                  <a:pt x="758" y="22"/>
                </a:lnTo>
                <a:lnTo>
                  <a:pt x="813" y="37"/>
                </a:lnTo>
                <a:lnTo>
                  <a:pt x="868" y="54"/>
                </a:lnTo>
                <a:lnTo>
                  <a:pt x="920" y="76"/>
                </a:lnTo>
                <a:lnTo>
                  <a:pt x="972" y="101"/>
                </a:lnTo>
                <a:lnTo>
                  <a:pt x="1021" y="128"/>
                </a:lnTo>
                <a:lnTo>
                  <a:pt x="1068" y="158"/>
                </a:lnTo>
                <a:lnTo>
                  <a:pt x="1113" y="190"/>
                </a:lnTo>
                <a:lnTo>
                  <a:pt x="1156" y="224"/>
                </a:lnTo>
                <a:lnTo>
                  <a:pt x="1196" y="261"/>
                </a:lnTo>
                <a:lnTo>
                  <a:pt x="1240" y="307"/>
                </a:lnTo>
                <a:lnTo>
                  <a:pt x="1279" y="354"/>
                </a:lnTo>
                <a:lnTo>
                  <a:pt x="1314" y="404"/>
                </a:lnTo>
                <a:lnTo>
                  <a:pt x="1345" y="454"/>
                </a:lnTo>
                <a:lnTo>
                  <a:pt x="1372" y="504"/>
                </a:lnTo>
                <a:lnTo>
                  <a:pt x="1391" y="546"/>
                </a:lnTo>
                <a:lnTo>
                  <a:pt x="1407" y="587"/>
                </a:lnTo>
                <a:lnTo>
                  <a:pt x="1421" y="626"/>
                </a:lnTo>
                <a:lnTo>
                  <a:pt x="1432" y="663"/>
                </a:lnTo>
                <a:lnTo>
                  <a:pt x="1439" y="699"/>
                </a:lnTo>
                <a:lnTo>
                  <a:pt x="1446" y="731"/>
                </a:lnTo>
                <a:lnTo>
                  <a:pt x="1450" y="751"/>
                </a:lnTo>
                <a:lnTo>
                  <a:pt x="1452" y="771"/>
                </a:lnTo>
                <a:lnTo>
                  <a:pt x="1432" y="754"/>
                </a:lnTo>
                <a:lnTo>
                  <a:pt x="1409" y="737"/>
                </a:lnTo>
                <a:lnTo>
                  <a:pt x="1367" y="704"/>
                </a:lnTo>
                <a:lnTo>
                  <a:pt x="1320" y="671"/>
                </a:lnTo>
                <a:lnTo>
                  <a:pt x="1269" y="637"/>
                </a:lnTo>
                <a:lnTo>
                  <a:pt x="1217" y="601"/>
                </a:lnTo>
                <a:lnTo>
                  <a:pt x="1161" y="567"/>
                </a:lnTo>
                <a:lnTo>
                  <a:pt x="1102" y="533"/>
                </a:lnTo>
                <a:lnTo>
                  <a:pt x="1044" y="502"/>
                </a:lnTo>
                <a:lnTo>
                  <a:pt x="985" y="473"/>
                </a:lnTo>
                <a:lnTo>
                  <a:pt x="927" y="448"/>
                </a:lnTo>
                <a:lnTo>
                  <a:pt x="884" y="431"/>
                </a:lnTo>
                <a:lnTo>
                  <a:pt x="842" y="416"/>
                </a:lnTo>
                <a:lnTo>
                  <a:pt x="803" y="404"/>
                </a:lnTo>
                <a:lnTo>
                  <a:pt x="766" y="393"/>
                </a:lnTo>
                <a:lnTo>
                  <a:pt x="731" y="387"/>
                </a:lnTo>
                <a:lnTo>
                  <a:pt x="699" y="380"/>
                </a:lnTo>
                <a:lnTo>
                  <a:pt x="680" y="377"/>
                </a:lnTo>
                <a:lnTo>
                  <a:pt x="663" y="376"/>
                </a:lnTo>
                <a:lnTo>
                  <a:pt x="647" y="374"/>
                </a:lnTo>
                <a:lnTo>
                  <a:pt x="629" y="372"/>
                </a:lnTo>
                <a:lnTo>
                  <a:pt x="614" y="371"/>
                </a:lnTo>
                <a:lnTo>
                  <a:pt x="606" y="371"/>
                </a:lnTo>
                <a:lnTo>
                  <a:pt x="602" y="371"/>
                </a:lnTo>
                <a:lnTo>
                  <a:pt x="606" y="371"/>
                </a:lnTo>
                <a:lnTo>
                  <a:pt x="614" y="372"/>
                </a:lnTo>
                <a:lnTo>
                  <a:pt x="629" y="374"/>
                </a:lnTo>
                <a:lnTo>
                  <a:pt x="647" y="378"/>
                </a:lnTo>
                <a:lnTo>
                  <a:pt x="663" y="380"/>
                </a:lnTo>
                <a:lnTo>
                  <a:pt x="679" y="383"/>
                </a:lnTo>
                <a:lnTo>
                  <a:pt x="698" y="388"/>
                </a:lnTo>
                <a:lnTo>
                  <a:pt x="728" y="397"/>
                </a:lnTo>
                <a:lnTo>
                  <a:pt x="762" y="407"/>
                </a:lnTo>
                <a:lnTo>
                  <a:pt x="797" y="420"/>
                </a:lnTo>
                <a:lnTo>
                  <a:pt x="837" y="434"/>
                </a:lnTo>
                <a:lnTo>
                  <a:pt x="875" y="452"/>
                </a:lnTo>
                <a:lnTo>
                  <a:pt x="916" y="471"/>
                </a:lnTo>
                <a:lnTo>
                  <a:pt x="971" y="501"/>
                </a:lnTo>
                <a:lnTo>
                  <a:pt x="1027" y="534"/>
                </a:lnTo>
                <a:lnTo>
                  <a:pt x="1082" y="569"/>
                </a:lnTo>
                <a:lnTo>
                  <a:pt x="1135" y="607"/>
                </a:lnTo>
                <a:lnTo>
                  <a:pt x="1187" y="644"/>
                </a:lnTo>
                <a:lnTo>
                  <a:pt x="1236" y="682"/>
                </a:lnTo>
                <a:lnTo>
                  <a:pt x="1282" y="720"/>
                </a:lnTo>
                <a:lnTo>
                  <a:pt x="1325" y="757"/>
                </a:lnTo>
                <a:lnTo>
                  <a:pt x="1365" y="791"/>
                </a:lnTo>
                <a:lnTo>
                  <a:pt x="1380" y="806"/>
                </a:lnTo>
                <a:lnTo>
                  <a:pt x="1395" y="820"/>
                </a:lnTo>
                <a:lnTo>
                  <a:pt x="1440" y="861"/>
                </a:lnTo>
                <a:lnTo>
                  <a:pt x="1481" y="904"/>
                </a:lnTo>
                <a:lnTo>
                  <a:pt x="1519" y="949"/>
                </a:lnTo>
                <a:lnTo>
                  <a:pt x="1554" y="994"/>
                </a:lnTo>
                <a:lnTo>
                  <a:pt x="1586" y="1041"/>
                </a:lnTo>
                <a:lnTo>
                  <a:pt x="1605" y="977"/>
                </a:lnTo>
                <a:lnTo>
                  <a:pt x="1626" y="913"/>
                </a:lnTo>
                <a:lnTo>
                  <a:pt x="1653" y="847"/>
                </a:lnTo>
                <a:lnTo>
                  <a:pt x="1685" y="782"/>
                </a:lnTo>
                <a:lnTo>
                  <a:pt x="1719" y="720"/>
                </a:lnTo>
                <a:lnTo>
                  <a:pt x="1756" y="662"/>
                </a:lnTo>
                <a:lnTo>
                  <a:pt x="1798" y="607"/>
                </a:lnTo>
                <a:lnTo>
                  <a:pt x="1842" y="554"/>
                </a:lnTo>
                <a:lnTo>
                  <a:pt x="1890" y="504"/>
                </a:lnTo>
                <a:lnTo>
                  <a:pt x="1941" y="459"/>
                </a:lnTo>
                <a:lnTo>
                  <a:pt x="1995" y="417"/>
                </a:lnTo>
                <a:lnTo>
                  <a:pt x="2052" y="378"/>
                </a:lnTo>
                <a:lnTo>
                  <a:pt x="2113" y="342"/>
                </a:lnTo>
                <a:lnTo>
                  <a:pt x="2176" y="311"/>
                </a:lnTo>
                <a:lnTo>
                  <a:pt x="2242" y="283"/>
                </a:lnTo>
                <a:lnTo>
                  <a:pt x="2310" y="261"/>
                </a:lnTo>
                <a:lnTo>
                  <a:pt x="2380" y="244"/>
                </a:lnTo>
                <a:lnTo>
                  <a:pt x="2453" y="231"/>
                </a:lnTo>
                <a:lnTo>
                  <a:pt x="2527" y="224"/>
                </a:lnTo>
                <a:lnTo>
                  <a:pt x="2604" y="221"/>
                </a:lnTo>
                <a:lnTo>
                  <a:pt x="2682" y="224"/>
                </a:lnTo>
                <a:lnTo>
                  <a:pt x="2757" y="232"/>
                </a:lnTo>
                <a:lnTo>
                  <a:pt x="2828" y="247"/>
                </a:lnTo>
                <a:lnTo>
                  <a:pt x="2897" y="266"/>
                </a:lnTo>
                <a:lnTo>
                  <a:pt x="2963" y="290"/>
                </a:lnTo>
                <a:lnTo>
                  <a:pt x="3025" y="319"/>
                </a:lnTo>
                <a:lnTo>
                  <a:pt x="3084" y="353"/>
                </a:lnTo>
                <a:lnTo>
                  <a:pt x="3138" y="391"/>
                </a:lnTo>
                <a:lnTo>
                  <a:pt x="3190" y="434"/>
                </a:lnTo>
                <a:lnTo>
                  <a:pt x="3238" y="481"/>
                </a:lnTo>
                <a:lnTo>
                  <a:pt x="3282" y="531"/>
                </a:lnTo>
                <a:lnTo>
                  <a:pt x="3322" y="586"/>
                </a:lnTo>
                <a:lnTo>
                  <a:pt x="3357" y="643"/>
                </a:lnTo>
                <a:lnTo>
                  <a:pt x="3389" y="704"/>
                </a:lnTo>
                <a:lnTo>
                  <a:pt x="3416" y="770"/>
                </a:lnTo>
                <a:lnTo>
                  <a:pt x="3438" y="838"/>
                </a:lnTo>
                <a:lnTo>
                  <a:pt x="3455" y="909"/>
                </a:lnTo>
                <a:lnTo>
                  <a:pt x="3469" y="981"/>
                </a:lnTo>
                <a:lnTo>
                  <a:pt x="3476" y="1057"/>
                </a:lnTo>
                <a:lnTo>
                  <a:pt x="3478" y="1134"/>
                </a:lnTo>
                <a:lnTo>
                  <a:pt x="3477" y="1161"/>
                </a:lnTo>
                <a:lnTo>
                  <a:pt x="3473" y="1183"/>
                </a:lnTo>
                <a:lnTo>
                  <a:pt x="3465" y="1202"/>
                </a:lnTo>
                <a:lnTo>
                  <a:pt x="3455" y="1217"/>
                </a:lnTo>
                <a:lnTo>
                  <a:pt x="3442" y="1227"/>
                </a:lnTo>
                <a:lnTo>
                  <a:pt x="3427" y="1232"/>
                </a:lnTo>
                <a:lnTo>
                  <a:pt x="3408" y="1234"/>
                </a:lnTo>
                <a:lnTo>
                  <a:pt x="2068" y="1234"/>
                </a:lnTo>
                <a:lnTo>
                  <a:pt x="2055" y="1237"/>
                </a:lnTo>
                <a:lnTo>
                  <a:pt x="2047" y="1241"/>
                </a:lnTo>
                <a:lnTo>
                  <a:pt x="2043" y="1251"/>
                </a:lnTo>
                <a:lnTo>
                  <a:pt x="2041" y="1269"/>
                </a:lnTo>
                <a:lnTo>
                  <a:pt x="2040" y="1290"/>
                </a:lnTo>
                <a:lnTo>
                  <a:pt x="2043" y="1371"/>
                </a:lnTo>
                <a:lnTo>
                  <a:pt x="2047" y="1447"/>
                </a:lnTo>
                <a:lnTo>
                  <a:pt x="2056" y="1519"/>
                </a:lnTo>
                <a:lnTo>
                  <a:pt x="2067" y="1587"/>
                </a:lnTo>
                <a:lnTo>
                  <a:pt x="2081" y="1650"/>
                </a:lnTo>
                <a:lnTo>
                  <a:pt x="2099" y="1710"/>
                </a:lnTo>
                <a:lnTo>
                  <a:pt x="2124" y="1776"/>
                </a:lnTo>
                <a:lnTo>
                  <a:pt x="2153" y="1836"/>
                </a:lnTo>
                <a:lnTo>
                  <a:pt x="2185" y="1891"/>
                </a:lnTo>
                <a:lnTo>
                  <a:pt x="2220" y="1941"/>
                </a:lnTo>
                <a:lnTo>
                  <a:pt x="2260" y="1987"/>
                </a:lnTo>
                <a:lnTo>
                  <a:pt x="2301" y="2028"/>
                </a:lnTo>
                <a:lnTo>
                  <a:pt x="2346" y="2063"/>
                </a:lnTo>
                <a:lnTo>
                  <a:pt x="2395" y="2093"/>
                </a:lnTo>
                <a:lnTo>
                  <a:pt x="2445" y="2120"/>
                </a:lnTo>
                <a:lnTo>
                  <a:pt x="2499" y="2141"/>
                </a:lnTo>
                <a:lnTo>
                  <a:pt x="2554" y="2159"/>
                </a:lnTo>
                <a:lnTo>
                  <a:pt x="2611" y="2172"/>
                </a:lnTo>
                <a:lnTo>
                  <a:pt x="2670" y="2181"/>
                </a:lnTo>
                <a:lnTo>
                  <a:pt x="2730" y="2187"/>
                </a:lnTo>
                <a:lnTo>
                  <a:pt x="2793" y="2189"/>
                </a:lnTo>
                <a:lnTo>
                  <a:pt x="2872" y="2187"/>
                </a:lnTo>
                <a:lnTo>
                  <a:pt x="2950" y="2181"/>
                </a:lnTo>
                <a:lnTo>
                  <a:pt x="3025" y="2172"/>
                </a:lnTo>
                <a:lnTo>
                  <a:pt x="3100" y="2159"/>
                </a:lnTo>
                <a:lnTo>
                  <a:pt x="3159" y="2144"/>
                </a:lnTo>
                <a:lnTo>
                  <a:pt x="3215" y="2126"/>
                </a:lnTo>
                <a:lnTo>
                  <a:pt x="3270" y="2101"/>
                </a:lnTo>
                <a:lnTo>
                  <a:pt x="3323" y="2072"/>
                </a:lnTo>
                <a:lnTo>
                  <a:pt x="3373" y="2039"/>
                </a:lnTo>
                <a:lnTo>
                  <a:pt x="3389" y="2028"/>
                </a:lnTo>
                <a:lnTo>
                  <a:pt x="3404" y="2024"/>
                </a:lnTo>
                <a:lnTo>
                  <a:pt x="3419" y="2028"/>
                </a:lnTo>
                <a:lnTo>
                  <a:pt x="3435" y="2039"/>
                </a:lnTo>
                <a:lnTo>
                  <a:pt x="3451" y="2057"/>
                </a:lnTo>
                <a:lnTo>
                  <a:pt x="3465" y="2077"/>
                </a:lnTo>
                <a:lnTo>
                  <a:pt x="3473" y="2094"/>
                </a:lnTo>
                <a:lnTo>
                  <a:pt x="3476" y="2112"/>
                </a:lnTo>
                <a:lnTo>
                  <a:pt x="3472" y="2128"/>
                </a:lnTo>
                <a:lnTo>
                  <a:pt x="3462" y="2142"/>
                </a:lnTo>
                <a:lnTo>
                  <a:pt x="3410" y="2204"/>
                </a:lnTo>
                <a:lnTo>
                  <a:pt x="3357" y="2260"/>
                </a:lnTo>
                <a:lnTo>
                  <a:pt x="3301" y="2309"/>
                </a:lnTo>
                <a:lnTo>
                  <a:pt x="3243" y="2351"/>
                </a:lnTo>
                <a:lnTo>
                  <a:pt x="3183" y="2387"/>
                </a:lnTo>
                <a:lnTo>
                  <a:pt x="3123" y="2417"/>
                </a:lnTo>
                <a:lnTo>
                  <a:pt x="3068" y="2437"/>
                </a:lnTo>
                <a:lnTo>
                  <a:pt x="3009" y="2454"/>
                </a:lnTo>
                <a:lnTo>
                  <a:pt x="2946" y="2468"/>
                </a:lnTo>
                <a:lnTo>
                  <a:pt x="2881" y="2479"/>
                </a:lnTo>
                <a:lnTo>
                  <a:pt x="2810" y="2487"/>
                </a:lnTo>
                <a:lnTo>
                  <a:pt x="2737" y="2491"/>
                </a:lnTo>
                <a:lnTo>
                  <a:pt x="2659" y="2493"/>
                </a:lnTo>
                <a:lnTo>
                  <a:pt x="2580" y="2491"/>
                </a:lnTo>
                <a:lnTo>
                  <a:pt x="2504" y="2487"/>
                </a:lnTo>
                <a:lnTo>
                  <a:pt x="2431" y="2478"/>
                </a:lnTo>
                <a:lnTo>
                  <a:pt x="2361" y="2466"/>
                </a:lnTo>
                <a:lnTo>
                  <a:pt x="2294" y="2449"/>
                </a:lnTo>
                <a:lnTo>
                  <a:pt x="2230" y="2430"/>
                </a:lnTo>
                <a:lnTo>
                  <a:pt x="2169" y="2408"/>
                </a:lnTo>
                <a:lnTo>
                  <a:pt x="2102" y="2377"/>
                </a:lnTo>
                <a:lnTo>
                  <a:pt x="2038" y="2342"/>
                </a:lnTo>
                <a:lnTo>
                  <a:pt x="1978" y="2304"/>
                </a:lnTo>
                <a:lnTo>
                  <a:pt x="1922" y="2263"/>
                </a:lnTo>
                <a:lnTo>
                  <a:pt x="1869" y="2219"/>
                </a:lnTo>
                <a:lnTo>
                  <a:pt x="1821" y="2170"/>
                </a:lnTo>
                <a:lnTo>
                  <a:pt x="1777" y="2118"/>
                </a:lnTo>
                <a:lnTo>
                  <a:pt x="1737" y="2062"/>
                </a:lnTo>
                <a:lnTo>
                  <a:pt x="1700" y="2003"/>
                </a:lnTo>
                <a:lnTo>
                  <a:pt x="1668" y="1942"/>
                </a:lnTo>
                <a:lnTo>
                  <a:pt x="1640" y="1877"/>
                </a:lnTo>
                <a:lnTo>
                  <a:pt x="1615" y="1809"/>
                </a:lnTo>
                <a:lnTo>
                  <a:pt x="1591" y="1724"/>
                </a:lnTo>
                <a:lnTo>
                  <a:pt x="1572" y="1637"/>
                </a:lnTo>
                <a:lnTo>
                  <a:pt x="1559" y="1547"/>
                </a:lnTo>
                <a:lnTo>
                  <a:pt x="1550" y="1453"/>
                </a:lnTo>
                <a:lnTo>
                  <a:pt x="1548" y="1358"/>
                </a:lnTo>
                <a:lnTo>
                  <a:pt x="1550" y="1283"/>
                </a:lnTo>
                <a:lnTo>
                  <a:pt x="1556" y="1210"/>
                </a:lnTo>
                <a:lnTo>
                  <a:pt x="1565" y="1139"/>
                </a:lnTo>
                <a:lnTo>
                  <a:pt x="1535" y="1090"/>
                </a:lnTo>
                <a:lnTo>
                  <a:pt x="1501" y="1040"/>
                </a:lnTo>
                <a:lnTo>
                  <a:pt x="1463" y="992"/>
                </a:lnTo>
                <a:lnTo>
                  <a:pt x="1423" y="944"/>
                </a:lnTo>
                <a:lnTo>
                  <a:pt x="1378" y="899"/>
                </a:lnTo>
                <a:lnTo>
                  <a:pt x="1330" y="856"/>
                </a:lnTo>
                <a:lnTo>
                  <a:pt x="1294" y="860"/>
                </a:lnTo>
                <a:lnTo>
                  <a:pt x="1256" y="863"/>
                </a:lnTo>
                <a:lnTo>
                  <a:pt x="1198" y="868"/>
                </a:lnTo>
                <a:lnTo>
                  <a:pt x="1135" y="870"/>
                </a:lnTo>
                <a:lnTo>
                  <a:pt x="1072" y="869"/>
                </a:lnTo>
                <a:lnTo>
                  <a:pt x="1007" y="866"/>
                </a:lnTo>
                <a:lnTo>
                  <a:pt x="941" y="858"/>
                </a:lnTo>
                <a:lnTo>
                  <a:pt x="875" y="848"/>
                </a:lnTo>
                <a:lnTo>
                  <a:pt x="811" y="833"/>
                </a:lnTo>
                <a:lnTo>
                  <a:pt x="747" y="817"/>
                </a:lnTo>
                <a:lnTo>
                  <a:pt x="706" y="802"/>
                </a:lnTo>
                <a:lnTo>
                  <a:pt x="666" y="788"/>
                </a:lnTo>
                <a:lnTo>
                  <a:pt x="625" y="771"/>
                </a:lnTo>
                <a:lnTo>
                  <a:pt x="567" y="744"/>
                </a:lnTo>
                <a:lnTo>
                  <a:pt x="512" y="714"/>
                </a:lnTo>
                <a:lnTo>
                  <a:pt x="459" y="682"/>
                </a:lnTo>
                <a:lnTo>
                  <a:pt x="408" y="648"/>
                </a:lnTo>
                <a:lnTo>
                  <a:pt x="375" y="623"/>
                </a:lnTo>
                <a:lnTo>
                  <a:pt x="342" y="598"/>
                </a:lnTo>
                <a:lnTo>
                  <a:pt x="312" y="571"/>
                </a:lnTo>
                <a:lnTo>
                  <a:pt x="281" y="546"/>
                </a:lnTo>
                <a:lnTo>
                  <a:pt x="251" y="518"/>
                </a:lnTo>
                <a:lnTo>
                  <a:pt x="223" y="490"/>
                </a:lnTo>
                <a:lnTo>
                  <a:pt x="140" y="410"/>
                </a:lnTo>
                <a:lnTo>
                  <a:pt x="114" y="383"/>
                </a:lnTo>
                <a:lnTo>
                  <a:pt x="91" y="360"/>
                </a:lnTo>
                <a:lnTo>
                  <a:pt x="70" y="339"/>
                </a:lnTo>
                <a:lnTo>
                  <a:pt x="55" y="324"/>
                </a:lnTo>
                <a:lnTo>
                  <a:pt x="42" y="310"/>
                </a:lnTo>
                <a:lnTo>
                  <a:pt x="30" y="297"/>
                </a:lnTo>
                <a:lnTo>
                  <a:pt x="20" y="287"/>
                </a:lnTo>
                <a:lnTo>
                  <a:pt x="11" y="278"/>
                </a:lnTo>
                <a:lnTo>
                  <a:pt x="5" y="271"/>
                </a:lnTo>
                <a:lnTo>
                  <a:pt x="1" y="267"/>
                </a:lnTo>
                <a:lnTo>
                  <a:pt x="0" y="266"/>
                </a:lnTo>
                <a:lnTo>
                  <a:pt x="1" y="264"/>
                </a:lnTo>
                <a:lnTo>
                  <a:pt x="4" y="260"/>
                </a:lnTo>
                <a:lnTo>
                  <a:pt x="9" y="252"/>
                </a:lnTo>
                <a:lnTo>
                  <a:pt x="16" y="243"/>
                </a:lnTo>
                <a:lnTo>
                  <a:pt x="26" y="232"/>
                </a:lnTo>
                <a:lnTo>
                  <a:pt x="37" y="219"/>
                </a:lnTo>
                <a:lnTo>
                  <a:pt x="50" y="203"/>
                </a:lnTo>
                <a:lnTo>
                  <a:pt x="67" y="188"/>
                </a:lnTo>
                <a:lnTo>
                  <a:pt x="84" y="172"/>
                </a:lnTo>
                <a:lnTo>
                  <a:pt x="105" y="153"/>
                </a:lnTo>
                <a:lnTo>
                  <a:pt x="128" y="134"/>
                </a:lnTo>
                <a:lnTo>
                  <a:pt x="154" y="118"/>
                </a:lnTo>
                <a:lnTo>
                  <a:pt x="190" y="96"/>
                </a:lnTo>
                <a:lnTo>
                  <a:pt x="230" y="74"/>
                </a:lnTo>
                <a:lnTo>
                  <a:pt x="275" y="53"/>
                </a:lnTo>
                <a:lnTo>
                  <a:pt x="321" y="38"/>
                </a:lnTo>
                <a:lnTo>
                  <a:pt x="371" y="24"/>
                </a:lnTo>
                <a:lnTo>
                  <a:pt x="423" y="12"/>
                </a:lnTo>
                <a:lnTo>
                  <a:pt x="477" y="4"/>
                </a:lnTo>
                <a:lnTo>
                  <a:pt x="532" y="1"/>
                </a:lnTo>
                <a:lnTo>
                  <a:pt x="5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11" name="Group 910"/>
          <p:cNvGrpSpPr/>
          <p:nvPr/>
        </p:nvGrpSpPr>
        <p:grpSpPr>
          <a:xfrm>
            <a:off x="7268885" y="3503614"/>
            <a:ext cx="451460" cy="446086"/>
            <a:chOff x="7316788" y="3529013"/>
            <a:chExt cx="400050" cy="395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1" name="Freeform 296"/>
            <p:cNvSpPr>
              <a:spLocks noEditPoints="1"/>
            </p:cNvSpPr>
            <p:nvPr/>
          </p:nvSpPr>
          <p:spPr bwMode="auto">
            <a:xfrm>
              <a:off x="7316788" y="3529013"/>
              <a:ext cx="400050" cy="395288"/>
            </a:xfrm>
            <a:custGeom>
              <a:avLst/>
              <a:gdLst>
                <a:gd name="T0" fmla="*/ 155 w 3271"/>
                <a:gd name="T1" fmla="*/ 152 h 3235"/>
                <a:gd name="T2" fmla="*/ 155 w 3271"/>
                <a:gd name="T3" fmla="*/ 3083 h 3235"/>
                <a:gd name="T4" fmla="*/ 3117 w 3271"/>
                <a:gd name="T5" fmla="*/ 3083 h 3235"/>
                <a:gd name="T6" fmla="*/ 3117 w 3271"/>
                <a:gd name="T7" fmla="*/ 152 h 3235"/>
                <a:gd name="T8" fmla="*/ 155 w 3271"/>
                <a:gd name="T9" fmla="*/ 152 h 3235"/>
                <a:gd name="T10" fmla="*/ 77 w 3271"/>
                <a:gd name="T11" fmla="*/ 0 h 3235"/>
                <a:gd name="T12" fmla="*/ 3194 w 3271"/>
                <a:gd name="T13" fmla="*/ 0 h 3235"/>
                <a:gd name="T14" fmla="*/ 3214 w 3271"/>
                <a:gd name="T15" fmla="*/ 2 h 3235"/>
                <a:gd name="T16" fmla="*/ 3233 w 3271"/>
                <a:gd name="T17" fmla="*/ 10 h 3235"/>
                <a:gd name="T18" fmla="*/ 3248 w 3271"/>
                <a:gd name="T19" fmla="*/ 22 h 3235"/>
                <a:gd name="T20" fmla="*/ 3260 w 3271"/>
                <a:gd name="T21" fmla="*/ 38 h 3235"/>
                <a:gd name="T22" fmla="*/ 3268 w 3271"/>
                <a:gd name="T23" fmla="*/ 55 h 3235"/>
                <a:gd name="T24" fmla="*/ 3271 w 3271"/>
                <a:gd name="T25" fmla="*/ 75 h 3235"/>
                <a:gd name="T26" fmla="*/ 3271 w 3271"/>
                <a:gd name="T27" fmla="*/ 3159 h 3235"/>
                <a:gd name="T28" fmla="*/ 3268 w 3271"/>
                <a:gd name="T29" fmla="*/ 3179 h 3235"/>
                <a:gd name="T30" fmla="*/ 3260 w 3271"/>
                <a:gd name="T31" fmla="*/ 3197 h 3235"/>
                <a:gd name="T32" fmla="*/ 3248 w 3271"/>
                <a:gd name="T33" fmla="*/ 3213 h 3235"/>
                <a:gd name="T34" fmla="*/ 3233 w 3271"/>
                <a:gd name="T35" fmla="*/ 3224 h 3235"/>
                <a:gd name="T36" fmla="*/ 3214 w 3271"/>
                <a:gd name="T37" fmla="*/ 3233 h 3235"/>
                <a:gd name="T38" fmla="*/ 3194 w 3271"/>
                <a:gd name="T39" fmla="*/ 3235 h 3235"/>
                <a:gd name="T40" fmla="*/ 77 w 3271"/>
                <a:gd name="T41" fmla="*/ 3235 h 3235"/>
                <a:gd name="T42" fmla="*/ 56 w 3271"/>
                <a:gd name="T43" fmla="*/ 3233 h 3235"/>
                <a:gd name="T44" fmla="*/ 38 w 3271"/>
                <a:gd name="T45" fmla="*/ 3224 h 3235"/>
                <a:gd name="T46" fmla="*/ 22 w 3271"/>
                <a:gd name="T47" fmla="*/ 3213 h 3235"/>
                <a:gd name="T48" fmla="*/ 11 w 3271"/>
                <a:gd name="T49" fmla="*/ 3197 h 3235"/>
                <a:gd name="T50" fmla="*/ 2 w 3271"/>
                <a:gd name="T51" fmla="*/ 3179 h 3235"/>
                <a:gd name="T52" fmla="*/ 0 w 3271"/>
                <a:gd name="T53" fmla="*/ 3159 h 3235"/>
                <a:gd name="T54" fmla="*/ 0 w 3271"/>
                <a:gd name="T55" fmla="*/ 75 h 3235"/>
                <a:gd name="T56" fmla="*/ 2 w 3271"/>
                <a:gd name="T57" fmla="*/ 55 h 3235"/>
                <a:gd name="T58" fmla="*/ 11 w 3271"/>
                <a:gd name="T59" fmla="*/ 38 h 3235"/>
                <a:gd name="T60" fmla="*/ 22 w 3271"/>
                <a:gd name="T61" fmla="*/ 22 h 3235"/>
                <a:gd name="T62" fmla="*/ 38 w 3271"/>
                <a:gd name="T63" fmla="*/ 10 h 3235"/>
                <a:gd name="T64" fmla="*/ 56 w 3271"/>
                <a:gd name="T65" fmla="*/ 2 h 3235"/>
                <a:gd name="T66" fmla="*/ 77 w 3271"/>
                <a:gd name="T67" fmla="*/ 0 h 3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71" h="3235">
                  <a:moveTo>
                    <a:pt x="155" y="152"/>
                  </a:moveTo>
                  <a:lnTo>
                    <a:pt x="155" y="3083"/>
                  </a:lnTo>
                  <a:lnTo>
                    <a:pt x="3117" y="3083"/>
                  </a:lnTo>
                  <a:lnTo>
                    <a:pt x="3117" y="152"/>
                  </a:lnTo>
                  <a:lnTo>
                    <a:pt x="155" y="152"/>
                  </a:lnTo>
                  <a:close/>
                  <a:moveTo>
                    <a:pt x="77" y="0"/>
                  </a:moveTo>
                  <a:lnTo>
                    <a:pt x="3194" y="0"/>
                  </a:lnTo>
                  <a:lnTo>
                    <a:pt x="3214" y="2"/>
                  </a:lnTo>
                  <a:lnTo>
                    <a:pt x="3233" y="10"/>
                  </a:lnTo>
                  <a:lnTo>
                    <a:pt x="3248" y="22"/>
                  </a:lnTo>
                  <a:lnTo>
                    <a:pt x="3260" y="38"/>
                  </a:lnTo>
                  <a:lnTo>
                    <a:pt x="3268" y="55"/>
                  </a:lnTo>
                  <a:lnTo>
                    <a:pt x="3271" y="75"/>
                  </a:lnTo>
                  <a:lnTo>
                    <a:pt x="3271" y="3159"/>
                  </a:lnTo>
                  <a:lnTo>
                    <a:pt x="3268" y="3179"/>
                  </a:lnTo>
                  <a:lnTo>
                    <a:pt x="3260" y="3197"/>
                  </a:lnTo>
                  <a:lnTo>
                    <a:pt x="3248" y="3213"/>
                  </a:lnTo>
                  <a:lnTo>
                    <a:pt x="3233" y="3224"/>
                  </a:lnTo>
                  <a:lnTo>
                    <a:pt x="3214" y="3233"/>
                  </a:lnTo>
                  <a:lnTo>
                    <a:pt x="3194" y="3235"/>
                  </a:lnTo>
                  <a:lnTo>
                    <a:pt x="77" y="3235"/>
                  </a:lnTo>
                  <a:lnTo>
                    <a:pt x="56" y="3233"/>
                  </a:lnTo>
                  <a:lnTo>
                    <a:pt x="38" y="3224"/>
                  </a:lnTo>
                  <a:lnTo>
                    <a:pt x="22" y="3213"/>
                  </a:lnTo>
                  <a:lnTo>
                    <a:pt x="11" y="3197"/>
                  </a:lnTo>
                  <a:lnTo>
                    <a:pt x="2" y="3179"/>
                  </a:lnTo>
                  <a:lnTo>
                    <a:pt x="0" y="3159"/>
                  </a:lnTo>
                  <a:lnTo>
                    <a:pt x="0" y="75"/>
                  </a:lnTo>
                  <a:lnTo>
                    <a:pt x="2" y="55"/>
                  </a:lnTo>
                  <a:lnTo>
                    <a:pt x="11" y="38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2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2" name="Freeform 297"/>
            <p:cNvSpPr>
              <a:spLocks noEditPoints="1"/>
            </p:cNvSpPr>
            <p:nvPr/>
          </p:nvSpPr>
          <p:spPr bwMode="auto">
            <a:xfrm>
              <a:off x="7351713" y="3563938"/>
              <a:ext cx="328613" cy="325438"/>
            </a:xfrm>
            <a:custGeom>
              <a:avLst/>
              <a:gdLst>
                <a:gd name="T0" fmla="*/ 1778 w 2692"/>
                <a:gd name="T1" fmla="*/ 959 h 2663"/>
                <a:gd name="T2" fmla="*/ 1635 w 2692"/>
                <a:gd name="T3" fmla="*/ 1068 h 2663"/>
                <a:gd name="T4" fmla="*/ 1563 w 2692"/>
                <a:gd name="T5" fmla="*/ 1236 h 2663"/>
                <a:gd name="T6" fmla="*/ 1589 w 2692"/>
                <a:gd name="T7" fmla="*/ 1421 h 2663"/>
                <a:gd name="T8" fmla="*/ 1699 w 2692"/>
                <a:gd name="T9" fmla="*/ 1563 h 2663"/>
                <a:gd name="T10" fmla="*/ 1868 w 2692"/>
                <a:gd name="T11" fmla="*/ 1634 h 2663"/>
                <a:gd name="T12" fmla="*/ 2056 w 2692"/>
                <a:gd name="T13" fmla="*/ 1609 h 2663"/>
                <a:gd name="T14" fmla="*/ 2200 w 2692"/>
                <a:gd name="T15" fmla="*/ 1500 h 2663"/>
                <a:gd name="T16" fmla="*/ 2270 w 2692"/>
                <a:gd name="T17" fmla="*/ 1331 h 2663"/>
                <a:gd name="T18" fmla="*/ 2246 w 2692"/>
                <a:gd name="T19" fmla="*/ 1146 h 2663"/>
                <a:gd name="T20" fmla="*/ 2134 w 2692"/>
                <a:gd name="T21" fmla="*/ 1005 h 2663"/>
                <a:gd name="T22" fmla="*/ 1965 w 2692"/>
                <a:gd name="T23" fmla="*/ 934 h 2663"/>
                <a:gd name="T24" fmla="*/ 666 w 2692"/>
                <a:gd name="T25" fmla="*/ 943 h 2663"/>
                <a:gd name="T26" fmla="*/ 509 w 2692"/>
                <a:gd name="T27" fmla="*/ 1034 h 2663"/>
                <a:gd name="T28" fmla="*/ 416 w 2692"/>
                <a:gd name="T29" fmla="*/ 1190 h 2663"/>
                <a:gd name="T30" fmla="*/ 416 w 2692"/>
                <a:gd name="T31" fmla="*/ 1377 h 2663"/>
                <a:gd name="T32" fmla="*/ 509 w 2692"/>
                <a:gd name="T33" fmla="*/ 1533 h 2663"/>
                <a:gd name="T34" fmla="*/ 666 w 2692"/>
                <a:gd name="T35" fmla="*/ 1624 h 2663"/>
                <a:gd name="T36" fmla="*/ 855 w 2692"/>
                <a:gd name="T37" fmla="*/ 1624 h 2663"/>
                <a:gd name="T38" fmla="*/ 1013 w 2692"/>
                <a:gd name="T39" fmla="*/ 1533 h 2663"/>
                <a:gd name="T40" fmla="*/ 1104 w 2692"/>
                <a:gd name="T41" fmla="*/ 1377 h 2663"/>
                <a:gd name="T42" fmla="*/ 1104 w 2692"/>
                <a:gd name="T43" fmla="*/ 1190 h 2663"/>
                <a:gd name="T44" fmla="*/ 1013 w 2692"/>
                <a:gd name="T45" fmla="*/ 1034 h 2663"/>
                <a:gd name="T46" fmla="*/ 855 w 2692"/>
                <a:gd name="T47" fmla="*/ 943 h 2663"/>
                <a:gd name="T48" fmla="*/ 1438 w 2692"/>
                <a:gd name="T49" fmla="*/ 3 h 2663"/>
                <a:gd name="T50" fmla="*/ 1787 w 2692"/>
                <a:gd name="T51" fmla="*/ 74 h 2663"/>
                <a:gd name="T52" fmla="*/ 2099 w 2692"/>
                <a:gd name="T53" fmla="*/ 228 h 2663"/>
                <a:gd name="T54" fmla="*/ 2356 w 2692"/>
                <a:gd name="T55" fmla="*/ 453 h 2663"/>
                <a:gd name="T56" fmla="*/ 2550 w 2692"/>
                <a:gd name="T57" fmla="*/ 735 h 2663"/>
                <a:gd name="T58" fmla="*/ 2664 w 2692"/>
                <a:gd name="T59" fmla="*/ 1063 h 2663"/>
                <a:gd name="T60" fmla="*/ 2688 w 2692"/>
                <a:gd name="T61" fmla="*/ 1423 h 2663"/>
                <a:gd name="T62" fmla="*/ 2617 w 2692"/>
                <a:gd name="T63" fmla="*/ 1768 h 2663"/>
                <a:gd name="T64" fmla="*/ 2461 w 2692"/>
                <a:gd name="T65" fmla="*/ 2075 h 2663"/>
                <a:gd name="T66" fmla="*/ 2234 w 2692"/>
                <a:gd name="T67" fmla="*/ 2331 h 2663"/>
                <a:gd name="T68" fmla="*/ 1949 w 2692"/>
                <a:gd name="T69" fmla="*/ 2521 h 2663"/>
                <a:gd name="T70" fmla="*/ 1617 w 2692"/>
                <a:gd name="T71" fmla="*/ 2636 h 2663"/>
                <a:gd name="T72" fmla="*/ 1253 w 2692"/>
                <a:gd name="T73" fmla="*/ 2659 h 2663"/>
                <a:gd name="T74" fmla="*/ 904 w 2692"/>
                <a:gd name="T75" fmla="*/ 2589 h 2663"/>
                <a:gd name="T76" fmla="*/ 594 w 2692"/>
                <a:gd name="T77" fmla="*/ 2435 h 2663"/>
                <a:gd name="T78" fmla="*/ 336 w 2692"/>
                <a:gd name="T79" fmla="*/ 2210 h 2663"/>
                <a:gd name="T80" fmla="*/ 143 w 2692"/>
                <a:gd name="T81" fmla="*/ 1927 h 2663"/>
                <a:gd name="T82" fmla="*/ 27 w 2692"/>
                <a:gd name="T83" fmla="*/ 1600 h 2663"/>
                <a:gd name="T84" fmla="*/ 3 w 2692"/>
                <a:gd name="T85" fmla="*/ 1240 h 2663"/>
                <a:gd name="T86" fmla="*/ 75 w 2692"/>
                <a:gd name="T87" fmla="*/ 895 h 2663"/>
                <a:gd name="T88" fmla="*/ 230 w 2692"/>
                <a:gd name="T89" fmla="*/ 587 h 2663"/>
                <a:gd name="T90" fmla="*/ 457 w 2692"/>
                <a:gd name="T91" fmla="*/ 332 h 2663"/>
                <a:gd name="T92" fmla="*/ 743 w 2692"/>
                <a:gd name="T93" fmla="*/ 142 h 2663"/>
                <a:gd name="T94" fmla="*/ 1075 w 2692"/>
                <a:gd name="T95" fmla="*/ 27 h 2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92" h="2663">
                  <a:moveTo>
                    <a:pt x="1917" y="931"/>
                  </a:moveTo>
                  <a:lnTo>
                    <a:pt x="1868" y="934"/>
                  </a:lnTo>
                  <a:lnTo>
                    <a:pt x="1822" y="943"/>
                  </a:lnTo>
                  <a:lnTo>
                    <a:pt x="1778" y="959"/>
                  </a:lnTo>
                  <a:lnTo>
                    <a:pt x="1737" y="979"/>
                  </a:lnTo>
                  <a:lnTo>
                    <a:pt x="1699" y="1005"/>
                  </a:lnTo>
                  <a:lnTo>
                    <a:pt x="1665" y="1034"/>
                  </a:lnTo>
                  <a:lnTo>
                    <a:pt x="1635" y="1068"/>
                  </a:lnTo>
                  <a:lnTo>
                    <a:pt x="1610" y="1106"/>
                  </a:lnTo>
                  <a:lnTo>
                    <a:pt x="1589" y="1146"/>
                  </a:lnTo>
                  <a:lnTo>
                    <a:pt x="1573" y="1190"/>
                  </a:lnTo>
                  <a:lnTo>
                    <a:pt x="1563" y="1236"/>
                  </a:lnTo>
                  <a:lnTo>
                    <a:pt x="1560" y="1284"/>
                  </a:lnTo>
                  <a:lnTo>
                    <a:pt x="1563" y="1331"/>
                  </a:lnTo>
                  <a:lnTo>
                    <a:pt x="1573" y="1377"/>
                  </a:lnTo>
                  <a:lnTo>
                    <a:pt x="1589" y="1421"/>
                  </a:lnTo>
                  <a:lnTo>
                    <a:pt x="1610" y="1461"/>
                  </a:lnTo>
                  <a:lnTo>
                    <a:pt x="1635" y="1500"/>
                  </a:lnTo>
                  <a:lnTo>
                    <a:pt x="1665" y="1533"/>
                  </a:lnTo>
                  <a:lnTo>
                    <a:pt x="1699" y="1563"/>
                  </a:lnTo>
                  <a:lnTo>
                    <a:pt x="1737" y="1588"/>
                  </a:lnTo>
                  <a:lnTo>
                    <a:pt x="1778" y="1609"/>
                  </a:lnTo>
                  <a:lnTo>
                    <a:pt x="1822" y="1624"/>
                  </a:lnTo>
                  <a:lnTo>
                    <a:pt x="1868" y="1634"/>
                  </a:lnTo>
                  <a:lnTo>
                    <a:pt x="1917" y="1637"/>
                  </a:lnTo>
                  <a:lnTo>
                    <a:pt x="1965" y="1634"/>
                  </a:lnTo>
                  <a:lnTo>
                    <a:pt x="2011" y="1624"/>
                  </a:lnTo>
                  <a:lnTo>
                    <a:pt x="2056" y="1609"/>
                  </a:lnTo>
                  <a:lnTo>
                    <a:pt x="2097" y="1588"/>
                  </a:lnTo>
                  <a:lnTo>
                    <a:pt x="2134" y="1563"/>
                  </a:lnTo>
                  <a:lnTo>
                    <a:pt x="2169" y="1533"/>
                  </a:lnTo>
                  <a:lnTo>
                    <a:pt x="2200" y="1500"/>
                  </a:lnTo>
                  <a:lnTo>
                    <a:pt x="2225" y="1461"/>
                  </a:lnTo>
                  <a:lnTo>
                    <a:pt x="2246" y="1421"/>
                  </a:lnTo>
                  <a:lnTo>
                    <a:pt x="2261" y="1377"/>
                  </a:lnTo>
                  <a:lnTo>
                    <a:pt x="2270" y="1331"/>
                  </a:lnTo>
                  <a:lnTo>
                    <a:pt x="2273" y="1284"/>
                  </a:lnTo>
                  <a:lnTo>
                    <a:pt x="2270" y="1236"/>
                  </a:lnTo>
                  <a:lnTo>
                    <a:pt x="2261" y="1190"/>
                  </a:lnTo>
                  <a:lnTo>
                    <a:pt x="2246" y="1146"/>
                  </a:lnTo>
                  <a:lnTo>
                    <a:pt x="2225" y="1106"/>
                  </a:lnTo>
                  <a:lnTo>
                    <a:pt x="2200" y="1068"/>
                  </a:lnTo>
                  <a:lnTo>
                    <a:pt x="2169" y="1034"/>
                  </a:lnTo>
                  <a:lnTo>
                    <a:pt x="2134" y="1005"/>
                  </a:lnTo>
                  <a:lnTo>
                    <a:pt x="2097" y="979"/>
                  </a:lnTo>
                  <a:lnTo>
                    <a:pt x="2056" y="959"/>
                  </a:lnTo>
                  <a:lnTo>
                    <a:pt x="2011" y="943"/>
                  </a:lnTo>
                  <a:lnTo>
                    <a:pt x="1965" y="934"/>
                  </a:lnTo>
                  <a:lnTo>
                    <a:pt x="1917" y="931"/>
                  </a:lnTo>
                  <a:close/>
                  <a:moveTo>
                    <a:pt x="760" y="931"/>
                  </a:moveTo>
                  <a:lnTo>
                    <a:pt x="712" y="934"/>
                  </a:lnTo>
                  <a:lnTo>
                    <a:pt x="666" y="943"/>
                  </a:lnTo>
                  <a:lnTo>
                    <a:pt x="621" y="959"/>
                  </a:lnTo>
                  <a:lnTo>
                    <a:pt x="580" y="979"/>
                  </a:lnTo>
                  <a:lnTo>
                    <a:pt x="543" y="1005"/>
                  </a:lnTo>
                  <a:lnTo>
                    <a:pt x="509" y="1034"/>
                  </a:lnTo>
                  <a:lnTo>
                    <a:pt x="478" y="1068"/>
                  </a:lnTo>
                  <a:lnTo>
                    <a:pt x="453" y="1106"/>
                  </a:lnTo>
                  <a:lnTo>
                    <a:pt x="432" y="1146"/>
                  </a:lnTo>
                  <a:lnTo>
                    <a:pt x="416" y="1190"/>
                  </a:lnTo>
                  <a:lnTo>
                    <a:pt x="407" y="1236"/>
                  </a:lnTo>
                  <a:lnTo>
                    <a:pt x="404" y="1284"/>
                  </a:lnTo>
                  <a:lnTo>
                    <a:pt x="407" y="1331"/>
                  </a:lnTo>
                  <a:lnTo>
                    <a:pt x="416" y="1377"/>
                  </a:lnTo>
                  <a:lnTo>
                    <a:pt x="432" y="1421"/>
                  </a:lnTo>
                  <a:lnTo>
                    <a:pt x="453" y="1461"/>
                  </a:lnTo>
                  <a:lnTo>
                    <a:pt x="478" y="1500"/>
                  </a:lnTo>
                  <a:lnTo>
                    <a:pt x="509" y="1533"/>
                  </a:lnTo>
                  <a:lnTo>
                    <a:pt x="543" y="1563"/>
                  </a:lnTo>
                  <a:lnTo>
                    <a:pt x="580" y="1588"/>
                  </a:lnTo>
                  <a:lnTo>
                    <a:pt x="621" y="1609"/>
                  </a:lnTo>
                  <a:lnTo>
                    <a:pt x="666" y="1624"/>
                  </a:lnTo>
                  <a:lnTo>
                    <a:pt x="712" y="1634"/>
                  </a:lnTo>
                  <a:lnTo>
                    <a:pt x="760" y="1637"/>
                  </a:lnTo>
                  <a:lnTo>
                    <a:pt x="809" y="1634"/>
                  </a:lnTo>
                  <a:lnTo>
                    <a:pt x="855" y="1624"/>
                  </a:lnTo>
                  <a:lnTo>
                    <a:pt x="899" y="1609"/>
                  </a:lnTo>
                  <a:lnTo>
                    <a:pt x="940" y="1588"/>
                  </a:lnTo>
                  <a:lnTo>
                    <a:pt x="978" y="1563"/>
                  </a:lnTo>
                  <a:lnTo>
                    <a:pt x="1013" y="1533"/>
                  </a:lnTo>
                  <a:lnTo>
                    <a:pt x="1043" y="1500"/>
                  </a:lnTo>
                  <a:lnTo>
                    <a:pt x="1068" y="1461"/>
                  </a:lnTo>
                  <a:lnTo>
                    <a:pt x="1089" y="1421"/>
                  </a:lnTo>
                  <a:lnTo>
                    <a:pt x="1104" y="1377"/>
                  </a:lnTo>
                  <a:lnTo>
                    <a:pt x="1113" y="1331"/>
                  </a:lnTo>
                  <a:lnTo>
                    <a:pt x="1117" y="1284"/>
                  </a:lnTo>
                  <a:lnTo>
                    <a:pt x="1113" y="1236"/>
                  </a:lnTo>
                  <a:lnTo>
                    <a:pt x="1104" y="1190"/>
                  </a:lnTo>
                  <a:lnTo>
                    <a:pt x="1089" y="1146"/>
                  </a:lnTo>
                  <a:lnTo>
                    <a:pt x="1068" y="1106"/>
                  </a:lnTo>
                  <a:lnTo>
                    <a:pt x="1043" y="1068"/>
                  </a:lnTo>
                  <a:lnTo>
                    <a:pt x="1013" y="1034"/>
                  </a:lnTo>
                  <a:lnTo>
                    <a:pt x="978" y="1005"/>
                  </a:lnTo>
                  <a:lnTo>
                    <a:pt x="940" y="979"/>
                  </a:lnTo>
                  <a:lnTo>
                    <a:pt x="899" y="959"/>
                  </a:lnTo>
                  <a:lnTo>
                    <a:pt x="855" y="943"/>
                  </a:lnTo>
                  <a:lnTo>
                    <a:pt x="809" y="934"/>
                  </a:lnTo>
                  <a:lnTo>
                    <a:pt x="760" y="931"/>
                  </a:lnTo>
                  <a:close/>
                  <a:moveTo>
                    <a:pt x="1346" y="0"/>
                  </a:moveTo>
                  <a:lnTo>
                    <a:pt x="1438" y="3"/>
                  </a:lnTo>
                  <a:lnTo>
                    <a:pt x="1529" y="13"/>
                  </a:lnTo>
                  <a:lnTo>
                    <a:pt x="1617" y="27"/>
                  </a:lnTo>
                  <a:lnTo>
                    <a:pt x="1703" y="48"/>
                  </a:lnTo>
                  <a:lnTo>
                    <a:pt x="1787" y="74"/>
                  </a:lnTo>
                  <a:lnTo>
                    <a:pt x="1869" y="105"/>
                  </a:lnTo>
                  <a:lnTo>
                    <a:pt x="1949" y="142"/>
                  </a:lnTo>
                  <a:lnTo>
                    <a:pt x="2025" y="182"/>
                  </a:lnTo>
                  <a:lnTo>
                    <a:pt x="2099" y="228"/>
                  </a:lnTo>
                  <a:lnTo>
                    <a:pt x="2168" y="278"/>
                  </a:lnTo>
                  <a:lnTo>
                    <a:pt x="2234" y="332"/>
                  </a:lnTo>
                  <a:lnTo>
                    <a:pt x="2297" y="390"/>
                  </a:lnTo>
                  <a:lnTo>
                    <a:pt x="2356" y="453"/>
                  </a:lnTo>
                  <a:lnTo>
                    <a:pt x="2411" y="518"/>
                  </a:lnTo>
                  <a:lnTo>
                    <a:pt x="2461" y="587"/>
                  </a:lnTo>
                  <a:lnTo>
                    <a:pt x="2508" y="660"/>
                  </a:lnTo>
                  <a:lnTo>
                    <a:pt x="2550" y="735"/>
                  </a:lnTo>
                  <a:lnTo>
                    <a:pt x="2585" y="813"/>
                  </a:lnTo>
                  <a:lnTo>
                    <a:pt x="2617" y="895"/>
                  </a:lnTo>
                  <a:lnTo>
                    <a:pt x="2643" y="978"/>
                  </a:lnTo>
                  <a:lnTo>
                    <a:pt x="2664" y="1063"/>
                  </a:lnTo>
                  <a:lnTo>
                    <a:pt x="2679" y="1150"/>
                  </a:lnTo>
                  <a:lnTo>
                    <a:pt x="2688" y="1240"/>
                  </a:lnTo>
                  <a:lnTo>
                    <a:pt x="2692" y="1331"/>
                  </a:lnTo>
                  <a:lnTo>
                    <a:pt x="2688" y="1423"/>
                  </a:lnTo>
                  <a:lnTo>
                    <a:pt x="2679" y="1512"/>
                  </a:lnTo>
                  <a:lnTo>
                    <a:pt x="2664" y="1600"/>
                  </a:lnTo>
                  <a:lnTo>
                    <a:pt x="2643" y="1685"/>
                  </a:lnTo>
                  <a:lnTo>
                    <a:pt x="2617" y="1768"/>
                  </a:lnTo>
                  <a:lnTo>
                    <a:pt x="2585" y="1849"/>
                  </a:lnTo>
                  <a:lnTo>
                    <a:pt x="2550" y="1927"/>
                  </a:lnTo>
                  <a:lnTo>
                    <a:pt x="2508" y="2003"/>
                  </a:lnTo>
                  <a:lnTo>
                    <a:pt x="2461" y="2075"/>
                  </a:lnTo>
                  <a:lnTo>
                    <a:pt x="2411" y="2145"/>
                  </a:lnTo>
                  <a:lnTo>
                    <a:pt x="2356" y="2210"/>
                  </a:lnTo>
                  <a:lnTo>
                    <a:pt x="2297" y="2273"/>
                  </a:lnTo>
                  <a:lnTo>
                    <a:pt x="2234" y="2331"/>
                  </a:lnTo>
                  <a:lnTo>
                    <a:pt x="2168" y="2385"/>
                  </a:lnTo>
                  <a:lnTo>
                    <a:pt x="2099" y="2435"/>
                  </a:lnTo>
                  <a:lnTo>
                    <a:pt x="2025" y="2481"/>
                  </a:lnTo>
                  <a:lnTo>
                    <a:pt x="1949" y="2521"/>
                  </a:lnTo>
                  <a:lnTo>
                    <a:pt x="1869" y="2558"/>
                  </a:lnTo>
                  <a:lnTo>
                    <a:pt x="1787" y="2589"/>
                  </a:lnTo>
                  <a:lnTo>
                    <a:pt x="1703" y="2615"/>
                  </a:lnTo>
                  <a:lnTo>
                    <a:pt x="1617" y="2636"/>
                  </a:lnTo>
                  <a:lnTo>
                    <a:pt x="1529" y="2650"/>
                  </a:lnTo>
                  <a:lnTo>
                    <a:pt x="1438" y="2659"/>
                  </a:lnTo>
                  <a:lnTo>
                    <a:pt x="1346" y="2663"/>
                  </a:lnTo>
                  <a:lnTo>
                    <a:pt x="1253" y="2659"/>
                  </a:lnTo>
                  <a:lnTo>
                    <a:pt x="1163" y="2650"/>
                  </a:lnTo>
                  <a:lnTo>
                    <a:pt x="1075" y="2636"/>
                  </a:lnTo>
                  <a:lnTo>
                    <a:pt x="988" y="2615"/>
                  </a:lnTo>
                  <a:lnTo>
                    <a:pt x="904" y="2589"/>
                  </a:lnTo>
                  <a:lnTo>
                    <a:pt x="822" y="2558"/>
                  </a:lnTo>
                  <a:lnTo>
                    <a:pt x="743" y="2521"/>
                  </a:lnTo>
                  <a:lnTo>
                    <a:pt x="667" y="2481"/>
                  </a:lnTo>
                  <a:lnTo>
                    <a:pt x="594" y="2435"/>
                  </a:lnTo>
                  <a:lnTo>
                    <a:pt x="524" y="2385"/>
                  </a:lnTo>
                  <a:lnTo>
                    <a:pt x="457" y="2331"/>
                  </a:lnTo>
                  <a:lnTo>
                    <a:pt x="394" y="2273"/>
                  </a:lnTo>
                  <a:lnTo>
                    <a:pt x="336" y="2210"/>
                  </a:lnTo>
                  <a:lnTo>
                    <a:pt x="281" y="2145"/>
                  </a:lnTo>
                  <a:lnTo>
                    <a:pt x="230" y="2075"/>
                  </a:lnTo>
                  <a:lnTo>
                    <a:pt x="184" y="2003"/>
                  </a:lnTo>
                  <a:lnTo>
                    <a:pt x="143" y="1927"/>
                  </a:lnTo>
                  <a:lnTo>
                    <a:pt x="106" y="1849"/>
                  </a:lnTo>
                  <a:lnTo>
                    <a:pt x="75" y="1768"/>
                  </a:lnTo>
                  <a:lnTo>
                    <a:pt x="48" y="1685"/>
                  </a:lnTo>
                  <a:lnTo>
                    <a:pt x="27" y="1600"/>
                  </a:lnTo>
                  <a:lnTo>
                    <a:pt x="13" y="1512"/>
                  </a:lnTo>
                  <a:lnTo>
                    <a:pt x="3" y="1423"/>
                  </a:lnTo>
                  <a:lnTo>
                    <a:pt x="0" y="1331"/>
                  </a:lnTo>
                  <a:lnTo>
                    <a:pt x="3" y="1240"/>
                  </a:lnTo>
                  <a:lnTo>
                    <a:pt x="13" y="1150"/>
                  </a:lnTo>
                  <a:lnTo>
                    <a:pt x="27" y="1063"/>
                  </a:lnTo>
                  <a:lnTo>
                    <a:pt x="48" y="978"/>
                  </a:lnTo>
                  <a:lnTo>
                    <a:pt x="75" y="895"/>
                  </a:lnTo>
                  <a:lnTo>
                    <a:pt x="106" y="813"/>
                  </a:lnTo>
                  <a:lnTo>
                    <a:pt x="143" y="735"/>
                  </a:lnTo>
                  <a:lnTo>
                    <a:pt x="184" y="660"/>
                  </a:lnTo>
                  <a:lnTo>
                    <a:pt x="230" y="587"/>
                  </a:lnTo>
                  <a:lnTo>
                    <a:pt x="281" y="518"/>
                  </a:lnTo>
                  <a:lnTo>
                    <a:pt x="336" y="453"/>
                  </a:lnTo>
                  <a:lnTo>
                    <a:pt x="394" y="390"/>
                  </a:lnTo>
                  <a:lnTo>
                    <a:pt x="457" y="332"/>
                  </a:lnTo>
                  <a:lnTo>
                    <a:pt x="524" y="278"/>
                  </a:lnTo>
                  <a:lnTo>
                    <a:pt x="594" y="228"/>
                  </a:lnTo>
                  <a:lnTo>
                    <a:pt x="667" y="182"/>
                  </a:lnTo>
                  <a:lnTo>
                    <a:pt x="743" y="142"/>
                  </a:lnTo>
                  <a:lnTo>
                    <a:pt x="822" y="105"/>
                  </a:lnTo>
                  <a:lnTo>
                    <a:pt x="904" y="74"/>
                  </a:lnTo>
                  <a:lnTo>
                    <a:pt x="988" y="48"/>
                  </a:lnTo>
                  <a:lnTo>
                    <a:pt x="1075" y="27"/>
                  </a:lnTo>
                  <a:lnTo>
                    <a:pt x="1163" y="13"/>
                  </a:lnTo>
                  <a:lnTo>
                    <a:pt x="1253" y="3"/>
                  </a:lnTo>
                  <a:lnTo>
                    <a:pt x="1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2" name="Group 911"/>
          <p:cNvGrpSpPr/>
          <p:nvPr/>
        </p:nvGrpSpPr>
        <p:grpSpPr>
          <a:xfrm>
            <a:off x="8203096" y="3475038"/>
            <a:ext cx="454026" cy="517525"/>
            <a:chOff x="8210550" y="3475038"/>
            <a:chExt cx="454026" cy="517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6" name="Freeform 302"/>
            <p:cNvSpPr>
              <a:spLocks/>
            </p:cNvSpPr>
            <p:nvPr/>
          </p:nvSpPr>
          <p:spPr bwMode="auto">
            <a:xfrm>
              <a:off x="8323263" y="3475038"/>
              <a:ext cx="341313" cy="517525"/>
            </a:xfrm>
            <a:custGeom>
              <a:avLst/>
              <a:gdLst>
                <a:gd name="T0" fmla="*/ 592 w 2150"/>
                <a:gd name="T1" fmla="*/ 6 h 3266"/>
                <a:gd name="T2" fmla="*/ 726 w 2150"/>
                <a:gd name="T3" fmla="*/ 45 h 3266"/>
                <a:gd name="T4" fmla="*/ 946 w 2150"/>
                <a:gd name="T5" fmla="*/ 196 h 3266"/>
                <a:gd name="T6" fmla="*/ 1164 w 2150"/>
                <a:gd name="T7" fmla="*/ 478 h 3266"/>
                <a:gd name="T8" fmla="*/ 1310 w 2150"/>
                <a:gd name="T9" fmla="*/ 870 h 3266"/>
                <a:gd name="T10" fmla="*/ 1345 w 2150"/>
                <a:gd name="T11" fmla="*/ 1292 h 3266"/>
                <a:gd name="T12" fmla="*/ 1271 w 2150"/>
                <a:gd name="T13" fmla="*/ 1703 h 3266"/>
                <a:gd name="T14" fmla="*/ 1095 w 2150"/>
                <a:gd name="T15" fmla="*/ 2081 h 3266"/>
                <a:gd name="T16" fmla="*/ 812 w 2150"/>
                <a:gd name="T17" fmla="*/ 2416 h 3266"/>
                <a:gd name="T18" fmla="*/ 553 w 2150"/>
                <a:gd name="T19" fmla="*/ 2638 h 3266"/>
                <a:gd name="T20" fmla="*/ 475 w 2150"/>
                <a:gd name="T21" fmla="*/ 2873 h 3266"/>
                <a:gd name="T22" fmla="*/ 501 w 2150"/>
                <a:gd name="T23" fmla="*/ 3039 h 3266"/>
                <a:gd name="T24" fmla="*/ 611 w 2150"/>
                <a:gd name="T25" fmla="*/ 3126 h 3266"/>
                <a:gd name="T26" fmla="*/ 710 w 2150"/>
                <a:gd name="T27" fmla="*/ 3148 h 3266"/>
                <a:gd name="T28" fmla="*/ 996 w 2150"/>
                <a:gd name="T29" fmla="*/ 3120 h 3266"/>
                <a:gd name="T30" fmla="*/ 1407 w 2150"/>
                <a:gd name="T31" fmla="*/ 2957 h 3266"/>
                <a:gd name="T32" fmla="*/ 1735 w 2150"/>
                <a:gd name="T33" fmla="*/ 2674 h 3266"/>
                <a:gd name="T34" fmla="*/ 1953 w 2150"/>
                <a:gd name="T35" fmla="*/ 2298 h 3266"/>
                <a:gd name="T36" fmla="*/ 2031 w 2150"/>
                <a:gd name="T37" fmla="*/ 1857 h 3266"/>
                <a:gd name="T38" fmla="*/ 1958 w 2150"/>
                <a:gd name="T39" fmla="*/ 1431 h 3266"/>
                <a:gd name="T40" fmla="*/ 1753 w 2150"/>
                <a:gd name="T41" fmla="*/ 1064 h 3266"/>
                <a:gd name="T42" fmla="*/ 1444 w 2150"/>
                <a:gd name="T43" fmla="*/ 782 h 3266"/>
                <a:gd name="T44" fmla="*/ 1279 w 2150"/>
                <a:gd name="T45" fmla="*/ 562 h 3266"/>
                <a:gd name="T46" fmla="*/ 1665 w 2150"/>
                <a:gd name="T47" fmla="*/ 803 h 3266"/>
                <a:gd name="T48" fmla="*/ 1955 w 2150"/>
                <a:gd name="T49" fmla="*/ 1149 h 3266"/>
                <a:gd name="T50" fmla="*/ 2121 w 2150"/>
                <a:gd name="T51" fmla="*/ 1574 h 3266"/>
                <a:gd name="T52" fmla="*/ 2137 w 2150"/>
                <a:gd name="T53" fmla="*/ 2048 h 3266"/>
                <a:gd name="T54" fmla="*/ 1999 w 2150"/>
                <a:gd name="T55" fmla="*/ 2487 h 3266"/>
                <a:gd name="T56" fmla="*/ 1731 w 2150"/>
                <a:gd name="T57" fmla="*/ 2852 h 3266"/>
                <a:gd name="T58" fmla="*/ 1361 w 2150"/>
                <a:gd name="T59" fmla="*/ 3116 h 3266"/>
                <a:gd name="T60" fmla="*/ 915 w 2150"/>
                <a:gd name="T61" fmla="*/ 3252 h 3266"/>
                <a:gd name="T62" fmla="*/ 690 w 2150"/>
                <a:gd name="T63" fmla="*/ 3264 h 3266"/>
                <a:gd name="T64" fmla="*/ 564 w 2150"/>
                <a:gd name="T65" fmla="*/ 3233 h 3266"/>
                <a:gd name="T66" fmla="*/ 422 w 2150"/>
                <a:gd name="T67" fmla="*/ 3132 h 3266"/>
                <a:gd name="T68" fmla="*/ 354 w 2150"/>
                <a:gd name="T69" fmla="*/ 2934 h 3266"/>
                <a:gd name="T70" fmla="*/ 412 w 2150"/>
                <a:gd name="T71" fmla="*/ 2664 h 3266"/>
                <a:gd name="T72" fmla="*/ 477 w 2150"/>
                <a:gd name="T73" fmla="*/ 2528 h 3266"/>
                <a:gd name="T74" fmla="*/ 604 w 2150"/>
                <a:gd name="T75" fmla="*/ 2251 h 3266"/>
                <a:gd name="T76" fmla="*/ 710 w 2150"/>
                <a:gd name="T77" fmla="*/ 1921 h 3266"/>
                <a:gd name="T78" fmla="*/ 769 w 2150"/>
                <a:gd name="T79" fmla="*/ 1526 h 3266"/>
                <a:gd name="T80" fmla="*/ 748 w 2150"/>
                <a:gd name="T81" fmla="*/ 1188 h 3266"/>
                <a:gd name="T82" fmla="*/ 712 w 2150"/>
                <a:gd name="T83" fmla="*/ 1045 h 3266"/>
                <a:gd name="T84" fmla="*/ 676 w 2150"/>
                <a:gd name="T85" fmla="*/ 934 h 3266"/>
                <a:gd name="T86" fmla="*/ 678 w 2150"/>
                <a:gd name="T87" fmla="*/ 947 h 3266"/>
                <a:gd name="T88" fmla="*/ 707 w 2150"/>
                <a:gd name="T89" fmla="*/ 1072 h 3266"/>
                <a:gd name="T90" fmla="*/ 731 w 2150"/>
                <a:gd name="T91" fmla="*/ 1248 h 3266"/>
                <a:gd name="T92" fmla="*/ 716 w 2150"/>
                <a:gd name="T93" fmla="*/ 1599 h 3266"/>
                <a:gd name="T94" fmla="*/ 617 w 2150"/>
                <a:gd name="T95" fmla="*/ 1963 h 3266"/>
                <a:gd name="T96" fmla="*/ 482 w 2150"/>
                <a:gd name="T97" fmla="*/ 2274 h 3266"/>
                <a:gd name="T98" fmla="*/ 249 w 2150"/>
                <a:gd name="T99" fmla="*/ 2665 h 3266"/>
                <a:gd name="T100" fmla="*/ 194 w 2150"/>
                <a:gd name="T101" fmla="*/ 2518 h 3266"/>
                <a:gd name="T102" fmla="*/ 132 w 2150"/>
                <a:gd name="T103" fmla="*/ 2315 h 3266"/>
                <a:gd name="T104" fmla="*/ 68 w 2150"/>
                <a:gd name="T105" fmla="*/ 2094 h 3266"/>
                <a:gd name="T106" fmla="*/ 1 w 2150"/>
                <a:gd name="T107" fmla="*/ 1638 h 3266"/>
                <a:gd name="T108" fmla="*/ 39 w 2150"/>
                <a:gd name="T109" fmla="*/ 1175 h 3266"/>
                <a:gd name="T110" fmla="*/ 174 w 2150"/>
                <a:gd name="T111" fmla="*/ 755 h 3266"/>
                <a:gd name="T112" fmla="*/ 363 w 2150"/>
                <a:gd name="T113" fmla="*/ 400 h 3266"/>
                <a:gd name="T114" fmla="*/ 501 w 2150"/>
                <a:gd name="T115" fmla="*/ 135 h 3266"/>
                <a:gd name="T116" fmla="*/ 538 w 2150"/>
                <a:gd name="T117" fmla="*/ 27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50" h="3266">
                  <a:moveTo>
                    <a:pt x="544" y="0"/>
                  </a:moveTo>
                  <a:lnTo>
                    <a:pt x="547" y="1"/>
                  </a:lnTo>
                  <a:lnTo>
                    <a:pt x="556" y="2"/>
                  </a:lnTo>
                  <a:lnTo>
                    <a:pt x="571" y="3"/>
                  </a:lnTo>
                  <a:lnTo>
                    <a:pt x="592" y="6"/>
                  </a:lnTo>
                  <a:lnTo>
                    <a:pt x="613" y="10"/>
                  </a:lnTo>
                  <a:lnTo>
                    <a:pt x="637" y="15"/>
                  </a:lnTo>
                  <a:lnTo>
                    <a:pt x="665" y="21"/>
                  </a:lnTo>
                  <a:lnTo>
                    <a:pt x="696" y="31"/>
                  </a:lnTo>
                  <a:lnTo>
                    <a:pt x="726" y="45"/>
                  </a:lnTo>
                  <a:lnTo>
                    <a:pt x="768" y="65"/>
                  </a:lnTo>
                  <a:lnTo>
                    <a:pt x="811" y="90"/>
                  </a:lnTo>
                  <a:lnTo>
                    <a:pt x="856" y="121"/>
                  </a:lnTo>
                  <a:lnTo>
                    <a:pt x="901" y="156"/>
                  </a:lnTo>
                  <a:lnTo>
                    <a:pt x="946" y="196"/>
                  </a:lnTo>
                  <a:lnTo>
                    <a:pt x="992" y="241"/>
                  </a:lnTo>
                  <a:lnTo>
                    <a:pt x="1036" y="291"/>
                  </a:lnTo>
                  <a:lnTo>
                    <a:pt x="1078" y="344"/>
                  </a:lnTo>
                  <a:lnTo>
                    <a:pt x="1123" y="408"/>
                  </a:lnTo>
                  <a:lnTo>
                    <a:pt x="1164" y="478"/>
                  </a:lnTo>
                  <a:lnTo>
                    <a:pt x="1201" y="552"/>
                  </a:lnTo>
                  <a:lnTo>
                    <a:pt x="1236" y="628"/>
                  </a:lnTo>
                  <a:lnTo>
                    <a:pt x="1265" y="706"/>
                  </a:lnTo>
                  <a:lnTo>
                    <a:pt x="1290" y="787"/>
                  </a:lnTo>
                  <a:lnTo>
                    <a:pt x="1310" y="870"/>
                  </a:lnTo>
                  <a:lnTo>
                    <a:pt x="1326" y="953"/>
                  </a:lnTo>
                  <a:lnTo>
                    <a:pt x="1338" y="1037"/>
                  </a:lnTo>
                  <a:lnTo>
                    <a:pt x="1345" y="1122"/>
                  </a:lnTo>
                  <a:lnTo>
                    <a:pt x="1347" y="1207"/>
                  </a:lnTo>
                  <a:lnTo>
                    <a:pt x="1345" y="1292"/>
                  </a:lnTo>
                  <a:lnTo>
                    <a:pt x="1338" y="1376"/>
                  </a:lnTo>
                  <a:lnTo>
                    <a:pt x="1327" y="1459"/>
                  </a:lnTo>
                  <a:lnTo>
                    <a:pt x="1312" y="1542"/>
                  </a:lnTo>
                  <a:lnTo>
                    <a:pt x="1294" y="1624"/>
                  </a:lnTo>
                  <a:lnTo>
                    <a:pt x="1271" y="1703"/>
                  </a:lnTo>
                  <a:lnTo>
                    <a:pt x="1245" y="1781"/>
                  </a:lnTo>
                  <a:lnTo>
                    <a:pt x="1214" y="1857"/>
                  </a:lnTo>
                  <a:lnTo>
                    <a:pt x="1180" y="1930"/>
                  </a:lnTo>
                  <a:lnTo>
                    <a:pt x="1142" y="2001"/>
                  </a:lnTo>
                  <a:lnTo>
                    <a:pt x="1095" y="2081"/>
                  </a:lnTo>
                  <a:lnTo>
                    <a:pt x="1044" y="2157"/>
                  </a:lnTo>
                  <a:lnTo>
                    <a:pt x="991" y="2228"/>
                  </a:lnTo>
                  <a:lnTo>
                    <a:pt x="932" y="2296"/>
                  </a:lnTo>
                  <a:lnTo>
                    <a:pt x="873" y="2359"/>
                  </a:lnTo>
                  <a:lnTo>
                    <a:pt x="812" y="2416"/>
                  </a:lnTo>
                  <a:lnTo>
                    <a:pt x="754" y="2465"/>
                  </a:lnTo>
                  <a:lnTo>
                    <a:pt x="696" y="2508"/>
                  </a:lnTo>
                  <a:lnTo>
                    <a:pt x="639" y="2548"/>
                  </a:lnTo>
                  <a:lnTo>
                    <a:pt x="581" y="2584"/>
                  </a:lnTo>
                  <a:lnTo>
                    <a:pt x="553" y="2638"/>
                  </a:lnTo>
                  <a:lnTo>
                    <a:pt x="530" y="2690"/>
                  </a:lnTo>
                  <a:lnTo>
                    <a:pt x="510" y="2740"/>
                  </a:lnTo>
                  <a:lnTo>
                    <a:pt x="494" y="2786"/>
                  </a:lnTo>
                  <a:lnTo>
                    <a:pt x="482" y="2831"/>
                  </a:lnTo>
                  <a:lnTo>
                    <a:pt x="475" y="2873"/>
                  </a:lnTo>
                  <a:lnTo>
                    <a:pt x="472" y="2913"/>
                  </a:lnTo>
                  <a:lnTo>
                    <a:pt x="473" y="2949"/>
                  </a:lnTo>
                  <a:lnTo>
                    <a:pt x="478" y="2981"/>
                  </a:lnTo>
                  <a:lnTo>
                    <a:pt x="487" y="3012"/>
                  </a:lnTo>
                  <a:lnTo>
                    <a:pt x="501" y="3039"/>
                  </a:lnTo>
                  <a:lnTo>
                    <a:pt x="518" y="3063"/>
                  </a:lnTo>
                  <a:lnTo>
                    <a:pt x="538" y="3084"/>
                  </a:lnTo>
                  <a:lnTo>
                    <a:pt x="561" y="3101"/>
                  </a:lnTo>
                  <a:lnTo>
                    <a:pt x="586" y="3115"/>
                  </a:lnTo>
                  <a:lnTo>
                    <a:pt x="611" y="3126"/>
                  </a:lnTo>
                  <a:lnTo>
                    <a:pt x="634" y="3134"/>
                  </a:lnTo>
                  <a:lnTo>
                    <a:pt x="657" y="3139"/>
                  </a:lnTo>
                  <a:lnTo>
                    <a:pt x="677" y="3144"/>
                  </a:lnTo>
                  <a:lnTo>
                    <a:pt x="696" y="3147"/>
                  </a:lnTo>
                  <a:lnTo>
                    <a:pt x="710" y="3148"/>
                  </a:lnTo>
                  <a:lnTo>
                    <a:pt x="718" y="3149"/>
                  </a:lnTo>
                  <a:lnTo>
                    <a:pt x="721" y="3149"/>
                  </a:lnTo>
                  <a:lnTo>
                    <a:pt x="815" y="3146"/>
                  </a:lnTo>
                  <a:lnTo>
                    <a:pt x="907" y="3136"/>
                  </a:lnTo>
                  <a:lnTo>
                    <a:pt x="996" y="3120"/>
                  </a:lnTo>
                  <a:lnTo>
                    <a:pt x="1084" y="3099"/>
                  </a:lnTo>
                  <a:lnTo>
                    <a:pt x="1169" y="3072"/>
                  </a:lnTo>
                  <a:lnTo>
                    <a:pt x="1251" y="3039"/>
                  </a:lnTo>
                  <a:lnTo>
                    <a:pt x="1331" y="3001"/>
                  </a:lnTo>
                  <a:lnTo>
                    <a:pt x="1407" y="2957"/>
                  </a:lnTo>
                  <a:lnTo>
                    <a:pt x="1480" y="2909"/>
                  </a:lnTo>
                  <a:lnTo>
                    <a:pt x="1550" y="2857"/>
                  </a:lnTo>
                  <a:lnTo>
                    <a:pt x="1616" y="2800"/>
                  </a:lnTo>
                  <a:lnTo>
                    <a:pt x="1678" y="2740"/>
                  </a:lnTo>
                  <a:lnTo>
                    <a:pt x="1735" y="2674"/>
                  </a:lnTo>
                  <a:lnTo>
                    <a:pt x="1789" y="2606"/>
                  </a:lnTo>
                  <a:lnTo>
                    <a:pt x="1838" y="2534"/>
                  </a:lnTo>
                  <a:lnTo>
                    <a:pt x="1881" y="2459"/>
                  </a:lnTo>
                  <a:lnTo>
                    <a:pt x="1919" y="2380"/>
                  </a:lnTo>
                  <a:lnTo>
                    <a:pt x="1953" y="2298"/>
                  </a:lnTo>
                  <a:lnTo>
                    <a:pt x="1981" y="2215"/>
                  </a:lnTo>
                  <a:lnTo>
                    <a:pt x="2002" y="2129"/>
                  </a:lnTo>
                  <a:lnTo>
                    <a:pt x="2018" y="2040"/>
                  </a:lnTo>
                  <a:lnTo>
                    <a:pt x="2028" y="1949"/>
                  </a:lnTo>
                  <a:lnTo>
                    <a:pt x="2031" y="1857"/>
                  </a:lnTo>
                  <a:lnTo>
                    <a:pt x="2029" y="1768"/>
                  </a:lnTo>
                  <a:lnTo>
                    <a:pt x="2020" y="1681"/>
                  </a:lnTo>
                  <a:lnTo>
                    <a:pt x="2004" y="1595"/>
                  </a:lnTo>
                  <a:lnTo>
                    <a:pt x="1984" y="1511"/>
                  </a:lnTo>
                  <a:lnTo>
                    <a:pt x="1958" y="1431"/>
                  </a:lnTo>
                  <a:lnTo>
                    <a:pt x="1927" y="1351"/>
                  </a:lnTo>
                  <a:lnTo>
                    <a:pt x="1890" y="1275"/>
                  </a:lnTo>
                  <a:lnTo>
                    <a:pt x="1849" y="1202"/>
                  </a:lnTo>
                  <a:lnTo>
                    <a:pt x="1803" y="1132"/>
                  </a:lnTo>
                  <a:lnTo>
                    <a:pt x="1753" y="1064"/>
                  </a:lnTo>
                  <a:lnTo>
                    <a:pt x="1699" y="1000"/>
                  </a:lnTo>
                  <a:lnTo>
                    <a:pt x="1641" y="940"/>
                  </a:lnTo>
                  <a:lnTo>
                    <a:pt x="1578" y="884"/>
                  </a:lnTo>
                  <a:lnTo>
                    <a:pt x="1513" y="831"/>
                  </a:lnTo>
                  <a:lnTo>
                    <a:pt x="1444" y="782"/>
                  </a:lnTo>
                  <a:lnTo>
                    <a:pt x="1370" y="738"/>
                  </a:lnTo>
                  <a:lnTo>
                    <a:pt x="1363" y="721"/>
                  </a:lnTo>
                  <a:lnTo>
                    <a:pt x="1354" y="705"/>
                  </a:lnTo>
                  <a:lnTo>
                    <a:pt x="1316" y="634"/>
                  </a:lnTo>
                  <a:lnTo>
                    <a:pt x="1279" y="562"/>
                  </a:lnTo>
                  <a:lnTo>
                    <a:pt x="1363" y="601"/>
                  </a:lnTo>
                  <a:lnTo>
                    <a:pt x="1444" y="645"/>
                  </a:lnTo>
                  <a:lnTo>
                    <a:pt x="1521" y="693"/>
                  </a:lnTo>
                  <a:lnTo>
                    <a:pt x="1595" y="746"/>
                  </a:lnTo>
                  <a:lnTo>
                    <a:pt x="1665" y="803"/>
                  </a:lnTo>
                  <a:lnTo>
                    <a:pt x="1732" y="864"/>
                  </a:lnTo>
                  <a:lnTo>
                    <a:pt x="1795" y="930"/>
                  </a:lnTo>
                  <a:lnTo>
                    <a:pt x="1853" y="999"/>
                  </a:lnTo>
                  <a:lnTo>
                    <a:pt x="1906" y="1072"/>
                  </a:lnTo>
                  <a:lnTo>
                    <a:pt x="1955" y="1149"/>
                  </a:lnTo>
                  <a:lnTo>
                    <a:pt x="1999" y="1228"/>
                  </a:lnTo>
                  <a:lnTo>
                    <a:pt x="2038" y="1311"/>
                  </a:lnTo>
                  <a:lnTo>
                    <a:pt x="2071" y="1396"/>
                  </a:lnTo>
                  <a:lnTo>
                    <a:pt x="2099" y="1484"/>
                  </a:lnTo>
                  <a:lnTo>
                    <a:pt x="2121" y="1574"/>
                  </a:lnTo>
                  <a:lnTo>
                    <a:pt x="2137" y="1666"/>
                  </a:lnTo>
                  <a:lnTo>
                    <a:pt x="2147" y="1761"/>
                  </a:lnTo>
                  <a:lnTo>
                    <a:pt x="2150" y="1857"/>
                  </a:lnTo>
                  <a:lnTo>
                    <a:pt x="2147" y="1954"/>
                  </a:lnTo>
                  <a:lnTo>
                    <a:pt x="2137" y="2048"/>
                  </a:lnTo>
                  <a:lnTo>
                    <a:pt x="2121" y="2140"/>
                  </a:lnTo>
                  <a:lnTo>
                    <a:pt x="2099" y="2231"/>
                  </a:lnTo>
                  <a:lnTo>
                    <a:pt x="2071" y="2319"/>
                  </a:lnTo>
                  <a:lnTo>
                    <a:pt x="2038" y="2404"/>
                  </a:lnTo>
                  <a:lnTo>
                    <a:pt x="1999" y="2487"/>
                  </a:lnTo>
                  <a:lnTo>
                    <a:pt x="1955" y="2567"/>
                  </a:lnTo>
                  <a:lnTo>
                    <a:pt x="1905" y="2644"/>
                  </a:lnTo>
                  <a:lnTo>
                    <a:pt x="1852" y="2717"/>
                  </a:lnTo>
                  <a:lnTo>
                    <a:pt x="1793" y="2786"/>
                  </a:lnTo>
                  <a:lnTo>
                    <a:pt x="1731" y="2852"/>
                  </a:lnTo>
                  <a:lnTo>
                    <a:pt x="1664" y="2914"/>
                  </a:lnTo>
                  <a:lnTo>
                    <a:pt x="1593" y="2971"/>
                  </a:lnTo>
                  <a:lnTo>
                    <a:pt x="1519" y="3024"/>
                  </a:lnTo>
                  <a:lnTo>
                    <a:pt x="1441" y="3073"/>
                  </a:lnTo>
                  <a:lnTo>
                    <a:pt x="1361" y="3116"/>
                  </a:lnTo>
                  <a:lnTo>
                    <a:pt x="1277" y="3154"/>
                  </a:lnTo>
                  <a:lnTo>
                    <a:pt x="1190" y="3187"/>
                  </a:lnTo>
                  <a:lnTo>
                    <a:pt x="1100" y="3215"/>
                  </a:lnTo>
                  <a:lnTo>
                    <a:pt x="1009" y="3236"/>
                  </a:lnTo>
                  <a:lnTo>
                    <a:pt x="915" y="3252"/>
                  </a:lnTo>
                  <a:lnTo>
                    <a:pt x="818" y="3261"/>
                  </a:lnTo>
                  <a:lnTo>
                    <a:pt x="721" y="3266"/>
                  </a:lnTo>
                  <a:lnTo>
                    <a:pt x="716" y="3265"/>
                  </a:lnTo>
                  <a:lnTo>
                    <a:pt x="705" y="3265"/>
                  </a:lnTo>
                  <a:lnTo>
                    <a:pt x="690" y="3264"/>
                  </a:lnTo>
                  <a:lnTo>
                    <a:pt x="670" y="3260"/>
                  </a:lnTo>
                  <a:lnTo>
                    <a:pt x="647" y="3256"/>
                  </a:lnTo>
                  <a:lnTo>
                    <a:pt x="621" y="3251"/>
                  </a:lnTo>
                  <a:lnTo>
                    <a:pt x="593" y="3243"/>
                  </a:lnTo>
                  <a:lnTo>
                    <a:pt x="564" y="3233"/>
                  </a:lnTo>
                  <a:lnTo>
                    <a:pt x="534" y="3219"/>
                  </a:lnTo>
                  <a:lnTo>
                    <a:pt x="504" y="3203"/>
                  </a:lnTo>
                  <a:lnTo>
                    <a:pt x="475" y="3183"/>
                  </a:lnTo>
                  <a:lnTo>
                    <a:pt x="447" y="3160"/>
                  </a:lnTo>
                  <a:lnTo>
                    <a:pt x="422" y="3132"/>
                  </a:lnTo>
                  <a:lnTo>
                    <a:pt x="400" y="3099"/>
                  </a:lnTo>
                  <a:lnTo>
                    <a:pt x="380" y="3062"/>
                  </a:lnTo>
                  <a:lnTo>
                    <a:pt x="366" y="3022"/>
                  </a:lnTo>
                  <a:lnTo>
                    <a:pt x="358" y="2979"/>
                  </a:lnTo>
                  <a:lnTo>
                    <a:pt x="354" y="2934"/>
                  </a:lnTo>
                  <a:lnTo>
                    <a:pt x="355" y="2885"/>
                  </a:lnTo>
                  <a:lnTo>
                    <a:pt x="363" y="2834"/>
                  </a:lnTo>
                  <a:lnTo>
                    <a:pt x="375" y="2780"/>
                  </a:lnTo>
                  <a:lnTo>
                    <a:pt x="391" y="2724"/>
                  </a:lnTo>
                  <a:lnTo>
                    <a:pt x="412" y="2664"/>
                  </a:lnTo>
                  <a:lnTo>
                    <a:pt x="411" y="2665"/>
                  </a:lnTo>
                  <a:lnTo>
                    <a:pt x="409" y="2666"/>
                  </a:lnTo>
                  <a:lnTo>
                    <a:pt x="426" y="2631"/>
                  </a:lnTo>
                  <a:lnTo>
                    <a:pt x="450" y="2581"/>
                  </a:lnTo>
                  <a:lnTo>
                    <a:pt x="477" y="2528"/>
                  </a:lnTo>
                  <a:lnTo>
                    <a:pt x="480" y="2530"/>
                  </a:lnTo>
                  <a:lnTo>
                    <a:pt x="515" y="2455"/>
                  </a:lnTo>
                  <a:lnTo>
                    <a:pt x="549" y="2380"/>
                  </a:lnTo>
                  <a:lnTo>
                    <a:pt x="578" y="2316"/>
                  </a:lnTo>
                  <a:lnTo>
                    <a:pt x="604" y="2251"/>
                  </a:lnTo>
                  <a:lnTo>
                    <a:pt x="628" y="2184"/>
                  </a:lnTo>
                  <a:lnTo>
                    <a:pt x="653" y="2118"/>
                  </a:lnTo>
                  <a:lnTo>
                    <a:pt x="674" y="2053"/>
                  </a:lnTo>
                  <a:lnTo>
                    <a:pt x="692" y="1987"/>
                  </a:lnTo>
                  <a:lnTo>
                    <a:pt x="710" y="1921"/>
                  </a:lnTo>
                  <a:lnTo>
                    <a:pt x="727" y="1856"/>
                  </a:lnTo>
                  <a:lnTo>
                    <a:pt x="742" y="1770"/>
                  </a:lnTo>
                  <a:lnTo>
                    <a:pt x="755" y="1686"/>
                  </a:lnTo>
                  <a:lnTo>
                    <a:pt x="768" y="1606"/>
                  </a:lnTo>
                  <a:lnTo>
                    <a:pt x="769" y="1526"/>
                  </a:lnTo>
                  <a:lnTo>
                    <a:pt x="771" y="1450"/>
                  </a:lnTo>
                  <a:lnTo>
                    <a:pt x="773" y="1378"/>
                  </a:lnTo>
                  <a:lnTo>
                    <a:pt x="763" y="1310"/>
                  </a:lnTo>
                  <a:lnTo>
                    <a:pt x="756" y="1246"/>
                  </a:lnTo>
                  <a:lnTo>
                    <a:pt x="748" y="1188"/>
                  </a:lnTo>
                  <a:lnTo>
                    <a:pt x="744" y="1154"/>
                  </a:lnTo>
                  <a:lnTo>
                    <a:pt x="736" y="1124"/>
                  </a:lnTo>
                  <a:lnTo>
                    <a:pt x="727" y="1096"/>
                  </a:lnTo>
                  <a:lnTo>
                    <a:pt x="718" y="1069"/>
                  </a:lnTo>
                  <a:lnTo>
                    <a:pt x="712" y="1045"/>
                  </a:lnTo>
                  <a:lnTo>
                    <a:pt x="702" y="1014"/>
                  </a:lnTo>
                  <a:lnTo>
                    <a:pt x="693" y="988"/>
                  </a:lnTo>
                  <a:lnTo>
                    <a:pt x="686" y="965"/>
                  </a:lnTo>
                  <a:lnTo>
                    <a:pt x="681" y="947"/>
                  </a:lnTo>
                  <a:lnTo>
                    <a:pt x="676" y="934"/>
                  </a:lnTo>
                  <a:lnTo>
                    <a:pt x="673" y="926"/>
                  </a:lnTo>
                  <a:lnTo>
                    <a:pt x="673" y="924"/>
                  </a:lnTo>
                  <a:lnTo>
                    <a:pt x="673" y="926"/>
                  </a:lnTo>
                  <a:lnTo>
                    <a:pt x="675" y="934"/>
                  </a:lnTo>
                  <a:lnTo>
                    <a:pt x="678" y="947"/>
                  </a:lnTo>
                  <a:lnTo>
                    <a:pt x="683" y="965"/>
                  </a:lnTo>
                  <a:lnTo>
                    <a:pt x="688" y="989"/>
                  </a:lnTo>
                  <a:lnTo>
                    <a:pt x="695" y="1016"/>
                  </a:lnTo>
                  <a:lnTo>
                    <a:pt x="702" y="1048"/>
                  </a:lnTo>
                  <a:lnTo>
                    <a:pt x="707" y="1072"/>
                  </a:lnTo>
                  <a:lnTo>
                    <a:pt x="714" y="1099"/>
                  </a:lnTo>
                  <a:lnTo>
                    <a:pt x="721" y="1126"/>
                  </a:lnTo>
                  <a:lnTo>
                    <a:pt x="727" y="1157"/>
                  </a:lnTo>
                  <a:lnTo>
                    <a:pt x="728" y="1190"/>
                  </a:lnTo>
                  <a:lnTo>
                    <a:pt x="731" y="1248"/>
                  </a:lnTo>
                  <a:lnTo>
                    <a:pt x="734" y="1311"/>
                  </a:lnTo>
                  <a:lnTo>
                    <a:pt x="738" y="1378"/>
                  </a:lnTo>
                  <a:lnTo>
                    <a:pt x="731" y="1448"/>
                  </a:lnTo>
                  <a:lnTo>
                    <a:pt x="724" y="1522"/>
                  </a:lnTo>
                  <a:lnTo>
                    <a:pt x="716" y="1599"/>
                  </a:lnTo>
                  <a:lnTo>
                    <a:pt x="699" y="1677"/>
                  </a:lnTo>
                  <a:lnTo>
                    <a:pt x="681" y="1758"/>
                  </a:lnTo>
                  <a:lnTo>
                    <a:pt x="659" y="1839"/>
                  </a:lnTo>
                  <a:lnTo>
                    <a:pt x="637" y="1901"/>
                  </a:lnTo>
                  <a:lnTo>
                    <a:pt x="617" y="1963"/>
                  </a:lnTo>
                  <a:lnTo>
                    <a:pt x="594" y="2026"/>
                  </a:lnTo>
                  <a:lnTo>
                    <a:pt x="567" y="2088"/>
                  </a:lnTo>
                  <a:lnTo>
                    <a:pt x="541" y="2150"/>
                  </a:lnTo>
                  <a:lnTo>
                    <a:pt x="513" y="2213"/>
                  </a:lnTo>
                  <a:lnTo>
                    <a:pt x="482" y="2274"/>
                  </a:lnTo>
                  <a:lnTo>
                    <a:pt x="450" y="2334"/>
                  </a:lnTo>
                  <a:lnTo>
                    <a:pt x="403" y="2420"/>
                  </a:lnTo>
                  <a:lnTo>
                    <a:pt x="353" y="2504"/>
                  </a:lnTo>
                  <a:lnTo>
                    <a:pt x="302" y="2586"/>
                  </a:lnTo>
                  <a:lnTo>
                    <a:pt x="249" y="2665"/>
                  </a:lnTo>
                  <a:lnTo>
                    <a:pt x="240" y="2645"/>
                  </a:lnTo>
                  <a:lnTo>
                    <a:pt x="230" y="2620"/>
                  </a:lnTo>
                  <a:lnTo>
                    <a:pt x="219" y="2589"/>
                  </a:lnTo>
                  <a:lnTo>
                    <a:pt x="207" y="2555"/>
                  </a:lnTo>
                  <a:lnTo>
                    <a:pt x="194" y="2518"/>
                  </a:lnTo>
                  <a:lnTo>
                    <a:pt x="181" y="2479"/>
                  </a:lnTo>
                  <a:lnTo>
                    <a:pt x="168" y="2438"/>
                  </a:lnTo>
                  <a:lnTo>
                    <a:pt x="156" y="2396"/>
                  </a:lnTo>
                  <a:lnTo>
                    <a:pt x="143" y="2356"/>
                  </a:lnTo>
                  <a:lnTo>
                    <a:pt x="132" y="2315"/>
                  </a:lnTo>
                  <a:lnTo>
                    <a:pt x="120" y="2276"/>
                  </a:lnTo>
                  <a:lnTo>
                    <a:pt x="109" y="2240"/>
                  </a:lnTo>
                  <a:lnTo>
                    <a:pt x="99" y="2207"/>
                  </a:lnTo>
                  <a:lnTo>
                    <a:pt x="91" y="2179"/>
                  </a:lnTo>
                  <a:lnTo>
                    <a:pt x="68" y="2094"/>
                  </a:lnTo>
                  <a:lnTo>
                    <a:pt x="48" y="2007"/>
                  </a:lnTo>
                  <a:lnTo>
                    <a:pt x="30" y="1917"/>
                  </a:lnTo>
                  <a:lnTo>
                    <a:pt x="16" y="1824"/>
                  </a:lnTo>
                  <a:lnTo>
                    <a:pt x="8" y="1732"/>
                  </a:lnTo>
                  <a:lnTo>
                    <a:pt x="1" y="1638"/>
                  </a:lnTo>
                  <a:lnTo>
                    <a:pt x="0" y="1543"/>
                  </a:lnTo>
                  <a:lnTo>
                    <a:pt x="5" y="1450"/>
                  </a:lnTo>
                  <a:lnTo>
                    <a:pt x="12" y="1358"/>
                  </a:lnTo>
                  <a:lnTo>
                    <a:pt x="24" y="1265"/>
                  </a:lnTo>
                  <a:lnTo>
                    <a:pt x="39" y="1175"/>
                  </a:lnTo>
                  <a:lnTo>
                    <a:pt x="58" y="1086"/>
                  </a:lnTo>
                  <a:lnTo>
                    <a:pt x="83" y="1000"/>
                  </a:lnTo>
                  <a:lnTo>
                    <a:pt x="110" y="915"/>
                  </a:lnTo>
                  <a:lnTo>
                    <a:pt x="140" y="834"/>
                  </a:lnTo>
                  <a:lnTo>
                    <a:pt x="174" y="755"/>
                  </a:lnTo>
                  <a:lnTo>
                    <a:pt x="209" y="679"/>
                  </a:lnTo>
                  <a:lnTo>
                    <a:pt x="246" y="605"/>
                  </a:lnTo>
                  <a:lnTo>
                    <a:pt x="284" y="534"/>
                  </a:lnTo>
                  <a:lnTo>
                    <a:pt x="323" y="466"/>
                  </a:lnTo>
                  <a:lnTo>
                    <a:pt x="363" y="400"/>
                  </a:lnTo>
                  <a:lnTo>
                    <a:pt x="401" y="336"/>
                  </a:lnTo>
                  <a:lnTo>
                    <a:pt x="434" y="275"/>
                  </a:lnTo>
                  <a:lnTo>
                    <a:pt x="465" y="216"/>
                  </a:lnTo>
                  <a:lnTo>
                    <a:pt x="490" y="160"/>
                  </a:lnTo>
                  <a:lnTo>
                    <a:pt x="501" y="135"/>
                  </a:lnTo>
                  <a:lnTo>
                    <a:pt x="510" y="109"/>
                  </a:lnTo>
                  <a:lnTo>
                    <a:pt x="520" y="86"/>
                  </a:lnTo>
                  <a:lnTo>
                    <a:pt x="528" y="65"/>
                  </a:lnTo>
                  <a:lnTo>
                    <a:pt x="533" y="46"/>
                  </a:lnTo>
                  <a:lnTo>
                    <a:pt x="538" y="27"/>
                  </a:lnTo>
                  <a:lnTo>
                    <a:pt x="542" y="12"/>
                  </a:lnTo>
                  <a:lnTo>
                    <a:pt x="543" y="3"/>
                  </a:lnTo>
                  <a:lnTo>
                    <a:pt x="5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7" name="Freeform 303"/>
            <p:cNvSpPr>
              <a:spLocks noEditPoints="1"/>
            </p:cNvSpPr>
            <p:nvPr/>
          </p:nvSpPr>
          <p:spPr bwMode="auto">
            <a:xfrm>
              <a:off x="8210550" y="3563938"/>
              <a:ext cx="139700" cy="404813"/>
            </a:xfrm>
            <a:custGeom>
              <a:avLst/>
              <a:gdLst>
                <a:gd name="T0" fmla="*/ 382 w 882"/>
                <a:gd name="T1" fmla="*/ 2072 h 2552"/>
                <a:gd name="T2" fmla="*/ 321 w 882"/>
                <a:gd name="T3" fmla="*/ 2097 h 2552"/>
                <a:gd name="T4" fmla="*/ 277 w 882"/>
                <a:gd name="T5" fmla="*/ 2135 h 2552"/>
                <a:gd name="T6" fmla="*/ 248 w 882"/>
                <a:gd name="T7" fmla="*/ 2184 h 2552"/>
                <a:gd name="T8" fmla="*/ 236 w 882"/>
                <a:gd name="T9" fmla="*/ 2238 h 2552"/>
                <a:gd name="T10" fmla="*/ 240 w 882"/>
                <a:gd name="T11" fmla="*/ 2294 h 2552"/>
                <a:gd name="T12" fmla="*/ 509 w 882"/>
                <a:gd name="T13" fmla="*/ 2090 h 2552"/>
                <a:gd name="T14" fmla="*/ 448 w 882"/>
                <a:gd name="T15" fmla="*/ 2070 h 2552"/>
                <a:gd name="T16" fmla="*/ 882 w 882"/>
                <a:gd name="T17" fmla="*/ 0 h 2552"/>
                <a:gd name="T18" fmla="*/ 837 w 882"/>
                <a:gd name="T19" fmla="*/ 102 h 2552"/>
                <a:gd name="T20" fmla="*/ 746 w 882"/>
                <a:gd name="T21" fmla="*/ 199 h 2552"/>
                <a:gd name="T22" fmla="*/ 603 w 882"/>
                <a:gd name="T23" fmla="*/ 299 h 2552"/>
                <a:gd name="T24" fmla="*/ 475 w 882"/>
                <a:gd name="T25" fmla="*/ 417 h 2552"/>
                <a:gd name="T26" fmla="*/ 363 w 882"/>
                <a:gd name="T27" fmla="*/ 550 h 2552"/>
                <a:gd name="T28" fmla="*/ 270 w 882"/>
                <a:gd name="T29" fmla="*/ 699 h 2552"/>
                <a:gd name="T30" fmla="*/ 198 w 882"/>
                <a:gd name="T31" fmla="*/ 858 h 2552"/>
                <a:gd name="T32" fmla="*/ 147 w 882"/>
                <a:gd name="T33" fmla="*/ 1029 h 2552"/>
                <a:gd name="T34" fmla="*/ 122 w 882"/>
                <a:gd name="T35" fmla="*/ 1208 h 2552"/>
                <a:gd name="T36" fmla="*/ 122 w 882"/>
                <a:gd name="T37" fmla="*/ 1389 h 2552"/>
                <a:gd name="T38" fmla="*/ 146 w 882"/>
                <a:gd name="T39" fmla="*/ 1564 h 2552"/>
                <a:gd name="T40" fmla="*/ 195 w 882"/>
                <a:gd name="T41" fmla="*/ 1733 h 2552"/>
                <a:gd name="T42" fmla="*/ 267 w 882"/>
                <a:gd name="T43" fmla="*/ 1895 h 2552"/>
                <a:gd name="T44" fmla="*/ 348 w 882"/>
                <a:gd name="T45" fmla="*/ 1960 h 2552"/>
                <a:gd name="T46" fmla="*/ 422 w 882"/>
                <a:gd name="T47" fmla="*/ 1951 h 2552"/>
                <a:gd name="T48" fmla="*/ 495 w 882"/>
                <a:gd name="T49" fmla="*/ 1961 h 2552"/>
                <a:gd name="T50" fmla="*/ 564 w 882"/>
                <a:gd name="T51" fmla="*/ 1987 h 2552"/>
                <a:gd name="T52" fmla="*/ 625 w 882"/>
                <a:gd name="T53" fmla="*/ 2031 h 2552"/>
                <a:gd name="T54" fmla="*/ 675 w 882"/>
                <a:gd name="T55" fmla="*/ 2090 h 2552"/>
                <a:gd name="T56" fmla="*/ 597 w 882"/>
                <a:gd name="T57" fmla="*/ 2208 h 2552"/>
                <a:gd name="T58" fmla="*/ 593 w 882"/>
                <a:gd name="T59" fmla="*/ 2419 h 2552"/>
                <a:gd name="T60" fmla="*/ 384 w 882"/>
                <a:gd name="T61" fmla="*/ 2342 h 2552"/>
                <a:gd name="T62" fmla="*/ 379 w 882"/>
                <a:gd name="T63" fmla="*/ 2552 h 2552"/>
                <a:gd name="T64" fmla="*/ 196 w 882"/>
                <a:gd name="T65" fmla="*/ 2459 h 2552"/>
                <a:gd name="T66" fmla="*/ 143 w 882"/>
                <a:gd name="T67" fmla="*/ 2372 h 2552"/>
                <a:gd name="T68" fmla="*/ 119 w 882"/>
                <a:gd name="T69" fmla="*/ 2294 h 2552"/>
                <a:gd name="T70" fmla="*/ 119 w 882"/>
                <a:gd name="T71" fmla="*/ 2213 h 2552"/>
                <a:gd name="T72" fmla="*/ 140 w 882"/>
                <a:gd name="T73" fmla="*/ 2135 h 2552"/>
                <a:gd name="T74" fmla="*/ 182 w 882"/>
                <a:gd name="T75" fmla="*/ 2066 h 2552"/>
                <a:gd name="T76" fmla="*/ 167 w 882"/>
                <a:gd name="T77" fmla="*/ 1960 h 2552"/>
                <a:gd name="T78" fmla="*/ 95 w 882"/>
                <a:gd name="T79" fmla="*/ 1804 h 2552"/>
                <a:gd name="T80" fmla="*/ 42 w 882"/>
                <a:gd name="T81" fmla="*/ 1641 h 2552"/>
                <a:gd name="T82" fmla="*/ 11 w 882"/>
                <a:gd name="T83" fmla="*/ 1472 h 2552"/>
                <a:gd name="T84" fmla="*/ 0 w 882"/>
                <a:gd name="T85" fmla="*/ 1300 h 2552"/>
                <a:gd name="T86" fmla="*/ 13 w 882"/>
                <a:gd name="T87" fmla="*/ 1108 h 2552"/>
                <a:gd name="T88" fmla="*/ 52 w 882"/>
                <a:gd name="T89" fmla="*/ 925 h 2552"/>
                <a:gd name="T90" fmla="*/ 114 w 882"/>
                <a:gd name="T91" fmla="*/ 750 h 2552"/>
                <a:gd name="T92" fmla="*/ 197 w 882"/>
                <a:gd name="T93" fmla="*/ 586 h 2552"/>
                <a:gd name="T94" fmla="*/ 301 w 882"/>
                <a:gd name="T95" fmla="*/ 437 h 2552"/>
                <a:gd name="T96" fmla="*/ 423 w 882"/>
                <a:gd name="T97" fmla="*/ 301 h 2552"/>
                <a:gd name="T98" fmla="*/ 562 w 882"/>
                <a:gd name="T99" fmla="*/ 182 h 2552"/>
                <a:gd name="T100" fmla="*/ 716 w 882"/>
                <a:gd name="T101" fmla="*/ 82 h 2552"/>
                <a:gd name="T102" fmla="*/ 882 w 882"/>
                <a:gd name="T103" fmla="*/ 0 h 2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2" h="2552">
                  <a:moveTo>
                    <a:pt x="415" y="2068"/>
                  </a:moveTo>
                  <a:lnTo>
                    <a:pt x="382" y="2072"/>
                  </a:lnTo>
                  <a:lnTo>
                    <a:pt x="351" y="2082"/>
                  </a:lnTo>
                  <a:lnTo>
                    <a:pt x="321" y="2097"/>
                  </a:lnTo>
                  <a:lnTo>
                    <a:pt x="296" y="2115"/>
                  </a:lnTo>
                  <a:lnTo>
                    <a:pt x="277" y="2135"/>
                  </a:lnTo>
                  <a:lnTo>
                    <a:pt x="260" y="2158"/>
                  </a:lnTo>
                  <a:lnTo>
                    <a:pt x="248" y="2184"/>
                  </a:lnTo>
                  <a:lnTo>
                    <a:pt x="240" y="2210"/>
                  </a:lnTo>
                  <a:lnTo>
                    <a:pt x="236" y="2238"/>
                  </a:lnTo>
                  <a:lnTo>
                    <a:pt x="236" y="2265"/>
                  </a:lnTo>
                  <a:lnTo>
                    <a:pt x="240" y="2294"/>
                  </a:lnTo>
                  <a:lnTo>
                    <a:pt x="536" y="2108"/>
                  </a:lnTo>
                  <a:lnTo>
                    <a:pt x="509" y="2090"/>
                  </a:lnTo>
                  <a:lnTo>
                    <a:pt x="479" y="2078"/>
                  </a:lnTo>
                  <a:lnTo>
                    <a:pt x="448" y="2070"/>
                  </a:lnTo>
                  <a:lnTo>
                    <a:pt x="415" y="2068"/>
                  </a:lnTo>
                  <a:close/>
                  <a:moveTo>
                    <a:pt x="882" y="0"/>
                  </a:moveTo>
                  <a:lnTo>
                    <a:pt x="857" y="50"/>
                  </a:lnTo>
                  <a:lnTo>
                    <a:pt x="837" y="102"/>
                  </a:lnTo>
                  <a:lnTo>
                    <a:pt x="823" y="156"/>
                  </a:lnTo>
                  <a:lnTo>
                    <a:pt x="746" y="199"/>
                  </a:lnTo>
                  <a:lnTo>
                    <a:pt x="673" y="247"/>
                  </a:lnTo>
                  <a:lnTo>
                    <a:pt x="603" y="299"/>
                  </a:lnTo>
                  <a:lnTo>
                    <a:pt x="536" y="356"/>
                  </a:lnTo>
                  <a:lnTo>
                    <a:pt x="475" y="417"/>
                  </a:lnTo>
                  <a:lnTo>
                    <a:pt x="417" y="482"/>
                  </a:lnTo>
                  <a:lnTo>
                    <a:pt x="363" y="550"/>
                  </a:lnTo>
                  <a:lnTo>
                    <a:pt x="314" y="622"/>
                  </a:lnTo>
                  <a:lnTo>
                    <a:pt x="270" y="699"/>
                  </a:lnTo>
                  <a:lnTo>
                    <a:pt x="231" y="777"/>
                  </a:lnTo>
                  <a:lnTo>
                    <a:pt x="198" y="858"/>
                  </a:lnTo>
                  <a:lnTo>
                    <a:pt x="170" y="943"/>
                  </a:lnTo>
                  <a:lnTo>
                    <a:pt x="147" y="1029"/>
                  </a:lnTo>
                  <a:lnTo>
                    <a:pt x="131" y="1118"/>
                  </a:lnTo>
                  <a:lnTo>
                    <a:pt x="122" y="1208"/>
                  </a:lnTo>
                  <a:lnTo>
                    <a:pt x="118" y="1300"/>
                  </a:lnTo>
                  <a:lnTo>
                    <a:pt x="122" y="1389"/>
                  </a:lnTo>
                  <a:lnTo>
                    <a:pt x="131" y="1477"/>
                  </a:lnTo>
                  <a:lnTo>
                    <a:pt x="146" y="1564"/>
                  </a:lnTo>
                  <a:lnTo>
                    <a:pt x="168" y="1649"/>
                  </a:lnTo>
                  <a:lnTo>
                    <a:pt x="195" y="1733"/>
                  </a:lnTo>
                  <a:lnTo>
                    <a:pt x="228" y="1816"/>
                  </a:lnTo>
                  <a:lnTo>
                    <a:pt x="267" y="1895"/>
                  </a:lnTo>
                  <a:lnTo>
                    <a:pt x="311" y="1972"/>
                  </a:lnTo>
                  <a:lnTo>
                    <a:pt x="348" y="1960"/>
                  </a:lnTo>
                  <a:lnTo>
                    <a:pt x="384" y="1954"/>
                  </a:lnTo>
                  <a:lnTo>
                    <a:pt x="422" y="1951"/>
                  </a:lnTo>
                  <a:lnTo>
                    <a:pt x="459" y="1955"/>
                  </a:lnTo>
                  <a:lnTo>
                    <a:pt x="495" y="1961"/>
                  </a:lnTo>
                  <a:lnTo>
                    <a:pt x="531" y="1973"/>
                  </a:lnTo>
                  <a:lnTo>
                    <a:pt x="564" y="1987"/>
                  </a:lnTo>
                  <a:lnTo>
                    <a:pt x="596" y="2008"/>
                  </a:lnTo>
                  <a:lnTo>
                    <a:pt x="625" y="2031"/>
                  </a:lnTo>
                  <a:lnTo>
                    <a:pt x="652" y="2059"/>
                  </a:lnTo>
                  <a:lnTo>
                    <a:pt x="675" y="2090"/>
                  </a:lnTo>
                  <a:lnTo>
                    <a:pt x="707" y="2139"/>
                  </a:lnTo>
                  <a:lnTo>
                    <a:pt x="597" y="2208"/>
                  </a:lnTo>
                  <a:lnTo>
                    <a:pt x="693" y="2357"/>
                  </a:lnTo>
                  <a:lnTo>
                    <a:pt x="593" y="2419"/>
                  </a:lnTo>
                  <a:lnTo>
                    <a:pt x="497" y="2271"/>
                  </a:lnTo>
                  <a:lnTo>
                    <a:pt x="384" y="2342"/>
                  </a:lnTo>
                  <a:lnTo>
                    <a:pt x="479" y="2489"/>
                  </a:lnTo>
                  <a:lnTo>
                    <a:pt x="379" y="2552"/>
                  </a:lnTo>
                  <a:lnTo>
                    <a:pt x="284" y="2404"/>
                  </a:lnTo>
                  <a:lnTo>
                    <a:pt x="196" y="2459"/>
                  </a:lnTo>
                  <a:lnTo>
                    <a:pt x="164" y="2411"/>
                  </a:lnTo>
                  <a:lnTo>
                    <a:pt x="143" y="2372"/>
                  </a:lnTo>
                  <a:lnTo>
                    <a:pt x="129" y="2333"/>
                  </a:lnTo>
                  <a:lnTo>
                    <a:pt x="119" y="2294"/>
                  </a:lnTo>
                  <a:lnTo>
                    <a:pt x="116" y="2253"/>
                  </a:lnTo>
                  <a:lnTo>
                    <a:pt x="119" y="2213"/>
                  </a:lnTo>
                  <a:lnTo>
                    <a:pt x="127" y="2173"/>
                  </a:lnTo>
                  <a:lnTo>
                    <a:pt x="140" y="2135"/>
                  </a:lnTo>
                  <a:lnTo>
                    <a:pt x="158" y="2099"/>
                  </a:lnTo>
                  <a:lnTo>
                    <a:pt x="182" y="2066"/>
                  </a:lnTo>
                  <a:lnTo>
                    <a:pt x="211" y="2035"/>
                  </a:lnTo>
                  <a:lnTo>
                    <a:pt x="167" y="1960"/>
                  </a:lnTo>
                  <a:lnTo>
                    <a:pt x="128" y="1884"/>
                  </a:lnTo>
                  <a:lnTo>
                    <a:pt x="95" y="1804"/>
                  </a:lnTo>
                  <a:lnTo>
                    <a:pt x="66" y="1723"/>
                  </a:lnTo>
                  <a:lnTo>
                    <a:pt x="42" y="1641"/>
                  </a:lnTo>
                  <a:lnTo>
                    <a:pt x="24" y="1557"/>
                  </a:lnTo>
                  <a:lnTo>
                    <a:pt x="11" y="1472"/>
                  </a:lnTo>
                  <a:lnTo>
                    <a:pt x="2" y="1386"/>
                  </a:lnTo>
                  <a:lnTo>
                    <a:pt x="0" y="1300"/>
                  </a:lnTo>
                  <a:lnTo>
                    <a:pt x="3" y="1204"/>
                  </a:lnTo>
                  <a:lnTo>
                    <a:pt x="13" y="1108"/>
                  </a:lnTo>
                  <a:lnTo>
                    <a:pt x="29" y="1015"/>
                  </a:lnTo>
                  <a:lnTo>
                    <a:pt x="52" y="925"/>
                  </a:lnTo>
                  <a:lnTo>
                    <a:pt x="80" y="836"/>
                  </a:lnTo>
                  <a:lnTo>
                    <a:pt x="114" y="750"/>
                  </a:lnTo>
                  <a:lnTo>
                    <a:pt x="153" y="667"/>
                  </a:lnTo>
                  <a:lnTo>
                    <a:pt x="197" y="586"/>
                  </a:lnTo>
                  <a:lnTo>
                    <a:pt x="246" y="510"/>
                  </a:lnTo>
                  <a:lnTo>
                    <a:pt x="301" y="437"/>
                  </a:lnTo>
                  <a:lnTo>
                    <a:pt x="361" y="367"/>
                  </a:lnTo>
                  <a:lnTo>
                    <a:pt x="423" y="301"/>
                  </a:lnTo>
                  <a:lnTo>
                    <a:pt x="491" y="240"/>
                  </a:lnTo>
                  <a:lnTo>
                    <a:pt x="562" y="182"/>
                  </a:lnTo>
                  <a:lnTo>
                    <a:pt x="637" y="129"/>
                  </a:lnTo>
                  <a:lnTo>
                    <a:pt x="716" y="82"/>
                  </a:lnTo>
                  <a:lnTo>
                    <a:pt x="797" y="38"/>
                  </a:lnTo>
                  <a:lnTo>
                    <a:pt x="8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3" name="Group 912"/>
          <p:cNvGrpSpPr/>
          <p:nvPr/>
        </p:nvGrpSpPr>
        <p:grpSpPr>
          <a:xfrm>
            <a:off x="9067947" y="3557588"/>
            <a:ext cx="595313" cy="357188"/>
            <a:chOff x="9118600" y="3557588"/>
            <a:chExt cx="595313" cy="357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1" name="Freeform 308"/>
            <p:cNvSpPr>
              <a:spLocks/>
            </p:cNvSpPr>
            <p:nvPr/>
          </p:nvSpPr>
          <p:spPr bwMode="auto">
            <a:xfrm>
              <a:off x="9118600" y="3714751"/>
              <a:ext cx="111125" cy="196850"/>
            </a:xfrm>
            <a:custGeom>
              <a:avLst/>
              <a:gdLst>
                <a:gd name="T0" fmla="*/ 0 w 630"/>
                <a:gd name="T1" fmla="*/ 0 h 1119"/>
                <a:gd name="T2" fmla="*/ 630 w 630"/>
                <a:gd name="T3" fmla="*/ 0 h 1119"/>
                <a:gd name="T4" fmla="*/ 630 w 630"/>
                <a:gd name="T5" fmla="*/ 156 h 1119"/>
                <a:gd name="T6" fmla="*/ 182 w 630"/>
                <a:gd name="T7" fmla="*/ 156 h 1119"/>
                <a:gd name="T8" fmla="*/ 182 w 630"/>
                <a:gd name="T9" fmla="*/ 459 h 1119"/>
                <a:gd name="T10" fmla="*/ 602 w 630"/>
                <a:gd name="T11" fmla="*/ 459 h 1119"/>
                <a:gd name="T12" fmla="*/ 602 w 630"/>
                <a:gd name="T13" fmla="*/ 613 h 1119"/>
                <a:gd name="T14" fmla="*/ 182 w 630"/>
                <a:gd name="T15" fmla="*/ 613 h 1119"/>
                <a:gd name="T16" fmla="*/ 182 w 630"/>
                <a:gd name="T17" fmla="*/ 964 h 1119"/>
                <a:gd name="T18" fmla="*/ 630 w 630"/>
                <a:gd name="T19" fmla="*/ 964 h 1119"/>
                <a:gd name="T20" fmla="*/ 630 w 630"/>
                <a:gd name="T21" fmla="*/ 1119 h 1119"/>
                <a:gd name="T22" fmla="*/ 0 w 630"/>
                <a:gd name="T23" fmla="*/ 1119 h 1119"/>
                <a:gd name="T24" fmla="*/ 0 w 630"/>
                <a:gd name="T25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0" h="1119">
                  <a:moveTo>
                    <a:pt x="0" y="0"/>
                  </a:moveTo>
                  <a:lnTo>
                    <a:pt x="630" y="0"/>
                  </a:lnTo>
                  <a:lnTo>
                    <a:pt x="630" y="156"/>
                  </a:lnTo>
                  <a:lnTo>
                    <a:pt x="182" y="156"/>
                  </a:lnTo>
                  <a:lnTo>
                    <a:pt x="182" y="459"/>
                  </a:lnTo>
                  <a:lnTo>
                    <a:pt x="602" y="459"/>
                  </a:lnTo>
                  <a:lnTo>
                    <a:pt x="602" y="613"/>
                  </a:lnTo>
                  <a:lnTo>
                    <a:pt x="182" y="613"/>
                  </a:lnTo>
                  <a:lnTo>
                    <a:pt x="182" y="964"/>
                  </a:lnTo>
                  <a:lnTo>
                    <a:pt x="630" y="964"/>
                  </a:lnTo>
                  <a:lnTo>
                    <a:pt x="630" y="1119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2" name="Freeform 309"/>
            <p:cNvSpPr>
              <a:spLocks/>
            </p:cNvSpPr>
            <p:nvPr/>
          </p:nvSpPr>
          <p:spPr bwMode="auto">
            <a:xfrm>
              <a:off x="9263063" y="3711576"/>
              <a:ext cx="149225" cy="203200"/>
            </a:xfrm>
            <a:custGeom>
              <a:avLst/>
              <a:gdLst>
                <a:gd name="T0" fmla="*/ 598 w 846"/>
                <a:gd name="T1" fmla="*/ 3 h 1150"/>
                <a:gd name="T2" fmla="*/ 726 w 846"/>
                <a:gd name="T3" fmla="*/ 26 h 1150"/>
                <a:gd name="T4" fmla="*/ 846 w 846"/>
                <a:gd name="T5" fmla="*/ 72 h 1150"/>
                <a:gd name="T6" fmla="*/ 722 w 846"/>
                <a:gd name="T7" fmla="*/ 200 h 1150"/>
                <a:gd name="T8" fmla="*/ 619 w 846"/>
                <a:gd name="T9" fmla="*/ 166 h 1150"/>
                <a:gd name="T10" fmla="*/ 529 w 846"/>
                <a:gd name="T11" fmla="*/ 157 h 1150"/>
                <a:gd name="T12" fmla="*/ 445 w 846"/>
                <a:gd name="T13" fmla="*/ 166 h 1150"/>
                <a:gd name="T14" fmla="*/ 372 w 846"/>
                <a:gd name="T15" fmla="*/ 194 h 1150"/>
                <a:gd name="T16" fmla="*/ 309 w 846"/>
                <a:gd name="T17" fmla="*/ 239 h 1150"/>
                <a:gd name="T18" fmla="*/ 257 w 846"/>
                <a:gd name="T19" fmla="*/ 302 h 1150"/>
                <a:gd name="T20" fmla="*/ 221 w 846"/>
                <a:gd name="T21" fmla="*/ 380 h 1150"/>
                <a:gd name="T22" fmla="*/ 199 w 846"/>
                <a:gd name="T23" fmla="*/ 471 h 1150"/>
                <a:gd name="T24" fmla="*/ 191 w 846"/>
                <a:gd name="T25" fmla="*/ 576 h 1150"/>
                <a:gd name="T26" fmla="*/ 199 w 846"/>
                <a:gd name="T27" fmla="*/ 687 h 1150"/>
                <a:gd name="T28" fmla="*/ 220 w 846"/>
                <a:gd name="T29" fmla="*/ 779 h 1150"/>
                <a:gd name="T30" fmla="*/ 255 w 846"/>
                <a:gd name="T31" fmla="*/ 856 h 1150"/>
                <a:gd name="T32" fmla="*/ 305 w 846"/>
                <a:gd name="T33" fmla="*/ 916 h 1150"/>
                <a:gd name="T34" fmla="*/ 366 w 846"/>
                <a:gd name="T35" fmla="*/ 959 h 1150"/>
                <a:gd name="T36" fmla="*/ 442 w 846"/>
                <a:gd name="T37" fmla="*/ 985 h 1150"/>
                <a:gd name="T38" fmla="*/ 529 w 846"/>
                <a:gd name="T39" fmla="*/ 994 h 1150"/>
                <a:gd name="T40" fmla="*/ 621 w 846"/>
                <a:gd name="T41" fmla="*/ 987 h 1150"/>
                <a:gd name="T42" fmla="*/ 733 w 846"/>
                <a:gd name="T43" fmla="*/ 963 h 1150"/>
                <a:gd name="T44" fmla="*/ 803 w 846"/>
                <a:gd name="T45" fmla="*/ 1100 h 1150"/>
                <a:gd name="T46" fmla="*/ 693 w 846"/>
                <a:gd name="T47" fmla="*/ 1133 h 1150"/>
                <a:gd name="T48" fmla="*/ 572 w 846"/>
                <a:gd name="T49" fmla="*/ 1148 h 1150"/>
                <a:gd name="T50" fmla="*/ 447 w 846"/>
                <a:gd name="T51" fmla="*/ 1148 h 1150"/>
                <a:gd name="T52" fmla="*/ 339 w 846"/>
                <a:gd name="T53" fmla="*/ 1129 h 1150"/>
                <a:gd name="T54" fmla="*/ 245 w 846"/>
                <a:gd name="T55" fmla="*/ 1092 h 1150"/>
                <a:gd name="T56" fmla="*/ 165 w 846"/>
                <a:gd name="T57" fmla="*/ 1036 h 1150"/>
                <a:gd name="T58" fmla="*/ 100 w 846"/>
                <a:gd name="T59" fmla="*/ 962 h 1150"/>
                <a:gd name="T60" fmla="*/ 51 w 846"/>
                <a:gd name="T61" fmla="*/ 872 h 1150"/>
                <a:gd name="T62" fmla="*/ 19 w 846"/>
                <a:gd name="T63" fmla="*/ 766 h 1150"/>
                <a:gd name="T64" fmla="*/ 2 w 846"/>
                <a:gd name="T65" fmla="*/ 643 h 1150"/>
                <a:gd name="T66" fmla="*/ 2 w 846"/>
                <a:gd name="T67" fmla="*/ 518 h 1150"/>
                <a:gd name="T68" fmla="*/ 16 w 846"/>
                <a:gd name="T69" fmla="*/ 412 h 1150"/>
                <a:gd name="T70" fmla="*/ 44 w 846"/>
                <a:gd name="T71" fmla="*/ 316 h 1150"/>
                <a:gd name="T72" fmla="*/ 87 w 846"/>
                <a:gd name="T73" fmla="*/ 228 h 1150"/>
                <a:gd name="T74" fmla="*/ 141 w 846"/>
                <a:gd name="T75" fmla="*/ 155 h 1150"/>
                <a:gd name="T76" fmla="*/ 209 w 846"/>
                <a:gd name="T77" fmla="*/ 95 h 1150"/>
                <a:gd name="T78" fmla="*/ 289 w 846"/>
                <a:gd name="T79" fmla="*/ 48 h 1150"/>
                <a:gd name="T80" fmla="*/ 378 w 846"/>
                <a:gd name="T81" fmla="*/ 18 h 1150"/>
                <a:gd name="T82" fmla="*/ 477 w 846"/>
                <a:gd name="T83" fmla="*/ 2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46" h="1150">
                  <a:moveTo>
                    <a:pt x="531" y="0"/>
                  </a:moveTo>
                  <a:lnTo>
                    <a:pt x="598" y="3"/>
                  </a:lnTo>
                  <a:lnTo>
                    <a:pt x="663" y="12"/>
                  </a:lnTo>
                  <a:lnTo>
                    <a:pt x="726" y="26"/>
                  </a:lnTo>
                  <a:lnTo>
                    <a:pt x="786" y="46"/>
                  </a:lnTo>
                  <a:lnTo>
                    <a:pt x="846" y="72"/>
                  </a:lnTo>
                  <a:lnTo>
                    <a:pt x="780" y="224"/>
                  </a:lnTo>
                  <a:lnTo>
                    <a:pt x="722" y="200"/>
                  </a:lnTo>
                  <a:lnTo>
                    <a:pt x="661" y="178"/>
                  </a:lnTo>
                  <a:lnTo>
                    <a:pt x="619" y="166"/>
                  </a:lnTo>
                  <a:lnTo>
                    <a:pt x="575" y="159"/>
                  </a:lnTo>
                  <a:lnTo>
                    <a:pt x="529" y="157"/>
                  </a:lnTo>
                  <a:lnTo>
                    <a:pt x="485" y="160"/>
                  </a:lnTo>
                  <a:lnTo>
                    <a:pt x="445" y="166"/>
                  </a:lnTo>
                  <a:lnTo>
                    <a:pt x="406" y="178"/>
                  </a:lnTo>
                  <a:lnTo>
                    <a:pt x="372" y="194"/>
                  </a:lnTo>
                  <a:lnTo>
                    <a:pt x="339" y="215"/>
                  </a:lnTo>
                  <a:lnTo>
                    <a:pt x="309" y="239"/>
                  </a:lnTo>
                  <a:lnTo>
                    <a:pt x="282" y="268"/>
                  </a:lnTo>
                  <a:lnTo>
                    <a:pt x="257" y="302"/>
                  </a:lnTo>
                  <a:lnTo>
                    <a:pt x="238" y="340"/>
                  </a:lnTo>
                  <a:lnTo>
                    <a:pt x="221" y="380"/>
                  </a:lnTo>
                  <a:lnTo>
                    <a:pt x="208" y="424"/>
                  </a:lnTo>
                  <a:lnTo>
                    <a:pt x="199" y="471"/>
                  </a:lnTo>
                  <a:lnTo>
                    <a:pt x="194" y="523"/>
                  </a:lnTo>
                  <a:lnTo>
                    <a:pt x="191" y="576"/>
                  </a:lnTo>
                  <a:lnTo>
                    <a:pt x="194" y="634"/>
                  </a:lnTo>
                  <a:lnTo>
                    <a:pt x="199" y="687"/>
                  </a:lnTo>
                  <a:lnTo>
                    <a:pt x="207" y="735"/>
                  </a:lnTo>
                  <a:lnTo>
                    <a:pt x="220" y="779"/>
                  </a:lnTo>
                  <a:lnTo>
                    <a:pt x="235" y="820"/>
                  </a:lnTo>
                  <a:lnTo>
                    <a:pt x="255" y="856"/>
                  </a:lnTo>
                  <a:lnTo>
                    <a:pt x="278" y="889"/>
                  </a:lnTo>
                  <a:lnTo>
                    <a:pt x="305" y="916"/>
                  </a:lnTo>
                  <a:lnTo>
                    <a:pt x="334" y="940"/>
                  </a:lnTo>
                  <a:lnTo>
                    <a:pt x="366" y="959"/>
                  </a:lnTo>
                  <a:lnTo>
                    <a:pt x="402" y="975"/>
                  </a:lnTo>
                  <a:lnTo>
                    <a:pt x="442" y="985"/>
                  </a:lnTo>
                  <a:lnTo>
                    <a:pt x="484" y="992"/>
                  </a:lnTo>
                  <a:lnTo>
                    <a:pt x="529" y="994"/>
                  </a:lnTo>
                  <a:lnTo>
                    <a:pt x="575" y="993"/>
                  </a:lnTo>
                  <a:lnTo>
                    <a:pt x="621" y="987"/>
                  </a:lnTo>
                  <a:lnTo>
                    <a:pt x="666" y="980"/>
                  </a:lnTo>
                  <a:lnTo>
                    <a:pt x="733" y="963"/>
                  </a:lnTo>
                  <a:lnTo>
                    <a:pt x="803" y="943"/>
                  </a:lnTo>
                  <a:lnTo>
                    <a:pt x="803" y="1100"/>
                  </a:lnTo>
                  <a:lnTo>
                    <a:pt x="750" y="1118"/>
                  </a:lnTo>
                  <a:lnTo>
                    <a:pt x="693" y="1133"/>
                  </a:lnTo>
                  <a:lnTo>
                    <a:pt x="633" y="1142"/>
                  </a:lnTo>
                  <a:lnTo>
                    <a:pt x="572" y="1148"/>
                  </a:lnTo>
                  <a:lnTo>
                    <a:pt x="507" y="1150"/>
                  </a:lnTo>
                  <a:lnTo>
                    <a:pt x="447" y="1148"/>
                  </a:lnTo>
                  <a:lnTo>
                    <a:pt x="392" y="1141"/>
                  </a:lnTo>
                  <a:lnTo>
                    <a:pt x="339" y="1129"/>
                  </a:lnTo>
                  <a:lnTo>
                    <a:pt x="290" y="1113"/>
                  </a:lnTo>
                  <a:lnTo>
                    <a:pt x="245" y="1092"/>
                  </a:lnTo>
                  <a:lnTo>
                    <a:pt x="204" y="1066"/>
                  </a:lnTo>
                  <a:lnTo>
                    <a:pt x="165" y="1036"/>
                  </a:lnTo>
                  <a:lnTo>
                    <a:pt x="131" y="1001"/>
                  </a:lnTo>
                  <a:lnTo>
                    <a:pt x="100" y="962"/>
                  </a:lnTo>
                  <a:lnTo>
                    <a:pt x="73" y="919"/>
                  </a:lnTo>
                  <a:lnTo>
                    <a:pt x="51" y="872"/>
                  </a:lnTo>
                  <a:lnTo>
                    <a:pt x="32" y="820"/>
                  </a:lnTo>
                  <a:lnTo>
                    <a:pt x="19" y="766"/>
                  </a:lnTo>
                  <a:lnTo>
                    <a:pt x="8" y="706"/>
                  </a:lnTo>
                  <a:lnTo>
                    <a:pt x="2" y="643"/>
                  </a:lnTo>
                  <a:lnTo>
                    <a:pt x="0" y="575"/>
                  </a:lnTo>
                  <a:lnTo>
                    <a:pt x="2" y="518"/>
                  </a:lnTo>
                  <a:lnTo>
                    <a:pt x="7" y="464"/>
                  </a:lnTo>
                  <a:lnTo>
                    <a:pt x="16" y="412"/>
                  </a:lnTo>
                  <a:lnTo>
                    <a:pt x="28" y="363"/>
                  </a:lnTo>
                  <a:lnTo>
                    <a:pt x="44" y="316"/>
                  </a:lnTo>
                  <a:lnTo>
                    <a:pt x="64" y="270"/>
                  </a:lnTo>
                  <a:lnTo>
                    <a:pt x="87" y="228"/>
                  </a:lnTo>
                  <a:lnTo>
                    <a:pt x="112" y="190"/>
                  </a:lnTo>
                  <a:lnTo>
                    <a:pt x="141" y="155"/>
                  </a:lnTo>
                  <a:lnTo>
                    <a:pt x="174" y="123"/>
                  </a:lnTo>
                  <a:lnTo>
                    <a:pt x="209" y="95"/>
                  </a:lnTo>
                  <a:lnTo>
                    <a:pt x="247" y="70"/>
                  </a:lnTo>
                  <a:lnTo>
                    <a:pt x="289" y="48"/>
                  </a:lnTo>
                  <a:lnTo>
                    <a:pt x="333" y="32"/>
                  </a:lnTo>
                  <a:lnTo>
                    <a:pt x="378" y="18"/>
                  </a:lnTo>
                  <a:lnTo>
                    <a:pt x="427" y="9"/>
                  </a:lnTo>
                  <a:lnTo>
                    <a:pt x="477" y="2"/>
                  </a:lnTo>
                  <a:lnTo>
                    <a:pt x="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Freeform 310"/>
            <p:cNvSpPr>
              <a:spLocks noEditPoints="1"/>
            </p:cNvSpPr>
            <p:nvPr/>
          </p:nvSpPr>
          <p:spPr bwMode="auto">
            <a:xfrm>
              <a:off x="9436100" y="3557588"/>
              <a:ext cx="277813" cy="357188"/>
            </a:xfrm>
            <a:custGeom>
              <a:avLst/>
              <a:gdLst>
                <a:gd name="T0" fmla="*/ 388 w 1575"/>
                <a:gd name="T1" fmla="*/ 1058 h 2028"/>
                <a:gd name="T2" fmla="*/ 261 w 1575"/>
                <a:gd name="T3" fmla="*/ 1164 h 2028"/>
                <a:gd name="T4" fmla="*/ 226 w 1575"/>
                <a:gd name="T5" fmla="*/ 1243 h 2028"/>
                <a:gd name="T6" fmla="*/ 194 w 1575"/>
                <a:gd name="T7" fmla="*/ 1451 h 2028"/>
                <a:gd name="T8" fmla="*/ 237 w 1575"/>
                <a:gd name="T9" fmla="*/ 1695 h 2028"/>
                <a:gd name="T10" fmla="*/ 364 w 1575"/>
                <a:gd name="T11" fmla="*/ 1836 h 2028"/>
                <a:gd name="T12" fmla="*/ 561 w 1575"/>
                <a:gd name="T13" fmla="*/ 1870 h 2028"/>
                <a:gd name="T14" fmla="*/ 719 w 1575"/>
                <a:gd name="T15" fmla="*/ 1813 h 2028"/>
                <a:gd name="T16" fmla="*/ 808 w 1575"/>
                <a:gd name="T17" fmla="*/ 1695 h 2028"/>
                <a:gd name="T18" fmla="*/ 846 w 1575"/>
                <a:gd name="T19" fmla="*/ 1540 h 2028"/>
                <a:gd name="T20" fmla="*/ 836 w 1575"/>
                <a:gd name="T21" fmla="*/ 1295 h 2028"/>
                <a:gd name="T22" fmla="*/ 743 w 1575"/>
                <a:gd name="T23" fmla="*/ 1112 h 2028"/>
                <a:gd name="T24" fmla="*/ 567 w 1575"/>
                <a:gd name="T25" fmla="*/ 1036 h 2028"/>
                <a:gd name="T26" fmla="*/ 1174 w 1575"/>
                <a:gd name="T27" fmla="*/ 359 h 2028"/>
                <a:gd name="T28" fmla="*/ 1086 w 1575"/>
                <a:gd name="T29" fmla="*/ 425 h 2028"/>
                <a:gd name="T30" fmla="*/ 947 w 1575"/>
                <a:gd name="T31" fmla="*/ 584 h 2028"/>
                <a:gd name="T32" fmla="*/ 803 w 1575"/>
                <a:gd name="T33" fmla="*/ 827 h 2028"/>
                <a:gd name="T34" fmla="*/ 758 w 1575"/>
                <a:gd name="T35" fmla="*/ 921 h 2028"/>
                <a:gd name="T36" fmla="*/ 847 w 1575"/>
                <a:gd name="T37" fmla="*/ 847 h 2028"/>
                <a:gd name="T38" fmla="*/ 970 w 1575"/>
                <a:gd name="T39" fmla="*/ 598 h 2028"/>
                <a:gd name="T40" fmla="*/ 1094 w 1575"/>
                <a:gd name="T41" fmla="*/ 432 h 2028"/>
                <a:gd name="T42" fmla="*/ 1175 w 1575"/>
                <a:gd name="T43" fmla="*/ 360 h 2028"/>
                <a:gd name="T44" fmla="*/ 1385 w 1575"/>
                <a:gd name="T45" fmla="*/ 0 h 2028"/>
                <a:gd name="T46" fmla="*/ 1521 w 1575"/>
                <a:gd name="T47" fmla="*/ 24 h 2028"/>
                <a:gd name="T48" fmla="*/ 1575 w 1575"/>
                <a:gd name="T49" fmla="*/ 46 h 2028"/>
                <a:gd name="T50" fmla="*/ 1560 w 1575"/>
                <a:gd name="T51" fmla="*/ 102 h 2028"/>
                <a:gd name="T52" fmla="*/ 1502 w 1575"/>
                <a:gd name="T53" fmla="*/ 285 h 2028"/>
                <a:gd name="T54" fmla="*/ 1431 w 1575"/>
                <a:gd name="T55" fmla="*/ 465 h 2028"/>
                <a:gd name="T56" fmla="*/ 1280 w 1575"/>
                <a:gd name="T57" fmla="*/ 685 h 2028"/>
                <a:gd name="T58" fmla="*/ 1094 w 1575"/>
                <a:gd name="T59" fmla="*/ 842 h 2028"/>
                <a:gd name="T60" fmla="*/ 891 w 1575"/>
                <a:gd name="T61" fmla="*/ 948 h 2028"/>
                <a:gd name="T62" fmla="*/ 909 w 1575"/>
                <a:gd name="T63" fmla="*/ 1026 h 2028"/>
                <a:gd name="T64" fmla="*/ 1018 w 1575"/>
                <a:gd name="T65" fmla="*/ 1240 h 2028"/>
                <a:gd name="T66" fmla="*/ 1045 w 1575"/>
                <a:gd name="T67" fmla="*/ 1451 h 2028"/>
                <a:gd name="T68" fmla="*/ 1011 w 1575"/>
                <a:gd name="T69" fmla="*/ 1699 h 2028"/>
                <a:gd name="T70" fmla="*/ 873 w 1575"/>
                <a:gd name="T71" fmla="*/ 1915 h 2028"/>
                <a:gd name="T72" fmla="*/ 639 w 1575"/>
                <a:gd name="T73" fmla="*/ 2019 h 2028"/>
                <a:gd name="T74" fmla="*/ 493 w 1575"/>
                <a:gd name="T75" fmla="*/ 2024 h 2028"/>
                <a:gd name="T76" fmla="*/ 246 w 1575"/>
                <a:gd name="T77" fmla="*/ 1963 h 2028"/>
                <a:gd name="T78" fmla="*/ 82 w 1575"/>
                <a:gd name="T79" fmla="*/ 1801 h 2028"/>
                <a:gd name="T80" fmla="*/ 8 w 1575"/>
                <a:gd name="T81" fmla="*/ 1555 h 2028"/>
                <a:gd name="T82" fmla="*/ 0 w 1575"/>
                <a:gd name="T83" fmla="*/ 1449 h 2028"/>
                <a:gd name="T84" fmla="*/ 54 w 1575"/>
                <a:gd name="T85" fmla="*/ 1154 h 2028"/>
                <a:gd name="T86" fmla="*/ 212 w 1575"/>
                <a:gd name="T87" fmla="*/ 959 h 2028"/>
                <a:gd name="T88" fmla="*/ 464 w 1575"/>
                <a:gd name="T89" fmla="*/ 878 h 2028"/>
                <a:gd name="T90" fmla="*/ 603 w 1575"/>
                <a:gd name="T91" fmla="*/ 883 h 2028"/>
                <a:gd name="T92" fmla="*/ 721 w 1575"/>
                <a:gd name="T93" fmla="*/ 862 h 2028"/>
                <a:gd name="T94" fmla="*/ 709 w 1575"/>
                <a:gd name="T95" fmla="*/ 615 h 2028"/>
                <a:gd name="T96" fmla="*/ 787 w 1575"/>
                <a:gd name="T97" fmla="*/ 376 h 2028"/>
                <a:gd name="T98" fmla="*/ 955 w 1575"/>
                <a:gd name="T99" fmla="*/ 164 h 2028"/>
                <a:gd name="T100" fmla="*/ 1144 w 1575"/>
                <a:gd name="T101" fmla="*/ 45 h 2028"/>
                <a:gd name="T102" fmla="*/ 1342 w 1575"/>
                <a:gd name="T103" fmla="*/ 1 h 2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75" h="2028">
                  <a:moveTo>
                    <a:pt x="522" y="1034"/>
                  </a:moveTo>
                  <a:lnTo>
                    <a:pt x="485" y="1035"/>
                  </a:lnTo>
                  <a:lnTo>
                    <a:pt x="451" y="1040"/>
                  </a:lnTo>
                  <a:lnTo>
                    <a:pt x="418" y="1047"/>
                  </a:lnTo>
                  <a:lnTo>
                    <a:pt x="388" y="1058"/>
                  </a:lnTo>
                  <a:lnTo>
                    <a:pt x="357" y="1073"/>
                  </a:lnTo>
                  <a:lnTo>
                    <a:pt x="327" y="1091"/>
                  </a:lnTo>
                  <a:lnTo>
                    <a:pt x="301" y="1113"/>
                  </a:lnTo>
                  <a:lnTo>
                    <a:pt x="278" y="1139"/>
                  </a:lnTo>
                  <a:lnTo>
                    <a:pt x="261" y="1164"/>
                  </a:lnTo>
                  <a:lnTo>
                    <a:pt x="246" y="1192"/>
                  </a:lnTo>
                  <a:lnTo>
                    <a:pt x="241" y="1200"/>
                  </a:lnTo>
                  <a:lnTo>
                    <a:pt x="237" y="1209"/>
                  </a:lnTo>
                  <a:lnTo>
                    <a:pt x="231" y="1226"/>
                  </a:lnTo>
                  <a:lnTo>
                    <a:pt x="226" y="1243"/>
                  </a:lnTo>
                  <a:lnTo>
                    <a:pt x="214" y="1282"/>
                  </a:lnTo>
                  <a:lnTo>
                    <a:pt x="206" y="1324"/>
                  </a:lnTo>
                  <a:lnTo>
                    <a:pt x="199" y="1364"/>
                  </a:lnTo>
                  <a:lnTo>
                    <a:pt x="196" y="1406"/>
                  </a:lnTo>
                  <a:lnTo>
                    <a:pt x="194" y="1451"/>
                  </a:lnTo>
                  <a:lnTo>
                    <a:pt x="196" y="1508"/>
                  </a:lnTo>
                  <a:lnTo>
                    <a:pt x="202" y="1561"/>
                  </a:lnTo>
                  <a:lnTo>
                    <a:pt x="210" y="1610"/>
                  </a:lnTo>
                  <a:lnTo>
                    <a:pt x="221" y="1654"/>
                  </a:lnTo>
                  <a:lnTo>
                    <a:pt x="237" y="1695"/>
                  </a:lnTo>
                  <a:lnTo>
                    <a:pt x="256" y="1732"/>
                  </a:lnTo>
                  <a:lnTo>
                    <a:pt x="278" y="1765"/>
                  </a:lnTo>
                  <a:lnTo>
                    <a:pt x="303" y="1793"/>
                  </a:lnTo>
                  <a:lnTo>
                    <a:pt x="331" y="1816"/>
                  </a:lnTo>
                  <a:lnTo>
                    <a:pt x="364" y="1836"/>
                  </a:lnTo>
                  <a:lnTo>
                    <a:pt x="398" y="1851"/>
                  </a:lnTo>
                  <a:lnTo>
                    <a:pt x="437" y="1862"/>
                  </a:lnTo>
                  <a:lnTo>
                    <a:pt x="479" y="1869"/>
                  </a:lnTo>
                  <a:lnTo>
                    <a:pt x="524" y="1871"/>
                  </a:lnTo>
                  <a:lnTo>
                    <a:pt x="561" y="1870"/>
                  </a:lnTo>
                  <a:lnTo>
                    <a:pt x="595" y="1864"/>
                  </a:lnTo>
                  <a:lnTo>
                    <a:pt x="628" y="1857"/>
                  </a:lnTo>
                  <a:lnTo>
                    <a:pt x="658" y="1847"/>
                  </a:lnTo>
                  <a:lnTo>
                    <a:pt x="690" y="1832"/>
                  </a:lnTo>
                  <a:lnTo>
                    <a:pt x="719" y="1813"/>
                  </a:lnTo>
                  <a:lnTo>
                    <a:pt x="744" y="1791"/>
                  </a:lnTo>
                  <a:lnTo>
                    <a:pt x="768" y="1766"/>
                  </a:lnTo>
                  <a:lnTo>
                    <a:pt x="785" y="1740"/>
                  </a:lnTo>
                  <a:lnTo>
                    <a:pt x="800" y="1713"/>
                  </a:lnTo>
                  <a:lnTo>
                    <a:pt x="808" y="1695"/>
                  </a:lnTo>
                  <a:lnTo>
                    <a:pt x="814" y="1678"/>
                  </a:lnTo>
                  <a:lnTo>
                    <a:pt x="820" y="1662"/>
                  </a:lnTo>
                  <a:lnTo>
                    <a:pt x="832" y="1622"/>
                  </a:lnTo>
                  <a:lnTo>
                    <a:pt x="840" y="1579"/>
                  </a:lnTo>
                  <a:lnTo>
                    <a:pt x="846" y="1540"/>
                  </a:lnTo>
                  <a:lnTo>
                    <a:pt x="850" y="1497"/>
                  </a:lnTo>
                  <a:lnTo>
                    <a:pt x="852" y="1453"/>
                  </a:lnTo>
                  <a:lnTo>
                    <a:pt x="850" y="1397"/>
                  </a:lnTo>
                  <a:lnTo>
                    <a:pt x="845" y="1343"/>
                  </a:lnTo>
                  <a:lnTo>
                    <a:pt x="836" y="1295"/>
                  </a:lnTo>
                  <a:lnTo>
                    <a:pt x="825" y="1250"/>
                  </a:lnTo>
                  <a:lnTo>
                    <a:pt x="809" y="1209"/>
                  </a:lnTo>
                  <a:lnTo>
                    <a:pt x="790" y="1173"/>
                  </a:lnTo>
                  <a:lnTo>
                    <a:pt x="768" y="1140"/>
                  </a:lnTo>
                  <a:lnTo>
                    <a:pt x="743" y="1112"/>
                  </a:lnTo>
                  <a:lnTo>
                    <a:pt x="715" y="1087"/>
                  </a:lnTo>
                  <a:lnTo>
                    <a:pt x="682" y="1068"/>
                  </a:lnTo>
                  <a:lnTo>
                    <a:pt x="647" y="1053"/>
                  </a:lnTo>
                  <a:lnTo>
                    <a:pt x="609" y="1042"/>
                  </a:lnTo>
                  <a:lnTo>
                    <a:pt x="567" y="1036"/>
                  </a:lnTo>
                  <a:lnTo>
                    <a:pt x="522" y="1034"/>
                  </a:lnTo>
                  <a:close/>
                  <a:moveTo>
                    <a:pt x="1192" y="347"/>
                  </a:moveTo>
                  <a:lnTo>
                    <a:pt x="1190" y="348"/>
                  </a:lnTo>
                  <a:lnTo>
                    <a:pt x="1184" y="352"/>
                  </a:lnTo>
                  <a:lnTo>
                    <a:pt x="1174" y="359"/>
                  </a:lnTo>
                  <a:lnTo>
                    <a:pt x="1162" y="367"/>
                  </a:lnTo>
                  <a:lnTo>
                    <a:pt x="1146" y="377"/>
                  </a:lnTo>
                  <a:lnTo>
                    <a:pt x="1128" y="390"/>
                  </a:lnTo>
                  <a:lnTo>
                    <a:pt x="1108" y="407"/>
                  </a:lnTo>
                  <a:lnTo>
                    <a:pt x="1086" y="425"/>
                  </a:lnTo>
                  <a:lnTo>
                    <a:pt x="1064" y="446"/>
                  </a:lnTo>
                  <a:lnTo>
                    <a:pt x="1041" y="469"/>
                  </a:lnTo>
                  <a:lnTo>
                    <a:pt x="1018" y="495"/>
                  </a:lnTo>
                  <a:lnTo>
                    <a:pt x="993" y="523"/>
                  </a:lnTo>
                  <a:lnTo>
                    <a:pt x="947" y="584"/>
                  </a:lnTo>
                  <a:lnTo>
                    <a:pt x="903" y="649"/>
                  </a:lnTo>
                  <a:lnTo>
                    <a:pt x="875" y="694"/>
                  </a:lnTo>
                  <a:lnTo>
                    <a:pt x="849" y="739"/>
                  </a:lnTo>
                  <a:lnTo>
                    <a:pt x="825" y="784"/>
                  </a:lnTo>
                  <a:lnTo>
                    <a:pt x="803" y="827"/>
                  </a:lnTo>
                  <a:lnTo>
                    <a:pt x="782" y="868"/>
                  </a:lnTo>
                  <a:lnTo>
                    <a:pt x="765" y="906"/>
                  </a:lnTo>
                  <a:lnTo>
                    <a:pt x="762" y="911"/>
                  </a:lnTo>
                  <a:lnTo>
                    <a:pt x="760" y="916"/>
                  </a:lnTo>
                  <a:lnTo>
                    <a:pt x="758" y="921"/>
                  </a:lnTo>
                  <a:lnTo>
                    <a:pt x="784" y="934"/>
                  </a:lnTo>
                  <a:lnTo>
                    <a:pt x="808" y="949"/>
                  </a:lnTo>
                  <a:lnTo>
                    <a:pt x="816" y="927"/>
                  </a:lnTo>
                  <a:lnTo>
                    <a:pt x="830" y="889"/>
                  </a:lnTo>
                  <a:lnTo>
                    <a:pt x="847" y="847"/>
                  </a:lnTo>
                  <a:lnTo>
                    <a:pt x="865" y="804"/>
                  </a:lnTo>
                  <a:lnTo>
                    <a:pt x="885" y="758"/>
                  </a:lnTo>
                  <a:lnTo>
                    <a:pt x="907" y="712"/>
                  </a:lnTo>
                  <a:lnTo>
                    <a:pt x="931" y="666"/>
                  </a:lnTo>
                  <a:lnTo>
                    <a:pt x="970" y="598"/>
                  </a:lnTo>
                  <a:lnTo>
                    <a:pt x="1010" y="535"/>
                  </a:lnTo>
                  <a:lnTo>
                    <a:pt x="1032" y="507"/>
                  </a:lnTo>
                  <a:lnTo>
                    <a:pt x="1053" y="480"/>
                  </a:lnTo>
                  <a:lnTo>
                    <a:pt x="1074" y="454"/>
                  </a:lnTo>
                  <a:lnTo>
                    <a:pt x="1094" y="432"/>
                  </a:lnTo>
                  <a:lnTo>
                    <a:pt x="1114" y="412"/>
                  </a:lnTo>
                  <a:lnTo>
                    <a:pt x="1133" y="396"/>
                  </a:lnTo>
                  <a:lnTo>
                    <a:pt x="1148" y="381"/>
                  </a:lnTo>
                  <a:lnTo>
                    <a:pt x="1164" y="369"/>
                  </a:lnTo>
                  <a:lnTo>
                    <a:pt x="1175" y="360"/>
                  </a:lnTo>
                  <a:lnTo>
                    <a:pt x="1185" y="352"/>
                  </a:lnTo>
                  <a:lnTo>
                    <a:pt x="1190" y="348"/>
                  </a:lnTo>
                  <a:lnTo>
                    <a:pt x="1192" y="347"/>
                  </a:lnTo>
                  <a:close/>
                  <a:moveTo>
                    <a:pt x="1367" y="0"/>
                  </a:moveTo>
                  <a:lnTo>
                    <a:pt x="1385" y="0"/>
                  </a:lnTo>
                  <a:lnTo>
                    <a:pt x="1412" y="1"/>
                  </a:lnTo>
                  <a:lnTo>
                    <a:pt x="1444" y="5"/>
                  </a:lnTo>
                  <a:lnTo>
                    <a:pt x="1473" y="12"/>
                  </a:lnTo>
                  <a:lnTo>
                    <a:pt x="1499" y="18"/>
                  </a:lnTo>
                  <a:lnTo>
                    <a:pt x="1521" y="24"/>
                  </a:lnTo>
                  <a:lnTo>
                    <a:pt x="1540" y="32"/>
                  </a:lnTo>
                  <a:lnTo>
                    <a:pt x="1555" y="37"/>
                  </a:lnTo>
                  <a:lnTo>
                    <a:pt x="1565" y="42"/>
                  </a:lnTo>
                  <a:lnTo>
                    <a:pt x="1571" y="45"/>
                  </a:lnTo>
                  <a:lnTo>
                    <a:pt x="1575" y="46"/>
                  </a:lnTo>
                  <a:lnTo>
                    <a:pt x="1573" y="49"/>
                  </a:lnTo>
                  <a:lnTo>
                    <a:pt x="1571" y="56"/>
                  </a:lnTo>
                  <a:lnTo>
                    <a:pt x="1569" y="69"/>
                  </a:lnTo>
                  <a:lnTo>
                    <a:pt x="1564" y="83"/>
                  </a:lnTo>
                  <a:lnTo>
                    <a:pt x="1560" y="102"/>
                  </a:lnTo>
                  <a:lnTo>
                    <a:pt x="1553" y="123"/>
                  </a:lnTo>
                  <a:lnTo>
                    <a:pt x="1542" y="158"/>
                  </a:lnTo>
                  <a:lnTo>
                    <a:pt x="1529" y="199"/>
                  </a:lnTo>
                  <a:lnTo>
                    <a:pt x="1517" y="242"/>
                  </a:lnTo>
                  <a:lnTo>
                    <a:pt x="1502" y="285"/>
                  </a:lnTo>
                  <a:lnTo>
                    <a:pt x="1487" y="330"/>
                  </a:lnTo>
                  <a:lnTo>
                    <a:pt x="1470" y="376"/>
                  </a:lnTo>
                  <a:lnTo>
                    <a:pt x="1458" y="406"/>
                  </a:lnTo>
                  <a:lnTo>
                    <a:pt x="1446" y="436"/>
                  </a:lnTo>
                  <a:lnTo>
                    <a:pt x="1431" y="465"/>
                  </a:lnTo>
                  <a:lnTo>
                    <a:pt x="1401" y="523"/>
                  </a:lnTo>
                  <a:lnTo>
                    <a:pt x="1365" y="579"/>
                  </a:lnTo>
                  <a:lnTo>
                    <a:pt x="1325" y="633"/>
                  </a:lnTo>
                  <a:lnTo>
                    <a:pt x="1303" y="659"/>
                  </a:lnTo>
                  <a:lnTo>
                    <a:pt x="1280" y="685"/>
                  </a:lnTo>
                  <a:lnTo>
                    <a:pt x="1256" y="710"/>
                  </a:lnTo>
                  <a:lnTo>
                    <a:pt x="1218" y="747"/>
                  </a:lnTo>
                  <a:lnTo>
                    <a:pt x="1179" y="780"/>
                  </a:lnTo>
                  <a:lnTo>
                    <a:pt x="1137" y="813"/>
                  </a:lnTo>
                  <a:lnTo>
                    <a:pt x="1094" y="842"/>
                  </a:lnTo>
                  <a:lnTo>
                    <a:pt x="1049" y="870"/>
                  </a:lnTo>
                  <a:lnTo>
                    <a:pt x="1005" y="895"/>
                  </a:lnTo>
                  <a:lnTo>
                    <a:pt x="961" y="917"/>
                  </a:lnTo>
                  <a:lnTo>
                    <a:pt x="918" y="936"/>
                  </a:lnTo>
                  <a:lnTo>
                    <a:pt x="891" y="948"/>
                  </a:lnTo>
                  <a:lnTo>
                    <a:pt x="864" y="958"/>
                  </a:lnTo>
                  <a:lnTo>
                    <a:pt x="826" y="958"/>
                  </a:lnTo>
                  <a:lnTo>
                    <a:pt x="855" y="979"/>
                  </a:lnTo>
                  <a:lnTo>
                    <a:pt x="883" y="1002"/>
                  </a:lnTo>
                  <a:lnTo>
                    <a:pt x="909" y="1026"/>
                  </a:lnTo>
                  <a:lnTo>
                    <a:pt x="939" y="1063"/>
                  </a:lnTo>
                  <a:lnTo>
                    <a:pt x="964" y="1102"/>
                  </a:lnTo>
                  <a:lnTo>
                    <a:pt x="986" y="1145"/>
                  </a:lnTo>
                  <a:lnTo>
                    <a:pt x="1004" y="1192"/>
                  </a:lnTo>
                  <a:lnTo>
                    <a:pt x="1018" y="1240"/>
                  </a:lnTo>
                  <a:lnTo>
                    <a:pt x="1030" y="1292"/>
                  </a:lnTo>
                  <a:lnTo>
                    <a:pt x="1037" y="1348"/>
                  </a:lnTo>
                  <a:lnTo>
                    <a:pt x="1041" y="1382"/>
                  </a:lnTo>
                  <a:lnTo>
                    <a:pt x="1044" y="1415"/>
                  </a:lnTo>
                  <a:lnTo>
                    <a:pt x="1045" y="1451"/>
                  </a:lnTo>
                  <a:lnTo>
                    <a:pt x="1045" y="1454"/>
                  </a:lnTo>
                  <a:lnTo>
                    <a:pt x="1042" y="1522"/>
                  </a:lnTo>
                  <a:lnTo>
                    <a:pt x="1036" y="1585"/>
                  </a:lnTo>
                  <a:lnTo>
                    <a:pt x="1026" y="1645"/>
                  </a:lnTo>
                  <a:lnTo>
                    <a:pt x="1011" y="1699"/>
                  </a:lnTo>
                  <a:lnTo>
                    <a:pt x="991" y="1751"/>
                  </a:lnTo>
                  <a:lnTo>
                    <a:pt x="968" y="1798"/>
                  </a:lnTo>
                  <a:lnTo>
                    <a:pt x="941" y="1841"/>
                  </a:lnTo>
                  <a:lnTo>
                    <a:pt x="909" y="1880"/>
                  </a:lnTo>
                  <a:lnTo>
                    <a:pt x="873" y="1915"/>
                  </a:lnTo>
                  <a:lnTo>
                    <a:pt x="834" y="1944"/>
                  </a:lnTo>
                  <a:lnTo>
                    <a:pt x="790" y="1971"/>
                  </a:lnTo>
                  <a:lnTo>
                    <a:pt x="744" y="1992"/>
                  </a:lnTo>
                  <a:lnTo>
                    <a:pt x="694" y="2007"/>
                  </a:lnTo>
                  <a:lnTo>
                    <a:pt x="639" y="2019"/>
                  </a:lnTo>
                  <a:lnTo>
                    <a:pt x="582" y="2026"/>
                  </a:lnTo>
                  <a:lnTo>
                    <a:pt x="521" y="2028"/>
                  </a:lnTo>
                  <a:lnTo>
                    <a:pt x="506" y="2027"/>
                  </a:lnTo>
                  <a:lnTo>
                    <a:pt x="491" y="2026"/>
                  </a:lnTo>
                  <a:lnTo>
                    <a:pt x="493" y="2024"/>
                  </a:lnTo>
                  <a:lnTo>
                    <a:pt x="437" y="2020"/>
                  </a:lnTo>
                  <a:lnTo>
                    <a:pt x="385" y="2012"/>
                  </a:lnTo>
                  <a:lnTo>
                    <a:pt x="336" y="2000"/>
                  </a:lnTo>
                  <a:lnTo>
                    <a:pt x="289" y="1983"/>
                  </a:lnTo>
                  <a:lnTo>
                    <a:pt x="246" y="1963"/>
                  </a:lnTo>
                  <a:lnTo>
                    <a:pt x="206" y="1938"/>
                  </a:lnTo>
                  <a:lnTo>
                    <a:pt x="170" y="1910"/>
                  </a:lnTo>
                  <a:lnTo>
                    <a:pt x="137" y="1876"/>
                  </a:lnTo>
                  <a:lnTo>
                    <a:pt x="107" y="1840"/>
                  </a:lnTo>
                  <a:lnTo>
                    <a:pt x="82" y="1801"/>
                  </a:lnTo>
                  <a:lnTo>
                    <a:pt x="60" y="1758"/>
                  </a:lnTo>
                  <a:lnTo>
                    <a:pt x="42" y="1713"/>
                  </a:lnTo>
                  <a:lnTo>
                    <a:pt x="28" y="1664"/>
                  </a:lnTo>
                  <a:lnTo>
                    <a:pt x="16" y="1611"/>
                  </a:lnTo>
                  <a:lnTo>
                    <a:pt x="8" y="1555"/>
                  </a:lnTo>
                  <a:lnTo>
                    <a:pt x="8" y="1556"/>
                  </a:lnTo>
                  <a:lnTo>
                    <a:pt x="5" y="1523"/>
                  </a:lnTo>
                  <a:lnTo>
                    <a:pt x="1" y="1488"/>
                  </a:lnTo>
                  <a:lnTo>
                    <a:pt x="0" y="1453"/>
                  </a:lnTo>
                  <a:lnTo>
                    <a:pt x="0" y="1449"/>
                  </a:lnTo>
                  <a:lnTo>
                    <a:pt x="3" y="1382"/>
                  </a:lnTo>
                  <a:lnTo>
                    <a:pt x="10" y="1319"/>
                  </a:lnTo>
                  <a:lnTo>
                    <a:pt x="20" y="1260"/>
                  </a:lnTo>
                  <a:lnTo>
                    <a:pt x="35" y="1204"/>
                  </a:lnTo>
                  <a:lnTo>
                    <a:pt x="54" y="1154"/>
                  </a:lnTo>
                  <a:lnTo>
                    <a:pt x="78" y="1106"/>
                  </a:lnTo>
                  <a:lnTo>
                    <a:pt x="105" y="1063"/>
                  </a:lnTo>
                  <a:lnTo>
                    <a:pt x="137" y="1024"/>
                  </a:lnTo>
                  <a:lnTo>
                    <a:pt x="173" y="990"/>
                  </a:lnTo>
                  <a:lnTo>
                    <a:pt x="212" y="959"/>
                  </a:lnTo>
                  <a:lnTo>
                    <a:pt x="255" y="934"/>
                  </a:lnTo>
                  <a:lnTo>
                    <a:pt x="302" y="913"/>
                  </a:lnTo>
                  <a:lnTo>
                    <a:pt x="352" y="896"/>
                  </a:lnTo>
                  <a:lnTo>
                    <a:pt x="407" y="884"/>
                  </a:lnTo>
                  <a:lnTo>
                    <a:pt x="464" y="878"/>
                  </a:lnTo>
                  <a:lnTo>
                    <a:pt x="525" y="876"/>
                  </a:lnTo>
                  <a:lnTo>
                    <a:pt x="540" y="877"/>
                  </a:lnTo>
                  <a:lnTo>
                    <a:pt x="554" y="878"/>
                  </a:lnTo>
                  <a:lnTo>
                    <a:pt x="552" y="879"/>
                  </a:lnTo>
                  <a:lnTo>
                    <a:pt x="603" y="883"/>
                  </a:lnTo>
                  <a:lnTo>
                    <a:pt x="649" y="891"/>
                  </a:lnTo>
                  <a:lnTo>
                    <a:pt x="694" y="901"/>
                  </a:lnTo>
                  <a:lnTo>
                    <a:pt x="736" y="914"/>
                  </a:lnTo>
                  <a:lnTo>
                    <a:pt x="728" y="890"/>
                  </a:lnTo>
                  <a:lnTo>
                    <a:pt x="721" y="862"/>
                  </a:lnTo>
                  <a:lnTo>
                    <a:pt x="715" y="833"/>
                  </a:lnTo>
                  <a:lnTo>
                    <a:pt x="707" y="784"/>
                  </a:lnTo>
                  <a:lnTo>
                    <a:pt x="704" y="731"/>
                  </a:lnTo>
                  <a:lnTo>
                    <a:pt x="704" y="674"/>
                  </a:lnTo>
                  <a:lnTo>
                    <a:pt x="709" y="615"/>
                  </a:lnTo>
                  <a:lnTo>
                    <a:pt x="720" y="555"/>
                  </a:lnTo>
                  <a:lnTo>
                    <a:pt x="737" y="495"/>
                  </a:lnTo>
                  <a:lnTo>
                    <a:pt x="750" y="454"/>
                  </a:lnTo>
                  <a:lnTo>
                    <a:pt x="768" y="414"/>
                  </a:lnTo>
                  <a:lnTo>
                    <a:pt x="787" y="376"/>
                  </a:lnTo>
                  <a:lnTo>
                    <a:pt x="809" y="337"/>
                  </a:lnTo>
                  <a:lnTo>
                    <a:pt x="834" y="300"/>
                  </a:lnTo>
                  <a:lnTo>
                    <a:pt x="859" y="263"/>
                  </a:lnTo>
                  <a:lnTo>
                    <a:pt x="905" y="212"/>
                  </a:lnTo>
                  <a:lnTo>
                    <a:pt x="955" y="164"/>
                  </a:lnTo>
                  <a:lnTo>
                    <a:pt x="990" y="135"/>
                  </a:lnTo>
                  <a:lnTo>
                    <a:pt x="1026" y="108"/>
                  </a:lnTo>
                  <a:lnTo>
                    <a:pt x="1064" y="85"/>
                  </a:lnTo>
                  <a:lnTo>
                    <a:pt x="1104" y="64"/>
                  </a:lnTo>
                  <a:lnTo>
                    <a:pt x="1144" y="45"/>
                  </a:lnTo>
                  <a:lnTo>
                    <a:pt x="1184" y="31"/>
                  </a:lnTo>
                  <a:lnTo>
                    <a:pt x="1226" y="19"/>
                  </a:lnTo>
                  <a:lnTo>
                    <a:pt x="1265" y="10"/>
                  </a:lnTo>
                  <a:lnTo>
                    <a:pt x="1303" y="3"/>
                  </a:lnTo>
                  <a:lnTo>
                    <a:pt x="1342" y="1"/>
                  </a:lnTo>
                  <a:lnTo>
                    <a:pt x="1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4" name="Group 913"/>
          <p:cNvGrpSpPr/>
          <p:nvPr/>
        </p:nvGrpSpPr>
        <p:grpSpPr>
          <a:xfrm>
            <a:off x="10032810" y="3511550"/>
            <a:ext cx="536575" cy="446087"/>
            <a:chOff x="9975850" y="3511550"/>
            <a:chExt cx="536575" cy="4460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7" name="Freeform 315"/>
            <p:cNvSpPr>
              <a:spLocks/>
            </p:cNvSpPr>
            <p:nvPr/>
          </p:nvSpPr>
          <p:spPr bwMode="auto">
            <a:xfrm>
              <a:off x="9975850" y="3511550"/>
              <a:ext cx="536575" cy="420687"/>
            </a:xfrm>
            <a:custGeom>
              <a:avLst/>
              <a:gdLst>
                <a:gd name="T0" fmla="*/ 2815 w 3383"/>
                <a:gd name="T1" fmla="*/ 26 h 2648"/>
                <a:gd name="T2" fmla="*/ 2911 w 3383"/>
                <a:gd name="T3" fmla="*/ 123 h 2648"/>
                <a:gd name="T4" fmla="*/ 3031 w 3383"/>
                <a:gd name="T5" fmla="*/ 267 h 2648"/>
                <a:gd name="T6" fmla="*/ 3133 w 3383"/>
                <a:gd name="T7" fmla="*/ 433 h 2648"/>
                <a:gd name="T8" fmla="*/ 3169 w 3383"/>
                <a:gd name="T9" fmla="*/ 607 h 2648"/>
                <a:gd name="T10" fmla="*/ 3118 w 3383"/>
                <a:gd name="T11" fmla="*/ 763 h 2648"/>
                <a:gd name="T12" fmla="*/ 3006 w 3383"/>
                <a:gd name="T13" fmla="*/ 851 h 2648"/>
                <a:gd name="T14" fmla="*/ 2874 w 3383"/>
                <a:gd name="T15" fmla="*/ 889 h 2648"/>
                <a:gd name="T16" fmla="*/ 2882 w 3383"/>
                <a:gd name="T17" fmla="*/ 1057 h 2648"/>
                <a:gd name="T18" fmla="*/ 2928 w 3383"/>
                <a:gd name="T19" fmla="*/ 1228 h 2648"/>
                <a:gd name="T20" fmla="*/ 3023 w 3383"/>
                <a:gd name="T21" fmla="*/ 1342 h 2648"/>
                <a:gd name="T22" fmla="*/ 3181 w 3383"/>
                <a:gd name="T23" fmla="*/ 1505 h 2648"/>
                <a:gd name="T24" fmla="*/ 3303 w 3383"/>
                <a:gd name="T25" fmla="*/ 1775 h 2648"/>
                <a:gd name="T26" fmla="*/ 3318 w 3383"/>
                <a:gd name="T27" fmla="*/ 2045 h 2648"/>
                <a:gd name="T28" fmla="*/ 3380 w 3383"/>
                <a:gd name="T29" fmla="*/ 2342 h 2648"/>
                <a:gd name="T30" fmla="*/ 3267 w 3383"/>
                <a:gd name="T31" fmla="*/ 2531 h 2648"/>
                <a:gd name="T32" fmla="*/ 3220 w 3383"/>
                <a:gd name="T33" fmla="*/ 2186 h 2648"/>
                <a:gd name="T34" fmla="*/ 3052 w 3383"/>
                <a:gd name="T35" fmla="*/ 1978 h 2648"/>
                <a:gd name="T36" fmla="*/ 2800 w 3383"/>
                <a:gd name="T37" fmla="*/ 1880 h 2648"/>
                <a:gd name="T38" fmla="*/ 2488 w 3383"/>
                <a:gd name="T39" fmla="*/ 1715 h 2648"/>
                <a:gd name="T40" fmla="*/ 2337 w 3383"/>
                <a:gd name="T41" fmla="*/ 1490 h 2648"/>
                <a:gd name="T42" fmla="*/ 2095 w 3383"/>
                <a:gd name="T43" fmla="*/ 1367 h 2648"/>
                <a:gd name="T44" fmla="*/ 1405 w 3383"/>
                <a:gd name="T45" fmla="*/ 1367 h 2648"/>
                <a:gd name="T46" fmla="*/ 1163 w 3383"/>
                <a:gd name="T47" fmla="*/ 1490 h 2648"/>
                <a:gd name="T48" fmla="*/ 1012 w 3383"/>
                <a:gd name="T49" fmla="*/ 1715 h 2648"/>
                <a:gd name="T50" fmla="*/ 584 w 3383"/>
                <a:gd name="T51" fmla="*/ 1880 h 2648"/>
                <a:gd name="T52" fmla="*/ 332 w 3383"/>
                <a:gd name="T53" fmla="*/ 1978 h 2648"/>
                <a:gd name="T54" fmla="*/ 163 w 3383"/>
                <a:gd name="T55" fmla="*/ 2186 h 2648"/>
                <a:gd name="T56" fmla="*/ 117 w 3383"/>
                <a:gd name="T57" fmla="*/ 2531 h 2648"/>
                <a:gd name="T58" fmla="*/ 3 w 3383"/>
                <a:gd name="T59" fmla="*/ 2337 h 2648"/>
                <a:gd name="T60" fmla="*/ 109 w 3383"/>
                <a:gd name="T61" fmla="*/ 2044 h 2648"/>
                <a:gd name="T62" fmla="*/ 336 w 3383"/>
                <a:gd name="T63" fmla="*/ 1837 h 2648"/>
                <a:gd name="T64" fmla="*/ 642 w 3383"/>
                <a:gd name="T65" fmla="*/ 1760 h 2648"/>
                <a:gd name="T66" fmla="*/ 969 w 3383"/>
                <a:gd name="T67" fmla="*/ 1538 h 2648"/>
                <a:gd name="T68" fmla="*/ 1177 w 3383"/>
                <a:gd name="T69" fmla="*/ 1335 h 2648"/>
                <a:gd name="T70" fmla="*/ 1456 w 3383"/>
                <a:gd name="T71" fmla="*/ 1242 h 2648"/>
                <a:gd name="T72" fmla="*/ 2162 w 3383"/>
                <a:gd name="T73" fmla="*/ 1264 h 2648"/>
                <a:gd name="T74" fmla="*/ 2416 w 3383"/>
                <a:gd name="T75" fmla="*/ 1406 h 2648"/>
                <a:gd name="T76" fmla="*/ 2586 w 3383"/>
                <a:gd name="T77" fmla="*/ 1644 h 2648"/>
                <a:gd name="T78" fmla="*/ 2859 w 3383"/>
                <a:gd name="T79" fmla="*/ 1770 h 2648"/>
                <a:gd name="T80" fmla="*/ 3116 w 3383"/>
                <a:gd name="T81" fmla="*/ 1882 h 2648"/>
                <a:gd name="T82" fmla="*/ 3190 w 3383"/>
                <a:gd name="T83" fmla="*/ 1805 h 2648"/>
                <a:gd name="T84" fmla="*/ 3088 w 3383"/>
                <a:gd name="T85" fmla="*/ 1577 h 2648"/>
                <a:gd name="T86" fmla="*/ 2944 w 3383"/>
                <a:gd name="T87" fmla="*/ 1428 h 2648"/>
                <a:gd name="T88" fmla="*/ 2840 w 3383"/>
                <a:gd name="T89" fmla="*/ 1308 h 2648"/>
                <a:gd name="T90" fmla="*/ 2776 w 3383"/>
                <a:gd name="T91" fmla="*/ 1132 h 2648"/>
                <a:gd name="T92" fmla="*/ 2764 w 3383"/>
                <a:gd name="T93" fmla="*/ 1034 h 2648"/>
                <a:gd name="T94" fmla="*/ 2763 w 3383"/>
                <a:gd name="T95" fmla="*/ 995 h 2648"/>
                <a:gd name="T96" fmla="*/ 2744 w 3383"/>
                <a:gd name="T97" fmla="*/ 879 h 2648"/>
                <a:gd name="T98" fmla="*/ 2625 w 3383"/>
                <a:gd name="T99" fmla="*/ 828 h 2648"/>
                <a:gd name="T100" fmla="*/ 2562 w 3383"/>
                <a:gd name="T101" fmla="*/ 716 h 2648"/>
                <a:gd name="T102" fmla="*/ 2611 w 3383"/>
                <a:gd name="T103" fmla="*/ 561 h 2648"/>
                <a:gd name="T104" fmla="*/ 2752 w 3383"/>
                <a:gd name="T105" fmla="*/ 325 h 2648"/>
                <a:gd name="T106" fmla="*/ 2808 w 3383"/>
                <a:gd name="T107" fmla="*/ 162 h 2648"/>
                <a:gd name="T108" fmla="*/ 2812 w 3383"/>
                <a:gd name="T109" fmla="*/ 61 h 2648"/>
                <a:gd name="T110" fmla="*/ 2794 w 3383"/>
                <a:gd name="T111" fmla="*/ 10 h 2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83" h="2648">
                  <a:moveTo>
                    <a:pt x="2785" y="0"/>
                  </a:moveTo>
                  <a:lnTo>
                    <a:pt x="2787" y="1"/>
                  </a:lnTo>
                  <a:lnTo>
                    <a:pt x="2793" y="6"/>
                  </a:lnTo>
                  <a:lnTo>
                    <a:pt x="2802" y="15"/>
                  </a:lnTo>
                  <a:lnTo>
                    <a:pt x="2815" y="26"/>
                  </a:lnTo>
                  <a:lnTo>
                    <a:pt x="2830" y="41"/>
                  </a:lnTo>
                  <a:lnTo>
                    <a:pt x="2848" y="58"/>
                  </a:lnTo>
                  <a:lnTo>
                    <a:pt x="2867" y="77"/>
                  </a:lnTo>
                  <a:lnTo>
                    <a:pt x="2888" y="99"/>
                  </a:lnTo>
                  <a:lnTo>
                    <a:pt x="2911" y="123"/>
                  </a:lnTo>
                  <a:lnTo>
                    <a:pt x="2935" y="149"/>
                  </a:lnTo>
                  <a:lnTo>
                    <a:pt x="2959" y="176"/>
                  </a:lnTo>
                  <a:lnTo>
                    <a:pt x="2983" y="205"/>
                  </a:lnTo>
                  <a:lnTo>
                    <a:pt x="3008" y="235"/>
                  </a:lnTo>
                  <a:lnTo>
                    <a:pt x="3031" y="267"/>
                  </a:lnTo>
                  <a:lnTo>
                    <a:pt x="3055" y="299"/>
                  </a:lnTo>
                  <a:lnTo>
                    <a:pt x="3077" y="331"/>
                  </a:lnTo>
                  <a:lnTo>
                    <a:pt x="3097" y="366"/>
                  </a:lnTo>
                  <a:lnTo>
                    <a:pt x="3116" y="398"/>
                  </a:lnTo>
                  <a:lnTo>
                    <a:pt x="3133" y="433"/>
                  </a:lnTo>
                  <a:lnTo>
                    <a:pt x="3147" y="467"/>
                  </a:lnTo>
                  <a:lnTo>
                    <a:pt x="3157" y="501"/>
                  </a:lnTo>
                  <a:lnTo>
                    <a:pt x="3165" y="534"/>
                  </a:lnTo>
                  <a:lnTo>
                    <a:pt x="3169" y="567"/>
                  </a:lnTo>
                  <a:lnTo>
                    <a:pt x="3169" y="607"/>
                  </a:lnTo>
                  <a:lnTo>
                    <a:pt x="3166" y="645"/>
                  </a:lnTo>
                  <a:lnTo>
                    <a:pt x="3158" y="679"/>
                  </a:lnTo>
                  <a:lnTo>
                    <a:pt x="3148" y="710"/>
                  </a:lnTo>
                  <a:lnTo>
                    <a:pt x="3134" y="739"/>
                  </a:lnTo>
                  <a:lnTo>
                    <a:pt x="3118" y="763"/>
                  </a:lnTo>
                  <a:lnTo>
                    <a:pt x="3099" y="787"/>
                  </a:lnTo>
                  <a:lnTo>
                    <a:pt x="3078" y="806"/>
                  </a:lnTo>
                  <a:lnTo>
                    <a:pt x="3056" y="824"/>
                  </a:lnTo>
                  <a:lnTo>
                    <a:pt x="3031" y="839"/>
                  </a:lnTo>
                  <a:lnTo>
                    <a:pt x="3006" y="851"/>
                  </a:lnTo>
                  <a:lnTo>
                    <a:pt x="2979" y="863"/>
                  </a:lnTo>
                  <a:lnTo>
                    <a:pt x="2953" y="872"/>
                  </a:lnTo>
                  <a:lnTo>
                    <a:pt x="2926" y="879"/>
                  </a:lnTo>
                  <a:lnTo>
                    <a:pt x="2900" y="884"/>
                  </a:lnTo>
                  <a:lnTo>
                    <a:pt x="2874" y="889"/>
                  </a:lnTo>
                  <a:lnTo>
                    <a:pt x="2876" y="920"/>
                  </a:lnTo>
                  <a:lnTo>
                    <a:pt x="2878" y="953"/>
                  </a:lnTo>
                  <a:lnTo>
                    <a:pt x="2880" y="983"/>
                  </a:lnTo>
                  <a:lnTo>
                    <a:pt x="2880" y="1009"/>
                  </a:lnTo>
                  <a:lnTo>
                    <a:pt x="2882" y="1057"/>
                  </a:lnTo>
                  <a:lnTo>
                    <a:pt x="2887" y="1099"/>
                  </a:lnTo>
                  <a:lnTo>
                    <a:pt x="2893" y="1136"/>
                  </a:lnTo>
                  <a:lnTo>
                    <a:pt x="2903" y="1171"/>
                  </a:lnTo>
                  <a:lnTo>
                    <a:pt x="2915" y="1200"/>
                  </a:lnTo>
                  <a:lnTo>
                    <a:pt x="2928" y="1228"/>
                  </a:lnTo>
                  <a:lnTo>
                    <a:pt x="2943" y="1252"/>
                  </a:lnTo>
                  <a:lnTo>
                    <a:pt x="2961" y="1276"/>
                  </a:lnTo>
                  <a:lnTo>
                    <a:pt x="2980" y="1298"/>
                  </a:lnTo>
                  <a:lnTo>
                    <a:pt x="3000" y="1320"/>
                  </a:lnTo>
                  <a:lnTo>
                    <a:pt x="3023" y="1342"/>
                  </a:lnTo>
                  <a:lnTo>
                    <a:pt x="3047" y="1365"/>
                  </a:lnTo>
                  <a:lnTo>
                    <a:pt x="3079" y="1395"/>
                  </a:lnTo>
                  <a:lnTo>
                    <a:pt x="3113" y="1428"/>
                  </a:lnTo>
                  <a:lnTo>
                    <a:pt x="3147" y="1464"/>
                  </a:lnTo>
                  <a:lnTo>
                    <a:pt x="3181" y="1505"/>
                  </a:lnTo>
                  <a:lnTo>
                    <a:pt x="3216" y="1552"/>
                  </a:lnTo>
                  <a:lnTo>
                    <a:pt x="3251" y="1605"/>
                  </a:lnTo>
                  <a:lnTo>
                    <a:pt x="3274" y="1663"/>
                  </a:lnTo>
                  <a:lnTo>
                    <a:pt x="3291" y="1719"/>
                  </a:lnTo>
                  <a:lnTo>
                    <a:pt x="3303" y="1775"/>
                  </a:lnTo>
                  <a:lnTo>
                    <a:pt x="3311" y="1829"/>
                  </a:lnTo>
                  <a:lnTo>
                    <a:pt x="3315" y="1882"/>
                  </a:lnTo>
                  <a:lnTo>
                    <a:pt x="3318" y="1936"/>
                  </a:lnTo>
                  <a:lnTo>
                    <a:pt x="3318" y="1990"/>
                  </a:lnTo>
                  <a:lnTo>
                    <a:pt x="3318" y="2045"/>
                  </a:lnTo>
                  <a:lnTo>
                    <a:pt x="3317" y="2118"/>
                  </a:lnTo>
                  <a:lnTo>
                    <a:pt x="3340" y="2171"/>
                  </a:lnTo>
                  <a:lnTo>
                    <a:pt x="3359" y="2226"/>
                  </a:lnTo>
                  <a:lnTo>
                    <a:pt x="3372" y="2283"/>
                  </a:lnTo>
                  <a:lnTo>
                    <a:pt x="3380" y="2342"/>
                  </a:lnTo>
                  <a:lnTo>
                    <a:pt x="3383" y="2403"/>
                  </a:lnTo>
                  <a:lnTo>
                    <a:pt x="3383" y="2648"/>
                  </a:lnTo>
                  <a:lnTo>
                    <a:pt x="3169" y="2648"/>
                  </a:lnTo>
                  <a:lnTo>
                    <a:pt x="3169" y="2531"/>
                  </a:lnTo>
                  <a:lnTo>
                    <a:pt x="3267" y="2531"/>
                  </a:lnTo>
                  <a:lnTo>
                    <a:pt x="3267" y="2403"/>
                  </a:lnTo>
                  <a:lnTo>
                    <a:pt x="3263" y="2346"/>
                  </a:lnTo>
                  <a:lnTo>
                    <a:pt x="3255" y="2290"/>
                  </a:lnTo>
                  <a:lnTo>
                    <a:pt x="3240" y="2237"/>
                  </a:lnTo>
                  <a:lnTo>
                    <a:pt x="3220" y="2186"/>
                  </a:lnTo>
                  <a:lnTo>
                    <a:pt x="3196" y="2137"/>
                  </a:lnTo>
                  <a:lnTo>
                    <a:pt x="3166" y="2092"/>
                  </a:lnTo>
                  <a:lnTo>
                    <a:pt x="3132" y="2050"/>
                  </a:lnTo>
                  <a:lnTo>
                    <a:pt x="3094" y="2013"/>
                  </a:lnTo>
                  <a:lnTo>
                    <a:pt x="3052" y="1978"/>
                  </a:lnTo>
                  <a:lnTo>
                    <a:pt x="3007" y="1949"/>
                  </a:lnTo>
                  <a:lnTo>
                    <a:pt x="2959" y="1923"/>
                  </a:lnTo>
                  <a:lnTo>
                    <a:pt x="2908" y="1903"/>
                  </a:lnTo>
                  <a:lnTo>
                    <a:pt x="2855" y="1888"/>
                  </a:lnTo>
                  <a:lnTo>
                    <a:pt x="2800" y="1880"/>
                  </a:lnTo>
                  <a:lnTo>
                    <a:pt x="2743" y="1877"/>
                  </a:lnTo>
                  <a:lnTo>
                    <a:pt x="2521" y="1877"/>
                  </a:lnTo>
                  <a:lnTo>
                    <a:pt x="2515" y="1826"/>
                  </a:lnTo>
                  <a:lnTo>
                    <a:pt x="2504" y="1769"/>
                  </a:lnTo>
                  <a:lnTo>
                    <a:pt x="2488" y="1715"/>
                  </a:lnTo>
                  <a:lnTo>
                    <a:pt x="2467" y="1664"/>
                  </a:lnTo>
                  <a:lnTo>
                    <a:pt x="2440" y="1615"/>
                  </a:lnTo>
                  <a:lnTo>
                    <a:pt x="2410" y="1570"/>
                  </a:lnTo>
                  <a:lnTo>
                    <a:pt x="2375" y="1528"/>
                  </a:lnTo>
                  <a:lnTo>
                    <a:pt x="2337" y="1490"/>
                  </a:lnTo>
                  <a:lnTo>
                    <a:pt x="2294" y="1457"/>
                  </a:lnTo>
                  <a:lnTo>
                    <a:pt x="2247" y="1427"/>
                  </a:lnTo>
                  <a:lnTo>
                    <a:pt x="2200" y="1402"/>
                  </a:lnTo>
                  <a:lnTo>
                    <a:pt x="2148" y="1382"/>
                  </a:lnTo>
                  <a:lnTo>
                    <a:pt x="2095" y="1367"/>
                  </a:lnTo>
                  <a:lnTo>
                    <a:pt x="2040" y="1359"/>
                  </a:lnTo>
                  <a:lnTo>
                    <a:pt x="1982" y="1356"/>
                  </a:lnTo>
                  <a:lnTo>
                    <a:pt x="1518" y="1356"/>
                  </a:lnTo>
                  <a:lnTo>
                    <a:pt x="1460" y="1359"/>
                  </a:lnTo>
                  <a:lnTo>
                    <a:pt x="1405" y="1367"/>
                  </a:lnTo>
                  <a:lnTo>
                    <a:pt x="1352" y="1382"/>
                  </a:lnTo>
                  <a:lnTo>
                    <a:pt x="1300" y="1402"/>
                  </a:lnTo>
                  <a:lnTo>
                    <a:pt x="1253" y="1427"/>
                  </a:lnTo>
                  <a:lnTo>
                    <a:pt x="1206" y="1457"/>
                  </a:lnTo>
                  <a:lnTo>
                    <a:pt x="1163" y="1490"/>
                  </a:lnTo>
                  <a:lnTo>
                    <a:pt x="1125" y="1528"/>
                  </a:lnTo>
                  <a:lnTo>
                    <a:pt x="1090" y="1570"/>
                  </a:lnTo>
                  <a:lnTo>
                    <a:pt x="1060" y="1615"/>
                  </a:lnTo>
                  <a:lnTo>
                    <a:pt x="1033" y="1664"/>
                  </a:lnTo>
                  <a:lnTo>
                    <a:pt x="1012" y="1715"/>
                  </a:lnTo>
                  <a:lnTo>
                    <a:pt x="996" y="1769"/>
                  </a:lnTo>
                  <a:lnTo>
                    <a:pt x="985" y="1826"/>
                  </a:lnTo>
                  <a:lnTo>
                    <a:pt x="979" y="1877"/>
                  </a:lnTo>
                  <a:lnTo>
                    <a:pt x="642" y="1877"/>
                  </a:lnTo>
                  <a:lnTo>
                    <a:pt x="584" y="1880"/>
                  </a:lnTo>
                  <a:lnTo>
                    <a:pt x="529" y="1888"/>
                  </a:lnTo>
                  <a:lnTo>
                    <a:pt x="476" y="1903"/>
                  </a:lnTo>
                  <a:lnTo>
                    <a:pt x="425" y="1923"/>
                  </a:lnTo>
                  <a:lnTo>
                    <a:pt x="377" y="1949"/>
                  </a:lnTo>
                  <a:lnTo>
                    <a:pt x="332" y="1978"/>
                  </a:lnTo>
                  <a:lnTo>
                    <a:pt x="290" y="2013"/>
                  </a:lnTo>
                  <a:lnTo>
                    <a:pt x="252" y="2050"/>
                  </a:lnTo>
                  <a:lnTo>
                    <a:pt x="218" y="2092"/>
                  </a:lnTo>
                  <a:lnTo>
                    <a:pt x="189" y="2137"/>
                  </a:lnTo>
                  <a:lnTo>
                    <a:pt x="163" y="2186"/>
                  </a:lnTo>
                  <a:lnTo>
                    <a:pt x="143" y="2237"/>
                  </a:lnTo>
                  <a:lnTo>
                    <a:pt x="129" y="2290"/>
                  </a:lnTo>
                  <a:lnTo>
                    <a:pt x="120" y="2346"/>
                  </a:lnTo>
                  <a:lnTo>
                    <a:pt x="117" y="2403"/>
                  </a:lnTo>
                  <a:lnTo>
                    <a:pt x="117" y="2531"/>
                  </a:lnTo>
                  <a:lnTo>
                    <a:pt x="205" y="2531"/>
                  </a:lnTo>
                  <a:lnTo>
                    <a:pt x="205" y="2648"/>
                  </a:lnTo>
                  <a:lnTo>
                    <a:pt x="0" y="2648"/>
                  </a:lnTo>
                  <a:lnTo>
                    <a:pt x="0" y="2403"/>
                  </a:lnTo>
                  <a:lnTo>
                    <a:pt x="3" y="2337"/>
                  </a:lnTo>
                  <a:lnTo>
                    <a:pt x="13" y="2273"/>
                  </a:lnTo>
                  <a:lnTo>
                    <a:pt x="29" y="2212"/>
                  </a:lnTo>
                  <a:lnTo>
                    <a:pt x="51" y="2153"/>
                  </a:lnTo>
                  <a:lnTo>
                    <a:pt x="77" y="2097"/>
                  </a:lnTo>
                  <a:lnTo>
                    <a:pt x="109" y="2044"/>
                  </a:lnTo>
                  <a:lnTo>
                    <a:pt x="146" y="1994"/>
                  </a:lnTo>
                  <a:lnTo>
                    <a:pt x="188" y="1948"/>
                  </a:lnTo>
                  <a:lnTo>
                    <a:pt x="233" y="1906"/>
                  </a:lnTo>
                  <a:lnTo>
                    <a:pt x="283" y="1869"/>
                  </a:lnTo>
                  <a:lnTo>
                    <a:pt x="336" y="1837"/>
                  </a:lnTo>
                  <a:lnTo>
                    <a:pt x="392" y="1810"/>
                  </a:lnTo>
                  <a:lnTo>
                    <a:pt x="451" y="1788"/>
                  </a:lnTo>
                  <a:lnTo>
                    <a:pt x="512" y="1772"/>
                  </a:lnTo>
                  <a:lnTo>
                    <a:pt x="576" y="1763"/>
                  </a:lnTo>
                  <a:lnTo>
                    <a:pt x="642" y="1760"/>
                  </a:lnTo>
                  <a:lnTo>
                    <a:pt x="878" y="1760"/>
                  </a:lnTo>
                  <a:lnTo>
                    <a:pt x="893" y="1700"/>
                  </a:lnTo>
                  <a:lnTo>
                    <a:pt x="914" y="1644"/>
                  </a:lnTo>
                  <a:lnTo>
                    <a:pt x="939" y="1589"/>
                  </a:lnTo>
                  <a:lnTo>
                    <a:pt x="969" y="1538"/>
                  </a:lnTo>
                  <a:lnTo>
                    <a:pt x="1003" y="1491"/>
                  </a:lnTo>
                  <a:lnTo>
                    <a:pt x="1042" y="1446"/>
                  </a:lnTo>
                  <a:lnTo>
                    <a:pt x="1083" y="1406"/>
                  </a:lnTo>
                  <a:lnTo>
                    <a:pt x="1128" y="1368"/>
                  </a:lnTo>
                  <a:lnTo>
                    <a:pt x="1177" y="1335"/>
                  </a:lnTo>
                  <a:lnTo>
                    <a:pt x="1228" y="1307"/>
                  </a:lnTo>
                  <a:lnTo>
                    <a:pt x="1282" y="1283"/>
                  </a:lnTo>
                  <a:lnTo>
                    <a:pt x="1337" y="1264"/>
                  </a:lnTo>
                  <a:lnTo>
                    <a:pt x="1396" y="1250"/>
                  </a:lnTo>
                  <a:lnTo>
                    <a:pt x="1456" y="1242"/>
                  </a:lnTo>
                  <a:lnTo>
                    <a:pt x="1517" y="1239"/>
                  </a:lnTo>
                  <a:lnTo>
                    <a:pt x="1982" y="1239"/>
                  </a:lnTo>
                  <a:lnTo>
                    <a:pt x="2044" y="1242"/>
                  </a:lnTo>
                  <a:lnTo>
                    <a:pt x="2103" y="1250"/>
                  </a:lnTo>
                  <a:lnTo>
                    <a:pt x="2162" y="1264"/>
                  </a:lnTo>
                  <a:lnTo>
                    <a:pt x="2218" y="1283"/>
                  </a:lnTo>
                  <a:lnTo>
                    <a:pt x="2272" y="1307"/>
                  </a:lnTo>
                  <a:lnTo>
                    <a:pt x="2323" y="1335"/>
                  </a:lnTo>
                  <a:lnTo>
                    <a:pt x="2372" y="1368"/>
                  </a:lnTo>
                  <a:lnTo>
                    <a:pt x="2416" y="1406"/>
                  </a:lnTo>
                  <a:lnTo>
                    <a:pt x="2458" y="1446"/>
                  </a:lnTo>
                  <a:lnTo>
                    <a:pt x="2497" y="1491"/>
                  </a:lnTo>
                  <a:lnTo>
                    <a:pt x="2531" y="1538"/>
                  </a:lnTo>
                  <a:lnTo>
                    <a:pt x="2560" y="1589"/>
                  </a:lnTo>
                  <a:lnTo>
                    <a:pt x="2586" y="1644"/>
                  </a:lnTo>
                  <a:lnTo>
                    <a:pt x="2606" y="1700"/>
                  </a:lnTo>
                  <a:lnTo>
                    <a:pt x="2622" y="1760"/>
                  </a:lnTo>
                  <a:lnTo>
                    <a:pt x="2742" y="1760"/>
                  </a:lnTo>
                  <a:lnTo>
                    <a:pt x="2801" y="1762"/>
                  </a:lnTo>
                  <a:lnTo>
                    <a:pt x="2859" y="1770"/>
                  </a:lnTo>
                  <a:lnTo>
                    <a:pt x="2915" y="1783"/>
                  </a:lnTo>
                  <a:lnTo>
                    <a:pt x="2969" y="1801"/>
                  </a:lnTo>
                  <a:lnTo>
                    <a:pt x="3021" y="1823"/>
                  </a:lnTo>
                  <a:lnTo>
                    <a:pt x="3070" y="1851"/>
                  </a:lnTo>
                  <a:lnTo>
                    <a:pt x="3116" y="1882"/>
                  </a:lnTo>
                  <a:lnTo>
                    <a:pt x="3161" y="1916"/>
                  </a:lnTo>
                  <a:lnTo>
                    <a:pt x="3201" y="1954"/>
                  </a:lnTo>
                  <a:lnTo>
                    <a:pt x="3200" y="1904"/>
                  </a:lnTo>
                  <a:lnTo>
                    <a:pt x="3197" y="1854"/>
                  </a:lnTo>
                  <a:lnTo>
                    <a:pt x="3190" y="1805"/>
                  </a:lnTo>
                  <a:lnTo>
                    <a:pt x="3181" y="1757"/>
                  </a:lnTo>
                  <a:lnTo>
                    <a:pt x="3166" y="1709"/>
                  </a:lnTo>
                  <a:lnTo>
                    <a:pt x="3147" y="1660"/>
                  </a:lnTo>
                  <a:lnTo>
                    <a:pt x="3118" y="1616"/>
                  </a:lnTo>
                  <a:lnTo>
                    <a:pt x="3088" y="1577"/>
                  </a:lnTo>
                  <a:lnTo>
                    <a:pt x="3059" y="1541"/>
                  </a:lnTo>
                  <a:lnTo>
                    <a:pt x="3028" y="1509"/>
                  </a:lnTo>
                  <a:lnTo>
                    <a:pt x="2997" y="1479"/>
                  </a:lnTo>
                  <a:lnTo>
                    <a:pt x="2968" y="1450"/>
                  </a:lnTo>
                  <a:lnTo>
                    <a:pt x="2944" y="1428"/>
                  </a:lnTo>
                  <a:lnTo>
                    <a:pt x="2921" y="1406"/>
                  </a:lnTo>
                  <a:lnTo>
                    <a:pt x="2899" y="1383"/>
                  </a:lnTo>
                  <a:lnTo>
                    <a:pt x="2877" y="1359"/>
                  </a:lnTo>
                  <a:lnTo>
                    <a:pt x="2858" y="1334"/>
                  </a:lnTo>
                  <a:lnTo>
                    <a:pt x="2840" y="1308"/>
                  </a:lnTo>
                  <a:lnTo>
                    <a:pt x="2823" y="1278"/>
                  </a:lnTo>
                  <a:lnTo>
                    <a:pt x="2808" y="1247"/>
                  </a:lnTo>
                  <a:lnTo>
                    <a:pt x="2795" y="1212"/>
                  </a:lnTo>
                  <a:lnTo>
                    <a:pt x="2784" y="1174"/>
                  </a:lnTo>
                  <a:lnTo>
                    <a:pt x="2776" y="1132"/>
                  </a:lnTo>
                  <a:lnTo>
                    <a:pt x="2769" y="1085"/>
                  </a:lnTo>
                  <a:lnTo>
                    <a:pt x="2765" y="1035"/>
                  </a:lnTo>
                  <a:lnTo>
                    <a:pt x="2765" y="1035"/>
                  </a:lnTo>
                  <a:lnTo>
                    <a:pt x="2764" y="1034"/>
                  </a:lnTo>
                  <a:lnTo>
                    <a:pt x="2764" y="1034"/>
                  </a:lnTo>
                  <a:lnTo>
                    <a:pt x="2764" y="1031"/>
                  </a:lnTo>
                  <a:lnTo>
                    <a:pt x="2763" y="1027"/>
                  </a:lnTo>
                  <a:lnTo>
                    <a:pt x="2763" y="1020"/>
                  </a:lnTo>
                  <a:lnTo>
                    <a:pt x="2763" y="1009"/>
                  </a:lnTo>
                  <a:lnTo>
                    <a:pt x="2763" y="995"/>
                  </a:lnTo>
                  <a:lnTo>
                    <a:pt x="2763" y="975"/>
                  </a:lnTo>
                  <a:lnTo>
                    <a:pt x="2765" y="950"/>
                  </a:lnTo>
                  <a:lnTo>
                    <a:pt x="2767" y="918"/>
                  </a:lnTo>
                  <a:lnTo>
                    <a:pt x="2769" y="881"/>
                  </a:lnTo>
                  <a:lnTo>
                    <a:pt x="2744" y="879"/>
                  </a:lnTo>
                  <a:lnTo>
                    <a:pt x="2718" y="874"/>
                  </a:lnTo>
                  <a:lnTo>
                    <a:pt x="2693" y="866"/>
                  </a:lnTo>
                  <a:lnTo>
                    <a:pt x="2668" y="856"/>
                  </a:lnTo>
                  <a:lnTo>
                    <a:pt x="2646" y="843"/>
                  </a:lnTo>
                  <a:lnTo>
                    <a:pt x="2625" y="828"/>
                  </a:lnTo>
                  <a:lnTo>
                    <a:pt x="2606" y="810"/>
                  </a:lnTo>
                  <a:lnTo>
                    <a:pt x="2590" y="790"/>
                  </a:lnTo>
                  <a:lnTo>
                    <a:pt x="2577" y="767"/>
                  </a:lnTo>
                  <a:lnTo>
                    <a:pt x="2568" y="743"/>
                  </a:lnTo>
                  <a:lnTo>
                    <a:pt x="2562" y="716"/>
                  </a:lnTo>
                  <a:lnTo>
                    <a:pt x="2562" y="689"/>
                  </a:lnTo>
                  <a:lnTo>
                    <a:pt x="2566" y="659"/>
                  </a:lnTo>
                  <a:lnTo>
                    <a:pt x="2575" y="627"/>
                  </a:lnTo>
                  <a:lnTo>
                    <a:pt x="2590" y="595"/>
                  </a:lnTo>
                  <a:lnTo>
                    <a:pt x="2611" y="561"/>
                  </a:lnTo>
                  <a:lnTo>
                    <a:pt x="2648" y="508"/>
                  </a:lnTo>
                  <a:lnTo>
                    <a:pt x="2680" y="457"/>
                  </a:lnTo>
                  <a:lnTo>
                    <a:pt x="2708" y="410"/>
                  </a:lnTo>
                  <a:lnTo>
                    <a:pt x="2732" y="367"/>
                  </a:lnTo>
                  <a:lnTo>
                    <a:pt x="2752" y="325"/>
                  </a:lnTo>
                  <a:lnTo>
                    <a:pt x="2769" y="288"/>
                  </a:lnTo>
                  <a:lnTo>
                    <a:pt x="2783" y="252"/>
                  </a:lnTo>
                  <a:lnTo>
                    <a:pt x="2795" y="220"/>
                  </a:lnTo>
                  <a:lnTo>
                    <a:pt x="2803" y="190"/>
                  </a:lnTo>
                  <a:lnTo>
                    <a:pt x="2808" y="162"/>
                  </a:lnTo>
                  <a:lnTo>
                    <a:pt x="2813" y="138"/>
                  </a:lnTo>
                  <a:lnTo>
                    <a:pt x="2815" y="116"/>
                  </a:lnTo>
                  <a:lnTo>
                    <a:pt x="2815" y="95"/>
                  </a:lnTo>
                  <a:lnTo>
                    <a:pt x="2814" y="77"/>
                  </a:lnTo>
                  <a:lnTo>
                    <a:pt x="2812" y="61"/>
                  </a:lnTo>
                  <a:lnTo>
                    <a:pt x="2810" y="48"/>
                  </a:lnTo>
                  <a:lnTo>
                    <a:pt x="2805" y="35"/>
                  </a:lnTo>
                  <a:lnTo>
                    <a:pt x="2802" y="25"/>
                  </a:lnTo>
                  <a:lnTo>
                    <a:pt x="2798" y="17"/>
                  </a:lnTo>
                  <a:lnTo>
                    <a:pt x="2794" y="10"/>
                  </a:lnTo>
                  <a:lnTo>
                    <a:pt x="2790" y="6"/>
                  </a:lnTo>
                  <a:lnTo>
                    <a:pt x="2787" y="2"/>
                  </a:lnTo>
                  <a:lnTo>
                    <a:pt x="2786" y="0"/>
                  </a:lnTo>
                  <a:lnTo>
                    <a:pt x="27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" name="Freeform 316"/>
            <p:cNvSpPr>
              <a:spLocks/>
            </p:cNvSpPr>
            <p:nvPr/>
          </p:nvSpPr>
          <p:spPr bwMode="auto">
            <a:xfrm>
              <a:off x="10025063" y="3854450"/>
              <a:ext cx="101600" cy="103187"/>
            </a:xfrm>
            <a:custGeom>
              <a:avLst/>
              <a:gdLst>
                <a:gd name="T0" fmla="*/ 324 w 648"/>
                <a:gd name="T1" fmla="*/ 0 h 649"/>
                <a:gd name="T2" fmla="*/ 368 w 648"/>
                <a:gd name="T3" fmla="*/ 3 h 649"/>
                <a:gd name="T4" fmla="*/ 410 w 648"/>
                <a:gd name="T5" fmla="*/ 11 h 649"/>
                <a:gd name="T6" fmla="*/ 450 w 648"/>
                <a:gd name="T7" fmla="*/ 25 h 649"/>
                <a:gd name="T8" fmla="*/ 487 w 648"/>
                <a:gd name="T9" fmla="*/ 44 h 649"/>
                <a:gd name="T10" fmla="*/ 522 w 648"/>
                <a:gd name="T11" fmla="*/ 68 h 649"/>
                <a:gd name="T12" fmla="*/ 553 w 648"/>
                <a:gd name="T13" fmla="*/ 95 h 649"/>
                <a:gd name="T14" fmla="*/ 581 w 648"/>
                <a:gd name="T15" fmla="*/ 126 h 649"/>
                <a:gd name="T16" fmla="*/ 604 w 648"/>
                <a:gd name="T17" fmla="*/ 160 h 649"/>
                <a:gd name="T18" fmla="*/ 623 w 648"/>
                <a:gd name="T19" fmla="*/ 198 h 649"/>
                <a:gd name="T20" fmla="*/ 637 w 648"/>
                <a:gd name="T21" fmla="*/ 238 h 649"/>
                <a:gd name="T22" fmla="*/ 645 w 648"/>
                <a:gd name="T23" fmla="*/ 280 h 649"/>
                <a:gd name="T24" fmla="*/ 648 w 648"/>
                <a:gd name="T25" fmla="*/ 324 h 649"/>
                <a:gd name="T26" fmla="*/ 645 w 648"/>
                <a:gd name="T27" fmla="*/ 369 h 649"/>
                <a:gd name="T28" fmla="*/ 637 w 648"/>
                <a:gd name="T29" fmla="*/ 410 h 649"/>
                <a:gd name="T30" fmla="*/ 623 w 648"/>
                <a:gd name="T31" fmla="*/ 450 h 649"/>
                <a:gd name="T32" fmla="*/ 604 w 648"/>
                <a:gd name="T33" fmla="*/ 488 h 649"/>
                <a:gd name="T34" fmla="*/ 581 w 648"/>
                <a:gd name="T35" fmla="*/ 523 h 649"/>
                <a:gd name="T36" fmla="*/ 553 w 648"/>
                <a:gd name="T37" fmla="*/ 554 h 649"/>
                <a:gd name="T38" fmla="*/ 522 w 648"/>
                <a:gd name="T39" fmla="*/ 581 h 649"/>
                <a:gd name="T40" fmla="*/ 487 w 648"/>
                <a:gd name="T41" fmla="*/ 605 h 649"/>
                <a:gd name="T42" fmla="*/ 450 w 648"/>
                <a:gd name="T43" fmla="*/ 623 h 649"/>
                <a:gd name="T44" fmla="*/ 410 w 648"/>
                <a:gd name="T45" fmla="*/ 638 h 649"/>
                <a:gd name="T46" fmla="*/ 368 w 648"/>
                <a:gd name="T47" fmla="*/ 646 h 649"/>
                <a:gd name="T48" fmla="*/ 324 w 648"/>
                <a:gd name="T49" fmla="*/ 649 h 649"/>
                <a:gd name="T50" fmla="*/ 280 w 648"/>
                <a:gd name="T51" fmla="*/ 646 h 649"/>
                <a:gd name="T52" fmla="*/ 238 w 648"/>
                <a:gd name="T53" fmla="*/ 638 h 649"/>
                <a:gd name="T54" fmla="*/ 199 w 648"/>
                <a:gd name="T55" fmla="*/ 623 h 649"/>
                <a:gd name="T56" fmla="*/ 161 w 648"/>
                <a:gd name="T57" fmla="*/ 605 h 649"/>
                <a:gd name="T58" fmla="*/ 127 w 648"/>
                <a:gd name="T59" fmla="*/ 581 h 649"/>
                <a:gd name="T60" fmla="*/ 96 w 648"/>
                <a:gd name="T61" fmla="*/ 554 h 649"/>
                <a:gd name="T62" fmla="*/ 68 w 648"/>
                <a:gd name="T63" fmla="*/ 523 h 649"/>
                <a:gd name="T64" fmla="*/ 45 w 648"/>
                <a:gd name="T65" fmla="*/ 488 h 649"/>
                <a:gd name="T66" fmla="*/ 26 w 648"/>
                <a:gd name="T67" fmla="*/ 450 h 649"/>
                <a:gd name="T68" fmla="*/ 12 w 648"/>
                <a:gd name="T69" fmla="*/ 410 h 649"/>
                <a:gd name="T70" fmla="*/ 4 w 648"/>
                <a:gd name="T71" fmla="*/ 369 h 649"/>
                <a:gd name="T72" fmla="*/ 0 w 648"/>
                <a:gd name="T73" fmla="*/ 324 h 649"/>
                <a:gd name="T74" fmla="*/ 4 w 648"/>
                <a:gd name="T75" fmla="*/ 280 h 649"/>
                <a:gd name="T76" fmla="*/ 12 w 648"/>
                <a:gd name="T77" fmla="*/ 238 h 649"/>
                <a:gd name="T78" fmla="*/ 26 w 648"/>
                <a:gd name="T79" fmla="*/ 198 h 649"/>
                <a:gd name="T80" fmla="*/ 45 w 648"/>
                <a:gd name="T81" fmla="*/ 160 h 649"/>
                <a:gd name="T82" fmla="*/ 68 w 648"/>
                <a:gd name="T83" fmla="*/ 126 h 649"/>
                <a:gd name="T84" fmla="*/ 96 w 648"/>
                <a:gd name="T85" fmla="*/ 95 h 649"/>
                <a:gd name="T86" fmla="*/ 127 w 648"/>
                <a:gd name="T87" fmla="*/ 68 h 649"/>
                <a:gd name="T88" fmla="*/ 161 w 648"/>
                <a:gd name="T89" fmla="*/ 44 h 649"/>
                <a:gd name="T90" fmla="*/ 199 w 648"/>
                <a:gd name="T91" fmla="*/ 25 h 649"/>
                <a:gd name="T92" fmla="*/ 238 w 648"/>
                <a:gd name="T93" fmla="*/ 11 h 649"/>
                <a:gd name="T94" fmla="*/ 280 w 648"/>
                <a:gd name="T95" fmla="*/ 3 h 649"/>
                <a:gd name="T96" fmla="*/ 324 w 648"/>
                <a:gd name="T97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8" h="649">
                  <a:moveTo>
                    <a:pt x="324" y="0"/>
                  </a:moveTo>
                  <a:lnTo>
                    <a:pt x="368" y="3"/>
                  </a:lnTo>
                  <a:lnTo>
                    <a:pt x="410" y="11"/>
                  </a:lnTo>
                  <a:lnTo>
                    <a:pt x="450" y="25"/>
                  </a:lnTo>
                  <a:lnTo>
                    <a:pt x="487" y="44"/>
                  </a:lnTo>
                  <a:lnTo>
                    <a:pt x="522" y="68"/>
                  </a:lnTo>
                  <a:lnTo>
                    <a:pt x="553" y="95"/>
                  </a:lnTo>
                  <a:lnTo>
                    <a:pt x="581" y="126"/>
                  </a:lnTo>
                  <a:lnTo>
                    <a:pt x="604" y="160"/>
                  </a:lnTo>
                  <a:lnTo>
                    <a:pt x="623" y="198"/>
                  </a:lnTo>
                  <a:lnTo>
                    <a:pt x="637" y="238"/>
                  </a:lnTo>
                  <a:lnTo>
                    <a:pt x="645" y="280"/>
                  </a:lnTo>
                  <a:lnTo>
                    <a:pt x="648" y="324"/>
                  </a:lnTo>
                  <a:lnTo>
                    <a:pt x="645" y="369"/>
                  </a:lnTo>
                  <a:lnTo>
                    <a:pt x="637" y="410"/>
                  </a:lnTo>
                  <a:lnTo>
                    <a:pt x="623" y="450"/>
                  </a:lnTo>
                  <a:lnTo>
                    <a:pt x="604" y="488"/>
                  </a:lnTo>
                  <a:lnTo>
                    <a:pt x="581" y="523"/>
                  </a:lnTo>
                  <a:lnTo>
                    <a:pt x="553" y="554"/>
                  </a:lnTo>
                  <a:lnTo>
                    <a:pt x="522" y="581"/>
                  </a:lnTo>
                  <a:lnTo>
                    <a:pt x="487" y="605"/>
                  </a:lnTo>
                  <a:lnTo>
                    <a:pt x="450" y="623"/>
                  </a:lnTo>
                  <a:lnTo>
                    <a:pt x="410" y="638"/>
                  </a:lnTo>
                  <a:lnTo>
                    <a:pt x="368" y="646"/>
                  </a:lnTo>
                  <a:lnTo>
                    <a:pt x="324" y="649"/>
                  </a:lnTo>
                  <a:lnTo>
                    <a:pt x="280" y="646"/>
                  </a:lnTo>
                  <a:lnTo>
                    <a:pt x="238" y="638"/>
                  </a:lnTo>
                  <a:lnTo>
                    <a:pt x="199" y="623"/>
                  </a:lnTo>
                  <a:lnTo>
                    <a:pt x="161" y="605"/>
                  </a:lnTo>
                  <a:lnTo>
                    <a:pt x="127" y="581"/>
                  </a:lnTo>
                  <a:lnTo>
                    <a:pt x="96" y="554"/>
                  </a:lnTo>
                  <a:lnTo>
                    <a:pt x="68" y="523"/>
                  </a:lnTo>
                  <a:lnTo>
                    <a:pt x="45" y="488"/>
                  </a:lnTo>
                  <a:lnTo>
                    <a:pt x="26" y="450"/>
                  </a:lnTo>
                  <a:lnTo>
                    <a:pt x="12" y="410"/>
                  </a:lnTo>
                  <a:lnTo>
                    <a:pt x="4" y="369"/>
                  </a:lnTo>
                  <a:lnTo>
                    <a:pt x="0" y="324"/>
                  </a:lnTo>
                  <a:lnTo>
                    <a:pt x="4" y="280"/>
                  </a:lnTo>
                  <a:lnTo>
                    <a:pt x="12" y="238"/>
                  </a:lnTo>
                  <a:lnTo>
                    <a:pt x="26" y="198"/>
                  </a:lnTo>
                  <a:lnTo>
                    <a:pt x="45" y="160"/>
                  </a:lnTo>
                  <a:lnTo>
                    <a:pt x="68" y="126"/>
                  </a:lnTo>
                  <a:lnTo>
                    <a:pt x="96" y="95"/>
                  </a:lnTo>
                  <a:lnTo>
                    <a:pt x="127" y="68"/>
                  </a:lnTo>
                  <a:lnTo>
                    <a:pt x="161" y="44"/>
                  </a:lnTo>
                  <a:lnTo>
                    <a:pt x="199" y="25"/>
                  </a:lnTo>
                  <a:lnTo>
                    <a:pt x="238" y="11"/>
                  </a:lnTo>
                  <a:lnTo>
                    <a:pt x="280" y="3"/>
                  </a:lnTo>
                  <a:lnTo>
                    <a:pt x="3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" name="Freeform 317"/>
            <p:cNvSpPr>
              <a:spLocks/>
            </p:cNvSpPr>
            <p:nvPr/>
          </p:nvSpPr>
          <p:spPr bwMode="auto">
            <a:xfrm>
              <a:off x="10355263" y="3854450"/>
              <a:ext cx="103188" cy="103187"/>
            </a:xfrm>
            <a:custGeom>
              <a:avLst/>
              <a:gdLst>
                <a:gd name="T0" fmla="*/ 323 w 648"/>
                <a:gd name="T1" fmla="*/ 0 h 649"/>
                <a:gd name="T2" fmla="*/ 368 w 648"/>
                <a:gd name="T3" fmla="*/ 3 h 649"/>
                <a:gd name="T4" fmla="*/ 410 w 648"/>
                <a:gd name="T5" fmla="*/ 11 h 649"/>
                <a:gd name="T6" fmla="*/ 449 w 648"/>
                <a:gd name="T7" fmla="*/ 25 h 649"/>
                <a:gd name="T8" fmla="*/ 488 w 648"/>
                <a:gd name="T9" fmla="*/ 44 h 649"/>
                <a:gd name="T10" fmla="*/ 522 w 648"/>
                <a:gd name="T11" fmla="*/ 68 h 649"/>
                <a:gd name="T12" fmla="*/ 552 w 648"/>
                <a:gd name="T13" fmla="*/ 95 h 649"/>
                <a:gd name="T14" fmla="*/ 580 w 648"/>
                <a:gd name="T15" fmla="*/ 126 h 649"/>
                <a:gd name="T16" fmla="*/ 603 w 648"/>
                <a:gd name="T17" fmla="*/ 160 h 649"/>
                <a:gd name="T18" fmla="*/ 622 w 648"/>
                <a:gd name="T19" fmla="*/ 198 h 649"/>
                <a:gd name="T20" fmla="*/ 636 w 648"/>
                <a:gd name="T21" fmla="*/ 238 h 649"/>
                <a:gd name="T22" fmla="*/ 645 w 648"/>
                <a:gd name="T23" fmla="*/ 280 h 649"/>
                <a:gd name="T24" fmla="*/ 648 w 648"/>
                <a:gd name="T25" fmla="*/ 324 h 649"/>
                <a:gd name="T26" fmla="*/ 645 w 648"/>
                <a:gd name="T27" fmla="*/ 369 h 649"/>
                <a:gd name="T28" fmla="*/ 636 w 648"/>
                <a:gd name="T29" fmla="*/ 410 h 649"/>
                <a:gd name="T30" fmla="*/ 622 w 648"/>
                <a:gd name="T31" fmla="*/ 450 h 649"/>
                <a:gd name="T32" fmla="*/ 603 w 648"/>
                <a:gd name="T33" fmla="*/ 488 h 649"/>
                <a:gd name="T34" fmla="*/ 580 w 648"/>
                <a:gd name="T35" fmla="*/ 523 h 649"/>
                <a:gd name="T36" fmla="*/ 552 w 648"/>
                <a:gd name="T37" fmla="*/ 554 h 649"/>
                <a:gd name="T38" fmla="*/ 522 w 648"/>
                <a:gd name="T39" fmla="*/ 581 h 649"/>
                <a:gd name="T40" fmla="*/ 488 w 648"/>
                <a:gd name="T41" fmla="*/ 605 h 649"/>
                <a:gd name="T42" fmla="*/ 449 w 648"/>
                <a:gd name="T43" fmla="*/ 623 h 649"/>
                <a:gd name="T44" fmla="*/ 410 w 648"/>
                <a:gd name="T45" fmla="*/ 638 h 649"/>
                <a:gd name="T46" fmla="*/ 368 w 648"/>
                <a:gd name="T47" fmla="*/ 646 h 649"/>
                <a:gd name="T48" fmla="*/ 323 w 648"/>
                <a:gd name="T49" fmla="*/ 649 h 649"/>
                <a:gd name="T50" fmla="*/ 280 w 648"/>
                <a:gd name="T51" fmla="*/ 646 h 649"/>
                <a:gd name="T52" fmla="*/ 237 w 648"/>
                <a:gd name="T53" fmla="*/ 638 h 649"/>
                <a:gd name="T54" fmla="*/ 198 w 648"/>
                <a:gd name="T55" fmla="*/ 623 h 649"/>
                <a:gd name="T56" fmla="*/ 161 w 648"/>
                <a:gd name="T57" fmla="*/ 605 h 649"/>
                <a:gd name="T58" fmla="*/ 126 w 648"/>
                <a:gd name="T59" fmla="*/ 581 h 649"/>
                <a:gd name="T60" fmla="*/ 95 w 648"/>
                <a:gd name="T61" fmla="*/ 554 h 649"/>
                <a:gd name="T62" fmla="*/ 68 w 648"/>
                <a:gd name="T63" fmla="*/ 523 h 649"/>
                <a:gd name="T64" fmla="*/ 44 w 648"/>
                <a:gd name="T65" fmla="*/ 488 h 649"/>
                <a:gd name="T66" fmla="*/ 25 w 648"/>
                <a:gd name="T67" fmla="*/ 450 h 649"/>
                <a:gd name="T68" fmla="*/ 11 w 648"/>
                <a:gd name="T69" fmla="*/ 410 h 649"/>
                <a:gd name="T70" fmla="*/ 3 w 648"/>
                <a:gd name="T71" fmla="*/ 369 h 649"/>
                <a:gd name="T72" fmla="*/ 0 w 648"/>
                <a:gd name="T73" fmla="*/ 324 h 649"/>
                <a:gd name="T74" fmla="*/ 3 w 648"/>
                <a:gd name="T75" fmla="*/ 280 h 649"/>
                <a:gd name="T76" fmla="*/ 11 w 648"/>
                <a:gd name="T77" fmla="*/ 238 h 649"/>
                <a:gd name="T78" fmla="*/ 25 w 648"/>
                <a:gd name="T79" fmla="*/ 198 h 649"/>
                <a:gd name="T80" fmla="*/ 44 w 648"/>
                <a:gd name="T81" fmla="*/ 160 h 649"/>
                <a:gd name="T82" fmla="*/ 68 w 648"/>
                <a:gd name="T83" fmla="*/ 126 h 649"/>
                <a:gd name="T84" fmla="*/ 95 w 648"/>
                <a:gd name="T85" fmla="*/ 95 h 649"/>
                <a:gd name="T86" fmla="*/ 126 w 648"/>
                <a:gd name="T87" fmla="*/ 68 h 649"/>
                <a:gd name="T88" fmla="*/ 161 w 648"/>
                <a:gd name="T89" fmla="*/ 44 h 649"/>
                <a:gd name="T90" fmla="*/ 198 w 648"/>
                <a:gd name="T91" fmla="*/ 25 h 649"/>
                <a:gd name="T92" fmla="*/ 237 w 648"/>
                <a:gd name="T93" fmla="*/ 11 h 649"/>
                <a:gd name="T94" fmla="*/ 280 w 648"/>
                <a:gd name="T95" fmla="*/ 3 h 649"/>
                <a:gd name="T96" fmla="*/ 323 w 648"/>
                <a:gd name="T97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8" h="649">
                  <a:moveTo>
                    <a:pt x="323" y="0"/>
                  </a:moveTo>
                  <a:lnTo>
                    <a:pt x="368" y="3"/>
                  </a:lnTo>
                  <a:lnTo>
                    <a:pt x="410" y="11"/>
                  </a:lnTo>
                  <a:lnTo>
                    <a:pt x="449" y="25"/>
                  </a:lnTo>
                  <a:lnTo>
                    <a:pt x="488" y="44"/>
                  </a:lnTo>
                  <a:lnTo>
                    <a:pt x="522" y="68"/>
                  </a:lnTo>
                  <a:lnTo>
                    <a:pt x="552" y="95"/>
                  </a:lnTo>
                  <a:lnTo>
                    <a:pt x="580" y="126"/>
                  </a:lnTo>
                  <a:lnTo>
                    <a:pt x="603" y="160"/>
                  </a:lnTo>
                  <a:lnTo>
                    <a:pt x="622" y="198"/>
                  </a:lnTo>
                  <a:lnTo>
                    <a:pt x="636" y="238"/>
                  </a:lnTo>
                  <a:lnTo>
                    <a:pt x="645" y="280"/>
                  </a:lnTo>
                  <a:lnTo>
                    <a:pt x="648" y="324"/>
                  </a:lnTo>
                  <a:lnTo>
                    <a:pt x="645" y="369"/>
                  </a:lnTo>
                  <a:lnTo>
                    <a:pt x="636" y="410"/>
                  </a:lnTo>
                  <a:lnTo>
                    <a:pt x="622" y="450"/>
                  </a:lnTo>
                  <a:lnTo>
                    <a:pt x="603" y="488"/>
                  </a:lnTo>
                  <a:lnTo>
                    <a:pt x="580" y="523"/>
                  </a:lnTo>
                  <a:lnTo>
                    <a:pt x="552" y="554"/>
                  </a:lnTo>
                  <a:lnTo>
                    <a:pt x="522" y="581"/>
                  </a:lnTo>
                  <a:lnTo>
                    <a:pt x="488" y="605"/>
                  </a:lnTo>
                  <a:lnTo>
                    <a:pt x="449" y="623"/>
                  </a:lnTo>
                  <a:lnTo>
                    <a:pt x="410" y="638"/>
                  </a:lnTo>
                  <a:lnTo>
                    <a:pt x="368" y="646"/>
                  </a:lnTo>
                  <a:lnTo>
                    <a:pt x="323" y="649"/>
                  </a:lnTo>
                  <a:lnTo>
                    <a:pt x="280" y="646"/>
                  </a:lnTo>
                  <a:lnTo>
                    <a:pt x="237" y="638"/>
                  </a:lnTo>
                  <a:lnTo>
                    <a:pt x="198" y="623"/>
                  </a:lnTo>
                  <a:lnTo>
                    <a:pt x="161" y="605"/>
                  </a:lnTo>
                  <a:lnTo>
                    <a:pt x="126" y="581"/>
                  </a:lnTo>
                  <a:lnTo>
                    <a:pt x="95" y="554"/>
                  </a:lnTo>
                  <a:lnTo>
                    <a:pt x="68" y="523"/>
                  </a:lnTo>
                  <a:lnTo>
                    <a:pt x="44" y="488"/>
                  </a:lnTo>
                  <a:lnTo>
                    <a:pt x="25" y="450"/>
                  </a:lnTo>
                  <a:lnTo>
                    <a:pt x="11" y="410"/>
                  </a:lnTo>
                  <a:lnTo>
                    <a:pt x="3" y="369"/>
                  </a:lnTo>
                  <a:lnTo>
                    <a:pt x="0" y="324"/>
                  </a:lnTo>
                  <a:lnTo>
                    <a:pt x="3" y="280"/>
                  </a:lnTo>
                  <a:lnTo>
                    <a:pt x="11" y="238"/>
                  </a:lnTo>
                  <a:lnTo>
                    <a:pt x="25" y="198"/>
                  </a:lnTo>
                  <a:lnTo>
                    <a:pt x="44" y="160"/>
                  </a:lnTo>
                  <a:lnTo>
                    <a:pt x="68" y="126"/>
                  </a:lnTo>
                  <a:lnTo>
                    <a:pt x="95" y="95"/>
                  </a:lnTo>
                  <a:lnTo>
                    <a:pt x="126" y="68"/>
                  </a:lnTo>
                  <a:lnTo>
                    <a:pt x="161" y="44"/>
                  </a:lnTo>
                  <a:lnTo>
                    <a:pt x="198" y="25"/>
                  </a:lnTo>
                  <a:lnTo>
                    <a:pt x="237" y="11"/>
                  </a:lnTo>
                  <a:lnTo>
                    <a:pt x="280" y="3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" name="Freeform 318"/>
            <p:cNvSpPr>
              <a:spLocks/>
            </p:cNvSpPr>
            <p:nvPr/>
          </p:nvSpPr>
          <p:spPr bwMode="auto">
            <a:xfrm>
              <a:off x="10175875" y="3795713"/>
              <a:ext cx="146050" cy="142875"/>
            </a:xfrm>
            <a:custGeom>
              <a:avLst/>
              <a:gdLst>
                <a:gd name="T0" fmla="*/ 746 w 925"/>
                <a:gd name="T1" fmla="*/ 0 h 897"/>
                <a:gd name="T2" fmla="*/ 925 w 925"/>
                <a:gd name="T3" fmla="*/ 0 h 897"/>
                <a:gd name="T4" fmla="*/ 498 w 925"/>
                <a:gd name="T5" fmla="*/ 339 h 897"/>
                <a:gd name="T6" fmla="*/ 798 w 925"/>
                <a:gd name="T7" fmla="*/ 339 h 897"/>
                <a:gd name="T8" fmla="*/ 0 w 925"/>
                <a:gd name="T9" fmla="*/ 897 h 897"/>
                <a:gd name="T10" fmla="*/ 428 w 925"/>
                <a:gd name="T11" fmla="*/ 468 h 897"/>
                <a:gd name="T12" fmla="*/ 129 w 925"/>
                <a:gd name="T13" fmla="*/ 468 h 897"/>
                <a:gd name="T14" fmla="*/ 746 w 925"/>
                <a:gd name="T15" fmla="*/ 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5" h="897">
                  <a:moveTo>
                    <a:pt x="746" y="0"/>
                  </a:moveTo>
                  <a:lnTo>
                    <a:pt x="925" y="0"/>
                  </a:lnTo>
                  <a:lnTo>
                    <a:pt x="498" y="339"/>
                  </a:lnTo>
                  <a:lnTo>
                    <a:pt x="798" y="339"/>
                  </a:lnTo>
                  <a:lnTo>
                    <a:pt x="0" y="897"/>
                  </a:lnTo>
                  <a:lnTo>
                    <a:pt x="428" y="468"/>
                  </a:lnTo>
                  <a:lnTo>
                    <a:pt x="129" y="468"/>
                  </a:lnTo>
                  <a:lnTo>
                    <a:pt x="7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5" name="Group 914"/>
          <p:cNvGrpSpPr/>
          <p:nvPr/>
        </p:nvGrpSpPr>
        <p:grpSpPr>
          <a:xfrm>
            <a:off x="10938146" y="3581401"/>
            <a:ext cx="596900" cy="307975"/>
            <a:chOff x="10947400" y="3581401"/>
            <a:chExt cx="596900" cy="307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4" name="Freeform 323"/>
            <p:cNvSpPr>
              <a:spLocks noEditPoints="1"/>
            </p:cNvSpPr>
            <p:nvPr/>
          </p:nvSpPr>
          <p:spPr bwMode="auto">
            <a:xfrm>
              <a:off x="10947400" y="3581401"/>
              <a:ext cx="596900" cy="249238"/>
            </a:xfrm>
            <a:custGeom>
              <a:avLst/>
              <a:gdLst>
                <a:gd name="T0" fmla="*/ 296 w 3385"/>
                <a:gd name="T1" fmla="*/ 882 h 1411"/>
                <a:gd name="T2" fmla="*/ 1375 w 3385"/>
                <a:gd name="T3" fmla="*/ 164 h 1411"/>
                <a:gd name="T4" fmla="*/ 1272 w 3385"/>
                <a:gd name="T5" fmla="*/ 222 h 1411"/>
                <a:gd name="T6" fmla="*/ 1162 w 3385"/>
                <a:gd name="T7" fmla="*/ 314 h 1411"/>
                <a:gd name="T8" fmla="*/ 1055 w 3385"/>
                <a:gd name="T9" fmla="*/ 421 h 1411"/>
                <a:gd name="T10" fmla="*/ 966 w 3385"/>
                <a:gd name="T11" fmla="*/ 519 h 1411"/>
                <a:gd name="T12" fmla="*/ 909 w 3385"/>
                <a:gd name="T13" fmla="*/ 588 h 1411"/>
                <a:gd name="T14" fmla="*/ 1893 w 3385"/>
                <a:gd name="T15" fmla="*/ 606 h 1411"/>
                <a:gd name="T16" fmla="*/ 2025 w 3385"/>
                <a:gd name="T17" fmla="*/ 607 h 1411"/>
                <a:gd name="T18" fmla="*/ 2862 w 3385"/>
                <a:gd name="T19" fmla="*/ 466 h 1411"/>
                <a:gd name="T20" fmla="*/ 2678 w 3385"/>
                <a:gd name="T21" fmla="*/ 328 h 1411"/>
                <a:gd name="T22" fmla="*/ 2477 w 3385"/>
                <a:gd name="T23" fmla="*/ 236 h 1411"/>
                <a:gd name="T24" fmla="*/ 2284 w 3385"/>
                <a:gd name="T25" fmla="*/ 182 h 1411"/>
                <a:gd name="T26" fmla="*/ 2129 w 3385"/>
                <a:gd name="T27" fmla="*/ 155 h 1411"/>
                <a:gd name="T28" fmla="*/ 2038 w 3385"/>
                <a:gd name="T29" fmla="*/ 146 h 1411"/>
                <a:gd name="T30" fmla="*/ 1708 w 3385"/>
                <a:gd name="T31" fmla="*/ 1 h 1411"/>
                <a:gd name="T32" fmla="*/ 1948 w 3385"/>
                <a:gd name="T33" fmla="*/ 8 h 1411"/>
                <a:gd name="T34" fmla="*/ 2234 w 3385"/>
                <a:gd name="T35" fmla="*/ 32 h 1411"/>
                <a:gd name="T36" fmla="*/ 2546 w 3385"/>
                <a:gd name="T37" fmla="*/ 83 h 1411"/>
                <a:gd name="T38" fmla="*/ 2860 w 3385"/>
                <a:gd name="T39" fmla="*/ 166 h 1411"/>
                <a:gd name="T40" fmla="*/ 3155 w 3385"/>
                <a:gd name="T41" fmla="*/ 290 h 1411"/>
                <a:gd name="T42" fmla="*/ 3287 w 3385"/>
                <a:gd name="T43" fmla="*/ 510 h 1411"/>
                <a:gd name="T44" fmla="*/ 3287 w 3385"/>
                <a:gd name="T45" fmla="*/ 815 h 1411"/>
                <a:gd name="T46" fmla="*/ 3287 w 3385"/>
                <a:gd name="T47" fmla="*/ 1303 h 1411"/>
                <a:gd name="T48" fmla="*/ 3227 w 3385"/>
                <a:gd name="T49" fmla="*/ 1316 h 1411"/>
                <a:gd name="T50" fmla="*/ 3135 w 3385"/>
                <a:gd name="T51" fmla="*/ 1158 h 1411"/>
                <a:gd name="T52" fmla="*/ 2976 w 3385"/>
                <a:gd name="T53" fmla="*/ 1066 h 1411"/>
                <a:gd name="T54" fmla="*/ 2786 w 3385"/>
                <a:gd name="T55" fmla="*/ 1066 h 1411"/>
                <a:gd name="T56" fmla="*/ 2627 w 3385"/>
                <a:gd name="T57" fmla="*/ 1158 h 1411"/>
                <a:gd name="T58" fmla="*/ 2535 w 3385"/>
                <a:gd name="T59" fmla="*/ 1316 h 1411"/>
                <a:gd name="T60" fmla="*/ 1038 w 3385"/>
                <a:gd name="T61" fmla="*/ 1363 h 1411"/>
                <a:gd name="T62" fmla="*/ 967 w 3385"/>
                <a:gd name="T63" fmla="*/ 1192 h 1411"/>
                <a:gd name="T64" fmla="*/ 823 w 3385"/>
                <a:gd name="T65" fmla="*/ 1082 h 1411"/>
                <a:gd name="T66" fmla="*/ 635 w 3385"/>
                <a:gd name="T67" fmla="*/ 1057 h 1411"/>
                <a:gd name="T68" fmla="*/ 464 w 3385"/>
                <a:gd name="T69" fmla="*/ 1128 h 1411"/>
                <a:gd name="T70" fmla="*/ 353 w 3385"/>
                <a:gd name="T71" fmla="*/ 1271 h 1411"/>
                <a:gd name="T72" fmla="*/ 16 w 3385"/>
                <a:gd name="T73" fmla="*/ 1411 h 1411"/>
                <a:gd name="T74" fmla="*/ 10 w 3385"/>
                <a:gd name="T75" fmla="*/ 1369 h 1411"/>
                <a:gd name="T76" fmla="*/ 1 w 3385"/>
                <a:gd name="T77" fmla="*/ 1262 h 1411"/>
                <a:gd name="T78" fmla="*/ 3 w 3385"/>
                <a:gd name="T79" fmla="*/ 1121 h 1411"/>
                <a:gd name="T80" fmla="*/ 27 w 3385"/>
                <a:gd name="T81" fmla="*/ 976 h 1411"/>
                <a:gd name="T82" fmla="*/ 88 w 3385"/>
                <a:gd name="T83" fmla="*/ 856 h 1411"/>
                <a:gd name="T84" fmla="*/ 214 w 3385"/>
                <a:gd name="T85" fmla="*/ 774 h 1411"/>
                <a:gd name="T86" fmla="*/ 382 w 3385"/>
                <a:gd name="T87" fmla="*/ 710 h 1411"/>
                <a:gd name="T88" fmla="*/ 533 w 3385"/>
                <a:gd name="T89" fmla="*/ 668 h 1411"/>
                <a:gd name="T90" fmla="*/ 626 w 3385"/>
                <a:gd name="T91" fmla="*/ 648 h 1411"/>
                <a:gd name="T92" fmla="*/ 647 w 3385"/>
                <a:gd name="T93" fmla="*/ 638 h 1411"/>
                <a:gd name="T94" fmla="*/ 697 w 3385"/>
                <a:gd name="T95" fmla="*/ 580 h 1411"/>
                <a:gd name="T96" fmla="*/ 788 w 3385"/>
                <a:gd name="T97" fmla="*/ 480 h 1411"/>
                <a:gd name="T98" fmla="*/ 908 w 3385"/>
                <a:gd name="T99" fmla="*/ 358 h 1411"/>
                <a:gd name="T100" fmla="*/ 1045 w 3385"/>
                <a:gd name="T101" fmla="*/ 231 h 1411"/>
                <a:gd name="T102" fmla="*/ 1189 w 3385"/>
                <a:gd name="T103" fmla="*/ 119 h 1411"/>
                <a:gd name="T104" fmla="*/ 1328 w 3385"/>
                <a:gd name="T105" fmla="*/ 37 h 1411"/>
                <a:gd name="T106" fmla="*/ 1451 w 3385"/>
                <a:gd name="T107" fmla="*/ 6 h 1411"/>
                <a:gd name="T108" fmla="*/ 1506 w 3385"/>
                <a:gd name="T109" fmla="*/ 4 h 1411"/>
                <a:gd name="T110" fmla="*/ 1657 w 3385"/>
                <a:gd name="T111" fmla="*/ 0 h 1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85" h="1411">
                  <a:moveTo>
                    <a:pt x="131" y="882"/>
                  </a:moveTo>
                  <a:lnTo>
                    <a:pt x="131" y="986"/>
                  </a:lnTo>
                  <a:lnTo>
                    <a:pt x="296" y="986"/>
                  </a:lnTo>
                  <a:lnTo>
                    <a:pt x="296" y="882"/>
                  </a:lnTo>
                  <a:lnTo>
                    <a:pt x="131" y="882"/>
                  </a:lnTo>
                  <a:close/>
                  <a:moveTo>
                    <a:pt x="1418" y="156"/>
                  </a:moveTo>
                  <a:lnTo>
                    <a:pt x="1398" y="158"/>
                  </a:lnTo>
                  <a:lnTo>
                    <a:pt x="1375" y="164"/>
                  </a:lnTo>
                  <a:lnTo>
                    <a:pt x="1351" y="174"/>
                  </a:lnTo>
                  <a:lnTo>
                    <a:pt x="1326" y="187"/>
                  </a:lnTo>
                  <a:lnTo>
                    <a:pt x="1299" y="203"/>
                  </a:lnTo>
                  <a:lnTo>
                    <a:pt x="1272" y="222"/>
                  </a:lnTo>
                  <a:lnTo>
                    <a:pt x="1245" y="242"/>
                  </a:lnTo>
                  <a:lnTo>
                    <a:pt x="1217" y="264"/>
                  </a:lnTo>
                  <a:lnTo>
                    <a:pt x="1189" y="289"/>
                  </a:lnTo>
                  <a:lnTo>
                    <a:pt x="1162" y="314"/>
                  </a:lnTo>
                  <a:lnTo>
                    <a:pt x="1133" y="340"/>
                  </a:lnTo>
                  <a:lnTo>
                    <a:pt x="1106" y="367"/>
                  </a:lnTo>
                  <a:lnTo>
                    <a:pt x="1080" y="394"/>
                  </a:lnTo>
                  <a:lnTo>
                    <a:pt x="1055" y="421"/>
                  </a:lnTo>
                  <a:lnTo>
                    <a:pt x="1030" y="447"/>
                  </a:lnTo>
                  <a:lnTo>
                    <a:pt x="1007" y="472"/>
                  </a:lnTo>
                  <a:lnTo>
                    <a:pt x="986" y="497"/>
                  </a:lnTo>
                  <a:lnTo>
                    <a:pt x="966" y="519"/>
                  </a:lnTo>
                  <a:lnTo>
                    <a:pt x="948" y="540"/>
                  </a:lnTo>
                  <a:lnTo>
                    <a:pt x="933" y="559"/>
                  </a:lnTo>
                  <a:lnTo>
                    <a:pt x="919" y="574"/>
                  </a:lnTo>
                  <a:lnTo>
                    <a:pt x="909" y="588"/>
                  </a:lnTo>
                  <a:lnTo>
                    <a:pt x="900" y="597"/>
                  </a:lnTo>
                  <a:lnTo>
                    <a:pt x="896" y="603"/>
                  </a:lnTo>
                  <a:lnTo>
                    <a:pt x="894" y="606"/>
                  </a:lnTo>
                  <a:lnTo>
                    <a:pt x="1893" y="606"/>
                  </a:lnTo>
                  <a:lnTo>
                    <a:pt x="1893" y="156"/>
                  </a:lnTo>
                  <a:lnTo>
                    <a:pt x="1418" y="156"/>
                  </a:lnTo>
                  <a:close/>
                  <a:moveTo>
                    <a:pt x="2025" y="146"/>
                  </a:moveTo>
                  <a:lnTo>
                    <a:pt x="2025" y="607"/>
                  </a:lnTo>
                  <a:lnTo>
                    <a:pt x="2971" y="607"/>
                  </a:lnTo>
                  <a:lnTo>
                    <a:pt x="2938" y="557"/>
                  </a:lnTo>
                  <a:lnTo>
                    <a:pt x="2902" y="510"/>
                  </a:lnTo>
                  <a:lnTo>
                    <a:pt x="2862" y="466"/>
                  </a:lnTo>
                  <a:lnTo>
                    <a:pt x="2819" y="427"/>
                  </a:lnTo>
                  <a:lnTo>
                    <a:pt x="2774" y="391"/>
                  </a:lnTo>
                  <a:lnTo>
                    <a:pt x="2727" y="358"/>
                  </a:lnTo>
                  <a:lnTo>
                    <a:pt x="2678" y="328"/>
                  </a:lnTo>
                  <a:lnTo>
                    <a:pt x="2629" y="301"/>
                  </a:lnTo>
                  <a:lnTo>
                    <a:pt x="2578" y="277"/>
                  </a:lnTo>
                  <a:lnTo>
                    <a:pt x="2528" y="255"/>
                  </a:lnTo>
                  <a:lnTo>
                    <a:pt x="2477" y="236"/>
                  </a:lnTo>
                  <a:lnTo>
                    <a:pt x="2426" y="220"/>
                  </a:lnTo>
                  <a:lnTo>
                    <a:pt x="2377" y="205"/>
                  </a:lnTo>
                  <a:lnTo>
                    <a:pt x="2330" y="192"/>
                  </a:lnTo>
                  <a:lnTo>
                    <a:pt x="2284" y="182"/>
                  </a:lnTo>
                  <a:lnTo>
                    <a:pt x="2242" y="173"/>
                  </a:lnTo>
                  <a:lnTo>
                    <a:pt x="2201" y="165"/>
                  </a:lnTo>
                  <a:lnTo>
                    <a:pt x="2163" y="159"/>
                  </a:lnTo>
                  <a:lnTo>
                    <a:pt x="2129" y="155"/>
                  </a:lnTo>
                  <a:lnTo>
                    <a:pt x="2100" y="151"/>
                  </a:lnTo>
                  <a:lnTo>
                    <a:pt x="2073" y="149"/>
                  </a:lnTo>
                  <a:lnTo>
                    <a:pt x="2054" y="147"/>
                  </a:lnTo>
                  <a:lnTo>
                    <a:pt x="2038" y="146"/>
                  </a:lnTo>
                  <a:lnTo>
                    <a:pt x="2029" y="146"/>
                  </a:lnTo>
                  <a:lnTo>
                    <a:pt x="2025" y="146"/>
                  </a:lnTo>
                  <a:close/>
                  <a:moveTo>
                    <a:pt x="1657" y="0"/>
                  </a:moveTo>
                  <a:lnTo>
                    <a:pt x="1708" y="1"/>
                  </a:lnTo>
                  <a:lnTo>
                    <a:pt x="1762" y="1"/>
                  </a:lnTo>
                  <a:lnTo>
                    <a:pt x="1821" y="2"/>
                  </a:lnTo>
                  <a:lnTo>
                    <a:pt x="1882" y="5"/>
                  </a:lnTo>
                  <a:lnTo>
                    <a:pt x="1948" y="8"/>
                  </a:lnTo>
                  <a:lnTo>
                    <a:pt x="2016" y="12"/>
                  </a:lnTo>
                  <a:lnTo>
                    <a:pt x="2087" y="18"/>
                  </a:lnTo>
                  <a:lnTo>
                    <a:pt x="2160" y="25"/>
                  </a:lnTo>
                  <a:lnTo>
                    <a:pt x="2234" y="32"/>
                  </a:lnTo>
                  <a:lnTo>
                    <a:pt x="2311" y="43"/>
                  </a:lnTo>
                  <a:lnTo>
                    <a:pt x="2389" y="54"/>
                  </a:lnTo>
                  <a:lnTo>
                    <a:pt x="2467" y="68"/>
                  </a:lnTo>
                  <a:lnTo>
                    <a:pt x="2546" y="83"/>
                  </a:lnTo>
                  <a:lnTo>
                    <a:pt x="2625" y="100"/>
                  </a:lnTo>
                  <a:lnTo>
                    <a:pt x="2704" y="120"/>
                  </a:lnTo>
                  <a:lnTo>
                    <a:pt x="2783" y="141"/>
                  </a:lnTo>
                  <a:lnTo>
                    <a:pt x="2860" y="166"/>
                  </a:lnTo>
                  <a:lnTo>
                    <a:pt x="2936" y="193"/>
                  </a:lnTo>
                  <a:lnTo>
                    <a:pt x="3011" y="223"/>
                  </a:lnTo>
                  <a:lnTo>
                    <a:pt x="3083" y="255"/>
                  </a:lnTo>
                  <a:lnTo>
                    <a:pt x="3155" y="290"/>
                  </a:lnTo>
                  <a:lnTo>
                    <a:pt x="3222" y="329"/>
                  </a:lnTo>
                  <a:lnTo>
                    <a:pt x="3287" y="370"/>
                  </a:lnTo>
                  <a:lnTo>
                    <a:pt x="3385" y="432"/>
                  </a:lnTo>
                  <a:lnTo>
                    <a:pt x="3287" y="510"/>
                  </a:lnTo>
                  <a:lnTo>
                    <a:pt x="3287" y="580"/>
                  </a:lnTo>
                  <a:lnTo>
                    <a:pt x="3325" y="607"/>
                  </a:lnTo>
                  <a:lnTo>
                    <a:pt x="3325" y="787"/>
                  </a:lnTo>
                  <a:lnTo>
                    <a:pt x="3287" y="815"/>
                  </a:lnTo>
                  <a:lnTo>
                    <a:pt x="3287" y="920"/>
                  </a:lnTo>
                  <a:lnTo>
                    <a:pt x="3348" y="1000"/>
                  </a:lnTo>
                  <a:lnTo>
                    <a:pt x="3348" y="1237"/>
                  </a:lnTo>
                  <a:lnTo>
                    <a:pt x="3287" y="1303"/>
                  </a:lnTo>
                  <a:lnTo>
                    <a:pt x="3287" y="1411"/>
                  </a:lnTo>
                  <a:lnTo>
                    <a:pt x="3239" y="1411"/>
                  </a:lnTo>
                  <a:lnTo>
                    <a:pt x="3236" y="1363"/>
                  </a:lnTo>
                  <a:lnTo>
                    <a:pt x="3227" y="1316"/>
                  </a:lnTo>
                  <a:lnTo>
                    <a:pt x="3211" y="1271"/>
                  </a:lnTo>
                  <a:lnTo>
                    <a:pt x="3190" y="1231"/>
                  </a:lnTo>
                  <a:lnTo>
                    <a:pt x="3165" y="1192"/>
                  </a:lnTo>
                  <a:lnTo>
                    <a:pt x="3135" y="1158"/>
                  </a:lnTo>
                  <a:lnTo>
                    <a:pt x="3100" y="1128"/>
                  </a:lnTo>
                  <a:lnTo>
                    <a:pt x="3062" y="1103"/>
                  </a:lnTo>
                  <a:lnTo>
                    <a:pt x="3021" y="1082"/>
                  </a:lnTo>
                  <a:lnTo>
                    <a:pt x="2976" y="1066"/>
                  </a:lnTo>
                  <a:lnTo>
                    <a:pt x="2930" y="1057"/>
                  </a:lnTo>
                  <a:lnTo>
                    <a:pt x="2881" y="1054"/>
                  </a:lnTo>
                  <a:lnTo>
                    <a:pt x="2832" y="1057"/>
                  </a:lnTo>
                  <a:lnTo>
                    <a:pt x="2786" y="1066"/>
                  </a:lnTo>
                  <a:lnTo>
                    <a:pt x="2741" y="1082"/>
                  </a:lnTo>
                  <a:lnTo>
                    <a:pt x="2700" y="1103"/>
                  </a:lnTo>
                  <a:lnTo>
                    <a:pt x="2662" y="1128"/>
                  </a:lnTo>
                  <a:lnTo>
                    <a:pt x="2627" y="1158"/>
                  </a:lnTo>
                  <a:lnTo>
                    <a:pt x="2597" y="1192"/>
                  </a:lnTo>
                  <a:lnTo>
                    <a:pt x="2571" y="1231"/>
                  </a:lnTo>
                  <a:lnTo>
                    <a:pt x="2550" y="1271"/>
                  </a:lnTo>
                  <a:lnTo>
                    <a:pt x="2535" y="1316"/>
                  </a:lnTo>
                  <a:lnTo>
                    <a:pt x="2526" y="1363"/>
                  </a:lnTo>
                  <a:lnTo>
                    <a:pt x="2522" y="1411"/>
                  </a:lnTo>
                  <a:lnTo>
                    <a:pt x="1041" y="1411"/>
                  </a:lnTo>
                  <a:lnTo>
                    <a:pt x="1038" y="1363"/>
                  </a:lnTo>
                  <a:lnTo>
                    <a:pt x="1029" y="1316"/>
                  </a:lnTo>
                  <a:lnTo>
                    <a:pt x="1014" y="1271"/>
                  </a:lnTo>
                  <a:lnTo>
                    <a:pt x="993" y="1231"/>
                  </a:lnTo>
                  <a:lnTo>
                    <a:pt x="967" y="1192"/>
                  </a:lnTo>
                  <a:lnTo>
                    <a:pt x="937" y="1158"/>
                  </a:lnTo>
                  <a:lnTo>
                    <a:pt x="902" y="1128"/>
                  </a:lnTo>
                  <a:lnTo>
                    <a:pt x="865" y="1103"/>
                  </a:lnTo>
                  <a:lnTo>
                    <a:pt x="823" y="1082"/>
                  </a:lnTo>
                  <a:lnTo>
                    <a:pt x="779" y="1066"/>
                  </a:lnTo>
                  <a:lnTo>
                    <a:pt x="732" y="1057"/>
                  </a:lnTo>
                  <a:lnTo>
                    <a:pt x="683" y="1054"/>
                  </a:lnTo>
                  <a:lnTo>
                    <a:pt x="635" y="1057"/>
                  </a:lnTo>
                  <a:lnTo>
                    <a:pt x="588" y="1066"/>
                  </a:lnTo>
                  <a:lnTo>
                    <a:pt x="544" y="1082"/>
                  </a:lnTo>
                  <a:lnTo>
                    <a:pt x="502" y="1103"/>
                  </a:lnTo>
                  <a:lnTo>
                    <a:pt x="464" y="1128"/>
                  </a:lnTo>
                  <a:lnTo>
                    <a:pt x="429" y="1158"/>
                  </a:lnTo>
                  <a:lnTo>
                    <a:pt x="399" y="1192"/>
                  </a:lnTo>
                  <a:lnTo>
                    <a:pt x="374" y="1231"/>
                  </a:lnTo>
                  <a:lnTo>
                    <a:pt x="353" y="1271"/>
                  </a:lnTo>
                  <a:lnTo>
                    <a:pt x="337" y="1316"/>
                  </a:lnTo>
                  <a:lnTo>
                    <a:pt x="328" y="1363"/>
                  </a:lnTo>
                  <a:lnTo>
                    <a:pt x="325" y="1411"/>
                  </a:lnTo>
                  <a:lnTo>
                    <a:pt x="16" y="1411"/>
                  </a:lnTo>
                  <a:lnTo>
                    <a:pt x="16" y="1408"/>
                  </a:lnTo>
                  <a:lnTo>
                    <a:pt x="15" y="1399"/>
                  </a:lnTo>
                  <a:lnTo>
                    <a:pt x="13" y="1387"/>
                  </a:lnTo>
                  <a:lnTo>
                    <a:pt x="10" y="1369"/>
                  </a:lnTo>
                  <a:lnTo>
                    <a:pt x="8" y="1347"/>
                  </a:lnTo>
                  <a:lnTo>
                    <a:pt x="5" y="1321"/>
                  </a:lnTo>
                  <a:lnTo>
                    <a:pt x="3" y="1293"/>
                  </a:lnTo>
                  <a:lnTo>
                    <a:pt x="1" y="1262"/>
                  </a:lnTo>
                  <a:lnTo>
                    <a:pt x="0" y="1229"/>
                  </a:lnTo>
                  <a:lnTo>
                    <a:pt x="0" y="1194"/>
                  </a:lnTo>
                  <a:lnTo>
                    <a:pt x="1" y="1158"/>
                  </a:lnTo>
                  <a:lnTo>
                    <a:pt x="3" y="1121"/>
                  </a:lnTo>
                  <a:lnTo>
                    <a:pt x="6" y="1084"/>
                  </a:lnTo>
                  <a:lnTo>
                    <a:pt x="11" y="1047"/>
                  </a:lnTo>
                  <a:lnTo>
                    <a:pt x="18" y="1011"/>
                  </a:lnTo>
                  <a:lnTo>
                    <a:pt x="27" y="976"/>
                  </a:lnTo>
                  <a:lnTo>
                    <a:pt x="39" y="943"/>
                  </a:lnTo>
                  <a:lnTo>
                    <a:pt x="52" y="910"/>
                  </a:lnTo>
                  <a:lnTo>
                    <a:pt x="68" y="882"/>
                  </a:lnTo>
                  <a:lnTo>
                    <a:pt x="88" y="856"/>
                  </a:lnTo>
                  <a:lnTo>
                    <a:pt x="110" y="833"/>
                  </a:lnTo>
                  <a:lnTo>
                    <a:pt x="135" y="816"/>
                  </a:lnTo>
                  <a:lnTo>
                    <a:pt x="173" y="794"/>
                  </a:lnTo>
                  <a:lnTo>
                    <a:pt x="214" y="774"/>
                  </a:lnTo>
                  <a:lnTo>
                    <a:pt x="256" y="755"/>
                  </a:lnTo>
                  <a:lnTo>
                    <a:pt x="298" y="739"/>
                  </a:lnTo>
                  <a:lnTo>
                    <a:pt x="341" y="723"/>
                  </a:lnTo>
                  <a:lnTo>
                    <a:pt x="382" y="710"/>
                  </a:lnTo>
                  <a:lnTo>
                    <a:pt x="423" y="697"/>
                  </a:lnTo>
                  <a:lnTo>
                    <a:pt x="462" y="686"/>
                  </a:lnTo>
                  <a:lnTo>
                    <a:pt x="499" y="676"/>
                  </a:lnTo>
                  <a:lnTo>
                    <a:pt x="533" y="668"/>
                  </a:lnTo>
                  <a:lnTo>
                    <a:pt x="563" y="661"/>
                  </a:lnTo>
                  <a:lnTo>
                    <a:pt x="589" y="655"/>
                  </a:lnTo>
                  <a:lnTo>
                    <a:pt x="610" y="651"/>
                  </a:lnTo>
                  <a:lnTo>
                    <a:pt x="626" y="648"/>
                  </a:lnTo>
                  <a:lnTo>
                    <a:pt x="636" y="646"/>
                  </a:lnTo>
                  <a:lnTo>
                    <a:pt x="639" y="645"/>
                  </a:lnTo>
                  <a:lnTo>
                    <a:pt x="641" y="643"/>
                  </a:lnTo>
                  <a:lnTo>
                    <a:pt x="647" y="638"/>
                  </a:lnTo>
                  <a:lnTo>
                    <a:pt x="655" y="627"/>
                  </a:lnTo>
                  <a:lnTo>
                    <a:pt x="666" y="615"/>
                  </a:lnTo>
                  <a:lnTo>
                    <a:pt x="680" y="598"/>
                  </a:lnTo>
                  <a:lnTo>
                    <a:pt x="697" y="580"/>
                  </a:lnTo>
                  <a:lnTo>
                    <a:pt x="717" y="558"/>
                  </a:lnTo>
                  <a:lnTo>
                    <a:pt x="738" y="534"/>
                  </a:lnTo>
                  <a:lnTo>
                    <a:pt x="761" y="508"/>
                  </a:lnTo>
                  <a:lnTo>
                    <a:pt x="788" y="480"/>
                  </a:lnTo>
                  <a:lnTo>
                    <a:pt x="816" y="450"/>
                  </a:lnTo>
                  <a:lnTo>
                    <a:pt x="845" y="420"/>
                  </a:lnTo>
                  <a:lnTo>
                    <a:pt x="875" y="389"/>
                  </a:lnTo>
                  <a:lnTo>
                    <a:pt x="908" y="358"/>
                  </a:lnTo>
                  <a:lnTo>
                    <a:pt x="940" y="326"/>
                  </a:lnTo>
                  <a:lnTo>
                    <a:pt x="975" y="294"/>
                  </a:lnTo>
                  <a:lnTo>
                    <a:pt x="1009" y="262"/>
                  </a:lnTo>
                  <a:lnTo>
                    <a:pt x="1045" y="231"/>
                  </a:lnTo>
                  <a:lnTo>
                    <a:pt x="1080" y="201"/>
                  </a:lnTo>
                  <a:lnTo>
                    <a:pt x="1117" y="173"/>
                  </a:lnTo>
                  <a:lnTo>
                    <a:pt x="1152" y="145"/>
                  </a:lnTo>
                  <a:lnTo>
                    <a:pt x="1189" y="119"/>
                  </a:lnTo>
                  <a:lnTo>
                    <a:pt x="1224" y="95"/>
                  </a:lnTo>
                  <a:lnTo>
                    <a:pt x="1259" y="73"/>
                  </a:lnTo>
                  <a:lnTo>
                    <a:pt x="1293" y="54"/>
                  </a:lnTo>
                  <a:lnTo>
                    <a:pt x="1328" y="37"/>
                  </a:lnTo>
                  <a:lnTo>
                    <a:pt x="1360" y="24"/>
                  </a:lnTo>
                  <a:lnTo>
                    <a:pt x="1391" y="15"/>
                  </a:lnTo>
                  <a:lnTo>
                    <a:pt x="1422" y="8"/>
                  </a:lnTo>
                  <a:lnTo>
                    <a:pt x="1451" y="6"/>
                  </a:lnTo>
                  <a:lnTo>
                    <a:pt x="1454" y="6"/>
                  </a:lnTo>
                  <a:lnTo>
                    <a:pt x="1464" y="5"/>
                  </a:lnTo>
                  <a:lnTo>
                    <a:pt x="1482" y="5"/>
                  </a:lnTo>
                  <a:lnTo>
                    <a:pt x="1506" y="4"/>
                  </a:lnTo>
                  <a:lnTo>
                    <a:pt x="1535" y="3"/>
                  </a:lnTo>
                  <a:lnTo>
                    <a:pt x="1571" y="2"/>
                  </a:lnTo>
                  <a:lnTo>
                    <a:pt x="1612" y="1"/>
                  </a:lnTo>
                  <a:lnTo>
                    <a:pt x="16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" name="Freeform 324"/>
            <p:cNvSpPr>
              <a:spLocks noEditPoints="1"/>
            </p:cNvSpPr>
            <p:nvPr/>
          </p:nvSpPr>
          <p:spPr bwMode="auto">
            <a:xfrm>
              <a:off x="11007725" y="3771901"/>
              <a:ext cx="119063" cy="117475"/>
            </a:xfrm>
            <a:custGeom>
              <a:avLst/>
              <a:gdLst>
                <a:gd name="T0" fmla="*/ 297 w 671"/>
                <a:gd name="T1" fmla="*/ 78 h 670"/>
                <a:gd name="T2" fmla="*/ 225 w 671"/>
                <a:gd name="T3" fmla="*/ 99 h 670"/>
                <a:gd name="T4" fmla="*/ 165 w 671"/>
                <a:gd name="T5" fmla="*/ 138 h 670"/>
                <a:gd name="T6" fmla="*/ 117 w 671"/>
                <a:gd name="T7" fmla="*/ 193 h 670"/>
                <a:gd name="T8" fmla="*/ 85 w 671"/>
                <a:gd name="T9" fmla="*/ 260 h 670"/>
                <a:gd name="T10" fmla="*/ 75 w 671"/>
                <a:gd name="T11" fmla="*/ 335 h 670"/>
                <a:gd name="T12" fmla="*/ 85 w 671"/>
                <a:gd name="T13" fmla="*/ 410 h 670"/>
                <a:gd name="T14" fmla="*/ 117 w 671"/>
                <a:gd name="T15" fmla="*/ 476 h 670"/>
                <a:gd name="T16" fmla="*/ 165 w 671"/>
                <a:gd name="T17" fmla="*/ 531 h 670"/>
                <a:gd name="T18" fmla="*/ 225 w 671"/>
                <a:gd name="T19" fmla="*/ 571 h 670"/>
                <a:gd name="T20" fmla="*/ 297 w 671"/>
                <a:gd name="T21" fmla="*/ 592 h 670"/>
                <a:gd name="T22" fmla="*/ 374 w 671"/>
                <a:gd name="T23" fmla="*/ 592 h 670"/>
                <a:gd name="T24" fmla="*/ 446 w 671"/>
                <a:gd name="T25" fmla="*/ 571 h 670"/>
                <a:gd name="T26" fmla="*/ 507 w 671"/>
                <a:gd name="T27" fmla="*/ 531 h 670"/>
                <a:gd name="T28" fmla="*/ 554 w 671"/>
                <a:gd name="T29" fmla="*/ 476 h 670"/>
                <a:gd name="T30" fmla="*/ 586 w 671"/>
                <a:gd name="T31" fmla="*/ 410 h 670"/>
                <a:gd name="T32" fmla="*/ 597 w 671"/>
                <a:gd name="T33" fmla="*/ 335 h 670"/>
                <a:gd name="T34" fmla="*/ 586 w 671"/>
                <a:gd name="T35" fmla="*/ 260 h 670"/>
                <a:gd name="T36" fmla="*/ 554 w 671"/>
                <a:gd name="T37" fmla="*/ 193 h 670"/>
                <a:gd name="T38" fmla="*/ 507 w 671"/>
                <a:gd name="T39" fmla="*/ 138 h 670"/>
                <a:gd name="T40" fmla="*/ 446 w 671"/>
                <a:gd name="T41" fmla="*/ 99 h 670"/>
                <a:gd name="T42" fmla="*/ 374 w 671"/>
                <a:gd name="T43" fmla="*/ 78 h 670"/>
                <a:gd name="T44" fmla="*/ 335 w 671"/>
                <a:gd name="T45" fmla="*/ 0 h 670"/>
                <a:gd name="T46" fmla="*/ 425 w 671"/>
                <a:gd name="T47" fmla="*/ 12 h 670"/>
                <a:gd name="T48" fmla="*/ 505 w 671"/>
                <a:gd name="T49" fmla="*/ 46 h 670"/>
                <a:gd name="T50" fmla="*/ 573 w 671"/>
                <a:gd name="T51" fmla="*/ 99 h 670"/>
                <a:gd name="T52" fmla="*/ 625 w 671"/>
                <a:gd name="T53" fmla="*/ 166 h 670"/>
                <a:gd name="T54" fmla="*/ 660 w 671"/>
                <a:gd name="T55" fmla="*/ 246 h 670"/>
                <a:gd name="T56" fmla="*/ 671 w 671"/>
                <a:gd name="T57" fmla="*/ 335 h 670"/>
                <a:gd name="T58" fmla="*/ 660 w 671"/>
                <a:gd name="T59" fmla="*/ 423 h 670"/>
                <a:gd name="T60" fmla="*/ 625 w 671"/>
                <a:gd name="T61" fmla="*/ 503 h 670"/>
                <a:gd name="T62" fmla="*/ 573 w 671"/>
                <a:gd name="T63" fmla="*/ 572 h 670"/>
                <a:gd name="T64" fmla="*/ 505 w 671"/>
                <a:gd name="T65" fmla="*/ 624 h 670"/>
                <a:gd name="T66" fmla="*/ 425 w 671"/>
                <a:gd name="T67" fmla="*/ 658 h 670"/>
                <a:gd name="T68" fmla="*/ 335 w 671"/>
                <a:gd name="T69" fmla="*/ 670 h 670"/>
                <a:gd name="T70" fmla="*/ 246 w 671"/>
                <a:gd name="T71" fmla="*/ 658 h 670"/>
                <a:gd name="T72" fmla="*/ 166 w 671"/>
                <a:gd name="T73" fmla="*/ 624 h 670"/>
                <a:gd name="T74" fmla="*/ 98 w 671"/>
                <a:gd name="T75" fmla="*/ 572 h 670"/>
                <a:gd name="T76" fmla="*/ 46 w 671"/>
                <a:gd name="T77" fmla="*/ 503 h 670"/>
                <a:gd name="T78" fmla="*/ 11 w 671"/>
                <a:gd name="T79" fmla="*/ 423 h 670"/>
                <a:gd name="T80" fmla="*/ 0 w 671"/>
                <a:gd name="T81" fmla="*/ 335 h 670"/>
                <a:gd name="T82" fmla="*/ 11 w 671"/>
                <a:gd name="T83" fmla="*/ 246 h 670"/>
                <a:gd name="T84" fmla="*/ 46 w 671"/>
                <a:gd name="T85" fmla="*/ 166 h 670"/>
                <a:gd name="T86" fmla="*/ 98 w 671"/>
                <a:gd name="T87" fmla="*/ 99 h 670"/>
                <a:gd name="T88" fmla="*/ 166 w 671"/>
                <a:gd name="T89" fmla="*/ 46 h 670"/>
                <a:gd name="T90" fmla="*/ 246 w 671"/>
                <a:gd name="T91" fmla="*/ 12 h 670"/>
                <a:gd name="T92" fmla="*/ 335 w 671"/>
                <a:gd name="T93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71" h="670">
                  <a:moveTo>
                    <a:pt x="335" y="75"/>
                  </a:moveTo>
                  <a:lnTo>
                    <a:pt x="297" y="78"/>
                  </a:lnTo>
                  <a:lnTo>
                    <a:pt x="260" y="86"/>
                  </a:lnTo>
                  <a:lnTo>
                    <a:pt x="225" y="99"/>
                  </a:lnTo>
                  <a:lnTo>
                    <a:pt x="193" y="116"/>
                  </a:lnTo>
                  <a:lnTo>
                    <a:pt x="165" y="138"/>
                  </a:lnTo>
                  <a:lnTo>
                    <a:pt x="139" y="164"/>
                  </a:lnTo>
                  <a:lnTo>
                    <a:pt x="117" y="193"/>
                  </a:lnTo>
                  <a:lnTo>
                    <a:pt x="99" y="226"/>
                  </a:lnTo>
                  <a:lnTo>
                    <a:pt x="85" y="260"/>
                  </a:lnTo>
                  <a:lnTo>
                    <a:pt x="77" y="296"/>
                  </a:lnTo>
                  <a:lnTo>
                    <a:pt x="75" y="335"/>
                  </a:lnTo>
                  <a:lnTo>
                    <a:pt x="77" y="373"/>
                  </a:lnTo>
                  <a:lnTo>
                    <a:pt x="85" y="410"/>
                  </a:lnTo>
                  <a:lnTo>
                    <a:pt x="99" y="444"/>
                  </a:lnTo>
                  <a:lnTo>
                    <a:pt x="117" y="476"/>
                  </a:lnTo>
                  <a:lnTo>
                    <a:pt x="139" y="505"/>
                  </a:lnTo>
                  <a:lnTo>
                    <a:pt x="165" y="531"/>
                  </a:lnTo>
                  <a:lnTo>
                    <a:pt x="193" y="553"/>
                  </a:lnTo>
                  <a:lnTo>
                    <a:pt x="225" y="571"/>
                  </a:lnTo>
                  <a:lnTo>
                    <a:pt x="260" y="585"/>
                  </a:lnTo>
                  <a:lnTo>
                    <a:pt x="297" y="592"/>
                  </a:lnTo>
                  <a:lnTo>
                    <a:pt x="335" y="595"/>
                  </a:lnTo>
                  <a:lnTo>
                    <a:pt x="374" y="592"/>
                  </a:lnTo>
                  <a:lnTo>
                    <a:pt x="411" y="585"/>
                  </a:lnTo>
                  <a:lnTo>
                    <a:pt x="446" y="571"/>
                  </a:lnTo>
                  <a:lnTo>
                    <a:pt x="478" y="553"/>
                  </a:lnTo>
                  <a:lnTo>
                    <a:pt x="507" y="531"/>
                  </a:lnTo>
                  <a:lnTo>
                    <a:pt x="532" y="505"/>
                  </a:lnTo>
                  <a:lnTo>
                    <a:pt x="554" y="476"/>
                  </a:lnTo>
                  <a:lnTo>
                    <a:pt x="573" y="444"/>
                  </a:lnTo>
                  <a:lnTo>
                    <a:pt x="586" y="410"/>
                  </a:lnTo>
                  <a:lnTo>
                    <a:pt x="594" y="373"/>
                  </a:lnTo>
                  <a:lnTo>
                    <a:pt x="597" y="335"/>
                  </a:lnTo>
                  <a:lnTo>
                    <a:pt x="594" y="296"/>
                  </a:lnTo>
                  <a:lnTo>
                    <a:pt x="586" y="260"/>
                  </a:lnTo>
                  <a:lnTo>
                    <a:pt x="573" y="226"/>
                  </a:lnTo>
                  <a:lnTo>
                    <a:pt x="554" y="193"/>
                  </a:lnTo>
                  <a:lnTo>
                    <a:pt x="532" y="164"/>
                  </a:lnTo>
                  <a:lnTo>
                    <a:pt x="507" y="138"/>
                  </a:lnTo>
                  <a:lnTo>
                    <a:pt x="478" y="116"/>
                  </a:lnTo>
                  <a:lnTo>
                    <a:pt x="446" y="99"/>
                  </a:lnTo>
                  <a:lnTo>
                    <a:pt x="411" y="86"/>
                  </a:lnTo>
                  <a:lnTo>
                    <a:pt x="374" y="78"/>
                  </a:lnTo>
                  <a:lnTo>
                    <a:pt x="335" y="75"/>
                  </a:lnTo>
                  <a:close/>
                  <a:moveTo>
                    <a:pt x="335" y="0"/>
                  </a:moveTo>
                  <a:lnTo>
                    <a:pt x="381" y="3"/>
                  </a:lnTo>
                  <a:lnTo>
                    <a:pt x="425" y="12"/>
                  </a:lnTo>
                  <a:lnTo>
                    <a:pt x="467" y="27"/>
                  </a:lnTo>
                  <a:lnTo>
                    <a:pt x="505" y="46"/>
                  </a:lnTo>
                  <a:lnTo>
                    <a:pt x="541" y="71"/>
                  </a:lnTo>
                  <a:lnTo>
                    <a:pt x="573" y="99"/>
                  </a:lnTo>
                  <a:lnTo>
                    <a:pt x="601" y="131"/>
                  </a:lnTo>
                  <a:lnTo>
                    <a:pt x="625" y="166"/>
                  </a:lnTo>
                  <a:lnTo>
                    <a:pt x="645" y="205"/>
                  </a:lnTo>
                  <a:lnTo>
                    <a:pt x="660" y="246"/>
                  </a:lnTo>
                  <a:lnTo>
                    <a:pt x="668" y="289"/>
                  </a:lnTo>
                  <a:lnTo>
                    <a:pt x="671" y="335"/>
                  </a:lnTo>
                  <a:lnTo>
                    <a:pt x="668" y="380"/>
                  </a:lnTo>
                  <a:lnTo>
                    <a:pt x="660" y="423"/>
                  </a:lnTo>
                  <a:lnTo>
                    <a:pt x="645" y="465"/>
                  </a:lnTo>
                  <a:lnTo>
                    <a:pt x="625" y="503"/>
                  </a:lnTo>
                  <a:lnTo>
                    <a:pt x="601" y="540"/>
                  </a:lnTo>
                  <a:lnTo>
                    <a:pt x="573" y="572"/>
                  </a:lnTo>
                  <a:lnTo>
                    <a:pt x="541" y="600"/>
                  </a:lnTo>
                  <a:lnTo>
                    <a:pt x="505" y="624"/>
                  </a:lnTo>
                  <a:lnTo>
                    <a:pt x="467" y="644"/>
                  </a:lnTo>
                  <a:lnTo>
                    <a:pt x="425" y="658"/>
                  </a:lnTo>
                  <a:lnTo>
                    <a:pt x="381" y="667"/>
                  </a:lnTo>
                  <a:lnTo>
                    <a:pt x="335" y="670"/>
                  </a:lnTo>
                  <a:lnTo>
                    <a:pt x="290" y="667"/>
                  </a:lnTo>
                  <a:lnTo>
                    <a:pt x="246" y="658"/>
                  </a:lnTo>
                  <a:lnTo>
                    <a:pt x="204" y="644"/>
                  </a:lnTo>
                  <a:lnTo>
                    <a:pt x="166" y="624"/>
                  </a:lnTo>
                  <a:lnTo>
                    <a:pt x="130" y="600"/>
                  </a:lnTo>
                  <a:lnTo>
                    <a:pt x="98" y="572"/>
                  </a:lnTo>
                  <a:lnTo>
                    <a:pt x="70" y="540"/>
                  </a:lnTo>
                  <a:lnTo>
                    <a:pt x="46" y="503"/>
                  </a:lnTo>
                  <a:lnTo>
                    <a:pt x="26" y="465"/>
                  </a:lnTo>
                  <a:lnTo>
                    <a:pt x="11" y="423"/>
                  </a:lnTo>
                  <a:lnTo>
                    <a:pt x="3" y="380"/>
                  </a:lnTo>
                  <a:lnTo>
                    <a:pt x="0" y="335"/>
                  </a:lnTo>
                  <a:lnTo>
                    <a:pt x="3" y="289"/>
                  </a:lnTo>
                  <a:lnTo>
                    <a:pt x="11" y="246"/>
                  </a:lnTo>
                  <a:lnTo>
                    <a:pt x="26" y="205"/>
                  </a:lnTo>
                  <a:lnTo>
                    <a:pt x="46" y="166"/>
                  </a:lnTo>
                  <a:lnTo>
                    <a:pt x="70" y="131"/>
                  </a:lnTo>
                  <a:lnTo>
                    <a:pt x="98" y="99"/>
                  </a:lnTo>
                  <a:lnTo>
                    <a:pt x="130" y="71"/>
                  </a:lnTo>
                  <a:lnTo>
                    <a:pt x="166" y="46"/>
                  </a:lnTo>
                  <a:lnTo>
                    <a:pt x="204" y="27"/>
                  </a:lnTo>
                  <a:lnTo>
                    <a:pt x="246" y="12"/>
                  </a:lnTo>
                  <a:lnTo>
                    <a:pt x="290" y="3"/>
                  </a:lnTo>
                  <a:lnTo>
                    <a:pt x="3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" name="Freeform 325"/>
            <p:cNvSpPr>
              <a:spLocks noEditPoints="1"/>
            </p:cNvSpPr>
            <p:nvPr/>
          </p:nvSpPr>
          <p:spPr bwMode="auto">
            <a:xfrm>
              <a:off x="11134725" y="3771901"/>
              <a:ext cx="379413" cy="117475"/>
            </a:xfrm>
            <a:custGeom>
              <a:avLst/>
              <a:gdLst>
                <a:gd name="T0" fmla="*/ 1772 w 2146"/>
                <a:gd name="T1" fmla="*/ 78 h 670"/>
                <a:gd name="T2" fmla="*/ 1700 w 2146"/>
                <a:gd name="T3" fmla="*/ 99 h 670"/>
                <a:gd name="T4" fmla="*/ 1639 w 2146"/>
                <a:gd name="T5" fmla="*/ 138 h 670"/>
                <a:gd name="T6" fmla="*/ 1591 w 2146"/>
                <a:gd name="T7" fmla="*/ 193 h 670"/>
                <a:gd name="T8" fmla="*/ 1560 w 2146"/>
                <a:gd name="T9" fmla="*/ 260 h 670"/>
                <a:gd name="T10" fmla="*/ 1548 w 2146"/>
                <a:gd name="T11" fmla="*/ 335 h 670"/>
                <a:gd name="T12" fmla="*/ 1560 w 2146"/>
                <a:gd name="T13" fmla="*/ 410 h 670"/>
                <a:gd name="T14" fmla="*/ 1591 w 2146"/>
                <a:gd name="T15" fmla="*/ 476 h 670"/>
                <a:gd name="T16" fmla="*/ 1639 w 2146"/>
                <a:gd name="T17" fmla="*/ 531 h 670"/>
                <a:gd name="T18" fmla="*/ 1700 w 2146"/>
                <a:gd name="T19" fmla="*/ 571 h 670"/>
                <a:gd name="T20" fmla="*/ 1772 w 2146"/>
                <a:gd name="T21" fmla="*/ 592 h 670"/>
                <a:gd name="T22" fmla="*/ 1849 w 2146"/>
                <a:gd name="T23" fmla="*/ 592 h 670"/>
                <a:gd name="T24" fmla="*/ 1920 w 2146"/>
                <a:gd name="T25" fmla="*/ 571 h 670"/>
                <a:gd name="T26" fmla="*/ 1982 w 2146"/>
                <a:gd name="T27" fmla="*/ 531 h 670"/>
                <a:gd name="T28" fmla="*/ 2029 w 2146"/>
                <a:gd name="T29" fmla="*/ 476 h 670"/>
                <a:gd name="T30" fmla="*/ 2060 w 2146"/>
                <a:gd name="T31" fmla="*/ 410 h 670"/>
                <a:gd name="T32" fmla="*/ 2071 w 2146"/>
                <a:gd name="T33" fmla="*/ 335 h 670"/>
                <a:gd name="T34" fmla="*/ 2060 w 2146"/>
                <a:gd name="T35" fmla="*/ 260 h 670"/>
                <a:gd name="T36" fmla="*/ 2029 w 2146"/>
                <a:gd name="T37" fmla="*/ 193 h 670"/>
                <a:gd name="T38" fmla="*/ 1982 w 2146"/>
                <a:gd name="T39" fmla="*/ 138 h 670"/>
                <a:gd name="T40" fmla="*/ 1920 w 2146"/>
                <a:gd name="T41" fmla="*/ 99 h 670"/>
                <a:gd name="T42" fmla="*/ 1849 w 2146"/>
                <a:gd name="T43" fmla="*/ 78 h 670"/>
                <a:gd name="T44" fmla="*/ 1811 w 2146"/>
                <a:gd name="T45" fmla="*/ 0 h 670"/>
                <a:gd name="T46" fmla="*/ 1899 w 2146"/>
                <a:gd name="T47" fmla="*/ 12 h 670"/>
                <a:gd name="T48" fmla="*/ 1980 w 2146"/>
                <a:gd name="T49" fmla="*/ 46 h 670"/>
                <a:gd name="T50" fmla="*/ 2048 w 2146"/>
                <a:gd name="T51" fmla="*/ 99 h 670"/>
                <a:gd name="T52" fmla="*/ 2100 w 2146"/>
                <a:gd name="T53" fmla="*/ 166 h 670"/>
                <a:gd name="T54" fmla="*/ 2134 w 2146"/>
                <a:gd name="T55" fmla="*/ 246 h 670"/>
                <a:gd name="T56" fmla="*/ 2146 w 2146"/>
                <a:gd name="T57" fmla="*/ 335 h 670"/>
                <a:gd name="T58" fmla="*/ 2134 w 2146"/>
                <a:gd name="T59" fmla="*/ 423 h 670"/>
                <a:gd name="T60" fmla="*/ 2100 w 2146"/>
                <a:gd name="T61" fmla="*/ 503 h 670"/>
                <a:gd name="T62" fmla="*/ 2048 w 2146"/>
                <a:gd name="T63" fmla="*/ 572 h 670"/>
                <a:gd name="T64" fmla="*/ 1980 w 2146"/>
                <a:gd name="T65" fmla="*/ 624 h 670"/>
                <a:gd name="T66" fmla="*/ 1899 w 2146"/>
                <a:gd name="T67" fmla="*/ 658 h 670"/>
                <a:gd name="T68" fmla="*/ 1811 w 2146"/>
                <a:gd name="T69" fmla="*/ 670 h 670"/>
                <a:gd name="T70" fmla="*/ 1719 w 2146"/>
                <a:gd name="T71" fmla="*/ 657 h 670"/>
                <a:gd name="T72" fmla="*/ 1637 w 2146"/>
                <a:gd name="T73" fmla="*/ 622 h 670"/>
                <a:gd name="T74" fmla="*/ 1569 w 2146"/>
                <a:gd name="T75" fmla="*/ 567 h 670"/>
                <a:gd name="T76" fmla="*/ 1517 w 2146"/>
                <a:gd name="T77" fmla="*/ 496 h 670"/>
                <a:gd name="T78" fmla="*/ 1485 w 2146"/>
                <a:gd name="T79" fmla="*/ 413 h 670"/>
                <a:gd name="T80" fmla="*/ 1477 w 2146"/>
                <a:gd name="T81" fmla="*/ 469 h 670"/>
                <a:gd name="T82" fmla="*/ 0 w 2146"/>
                <a:gd name="T83" fmla="*/ 365 h 670"/>
                <a:gd name="T84" fmla="*/ 1475 w 2146"/>
                <a:gd name="T85" fmla="*/ 349 h 670"/>
                <a:gd name="T86" fmla="*/ 1477 w 2146"/>
                <a:gd name="T87" fmla="*/ 289 h 670"/>
                <a:gd name="T88" fmla="*/ 1500 w 2146"/>
                <a:gd name="T89" fmla="*/ 205 h 670"/>
                <a:gd name="T90" fmla="*/ 1544 w 2146"/>
                <a:gd name="T91" fmla="*/ 131 h 670"/>
                <a:gd name="T92" fmla="*/ 1605 w 2146"/>
                <a:gd name="T93" fmla="*/ 71 h 670"/>
                <a:gd name="T94" fmla="*/ 1680 w 2146"/>
                <a:gd name="T95" fmla="*/ 27 h 670"/>
                <a:gd name="T96" fmla="*/ 1765 w 2146"/>
                <a:gd name="T97" fmla="*/ 3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46" h="670">
                  <a:moveTo>
                    <a:pt x="1811" y="75"/>
                  </a:moveTo>
                  <a:lnTo>
                    <a:pt x="1772" y="78"/>
                  </a:lnTo>
                  <a:lnTo>
                    <a:pt x="1735" y="86"/>
                  </a:lnTo>
                  <a:lnTo>
                    <a:pt x="1700" y="99"/>
                  </a:lnTo>
                  <a:lnTo>
                    <a:pt x="1669" y="116"/>
                  </a:lnTo>
                  <a:lnTo>
                    <a:pt x="1639" y="138"/>
                  </a:lnTo>
                  <a:lnTo>
                    <a:pt x="1613" y="164"/>
                  </a:lnTo>
                  <a:lnTo>
                    <a:pt x="1591" y="193"/>
                  </a:lnTo>
                  <a:lnTo>
                    <a:pt x="1573" y="226"/>
                  </a:lnTo>
                  <a:lnTo>
                    <a:pt x="1560" y="260"/>
                  </a:lnTo>
                  <a:lnTo>
                    <a:pt x="1552" y="296"/>
                  </a:lnTo>
                  <a:lnTo>
                    <a:pt x="1548" y="335"/>
                  </a:lnTo>
                  <a:lnTo>
                    <a:pt x="1552" y="373"/>
                  </a:lnTo>
                  <a:lnTo>
                    <a:pt x="1560" y="410"/>
                  </a:lnTo>
                  <a:lnTo>
                    <a:pt x="1573" y="444"/>
                  </a:lnTo>
                  <a:lnTo>
                    <a:pt x="1591" y="476"/>
                  </a:lnTo>
                  <a:lnTo>
                    <a:pt x="1613" y="505"/>
                  </a:lnTo>
                  <a:lnTo>
                    <a:pt x="1639" y="531"/>
                  </a:lnTo>
                  <a:lnTo>
                    <a:pt x="1669" y="553"/>
                  </a:lnTo>
                  <a:lnTo>
                    <a:pt x="1700" y="571"/>
                  </a:lnTo>
                  <a:lnTo>
                    <a:pt x="1735" y="585"/>
                  </a:lnTo>
                  <a:lnTo>
                    <a:pt x="1772" y="592"/>
                  </a:lnTo>
                  <a:lnTo>
                    <a:pt x="1811" y="595"/>
                  </a:lnTo>
                  <a:lnTo>
                    <a:pt x="1849" y="592"/>
                  </a:lnTo>
                  <a:lnTo>
                    <a:pt x="1886" y="585"/>
                  </a:lnTo>
                  <a:lnTo>
                    <a:pt x="1920" y="571"/>
                  </a:lnTo>
                  <a:lnTo>
                    <a:pt x="1953" y="553"/>
                  </a:lnTo>
                  <a:lnTo>
                    <a:pt x="1982" y="531"/>
                  </a:lnTo>
                  <a:lnTo>
                    <a:pt x="2007" y="505"/>
                  </a:lnTo>
                  <a:lnTo>
                    <a:pt x="2029" y="476"/>
                  </a:lnTo>
                  <a:lnTo>
                    <a:pt x="2047" y="444"/>
                  </a:lnTo>
                  <a:lnTo>
                    <a:pt x="2060" y="410"/>
                  </a:lnTo>
                  <a:lnTo>
                    <a:pt x="2069" y="373"/>
                  </a:lnTo>
                  <a:lnTo>
                    <a:pt x="2071" y="335"/>
                  </a:lnTo>
                  <a:lnTo>
                    <a:pt x="2069" y="296"/>
                  </a:lnTo>
                  <a:lnTo>
                    <a:pt x="2060" y="260"/>
                  </a:lnTo>
                  <a:lnTo>
                    <a:pt x="2047" y="226"/>
                  </a:lnTo>
                  <a:lnTo>
                    <a:pt x="2029" y="193"/>
                  </a:lnTo>
                  <a:lnTo>
                    <a:pt x="2007" y="164"/>
                  </a:lnTo>
                  <a:lnTo>
                    <a:pt x="1982" y="138"/>
                  </a:lnTo>
                  <a:lnTo>
                    <a:pt x="1953" y="116"/>
                  </a:lnTo>
                  <a:lnTo>
                    <a:pt x="1920" y="99"/>
                  </a:lnTo>
                  <a:lnTo>
                    <a:pt x="1886" y="86"/>
                  </a:lnTo>
                  <a:lnTo>
                    <a:pt x="1849" y="78"/>
                  </a:lnTo>
                  <a:lnTo>
                    <a:pt x="1811" y="75"/>
                  </a:lnTo>
                  <a:close/>
                  <a:moveTo>
                    <a:pt x="1811" y="0"/>
                  </a:moveTo>
                  <a:lnTo>
                    <a:pt x="1856" y="3"/>
                  </a:lnTo>
                  <a:lnTo>
                    <a:pt x="1899" y="12"/>
                  </a:lnTo>
                  <a:lnTo>
                    <a:pt x="1941" y="27"/>
                  </a:lnTo>
                  <a:lnTo>
                    <a:pt x="1980" y="46"/>
                  </a:lnTo>
                  <a:lnTo>
                    <a:pt x="2015" y="71"/>
                  </a:lnTo>
                  <a:lnTo>
                    <a:pt x="2048" y="99"/>
                  </a:lnTo>
                  <a:lnTo>
                    <a:pt x="2076" y="131"/>
                  </a:lnTo>
                  <a:lnTo>
                    <a:pt x="2100" y="166"/>
                  </a:lnTo>
                  <a:lnTo>
                    <a:pt x="2120" y="205"/>
                  </a:lnTo>
                  <a:lnTo>
                    <a:pt x="2134" y="246"/>
                  </a:lnTo>
                  <a:lnTo>
                    <a:pt x="2144" y="289"/>
                  </a:lnTo>
                  <a:lnTo>
                    <a:pt x="2146" y="335"/>
                  </a:lnTo>
                  <a:lnTo>
                    <a:pt x="2144" y="380"/>
                  </a:lnTo>
                  <a:lnTo>
                    <a:pt x="2134" y="423"/>
                  </a:lnTo>
                  <a:lnTo>
                    <a:pt x="2120" y="465"/>
                  </a:lnTo>
                  <a:lnTo>
                    <a:pt x="2100" y="503"/>
                  </a:lnTo>
                  <a:lnTo>
                    <a:pt x="2076" y="540"/>
                  </a:lnTo>
                  <a:lnTo>
                    <a:pt x="2048" y="572"/>
                  </a:lnTo>
                  <a:lnTo>
                    <a:pt x="2015" y="600"/>
                  </a:lnTo>
                  <a:lnTo>
                    <a:pt x="1980" y="624"/>
                  </a:lnTo>
                  <a:lnTo>
                    <a:pt x="1941" y="644"/>
                  </a:lnTo>
                  <a:lnTo>
                    <a:pt x="1899" y="658"/>
                  </a:lnTo>
                  <a:lnTo>
                    <a:pt x="1856" y="667"/>
                  </a:lnTo>
                  <a:lnTo>
                    <a:pt x="1811" y="670"/>
                  </a:lnTo>
                  <a:lnTo>
                    <a:pt x="1764" y="667"/>
                  </a:lnTo>
                  <a:lnTo>
                    <a:pt x="1719" y="657"/>
                  </a:lnTo>
                  <a:lnTo>
                    <a:pt x="1677" y="642"/>
                  </a:lnTo>
                  <a:lnTo>
                    <a:pt x="1637" y="622"/>
                  </a:lnTo>
                  <a:lnTo>
                    <a:pt x="1602" y="597"/>
                  </a:lnTo>
                  <a:lnTo>
                    <a:pt x="1569" y="567"/>
                  </a:lnTo>
                  <a:lnTo>
                    <a:pt x="1541" y="534"/>
                  </a:lnTo>
                  <a:lnTo>
                    <a:pt x="1517" y="496"/>
                  </a:lnTo>
                  <a:lnTo>
                    <a:pt x="1498" y="456"/>
                  </a:lnTo>
                  <a:lnTo>
                    <a:pt x="1485" y="413"/>
                  </a:lnTo>
                  <a:lnTo>
                    <a:pt x="1477" y="367"/>
                  </a:lnTo>
                  <a:lnTo>
                    <a:pt x="1477" y="469"/>
                  </a:lnTo>
                  <a:lnTo>
                    <a:pt x="0" y="469"/>
                  </a:lnTo>
                  <a:lnTo>
                    <a:pt x="0" y="365"/>
                  </a:lnTo>
                  <a:lnTo>
                    <a:pt x="1477" y="365"/>
                  </a:lnTo>
                  <a:lnTo>
                    <a:pt x="1475" y="349"/>
                  </a:lnTo>
                  <a:lnTo>
                    <a:pt x="1474" y="335"/>
                  </a:lnTo>
                  <a:lnTo>
                    <a:pt x="1477" y="289"/>
                  </a:lnTo>
                  <a:lnTo>
                    <a:pt x="1486" y="246"/>
                  </a:lnTo>
                  <a:lnTo>
                    <a:pt x="1500" y="205"/>
                  </a:lnTo>
                  <a:lnTo>
                    <a:pt x="1520" y="166"/>
                  </a:lnTo>
                  <a:lnTo>
                    <a:pt x="1544" y="131"/>
                  </a:lnTo>
                  <a:lnTo>
                    <a:pt x="1572" y="99"/>
                  </a:lnTo>
                  <a:lnTo>
                    <a:pt x="1605" y="71"/>
                  </a:lnTo>
                  <a:lnTo>
                    <a:pt x="1640" y="46"/>
                  </a:lnTo>
                  <a:lnTo>
                    <a:pt x="1680" y="27"/>
                  </a:lnTo>
                  <a:lnTo>
                    <a:pt x="1721" y="12"/>
                  </a:lnTo>
                  <a:lnTo>
                    <a:pt x="1765" y="3"/>
                  </a:lnTo>
                  <a:lnTo>
                    <a:pt x="18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19" name="Freeform 330"/>
          <p:cNvSpPr>
            <a:spLocks noEditPoints="1"/>
          </p:cNvSpPr>
          <p:nvPr/>
        </p:nvSpPr>
        <p:spPr bwMode="auto">
          <a:xfrm>
            <a:off x="713588" y="2705100"/>
            <a:ext cx="465138" cy="506412"/>
          </a:xfrm>
          <a:custGeom>
            <a:avLst/>
            <a:gdLst>
              <a:gd name="T0" fmla="*/ 423 w 2928"/>
              <a:gd name="T1" fmla="*/ 1235 h 3197"/>
              <a:gd name="T2" fmla="*/ 308 w 2928"/>
              <a:gd name="T3" fmla="*/ 1630 h 3197"/>
              <a:gd name="T4" fmla="*/ 556 w 2928"/>
              <a:gd name="T5" fmla="*/ 1957 h 3197"/>
              <a:gd name="T6" fmla="*/ 776 w 2928"/>
              <a:gd name="T7" fmla="*/ 2424 h 3197"/>
              <a:gd name="T8" fmla="*/ 934 w 2928"/>
              <a:gd name="T9" fmla="*/ 2842 h 3197"/>
              <a:gd name="T10" fmla="*/ 1147 w 2928"/>
              <a:gd name="T11" fmla="*/ 2840 h 3197"/>
              <a:gd name="T12" fmla="*/ 1295 w 2928"/>
              <a:gd name="T13" fmla="*/ 2416 h 3197"/>
              <a:gd name="T14" fmla="*/ 1194 w 2928"/>
              <a:gd name="T15" fmla="*/ 1946 h 3197"/>
              <a:gd name="T16" fmla="*/ 1203 w 2928"/>
              <a:gd name="T17" fmla="*/ 1544 h 3197"/>
              <a:gd name="T18" fmla="*/ 990 w 2928"/>
              <a:gd name="T19" fmla="*/ 1161 h 3197"/>
              <a:gd name="T20" fmla="*/ 2029 w 2928"/>
              <a:gd name="T21" fmla="*/ 1117 h 3197"/>
              <a:gd name="T22" fmla="*/ 1751 w 2928"/>
              <a:gd name="T23" fmla="*/ 1395 h 3197"/>
              <a:gd name="T24" fmla="*/ 1773 w 2928"/>
              <a:gd name="T25" fmla="*/ 1750 h 3197"/>
              <a:gd name="T26" fmla="*/ 1639 w 2928"/>
              <a:gd name="T27" fmla="*/ 2238 h 3197"/>
              <a:gd name="T28" fmla="*/ 1711 w 2928"/>
              <a:gd name="T29" fmla="*/ 2738 h 3197"/>
              <a:gd name="T30" fmla="*/ 1914 w 2928"/>
              <a:gd name="T31" fmla="*/ 2891 h 3197"/>
              <a:gd name="T32" fmla="*/ 2121 w 2928"/>
              <a:gd name="T33" fmla="*/ 2599 h 3197"/>
              <a:gd name="T34" fmla="*/ 2259 w 2928"/>
              <a:gd name="T35" fmla="*/ 1993 h 3197"/>
              <a:gd name="T36" fmla="*/ 2574 w 2928"/>
              <a:gd name="T37" fmla="*/ 1762 h 3197"/>
              <a:gd name="T38" fmla="*/ 2584 w 2928"/>
              <a:gd name="T39" fmla="*/ 1350 h 3197"/>
              <a:gd name="T40" fmla="*/ 2269 w 2928"/>
              <a:gd name="T41" fmla="*/ 1100 h 3197"/>
              <a:gd name="T42" fmla="*/ 2257 w 2928"/>
              <a:gd name="T43" fmla="*/ 266 h 3197"/>
              <a:gd name="T44" fmla="*/ 2360 w 2928"/>
              <a:gd name="T45" fmla="*/ 336 h 3197"/>
              <a:gd name="T46" fmla="*/ 2318 w 2928"/>
              <a:gd name="T47" fmla="*/ 169 h 3197"/>
              <a:gd name="T48" fmla="*/ 536 w 2928"/>
              <a:gd name="T49" fmla="*/ 316 h 3197"/>
              <a:gd name="T50" fmla="*/ 647 w 2928"/>
              <a:gd name="T51" fmla="*/ 293 h 3197"/>
              <a:gd name="T52" fmla="*/ 622 w 2928"/>
              <a:gd name="T53" fmla="*/ 2 h 3197"/>
              <a:gd name="T54" fmla="*/ 814 w 2928"/>
              <a:gd name="T55" fmla="*/ 226 h 3197"/>
              <a:gd name="T56" fmla="*/ 1079 w 2928"/>
              <a:gd name="T57" fmla="*/ 519 h 3197"/>
              <a:gd name="T58" fmla="*/ 1376 w 2928"/>
              <a:gd name="T59" fmla="*/ 962 h 3197"/>
              <a:gd name="T60" fmla="*/ 1555 w 2928"/>
              <a:gd name="T61" fmla="*/ 916 h 3197"/>
              <a:gd name="T62" fmla="*/ 1868 w 2928"/>
              <a:gd name="T63" fmla="*/ 475 h 3197"/>
              <a:gd name="T64" fmla="*/ 2099 w 2928"/>
              <a:gd name="T65" fmla="*/ 189 h 3197"/>
              <a:gd name="T66" fmla="*/ 2318 w 2928"/>
              <a:gd name="T67" fmla="*/ 0 h 3197"/>
              <a:gd name="T68" fmla="*/ 2537 w 2928"/>
              <a:gd name="T69" fmla="*/ 189 h 3197"/>
              <a:gd name="T70" fmla="*/ 2442 w 2928"/>
              <a:gd name="T71" fmla="*/ 489 h 3197"/>
              <a:gd name="T72" fmla="*/ 2166 w 2928"/>
              <a:gd name="T73" fmla="*/ 465 h 3197"/>
              <a:gd name="T74" fmla="*/ 1809 w 2928"/>
              <a:gd name="T75" fmla="*/ 820 h 3197"/>
              <a:gd name="T76" fmla="*/ 2109 w 2928"/>
              <a:gd name="T77" fmla="*/ 791 h 3197"/>
              <a:gd name="T78" fmla="*/ 2627 w 2928"/>
              <a:gd name="T79" fmla="*/ 939 h 3197"/>
              <a:gd name="T80" fmla="*/ 2915 w 2928"/>
              <a:gd name="T81" fmla="*/ 1402 h 3197"/>
              <a:gd name="T82" fmla="*/ 2820 w 2928"/>
              <a:gd name="T83" fmla="*/ 1938 h 3197"/>
              <a:gd name="T84" fmla="*/ 2453 w 2928"/>
              <a:gd name="T85" fmla="*/ 2252 h 3197"/>
              <a:gd name="T86" fmla="*/ 2349 w 2928"/>
              <a:gd name="T87" fmla="*/ 2848 h 3197"/>
              <a:gd name="T88" fmla="*/ 1988 w 2928"/>
              <a:gd name="T89" fmla="*/ 3185 h 3197"/>
              <a:gd name="T90" fmla="*/ 1605 w 2928"/>
              <a:gd name="T91" fmla="*/ 3087 h 3197"/>
              <a:gd name="T92" fmla="*/ 1281 w 2928"/>
              <a:gd name="T93" fmla="*/ 3119 h 3197"/>
              <a:gd name="T94" fmla="*/ 891 w 2928"/>
              <a:gd name="T95" fmla="*/ 3168 h 3197"/>
              <a:gd name="T96" fmla="*/ 553 w 2928"/>
              <a:gd name="T97" fmla="*/ 2787 h 3197"/>
              <a:gd name="T98" fmla="*/ 451 w 2928"/>
              <a:gd name="T99" fmla="*/ 2242 h 3197"/>
              <a:gd name="T100" fmla="*/ 78 w 2928"/>
              <a:gd name="T101" fmla="*/ 1883 h 3197"/>
              <a:gd name="T102" fmla="*/ 28 w 2928"/>
              <a:gd name="T103" fmla="*/ 1341 h 3197"/>
              <a:gd name="T104" fmla="*/ 351 w 2928"/>
              <a:gd name="T105" fmla="*/ 905 h 3197"/>
              <a:gd name="T106" fmla="*/ 885 w 2928"/>
              <a:gd name="T107" fmla="*/ 800 h 3197"/>
              <a:gd name="T108" fmla="*/ 1013 w 2928"/>
              <a:gd name="T109" fmla="*/ 700 h 3197"/>
              <a:gd name="T110" fmla="*/ 686 w 2928"/>
              <a:gd name="T111" fmla="*/ 507 h 3197"/>
              <a:gd name="T112" fmla="*/ 416 w 2928"/>
              <a:gd name="T113" fmla="*/ 441 h 3197"/>
              <a:gd name="T114" fmla="*/ 396 w 2928"/>
              <a:gd name="T115" fmla="*/ 121 h 3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928" h="3197">
                <a:moveTo>
                  <a:pt x="752" y="1091"/>
                </a:moveTo>
                <a:lnTo>
                  <a:pt x="705" y="1094"/>
                </a:lnTo>
                <a:lnTo>
                  <a:pt x="659" y="1101"/>
                </a:lnTo>
                <a:lnTo>
                  <a:pt x="615" y="1113"/>
                </a:lnTo>
                <a:lnTo>
                  <a:pt x="572" y="1129"/>
                </a:lnTo>
                <a:lnTo>
                  <a:pt x="531" y="1150"/>
                </a:lnTo>
                <a:lnTo>
                  <a:pt x="492" y="1174"/>
                </a:lnTo>
                <a:lnTo>
                  <a:pt x="456" y="1203"/>
                </a:lnTo>
                <a:lnTo>
                  <a:pt x="423" y="1235"/>
                </a:lnTo>
                <a:lnTo>
                  <a:pt x="393" y="1270"/>
                </a:lnTo>
                <a:lnTo>
                  <a:pt x="367" y="1309"/>
                </a:lnTo>
                <a:lnTo>
                  <a:pt x="344" y="1350"/>
                </a:lnTo>
                <a:lnTo>
                  <a:pt x="326" y="1395"/>
                </a:lnTo>
                <a:lnTo>
                  <a:pt x="312" y="1442"/>
                </a:lnTo>
                <a:lnTo>
                  <a:pt x="304" y="1490"/>
                </a:lnTo>
                <a:lnTo>
                  <a:pt x="301" y="1537"/>
                </a:lnTo>
                <a:lnTo>
                  <a:pt x="302" y="1584"/>
                </a:lnTo>
                <a:lnTo>
                  <a:pt x="308" y="1630"/>
                </a:lnTo>
                <a:lnTo>
                  <a:pt x="319" y="1676"/>
                </a:lnTo>
                <a:lnTo>
                  <a:pt x="334" y="1720"/>
                </a:lnTo>
                <a:lnTo>
                  <a:pt x="355" y="1762"/>
                </a:lnTo>
                <a:lnTo>
                  <a:pt x="378" y="1802"/>
                </a:lnTo>
                <a:lnTo>
                  <a:pt x="407" y="1839"/>
                </a:lnTo>
                <a:lnTo>
                  <a:pt x="438" y="1874"/>
                </a:lnTo>
                <a:lnTo>
                  <a:pt x="474" y="1905"/>
                </a:lnTo>
                <a:lnTo>
                  <a:pt x="514" y="1933"/>
                </a:lnTo>
                <a:lnTo>
                  <a:pt x="556" y="1957"/>
                </a:lnTo>
                <a:lnTo>
                  <a:pt x="592" y="1972"/>
                </a:lnTo>
                <a:lnTo>
                  <a:pt x="630" y="1984"/>
                </a:lnTo>
                <a:lnTo>
                  <a:pt x="668" y="1993"/>
                </a:lnTo>
                <a:lnTo>
                  <a:pt x="817" y="2021"/>
                </a:lnTo>
                <a:lnTo>
                  <a:pt x="789" y="2170"/>
                </a:lnTo>
                <a:lnTo>
                  <a:pt x="779" y="2232"/>
                </a:lnTo>
                <a:lnTo>
                  <a:pt x="774" y="2295"/>
                </a:lnTo>
                <a:lnTo>
                  <a:pt x="773" y="2359"/>
                </a:lnTo>
                <a:lnTo>
                  <a:pt x="776" y="2424"/>
                </a:lnTo>
                <a:lnTo>
                  <a:pt x="783" y="2485"/>
                </a:lnTo>
                <a:lnTo>
                  <a:pt x="793" y="2544"/>
                </a:lnTo>
                <a:lnTo>
                  <a:pt x="807" y="2599"/>
                </a:lnTo>
                <a:lnTo>
                  <a:pt x="822" y="2651"/>
                </a:lnTo>
                <a:lnTo>
                  <a:pt x="842" y="2698"/>
                </a:lnTo>
                <a:lnTo>
                  <a:pt x="862" y="2741"/>
                </a:lnTo>
                <a:lnTo>
                  <a:pt x="885" y="2780"/>
                </a:lnTo>
                <a:lnTo>
                  <a:pt x="909" y="2814"/>
                </a:lnTo>
                <a:lnTo>
                  <a:pt x="934" y="2842"/>
                </a:lnTo>
                <a:lnTo>
                  <a:pt x="961" y="2864"/>
                </a:lnTo>
                <a:lnTo>
                  <a:pt x="987" y="2881"/>
                </a:lnTo>
                <a:lnTo>
                  <a:pt x="1015" y="2891"/>
                </a:lnTo>
                <a:lnTo>
                  <a:pt x="1041" y="2894"/>
                </a:lnTo>
                <a:lnTo>
                  <a:pt x="1042" y="2894"/>
                </a:lnTo>
                <a:lnTo>
                  <a:pt x="1069" y="2890"/>
                </a:lnTo>
                <a:lnTo>
                  <a:pt x="1095" y="2880"/>
                </a:lnTo>
                <a:lnTo>
                  <a:pt x="1122" y="2863"/>
                </a:lnTo>
                <a:lnTo>
                  <a:pt x="1147" y="2840"/>
                </a:lnTo>
                <a:lnTo>
                  <a:pt x="1173" y="2811"/>
                </a:lnTo>
                <a:lnTo>
                  <a:pt x="1195" y="2777"/>
                </a:lnTo>
                <a:lnTo>
                  <a:pt x="1218" y="2738"/>
                </a:lnTo>
                <a:lnTo>
                  <a:pt x="1237" y="2694"/>
                </a:lnTo>
                <a:lnTo>
                  <a:pt x="1254" y="2645"/>
                </a:lnTo>
                <a:lnTo>
                  <a:pt x="1270" y="2594"/>
                </a:lnTo>
                <a:lnTo>
                  <a:pt x="1282" y="2538"/>
                </a:lnTo>
                <a:lnTo>
                  <a:pt x="1290" y="2479"/>
                </a:lnTo>
                <a:lnTo>
                  <a:pt x="1295" y="2416"/>
                </a:lnTo>
                <a:lnTo>
                  <a:pt x="1296" y="2352"/>
                </a:lnTo>
                <a:lnTo>
                  <a:pt x="1294" y="2294"/>
                </a:lnTo>
                <a:lnTo>
                  <a:pt x="1288" y="2238"/>
                </a:lnTo>
                <a:lnTo>
                  <a:pt x="1280" y="2183"/>
                </a:lnTo>
                <a:lnTo>
                  <a:pt x="1268" y="2130"/>
                </a:lnTo>
                <a:lnTo>
                  <a:pt x="1253" y="2079"/>
                </a:lnTo>
                <a:lnTo>
                  <a:pt x="1236" y="2031"/>
                </a:lnTo>
                <a:lnTo>
                  <a:pt x="1217" y="1987"/>
                </a:lnTo>
                <a:lnTo>
                  <a:pt x="1194" y="1946"/>
                </a:lnTo>
                <a:lnTo>
                  <a:pt x="1169" y="1909"/>
                </a:lnTo>
                <a:lnTo>
                  <a:pt x="1113" y="1834"/>
                </a:lnTo>
                <a:lnTo>
                  <a:pt x="1154" y="1750"/>
                </a:lnTo>
                <a:lnTo>
                  <a:pt x="1157" y="1745"/>
                </a:lnTo>
                <a:lnTo>
                  <a:pt x="1160" y="1739"/>
                </a:lnTo>
                <a:lnTo>
                  <a:pt x="1179" y="1692"/>
                </a:lnTo>
                <a:lnTo>
                  <a:pt x="1192" y="1644"/>
                </a:lnTo>
                <a:lnTo>
                  <a:pt x="1200" y="1594"/>
                </a:lnTo>
                <a:lnTo>
                  <a:pt x="1203" y="1544"/>
                </a:lnTo>
                <a:lnTo>
                  <a:pt x="1200" y="1494"/>
                </a:lnTo>
                <a:lnTo>
                  <a:pt x="1191" y="1444"/>
                </a:lnTo>
                <a:lnTo>
                  <a:pt x="1177" y="1395"/>
                </a:lnTo>
                <a:lnTo>
                  <a:pt x="1157" y="1347"/>
                </a:lnTo>
                <a:lnTo>
                  <a:pt x="1133" y="1303"/>
                </a:lnTo>
                <a:lnTo>
                  <a:pt x="1103" y="1262"/>
                </a:lnTo>
                <a:lnTo>
                  <a:pt x="1070" y="1224"/>
                </a:lnTo>
                <a:lnTo>
                  <a:pt x="1032" y="1190"/>
                </a:lnTo>
                <a:lnTo>
                  <a:pt x="990" y="1161"/>
                </a:lnTo>
                <a:lnTo>
                  <a:pt x="946" y="1135"/>
                </a:lnTo>
                <a:lnTo>
                  <a:pt x="899" y="1117"/>
                </a:lnTo>
                <a:lnTo>
                  <a:pt x="851" y="1102"/>
                </a:lnTo>
                <a:lnTo>
                  <a:pt x="802" y="1094"/>
                </a:lnTo>
                <a:lnTo>
                  <a:pt x="752" y="1091"/>
                </a:lnTo>
                <a:close/>
                <a:moveTo>
                  <a:pt x="2176" y="1091"/>
                </a:moveTo>
                <a:lnTo>
                  <a:pt x="2126" y="1093"/>
                </a:lnTo>
                <a:lnTo>
                  <a:pt x="2077" y="1102"/>
                </a:lnTo>
                <a:lnTo>
                  <a:pt x="2029" y="1117"/>
                </a:lnTo>
                <a:lnTo>
                  <a:pt x="1982" y="1135"/>
                </a:lnTo>
                <a:lnTo>
                  <a:pt x="1942" y="1157"/>
                </a:lnTo>
                <a:lnTo>
                  <a:pt x="1905" y="1183"/>
                </a:lnTo>
                <a:lnTo>
                  <a:pt x="1872" y="1210"/>
                </a:lnTo>
                <a:lnTo>
                  <a:pt x="1841" y="1242"/>
                </a:lnTo>
                <a:lnTo>
                  <a:pt x="1813" y="1276"/>
                </a:lnTo>
                <a:lnTo>
                  <a:pt x="1789" y="1313"/>
                </a:lnTo>
                <a:lnTo>
                  <a:pt x="1768" y="1353"/>
                </a:lnTo>
                <a:lnTo>
                  <a:pt x="1751" y="1395"/>
                </a:lnTo>
                <a:lnTo>
                  <a:pt x="1736" y="1444"/>
                </a:lnTo>
                <a:lnTo>
                  <a:pt x="1728" y="1494"/>
                </a:lnTo>
                <a:lnTo>
                  <a:pt x="1725" y="1544"/>
                </a:lnTo>
                <a:lnTo>
                  <a:pt x="1727" y="1594"/>
                </a:lnTo>
                <a:lnTo>
                  <a:pt x="1735" y="1644"/>
                </a:lnTo>
                <a:lnTo>
                  <a:pt x="1749" y="1692"/>
                </a:lnTo>
                <a:lnTo>
                  <a:pt x="1768" y="1739"/>
                </a:lnTo>
                <a:lnTo>
                  <a:pt x="1771" y="1745"/>
                </a:lnTo>
                <a:lnTo>
                  <a:pt x="1773" y="1750"/>
                </a:lnTo>
                <a:lnTo>
                  <a:pt x="1815" y="1834"/>
                </a:lnTo>
                <a:lnTo>
                  <a:pt x="1759" y="1909"/>
                </a:lnTo>
                <a:lnTo>
                  <a:pt x="1734" y="1946"/>
                </a:lnTo>
                <a:lnTo>
                  <a:pt x="1712" y="1987"/>
                </a:lnTo>
                <a:lnTo>
                  <a:pt x="1691" y="2031"/>
                </a:lnTo>
                <a:lnTo>
                  <a:pt x="1674" y="2079"/>
                </a:lnTo>
                <a:lnTo>
                  <a:pt x="1660" y="2130"/>
                </a:lnTo>
                <a:lnTo>
                  <a:pt x="1648" y="2183"/>
                </a:lnTo>
                <a:lnTo>
                  <a:pt x="1639" y="2238"/>
                </a:lnTo>
                <a:lnTo>
                  <a:pt x="1633" y="2294"/>
                </a:lnTo>
                <a:lnTo>
                  <a:pt x="1631" y="2352"/>
                </a:lnTo>
                <a:lnTo>
                  <a:pt x="1632" y="2416"/>
                </a:lnTo>
                <a:lnTo>
                  <a:pt x="1637" y="2479"/>
                </a:lnTo>
                <a:lnTo>
                  <a:pt x="1647" y="2538"/>
                </a:lnTo>
                <a:lnTo>
                  <a:pt x="1658" y="2594"/>
                </a:lnTo>
                <a:lnTo>
                  <a:pt x="1673" y="2645"/>
                </a:lnTo>
                <a:lnTo>
                  <a:pt x="1690" y="2694"/>
                </a:lnTo>
                <a:lnTo>
                  <a:pt x="1711" y="2738"/>
                </a:lnTo>
                <a:lnTo>
                  <a:pt x="1732" y="2777"/>
                </a:lnTo>
                <a:lnTo>
                  <a:pt x="1756" y="2811"/>
                </a:lnTo>
                <a:lnTo>
                  <a:pt x="1780" y="2840"/>
                </a:lnTo>
                <a:lnTo>
                  <a:pt x="1806" y="2863"/>
                </a:lnTo>
                <a:lnTo>
                  <a:pt x="1832" y="2880"/>
                </a:lnTo>
                <a:lnTo>
                  <a:pt x="1859" y="2890"/>
                </a:lnTo>
                <a:lnTo>
                  <a:pt x="1886" y="2894"/>
                </a:lnTo>
                <a:lnTo>
                  <a:pt x="1887" y="2894"/>
                </a:lnTo>
                <a:lnTo>
                  <a:pt x="1914" y="2891"/>
                </a:lnTo>
                <a:lnTo>
                  <a:pt x="1940" y="2881"/>
                </a:lnTo>
                <a:lnTo>
                  <a:pt x="1967" y="2864"/>
                </a:lnTo>
                <a:lnTo>
                  <a:pt x="1993" y="2842"/>
                </a:lnTo>
                <a:lnTo>
                  <a:pt x="2018" y="2814"/>
                </a:lnTo>
                <a:lnTo>
                  <a:pt x="2043" y="2780"/>
                </a:lnTo>
                <a:lnTo>
                  <a:pt x="2065" y="2741"/>
                </a:lnTo>
                <a:lnTo>
                  <a:pt x="2087" y="2698"/>
                </a:lnTo>
                <a:lnTo>
                  <a:pt x="2105" y="2651"/>
                </a:lnTo>
                <a:lnTo>
                  <a:pt x="2121" y="2599"/>
                </a:lnTo>
                <a:lnTo>
                  <a:pt x="2135" y="2544"/>
                </a:lnTo>
                <a:lnTo>
                  <a:pt x="2145" y="2485"/>
                </a:lnTo>
                <a:lnTo>
                  <a:pt x="2152" y="2424"/>
                </a:lnTo>
                <a:lnTo>
                  <a:pt x="2155" y="2359"/>
                </a:lnTo>
                <a:lnTo>
                  <a:pt x="2154" y="2295"/>
                </a:lnTo>
                <a:lnTo>
                  <a:pt x="2149" y="2232"/>
                </a:lnTo>
                <a:lnTo>
                  <a:pt x="2139" y="2170"/>
                </a:lnTo>
                <a:lnTo>
                  <a:pt x="2111" y="2021"/>
                </a:lnTo>
                <a:lnTo>
                  <a:pt x="2259" y="1993"/>
                </a:lnTo>
                <a:lnTo>
                  <a:pt x="2299" y="1984"/>
                </a:lnTo>
                <a:lnTo>
                  <a:pt x="2335" y="1972"/>
                </a:lnTo>
                <a:lnTo>
                  <a:pt x="2371" y="1957"/>
                </a:lnTo>
                <a:lnTo>
                  <a:pt x="2414" y="1933"/>
                </a:lnTo>
                <a:lnTo>
                  <a:pt x="2454" y="1905"/>
                </a:lnTo>
                <a:lnTo>
                  <a:pt x="2489" y="1874"/>
                </a:lnTo>
                <a:lnTo>
                  <a:pt x="2522" y="1839"/>
                </a:lnTo>
                <a:lnTo>
                  <a:pt x="2549" y="1802"/>
                </a:lnTo>
                <a:lnTo>
                  <a:pt x="2574" y="1762"/>
                </a:lnTo>
                <a:lnTo>
                  <a:pt x="2593" y="1720"/>
                </a:lnTo>
                <a:lnTo>
                  <a:pt x="2608" y="1676"/>
                </a:lnTo>
                <a:lnTo>
                  <a:pt x="2620" y="1630"/>
                </a:lnTo>
                <a:lnTo>
                  <a:pt x="2626" y="1584"/>
                </a:lnTo>
                <a:lnTo>
                  <a:pt x="2628" y="1537"/>
                </a:lnTo>
                <a:lnTo>
                  <a:pt x="2625" y="1490"/>
                </a:lnTo>
                <a:lnTo>
                  <a:pt x="2616" y="1442"/>
                </a:lnTo>
                <a:lnTo>
                  <a:pt x="2602" y="1395"/>
                </a:lnTo>
                <a:lnTo>
                  <a:pt x="2584" y="1350"/>
                </a:lnTo>
                <a:lnTo>
                  <a:pt x="2562" y="1309"/>
                </a:lnTo>
                <a:lnTo>
                  <a:pt x="2535" y="1270"/>
                </a:lnTo>
                <a:lnTo>
                  <a:pt x="2506" y="1235"/>
                </a:lnTo>
                <a:lnTo>
                  <a:pt x="2472" y="1203"/>
                </a:lnTo>
                <a:lnTo>
                  <a:pt x="2436" y="1174"/>
                </a:lnTo>
                <a:lnTo>
                  <a:pt x="2398" y="1150"/>
                </a:lnTo>
                <a:lnTo>
                  <a:pt x="2357" y="1129"/>
                </a:lnTo>
                <a:lnTo>
                  <a:pt x="2314" y="1113"/>
                </a:lnTo>
                <a:lnTo>
                  <a:pt x="2269" y="1100"/>
                </a:lnTo>
                <a:lnTo>
                  <a:pt x="2223" y="1093"/>
                </a:lnTo>
                <a:lnTo>
                  <a:pt x="2176" y="1091"/>
                </a:lnTo>
                <a:close/>
                <a:moveTo>
                  <a:pt x="2318" y="169"/>
                </a:moveTo>
                <a:lnTo>
                  <a:pt x="2304" y="172"/>
                </a:lnTo>
                <a:lnTo>
                  <a:pt x="2290" y="181"/>
                </a:lnTo>
                <a:lnTo>
                  <a:pt x="2276" y="196"/>
                </a:lnTo>
                <a:lnTo>
                  <a:pt x="2266" y="216"/>
                </a:lnTo>
                <a:lnTo>
                  <a:pt x="2259" y="240"/>
                </a:lnTo>
                <a:lnTo>
                  <a:pt x="2257" y="266"/>
                </a:lnTo>
                <a:lnTo>
                  <a:pt x="2259" y="293"/>
                </a:lnTo>
                <a:lnTo>
                  <a:pt x="2266" y="316"/>
                </a:lnTo>
                <a:lnTo>
                  <a:pt x="2276" y="336"/>
                </a:lnTo>
                <a:lnTo>
                  <a:pt x="2290" y="351"/>
                </a:lnTo>
                <a:lnTo>
                  <a:pt x="2304" y="361"/>
                </a:lnTo>
                <a:lnTo>
                  <a:pt x="2318" y="364"/>
                </a:lnTo>
                <a:lnTo>
                  <a:pt x="2332" y="361"/>
                </a:lnTo>
                <a:lnTo>
                  <a:pt x="2347" y="351"/>
                </a:lnTo>
                <a:lnTo>
                  <a:pt x="2360" y="336"/>
                </a:lnTo>
                <a:lnTo>
                  <a:pt x="2370" y="317"/>
                </a:lnTo>
                <a:lnTo>
                  <a:pt x="2377" y="293"/>
                </a:lnTo>
                <a:lnTo>
                  <a:pt x="2379" y="266"/>
                </a:lnTo>
                <a:lnTo>
                  <a:pt x="2377" y="240"/>
                </a:lnTo>
                <a:lnTo>
                  <a:pt x="2370" y="216"/>
                </a:lnTo>
                <a:lnTo>
                  <a:pt x="2360" y="196"/>
                </a:lnTo>
                <a:lnTo>
                  <a:pt x="2347" y="181"/>
                </a:lnTo>
                <a:lnTo>
                  <a:pt x="2332" y="172"/>
                </a:lnTo>
                <a:lnTo>
                  <a:pt x="2318" y="169"/>
                </a:lnTo>
                <a:close/>
                <a:moveTo>
                  <a:pt x="588" y="169"/>
                </a:moveTo>
                <a:lnTo>
                  <a:pt x="574" y="172"/>
                </a:lnTo>
                <a:lnTo>
                  <a:pt x="559" y="181"/>
                </a:lnTo>
                <a:lnTo>
                  <a:pt x="547" y="196"/>
                </a:lnTo>
                <a:lnTo>
                  <a:pt x="536" y="216"/>
                </a:lnTo>
                <a:lnTo>
                  <a:pt x="530" y="240"/>
                </a:lnTo>
                <a:lnTo>
                  <a:pt x="527" y="266"/>
                </a:lnTo>
                <a:lnTo>
                  <a:pt x="530" y="293"/>
                </a:lnTo>
                <a:lnTo>
                  <a:pt x="536" y="316"/>
                </a:lnTo>
                <a:lnTo>
                  <a:pt x="547" y="336"/>
                </a:lnTo>
                <a:lnTo>
                  <a:pt x="559" y="351"/>
                </a:lnTo>
                <a:lnTo>
                  <a:pt x="574" y="361"/>
                </a:lnTo>
                <a:lnTo>
                  <a:pt x="588" y="364"/>
                </a:lnTo>
                <a:lnTo>
                  <a:pt x="603" y="361"/>
                </a:lnTo>
                <a:lnTo>
                  <a:pt x="617" y="351"/>
                </a:lnTo>
                <a:lnTo>
                  <a:pt x="630" y="336"/>
                </a:lnTo>
                <a:lnTo>
                  <a:pt x="640" y="316"/>
                </a:lnTo>
                <a:lnTo>
                  <a:pt x="647" y="293"/>
                </a:lnTo>
                <a:lnTo>
                  <a:pt x="649" y="266"/>
                </a:lnTo>
                <a:lnTo>
                  <a:pt x="647" y="240"/>
                </a:lnTo>
                <a:lnTo>
                  <a:pt x="640" y="216"/>
                </a:lnTo>
                <a:lnTo>
                  <a:pt x="630" y="196"/>
                </a:lnTo>
                <a:lnTo>
                  <a:pt x="617" y="181"/>
                </a:lnTo>
                <a:lnTo>
                  <a:pt x="603" y="172"/>
                </a:lnTo>
                <a:lnTo>
                  <a:pt x="588" y="169"/>
                </a:lnTo>
                <a:close/>
                <a:moveTo>
                  <a:pt x="588" y="0"/>
                </a:moveTo>
                <a:lnTo>
                  <a:pt x="622" y="2"/>
                </a:lnTo>
                <a:lnTo>
                  <a:pt x="654" y="12"/>
                </a:lnTo>
                <a:lnTo>
                  <a:pt x="685" y="25"/>
                </a:lnTo>
                <a:lnTo>
                  <a:pt x="712" y="42"/>
                </a:lnTo>
                <a:lnTo>
                  <a:pt x="738" y="65"/>
                </a:lnTo>
                <a:lnTo>
                  <a:pt x="760" y="92"/>
                </a:lnTo>
                <a:lnTo>
                  <a:pt x="779" y="121"/>
                </a:lnTo>
                <a:lnTo>
                  <a:pt x="796" y="153"/>
                </a:lnTo>
                <a:lnTo>
                  <a:pt x="807" y="189"/>
                </a:lnTo>
                <a:lnTo>
                  <a:pt x="814" y="226"/>
                </a:lnTo>
                <a:lnTo>
                  <a:pt x="817" y="266"/>
                </a:lnTo>
                <a:lnTo>
                  <a:pt x="815" y="290"/>
                </a:lnTo>
                <a:lnTo>
                  <a:pt x="813" y="314"/>
                </a:lnTo>
                <a:lnTo>
                  <a:pt x="860" y="336"/>
                </a:lnTo>
                <a:lnTo>
                  <a:pt x="906" y="364"/>
                </a:lnTo>
                <a:lnTo>
                  <a:pt x="952" y="397"/>
                </a:lnTo>
                <a:lnTo>
                  <a:pt x="995" y="434"/>
                </a:lnTo>
                <a:lnTo>
                  <a:pt x="1038" y="475"/>
                </a:lnTo>
                <a:lnTo>
                  <a:pt x="1079" y="519"/>
                </a:lnTo>
                <a:lnTo>
                  <a:pt x="1120" y="565"/>
                </a:lnTo>
                <a:lnTo>
                  <a:pt x="1157" y="613"/>
                </a:lnTo>
                <a:lnTo>
                  <a:pt x="1194" y="664"/>
                </a:lnTo>
                <a:lnTo>
                  <a:pt x="1230" y="714"/>
                </a:lnTo>
                <a:lnTo>
                  <a:pt x="1263" y="766"/>
                </a:lnTo>
                <a:lnTo>
                  <a:pt x="1294" y="817"/>
                </a:lnTo>
                <a:lnTo>
                  <a:pt x="1324" y="866"/>
                </a:lnTo>
                <a:lnTo>
                  <a:pt x="1351" y="916"/>
                </a:lnTo>
                <a:lnTo>
                  <a:pt x="1376" y="962"/>
                </a:lnTo>
                <a:lnTo>
                  <a:pt x="1399" y="1006"/>
                </a:lnTo>
                <a:lnTo>
                  <a:pt x="1419" y="1047"/>
                </a:lnTo>
                <a:lnTo>
                  <a:pt x="1438" y="1084"/>
                </a:lnTo>
                <a:lnTo>
                  <a:pt x="1453" y="1117"/>
                </a:lnTo>
                <a:lnTo>
                  <a:pt x="1468" y="1084"/>
                </a:lnTo>
                <a:lnTo>
                  <a:pt x="1487" y="1047"/>
                </a:lnTo>
                <a:lnTo>
                  <a:pt x="1507" y="1006"/>
                </a:lnTo>
                <a:lnTo>
                  <a:pt x="1529" y="962"/>
                </a:lnTo>
                <a:lnTo>
                  <a:pt x="1555" y="916"/>
                </a:lnTo>
                <a:lnTo>
                  <a:pt x="1582" y="866"/>
                </a:lnTo>
                <a:lnTo>
                  <a:pt x="1612" y="817"/>
                </a:lnTo>
                <a:lnTo>
                  <a:pt x="1642" y="766"/>
                </a:lnTo>
                <a:lnTo>
                  <a:pt x="1676" y="714"/>
                </a:lnTo>
                <a:lnTo>
                  <a:pt x="1712" y="664"/>
                </a:lnTo>
                <a:lnTo>
                  <a:pt x="1748" y="613"/>
                </a:lnTo>
                <a:lnTo>
                  <a:pt x="1786" y="565"/>
                </a:lnTo>
                <a:lnTo>
                  <a:pt x="1827" y="519"/>
                </a:lnTo>
                <a:lnTo>
                  <a:pt x="1868" y="475"/>
                </a:lnTo>
                <a:lnTo>
                  <a:pt x="1910" y="434"/>
                </a:lnTo>
                <a:lnTo>
                  <a:pt x="1955" y="397"/>
                </a:lnTo>
                <a:lnTo>
                  <a:pt x="2000" y="364"/>
                </a:lnTo>
                <a:lnTo>
                  <a:pt x="2046" y="336"/>
                </a:lnTo>
                <a:lnTo>
                  <a:pt x="2094" y="314"/>
                </a:lnTo>
                <a:lnTo>
                  <a:pt x="2091" y="290"/>
                </a:lnTo>
                <a:lnTo>
                  <a:pt x="2090" y="266"/>
                </a:lnTo>
                <a:lnTo>
                  <a:pt x="2092" y="226"/>
                </a:lnTo>
                <a:lnTo>
                  <a:pt x="2099" y="189"/>
                </a:lnTo>
                <a:lnTo>
                  <a:pt x="2111" y="153"/>
                </a:lnTo>
                <a:lnTo>
                  <a:pt x="2126" y="121"/>
                </a:lnTo>
                <a:lnTo>
                  <a:pt x="2146" y="92"/>
                </a:lnTo>
                <a:lnTo>
                  <a:pt x="2168" y="65"/>
                </a:lnTo>
                <a:lnTo>
                  <a:pt x="2194" y="42"/>
                </a:lnTo>
                <a:lnTo>
                  <a:pt x="2221" y="25"/>
                </a:lnTo>
                <a:lnTo>
                  <a:pt x="2252" y="12"/>
                </a:lnTo>
                <a:lnTo>
                  <a:pt x="2284" y="2"/>
                </a:lnTo>
                <a:lnTo>
                  <a:pt x="2318" y="0"/>
                </a:lnTo>
                <a:lnTo>
                  <a:pt x="2352" y="2"/>
                </a:lnTo>
                <a:lnTo>
                  <a:pt x="2384" y="12"/>
                </a:lnTo>
                <a:lnTo>
                  <a:pt x="2414" y="25"/>
                </a:lnTo>
                <a:lnTo>
                  <a:pt x="2442" y="42"/>
                </a:lnTo>
                <a:lnTo>
                  <a:pt x="2468" y="65"/>
                </a:lnTo>
                <a:lnTo>
                  <a:pt x="2490" y="92"/>
                </a:lnTo>
                <a:lnTo>
                  <a:pt x="2510" y="121"/>
                </a:lnTo>
                <a:lnTo>
                  <a:pt x="2525" y="153"/>
                </a:lnTo>
                <a:lnTo>
                  <a:pt x="2537" y="189"/>
                </a:lnTo>
                <a:lnTo>
                  <a:pt x="2544" y="226"/>
                </a:lnTo>
                <a:lnTo>
                  <a:pt x="2546" y="266"/>
                </a:lnTo>
                <a:lnTo>
                  <a:pt x="2544" y="305"/>
                </a:lnTo>
                <a:lnTo>
                  <a:pt x="2537" y="342"/>
                </a:lnTo>
                <a:lnTo>
                  <a:pt x="2525" y="378"/>
                </a:lnTo>
                <a:lnTo>
                  <a:pt x="2510" y="411"/>
                </a:lnTo>
                <a:lnTo>
                  <a:pt x="2490" y="440"/>
                </a:lnTo>
                <a:lnTo>
                  <a:pt x="2468" y="467"/>
                </a:lnTo>
                <a:lnTo>
                  <a:pt x="2442" y="489"/>
                </a:lnTo>
                <a:lnTo>
                  <a:pt x="2414" y="507"/>
                </a:lnTo>
                <a:lnTo>
                  <a:pt x="2383" y="520"/>
                </a:lnTo>
                <a:lnTo>
                  <a:pt x="2352" y="529"/>
                </a:lnTo>
                <a:lnTo>
                  <a:pt x="2318" y="531"/>
                </a:lnTo>
                <a:lnTo>
                  <a:pt x="2283" y="529"/>
                </a:lnTo>
                <a:lnTo>
                  <a:pt x="2251" y="520"/>
                </a:lnTo>
                <a:lnTo>
                  <a:pt x="2220" y="507"/>
                </a:lnTo>
                <a:lnTo>
                  <a:pt x="2193" y="488"/>
                </a:lnTo>
                <a:lnTo>
                  <a:pt x="2166" y="465"/>
                </a:lnTo>
                <a:lnTo>
                  <a:pt x="2125" y="483"/>
                </a:lnTo>
                <a:lnTo>
                  <a:pt x="2084" y="509"/>
                </a:lnTo>
                <a:lnTo>
                  <a:pt x="2042" y="541"/>
                </a:lnTo>
                <a:lnTo>
                  <a:pt x="2001" y="578"/>
                </a:lnTo>
                <a:lnTo>
                  <a:pt x="1960" y="620"/>
                </a:lnTo>
                <a:lnTo>
                  <a:pt x="1921" y="666"/>
                </a:lnTo>
                <a:lnTo>
                  <a:pt x="1882" y="714"/>
                </a:lnTo>
                <a:lnTo>
                  <a:pt x="1845" y="767"/>
                </a:lnTo>
                <a:lnTo>
                  <a:pt x="1809" y="820"/>
                </a:lnTo>
                <a:lnTo>
                  <a:pt x="1774" y="873"/>
                </a:lnTo>
                <a:lnTo>
                  <a:pt x="1741" y="929"/>
                </a:lnTo>
                <a:lnTo>
                  <a:pt x="1777" y="904"/>
                </a:lnTo>
                <a:lnTo>
                  <a:pt x="1814" y="883"/>
                </a:lnTo>
                <a:lnTo>
                  <a:pt x="1852" y="862"/>
                </a:lnTo>
                <a:lnTo>
                  <a:pt x="1915" y="835"/>
                </a:lnTo>
                <a:lnTo>
                  <a:pt x="1978" y="815"/>
                </a:lnTo>
                <a:lnTo>
                  <a:pt x="2043" y="800"/>
                </a:lnTo>
                <a:lnTo>
                  <a:pt x="2109" y="791"/>
                </a:lnTo>
                <a:lnTo>
                  <a:pt x="2175" y="788"/>
                </a:lnTo>
                <a:lnTo>
                  <a:pt x="2238" y="790"/>
                </a:lnTo>
                <a:lnTo>
                  <a:pt x="2298" y="798"/>
                </a:lnTo>
                <a:lnTo>
                  <a:pt x="2357" y="811"/>
                </a:lnTo>
                <a:lnTo>
                  <a:pt x="2415" y="828"/>
                </a:lnTo>
                <a:lnTo>
                  <a:pt x="2471" y="850"/>
                </a:lnTo>
                <a:lnTo>
                  <a:pt x="2525" y="875"/>
                </a:lnTo>
                <a:lnTo>
                  <a:pt x="2577" y="905"/>
                </a:lnTo>
                <a:lnTo>
                  <a:pt x="2627" y="939"/>
                </a:lnTo>
                <a:lnTo>
                  <a:pt x="2673" y="977"/>
                </a:lnTo>
                <a:lnTo>
                  <a:pt x="2716" y="1019"/>
                </a:lnTo>
                <a:lnTo>
                  <a:pt x="2756" y="1064"/>
                </a:lnTo>
                <a:lnTo>
                  <a:pt x="2793" y="1113"/>
                </a:lnTo>
                <a:lnTo>
                  <a:pt x="2826" y="1164"/>
                </a:lnTo>
                <a:lnTo>
                  <a:pt x="2855" y="1220"/>
                </a:lnTo>
                <a:lnTo>
                  <a:pt x="2880" y="1279"/>
                </a:lnTo>
                <a:lnTo>
                  <a:pt x="2900" y="1341"/>
                </a:lnTo>
                <a:lnTo>
                  <a:pt x="2915" y="1402"/>
                </a:lnTo>
                <a:lnTo>
                  <a:pt x="2924" y="1464"/>
                </a:lnTo>
                <a:lnTo>
                  <a:pt x="2928" y="1527"/>
                </a:lnTo>
                <a:lnTo>
                  <a:pt x="2927" y="1588"/>
                </a:lnTo>
                <a:lnTo>
                  <a:pt x="2921" y="1649"/>
                </a:lnTo>
                <a:lnTo>
                  <a:pt x="2910" y="1711"/>
                </a:lnTo>
                <a:lnTo>
                  <a:pt x="2895" y="1769"/>
                </a:lnTo>
                <a:lnTo>
                  <a:pt x="2874" y="1828"/>
                </a:lnTo>
                <a:lnTo>
                  <a:pt x="2850" y="1883"/>
                </a:lnTo>
                <a:lnTo>
                  <a:pt x="2820" y="1938"/>
                </a:lnTo>
                <a:lnTo>
                  <a:pt x="2787" y="1989"/>
                </a:lnTo>
                <a:lnTo>
                  <a:pt x="2749" y="2037"/>
                </a:lnTo>
                <a:lnTo>
                  <a:pt x="2707" y="2084"/>
                </a:lnTo>
                <a:lnTo>
                  <a:pt x="2661" y="2126"/>
                </a:lnTo>
                <a:lnTo>
                  <a:pt x="2611" y="2165"/>
                </a:lnTo>
                <a:lnTo>
                  <a:pt x="2557" y="2200"/>
                </a:lnTo>
                <a:lnTo>
                  <a:pt x="2500" y="2230"/>
                </a:lnTo>
                <a:lnTo>
                  <a:pt x="2477" y="2242"/>
                </a:lnTo>
                <a:lnTo>
                  <a:pt x="2453" y="2252"/>
                </a:lnTo>
                <a:lnTo>
                  <a:pt x="2455" y="2307"/>
                </a:lnTo>
                <a:lnTo>
                  <a:pt x="2456" y="2363"/>
                </a:lnTo>
                <a:lnTo>
                  <a:pt x="2453" y="2440"/>
                </a:lnTo>
                <a:lnTo>
                  <a:pt x="2444" y="2515"/>
                </a:lnTo>
                <a:lnTo>
                  <a:pt x="2433" y="2588"/>
                </a:lnTo>
                <a:lnTo>
                  <a:pt x="2417" y="2658"/>
                </a:lnTo>
                <a:lnTo>
                  <a:pt x="2398" y="2725"/>
                </a:lnTo>
                <a:lnTo>
                  <a:pt x="2374" y="2787"/>
                </a:lnTo>
                <a:lnTo>
                  <a:pt x="2349" y="2848"/>
                </a:lnTo>
                <a:lnTo>
                  <a:pt x="2318" y="2903"/>
                </a:lnTo>
                <a:lnTo>
                  <a:pt x="2285" y="2956"/>
                </a:lnTo>
                <a:lnTo>
                  <a:pt x="2251" y="3004"/>
                </a:lnTo>
                <a:lnTo>
                  <a:pt x="2212" y="3047"/>
                </a:lnTo>
                <a:lnTo>
                  <a:pt x="2171" y="3085"/>
                </a:lnTo>
                <a:lnTo>
                  <a:pt x="2129" y="3118"/>
                </a:lnTo>
                <a:lnTo>
                  <a:pt x="2084" y="3146"/>
                </a:lnTo>
                <a:lnTo>
                  <a:pt x="2037" y="3168"/>
                </a:lnTo>
                <a:lnTo>
                  <a:pt x="1988" y="3185"/>
                </a:lnTo>
                <a:lnTo>
                  <a:pt x="1938" y="3194"/>
                </a:lnTo>
                <a:lnTo>
                  <a:pt x="1887" y="3197"/>
                </a:lnTo>
                <a:lnTo>
                  <a:pt x="1881" y="3197"/>
                </a:lnTo>
                <a:lnTo>
                  <a:pt x="1831" y="3194"/>
                </a:lnTo>
                <a:lnTo>
                  <a:pt x="1782" y="3184"/>
                </a:lnTo>
                <a:lnTo>
                  <a:pt x="1735" y="3168"/>
                </a:lnTo>
                <a:lnTo>
                  <a:pt x="1690" y="3147"/>
                </a:lnTo>
                <a:lnTo>
                  <a:pt x="1647" y="3119"/>
                </a:lnTo>
                <a:lnTo>
                  <a:pt x="1605" y="3087"/>
                </a:lnTo>
                <a:lnTo>
                  <a:pt x="1566" y="3050"/>
                </a:lnTo>
                <a:lnTo>
                  <a:pt x="1529" y="3009"/>
                </a:lnTo>
                <a:lnTo>
                  <a:pt x="1495" y="2963"/>
                </a:lnTo>
                <a:lnTo>
                  <a:pt x="1464" y="2914"/>
                </a:lnTo>
                <a:lnTo>
                  <a:pt x="1433" y="2963"/>
                </a:lnTo>
                <a:lnTo>
                  <a:pt x="1398" y="3009"/>
                </a:lnTo>
                <a:lnTo>
                  <a:pt x="1361" y="3050"/>
                </a:lnTo>
                <a:lnTo>
                  <a:pt x="1323" y="3087"/>
                </a:lnTo>
                <a:lnTo>
                  <a:pt x="1281" y="3119"/>
                </a:lnTo>
                <a:lnTo>
                  <a:pt x="1238" y="3147"/>
                </a:lnTo>
                <a:lnTo>
                  <a:pt x="1192" y="3168"/>
                </a:lnTo>
                <a:lnTo>
                  <a:pt x="1145" y="3184"/>
                </a:lnTo>
                <a:lnTo>
                  <a:pt x="1096" y="3194"/>
                </a:lnTo>
                <a:lnTo>
                  <a:pt x="1046" y="3197"/>
                </a:lnTo>
                <a:lnTo>
                  <a:pt x="1040" y="3197"/>
                </a:lnTo>
                <a:lnTo>
                  <a:pt x="989" y="3194"/>
                </a:lnTo>
                <a:lnTo>
                  <a:pt x="939" y="3185"/>
                </a:lnTo>
                <a:lnTo>
                  <a:pt x="891" y="3168"/>
                </a:lnTo>
                <a:lnTo>
                  <a:pt x="844" y="3146"/>
                </a:lnTo>
                <a:lnTo>
                  <a:pt x="799" y="3118"/>
                </a:lnTo>
                <a:lnTo>
                  <a:pt x="756" y="3085"/>
                </a:lnTo>
                <a:lnTo>
                  <a:pt x="715" y="3047"/>
                </a:lnTo>
                <a:lnTo>
                  <a:pt x="678" y="3004"/>
                </a:lnTo>
                <a:lnTo>
                  <a:pt x="642" y="2956"/>
                </a:lnTo>
                <a:lnTo>
                  <a:pt x="609" y="2903"/>
                </a:lnTo>
                <a:lnTo>
                  <a:pt x="580" y="2848"/>
                </a:lnTo>
                <a:lnTo>
                  <a:pt x="553" y="2787"/>
                </a:lnTo>
                <a:lnTo>
                  <a:pt x="530" y="2724"/>
                </a:lnTo>
                <a:lnTo>
                  <a:pt x="510" y="2657"/>
                </a:lnTo>
                <a:lnTo>
                  <a:pt x="495" y="2587"/>
                </a:lnTo>
                <a:lnTo>
                  <a:pt x="483" y="2515"/>
                </a:lnTo>
                <a:lnTo>
                  <a:pt x="476" y="2440"/>
                </a:lnTo>
                <a:lnTo>
                  <a:pt x="472" y="2363"/>
                </a:lnTo>
                <a:lnTo>
                  <a:pt x="473" y="2307"/>
                </a:lnTo>
                <a:lnTo>
                  <a:pt x="476" y="2252"/>
                </a:lnTo>
                <a:lnTo>
                  <a:pt x="451" y="2242"/>
                </a:lnTo>
                <a:lnTo>
                  <a:pt x="427" y="2230"/>
                </a:lnTo>
                <a:lnTo>
                  <a:pt x="370" y="2200"/>
                </a:lnTo>
                <a:lnTo>
                  <a:pt x="317" y="2165"/>
                </a:lnTo>
                <a:lnTo>
                  <a:pt x="267" y="2126"/>
                </a:lnTo>
                <a:lnTo>
                  <a:pt x="221" y="2084"/>
                </a:lnTo>
                <a:lnTo>
                  <a:pt x="179" y="2037"/>
                </a:lnTo>
                <a:lnTo>
                  <a:pt x="141" y="1989"/>
                </a:lnTo>
                <a:lnTo>
                  <a:pt x="108" y="1938"/>
                </a:lnTo>
                <a:lnTo>
                  <a:pt x="78" y="1883"/>
                </a:lnTo>
                <a:lnTo>
                  <a:pt x="54" y="1828"/>
                </a:lnTo>
                <a:lnTo>
                  <a:pt x="34" y="1769"/>
                </a:lnTo>
                <a:lnTo>
                  <a:pt x="17" y="1711"/>
                </a:lnTo>
                <a:lnTo>
                  <a:pt x="7" y="1649"/>
                </a:lnTo>
                <a:lnTo>
                  <a:pt x="1" y="1588"/>
                </a:lnTo>
                <a:lnTo>
                  <a:pt x="0" y="1527"/>
                </a:lnTo>
                <a:lnTo>
                  <a:pt x="4" y="1464"/>
                </a:lnTo>
                <a:lnTo>
                  <a:pt x="13" y="1402"/>
                </a:lnTo>
                <a:lnTo>
                  <a:pt x="28" y="1341"/>
                </a:lnTo>
                <a:lnTo>
                  <a:pt x="48" y="1279"/>
                </a:lnTo>
                <a:lnTo>
                  <a:pt x="73" y="1220"/>
                </a:lnTo>
                <a:lnTo>
                  <a:pt x="102" y="1164"/>
                </a:lnTo>
                <a:lnTo>
                  <a:pt x="134" y="1113"/>
                </a:lnTo>
                <a:lnTo>
                  <a:pt x="171" y="1064"/>
                </a:lnTo>
                <a:lnTo>
                  <a:pt x="212" y="1019"/>
                </a:lnTo>
                <a:lnTo>
                  <a:pt x="255" y="977"/>
                </a:lnTo>
                <a:lnTo>
                  <a:pt x="302" y="939"/>
                </a:lnTo>
                <a:lnTo>
                  <a:pt x="351" y="905"/>
                </a:lnTo>
                <a:lnTo>
                  <a:pt x="402" y="875"/>
                </a:lnTo>
                <a:lnTo>
                  <a:pt x="456" y="850"/>
                </a:lnTo>
                <a:lnTo>
                  <a:pt x="514" y="828"/>
                </a:lnTo>
                <a:lnTo>
                  <a:pt x="571" y="811"/>
                </a:lnTo>
                <a:lnTo>
                  <a:pt x="630" y="798"/>
                </a:lnTo>
                <a:lnTo>
                  <a:pt x="691" y="790"/>
                </a:lnTo>
                <a:lnTo>
                  <a:pt x="752" y="788"/>
                </a:lnTo>
                <a:lnTo>
                  <a:pt x="819" y="791"/>
                </a:lnTo>
                <a:lnTo>
                  <a:pt x="885" y="800"/>
                </a:lnTo>
                <a:lnTo>
                  <a:pt x="950" y="815"/>
                </a:lnTo>
                <a:lnTo>
                  <a:pt x="1014" y="835"/>
                </a:lnTo>
                <a:lnTo>
                  <a:pt x="1076" y="862"/>
                </a:lnTo>
                <a:lnTo>
                  <a:pt x="1114" y="882"/>
                </a:lnTo>
                <a:lnTo>
                  <a:pt x="1150" y="904"/>
                </a:lnTo>
                <a:lnTo>
                  <a:pt x="1118" y="852"/>
                </a:lnTo>
                <a:lnTo>
                  <a:pt x="1084" y="799"/>
                </a:lnTo>
                <a:lnTo>
                  <a:pt x="1048" y="749"/>
                </a:lnTo>
                <a:lnTo>
                  <a:pt x="1013" y="700"/>
                </a:lnTo>
                <a:lnTo>
                  <a:pt x="975" y="654"/>
                </a:lnTo>
                <a:lnTo>
                  <a:pt x="937" y="610"/>
                </a:lnTo>
                <a:lnTo>
                  <a:pt x="898" y="571"/>
                </a:lnTo>
                <a:lnTo>
                  <a:pt x="859" y="536"/>
                </a:lnTo>
                <a:lnTo>
                  <a:pt x="819" y="507"/>
                </a:lnTo>
                <a:lnTo>
                  <a:pt x="779" y="483"/>
                </a:lnTo>
                <a:lnTo>
                  <a:pt x="739" y="465"/>
                </a:lnTo>
                <a:lnTo>
                  <a:pt x="713" y="488"/>
                </a:lnTo>
                <a:lnTo>
                  <a:pt x="686" y="507"/>
                </a:lnTo>
                <a:lnTo>
                  <a:pt x="655" y="521"/>
                </a:lnTo>
                <a:lnTo>
                  <a:pt x="623" y="529"/>
                </a:lnTo>
                <a:lnTo>
                  <a:pt x="588" y="532"/>
                </a:lnTo>
                <a:lnTo>
                  <a:pt x="554" y="529"/>
                </a:lnTo>
                <a:lnTo>
                  <a:pt x="523" y="521"/>
                </a:lnTo>
                <a:lnTo>
                  <a:pt x="492" y="508"/>
                </a:lnTo>
                <a:lnTo>
                  <a:pt x="464" y="489"/>
                </a:lnTo>
                <a:lnTo>
                  <a:pt x="438" y="467"/>
                </a:lnTo>
                <a:lnTo>
                  <a:pt x="416" y="441"/>
                </a:lnTo>
                <a:lnTo>
                  <a:pt x="396" y="411"/>
                </a:lnTo>
                <a:lnTo>
                  <a:pt x="381" y="378"/>
                </a:lnTo>
                <a:lnTo>
                  <a:pt x="370" y="342"/>
                </a:lnTo>
                <a:lnTo>
                  <a:pt x="363" y="305"/>
                </a:lnTo>
                <a:lnTo>
                  <a:pt x="360" y="266"/>
                </a:lnTo>
                <a:lnTo>
                  <a:pt x="363" y="226"/>
                </a:lnTo>
                <a:lnTo>
                  <a:pt x="370" y="189"/>
                </a:lnTo>
                <a:lnTo>
                  <a:pt x="381" y="154"/>
                </a:lnTo>
                <a:lnTo>
                  <a:pt x="396" y="121"/>
                </a:lnTo>
                <a:lnTo>
                  <a:pt x="416" y="92"/>
                </a:lnTo>
                <a:lnTo>
                  <a:pt x="438" y="65"/>
                </a:lnTo>
                <a:lnTo>
                  <a:pt x="464" y="43"/>
                </a:lnTo>
                <a:lnTo>
                  <a:pt x="492" y="25"/>
                </a:lnTo>
                <a:lnTo>
                  <a:pt x="523" y="12"/>
                </a:lnTo>
                <a:lnTo>
                  <a:pt x="554" y="2"/>
                </a:lnTo>
                <a:lnTo>
                  <a:pt x="5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3" name="Freeform 335"/>
          <p:cNvSpPr>
            <a:spLocks noEditPoints="1"/>
          </p:cNvSpPr>
          <p:nvPr/>
        </p:nvSpPr>
        <p:spPr bwMode="auto">
          <a:xfrm>
            <a:off x="1633207" y="2763838"/>
            <a:ext cx="496888" cy="398462"/>
          </a:xfrm>
          <a:custGeom>
            <a:avLst/>
            <a:gdLst>
              <a:gd name="T0" fmla="*/ 1647 w 3447"/>
              <a:gd name="T1" fmla="*/ 1734 h 2752"/>
              <a:gd name="T2" fmla="*/ 1633 w 3447"/>
              <a:gd name="T3" fmla="*/ 1523 h 2752"/>
              <a:gd name="T4" fmla="*/ 1796 w 3447"/>
              <a:gd name="T5" fmla="*/ 1743 h 2752"/>
              <a:gd name="T6" fmla="*/ 1520 w 3447"/>
              <a:gd name="T7" fmla="*/ 423 h 2752"/>
              <a:gd name="T8" fmla="*/ 1428 w 3447"/>
              <a:gd name="T9" fmla="*/ 509 h 2752"/>
              <a:gd name="T10" fmla="*/ 1551 w 3447"/>
              <a:gd name="T11" fmla="*/ 559 h 2752"/>
              <a:gd name="T12" fmla="*/ 1542 w 3447"/>
              <a:gd name="T13" fmla="*/ 506 h 2752"/>
              <a:gd name="T14" fmla="*/ 1524 w 3447"/>
              <a:gd name="T15" fmla="*/ 505 h 2752"/>
              <a:gd name="T16" fmla="*/ 1564 w 3447"/>
              <a:gd name="T17" fmla="*/ 540 h 2752"/>
              <a:gd name="T18" fmla="*/ 1527 w 3447"/>
              <a:gd name="T19" fmla="*/ 668 h 2752"/>
              <a:gd name="T20" fmla="*/ 1707 w 3447"/>
              <a:gd name="T21" fmla="*/ 995 h 2752"/>
              <a:gd name="T22" fmla="*/ 1688 w 3447"/>
              <a:gd name="T23" fmla="*/ 795 h 2752"/>
              <a:gd name="T24" fmla="*/ 1620 w 3447"/>
              <a:gd name="T25" fmla="*/ 555 h 2752"/>
              <a:gd name="T26" fmla="*/ 1520 w 3447"/>
              <a:gd name="T27" fmla="*/ 423 h 2752"/>
              <a:gd name="T28" fmla="*/ 1831 w 3447"/>
              <a:gd name="T29" fmla="*/ 540 h 2752"/>
              <a:gd name="T30" fmla="*/ 1768 w 3447"/>
              <a:gd name="T31" fmla="*/ 757 h 2752"/>
              <a:gd name="T32" fmla="*/ 1729 w 3447"/>
              <a:gd name="T33" fmla="*/ 994 h 2752"/>
              <a:gd name="T34" fmla="*/ 1875 w 3447"/>
              <a:gd name="T35" fmla="*/ 750 h 2752"/>
              <a:gd name="T36" fmla="*/ 1887 w 3447"/>
              <a:gd name="T37" fmla="*/ 555 h 2752"/>
              <a:gd name="T38" fmla="*/ 1910 w 3447"/>
              <a:gd name="T39" fmla="*/ 499 h 2752"/>
              <a:gd name="T40" fmla="*/ 1908 w 3447"/>
              <a:gd name="T41" fmla="*/ 506 h 2752"/>
              <a:gd name="T42" fmla="*/ 1895 w 3447"/>
              <a:gd name="T43" fmla="*/ 559 h 2752"/>
              <a:gd name="T44" fmla="*/ 2017 w 3447"/>
              <a:gd name="T45" fmla="*/ 527 h 2752"/>
              <a:gd name="T46" fmla="*/ 1945 w 3447"/>
              <a:gd name="T47" fmla="*/ 424 h 2752"/>
              <a:gd name="T48" fmla="*/ 824 w 3447"/>
              <a:gd name="T49" fmla="*/ 66 h 2752"/>
              <a:gd name="T50" fmla="*/ 1315 w 3447"/>
              <a:gd name="T51" fmla="*/ 394 h 2752"/>
              <a:gd name="T52" fmla="*/ 1462 w 3447"/>
              <a:gd name="T53" fmla="*/ 431 h 2752"/>
              <a:gd name="T54" fmla="*/ 1602 w 3447"/>
              <a:gd name="T55" fmla="*/ 477 h 2752"/>
              <a:gd name="T56" fmla="*/ 1665 w 3447"/>
              <a:gd name="T57" fmla="*/ 687 h 2752"/>
              <a:gd name="T58" fmla="*/ 1728 w 3447"/>
              <a:gd name="T59" fmla="*/ 904 h 2752"/>
              <a:gd name="T60" fmla="*/ 1799 w 3447"/>
              <a:gd name="T61" fmla="*/ 624 h 2752"/>
              <a:gd name="T62" fmla="*/ 1872 w 3447"/>
              <a:gd name="T63" fmla="*/ 438 h 2752"/>
              <a:gd name="T64" fmla="*/ 2011 w 3447"/>
              <a:gd name="T65" fmla="*/ 456 h 2752"/>
              <a:gd name="T66" fmla="*/ 2308 w 3447"/>
              <a:gd name="T67" fmla="*/ 241 h 2752"/>
              <a:gd name="T68" fmla="*/ 2815 w 3447"/>
              <a:gd name="T69" fmla="*/ 13 h 2752"/>
              <a:gd name="T70" fmla="*/ 3279 w 3447"/>
              <a:gd name="T71" fmla="*/ 69 h 2752"/>
              <a:gd name="T72" fmla="*/ 3444 w 3447"/>
              <a:gd name="T73" fmla="*/ 288 h 2752"/>
              <a:gd name="T74" fmla="*/ 3428 w 3447"/>
              <a:gd name="T75" fmla="*/ 702 h 2752"/>
              <a:gd name="T76" fmla="*/ 3340 w 3447"/>
              <a:gd name="T77" fmla="*/ 1177 h 2752"/>
              <a:gd name="T78" fmla="*/ 3164 w 3447"/>
              <a:gd name="T79" fmla="*/ 1497 h 2752"/>
              <a:gd name="T80" fmla="*/ 2951 w 3447"/>
              <a:gd name="T81" fmla="*/ 1653 h 2752"/>
              <a:gd name="T82" fmla="*/ 3095 w 3447"/>
              <a:gd name="T83" fmla="*/ 1857 h 2752"/>
              <a:gd name="T84" fmla="*/ 3031 w 3447"/>
              <a:gd name="T85" fmla="*/ 2264 h 2752"/>
              <a:gd name="T86" fmla="*/ 2829 w 3447"/>
              <a:gd name="T87" fmla="*/ 2649 h 2752"/>
              <a:gd name="T88" fmla="*/ 2582 w 3447"/>
              <a:gd name="T89" fmla="*/ 2751 h 2752"/>
              <a:gd name="T90" fmla="*/ 2225 w 3447"/>
              <a:gd name="T91" fmla="*/ 2709 h 2752"/>
              <a:gd name="T92" fmla="*/ 1921 w 3447"/>
              <a:gd name="T93" fmla="*/ 2417 h 2752"/>
              <a:gd name="T94" fmla="*/ 1777 w 3447"/>
              <a:gd name="T95" fmla="*/ 2087 h 2752"/>
              <a:gd name="T96" fmla="*/ 1700 w 3447"/>
              <a:gd name="T97" fmla="*/ 2172 h 2752"/>
              <a:gd name="T98" fmla="*/ 1619 w 3447"/>
              <a:gd name="T99" fmla="*/ 2230 h 2752"/>
              <a:gd name="T100" fmla="*/ 1363 w 3447"/>
              <a:gd name="T101" fmla="*/ 2617 h 2752"/>
              <a:gd name="T102" fmla="*/ 986 w 3447"/>
              <a:gd name="T103" fmla="*/ 2750 h 2752"/>
              <a:gd name="T104" fmla="*/ 701 w 3447"/>
              <a:gd name="T105" fmla="*/ 2711 h 2752"/>
              <a:gd name="T106" fmla="*/ 492 w 3447"/>
              <a:gd name="T107" fmla="*/ 2451 h 2752"/>
              <a:gd name="T108" fmla="*/ 346 w 3447"/>
              <a:gd name="T109" fmla="*/ 1978 h 2752"/>
              <a:gd name="T110" fmla="*/ 423 w 3447"/>
              <a:gd name="T111" fmla="*/ 1712 h 2752"/>
              <a:gd name="T112" fmla="*/ 420 w 3447"/>
              <a:gd name="T113" fmla="*/ 1585 h 2752"/>
              <a:gd name="T114" fmla="*/ 158 w 3447"/>
              <a:gd name="T115" fmla="*/ 1321 h 2752"/>
              <a:gd name="T116" fmla="*/ 45 w 3447"/>
              <a:gd name="T117" fmla="*/ 886 h 2752"/>
              <a:gd name="T118" fmla="*/ 0 w 3447"/>
              <a:gd name="T119" fmla="*/ 421 h 2752"/>
              <a:gd name="T120" fmla="*/ 33 w 3447"/>
              <a:gd name="T121" fmla="*/ 166 h 2752"/>
              <a:gd name="T122" fmla="*/ 446 w 3447"/>
              <a:gd name="T123" fmla="*/ 0 h 2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47" h="2752">
                <a:moveTo>
                  <a:pt x="1633" y="1523"/>
                </a:moveTo>
                <a:lnTo>
                  <a:pt x="1613" y="1561"/>
                </a:lnTo>
                <a:lnTo>
                  <a:pt x="1591" y="1597"/>
                </a:lnTo>
                <a:lnTo>
                  <a:pt x="1567" y="1632"/>
                </a:lnTo>
                <a:lnTo>
                  <a:pt x="1591" y="1653"/>
                </a:lnTo>
                <a:lnTo>
                  <a:pt x="1612" y="1677"/>
                </a:lnTo>
                <a:lnTo>
                  <a:pt x="1631" y="1704"/>
                </a:lnTo>
                <a:lnTo>
                  <a:pt x="1647" y="1734"/>
                </a:lnTo>
                <a:lnTo>
                  <a:pt x="1660" y="1767"/>
                </a:lnTo>
                <a:lnTo>
                  <a:pt x="1663" y="1742"/>
                </a:lnTo>
                <a:lnTo>
                  <a:pt x="1667" y="1720"/>
                </a:lnTo>
                <a:lnTo>
                  <a:pt x="1660" y="1685"/>
                </a:lnTo>
                <a:lnTo>
                  <a:pt x="1651" y="1648"/>
                </a:lnTo>
                <a:lnTo>
                  <a:pt x="1645" y="1609"/>
                </a:lnTo>
                <a:lnTo>
                  <a:pt x="1638" y="1567"/>
                </a:lnTo>
                <a:lnTo>
                  <a:pt x="1633" y="1523"/>
                </a:lnTo>
                <a:close/>
                <a:moveTo>
                  <a:pt x="1804" y="1501"/>
                </a:moveTo>
                <a:lnTo>
                  <a:pt x="1799" y="1563"/>
                </a:lnTo>
                <a:lnTo>
                  <a:pt x="1790" y="1621"/>
                </a:lnTo>
                <a:lnTo>
                  <a:pt x="1782" y="1676"/>
                </a:lnTo>
                <a:lnTo>
                  <a:pt x="1773" y="1724"/>
                </a:lnTo>
                <a:lnTo>
                  <a:pt x="1779" y="1751"/>
                </a:lnTo>
                <a:lnTo>
                  <a:pt x="1783" y="1781"/>
                </a:lnTo>
                <a:lnTo>
                  <a:pt x="1796" y="1743"/>
                </a:lnTo>
                <a:lnTo>
                  <a:pt x="1813" y="1711"/>
                </a:lnTo>
                <a:lnTo>
                  <a:pt x="1832" y="1681"/>
                </a:lnTo>
                <a:lnTo>
                  <a:pt x="1855" y="1654"/>
                </a:lnTo>
                <a:lnTo>
                  <a:pt x="1880" y="1632"/>
                </a:lnTo>
                <a:lnTo>
                  <a:pt x="1852" y="1591"/>
                </a:lnTo>
                <a:lnTo>
                  <a:pt x="1826" y="1547"/>
                </a:lnTo>
                <a:lnTo>
                  <a:pt x="1804" y="1501"/>
                </a:lnTo>
                <a:close/>
                <a:moveTo>
                  <a:pt x="1520" y="423"/>
                </a:moveTo>
                <a:lnTo>
                  <a:pt x="1501" y="424"/>
                </a:lnTo>
                <a:lnTo>
                  <a:pt x="1480" y="431"/>
                </a:lnTo>
                <a:lnTo>
                  <a:pt x="1465" y="437"/>
                </a:lnTo>
                <a:lnTo>
                  <a:pt x="1451" y="447"/>
                </a:lnTo>
                <a:lnTo>
                  <a:pt x="1442" y="460"/>
                </a:lnTo>
                <a:lnTo>
                  <a:pt x="1433" y="476"/>
                </a:lnTo>
                <a:lnTo>
                  <a:pt x="1429" y="493"/>
                </a:lnTo>
                <a:lnTo>
                  <a:pt x="1428" y="509"/>
                </a:lnTo>
                <a:lnTo>
                  <a:pt x="1429" y="525"/>
                </a:lnTo>
                <a:lnTo>
                  <a:pt x="1474" y="587"/>
                </a:lnTo>
                <a:lnTo>
                  <a:pt x="1487" y="591"/>
                </a:lnTo>
                <a:lnTo>
                  <a:pt x="1501" y="592"/>
                </a:lnTo>
                <a:lnTo>
                  <a:pt x="1514" y="591"/>
                </a:lnTo>
                <a:lnTo>
                  <a:pt x="1530" y="584"/>
                </a:lnTo>
                <a:lnTo>
                  <a:pt x="1541" y="573"/>
                </a:lnTo>
                <a:lnTo>
                  <a:pt x="1551" y="559"/>
                </a:lnTo>
                <a:lnTo>
                  <a:pt x="1556" y="542"/>
                </a:lnTo>
                <a:lnTo>
                  <a:pt x="1556" y="525"/>
                </a:lnTo>
                <a:lnTo>
                  <a:pt x="1555" y="522"/>
                </a:lnTo>
                <a:lnTo>
                  <a:pt x="1554" y="516"/>
                </a:lnTo>
                <a:lnTo>
                  <a:pt x="1550" y="510"/>
                </a:lnTo>
                <a:lnTo>
                  <a:pt x="1544" y="507"/>
                </a:lnTo>
                <a:lnTo>
                  <a:pt x="1543" y="506"/>
                </a:lnTo>
                <a:lnTo>
                  <a:pt x="1542" y="506"/>
                </a:lnTo>
                <a:lnTo>
                  <a:pt x="1538" y="506"/>
                </a:lnTo>
                <a:lnTo>
                  <a:pt x="1532" y="508"/>
                </a:lnTo>
                <a:lnTo>
                  <a:pt x="1523" y="514"/>
                </a:lnTo>
                <a:lnTo>
                  <a:pt x="1514" y="524"/>
                </a:lnTo>
                <a:lnTo>
                  <a:pt x="1502" y="538"/>
                </a:lnTo>
                <a:lnTo>
                  <a:pt x="1497" y="532"/>
                </a:lnTo>
                <a:lnTo>
                  <a:pt x="1512" y="516"/>
                </a:lnTo>
                <a:lnTo>
                  <a:pt x="1524" y="505"/>
                </a:lnTo>
                <a:lnTo>
                  <a:pt x="1535" y="499"/>
                </a:lnTo>
                <a:lnTo>
                  <a:pt x="1545" y="499"/>
                </a:lnTo>
                <a:lnTo>
                  <a:pt x="1553" y="503"/>
                </a:lnTo>
                <a:lnTo>
                  <a:pt x="1557" y="509"/>
                </a:lnTo>
                <a:lnTo>
                  <a:pt x="1560" y="515"/>
                </a:lnTo>
                <a:lnTo>
                  <a:pt x="1562" y="521"/>
                </a:lnTo>
                <a:lnTo>
                  <a:pt x="1562" y="523"/>
                </a:lnTo>
                <a:lnTo>
                  <a:pt x="1564" y="540"/>
                </a:lnTo>
                <a:lnTo>
                  <a:pt x="1559" y="556"/>
                </a:lnTo>
                <a:lnTo>
                  <a:pt x="1553" y="571"/>
                </a:lnTo>
                <a:lnTo>
                  <a:pt x="1542" y="582"/>
                </a:lnTo>
                <a:lnTo>
                  <a:pt x="1531" y="592"/>
                </a:lnTo>
                <a:lnTo>
                  <a:pt x="1516" y="597"/>
                </a:lnTo>
                <a:lnTo>
                  <a:pt x="1498" y="599"/>
                </a:lnTo>
                <a:lnTo>
                  <a:pt x="1481" y="595"/>
                </a:lnTo>
                <a:lnTo>
                  <a:pt x="1527" y="668"/>
                </a:lnTo>
                <a:lnTo>
                  <a:pt x="1569" y="743"/>
                </a:lnTo>
                <a:lnTo>
                  <a:pt x="1604" y="818"/>
                </a:lnTo>
                <a:lnTo>
                  <a:pt x="1635" y="893"/>
                </a:lnTo>
                <a:lnTo>
                  <a:pt x="1658" y="969"/>
                </a:lnTo>
                <a:lnTo>
                  <a:pt x="1676" y="1043"/>
                </a:lnTo>
                <a:lnTo>
                  <a:pt x="1686" y="1022"/>
                </a:lnTo>
                <a:lnTo>
                  <a:pt x="1696" y="1005"/>
                </a:lnTo>
                <a:lnTo>
                  <a:pt x="1707" y="995"/>
                </a:lnTo>
                <a:lnTo>
                  <a:pt x="1718" y="992"/>
                </a:lnTo>
                <a:lnTo>
                  <a:pt x="1718" y="978"/>
                </a:lnTo>
                <a:lnTo>
                  <a:pt x="1719" y="964"/>
                </a:lnTo>
                <a:lnTo>
                  <a:pt x="1716" y="934"/>
                </a:lnTo>
                <a:lnTo>
                  <a:pt x="1711" y="901"/>
                </a:lnTo>
                <a:lnTo>
                  <a:pt x="1704" y="867"/>
                </a:lnTo>
                <a:lnTo>
                  <a:pt x="1696" y="831"/>
                </a:lnTo>
                <a:lnTo>
                  <a:pt x="1688" y="795"/>
                </a:lnTo>
                <a:lnTo>
                  <a:pt x="1678" y="758"/>
                </a:lnTo>
                <a:lnTo>
                  <a:pt x="1668" y="722"/>
                </a:lnTo>
                <a:lnTo>
                  <a:pt x="1658" y="687"/>
                </a:lnTo>
                <a:lnTo>
                  <a:pt x="1649" y="656"/>
                </a:lnTo>
                <a:lnTo>
                  <a:pt x="1640" y="625"/>
                </a:lnTo>
                <a:lnTo>
                  <a:pt x="1631" y="598"/>
                </a:lnTo>
                <a:lnTo>
                  <a:pt x="1625" y="574"/>
                </a:lnTo>
                <a:lnTo>
                  <a:pt x="1620" y="555"/>
                </a:lnTo>
                <a:lnTo>
                  <a:pt x="1615" y="540"/>
                </a:lnTo>
                <a:lnTo>
                  <a:pt x="1606" y="508"/>
                </a:lnTo>
                <a:lnTo>
                  <a:pt x="1595" y="481"/>
                </a:lnTo>
                <a:lnTo>
                  <a:pt x="1584" y="460"/>
                </a:lnTo>
                <a:lnTo>
                  <a:pt x="1570" y="444"/>
                </a:lnTo>
                <a:lnTo>
                  <a:pt x="1555" y="433"/>
                </a:lnTo>
                <a:lnTo>
                  <a:pt x="1538" y="425"/>
                </a:lnTo>
                <a:lnTo>
                  <a:pt x="1520" y="423"/>
                </a:lnTo>
                <a:close/>
                <a:moveTo>
                  <a:pt x="1926" y="423"/>
                </a:moveTo>
                <a:lnTo>
                  <a:pt x="1908" y="425"/>
                </a:lnTo>
                <a:lnTo>
                  <a:pt x="1892" y="432"/>
                </a:lnTo>
                <a:lnTo>
                  <a:pt x="1876" y="443"/>
                </a:lnTo>
                <a:lnTo>
                  <a:pt x="1862" y="460"/>
                </a:lnTo>
                <a:lnTo>
                  <a:pt x="1851" y="481"/>
                </a:lnTo>
                <a:lnTo>
                  <a:pt x="1840" y="508"/>
                </a:lnTo>
                <a:lnTo>
                  <a:pt x="1831" y="540"/>
                </a:lnTo>
                <a:lnTo>
                  <a:pt x="1826" y="554"/>
                </a:lnTo>
                <a:lnTo>
                  <a:pt x="1821" y="574"/>
                </a:lnTo>
                <a:lnTo>
                  <a:pt x="1814" y="597"/>
                </a:lnTo>
                <a:lnTo>
                  <a:pt x="1806" y="625"/>
                </a:lnTo>
                <a:lnTo>
                  <a:pt x="1797" y="654"/>
                </a:lnTo>
                <a:lnTo>
                  <a:pt x="1788" y="687"/>
                </a:lnTo>
                <a:lnTo>
                  <a:pt x="1778" y="721"/>
                </a:lnTo>
                <a:lnTo>
                  <a:pt x="1768" y="757"/>
                </a:lnTo>
                <a:lnTo>
                  <a:pt x="1759" y="794"/>
                </a:lnTo>
                <a:lnTo>
                  <a:pt x="1750" y="830"/>
                </a:lnTo>
                <a:lnTo>
                  <a:pt x="1742" y="866"/>
                </a:lnTo>
                <a:lnTo>
                  <a:pt x="1735" y="901"/>
                </a:lnTo>
                <a:lnTo>
                  <a:pt x="1730" y="934"/>
                </a:lnTo>
                <a:lnTo>
                  <a:pt x="1726" y="963"/>
                </a:lnTo>
                <a:lnTo>
                  <a:pt x="1728" y="979"/>
                </a:lnTo>
                <a:lnTo>
                  <a:pt x="1729" y="994"/>
                </a:lnTo>
                <a:lnTo>
                  <a:pt x="1739" y="1004"/>
                </a:lnTo>
                <a:lnTo>
                  <a:pt x="1749" y="1019"/>
                </a:lnTo>
                <a:lnTo>
                  <a:pt x="1759" y="1040"/>
                </a:lnTo>
                <a:lnTo>
                  <a:pt x="1768" y="1065"/>
                </a:lnTo>
                <a:lnTo>
                  <a:pt x="1785" y="987"/>
                </a:lnTo>
                <a:lnTo>
                  <a:pt x="1808" y="908"/>
                </a:lnTo>
                <a:lnTo>
                  <a:pt x="1839" y="829"/>
                </a:lnTo>
                <a:lnTo>
                  <a:pt x="1875" y="750"/>
                </a:lnTo>
                <a:lnTo>
                  <a:pt x="1919" y="671"/>
                </a:lnTo>
                <a:lnTo>
                  <a:pt x="1967" y="595"/>
                </a:lnTo>
                <a:lnTo>
                  <a:pt x="1948" y="598"/>
                </a:lnTo>
                <a:lnTo>
                  <a:pt x="1930" y="597"/>
                </a:lnTo>
                <a:lnTo>
                  <a:pt x="1916" y="592"/>
                </a:lnTo>
                <a:lnTo>
                  <a:pt x="1904" y="582"/>
                </a:lnTo>
                <a:lnTo>
                  <a:pt x="1893" y="570"/>
                </a:lnTo>
                <a:lnTo>
                  <a:pt x="1887" y="555"/>
                </a:lnTo>
                <a:lnTo>
                  <a:pt x="1884" y="539"/>
                </a:lnTo>
                <a:lnTo>
                  <a:pt x="1884" y="523"/>
                </a:lnTo>
                <a:lnTo>
                  <a:pt x="1885" y="521"/>
                </a:lnTo>
                <a:lnTo>
                  <a:pt x="1886" y="515"/>
                </a:lnTo>
                <a:lnTo>
                  <a:pt x="1889" y="509"/>
                </a:lnTo>
                <a:lnTo>
                  <a:pt x="1893" y="503"/>
                </a:lnTo>
                <a:lnTo>
                  <a:pt x="1901" y="499"/>
                </a:lnTo>
                <a:lnTo>
                  <a:pt x="1910" y="499"/>
                </a:lnTo>
                <a:lnTo>
                  <a:pt x="1922" y="505"/>
                </a:lnTo>
                <a:lnTo>
                  <a:pt x="1936" y="515"/>
                </a:lnTo>
                <a:lnTo>
                  <a:pt x="1949" y="532"/>
                </a:lnTo>
                <a:lnTo>
                  <a:pt x="1944" y="537"/>
                </a:lnTo>
                <a:lnTo>
                  <a:pt x="1932" y="523"/>
                </a:lnTo>
                <a:lnTo>
                  <a:pt x="1922" y="513"/>
                </a:lnTo>
                <a:lnTo>
                  <a:pt x="1914" y="508"/>
                </a:lnTo>
                <a:lnTo>
                  <a:pt x="1908" y="506"/>
                </a:lnTo>
                <a:lnTo>
                  <a:pt x="1903" y="506"/>
                </a:lnTo>
                <a:lnTo>
                  <a:pt x="1903" y="506"/>
                </a:lnTo>
                <a:lnTo>
                  <a:pt x="1896" y="510"/>
                </a:lnTo>
                <a:lnTo>
                  <a:pt x="1893" y="516"/>
                </a:lnTo>
                <a:lnTo>
                  <a:pt x="1891" y="522"/>
                </a:lnTo>
                <a:lnTo>
                  <a:pt x="1891" y="525"/>
                </a:lnTo>
                <a:lnTo>
                  <a:pt x="1890" y="542"/>
                </a:lnTo>
                <a:lnTo>
                  <a:pt x="1895" y="559"/>
                </a:lnTo>
                <a:lnTo>
                  <a:pt x="1904" y="573"/>
                </a:lnTo>
                <a:lnTo>
                  <a:pt x="1916" y="583"/>
                </a:lnTo>
                <a:lnTo>
                  <a:pt x="1931" y="590"/>
                </a:lnTo>
                <a:lnTo>
                  <a:pt x="1945" y="592"/>
                </a:lnTo>
                <a:lnTo>
                  <a:pt x="1960" y="591"/>
                </a:lnTo>
                <a:lnTo>
                  <a:pt x="1974" y="587"/>
                </a:lnTo>
                <a:lnTo>
                  <a:pt x="1995" y="556"/>
                </a:lnTo>
                <a:lnTo>
                  <a:pt x="2017" y="527"/>
                </a:lnTo>
                <a:lnTo>
                  <a:pt x="2018" y="510"/>
                </a:lnTo>
                <a:lnTo>
                  <a:pt x="2017" y="493"/>
                </a:lnTo>
                <a:lnTo>
                  <a:pt x="2013" y="476"/>
                </a:lnTo>
                <a:lnTo>
                  <a:pt x="2004" y="460"/>
                </a:lnTo>
                <a:lnTo>
                  <a:pt x="1994" y="447"/>
                </a:lnTo>
                <a:lnTo>
                  <a:pt x="1981" y="437"/>
                </a:lnTo>
                <a:lnTo>
                  <a:pt x="1966" y="429"/>
                </a:lnTo>
                <a:lnTo>
                  <a:pt x="1945" y="424"/>
                </a:lnTo>
                <a:lnTo>
                  <a:pt x="1926" y="423"/>
                </a:lnTo>
                <a:close/>
                <a:moveTo>
                  <a:pt x="446" y="0"/>
                </a:moveTo>
                <a:lnTo>
                  <a:pt x="507" y="0"/>
                </a:lnTo>
                <a:lnTo>
                  <a:pt x="569" y="5"/>
                </a:lnTo>
                <a:lnTo>
                  <a:pt x="632" y="13"/>
                </a:lnTo>
                <a:lnTo>
                  <a:pt x="695" y="27"/>
                </a:lnTo>
                <a:lnTo>
                  <a:pt x="759" y="45"/>
                </a:lnTo>
                <a:lnTo>
                  <a:pt x="824" y="66"/>
                </a:lnTo>
                <a:lnTo>
                  <a:pt x="887" y="93"/>
                </a:lnTo>
                <a:lnTo>
                  <a:pt x="952" y="124"/>
                </a:lnTo>
                <a:lnTo>
                  <a:pt x="1015" y="159"/>
                </a:lnTo>
                <a:lnTo>
                  <a:pt x="1078" y="198"/>
                </a:lnTo>
                <a:lnTo>
                  <a:pt x="1140" y="241"/>
                </a:lnTo>
                <a:lnTo>
                  <a:pt x="1200" y="288"/>
                </a:lnTo>
                <a:lnTo>
                  <a:pt x="1258" y="339"/>
                </a:lnTo>
                <a:lnTo>
                  <a:pt x="1315" y="394"/>
                </a:lnTo>
                <a:lnTo>
                  <a:pt x="1353" y="434"/>
                </a:lnTo>
                <a:lnTo>
                  <a:pt x="1388" y="474"/>
                </a:lnTo>
                <a:lnTo>
                  <a:pt x="1420" y="514"/>
                </a:lnTo>
                <a:lnTo>
                  <a:pt x="1421" y="494"/>
                </a:lnTo>
                <a:lnTo>
                  <a:pt x="1428" y="474"/>
                </a:lnTo>
                <a:lnTo>
                  <a:pt x="1436" y="456"/>
                </a:lnTo>
                <a:lnTo>
                  <a:pt x="1447" y="442"/>
                </a:lnTo>
                <a:lnTo>
                  <a:pt x="1462" y="431"/>
                </a:lnTo>
                <a:lnTo>
                  <a:pt x="1478" y="423"/>
                </a:lnTo>
                <a:lnTo>
                  <a:pt x="1500" y="417"/>
                </a:lnTo>
                <a:lnTo>
                  <a:pt x="1521" y="416"/>
                </a:lnTo>
                <a:lnTo>
                  <a:pt x="1540" y="418"/>
                </a:lnTo>
                <a:lnTo>
                  <a:pt x="1558" y="425"/>
                </a:lnTo>
                <a:lnTo>
                  <a:pt x="1574" y="438"/>
                </a:lnTo>
                <a:lnTo>
                  <a:pt x="1589" y="455"/>
                </a:lnTo>
                <a:lnTo>
                  <a:pt x="1602" y="477"/>
                </a:lnTo>
                <a:lnTo>
                  <a:pt x="1612" y="505"/>
                </a:lnTo>
                <a:lnTo>
                  <a:pt x="1622" y="538"/>
                </a:lnTo>
                <a:lnTo>
                  <a:pt x="1626" y="553"/>
                </a:lnTo>
                <a:lnTo>
                  <a:pt x="1632" y="572"/>
                </a:lnTo>
                <a:lnTo>
                  <a:pt x="1639" y="596"/>
                </a:lnTo>
                <a:lnTo>
                  <a:pt x="1647" y="624"/>
                </a:lnTo>
                <a:lnTo>
                  <a:pt x="1656" y="654"/>
                </a:lnTo>
                <a:lnTo>
                  <a:pt x="1665" y="687"/>
                </a:lnTo>
                <a:lnTo>
                  <a:pt x="1676" y="722"/>
                </a:lnTo>
                <a:lnTo>
                  <a:pt x="1685" y="758"/>
                </a:lnTo>
                <a:lnTo>
                  <a:pt x="1695" y="796"/>
                </a:lnTo>
                <a:lnTo>
                  <a:pt x="1703" y="833"/>
                </a:lnTo>
                <a:lnTo>
                  <a:pt x="1711" y="869"/>
                </a:lnTo>
                <a:lnTo>
                  <a:pt x="1718" y="904"/>
                </a:lnTo>
                <a:lnTo>
                  <a:pt x="1723" y="938"/>
                </a:lnTo>
                <a:lnTo>
                  <a:pt x="1728" y="904"/>
                </a:lnTo>
                <a:lnTo>
                  <a:pt x="1735" y="869"/>
                </a:lnTo>
                <a:lnTo>
                  <a:pt x="1743" y="833"/>
                </a:lnTo>
                <a:lnTo>
                  <a:pt x="1751" y="796"/>
                </a:lnTo>
                <a:lnTo>
                  <a:pt x="1761" y="758"/>
                </a:lnTo>
                <a:lnTo>
                  <a:pt x="1771" y="722"/>
                </a:lnTo>
                <a:lnTo>
                  <a:pt x="1781" y="687"/>
                </a:lnTo>
                <a:lnTo>
                  <a:pt x="1790" y="654"/>
                </a:lnTo>
                <a:lnTo>
                  <a:pt x="1799" y="624"/>
                </a:lnTo>
                <a:lnTo>
                  <a:pt x="1807" y="596"/>
                </a:lnTo>
                <a:lnTo>
                  <a:pt x="1815" y="572"/>
                </a:lnTo>
                <a:lnTo>
                  <a:pt x="1820" y="553"/>
                </a:lnTo>
                <a:lnTo>
                  <a:pt x="1824" y="538"/>
                </a:lnTo>
                <a:lnTo>
                  <a:pt x="1834" y="505"/>
                </a:lnTo>
                <a:lnTo>
                  <a:pt x="1844" y="477"/>
                </a:lnTo>
                <a:lnTo>
                  <a:pt x="1857" y="455"/>
                </a:lnTo>
                <a:lnTo>
                  <a:pt x="1872" y="438"/>
                </a:lnTo>
                <a:lnTo>
                  <a:pt x="1888" y="425"/>
                </a:lnTo>
                <a:lnTo>
                  <a:pt x="1906" y="418"/>
                </a:lnTo>
                <a:lnTo>
                  <a:pt x="1925" y="416"/>
                </a:lnTo>
                <a:lnTo>
                  <a:pt x="1946" y="417"/>
                </a:lnTo>
                <a:lnTo>
                  <a:pt x="1968" y="423"/>
                </a:lnTo>
                <a:lnTo>
                  <a:pt x="1984" y="431"/>
                </a:lnTo>
                <a:lnTo>
                  <a:pt x="1999" y="442"/>
                </a:lnTo>
                <a:lnTo>
                  <a:pt x="2011" y="456"/>
                </a:lnTo>
                <a:lnTo>
                  <a:pt x="2019" y="474"/>
                </a:lnTo>
                <a:lnTo>
                  <a:pt x="2025" y="494"/>
                </a:lnTo>
                <a:lnTo>
                  <a:pt x="2026" y="515"/>
                </a:lnTo>
                <a:lnTo>
                  <a:pt x="2077" y="454"/>
                </a:lnTo>
                <a:lnTo>
                  <a:pt x="2132" y="394"/>
                </a:lnTo>
                <a:lnTo>
                  <a:pt x="2189" y="339"/>
                </a:lnTo>
                <a:lnTo>
                  <a:pt x="2247" y="288"/>
                </a:lnTo>
                <a:lnTo>
                  <a:pt x="2308" y="241"/>
                </a:lnTo>
                <a:lnTo>
                  <a:pt x="2369" y="198"/>
                </a:lnTo>
                <a:lnTo>
                  <a:pt x="2432" y="159"/>
                </a:lnTo>
                <a:lnTo>
                  <a:pt x="2495" y="124"/>
                </a:lnTo>
                <a:lnTo>
                  <a:pt x="2560" y="93"/>
                </a:lnTo>
                <a:lnTo>
                  <a:pt x="2624" y="66"/>
                </a:lnTo>
                <a:lnTo>
                  <a:pt x="2688" y="45"/>
                </a:lnTo>
                <a:lnTo>
                  <a:pt x="2752" y="27"/>
                </a:lnTo>
                <a:lnTo>
                  <a:pt x="2815" y="13"/>
                </a:lnTo>
                <a:lnTo>
                  <a:pt x="2879" y="5"/>
                </a:lnTo>
                <a:lnTo>
                  <a:pt x="2940" y="0"/>
                </a:lnTo>
                <a:lnTo>
                  <a:pt x="3002" y="0"/>
                </a:lnTo>
                <a:lnTo>
                  <a:pt x="3061" y="4"/>
                </a:lnTo>
                <a:lnTo>
                  <a:pt x="3119" y="13"/>
                </a:lnTo>
                <a:lnTo>
                  <a:pt x="3175" y="27"/>
                </a:lnTo>
                <a:lnTo>
                  <a:pt x="3228" y="45"/>
                </a:lnTo>
                <a:lnTo>
                  <a:pt x="3279" y="69"/>
                </a:lnTo>
                <a:lnTo>
                  <a:pt x="3327" y="96"/>
                </a:lnTo>
                <a:lnTo>
                  <a:pt x="3373" y="129"/>
                </a:lnTo>
                <a:lnTo>
                  <a:pt x="3415" y="166"/>
                </a:lnTo>
                <a:lnTo>
                  <a:pt x="3424" y="179"/>
                </a:lnTo>
                <a:lnTo>
                  <a:pt x="3430" y="198"/>
                </a:lnTo>
                <a:lnTo>
                  <a:pt x="3437" y="222"/>
                </a:lnTo>
                <a:lnTo>
                  <a:pt x="3441" y="253"/>
                </a:lnTo>
                <a:lnTo>
                  <a:pt x="3444" y="288"/>
                </a:lnTo>
                <a:lnTo>
                  <a:pt x="3446" y="329"/>
                </a:lnTo>
                <a:lnTo>
                  <a:pt x="3447" y="373"/>
                </a:lnTo>
                <a:lnTo>
                  <a:pt x="3447" y="421"/>
                </a:lnTo>
                <a:lnTo>
                  <a:pt x="3446" y="473"/>
                </a:lnTo>
                <a:lnTo>
                  <a:pt x="3443" y="527"/>
                </a:lnTo>
                <a:lnTo>
                  <a:pt x="3440" y="583"/>
                </a:lnTo>
                <a:lnTo>
                  <a:pt x="3434" y="642"/>
                </a:lnTo>
                <a:lnTo>
                  <a:pt x="3428" y="702"/>
                </a:lnTo>
                <a:lnTo>
                  <a:pt x="3421" y="763"/>
                </a:lnTo>
                <a:lnTo>
                  <a:pt x="3413" y="824"/>
                </a:lnTo>
                <a:lnTo>
                  <a:pt x="3404" y="886"/>
                </a:lnTo>
                <a:lnTo>
                  <a:pt x="3393" y="946"/>
                </a:lnTo>
                <a:lnTo>
                  <a:pt x="3381" y="1007"/>
                </a:lnTo>
                <a:lnTo>
                  <a:pt x="3369" y="1065"/>
                </a:lnTo>
                <a:lnTo>
                  <a:pt x="3355" y="1121"/>
                </a:lnTo>
                <a:lnTo>
                  <a:pt x="3340" y="1177"/>
                </a:lnTo>
                <a:lnTo>
                  <a:pt x="3324" y="1228"/>
                </a:lnTo>
                <a:lnTo>
                  <a:pt x="3307" y="1276"/>
                </a:lnTo>
                <a:lnTo>
                  <a:pt x="3290" y="1321"/>
                </a:lnTo>
                <a:lnTo>
                  <a:pt x="3271" y="1362"/>
                </a:lnTo>
                <a:lnTo>
                  <a:pt x="3251" y="1397"/>
                </a:lnTo>
                <a:lnTo>
                  <a:pt x="3231" y="1429"/>
                </a:lnTo>
                <a:lnTo>
                  <a:pt x="3210" y="1455"/>
                </a:lnTo>
                <a:lnTo>
                  <a:pt x="3164" y="1497"/>
                </a:lnTo>
                <a:lnTo>
                  <a:pt x="3119" y="1533"/>
                </a:lnTo>
                <a:lnTo>
                  <a:pt x="3073" y="1562"/>
                </a:lnTo>
                <a:lnTo>
                  <a:pt x="3028" y="1585"/>
                </a:lnTo>
                <a:lnTo>
                  <a:pt x="2983" y="1602"/>
                </a:lnTo>
                <a:lnTo>
                  <a:pt x="2938" y="1615"/>
                </a:lnTo>
                <a:lnTo>
                  <a:pt x="2893" y="1624"/>
                </a:lnTo>
                <a:lnTo>
                  <a:pt x="2922" y="1637"/>
                </a:lnTo>
                <a:lnTo>
                  <a:pt x="2951" y="1653"/>
                </a:lnTo>
                <a:lnTo>
                  <a:pt x="2978" y="1670"/>
                </a:lnTo>
                <a:lnTo>
                  <a:pt x="3002" y="1689"/>
                </a:lnTo>
                <a:lnTo>
                  <a:pt x="3024" y="1712"/>
                </a:lnTo>
                <a:lnTo>
                  <a:pt x="3043" y="1735"/>
                </a:lnTo>
                <a:lnTo>
                  <a:pt x="3061" y="1762"/>
                </a:lnTo>
                <a:lnTo>
                  <a:pt x="3075" y="1790"/>
                </a:lnTo>
                <a:lnTo>
                  <a:pt x="3087" y="1822"/>
                </a:lnTo>
                <a:lnTo>
                  <a:pt x="3095" y="1857"/>
                </a:lnTo>
                <a:lnTo>
                  <a:pt x="3102" y="1894"/>
                </a:lnTo>
                <a:lnTo>
                  <a:pt x="3103" y="1935"/>
                </a:lnTo>
                <a:lnTo>
                  <a:pt x="3102" y="1978"/>
                </a:lnTo>
                <a:lnTo>
                  <a:pt x="3096" y="2025"/>
                </a:lnTo>
                <a:lnTo>
                  <a:pt x="3087" y="2076"/>
                </a:lnTo>
                <a:lnTo>
                  <a:pt x="3074" y="2129"/>
                </a:lnTo>
                <a:lnTo>
                  <a:pt x="3056" y="2187"/>
                </a:lnTo>
                <a:lnTo>
                  <a:pt x="3031" y="2264"/>
                </a:lnTo>
                <a:lnTo>
                  <a:pt x="3005" y="2333"/>
                </a:lnTo>
                <a:lnTo>
                  <a:pt x="2980" y="2395"/>
                </a:lnTo>
                <a:lnTo>
                  <a:pt x="2955" y="2451"/>
                </a:lnTo>
                <a:lnTo>
                  <a:pt x="2931" y="2502"/>
                </a:lnTo>
                <a:lnTo>
                  <a:pt x="2905" y="2547"/>
                </a:lnTo>
                <a:lnTo>
                  <a:pt x="2881" y="2586"/>
                </a:lnTo>
                <a:lnTo>
                  <a:pt x="2856" y="2620"/>
                </a:lnTo>
                <a:lnTo>
                  <a:pt x="2829" y="2649"/>
                </a:lnTo>
                <a:lnTo>
                  <a:pt x="2803" y="2673"/>
                </a:lnTo>
                <a:lnTo>
                  <a:pt x="2775" y="2694"/>
                </a:lnTo>
                <a:lnTo>
                  <a:pt x="2746" y="2711"/>
                </a:lnTo>
                <a:lnTo>
                  <a:pt x="2717" y="2725"/>
                </a:lnTo>
                <a:lnTo>
                  <a:pt x="2686" y="2735"/>
                </a:lnTo>
                <a:lnTo>
                  <a:pt x="2653" y="2742"/>
                </a:lnTo>
                <a:lnTo>
                  <a:pt x="2618" y="2748"/>
                </a:lnTo>
                <a:lnTo>
                  <a:pt x="2582" y="2751"/>
                </a:lnTo>
                <a:lnTo>
                  <a:pt x="2544" y="2752"/>
                </a:lnTo>
                <a:lnTo>
                  <a:pt x="2504" y="2752"/>
                </a:lnTo>
                <a:lnTo>
                  <a:pt x="2461" y="2750"/>
                </a:lnTo>
                <a:lnTo>
                  <a:pt x="2416" y="2748"/>
                </a:lnTo>
                <a:lnTo>
                  <a:pt x="2368" y="2744"/>
                </a:lnTo>
                <a:lnTo>
                  <a:pt x="2319" y="2739"/>
                </a:lnTo>
                <a:lnTo>
                  <a:pt x="2272" y="2726"/>
                </a:lnTo>
                <a:lnTo>
                  <a:pt x="2225" y="2709"/>
                </a:lnTo>
                <a:lnTo>
                  <a:pt x="2180" y="2686"/>
                </a:lnTo>
                <a:lnTo>
                  <a:pt x="2137" y="2659"/>
                </a:lnTo>
                <a:lnTo>
                  <a:pt x="2096" y="2628"/>
                </a:lnTo>
                <a:lnTo>
                  <a:pt x="2056" y="2592"/>
                </a:lnTo>
                <a:lnTo>
                  <a:pt x="2019" y="2552"/>
                </a:lnTo>
                <a:lnTo>
                  <a:pt x="1984" y="2510"/>
                </a:lnTo>
                <a:lnTo>
                  <a:pt x="1951" y="2465"/>
                </a:lnTo>
                <a:lnTo>
                  <a:pt x="1921" y="2417"/>
                </a:lnTo>
                <a:lnTo>
                  <a:pt x="1892" y="2369"/>
                </a:lnTo>
                <a:lnTo>
                  <a:pt x="1867" y="2318"/>
                </a:lnTo>
                <a:lnTo>
                  <a:pt x="1843" y="2267"/>
                </a:lnTo>
                <a:lnTo>
                  <a:pt x="1823" y="2214"/>
                </a:lnTo>
                <a:lnTo>
                  <a:pt x="1806" y="2161"/>
                </a:lnTo>
                <a:lnTo>
                  <a:pt x="1791" y="2109"/>
                </a:lnTo>
                <a:lnTo>
                  <a:pt x="1781" y="2057"/>
                </a:lnTo>
                <a:lnTo>
                  <a:pt x="1777" y="2087"/>
                </a:lnTo>
                <a:lnTo>
                  <a:pt x="1770" y="2115"/>
                </a:lnTo>
                <a:lnTo>
                  <a:pt x="1763" y="2138"/>
                </a:lnTo>
                <a:lnTo>
                  <a:pt x="1755" y="2157"/>
                </a:lnTo>
                <a:lnTo>
                  <a:pt x="1746" y="2172"/>
                </a:lnTo>
                <a:lnTo>
                  <a:pt x="1734" y="2181"/>
                </a:lnTo>
                <a:lnTo>
                  <a:pt x="1723" y="2184"/>
                </a:lnTo>
                <a:lnTo>
                  <a:pt x="1711" y="2181"/>
                </a:lnTo>
                <a:lnTo>
                  <a:pt x="1700" y="2172"/>
                </a:lnTo>
                <a:lnTo>
                  <a:pt x="1691" y="2160"/>
                </a:lnTo>
                <a:lnTo>
                  <a:pt x="1683" y="2141"/>
                </a:lnTo>
                <a:lnTo>
                  <a:pt x="1676" y="2119"/>
                </a:lnTo>
                <a:lnTo>
                  <a:pt x="1671" y="2094"/>
                </a:lnTo>
                <a:lnTo>
                  <a:pt x="1666" y="2064"/>
                </a:lnTo>
                <a:lnTo>
                  <a:pt x="1654" y="2119"/>
                </a:lnTo>
                <a:lnTo>
                  <a:pt x="1638" y="2174"/>
                </a:lnTo>
                <a:lnTo>
                  <a:pt x="1619" y="2230"/>
                </a:lnTo>
                <a:lnTo>
                  <a:pt x="1596" y="2284"/>
                </a:lnTo>
                <a:lnTo>
                  <a:pt x="1571" y="2338"/>
                </a:lnTo>
                <a:lnTo>
                  <a:pt x="1543" y="2391"/>
                </a:lnTo>
                <a:lnTo>
                  <a:pt x="1512" y="2442"/>
                </a:lnTo>
                <a:lnTo>
                  <a:pt x="1479" y="2490"/>
                </a:lnTo>
                <a:lnTo>
                  <a:pt x="1443" y="2535"/>
                </a:lnTo>
                <a:lnTo>
                  <a:pt x="1405" y="2578"/>
                </a:lnTo>
                <a:lnTo>
                  <a:pt x="1363" y="2617"/>
                </a:lnTo>
                <a:lnTo>
                  <a:pt x="1321" y="2651"/>
                </a:lnTo>
                <a:lnTo>
                  <a:pt x="1276" y="2681"/>
                </a:lnTo>
                <a:lnTo>
                  <a:pt x="1230" y="2706"/>
                </a:lnTo>
                <a:lnTo>
                  <a:pt x="1181" y="2725"/>
                </a:lnTo>
                <a:lnTo>
                  <a:pt x="1130" y="2738"/>
                </a:lnTo>
                <a:lnTo>
                  <a:pt x="1079" y="2744"/>
                </a:lnTo>
                <a:lnTo>
                  <a:pt x="1031" y="2748"/>
                </a:lnTo>
                <a:lnTo>
                  <a:pt x="986" y="2750"/>
                </a:lnTo>
                <a:lnTo>
                  <a:pt x="943" y="2752"/>
                </a:lnTo>
                <a:lnTo>
                  <a:pt x="903" y="2752"/>
                </a:lnTo>
                <a:lnTo>
                  <a:pt x="865" y="2751"/>
                </a:lnTo>
                <a:lnTo>
                  <a:pt x="829" y="2748"/>
                </a:lnTo>
                <a:lnTo>
                  <a:pt x="794" y="2742"/>
                </a:lnTo>
                <a:lnTo>
                  <a:pt x="762" y="2735"/>
                </a:lnTo>
                <a:lnTo>
                  <a:pt x="730" y="2725"/>
                </a:lnTo>
                <a:lnTo>
                  <a:pt x="701" y="2711"/>
                </a:lnTo>
                <a:lnTo>
                  <a:pt x="672" y="2694"/>
                </a:lnTo>
                <a:lnTo>
                  <a:pt x="644" y="2673"/>
                </a:lnTo>
                <a:lnTo>
                  <a:pt x="618" y="2649"/>
                </a:lnTo>
                <a:lnTo>
                  <a:pt x="591" y="2620"/>
                </a:lnTo>
                <a:lnTo>
                  <a:pt x="566" y="2586"/>
                </a:lnTo>
                <a:lnTo>
                  <a:pt x="542" y="2547"/>
                </a:lnTo>
                <a:lnTo>
                  <a:pt x="516" y="2502"/>
                </a:lnTo>
                <a:lnTo>
                  <a:pt x="492" y="2451"/>
                </a:lnTo>
                <a:lnTo>
                  <a:pt x="467" y="2395"/>
                </a:lnTo>
                <a:lnTo>
                  <a:pt x="442" y="2333"/>
                </a:lnTo>
                <a:lnTo>
                  <a:pt x="417" y="2264"/>
                </a:lnTo>
                <a:lnTo>
                  <a:pt x="391" y="2187"/>
                </a:lnTo>
                <a:lnTo>
                  <a:pt x="373" y="2129"/>
                </a:lnTo>
                <a:lnTo>
                  <a:pt x="360" y="2076"/>
                </a:lnTo>
                <a:lnTo>
                  <a:pt x="351" y="2025"/>
                </a:lnTo>
                <a:lnTo>
                  <a:pt x="346" y="1978"/>
                </a:lnTo>
                <a:lnTo>
                  <a:pt x="345" y="1935"/>
                </a:lnTo>
                <a:lnTo>
                  <a:pt x="347" y="1894"/>
                </a:lnTo>
                <a:lnTo>
                  <a:pt x="352" y="1857"/>
                </a:lnTo>
                <a:lnTo>
                  <a:pt x="360" y="1822"/>
                </a:lnTo>
                <a:lnTo>
                  <a:pt x="372" y="1791"/>
                </a:lnTo>
                <a:lnTo>
                  <a:pt x="386" y="1762"/>
                </a:lnTo>
                <a:lnTo>
                  <a:pt x="404" y="1736"/>
                </a:lnTo>
                <a:lnTo>
                  <a:pt x="423" y="1712"/>
                </a:lnTo>
                <a:lnTo>
                  <a:pt x="445" y="1690"/>
                </a:lnTo>
                <a:lnTo>
                  <a:pt x="470" y="1670"/>
                </a:lnTo>
                <a:lnTo>
                  <a:pt x="496" y="1653"/>
                </a:lnTo>
                <a:lnTo>
                  <a:pt x="524" y="1637"/>
                </a:lnTo>
                <a:lnTo>
                  <a:pt x="554" y="1625"/>
                </a:lnTo>
                <a:lnTo>
                  <a:pt x="509" y="1616"/>
                </a:lnTo>
                <a:lnTo>
                  <a:pt x="464" y="1603"/>
                </a:lnTo>
                <a:lnTo>
                  <a:pt x="420" y="1585"/>
                </a:lnTo>
                <a:lnTo>
                  <a:pt x="374" y="1562"/>
                </a:lnTo>
                <a:lnTo>
                  <a:pt x="330" y="1533"/>
                </a:lnTo>
                <a:lnTo>
                  <a:pt x="284" y="1497"/>
                </a:lnTo>
                <a:lnTo>
                  <a:pt x="239" y="1455"/>
                </a:lnTo>
                <a:lnTo>
                  <a:pt x="217" y="1429"/>
                </a:lnTo>
                <a:lnTo>
                  <a:pt x="196" y="1397"/>
                </a:lnTo>
                <a:lnTo>
                  <a:pt x="177" y="1362"/>
                </a:lnTo>
                <a:lnTo>
                  <a:pt x="158" y="1321"/>
                </a:lnTo>
                <a:lnTo>
                  <a:pt x="140" y="1276"/>
                </a:lnTo>
                <a:lnTo>
                  <a:pt x="123" y="1228"/>
                </a:lnTo>
                <a:lnTo>
                  <a:pt x="108" y="1177"/>
                </a:lnTo>
                <a:lnTo>
                  <a:pt x="93" y="1121"/>
                </a:lnTo>
                <a:lnTo>
                  <a:pt x="80" y="1065"/>
                </a:lnTo>
                <a:lnTo>
                  <a:pt x="67" y="1007"/>
                </a:lnTo>
                <a:lnTo>
                  <a:pt x="55" y="946"/>
                </a:lnTo>
                <a:lnTo>
                  <a:pt x="45" y="886"/>
                </a:lnTo>
                <a:lnTo>
                  <a:pt x="35" y="824"/>
                </a:lnTo>
                <a:lnTo>
                  <a:pt x="27" y="763"/>
                </a:lnTo>
                <a:lnTo>
                  <a:pt x="19" y="702"/>
                </a:lnTo>
                <a:lnTo>
                  <a:pt x="14" y="642"/>
                </a:lnTo>
                <a:lnTo>
                  <a:pt x="8" y="583"/>
                </a:lnTo>
                <a:lnTo>
                  <a:pt x="4" y="527"/>
                </a:lnTo>
                <a:lnTo>
                  <a:pt x="2" y="473"/>
                </a:lnTo>
                <a:lnTo>
                  <a:pt x="0" y="421"/>
                </a:lnTo>
                <a:lnTo>
                  <a:pt x="0" y="373"/>
                </a:lnTo>
                <a:lnTo>
                  <a:pt x="1" y="329"/>
                </a:lnTo>
                <a:lnTo>
                  <a:pt x="3" y="288"/>
                </a:lnTo>
                <a:lnTo>
                  <a:pt x="6" y="253"/>
                </a:lnTo>
                <a:lnTo>
                  <a:pt x="12" y="222"/>
                </a:lnTo>
                <a:lnTo>
                  <a:pt x="17" y="197"/>
                </a:lnTo>
                <a:lnTo>
                  <a:pt x="24" y="179"/>
                </a:lnTo>
                <a:lnTo>
                  <a:pt x="33" y="166"/>
                </a:lnTo>
                <a:lnTo>
                  <a:pt x="75" y="129"/>
                </a:lnTo>
                <a:lnTo>
                  <a:pt x="121" y="96"/>
                </a:lnTo>
                <a:lnTo>
                  <a:pt x="169" y="69"/>
                </a:lnTo>
                <a:lnTo>
                  <a:pt x="220" y="45"/>
                </a:lnTo>
                <a:lnTo>
                  <a:pt x="273" y="27"/>
                </a:lnTo>
                <a:lnTo>
                  <a:pt x="329" y="13"/>
                </a:lnTo>
                <a:lnTo>
                  <a:pt x="387" y="4"/>
                </a:lnTo>
                <a:lnTo>
                  <a:pt x="44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64" name="Group 963"/>
          <p:cNvGrpSpPr/>
          <p:nvPr/>
        </p:nvGrpSpPr>
        <p:grpSpPr>
          <a:xfrm>
            <a:off x="2568701" y="2763838"/>
            <a:ext cx="496888" cy="398462"/>
            <a:chOff x="2565400" y="2763838"/>
            <a:chExt cx="496888" cy="3984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7" name="Freeform 340"/>
            <p:cNvSpPr>
              <a:spLocks noEditPoints="1"/>
            </p:cNvSpPr>
            <p:nvPr/>
          </p:nvSpPr>
          <p:spPr bwMode="auto">
            <a:xfrm>
              <a:off x="2919413" y="2763838"/>
              <a:ext cx="142875" cy="196850"/>
            </a:xfrm>
            <a:custGeom>
              <a:avLst/>
              <a:gdLst>
                <a:gd name="T0" fmla="*/ 728 w 998"/>
                <a:gd name="T1" fmla="*/ 510 h 1356"/>
                <a:gd name="T2" fmla="*/ 679 w 998"/>
                <a:gd name="T3" fmla="*/ 560 h 1356"/>
                <a:gd name="T4" fmla="*/ 672 w 998"/>
                <a:gd name="T5" fmla="*/ 630 h 1356"/>
                <a:gd name="T6" fmla="*/ 709 w 998"/>
                <a:gd name="T7" fmla="*/ 688 h 1356"/>
                <a:gd name="T8" fmla="*/ 774 w 998"/>
                <a:gd name="T9" fmla="*/ 712 h 1356"/>
                <a:gd name="T10" fmla="*/ 841 w 998"/>
                <a:gd name="T11" fmla="*/ 688 h 1356"/>
                <a:gd name="T12" fmla="*/ 877 w 998"/>
                <a:gd name="T13" fmla="*/ 630 h 1356"/>
                <a:gd name="T14" fmla="*/ 870 w 998"/>
                <a:gd name="T15" fmla="*/ 560 h 1356"/>
                <a:gd name="T16" fmla="*/ 821 w 998"/>
                <a:gd name="T17" fmla="*/ 510 h 1356"/>
                <a:gd name="T18" fmla="*/ 552 w 998"/>
                <a:gd name="T19" fmla="*/ 112 h 1356"/>
                <a:gd name="T20" fmla="*/ 474 w 998"/>
                <a:gd name="T21" fmla="*/ 135 h 1356"/>
                <a:gd name="T22" fmla="*/ 425 w 998"/>
                <a:gd name="T23" fmla="*/ 197 h 1356"/>
                <a:gd name="T24" fmla="*/ 417 w 998"/>
                <a:gd name="T25" fmla="*/ 278 h 1356"/>
                <a:gd name="T26" fmla="*/ 454 w 998"/>
                <a:gd name="T27" fmla="*/ 348 h 1356"/>
                <a:gd name="T28" fmla="*/ 524 w 998"/>
                <a:gd name="T29" fmla="*/ 386 h 1356"/>
                <a:gd name="T30" fmla="*/ 606 w 998"/>
                <a:gd name="T31" fmla="*/ 377 h 1356"/>
                <a:gd name="T32" fmla="*/ 666 w 998"/>
                <a:gd name="T33" fmla="*/ 328 h 1356"/>
                <a:gd name="T34" fmla="*/ 690 w 998"/>
                <a:gd name="T35" fmla="*/ 250 h 1356"/>
                <a:gd name="T36" fmla="*/ 666 w 998"/>
                <a:gd name="T37" fmla="*/ 174 h 1356"/>
                <a:gd name="T38" fmla="*/ 606 w 998"/>
                <a:gd name="T39" fmla="*/ 123 h 1356"/>
                <a:gd name="T40" fmla="*/ 500 w 998"/>
                <a:gd name="T41" fmla="*/ 0 h 1356"/>
                <a:gd name="T42" fmla="*/ 675 w 998"/>
                <a:gd name="T43" fmla="*/ 14 h 1356"/>
                <a:gd name="T44" fmla="*/ 832 w 998"/>
                <a:gd name="T45" fmla="*/ 70 h 1356"/>
                <a:gd name="T46" fmla="*/ 966 w 998"/>
                <a:gd name="T47" fmla="*/ 166 h 1356"/>
                <a:gd name="T48" fmla="*/ 988 w 998"/>
                <a:gd name="T49" fmla="*/ 221 h 1356"/>
                <a:gd name="T50" fmla="*/ 997 w 998"/>
                <a:gd name="T51" fmla="*/ 328 h 1356"/>
                <a:gd name="T52" fmla="*/ 997 w 998"/>
                <a:gd name="T53" fmla="*/ 470 h 1356"/>
                <a:gd name="T54" fmla="*/ 985 w 998"/>
                <a:gd name="T55" fmla="*/ 639 h 1356"/>
                <a:gd name="T56" fmla="*/ 964 w 998"/>
                <a:gd name="T57" fmla="*/ 819 h 1356"/>
                <a:gd name="T58" fmla="*/ 933 w 998"/>
                <a:gd name="T59" fmla="*/ 1000 h 1356"/>
                <a:gd name="T60" fmla="*/ 892 w 998"/>
                <a:gd name="T61" fmla="*/ 1170 h 1356"/>
                <a:gd name="T62" fmla="*/ 842 w 998"/>
                <a:gd name="T63" fmla="*/ 1316 h 1356"/>
                <a:gd name="T64" fmla="*/ 788 w 998"/>
                <a:gd name="T65" fmla="*/ 1289 h 1356"/>
                <a:gd name="T66" fmla="*/ 713 w 998"/>
                <a:gd name="T67" fmla="*/ 1200 h 1356"/>
                <a:gd name="T68" fmla="*/ 607 w 998"/>
                <a:gd name="T69" fmla="*/ 1102 h 1356"/>
                <a:gd name="T70" fmla="*/ 588 w 998"/>
                <a:gd name="T71" fmla="*/ 1067 h 1356"/>
                <a:gd name="T72" fmla="*/ 606 w 998"/>
                <a:gd name="T73" fmla="*/ 1008 h 1356"/>
                <a:gd name="T74" fmla="*/ 619 w 998"/>
                <a:gd name="T75" fmla="*/ 888 h 1356"/>
                <a:gd name="T76" fmla="*/ 602 w 998"/>
                <a:gd name="T77" fmla="*/ 775 h 1356"/>
                <a:gd name="T78" fmla="*/ 556 w 998"/>
                <a:gd name="T79" fmla="*/ 687 h 1356"/>
                <a:gd name="T80" fmla="*/ 487 w 998"/>
                <a:gd name="T81" fmla="*/ 619 h 1356"/>
                <a:gd name="T82" fmla="*/ 401 w 998"/>
                <a:gd name="T83" fmla="*/ 566 h 1356"/>
                <a:gd name="T84" fmla="*/ 305 w 998"/>
                <a:gd name="T85" fmla="*/ 526 h 1356"/>
                <a:gd name="T86" fmla="*/ 204 w 998"/>
                <a:gd name="T87" fmla="*/ 493 h 1356"/>
                <a:gd name="T88" fmla="*/ 160 w 998"/>
                <a:gd name="T89" fmla="*/ 383 h 1356"/>
                <a:gd name="T90" fmla="*/ 105 w 998"/>
                <a:gd name="T91" fmla="*/ 255 h 1356"/>
                <a:gd name="T92" fmla="*/ 0 w 998"/>
                <a:gd name="T93" fmla="*/ 149 h 1356"/>
                <a:gd name="T94" fmla="*/ 188 w 998"/>
                <a:gd name="T95" fmla="*/ 62 h 1356"/>
                <a:gd name="T96" fmla="*/ 377 w 998"/>
                <a:gd name="T97" fmla="*/ 11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98" h="1356">
                  <a:moveTo>
                    <a:pt x="774" y="499"/>
                  </a:moveTo>
                  <a:lnTo>
                    <a:pt x="750" y="503"/>
                  </a:lnTo>
                  <a:lnTo>
                    <a:pt x="728" y="510"/>
                  </a:lnTo>
                  <a:lnTo>
                    <a:pt x="709" y="523"/>
                  </a:lnTo>
                  <a:lnTo>
                    <a:pt x="692" y="540"/>
                  </a:lnTo>
                  <a:lnTo>
                    <a:pt x="679" y="560"/>
                  </a:lnTo>
                  <a:lnTo>
                    <a:pt x="672" y="582"/>
                  </a:lnTo>
                  <a:lnTo>
                    <a:pt x="668" y="606"/>
                  </a:lnTo>
                  <a:lnTo>
                    <a:pt x="672" y="630"/>
                  </a:lnTo>
                  <a:lnTo>
                    <a:pt x="679" y="652"/>
                  </a:lnTo>
                  <a:lnTo>
                    <a:pt x="692" y="673"/>
                  </a:lnTo>
                  <a:lnTo>
                    <a:pt x="709" y="688"/>
                  </a:lnTo>
                  <a:lnTo>
                    <a:pt x="728" y="701"/>
                  </a:lnTo>
                  <a:lnTo>
                    <a:pt x="750" y="709"/>
                  </a:lnTo>
                  <a:lnTo>
                    <a:pt x="774" y="712"/>
                  </a:lnTo>
                  <a:lnTo>
                    <a:pt x="799" y="709"/>
                  </a:lnTo>
                  <a:lnTo>
                    <a:pt x="821" y="701"/>
                  </a:lnTo>
                  <a:lnTo>
                    <a:pt x="841" y="688"/>
                  </a:lnTo>
                  <a:lnTo>
                    <a:pt x="857" y="673"/>
                  </a:lnTo>
                  <a:lnTo>
                    <a:pt x="870" y="652"/>
                  </a:lnTo>
                  <a:lnTo>
                    <a:pt x="877" y="630"/>
                  </a:lnTo>
                  <a:lnTo>
                    <a:pt x="880" y="606"/>
                  </a:lnTo>
                  <a:lnTo>
                    <a:pt x="877" y="582"/>
                  </a:lnTo>
                  <a:lnTo>
                    <a:pt x="870" y="560"/>
                  </a:lnTo>
                  <a:lnTo>
                    <a:pt x="857" y="540"/>
                  </a:lnTo>
                  <a:lnTo>
                    <a:pt x="841" y="523"/>
                  </a:lnTo>
                  <a:lnTo>
                    <a:pt x="821" y="510"/>
                  </a:lnTo>
                  <a:lnTo>
                    <a:pt x="799" y="503"/>
                  </a:lnTo>
                  <a:lnTo>
                    <a:pt x="774" y="499"/>
                  </a:lnTo>
                  <a:close/>
                  <a:moveTo>
                    <a:pt x="552" y="112"/>
                  </a:moveTo>
                  <a:lnTo>
                    <a:pt x="524" y="115"/>
                  </a:lnTo>
                  <a:lnTo>
                    <a:pt x="499" y="123"/>
                  </a:lnTo>
                  <a:lnTo>
                    <a:pt x="474" y="135"/>
                  </a:lnTo>
                  <a:lnTo>
                    <a:pt x="454" y="152"/>
                  </a:lnTo>
                  <a:lnTo>
                    <a:pt x="437" y="174"/>
                  </a:lnTo>
                  <a:lnTo>
                    <a:pt x="425" y="197"/>
                  </a:lnTo>
                  <a:lnTo>
                    <a:pt x="417" y="222"/>
                  </a:lnTo>
                  <a:lnTo>
                    <a:pt x="414" y="250"/>
                  </a:lnTo>
                  <a:lnTo>
                    <a:pt x="417" y="278"/>
                  </a:lnTo>
                  <a:lnTo>
                    <a:pt x="425" y="304"/>
                  </a:lnTo>
                  <a:lnTo>
                    <a:pt x="437" y="328"/>
                  </a:lnTo>
                  <a:lnTo>
                    <a:pt x="454" y="348"/>
                  </a:lnTo>
                  <a:lnTo>
                    <a:pt x="474" y="365"/>
                  </a:lnTo>
                  <a:lnTo>
                    <a:pt x="499" y="377"/>
                  </a:lnTo>
                  <a:lnTo>
                    <a:pt x="524" y="386"/>
                  </a:lnTo>
                  <a:lnTo>
                    <a:pt x="552" y="388"/>
                  </a:lnTo>
                  <a:lnTo>
                    <a:pt x="580" y="386"/>
                  </a:lnTo>
                  <a:lnTo>
                    <a:pt x="606" y="377"/>
                  </a:lnTo>
                  <a:lnTo>
                    <a:pt x="629" y="365"/>
                  </a:lnTo>
                  <a:lnTo>
                    <a:pt x="649" y="348"/>
                  </a:lnTo>
                  <a:lnTo>
                    <a:pt x="666" y="328"/>
                  </a:lnTo>
                  <a:lnTo>
                    <a:pt x="679" y="304"/>
                  </a:lnTo>
                  <a:lnTo>
                    <a:pt x="688" y="278"/>
                  </a:lnTo>
                  <a:lnTo>
                    <a:pt x="690" y="250"/>
                  </a:lnTo>
                  <a:lnTo>
                    <a:pt x="688" y="222"/>
                  </a:lnTo>
                  <a:lnTo>
                    <a:pt x="679" y="197"/>
                  </a:lnTo>
                  <a:lnTo>
                    <a:pt x="666" y="174"/>
                  </a:lnTo>
                  <a:lnTo>
                    <a:pt x="649" y="152"/>
                  </a:lnTo>
                  <a:lnTo>
                    <a:pt x="629" y="135"/>
                  </a:lnTo>
                  <a:lnTo>
                    <a:pt x="606" y="123"/>
                  </a:lnTo>
                  <a:lnTo>
                    <a:pt x="580" y="115"/>
                  </a:lnTo>
                  <a:lnTo>
                    <a:pt x="552" y="112"/>
                  </a:lnTo>
                  <a:close/>
                  <a:moveTo>
                    <a:pt x="500" y="0"/>
                  </a:moveTo>
                  <a:lnTo>
                    <a:pt x="559" y="0"/>
                  </a:lnTo>
                  <a:lnTo>
                    <a:pt x="618" y="5"/>
                  </a:lnTo>
                  <a:lnTo>
                    <a:pt x="675" y="14"/>
                  </a:lnTo>
                  <a:lnTo>
                    <a:pt x="729" y="28"/>
                  </a:lnTo>
                  <a:lnTo>
                    <a:pt x="782" y="46"/>
                  </a:lnTo>
                  <a:lnTo>
                    <a:pt x="832" y="70"/>
                  </a:lnTo>
                  <a:lnTo>
                    <a:pt x="879" y="97"/>
                  </a:lnTo>
                  <a:lnTo>
                    <a:pt x="924" y="129"/>
                  </a:lnTo>
                  <a:lnTo>
                    <a:pt x="966" y="166"/>
                  </a:lnTo>
                  <a:lnTo>
                    <a:pt x="974" y="178"/>
                  </a:lnTo>
                  <a:lnTo>
                    <a:pt x="981" y="197"/>
                  </a:lnTo>
                  <a:lnTo>
                    <a:pt x="988" y="221"/>
                  </a:lnTo>
                  <a:lnTo>
                    <a:pt x="992" y="252"/>
                  </a:lnTo>
                  <a:lnTo>
                    <a:pt x="995" y="287"/>
                  </a:lnTo>
                  <a:lnTo>
                    <a:pt x="997" y="328"/>
                  </a:lnTo>
                  <a:lnTo>
                    <a:pt x="998" y="371"/>
                  </a:lnTo>
                  <a:lnTo>
                    <a:pt x="998" y="419"/>
                  </a:lnTo>
                  <a:lnTo>
                    <a:pt x="997" y="470"/>
                  </a:lnTo>
                  <a:lnTo>
                    <a:pt x="994" y="524"/>
                  </a:lnTo>
                  <a:lnTo>
                    <a:pt x="991" y="580"/>
                  </a:lnTo>
                  <a:lnTo>
                    <a:pt x="985" y="639"/>
                  </a:lnTo>
                  <a:lnTo>
                    <a:pt x="979" y="698"/>
                  </a:lnTo>
                  <a:lnTo>
                    <a:pt x="973" y="758"/>
                  </a:lnTo>
                  <a:lnTo>
                    <a:pt x="964" y="819"/>
                  </a:lnTo>
                  <a:lnTo>
                    <a:pt x="955" y="881"/>
                  </a:lnTo>
                  <a:lnTo>
                    <a:pt x="944" y="941"/>
                  </a:lnTo>
                  <a:lnTo>
                    <a:pt x="933" y="1000"/>
                  </a:lnTo>
                  <a:lnTo>
                    <a:pt x="921" y="1059"/>
                  </a:lnTo>
                  <a:lnTo>
                    <a:pt x="907" y="1115"/>
                  </a:lnTo>
                  <a:lnTo>
                    <a:pt x="892" y="1170"/>
                  </a:lnTo>
                  <a:lnTo>
                    <a:pt x="877" y="1221"/>
                  </a:lnTo>
                  <a:lnTo>
                    <a:pt x="860" y="1270"/>
                  </a:lnTo>
                  <a:lnTo>
                    <a:pt x="842" y="1316"/>
                  </a:lnTo>
                  <a:lnTo>
                    <a:pt x="824" y="1356"/>
                  </a:lnTo>
                  <a:lnTo>
                    <a:pt x="808" y="1321"/>
                  </a:lnTo>
                  <a:lnTo>
                    <a:pt x="788" y="1289"/>
                  </a:lnTo>
                  <a:lnTo>
                    <a:pt x="765" y="1257"/>
                  </a:lnTo>
                  <a:lnTo>
                    <a:pt x="739" y="1229"/>
                  </a:lnTo>
                  <a:lnTo>
                    <a:pt x="713" y="1200"/>
                  </a:lnTo>
                  <a:lnTo>
                    <a:pt x="685" y="1172"/>
                  </a:lnTo>
                  <a:lnTo>
                    <a:pt x="623" y="1116"/>
                  </a:lnTo>
                  <a:lnTo>
                    <a:pt x="607" y="1102"/>
                  </a:lnTo>
                  <a:lnTo>
                    <a:pt x="593" y="1090"/>
                  </a:lnTo>
                  <a:lnTo>
                    <a:pt x="582" y="1080"/>
                  </a:lnTo>
                  <a:lnTo>
                    <a:pt x="588" y="1067"/>
                  </a:lnTo>
                  <a:lnTo>
                    <a:pt x="594" y="1051"/>
                  </a:lnTo>
                  <a:lnTo>
                    <a:pt x="600" y="1031"/>
                  </a:lnTo>
                  <a:lnTo>
                    <a:pt x="606" y="1008"/>
                  </a:lnTo>
                  <a:lnTo>
                    <a:pt x="610" y="978"/>
                  </a:lnTo>
                  <a:lnTo>
                    <a:pt x="617" y="931"/>
                  </a:lnTo>
                  <a:lnTo>
                    <a:pt x="619" y="888"/>
                  </a:lnTo>
                  <a:lnTo>
                    <a:pt x="617" y="848"/>
                  </a:lnTo>
                  <a:lnTo>
                    <a:pt x="611" y="809"/>
                  </a:lnTo>
                  <a:lnTo>
                    <a:pt x="602" y="775"/>
                  </a:lnTo>
                  <a:lnTo>
                    <a:pt x="589" y="744"/>
                  </a:lnTo>
                  <a:lnTo>
                    <a:pt x="574" y="714"/>
                  </a:lnTo>
                  <a:lnTo>
                    <a:pt x="556" y="687"/>
                  </a:lnTo>
                  <a:lnTo>
                    <a:pt x="535" y="662"/>
                  </a:lnTo>
                  <a:lnTo>
                    <a:pt x="513" y="640"/>
                  </a:lnTo>
                  <a:lnTo>
                    <a:pt x="487" y="619"/>
                  </a:lnTo>
                  <a:lnTo>
                    <a:pt x="461" y="600"/>
                  </a:lnTo>
                  <a:lnTo>
                    <a:pt x="432" y="582"/>
                  </a:lnTo>
                  <a:lnTo>
                    <a:pt x="401" y="566"/>
                  </a:lnTo>
                  <a:lnTo>
                    <a:pt x="371" y="553"/>
                  </a:lnTo>
                  <a:lnTo>
                    <a:pt x="338" y="539"/>
                  </a:lnTo>
                  <a:lnTo>
                    <a:pt x="305" y="526"/>
                  </a:lnTo>
                  <a:lnTo>
                    <a:pt x="272" y="514"/>
                  </a:lnTo>
                  <a:lnTo>
                    <a:pt x="238" y="504"/>
                  </a:lnTo>
                  <a:lnTo>
                    <a:pt x="204" y="493"/>
                  </a:lnTo>
                  <a:lnTo>
                    <a:pt x="170" y="483"/>
                  </a:lnTo>
                  <a:lnTo>
                    <a:pt x="168" y="432"/>
                  </a:lnTo>
                  <a:lnTo>
                    <a:pt x="160" y="383"/>
                  </a:lnTo>
                  <a:lnTo>
                    <a:pt x="147" y="338"/>
                  </a:lnTo>
                  <a:lnTo>
                    <a:pt x="128" y="296"/>
                  </a:lnTo>
                  <a:lnTo>
                    <a:pt x="105" y="255"/>
                  </a:lnTo>
                  <a:lnTo>
                    <a:pt x="75" y="218"/>
                  </a:lnTo>
                  <a:lnTo>
                    <a:pt x="40" y="183"/>
                  </a:lnTo>
                  <a:lnTo>
                    <a:pt x="0" y="149"/>
                  </a:lnTo>
                  <a:lnTo>
                    <a:pt x="62" y="116"/>
                  </a:lnTo>
                  <a:lnTo>
                    <a:pt x="125" y="87"/>
                  </a:lnTo>
                  <a:lnTo>
                    <a:pt x="188" y="62"/>
                  </a:lnTo>
                  <a:lnTo>
                    <a:pt x="252" y="41"/>
                  </a:lnTo>
                  <a:lnTo>
                    <a:pt x="314" y="24"/>
                  </a:lnTo>
                  <a:lnTo>
                    <a:pt x="377" y="11"/>
                  </a:lnTo>
                  <a:lnTo>
                    <a:pt x="440" y="4"/>
                  </a:lnTo>
                  <a:lnTo>
                    <a:pt x="5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" name="Freeform 341"/>
            <p:cNvSpPr>
              <a:spLocks noEditPoints="1"/>
            </p:cNvSpPr>
            <p:nvPr/>
          </p:nvSpPr>
          <p:spPr bwMode="auto">
            <a:xfrm>
              <a:off x="2565400" y="2763838"/>
              <a:ext cx="134938" cy="185737"/>
            </a:xfrm>
            <a:custGeom>
              <a:avLst/>
              <a:gdLst>
                <a:gd name="T0" fmla="*/ 133 w 932"/>
                <a:gd name="T1" fmla="*/ 487 h 1285"/>
                <a:gd name="T2" fmla="*/ 84 w 932"/>
                <a:gd name="T3" fmla="*/ 536 h 1285"/>
                <a:gd name="T4" fmla="*/ 75 w 932"/>
                <a:gd name="T5" fmla="*/ 607 h 1285"/>
                <a:gd name="T6" fmla="*/ 112 w 932"/>
                <a:gd name="T7" fmla="*/ 665 h 1285"/>
                <a:gd name="T8" fmla="*/ 179 w 932"/>
                <a:gd name="T9" fmla="*/ 688 h 1285"/>
                <a:gd name="T10" fmla="*/ 245 w 932"/>
                <a:gd name="T11" fmla="*/ 665 h 1285"/>
                <a:gd name="T12" fmla="*/ 282 w 932"/>
                <a:gd name="T13" fmla="*/ 607 h 1285"/>
                <a:gd name="T14" fmla="*/ 275 w 932"/>
                <a:gd name="T15" fmla="*/ 536 h 1285"/>
                <a:gd name="T16" fmla="*/ 226 w 932"/>
                <a:gd name="T17" fmla="*/ 487 h 1285"/>
                <a:gd name="T18" fmla="*/ 401 w 932"/>
                <a:gd name="T19" fmla="*/ 89 h 1285"/>
                <a:gd name="T20" fmla="*/ 324 w 932"/>
                <a:gd name="T21" fmla="*/ 112 h 1285"/>
                <a:gd name="T22" fmla="*/ 275 w 932"/>
                <a:gd name="T23" fmla="*/ 173 h 1285"/>
                <a:gd name="T24" fmla="*/ 266 w 932"/>
                <a:gd name="T25" fmla="*/ 254 h 1285"/>
                <a:gd name="T26" fmla="*/ 304 w 932"/>
                <a:gd name="T27" fmla="*/ 324 h 1285"/>
                <a:gd name="T28" fmla="*/ 373 w 932"/>
                <a:gd name="T29" fmla="*/ 362 h 1285"/>
                <a:gd name="T30" fmla="*/ 455 w 932"/>
                <a:gd name="T31" fmla="*/ 353 h 1285"/>
                <a:gd name="T32" fmla="*/ 515 w 932"/>
                <a:gd name="T33" fmla="*/ 303 h 1285"/>
                <a:gd name="T34" fmla="*/ 540 w 932"/>
                <a:gd name="T35" fmla="*/ 227 h 1285"/>
                <a:gd name="T36" fmla="*/ 515 w 932"/>
                <a:gd name="T37" fmla="*/ 149 h 1285"/>
                <a:gd name="T38" fmla="*/ 455 w 932"/>
                <a:gd name="T39" fmla="*/ 99 h 1285"/>
                <a:gd name="T40" fmla="*/ 496 w 932"/>
                <a:gd name="T41" fmla="*/ 0 h 1285"/>
                <a:gd name="T42" fmla="*/ 681 w 932"/>
                <a:gd name="T43" fmla="*/ 24 h 1285"/>
                <a:gd name="T44" fmla="*/ 869 w 932"/>
                <a:gd name="T45" fmla="*/ 86 h 1285"/>
                <a:gd name="T46" fmla="*/ 870 w 932"/>
                <a:gd name="T47" fmla="*/ 179 h 1285"/>
                <a:gd name="T48" fmla="*/ 812 w 932"/>
                <a:gd name="T49" fmla="*/ 289 h 1285"/>
                <a:gd name="T50" fmla="*/ 793 w 932"/>
                <a:gd name="T51" fmla="*/ 422 h 1285"/>
                <a:gd name="T52" fmla="*/ 691 w 932"/>
                <a:gd name="T53" fmla="*/ 454 h 1285"/>
                <a:gd name="T54" fmla="*/ 593 w 932"/>
                <a:gd name="T55" fmla="*/ 492 h 1285"/>
                <a:gd name="T56" fmla="*/ 502 w 932"/>
                <a:gd name="T57" fmla="*/ 540 h 1285"/>
                <a:gd name="T58" fmla="*/ 428 w 932"/>
                <a:gd name="T59" fmla="*/ 601 h 1285"/>
                <a:gd name="T60" fmla="*/ 374 w 932"/>
                <a:gd name="T61" fmla="*/ 682 h 1285"/>
                <a:gd name="T62" fmla="*/ 347 w 932"/>
                <a:gd name="T63" fmla="*/ 786 h 1285"/>
                <a:gd name="T64" fmla="*/ 352 w 932"/>
                <a:gd name="T65" fmla="*/ 917 h 1285"/>
                <a:gd name="T66" fmla="*/ 368 w 932"/>
                <a:gd name="T67" fmla="*/ 988 h 1285"/>
                <a:gd name="T68" fmla="*/ 370 w 932"/>
                <a:gd name="T69" fmla="*/ 1030 h 1285"/>
                <a:gd name="T70" fmla="*/ 278 w 932"/>
                <a:gd name="T71" fmla="*/ 1112 h 1285"/>
                <a:gd name="T72" fmla="*/ 202 w 932"/>
                <a:gd name="T73" fmla="*/ 1193 h 1285"/>
                <a:gd name="T74" fmla="*/ 144 w 932"/>
                <a:gd name="T75" fmla="*/ 1285 h 1285"/>
                <a:gd name="T76" fmla="*/ 95 w 932"/>
                <a:gd name="T77" fmla="*/ 1131 h 1285"/>
                <a:gd name="T78" fmla="*/ 57 w 932"/>
                <a:gd name="T79" fmla="*/ 955 h 1285"/>
                <a:gd name="T80" fmla="*/ 28 w 932"/>
                <a:gd name="T81" fmla="*/ 770 h 1285"/>
                <a:gd name="T82" fmla="*/ 8 w 932"/>
                <a:gd name="T83" fmla="*/ 589 h 1285"/>
                <a:gd name="T84" fmla="*/ 0 w 932"/>
                <a:gd name="T85" fmla="*/ 424 h 1285"/>
                <a:gd name="T86" fmla="*/ 1 w 932"/>
                <a:gd name="T87" fmla="*/ 331 h 1285"/>
                <a:gd name="T88" fmla="*/ 11 w 932"/>
                <a:gd name="T89" fmla="*/ 222 h 1285"/>
                <a:gd name="T90" fmla="*/ 32 w 932"/>
                <a:gd name="T91" fmla="*/ 166 h 1285"/>
                <a:gd name="T92" fmla="*/ 165 w 932"/>
                <a:gd name="T93" fmla="*/ 70 h 1285"/>
                <a:gd name="T94" fmla="*/ 322 w 932"/>
                <a:gd name="T95" fmla="*/ 14 h 1285"/>
                <a:gd name="T96" fmla="*/ 496 w 932"/>
                <a:gd name="T97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32" h="1285">
                  <a:moveTo>
                    <a:pt x="179" y="476"/>
                  </a:moveTo>
                  <a:lnTo>
                    <a:pt x="155" y="479"/>
                  </a:lnTo>
                  <a:lnTo>
                    <a:pt x="133" y="487"/>
                  </a:lnTo>
                  <a:lnTo>
                    <a:pt x="112" y="499"/>
                  </a:lnTo>
                  <a:lnTo>
                    <a:pt x="95" y="515"/>
                  </a:lnTo>
                  <a:lnTo>
                    <a:pt x="84" y="536"/>
                  </a:lnTo>
                  <a:lnTo>
                    <a:pt x="75" y="558"/>
                  </a:lnTo>
                  <a:lnTo>
                    <a:pt x="73" y="582"/>
                  </a:lnTo>
                  <a:lnTo>
                    <a:pt x="75" y="607"/>
                  </a:lnTo>
                  <a:lnTo>
                    <a:pt x="84" y="629"/>
                  </a:lnTo>
                  <a:lnTo>
                    <a:pt x="95" y="648"/>
                  </a:lnTo>
                  <a:lnTo>
                    <a:pt x="112" y="665"/>
                  </a:lnTo>
                  <a:lnTo>
                    <a:pt x="133" y="678"/>
                  </a:lnTo>
                  <a:lnTo>
                    <a:pt x="155" y="685"/>
                  </a:lnTo>
                  <a:lnTo>
                    <a:pt x="179" y="688"/>
                  </a:lnTo>
                  <a:lnTo>
                    <a:pt x="204" y="685"/>
                  </a:lnTo>
                  <a:lnTo>
                    <a:pt x="226" y="678"/>
                  </a:lnTo>
                  <a:lnTo>
                    <a:pt x="245" y="665"/>
                  </a:lnTo>
                  <a:lnTo>
                    <a:pt x="262" y="648"/>
                  </a:lnTo>
                  <a:lnTo>
                    <a:pt x="275" y="629"/>
                  </a:lnTo>
                  <a:lnTo>
                    <a:pt x="282" y="607"/>
                  </a:lnTo>
                  <a:lnTo>
                    <a:pt x="285" y="582"/>
                  </a:lnTo>
                  <a:lnTo>
                    <a:pt x="282" y="558"/>
                  </a:lnTo>
                  <a:lnTo>
                    <a:pt x="275" y="536"/>
                  </a:lnTo>
                  <a:lnTo>
                    <a:pt x="262" y="515"/>
                  </a:lnTo>
                  <a:lnTo>
                    <a:pt x="245" y="499"/>
                  </a:lnTo>
                  <a:lnTo>
                    <a:pt x="226" y="487"/>
                  </a:lnTo>
                  <a:lnTo>
                    <a:pt x="204" y="479"/>
                  </a:lnTo>
                  <a:lnTo>
                    <a:pt x="179" y="476"/>
                  </a:lnTo>
                  <a:close/>
                  <a:moveTo>
                    <a:pt x="401" y="89"/>
                  </a:moveTo>
                  <a:lnTo>
                    <a:pt x="373" y="92"/>
                  </a:lnTo>
                  <a:lnTo>
                    <a:pt x="348" y="99"/>
                  </a:lnTo>
                  <a:lnTo>
                    <a:pt x="324" y="112"/>
                  </a:lnTo>
                  <a:lnTo>
                    <a:pt x="304" y="129"/>
                  </a:lnTo>
                  <a:lnTo>
                    <a:pt x="287" y="149"/>
                  </a:lnTo>
                  <a:lnTo>
                    <a:pt x="275" y="173"/>
                  </a:lnTo>
                  <a:lnTo>
                    <a:pt x="266" y="198"/>
                  </a:lnTo>
                  <a:lnTo>
                    <a:pt x="263" y="227"/>
                  </a:lnTo>
                  <a:lnTo>
                    <a:pt x="266" y="254"/>
                  </a:lnTo>
                  <a:lnTo>
                    <a:pt x="275" y="280"/>
                  </a:lnTo>
                  <a:lnTo>
                    <a:pt x="287" y="303"/>
                  </a:lnTo>
                  <a:lnTo>
                    <a:pt x="304" y="324"/>
                  </a:lnTo>
                  <a:lnTo>
                    <a:pt x="324" y="340"/>
                  </a:lnTo>
                  <a:lnTo>
                    <a:pt x="348" y="353"/>
                  </a:lnTo>
                  <a:lnTo>
                    <a:pt x="373" y="362"/>
                  </a:lnTo>
                  <a:lnTo>
                    <a:pt x="401" y="365"/>
                  </a:lnTo>
                  <a:lnTo>
                    <a:pt x="429" y="362"/>
                  </a:lnTo>
                  <a:lnTo>
                    <a:pt x="455" y="353"/>
                  </a:lnTo>
                  <a:lnTo>
                    <a:pt x="478" y="340"/>
                  </a:lnTo>
                  <a:lnTo>
                    <a:pt x="499" y="324"/>
                  </a:lnTo>
                  <a:lnTo>
                    <a:pt x="515" y="303"/>
                  </a:lnTo>
                  <a:lnTo>
                    <a:pt x="528" y="280"/>
                  </a:lnTo>
                  <a:lnTo>
                    <a:pt x="536" y="254"/>
                  </a:lnTo>
                  <a:lnTo>
                    <a:pt x="540" y="227"/>
                  </a:lnTo>
                  <a:lnTo>
                    <a:pt x="536" y="198"/>
                  </a:lnTo>
                  <a:lnTo>
                    <a:pt x="528" y="173"/>
                  </a:lnTo>
                  <a:lnTo>
                    <a:pt x="515" y="149"/>
                  </a:lnTo>
                  <a:lnTo>
                    <a:pt x="499" y="129"/>
                  </a:lnTo>
                  <a:lnTo>
                    <a:pt x="478" y="112"/>
                  </a:lnTo>
                  <a:lnTo>
                    <a:pt x="455" y="99"/>
                  </a:lnTo>
                  <a:lnTo>
                    <a:pt x="429" y="92"/>
                  </a:lnTo>
                  <a:lnTo>
                    <a:pt x="401" y="89"/>
                  </a:lnTo>
                  <a:close/>
                  <a:moveTo>
                    <a:pt x="496" y="0"/>
                  </a:moveTo>
                  <a:lnTo>
                    <a:pt x="557" y="4"/>
                  </a:lnTo>
                  <a:lnTo>
                    <a:pt x="618" y="11"/>
                  </a:lnTo>
                  <a:lnTo>
                    <a:pt x="681" y="24"/>
                  </a:lnTo>
                  <a:lnTo>
                    <a:pt x="743" y="41"/>
                  </a:lnTo>
                  <a:lnTo>
                    <a:pt x="806" y="61"/>
                  </a:lnTo>
                  <a:lnTo>
                    <a:pt x="869" y="86"/>
                  </a:lnTo>
                  <a:lnTo>
                    <a:pt x="932" y="115"/>
                  </a:lnTo>
                  <a:lnTo>
                    <a:pt x="899" y="146"/>
                  </a:lnTo>
                  <a:lnTo>
                    <a:pt x="870" y="179"/>
                  </a:lnTo>
                  <a:lnTo>
                    <a:pt x="847" y="214"/>
                  </a:lnTo>
                  <a:lnTo>
                    <a:pt x="827" y="251"/>
                  </a:lnTo>
                  <a:lnTo>
                    <a:pt x="812" y="289"/>
                  </a:lnTo>
                  <a:lnTo>
                    <a:pt x="801" y="332"/>
                  </a:lnTo>
                  <a:lnTo>
                    <a:pt x="795" y="375"/>
                  </a:lnTo>
                  <a:lnTo>
                    <a:pt x="793" y="422"/>
                  </a:lnTo>
                  <a:lnTo>
                    <a:pt x="759" y="433"/>
                  </a:lnTo>
                  <a:lnTo>
                    <a:pt x="725" y="443"/>
                  </a:lnTo>
                  <a:lnTo>
                    <a:pt x="691" y="454"/>
                  </a:lnTo>
                  <a:lnTo>
                    <a:pt x="658" y="466"/>
                  </a:lnTo>
                  <a:lnTo>
                    <a:pt x="624" y="478"/>
                  </a:lnTo>
                  <a:lnTo>
                    <a:pt x="593" y="492"/>
                  </a:lnTo>
                  <a:lnTo>
                    <a:pt x="562" y="507"/>
                  </a:lnTo>
                  <a:lnTo>
                    <a:pt x="531" y="522"/>
                  </a:lnTo>
                  <a:lnTo>
                    <a:pt x="502" y="540"/>
                  </a:lnTo>
                  <a:lnTo>
                    <a:pt x="476" y="559"/>
                  </a:lnTo>
                  <a:lnTo>
                    <a:pt x="451" y="579"/>
                  </a:lnTo>
                  <a:lnTo>
                    <a:pt x="428" y="601"/>
                  </a:lnTo>
                  <a:lnTo>
                    <a:pt x="407" y="626"/>
                  </a:lnTo>
                  <a:lnTo>
                    <a:pt x="389" y="653"/>
                  </a:lnTo>
                  <a:lnTo>
                    <a:pt x="374" y="682"/>
                  </a:lnTo>
                  <a:lnTo>
                    <a:pt x="361" y="714"/>
                  </a:lnTo>
                  <a:lnTo>
                    <a:pt x="352" y="749"/>
                  </a:lnTo>
                  <a:lnTo>
                    <a:pt x="347" y="786"/>
                  </a:lnTo>
                  <a:lnTo>
                    <a:pt x="345" y="826"/>
                  </a:lnTo>
                  <a:lnTo>
                    <a:pt x="347" y="870"/>
                  </a:lnTo>
                  <a:lnTo>
                    <a:pt x="352" y="917"/>
                  </a:lnTo>
                  <a:lnTo>
                    <a:pt x="357" y="944"/>
                  </a:lnTo>
                  <a:lnTo>
                    <a:pt x="363" y="968"/>
                  </a:lnTo>
                  <a:lnTo>
                    <a:pt x="368" y="988"/>
                  </a:lnTo>
                  <a:lnTo>
                    <a:pt x="374" y="1005"/>
                  </a:lnTo>
                  <a:lnTo>
                    <a:pt x="382" y="1020"/>
                  </a:lnTo>
                  <a:lnTo>
                    <a:pt x="370" y="1030"/>
                  </a:lnTo>
                  <a:lnTo>
                    <a:pt x="356" y="1042"/>
                  </a:lnTo>
                  <a:lnTo>
                    <a:pt x="340" y="1056"/>
                  </a:lnTo>
                  <a:lnTo>
                    <a:pt x="278" y="1112"/>
                  </a:lnTo>
                  <a:lnTo>
                    <a:pt x="252" y="1138"/>
                  </a:lnTo>
                  <a:lnTo>
                    <a:pt x="226" y="1165"/>
                  </a:lnTo>
                  <a:lnTo>
                    <a:pt x="202" y="1193"/>
                  </a:lnTo>
                  <a:lnTo>
                    <a:pt x="179" y="1222"/>
                  </a:lnTo>
                  <a:lnTo>
                    <a:pt x="160" y="1253"/>
                  </a:lnTo>
                  <a:lnTo>
                    <a:pt x="144" y="1285"/>
                  </a:lnTo>
                  <a:lnTo>
                    <a:pt x="127" y="1237"/>
                  </a:lnTo>
                  <a:lnTo>
                    <a:pt x="111" y="1185"/>
                  </a:lnTo>
                  <a:lnTo>
                    <a:pt x="95" y="1131"/>
                  </a:lnTo>
                  <a:lnTo>
                    <a:pt x="82" y="1074"/>
                  </a:lnTo>
                  <a:lnTo>
                    <a:pt x="69" y="1015"/>
                  </a:lnTo>
                  <a:lnTo>
                    <a:pt x="57" y="955"/>
                  </a:lnTo>
                  <a:lnTo>
                    <a:pt x="46" y="893"/>
                  </a:lnTo>
                  <a:lnTo>
                    <a:pt x="36" y="832"/>
                  </a:lnTo>
                  <a:lnTo>
                    <a:pt x="28" y="770"/>
                  </a:lnTo>
                  <a:lnTo>
                    <a:pt x="20" y="709"/>
                  </a:lnTo>
                  <a:lnTo>
                    <a:pt x="14" y="648"/>
                  </a:lnTo>
                  <a:lnTo>
                    <a:pt x="8" y="589"/>
                  </a:lnTo>
                  <a:lnTo>
                    <a:pt x="4" y="531"/>
                  </a:lnTo>
                  <a:lnTo>
                    <a:pt x="2" y="476"/>
                  </a:lnTo>
                  <a:lnTo>
                    <a:pt x="0" y="424"/>
                  </a:lnTo>
                  <a:lnTo>
                    <a:pt x="0" y="388"/>
                  </a:lnTo>
                  <a:lnTo>
                    <a:pt x="0" y="370"/>
                  </a:lnTo>
                  <a:lnTo>
                    <a:pt x="1" y="331"/>
                  </a:lnTo>
                  <a:lnTo>
                    <a:pt x="3" y="289"/>
                  </a:lnTo>
                  <a:lnTo>
                    <a:pt x="6" y="253"/>
                  </a:lnTo>
                  <a:lnTo>
                    <a:pt x="11" y="222"/>
                  </a:lnTo>
                  <a:lnTo>
                    <a:pt x="17" y="197"/>
                  </a:lnTo>
                  <a:lnTo>
                    <a:pt x="23" y="178"/>
                  </a:lnTo>
                  <a:lnTo>
                    <a:pt x="32" y="166"/>
                  </a:lnTo>
                  <a:lnTo>
                    <a:pt x="74" y="129"/>
                  </a:lnTo>
                  <a:lnTo>
                    <a:pt x="119" y="97"/>
                  </a:lnTo>
                  <a:lnTo>
                    <a:pt x="165" y="70"/>
                  </a:lnTo>
                  <a:lnTo>
                    <a:pt x="215" y="47"/>
                  </a:lnTo>
                  <a:lnTo>
                    <a:pt x="268" y="28"/>
                  </a:lnTo>
                  <a:lnTo>
                    <a:pt x="322" y="14"/>
                  </a:lnTo>
                  <a:lnTo>
                    <a:pt x="378" y="5"/>
                  </a:lnTo>
                  <a:lnTo>
                    <a:pt x="437" y="1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Freeform 342"/>
            <p:cNvSpPr>
              <a:spLocks/>
            </p:cNvSpPr>
            <p:nvPr/>
          </p:nvSpPr>
          <p:spPr bwMode="auto">
            <a:xfrm>
              <a:off x="2614613" y="3021013"/>
              <a:ext cx="138113" cy="141287"/>
            </a:xfrm>
            <a:custGeom>
              <a:avLst/>
              <a:gdLst>
                <a:gd name="T0" fmla="*/ 71 w 950"/>
                <a:gd name="T1" fmla="*/ 19 h 979"/>
                <a:gd name="T2" fmla="*/ 131 w 950"/>
                <a:gd name="T3" fmla="*/ 66 h 979"/>
                <a:gd name="T4" fmla="*/ 174 w 950"/>
                <a:gd name="T5" fmla="*/ 120 h 979"/>
                <a:gd name="T6" fmla="*/ 198 w 950"/>
                <a:gd name="T7" fmla="*/ 165 h 979"/>
                <a:gd name="T8" fmla="*/ 212 w 950"/>
                <a:gd name="T9" fmla="*/ 201 h 979"/>
                <a:gd name="T10" fmla="*/ 220 w 950"/>
                <a:gd name="T11" fmla="*/ 229 h 979"/>
                <a:gd name="T12" fmla="*/ 231 w 950"/>
                <a:gd name="T13" fmla="*/ 267 h 979"/>
                <a:gd name="T14" fmla="*/ 248 w 950"/>
                <a:gd name="T15" fmla="*/ 296 h 979"/>
                <a:gd name="T16" fmla="*/ 274 w 950"/>
                <a:gd name="T17" fmla="*/ 322 h 979"/>
                <a:gd name="T18" fmla="*/ 314 w 950"/>
                <a:gd name="T19" fmla="*/ 345 h 979"/>
                <a:gd name="T20" fmla="*/ 372 w 950"/>
                <a:gd name="T21" fmla="*/ 371 h 979"/>
                <a:gd name="T22" fmla="*/ 432 w 950"/>
                <a:gd name="T23" fmla="*/ 388 h 979"/>
                <a:gd name="T24" fmla="*/ 483 w 950"/>
                <a:gd name="T25" fmla="*/ 387 h 979"/>
                <a:gd name="T26" fmla="*/ 536 w 950"/>
                <a:gd name="T27" fmla="*/ 380 h 979"/>
                <a:gd name="T28" fmla="*/ 566 w 950"/>
                <a:gd name="T29" fmla="*/ 377 h 979"/>
                <a:gd name="T30" fmla="*/ 598 w 950"/>
                <a:gd name="T31" fmla="*/ 374 h 979"/>
                <a:gd name="T32" fmla="*/ 624 w 950"/>
                <a:gd name="T33" fmla="*/ 375 h 979"/>
                <a:gd name="T34" fmla="*/ 647 w 950"/>
                <a:gd name="T35" fmla="*/ 389 h 979"/>
                <a:gd name="T36" fmla="*/ 663 w 950"/>
                <a:gd name="T37" fmla="*/ 413 h 979"/>
                <a:gd name="T38" fmla="*/ 668 w 950"/>
                <a:gd name="T39" fmla="*/ 443 h 979"/>
                <a:gd name="T40" fmla="*/ 669 w 950"/>
                <a:gd name="T41" fmla="*/ 481 h 979"/>
                <a:gd name="T42" fmla="*/ 677 w 950"/>
                <a:gd name="T43" fmla="*/ 527 h 979"/>
                <a:gd name="T44" fmla="*/ 699 w 950"/>
                <a:gd name="T45" fmla="*/ 572 h 979"/>
                <a:gd name="T46" fmla="*/ 756 w 950"/>
                <a:gd name="T47" fmla="*/ 642 h 979"/>
                <a:gd name="T48" fmla="*/ 825 w 950"/>
                <a:gd name="T49" fmla="*/ 721 h 979"/>
                <a:gd name="T50" fmla="*/ 894 w 950"/>
                <a:gd name="T51" fmla="*/ 806 h 979"/>
                <a:gd name="T52" fmla="*/ 950 w 950"/>
                <a:gd name="T53" fmla="*/ 896 h 979"/>
                <a:gd name="T54" fmla="*/ 868 w 950"/>
                <a:gd name="T55" fmla="*/ 940 h 979"/>
                <a:gd name="T56" fmla="*/ 780 w 950"/>
                <a:gd name="T57" fmla="*/ 966 h 979"/>
                <a:gd name="T58" fmla="*/ 686 w 950"/>
                <a:gd name="T59" fmla="*/ 975 h 979"/>
                <a:gd name="T60" fmla="*/ 598 w 950"/>
                <a:gd name="T61" fmla="*/ 979 h 979"/>
                <a:gd name="T62" fmla="*/ 520 w 950"/>
                <a:gd name="T63" fmla="*/ 978 h 979"/>
                <a:gd name="T64" fmla="*/ 449 w 950"/>
                <a:gd name="T65" fmla="*/ 970 h 979"/>
                <a:gd name="T66" fmla="*/ 385 w 950"/>
                <a:gd name="T67" fmla="*/ 952 h 979"/>
                <a:gd name="T68" fmla="*/ 327 w 950"/>
                <a:gd name="T69" fmla="*/ 921 h 979"/>
                <a:gd name="T70" fmla="*/ 273 w 950"/>
                <a:gd name="T71" fmla="*/ 876 h 979"/>
                <a:gd name="T72" fmla="*/ 221 w 950"/>
                <a:gd name="T73" fmla="*/ 813 h 979"/>
                <a:gd name="T74" fmla="*/ 171 w 950"/>
                <a:gd name="T75" fmla="*/ 729 h 979"/>
                <a:gd name="T76" fmla="*/ 122 w 950"/>
                <a:gd name="T77" fmla="*/ 623 h 979"/>
                <a:gd name="T78" fmla="*/ 72 w 950"/>
                <a:gd name="T79" fmla="*/ 491 h 979"/>
                <a:gd name="T80" fmla="*/ 29 w 950"/>
                <a:gd name="T81" fmla="*/ 359 h 979"/>
                <a:gd name="T82" fmla="*/ 7 w 950"/>
                <a:gd name="T83" fmla="*/ 258 h 979"/>
                <a:gd name="T84" fmla="*/ 0 w 950"/>
                <a:gd name="T85" fmla="*/ 170 h 979"/>
                <a:gd name="T86" fmla="*/ 6 w 950"/>
                <a:gd name="T87" fmla="*/ 95 h 979"/>
                <a:gd name="T88" fmla="*/ 24 w 950"/>
                <a:gd name="T89" fmla="*/ 29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50" h="979">
                  <a:moveTo>
                    <a:pt x="37" y="0"/>
                  </a:moveTo>
                  <a:lnTo>
                    <a:pt x="71" y="19"/>
                  </a:lnTo>
                  <a:lnTo>
                    <a:pt x="102" y="42"/>
                  </a:lnTo>
                  <a:lnTo>
                    <a:pt x="131" y="66"/>
                  </a:lnTo>
                  <a:lnTo>
                    <a:pt x="157" y="94"/>
                  </a:lnTo>
                  <a:lnTo>
                    <a:pt x="174" y="120"/>
                  </a:lnTo>
                  <a:lnTo>
                    <a:pt x="188" y="143"/>
                  </a:lnTo>
                  <a:lnTo>
                    <a:pt x="198" y="165"/>
                  </a:lnTo>
                  <a:lnTo>
                    <a:pt x="206" y="184"/>
                  </a:lnTo>
                  <a:lnTo>
                    <a:pt x="212" y="201"/>
                  </a:lnTo>
                  <a:lnTo>
                    <a:pt x="216" y="216"/>
                  </a:lnTo>
                  <a:lnTo>
                    <a:pt x="220" y="229"/>
                  </a:lnTo>
                  <a:lnTo>
                    <a:pt x="225" y="249"/>
                  </a:lnTo>
                  <a:lnTo>
                    <a:pt x="231" y="267"/>
                  </a:lnTo>
                  <a:lnTo>
                    <a:pt x="239" y="281"/>
                  </a:lnTo>
                  <a:lnTo>
                    <a:pt x="248" y="296"/>
                  </a:lnTo>
                  <a:lnTo>
                    <a:pt x="259" y="309"/>
                  </a:lnTo>
                  <a:lnTo>
                    <a:pt x="274" y="322"/>
                  </a:lnTo>
                  <a:lnTo>
                    <a:pt x="292" y="333"/>
                  </a:lnTo>
                  <a:lnTo>
                    <a:pt x="314" y="345"/>
                  </a:lnTo>
                  <a:lnTo>
                    <a:pt x="341" y="358"/>
                  </a:lnTo>
                  <a:lnTo>
                    <a:pt x="372" y="371"/>
                  </a:lnTo>
                  <a:lnTo>
                    <a:pt x="409" y="383"/>
                  </a:lnTo>
                  <a:lnTo>
                    <a:pt x="432" y="388"/>
                  </a:lnTo>
                  <a:lnTo>
                    <a:pt x="456" y="389"/>
                  </a:lnTo>
                  <a:lnTo>
                    <a:pt x="483" y="387"/>
                  </a:lnTo>
                  <a:lnTo>
                    <a:pt x="509" y="384"/>
                  </a:lnTo>
                  <a:lnTo>
                    <a:pt x="536" y="380"/>
                  </a:lnTo>
                  <a:lnTo>
                    <a:pt x="550" y="379"/>
                  </a:lnTo>
                  <a:lnTo>
                    <a:pt x="566" y="377"/>
                  </a:lnTo>
                  <a:lnTo>
                    <a:pt x="583" y="375"/>
                  </a:lnTo>
                  <a:lnTo>
                    <a:pt x="598" y="374"/>
                  </a:lnTo>
                  <a:lnTo>
                    <a:pt x="612" y="374"/>
                  </a:lnTo>
                  <a:lnTo>
                    <a:pt x="624" y="375"/>
                  </a:lnTo>
                  <a:lnTo>
                    <a:pt x="632" y="377"/>
                  </a:lnTo>
                  <a:lnTo>
                    <a:pt x="647" y="389"/>
                  </a:lnTo>
                  <a:lnTo>
                    <a:pt x="657" y="400"/>
                  </a:lnTo>
                  <a:lnTo>
                    <a:pt x="663" y="413"/>
                  </a:lnTo>
                  <a:lnTo>
                    <a:pt x="667" y="427"/>
                  </a:lnTo>
                  <a:lnTo>
                    <a:pt x="668" y="443"/>
                  </a:lnTo>
                  <a:lnTo>
                    <a:pt x="669" y="461"/>
                  </a:lnTo>
                  <a:lnTo>
                    <a:pt x="669" y="481"/>
                  </a:lnTo>
                  <a:lnTo>
                    <a:pt x="672" y="503"/>
                  </a:lnTo>
                  <a:lnTo>
                    <a:pt x="677" y="527"/>
                  </a:lnTo>
                  <a:lnTo>
                    <a:pt x="685" y="549"/>
                  </a:lnTo>
                  <a:lnTo>
                    <a:pt x="699" y="572"/>
                  </a:lnTo>
                  <a:lnTo>
                    <a:pt x="726" y="606"/>
                  </a:lnTo>
                  <a:lnTo>
                    <a:pt x="756" y="642"/>
                  </a:lnTo>
                  <a:lnTo>
                    <a:pt x="790" y="681"/>
                  </a:lnTo>
                  <a:lnTo>
                    <a:pt x="825" y="721"/>
                  </a:lnTo>
                  <a:lnTo>
                    <a:pt x="860" y="762"/>
                  </a:lnTo>
                  <a:lnTo>
                    <a:pt x="894" y="806"/>
                  </a:lnTo>
                  <a:lnTo>
                    <a:pt x="925" y="850"/>
                  </a:lnTo>
                  <a:lnTo>
                    <a:pt x="950" y="896"/>
                  </a:lnTo>
                  <a:lnTo>
                    <a:pt x="910" y="919"/>
                  </a:lnTo>
                  <a:lnTo>
                    <a:pt x="868" y="940"/>
                  </a:lnTo>
                  <a:lnTo>
                    <a:pt x="824" y="955"/>
                  </a:lnTo>
                  <a:lnTo>
                    <a:pt x="780" y="966"/>
                  </a:lnTo>
                  <a:lnTo>
                    <a:pt x="734" y="972"/>
                  </a:lnTo>
                  <a:lnTo>
                    <a:pt x="686" y="975"/>
                  </a:lnTo>
                  <a:lnTo>
                    <a:pt x="641" y="977"/>
                  </a:lnTo>
                  <a:lnTo>
                    <a:pt x="598" y="979"/>
                  </a:lnTo>
                  <a:lnTo>
                    <a:pt x="558" y="979"/>
                  </a:lnTo>
                  <a:lnTo>
                    <a:pt x="520" y="978"/>
                  </a:lnTo>
                  <a:lnTo>
                    <a:pt x="484" y="975"/>
                  </a:lnTo>
                  <a:lnTo>
                    <a:pt x="449" y="970"/>
                  </a:lnTo>
                  <a:lnTo>
                    <a:pt x="417" y="962"/>
                  </a:lnTo>
                  <a:lnTo>
                    <a:pt x="385" y="952"/>
                  </a:lnTo>
                  <a:lnTo>
                    <a:pt x="356" y="938"/>
                  </a:lnTo>
                  <a:lnTo>
                    <a:pt x="327" y="921"/>
                  </a:lnTo>
                  <a:lnTo>
                    <a:pt x="299" y="901"/>
                  </a:lnTo>
                  <a:lnTo>
                    <a:pt x="273" y="876"/>
                  </a:lnTo>
                  <a:lnTo>
                    <a:pt x="246" y="847"/>
                  </a:lnTo>
                  <a:lnTo>
                    <a:pt x="221" y="813"/>
                  </a:lnTo>
                  <a:lnTo>
                    <a:pt x="197" y="774"/>
                  </a:lnTo>
                  <a:lnTo>
                    <a:pt x="171" y="729"/>
                  </a:lnTo>
                  <a:lnTo>
                    <a:pt x="147" y="679"/>
                  </a:lnTo>
                  <a:lnTo>
                    <a:pt x="122" y="623"/>
                  </a:lnTo>
                  <a:lnTo>
                    <a:pt x="97" y="560"/>
                  </a:lnTo>
                  <a:lnTo>
                    <a:pt x="72" y="491"/>
                  </a:lnTo>
                  <a:lnTo>
                    <a:pt x="46" y="414"/>
                  </a:lnTo>
                  <a:lnTo>
                    <a:pt x="29" y="359"/>
                  </a:lnTo>
                  <a:lnTo>
                    <a:pt x="16" y="306"/>
                  </a:lnTo>
                  <a:lnTo>
                    <a:pt x="7" y="258"/>
                  </a:lnTo>
                  <a:lnTo>
                    <a:pt x="2" y="212"/>
                  </a:lnTo>
                  <a:lnTo>
                    <a:pt x="0" y="170"/>
                  </a:lnTo>
                  <a:lnTo>
                    <a:pt x="2" y="131"/>
                  </a:lnTo>
                  <a:lnTo>
                    <a:pt x="6" y="95"/>
                  </a:lnTo>
                  <a:lnTo>
                    <a:pt x="13" y="61"/>
                  </a:lnTo>
                  <a:lnTo>
                    <a:pt x="24" y="29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Freeform 343"/>
            <p:cNvSpPr>
              <a:spLocks noEditPoints="1"/>
            </p:cNvSpPr>
            <p:nvPr/>
          </p:nvSpPr>
          <p:spPr bwMode="auto">
            <a:xfrm>
              <a:off x="2595563" y="2787650"/>
              <a:ext cx="430213" cy="363537"/>
            </a:xfrm>
            <a:custGeom>
              <a:avLst/>
              <a:gdLst>
                <a:gd name="T0" fmla="*/ 1450 w 2981"/>
                <a:gd name="T1" fmla="*/ 1603 h 2518"/>
                <a:gd name="T2" fmla="*/ 1579 w 2981"/>
                <a:gd name="T3" fmla="*/ 1457 h 2518"/>
                <a:gd name="T4" fmla="*/ 1671 w 2981"/>
                <a:gd name="T5" fmla="*/ 1468 h 2518"/>
                <a:gd name="T6" fmla="*/ 1231 w 2981"/>
                <a:gd name="T7" fmla="*/ 297 h 2518"/>
                <a:gd name="T8" fmla="*/ 1330 w 2981"/>
                <a:gd name="T9" fmla="*/ 409 h 2518"/>
                <a:gd name="T10" fmla="*/ 1327 w 2981"/>
                <a:gd name="T11" fmla="*/ 342 h 2518"/>
                <a:gd name="T12" fmla="*/ 1334 w 2981"/>
                <a:gd name="T13" fmla="*/ 335 h 2518"/>
                <a:gd name="T14" fmla="*/ 1331 w 2981"/>
                <a:gd name="T15" fmla="*/ 418 h 2518"/>
                <a:gd name="T16" fmla="*/ 1447 w 2981"/>
                <a:gd name="T17" fmla="*/ 805 h 2518"/>
                <a:gd name="T18" fmla="*/ 1500 w 2981"/>
                <a:gd name="T19" fmla="*/ 737 h 2518"/>
                <a:gd name="T20" fmla="*/ 1420 w 2981"/>
                <a:gd name="T21" fmla="*/ 433 h 2518"/>
                <a:gd name="T22" fmla="*/ 1327 w 2981"/>
                <a:gd name="T23" fmla="*/ 261 h 2518"/>
                <a:gd name="T24" fmla="*/ 1620 w 2981"/>
                <a:gd name="T25" fmla="*/ 376 h 2518"/>
                <a:gd name="T26" fmla="*/ 1548 w 2981"/>
                <a:gd name="T27" fmla="*/ 630 h 2518"/>
                <a:gd name="T28" fmla="*/ 1537 w 2981"/>
                <a:gd name="T29" fmla="*/ 855 h 2518"/>
                <a:gd name="T30" fmla="*/ 1738 w 2981"/>
                <a:gd name="T31" fmla="*/ 435 h 2518"/>
                <a:gd name="T32" fmla="*/ 1675 w 2981"/>
                <a:gd name="T33" fmla="*/ 351 h 2518"/>
                <a:gd name="T34" fmla="*/ 1721 w 2981"/>
                <a:gd name="T35" fmla="*/ 359 h 2518"/>
                <a:gd name="T36" fmla="*/ 1680 w 2981"/>
                <a:gd name="T37" fmla="*/ 361 h 2518"/>
                <a:gd name="T38" fmla="*/ 1784 w 2981"/>
                <a:gd name="T39" fmla="*/ 392 h 2518"/>
                <a:gd name="T40" fmla="*/ 1734 w 2981"/>
                <a:gd name="T41" fmla="*/ 259 h 2518"/>
                <a:gd name="T42" fmla="*/ 1177 w 2981"/>
                <a:gd name="T43" fmla="*/ 310 h 2518"/>
                <a:gd name="T44" fmla="*/ 1310 w 2981"/>
                <a:gd name="T45" fmla="*/ 252 h 2518"/>
                <a:gd name="T46" fmla="*/ 1421 w 2981"/>
                <a:gd name="T47" fmla="*/ 409 h 2518"/>
                <a:gd name="T48" fmla="*/ 1501 w 2981"/>
                <a:gd name="T49" fmla="*/ 705 h 2518"/>
                <a:gd name="T50" fmla="*/ 1570 w 2981"/>
                <a:gd name="T51" fmla="*/ 523 h 2518"/>
                <a:gd name="T52" fmla="*/ 1646 w 2981"/>
                <a:gd name="T53" fmla="*/ 291 h 2518"/>
                <a:gd name="T54" fmla="*/ 1800 w 2981"/>
                <a:gd name="T55" fmla="*/ 293 h 2518"/>
                <a:gd name="T56" fmla="*/ 2150 w 2981"/>
                <a:gd name="T57" fmla="*/ 41 h 2518"/>
                <a:gd name="T58" fmla="*/ 2313 w 2981"/>
                <a:gd name="T59" fmla="*/ 351 h 2518"/>
                <a:gd name="T60" fmla="*/ 2639 w 2981"/>
                <a:gd name="T61" fmla="*/ 512 h 2518"/>
                <a:gd name="T62" fmla="*/ 2760 w 2981"/>
                <a:gd name="T63" fmla="*/ 758 h 2518"/>
                <a:gd name="T64" fmla="*/ 2720 w 2981"/>
                <a:gd name="T65" fmla="*/ 931 h 2518"/>
                <a:gd name="T66" fmla="*/ 2910 w 2981"/>
                <a:gd name="T67" fmla="*/ 1132 h 2518"/>
                <a:gd name="T68" fmla="*/ 2892 w 2981"/>
                <a:gd name="T69" fmla="*/ 1378 h 2518"/>
                <a:gd name="T70" fmla="*/ 2805 w 2981"/>
                <a:gd name="T71" fmla="*/ 1540 h 2518"/>
                <a:gd name="T72" fmla="*/ 2719 w 2981"/>
                <a:gd name="T73" fmla="*/ 1782 h 2518"/>
                <a:gd name="T74" fmla="*/ 2668 w 2981"/>
                <a:gd name="T75" fmla="*/ 1920 h 2518"/>
                <a:gd name="T76" fmla="*/ 2540 w 2981"/>
                <a:gd name="T77" fmla="*/ 1982 h 2518"/>
                <a:gd name="T78" fmla="*/ 2343 w 2981"/>
                <a:gd name="T79" fmla="*/ 1970 h 2518"/>
                <a:gd name="T80" fmla="*/ 2224 w 2981"/>
                <a:gd name="T81" fmla="*/ 2129 h 2518"/>
                <a:gd name="T82" fmla="*/ 2057 w 2981"/>
                <a:gd name="T83" fmla="*/ 2385 h 2518"/>
                <a:gd name="T84" fmla="*/ 1724 w 2981"/>
                <a:gd name="T85" fmla="*/ 2276 h 2518"/>
                <a:gd name="T86" fmla="*/ 1559 w 2981"/>
                <a:gd name="T87" fmla="*/ 1951 h 2518"/>
                <a:gd name="T88" fmla="*/ 1472 w 2981"/>
                <a:gd name="T89" fmla="*/ 1977 h 2518"/>
                <a:gd name="T90" fmla="*/ 1318 w 2981"/>
                <a:gd name="T91" fmla="*/ 2251 h 2518"/>
                <a:gd name="T92" fmla="*/ 995 w 2981"/>
                <a:gd name="T93" fmla="*/ 2227 h 2518"/>
                <a:gd name="T94" fmla="*/ 894 w 2981"/>
                <a:gd name="T95" fmla="*/ 2010 h 2518"/>
                <a:gd name="T96" fmla="*/ 735 w 2981"/>
                <a:gd name="T97" fmla="*/ 1887 h 2518"/>
                <a:gd name="T98" fmla="*/ 543 w 2981"/>
                <a:gd name="T99" fmla="*/ 1890 h 2518"/>
                <a:gd name="T100" fmla="*/ 448 w 2981"/>
                <a:gd name="T101" fmla="*/ 1825 h 2518"/>
                <a:gd name="T102" fmla="*/ 368 w 2981"/>
                <a:gd name="T103" fmla="*/ 1644 h 2518"/>
                <a:gd name="T104" fmla="*/ 253 w 2981"/>
                <a:gd name="T105" fmla="*/ 1439 h 2518"/>
                <a:gd name="T106" fmla="*/ 9 w 2981"/>
                <a:gd name="T107" fmla="*/ 1223 h 2518"/>
                <a:gd name="T108" fmla="*/ 192 w 2981"/>
                <a:gd name="T109" fmla="*/ 965 h 2518"/>
                <a:gd name="T110" fmla="*/ 260 w 2981"/>
                <a:gd name="T111" fmla="*/ 819 h 2518"/>
                <a:gd name="T112" fmla="*/ 238 w 2981"/>
                <a:gd name="T113" fmla="*/ 591 h 2518"/>
                <a:gd name="T114" fmla="*/ 449 w 2981"/>
                <a:gd name="T115" fmla="*/ 403 h 2518"/>
                <a:gd name="T116" fmla="*/ 691 w 2981"/>
                <a:gd name="T117" fmla="*/ 161 h 2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81" h="2518">
                  <a:moveTo>
                    <a:pt x="1422" y="1359"/>
                  </a:moveTo>
                  <a:lnTo>
                    <a:pt x="1402" y="1397"/>
                  </a:lnTo>
                  <a:lnTo>
                    <a:pt x="1380" y="1433"/>
                  </a:lnTo>
                  <a:lnTo>
                    <a:pt x="1356" y="1468"/>
                  </a:lnTo>
                  <a:lnTo>
                    <a:pt x="1380" y="1489"/>
                  </a:lnTo>
                  <a:lnTo>
                    <a:pt x="1401" y="1513"/>
                  </a:lnTo>
                  <a:lnTo>
                    <a:pt x="1420" y="1540"/>
                  </a:lnTo>
                  <a:lnTo>
                    <a:pt x="1436" y="1570"/>
                  </a:lnTo>
                  <a:lnTo>
                    <a:pt x="1450" y="1603"/>
                  </a:lnTo>
                  <a:lnTo>
                    <a:pt x="1452" y="1578"/>
                  </a:lnTo>
                  <a:lnTo>
                    <a:pt x="1456" y="1556"/>
                  </a:lnTo>
                  <a:lnTo>
                    <a:pt x="1447" y="1512"/>
                  </a:lnTo>
                  <a:lnTo>
                    <a:pt x="1437" y="1464"/>
                  </a:lnTo>
                  <a:lnTo>
                    <a:pt x="1429" y="1414"/>
                  </a:lnTo>
                  <a:lnTo>
                    <a:pt x="1422" y="1359"/>
                  </a:lnTo>
                  <a:close/>
                  <a:moveTo>
                    <a:pt x="1593" y="1337"/>
                  </a:moveTo>
                  <a:lnTo>
                    <a:pt x="1588" y="1399"/>
                  </a:lnTo>
                  <a:lnTo>
                    <a:pt x="1579" y="1457"/>
                  </a:lnTo>
                  <a:lnTo>
                    <a:pt x="1571" y="1512"/>
                  </a:lnTo>
                  <a:lnTo>
                    <a:pt x="1562" y="1560"/>
                  </a:lnTo>
                  <a:lnTo>
                    <a:pt x="1568" y="1587"/>
                  </a:lnTo>
                  <a:lnTo>
                    <a:pt x="1572" y="1617"/>
                  </a:lnTo>
                  <a:lnTo>
                    <a:pt x="1585" y="1579"/>
                  </a:lnTo>
                  <a:lnTo>
                    <a:pt x="1602" y="1547"/>
                  </a:lnTo>
                  <a:lnTo>
                    <a:pt x="1622" y="1517"/>
                  </a:lnTo>
                  <a:lnTo>
                    <a:pt x="1644" y="1490"/>
                  </a:lnTo>
                  <a:lnTo>
                    <a:pt x="1671" y="1468"/>
                  </a:lnTo>
                  <a:lnTo>
                    <a:pt x="1641" y="1427"/>
                  </a:lnTo>
                  <a:lnTo>
                    <a:pt x="1615" y="1383"/>
                  </a:lnTo>
                  <a:lnTo>
                    <a:pt x="1593" y="1337"/>
                  </a:lnTo>
                  <a:close/>
                  <a:moveTo>
                    <a:pt x="1309" y="259"/>
                  </a:moveTo>
                  <a:lnTo>
                    <a:pt x="1290" y="260"/>
                  </a:lnTo>
                  <a:lnTo>
                    <a:pt x="1269" y="267"/>
                  </a:lnTo>
                  <a:lnTo>
                    <a:pt x="1254" y="273"/>
                  </a:lnTo>
                  <a:lnTo>
                    <a:pt x="1240" y="283"/>
                  </a:lnTo>
                  <a:lnTo>
                    <a:pt x="1231" y="297"/>
                  </a:lnTo>
                  <a:lnTo>
                    <a:pt x="1222" y="313"/>
                  </a:lnTo>
                  <a:lnTo>
                    <a:pt x="1218" y="329"/>
                  </a:lnTo>
                  <a:lnTo>
                    <a:pt x="1217" y="345"/>
                  </a:lnTo>
                  <a:lnTo>
                    <a:pt x="1218" y="361"/>
                  </a:lnTo>
                  <a:lnTo>
                    <a:pt x="1263" y="423"/>
                  </a:lnTo>
                  <a:lnTo>
                    <a:pt x="1284" y="428"/>
                  </a:lnTo>
                  <a:lnTo>
                    <a:pt x="1304" y="427"/>
                  </a:lnTo>
                  <a:lnTo>
                    <a:pt x="1319" y="420"/>
                  </a:lnTo>
                  <a:lnTo>
                    <a:pt x="1330" y="409"/>
                  </a:lnTo>
                  <a:lnTo>
                    <a:pt x="1340" y="395"/>
                  </a:lnTo>
                  <a:lnTo>
                    <a:pt x="1345" y="378"/>
                  </a:lnTo>
                  <a:lnTo>
                    <a:pt x="1345" y="361"/>
                  </a:lnTo>
                  <a:lnTo>
                    <a:pt x="1344" y="358"/>
                  </a:lnTo>
                  <a:lnTo>
                    <a:pt x="1343" y="352"/>
                  </a:lnTo>
                  <a:lnTo>
                    <a:pt x="1339" y="346"/>
                  </a:lnTo>
                  <a:lnTo>
                    <a:pt x="1333" y="342"/>
                  </a:lnTo>
                  <a:lnTo>
                    <a:pt x="1331" y="342"/>
                  </a:lnTo>
                  <a:lnTo>
                    <a:pt x="1327" y="342"/>
                  </a:lnTo>
                  <a:lnTo>
                    <a:pt x="1321" y="344"/>
                  </a:lnTo>
                  <a:lnTo>
                    <a:pt x="1312" y="349"/>
                  </a:lnTo>
                  <a:lnTo>
                    <a:pt x="1303" y="359"/>
                  </a:lnTo>
                  <a:lnTo>
                    <a:pt x="1291" y="374"/>
                  </a:lnTo>
                  <a:lnTo>
                    <a:pt x="1286" y="368"/>
                  </a:lnTo>
                  <a:lnTo>
                    <a:pt x="1301" y="351"/>
                  </a:lnTo>
                  <a:lnTo>
                    <a:pt x="1313" y="341"/>
                  </a:lnTo>
                  <a:lnTo>
                    <a:pt x="1325" y="335"/>
                  </a:lnTo>
                  <a:lnTo>
                    <a:pt x="1334" y="335"/>
                  </a:lnTo>
                  <a:lnTo>
                    <a:pt x="1342" y="339"/>
                  </a:lnTo>
                  <a:lnTo>
                    <a:pt x="1347" y="345"/>
                  </a:lnTo>
                  <a:lnTo>
                    <a:pt x="1349" y="351"/>
                  </a:lnTo>
                  <a:lnTo>
                    <a:pt x="1351" y="357"/>
                  </a:lnTo>
                  <a:lnTo>
                    <a:pt x="1351" y="360"/>
                  </a:lnTo>
                  <a:lnTo>
                    <a:pt x="1353" y="376"/>
                  </a:lnTo>
                  <a:lnTo>
                    <a:pt x="1348" y="392"/>
                  </a:lnTo>
                  <a:lnTo>
                    <a:pt x="1342" y="407"/>
                  </a:lnTo>
                  <a:lnTo>
                    <a:pt x="1331" y="418"/>
                  </a:lnTo>
                  <a:lnTo>
                    <a:pt x="1320" y="428"/>
                  </a:lnTo>
                  <a:lnTo>
                    <a:pt x="1305" y="433"/>
                  </a:lnTo>
                  <a:lnTo>
                    <a:pt x="1287" y="435"/>
                  </a:lnTo>
                  <a:lnTo>
                    <a:pt x="1270" y="432"/>
                  </a:lnTo>
                  <a:lnTo>
                    <a:pt x="1316" y="504"/>
                  </a:lnTo>
                  <a:lnTo>
                    <a:pt x="1358" y="579"/>
                  </a:lnTo>
                  <a:lnTo>
                    <a:pt x="1393" y="654"/>
                  </a:lnTo>
                  <a:lnTo>
                    <a:pt x="1424" y="729"/>
                  </a:lnTo>
                  <a:lnTo>
                    <a:pt x="1447" y="805"/>
                  </a:lnTo>
                  <a:lnTo>
                    <a:pt x="1465" y="879"/>
                  </a:lnTo>
                  <a:lnTo>
                    <a:pt x="1475" y="858"/>
                  </a:lnTo>
                  <a:lnTo>
                    <a:pt x="1485" y="841"/>
                  </a:lnTo>
                  <a:lnTo>
                    <a:pt x="1496" y="830"/>
                  </a:lnTo>
                  <a:lnTo>
                    <a:pt x="1507" y="827"/>
                  </a:lnTo>
                  <a:lnTo>
                    <a:pt x="1508" y="814"/>
                  </a:lnTo>
                  <a:lnTo>
                    <a:pt x="1508" y="800"/>
                  </a:lnTo>
                  <a:lnTo>
                    <a:pt x="1505" y="770"/>
                  </a:lnTo>
                  <a:lnTo>
                    <a:pt x="1500" y="737"/>
                  </a:lnTo>
                  <a:lnTo>
                    <a:pt x="1493" y="703"/>
                  </a:lnTo>
                  <a:lnTo>
                    <a:pt x="1485" y="667"/>
                  </a:lnTo>
                  <a:lnTo>
                    <a:pt x="1477" y="631"/>
                  </a:lnTo>
                  <a:lnTo>
                    <a:pt x="1467" y="594"/>
                  </a:lnTo>
                  <a:lnTo>
                    <a:pt x="1457" y="558"/>
                  </a:lnTo>
                  <a:lnTo>
                    <a:pt x="1447" y="523"/>
                  </a:lnTo>
                  <a:lnTo>
                    <a:pt x="1438" y="492"/>
                  </a:lnTo>
                  <a:lnTo>
                    <a:pt x="1429" y="461"/>
                  </a:lnTo>
                  <a:lnTo>
                    <a:pt x="1420" y="433"/>
                  </a:lnTo>
                  <a:lnTo>
                    <a:pt x="1414" y="410"/>
                  </a:lnTo>
                  <a:lnTo>
                    <a:pt x="1409" y="391"/>
                  </a:lnTo>
                  <a:lnTo>
                    <a:pt x="1404" y="376"/>
                  </a:lnTo>
                  <a:lnTo>
                    <a:pt x="1395" y="344"/>
                  </a:lnTo>
                  <a:lnTo>
                    <a:pt x="1384" y="317"/>
                  </a:lnTo>
                  <a:lnTo>
                    <a:pt x="1373" y="296"/>
                  </a:lnTo>
                  <a:lnTo>
                    <a:pt x="1359" y="280"/>
                  </a:lnTo>
                  <a:lnTo>
                    <a:pt x="1344" y="269"/>
                  </a:lnTo>
                  <a:lnTo>
                    <a:pt x="1327" y="261"/>
                  </a:lnTo>
                  <a:lnTo>
                    <a:pt x="1309" y="259"/>
                  </a:lnTo>
                  <a:close/>
                  <a:moveTo>
                    <a:pt x="1715" y="258"/>
                  </a:moveTo>
                  <a:lnTo>
                    <a:pt x="1697" y="261"/>
                  </a:lnTo>
                  <a:lnTo>
                    <a:pt x="1681" y="268"/>
                  </a:lnTo>
                  <a:lnTo>
                    <a:pt x="1665" y="279"/>
                  </a:lnTo>
                  <a:lnTo>
                    <a:pt x="1651" y="296"/>
                  </a:lnTo>
                  <a:lnTo>
                    <a:pt x="1640" y="317"/>
                  </a:lnTo>
                  <a:lnTo>
                    <a:pt x="1629" y="344"/>
                  </a:lnTo>
                  <a:lnTo>
                    <a:pt x="1620" y="376"/>
                  </a:lnTo>
                  <a:lnTo>
                    <a:pt x="1615" y="390"/>
                  </a:lnTo>
                  <a:lnTo>
                    <a:pt x="1610" y="410"/>
                  </a:lnTo>
                  <a:lnTo>
                    <a:pt x="1603" y="433"/>
                  </a:lnTo>
                  <a:lnTo>
                    <a:pt x="1595" y="460"/>
                  </a:lnTo>
                  <a:lnTo>
                    <a:pt x="1586" y="490"/>
                  </a:lnTo>
                  <a:lnTo>
                    <a:pt x="1577" y="523"/>
                  </a:lnTo>
                  <a:lnTo>
                    <a:pt x="1567" y="557"/>
                  </a:lnTo>
                  <a:lnTo>
                    <a:pt x="1557" y="593"/>
                  </a:lnTo>
                  <a:lnTo>
                    <a:pt x="1548" y="630"/>
                  </a:lnTo>
                  <a:lnTo>
                    <a:pt x="1539" y="666"/>
                  </a:lnTo>
                  <a:lnTo>
                    <a:pt x="1531" y="702"/>
                  </a:lnTo>
                  <a:lnTo>
                    <a:pt x="1524" y="737"/>
                  </a:lnTo>
                  <a:lnTo>
                    <a:pt x="1519" y="770"/>
                  </a:lnTo>
                  <a:lnTo>
                    <a:pt x="1515" y="799"/>
                  </a:lnTo>
                  <a:lnTo>
                    <a:pt x="1517" y="815"/>
                  </a:lnTo>
                  <a:lnTo>
                    <a:pt x="1517" y="830"/>
                  </a:lnTo>
                  <a:lnTo>
                    <a:pt x="1527" y="839"/>
                  </a:lnTo>
                  <a:lnTo>
                    <a:pt x="1537" y="855"/>
                  </a:lnTo>
                  <a:lnTo>
                    <a:pt x="1548" y="876"/>
                  </a:lnTo>
                  <a:lnTo>
                    <a:pt x="1557" y="902"/>
                  </a:lnTo>
                  <a:lnTo>
                    <a:pt x="1574" y="824"/>
                  </a:lnTo>
                  <a:lnTo>
                    <a:pt x="1597" y="744"/>
                  </a:lnTo>
                  <a:lnTo>
                    <a:pt x="1628" y="665"/>
                  </a:lnTo>
                  <a:lnTo>
                    <a:pt x="1664" y="586"/>
                  </a:lnTo>
                  <a:lnTo>
                    <a:pt x="1708" y="507"/>
                  </a:lnTo>
                  <a:lnTo>
                    <a:pt x="1756" y="431"/>
                  </a:lnTo>
                  <a:lnTo>
                    <a:pt x="1738" y="435"/>
                  </a:lnTo>
                  <a:lnTo>
                    <a:pt x="1719" y="433"/>
                  </a:lnTo>
                  <a:lnTo>
                    <a:pt x="1705" y="428"/>
                  </a:lnTo>
                  <a:lnTo>
                    <a:pt x="1693" y="418"/>
                  </a:lnTo>
                  <a:lnTo>
                    <a:pt x="1683" y="406"/>
                  </a:lnTo>
                  <a:lnTo>
                    <a:pt x="1676" y="392"/>
                  </a:lnTo>
                  <a:lnTo>
                    <a:pt x="1673" y="376"/>
                  </a:lnTo>
                  <a:lnTo>
                    <a:pt x="1673" y="359"/>
                  </a:lnTo>
                  <a:lnTo>
                    <a:pt x="1674" y="357"/>
                  </a:lnTo>
                  <a:lnTo>
                    <a:pt x="1675" y="351"/>
                  </a:lnTo>
                  <a:lnTo>
                    <a:pt x="1678" y="345"/>
                  </a:lnTo>
                  <a:lnTo>
                    <a:pt x="1682" y="339"/>
                  </a:lnTo>
                  <a:lnTo>
                    <a:pt x="1690" y="335"/>
                  </a:lnTo>
                  <a:lnTo>
                    <a:pt x="1699" y="335"/>
                  </a:lnTo>
                  <a:lnTo>
                    <a:pt x="1711" y="341"/>
                  </a:lnTo>
                  <a:lnTo>
                    <a:pt x="1725" y="351"/>
                  </a:lnTo>
                  <a:lnTo>
                    <a:pt x="1738" y="368"/>
                  </a:lnTo>
                  <a:lnTo>
                    <a:pt x="1733" y="374"/>
                  </a:lnTo>
                  <a:lnTo>
                    <a:pt x="1721" y="359"/>
                  </a:lnTo>
                  <a:lnTo>
                    <a:pt x="1712" y="349"/>
                  </a:lnTo>
                  <a:lnTo>
                    <a:pt x="1703" y="344"/>
                  </a:lnTo>
                  <a:lnTo>
                    <a:pt x="1697" y="342"/>
                  </a:lnTo>
                  <a:lnTo>
                    <a:pt x="1692" y="342"/>
                  </a:lnTo>
                  <a:lnTo>
                    <a:pt x="1692" y="342"/>
                  </a:lnTo>
                  <a:lnTo>
                    <a:pt x="1685" y="346"/>
                  </a:lnTo>
                  <a:lnTo>
                    <a:pt x="1682" y="352"/>
                  </a:lnTo>
                  <a:lnTo>
                    <a:pt x="1680" y="358"/>
                  </a:lnTo>
                  <a:lnTo>
                    <a:pt x="1680" y="361"/>
                  </a:lnTo>
                  <a:lnTo>
                    <a:pt x="1680" y="378"/>
                  </a:lnTo>
                  <a:lnTo>
                    <a:pt x="1684" y="395"/>
                  </a:lnTo>
                  <a:lnTo>
                    <a:pt x="1694" y="409"/>
                  </a:lnTo>
                  <a:lnTo>
                    <a:pt x="1705" y="420"/>
                  </a:lnTo>
                  <a:lnTo>
                    <a:pt x="1720" y="426"/>
                  </a:lnTo>
                  <a:lnTo>
                    <a:pt x="1735" y="428"/>
                  </a:lnTo>
                  <a:lnTo>
                    <a:pt x="1749" y="427"/>
                  </a:lnTo>
                  <a:lnTo>
                    <a:pt x="1763" y="423"/>
                  </a:lnTo>
                  <a:lnTo>
                    <a:pt x="1784" y="392"/>
                  </a:lnTo>
                  <a:lnTo>
                    <a:pt x="1806" y="363"/>
                  </a:lnTo>
                  <a:lnTo>
                    <a:pt x="1807" y="346"/>
                  </a:lnTo>
                  <a:lnTo>
                    <a:pt x="1806" y="329"/>
                  </a:lnTo>
                  <a:lnTo>
                    <a:pt x="1802" y="312"/>
                  </a:lnTo>
                  <a:lnTo>
                    <a:pt x="1793" y="296"/>
                  </a:lnTo>
                  <a:lnTo>
                    <a:pt x="1783" y="282"/>
                  </a:lnTo>
                  <a:lnTo>
                    <a:pt x="1770" y="273"/>
                  </a:lnTo>
                  <a:lnTo>
                    <a:pt x="1755" y="264"/>
                  </a:lnTo>
                  <a:lnTo>
                    <a:pt x="1734" y="259"/>
                  </a:lnTo>
                  <a:lnTo>
                    <a:pt x="1715" y="258"/>
                  </a:lnTo>
                  <a:close/>
                  <a:moveTo>
                    <a:pt x="812" y="0"/>
                  </a:moveTo>
                  <a:lnTo>
                    <a:pt x="873" y="39"/>
                  </a:lnTo>
                  <a:lnTo>
                    <a:pt x="933" y="81"/>
                  </a:lnTo>
                  <a:lnTo>
                    <a:pt x="992" y="127"/>
                  </a:lnTo>
                  <a:lnTo>
                    <a:pt x="1049" y="176"/>
                  </a:lnTo>
                  <a:lnTo>
                    <a:pt x="1106" y="230"/>
                  </a:lnTo>
                  <a:lnTo>
                    <a:pt x="1142" y="270"/>
                  </a:lnTo>
                  <a:lnTo>
                    <a:pt x="1177" y="310"/>
                  </a:lnTo>
                  <a:lnTo>
                    <a:pt x="1210" y="350"/>
                  </a:lnTo>
                  <a:lnTo>
                    <a:pt x="1212" y="330"/>
                  </a:lnTo>
                  <a:lnTo>
                    <a:pt x="1217" y="310"/>
                  </a:lnTo>
                  <a:lnTo>
                    <a:pt x="1225" y="293"/>
                  </a:lnTo>
                  <a:lnTo>
                    <a:pt x="1237" y="278"/>
                  </a:lnTo>
                  <a:lnTo>
                    <a:pt x="1251" y="267"/>
                  </a:lnTo>
                  <a:lnTo>
                    <a:pt x="1268" y="259"/>
                  </a:lnTo>
                  <a:lnTo>
                    <a:pt x="1290" y="253"/>
                  </a:lnTo>
                  <a:lnTo>
                    <a:pt x="1310" y="252"/>
                  </a:lnTo>
                  <a:lnTo>
                    <a:pt x="1330" y="254"/>
                  </a:lnTo>
                  <a:lnTo>
                    <a:pt x="1347" y="261"/>
                  </a:lnTo>
                  <a:lnTo>
                    <a:pt x="1364" y="274"/>
                  </a:lnTo>
                  <a:lnTo>
                    <a:pt x="1378" y="291"/>
                  </a:lnTo>
                  <a:lnTo>
                    <a:pt x="1391" y="313"/>
                  </a:lnTo>
                  <a:lnTo>
                    <a:pt x="1402" y="341"/>
                  </a:lnTo>
                  <a:lnTo>
                    <a:pt x="1412" y="374"/>
                  </a:lnTo>
                  <a:lnTo>
                    <a:pt x="1416" y="389"/>
                  </a:lnTo>
                  <a:lnTo>
                    <a:pt x="1421" y="409"/>
                  </a:lnTo>
                  <a:lnTo>
                    <a:pt x="1429" y="432"/>
                  </a:lnTo>
                  <a:lnTo>
                    <a:pt x="1436" y="460"/>
                  </a:lnTo>
                  <a:lnTo>
                    <a:pt x="1446" y="490"/>
                  </a:lnTo>
                  <a:lnTo>
                    <a:pt x="1455" y="523"/>
                  </a:lnTo>
                  <a:lnTo>
                    <a:pt x="1465" y="558"/>
                  </a:lnTo>
                  <a:lnTo>
                    <a:pt x="1474" y="596"/>
                  </a:lnTo>
                  <a:lnTo>
                    <a:pt x="1484" y="632"/>
                  </a:lnTo>
                  <a:lnTo>
                    <a:pt x="1492" y="669"/>
                  </a:lnTo>
                  <a:lnTo>
                    <a:pt x="1501" y="705"/>
                  </a:lnTo>
                  <a:lnTo>
                    <a:pt x="1507" y="740"/>
                  </a:lnTo>
                  <a:lnTo>
                    <a:pt x="1513" y="774"/>
                  </a:lnTo>
                  <a:lnTo>
                    <a:pt x="1518" y="740"/>
                  </a:lnTo>
                  <a:lnTo>
                    <a:pt x="1524" y="705"/>
                  </a:lnTo>
                  <a:lnTo>
                    <a:pt x="1533" y="669"/>
                  </a:lnTo>
                  <a:lnTo>
                    <a:pt x="1541" y="632"/>
                  </a:lnTo>
                  <a:lnTo>
                    <a:pt x="1551" y="596"/>
                  </a:lnTo>
                  <a:lnTo>
                    <a:pt x="1560" y="558"/>
                  </a:lnTo>
                  <a:lnTo>
                    <a:pt x="1570" y="523"/>
                  </a:lnTo>
                  <a:lnTo>
                    <a:pt x="1579" y="490"/>
                  </a:lnTo>
                  <a:lnTo>
                    <a:pt x="1589" y="460"/>
                  </a:lnTo>
                  <a:lnTo>
                    <a:pt x="1596" y="432"/>
                  </a:lnTo>
                  <a:lnTo>
                    <a:pt x="1604" y="409"/>
                  </a:lnTo>
                  <a:lnTo>
                    <a:pt x="1609" y="389"/>
                  </a:lnTo>
                  <a:lnTo>
                    <a:pt x="1613" y="374"/>
                  </a:lnTo>
                  <a:lnTo>
                    <a:pt x="1623" y="341"/>
                  </a:lnTo>
                  <a:lnTo>
                    <a:pt x="1633" y="313"/>
                  </a:lnTo>
                  <a:lnTo>
                    <a:pt x="1646" y="291"/>
                  </a:lnTo>
                  <a:lnTo>
                    <a:pt x="1661" y="274"/>
                  </a:lnTo>
                  <a:lnTo>
                    <a:pt x="1678" y="261"/>
                  </a:lnTo>
                  <a:lnTo>
                    <a:pt x="1695" y="254"/>
                  </a:lnTo>
                  <a:lnTo>
                    <a:pt x="1714" y="252"/>
                  </a:lnTo>
                  <a:lnTo>
                    <a:pt x="1735" y="253"/>
                  </a:lnTo>
                  <a:lnTo>
                    <a:pt x="1757" y="259"/>
                  </a:lnTo>
                  <a:lnTo>
                    <a:pt x="1774" y="267"/>
                  </a:lnTo>
                  <a:lnTo>
                    <a:pt x="1788" y="278"/>
                  </a:lnTo>
                  <a:lnTo>
                    <a:pt x="1800" y="293"/>
                  </a:lnTo>
                  <a:lnTo>
                    <a:pt x="1808" y="310"/>
                  </a:lnTo>
                  <a:lnTo>
                    <a:pt x="1814" y="330"/>
                  </a:lnTo>
                  <a:lnTo>
                    <a:pt x="1815" y="352"/>
                  </a:lnTo>
                  <a:lnTo>
                    <a:pt x="1866" y="291"/>
                  </a:lnTo>
                  <a:lnTo>
                    <a:pt x="1921" y="230"/>
                  </a:lnTo>
                  <a:lnTo>
                    <a:pt x="1976" y="177"/>
                  </a:lnTo>
                  <a:lnTo>
                    <a:pt x="2032" y="129"/>
                  </a:lnTo>
                  <a:lnTo>
                    <a:pt x="2090" y="83"/>
                  </a:lnTo>
                  <a:lnTo>
                    <a:pt x="2150" y="41"/>
                  </a:lnTo>
                  <a:lnTo>
                    <a:pt x="2188" y="68"/>
                  </a:lnTo>
                  <a:lnTo>
                    <a:pt x="2221" y="96"/>
                  </a:lnTo>
                  <a:lnTo>
                    <a:pt x="2248" y="124"/>
                  </a:lnTo>
                  <a:lnTo>
                    <a:pt x="2270" y="156"/>
                  </a:lnTo>
                  <a:lnTo>
                    <a:pt x="2288" y="189"/>
                  </a:lnTo>
                  <a:lnTo>
                    <a:pt x="2301" y="225"/>
                  </a:lnTo>
                  <a:lnTo>
                    <a:pt x="2310" y="264"/>
                  </a:lnTo>
                  <a:lnTo>
                    <a:pt x="2313" y="306"/>
                  </a:lnTo>
                  <a:lnTo>
                    <a:pt x="2313" y="351"/>
                  </a:lnTo>
                  <a:lnTo>
                    <a:pt x="2310" y="389"/>
                  </a:lnTo>
                  <a:lnTo>
                    <a:pt x="2374" y="408"/>
                  </a:lnTo>
                  <a:lnTo>
                    <a:pt x="2419" y="421"/>
                  </a:lnTo>
                  <a:lnTo>
                    <a:pt x="2462" y="435"/>
                  </a:lnTo>
                  <a:lnTo>
                    <a:pt x="2504" y="450"/>
                  </a:lnTo>
                  <a:lnTo>
                    <a:pt x="2542" y="464"/>
                  </a:lnTo>
                  <a:lnTo>
                    <a:pt x="2577" y="479"/>
                  </a:lnTo>
                  <a:lnTo>
                    <a:pt x="2610" y="495"/>
                  </a:lnTo>
                  <a:lnTo>
                    <a:pt x="2639" y="512"/>
                  </a:lnTo>
                  <a:lnTo>
                    <a:pt x="2667" y="530"/>
                  </a:lnTo>
                  <a:lnTo>
                    <a:pt x="2690" y="550"/>
                  </a:lnTo>
                  <a:lnTo>
                    <a:pt x="2710" y="572"/>
                  </a:lnTo>
                  <a:lnTo>
                    <a:pt x="2728" y="597"/>
                  </a:lnTo>
                  <a:lnTo>
                    <a:pt x="2742" y="623"/>
                  </a:lnTo>
                  <a:lnTo>
                    <a:pt x="2752" y="652"/>
                  </a:lnTo>
                  <a:lnTo>
                    <a:pt x="2758" y="684"/>
                  </a:lnTo>
                  <a:lnTo>
                    <a:pt x="2761" y="720"/>
                  </a:lnTo>
                  <a:lnTo>
                    <a:pt x="2760" y="758"/>
                  </a:lnTo>
                  <a:lnTo>
                    <a:pt x="2755" y="800"/>
                  </a:lnTo>
                  <a:lnTo>
                    <a:pt x="2751" y="824"/>
                  </a:lnTo>
                  <a:lnTo>
                    <a:pt x="2746" y="843"/>
                  </a:lnTo>
                  <a:lnTo>
                    <a:pt x="2741" y="858"/>
                  </a:lnTo>
                  <a:lnTo>
                    <a:pt x="2737" y="869"/>
                  </a:lnTo>
                  <a:lnTo>
                    <a:pt x="2732" y="879"/>
                  </a:lnTo>
                  <a:lnTo>
                    <a:pt x="2724" y="899"/>
                  </a:lnTo>
                  <a:lnTo>
                    <a:pt x="2720" y="916"/>
                  </a:lnTo>
                  <a:lnTo>
                    <a:pt x="2720" y="931"/>
                  </a:lnTo>
                  <a:lnTo>
                    <a:pt x="2724" y="946"/>
                  </a:lnTo>
                  <a:lnTo>
                    <a:pt x="2733" y="960"/>
                  </a:lnTo>
                  <a:lnTo>
                    <a:pt x="2743" y="974"/>
                  </a:lnTo>
                  <a:lnTo>
                    <a:pt x="2759" y="989"/>
                  </a:lnTo>
                  <a:lnTo>
                    <a:pt x="2777" y="1006"/>
                  </a:lnTo>
                  <a:lnTo>
                    <a:pt x="2799" y="1025"/>
                  </a:lnTo>
                  <a:lnTo>
                    <a:pt x="2857" y="1077"/>
                  </a:lnTo>
                  <a:lnTo>
                    <a:pt x="2884" y="1105"/>
                  </a:lnTo>
                  <a:lnTo>
                    <a:pt x="2910" y="1132"/>
                  </a:lnTo>
                  <a:lnTo>
                    <a:pt x="2932" y="1157"/>
                  </a:lnTo>
                  <a:lnTo>
                    <a:pt x="2950" y="1182"/>
                  </a:lnTo>
                  <a:lnTo>
                    <a:pt x="2964" y="1207"/>
                  </a:lnTo>
                  <a:lnTo>
                    <a:pt x="2974" y="1231"/>
                  </a:lnTo>
                  <a:lnTo>
                    <a:pt x="2980" y="1256"/>
                  </a:lnTo>
                  <a:lnTo>
                    <a:pt x="2981" y="1282"/>
                  </a:lnTo>
                  <a:lnTo>
                    <a:pt x="2976" y="1310"/>
                  </a:lnTo>
                  <a:lnTo>
                    <a:pt x="2934" y="1347"/>
                  </a:lnTo>
                  <a:lnTo>
                    <a:pt x="2892" y="1378"/>
                  </a:lnTo>
                  <a:lnTo>
                    <a:pt x="2850" y="1404"/>
                  </a:lnTo>
                  <a:lnTo>
                    <a:pt x="2808" y="1424"/>
                  </a:lnTo>
                  <a:lnTo>
                    <a:pt x="2767" y="1440"/>
                  </a:lnTo>
                  <a:lnTo>
                    <a:pt x="2724" y="1452"/>
                  </a:lnTo>
                  <a:lnTo>
                    <a:pt x="2683" y="1461"/>
                  </a:lnTo>
                  <a:lnTo>
                    <a:pt x="2717" y="1477"/>
                  </a:lnTo>
                  <a:lnTo>
                    <a:pt x="2749" y="1495"/>
                  </a:lnTo>
                  <a:lnTo>
                    <a:pt x="2778" y="1516"/>
                  </a:lnTo>
                  <a:lnTo>
                    <a:pt x="2805" y="1540"/>
                  </a:lnTo>
                  <a:lnTo>
                    <a:pt x="2828" y="1567"/>
                  </a:lnTo>
                  <a:lnTo>
                    <a:pt x="2848" y="1598"/>
                  </a:lnTo>
                  <a:lnTo>
                    <a:pt x="2865" y="1630"/>
                  </a:lnTo>
                  <a:lnTo>
                    <a:pt x="2835" y="1651"/>
                  </a:lnTo>
                  <a:lnTo>
                    <a:pt x="2807" y="1673"/>
                  </a:lnTo>
                  <a:lnTo>
                    <a:pt x="2779" y="1697"/>
                  </a:lnTo>
                  <a:lnTo>
                    <a:pt x="2754" y="1724"/>
                  </a:lnTo>
                  <a:lnTo>
                    <a:pt x="2735" y="1755"/>
                  </a:lnTo>
                  <a:lnTo>
                    <a:pt x="2719" y="1782"/>
                  </a:lnTo>
                  <a:lnTo>
                    <a:pt x="2706" y="1807"/>
                  </a:lnTo>
                  <a:lnTo>
                    <a:pt x="2697" y="1829"/>
                  </a:lnTo>
                  <a:lnTo>
                    <a:pt x="2689" y="1848"/>
                  </a:lnTo>
                  <a:lnTo>
                    <a:pt x="2684" y="1866"/>
                  </a:lnTo>
                  <a:lnTo>
                    <a:pt x="2680" y="1881"/>
                  </a:lnTo>
                  <a:lnTo>
                    <a:pt x="2675" y="1895"/>
                  </a:lnTo>
                  <a:lnTo>
                    <a:pt x="2673" y="1904"/>
                  </a:lnTo>
                  <a:lnTo>
                    <a:pt x="2671" y="1912"/>
                  </a:lnTo>
                  <a:lnTo>
                    <a:pt x="2668" y="1920"/>
                  </a:lnTo>
                  <a:lnTo>
                    <a:pt x="2663" y="1927"/>
                  </a:lnTo>
                  <a:lnTo>
                    <a:pt x="2656" y="1933"/>
                  </a:lnTo>
                  <a:lnTo>
                    <a:pt x="2648" y="1939"/>
                  </a:lnTo>
                  <a:lnTo>
                    <a:pt x="2636" y="1947"/>
                  </a:lnTo>
                  <a:lnTo>
                    <a:pt x="2621" y="1953"/>
                  </a:lnTo>
                  <a:lnTo>
                    <a:pt x="2603" y="1962"/>
                  </a:lnTo>
                  <a:lnTo>
                    <a:pt x="2580" y="1970"/>
                  </a:lnTo>
                  <a:lnTo>
                    <a:pt x="2551" y="1981"/>
                  </a:lnTo>
                  <a:lnTo>
                    <a:pt x="2540" y="1982"/>
                  </a:lnTo>
                  <a:lnTo>
                    <a:pt x="2524" y="1981"/>
                  </a:lnTo>
                  <a:lnTo>
                    <a:pt x="2506" y="1980"/>
                  </a:lnTo>
                  <a:lnTo>
                    <a:pt x="2485" y="1977"/>
                  </a:lnTo>
                  <a:lnTo>
                    <a:pt x="2464" y="1974"/>
                  </a:lnTo>
                  <a:lnTo>
                    <a:pt x="2438" y="1971"/>
                  </a:lnTo>
                  <a:lnTo>
                    <a:pt x="2413" y="1968"/>
                  </a:lnTo>
                  <a:lnTo>
                    <a:pt x="2388" y="1967"/>
                  </a:lnTo>
                  <a:lnTo>
                    <a:pt x="2364" y="1967"/>
                  </a:lnTo>
                  <a:lnTo>
                    <a:pt x="2343" y="1970"/>
                  </a:lnTo>
                  <a:lnTo>
                    <a:pt x="2321" y="1976"/>
                  </a:lnTo>
                  <a:lnTo>
                    <a:pt x="2302" y="1986"/>
                  </a:lnTo>
                  <a:lnTo>
                    <a:pt x="2277" y="2005"/>
                  </a:lnTo>
                  <a:lnTo>
                    <a:pt x="2258" y="2026"/>
                  </a:lnTo>
                  <a:lnTo>
                    <a:pt x="2244" y="2048"/>
                  </a:lnTo>
                  <a:lnTo>
                    <a:pt x="2234" y="2069"/>
                  </a:lnTo>
                  <a:lnTo>
                    <a:pt x="2229" y="2090"/>
                  </a:lnTo>
                  <a:lnTo>
                    <a:pt x="2225" y="2110"/>
                  </a:lnTo>
                  <a:lnTo>
                    <a:pt x="2224" y="2129"/>
                  </a:lnTo>
                  <a:lnTo>
                    <a:pt x="2223" y="2147"/>
                  </a:lnTo>
                  <a:lnTo>
                    <a:pt x="2222" y="2171"/>
                  </a:lnTo>
                  <a:lnTo>
                    <a:pt x="2219" y="2189"/>
                  </a:lnTo>
                  <a:lnTo>
                    <a:pt x="2211" y="2205"/>
                  </a:lnTo>
                  <a:lnTo>
                    <a:pt x="2187" y="2236"/>
                  </a:lnTo>
                  <a:lnTo>
                    <a:pt x="2158" y="2269"/>
                  </a:lnTo>
                  <a:lnTo>
                    <a:pt x="2126" y="2305"/>
                  </a:lnTo>
                  <a:lnTo>
                    <a:pt x="2092" y="2345"/>
                  </a:lnTo>
                  <a:lnTo>
                    <a:pt x="2057" y="2385"/>
                  </a:lnTo>
                  <a:lnTo>
                    <a:pt x="2023" y="2428"/>
                  </a:lnTo>
                  <a:lnTo>
                    <a:pt x="1992" y="2472"/>
                  </a:lnTo>
                  <a:lnTo>
                    <a:pt x="1964" y="2518"/>
                  </a:lnTo>
                  <a:lnTo>
                    <a:pt x="1919" y="2488"/>
                  </a:lnTo>
                  <a:lnTo>
                    <a:pt x="1875" y="2453"/>
                  </a:lnTo>
                  <a:lnTo>
                    <a:pt x="1834" y="2414"/>
                  </a:lnTo>
                  <a:lnTo>
                    <a:pt x="1795" y="2371"/>
                  </a:lnTo>
                  <a:lnTo>
                    <a:pt x="1757" y="2325"/>
                  </a:lnTo>
                  <a:lnTo>
                    <a:pt x="1724" y="2276"/>
                  </a:lnTo>
                  <a:lnTo>
                    <a:pt x="1693" y="2225"/>
                  </a:lnTo>
                  <a:lnTo>
                    <a:pt x="1664" y="2171"/>
                  </a:lnTo>
                  <a:lnTo>
                    <a:pt x="1639" y="2117"/>
                  </a:lnTo>
                  <a:lnTo>
                    <a:pt x="1616" y="2060"/>
                  </a:lnTo>
                  <a:lnTo>
                    <a:pt x="1597" y="2004"/>
                  </a:lnTo>
                  <a:lnTo>
                    <a:pt x="1581" y="1948"/>
                  </a:lnTo>
                  <a:lnTo>
                    <a:pt x="1570" y="1893"/>
                  </a:lnTo>
                  <a:lnTo>
                    <a:pt x="1566" y="1923"/>
                  </a:lnTo>
                  <a:lnTo>
                    <a:pt x="1559" y="1951"/>
                  </a:lnTo>
                  <a:lnTo>
                    <a:pt x="1553" y="1974"/>
                  </a:lnTo>
                  <a:lnTo>
                    <a:pt x="1544" y="1993"/>
                  </a:lnTo>
                  <a:lnTo>
                    <a:pt x="1535" y="2008"/>
                  </a:lnTo>
                  <a:lnTo>
                    <a:pt x="1524" y="2017"/>
                  </a:lnTo>
                  <a:lnTo>
                    <a:pt x="1512" y="2020"/>
                  </a:lnTo>
                  <a:lnTo>
                    <a:pt x="1500" y="2017"/>
                  </a:lnTo>
                  <a:lnTo>
                    <a:pt x="1489" y="2009"/>
                  </a:lnTo>
                  <a:lnTo>
                    <a:pt x="1481" y="1996"/>
                  </a:lnTo>
                  <a:lnTo>
                    <a:pt x="1472" y="1977"/>
                  </a:lnTo>
                  <a:lnTo>
                    <a:pt x="1465" y="1955"/>
                  </a:lnTo>
                  <a:lnTo>
                    <a:pt x="1460" y="1929"/>
                  </a:lnTo>
                  <a:lnTo>
                    <a:pt x="1455" y="1899"/>
                  </a:lnTo>
                  <a:lnTo>
                    <a:pt x="1442" y="1958"/>
                  </a:lnTo>
                  <a:lnTo>
                    <a:pt x="1424" y="2018"/>
                  </a:lnTo>
                  <a:lnTo>
                    <a:pt x="1402" y="2078"/>
                  </a:lnTo>
                  <a:lnTo>
                    <a:pt x="1378" y="2137"/>
                  </a:lnTo>
                  <a:lnTo>
                    <a:pt x="1349" y="2195"/>
                  </a:lnTo>
                  <a:lnTo>
                    <a:pt x="1318" y="2251"/>
                  </a:lnTo>
                  <a:lnTo>
                    <a:pt x="1283" y="2304"/>
                  </a:lnTo>
                  <a:lnTo>
                    <a:pt x="1244" y="2355"/>
                  </a:lnTo>
                  <a:lnTo>
                    <a:pt x="1204" y="2402"/>
                  </a:lnTo>
                  <a:lnTo>
                    <a:pt x="1161" y="2445"/>
                  </a:lnTo>
                  <a:lnTo>
                    <a:pt x="1133" y="2398"/>
                  </a:lnTo>
                  <a:lnTo>
                    <a:pt x="1100" y="2352"/>
                  </a:lnTo>
                  <a:lnTo>
                    <a:pt x="1066" y="2308"/>
                  </a:lnTo>
                  <a:lnTo>
                    <a:pt x="1030" y="2266"/>
                  </a:lnTo>
                  <a:lnTo>
                    <a:pt x="995" y="2227"/>
                  </a:lnTo>
                  <a:lnTo>
                    <a:pt x="963" y="2191"/>
                  </a:lnTo>
                  <a:lnTo>
                    <a:pt x="935" y="2157"/>
                  </a:lnTo>
                  <a:lnTo>
                    <a:pt x="910" y="2125"/>
                  </a:lnTo>
                  <a:lnTo>
                    <a:pt x="903" y="2110"/>
                  </a:lnTo>
                  <a:lnTo>
                    <a:pt x="900" y="2091"/>
                  </a:lnTo>
                  <a:lnTo>
                    <a:pt x="899" y="2068"/>
                  </a:lnTo>
                  <a:lnTo>
                    <a:pt x="898" y="2050"/>
                  </a:lnTo>
                  <a:lnTo>
                    <a:pt x="897" y="2031"/>
                  </a:lnTo>
                  <a:lnTo>
                    <a:pt x="894" y="2010"/>
                  </a:lnTo>
                  <a:lnTo>
                    <a:pt x="887" y="1990"/>
                  </a:lnTo>
                  <a:lnTo>
                    <a:pt x="878" y="1968"/>
                  </a:lnTo>
                  <a:lnTo>
                    <a:pt x="864" y="1947"/>
                  </a:lnTo>
                  <a:lnTo>
                    <a:pt x="845" y="1927"/>
                  </a:lnTo>
                  <a:lnTo>
                    <a:pt x="819" y="1906"/>
                  </a:lnTo>
                  <a:lnTo>
                    <a:pt x="800" y="1897"/>
                  </a:lnTo>
                  <a:lnTo>
                    <a:pt x="780" y="1890"/>
                  </a:lnTo>
                  <a:lnTo>
                    <a:pt x="758" y="1887"/>
                  </a:lnTo>
                  <a:lnTo>
                    <a:pt x="735" y="1887"/>
                  </a:lnTo>
                  <a:lnTo>
                    <a:pt x="709" y="1889"/>
                  </a:lnTo>
                  <a:lnTo>
                    <a:pt x="684" y="1892"/>
                  </a:lnTo>
                  <a:lnTo>
                    <a:pt x="657" y="1895"/>
                  </a:lnTo>
                  <a:lnTo>
                    <a:pt x="637" y="1898"/>
                  </a:lnTo>
                  <a:lnTo>
                    <a:pt x="616" y="1900"/>
                  </a:lnTo>
                  <a:lnTo>
                    <a:pt x="598" y="1901"/>
                  </a:lnTo>
                  <a:lnTo>
                    <a:pt x="582" y="1902"/>
                  </a:lnTo>
                  <a:lnTo>
                    <a:pt x="570" y="1901"/>
                  </a:lnTo>
                  <a:lnTo>
                    <a:pt x="543" y="1890"/>
                  </a:lnTo>
                  <a:lnTo>
                    <a:pt x="519" y="1882"/>
                  </a:lnTo>
                  <a:lnTo>
                    <a:pt x="500" y="1873"/>
                  </a:lnTo>
                  <a:lnTo>
                    <a:pt x="485" y="1867"/>
                  </a:lnTo>
                  <a:lnTo>
                    <a:pt x="474" y="1860"/>
                  </a:lnTo>
                  <a:lnTo>
                    <a:pt x="465" y="1853"/>
                  </a:lnTo>
                  <a:lnTo>
                    <a:pt x="459" y="1847"/>
                  </a:lnTo>
                  <a:lnTo>
                    <a:pt x="455" y="1841"/>
                  </a:lnTo>
                  <a:lnTo>
                    <a:pt x="452" y="1833"/>
                  </a:lnTo>
                  <a:lnTo>
                    <a:pt x="448" y="1825"/>
                  </a:lnTo>
                  <a:lnTo>
                    <a:pt x="446" y="1815"/>
                  </a:lnTo>
                  <a:lnTo>
                    <a:pt x="443" y="1801"/>
                  </a:lnTo>
                  <a:lnTo>
                    <a:pt x="438" y="1786"/>
                  </a:lnTo>
                  <a:lnTo>
                    <a:pt x="432" y="1768"/>
                  </a:lnTo>
                  <a:lnTo>
                    <a:pt x="425" y="1749"/>
                  </a:lnTo>
                  <a:lnTo>
                    <a:pt x="415" y="1727"/>
                  </a:lnTo>
                  <a:lnTo>
                    <a:pt x="403" y="1703"/>
                  </a:lnTo>
                  <a:lnTo>
                    <a:pt x="387" y="1675"/>
                  </a:lnTo>
                  <a:lnTo>
                    <a:pt x="368" y="1644"/>
                  </a:lnTo>
                  <a:lnTo>
                    <a:pt x="337" y="1611"/>
                  </a:lnTo>
                  <a:lnTo>
                    <a:pt x="302" y="1583"/>
                  </a:lnTo>
                  <a:lnTo>
                    <a:pt x="266" y="1556"/>
                  </a:lnTo>
                  <a:lnTo>
                    <a:pt x="227" y="1533"/>
                  </a:lnTo>
                  <a:lnTo>
                    <a:pt x="262" y="1504"/>
                  </a:lnTo>
                  <a:lnTo>
                    <a:pt x="301" y="1480"/>
                  </a:lnTo>
                  <a:lnTo>
                    <a:pt x="343" y="1460"/>
                  </a:lnTo>
                  <a:lnTo>
                    <a:pt x="298" y="1451"/>
                  </a:lnTo>
                  <a:lnTo>
                    <a:pt x="253" y="1439"/>
                  </a:lnTo>
                  <a:lnTo>
                    <a:pt x="209" y="1421"/>
                  </a:lnTo>
                  <a:lnTo>
                    <a:pt x="163" y="1398"/>
                  </a:lnTo>
                  <a:lnTo>
                    <a:pt x="119" y="1369"/>
                  </a:lnTo>
                  <a:lnTo>
                    <a:pt x="73" y="1333"/>
                  </a:lnTo>
                  <a:lnTo>
                    <a:pt x="28" y="1291"/>
                  </a:lnTo>
                  <a:lnTo>
                    <a:pt x="14" y="1274"/>
                  </a:lnTo>
                  <a:lnTo>
                    <a:pt x="0" y="1255"/>
                  </a:lnTo>
                  <a:lnTo>
                    <a:pt x="14" y="1250"/>
                  </a:lnTo>
                  <a:lnTo>
                    <a:pt x="9" y="1223"/>
                  </a:lnTo>
                  <a:lnTo>
                    <a:pt x="11" y="1196"/>
                  </a:lnTo>
                  <a:lnTo>
                    <a:pt x="16" y="1171"/>
                  </a:lnTo>
                  <a:lnTo>
                    <a:pt x="25" y="1146"/>
                  </a:lnTo>
                  <a:lnTo>
                    <a:pt x="40" y="1122"/>
                  </a:lnTo>
                  <a:lnTo>
                    <a:pt x="58" y="1098"/>
                  </a:lnTo>
                  <a:lnTo>
                    <a:pt x="81" y="1071"/>
                  </a:lnTo>
                  <a:lnTo>
                    <a:pt x="106" y="1045"/>
                  </a:lnTo>
                  <a:lnTo>
                    <a:pt x="134" y="1016"/>
                  </a:lnTo>
                  <a:lnTo>
                    <a:pt x="192" y="965"/>
                  </a:lnTo>
                  <a:lnTo>
                    <a:pt x="214" y="946"/>
                  </a:lnTo>
                  <a:lnTo>
                    <a:pt x="232" y="929"/>
                  </a:lnTo>
                  <a:lnTo>
                    <a:pt x="247" y="914"/>
                  </a:lnTo>
                  <a:lnTo>
                    <a:pt x="259" y="899"/>
                  </a:lnTo>
                  <a:lnTo>
                    <a:pt x="266" y="885"/>
                  </a:lnTo>
                  <a:lnTo>
                    <a:pt x="270" y="870"/>
                  </a:lnTo>
                  <a:lnTo>
                    <a:pt x="270" y="856"/>
                  </a:lnTo>
                  <a:lnTo>
                    <a:pt x="267" y="839"/>
                  </a:lnTo>
                  <a:lnTo>
                    <a:pt x="260" y="819"/>
                  </a:lnTo>
                  <a:lnTo>
                    <a:pt x="254" y="809"/>
                  </a:lnTo>
                  <a:lnTo>
                    <a:pt x="249" y="797"/>
                  </a:lnTo>
                  <a:lnTo>
                    <a:pt x="245" y="782"/>
                  </a:lnTo>
                  <a:lnTo>
                    <a:pt x="240" y="763"/>
                  </a:lnTo>
                  <a:lnTo>
                    <a:pt x="236" y="739"/>
                  </a:lnTo>
                  <a:lnTo>
                    <a:pt x="231" y="696"/>
                  </a:lnTo>
                  <a:lnTo>
                    <a:pt x="230" y="658"/>
                  </a:lnTo>
                  <a:lnTo>
                    <a:pt x="232" y="623"/>
                  </a:lnTo>
                  <a:lnTo>
                    <a:pt x="238" y="591"/>
                  </a:lnTo>
                  <a:lnTo>
                    <a:pt x="249" y="562"/>
                  </a:lnTo>
                  <a:lnTo>
                    <a:pt x="263" y="535"/>
                  </a:lnTo>
                  <a:lnTo>
                    <a:pt x="280" y="512"/>
                  </a:lnTo>
                  <a:lnTo>
                    <a:pt x="301" y="489"/>
                  </a:lnTo>
                  <a:lnTo>
                    <a:pt x="324" y="469"/>
                  </a:lnTo>
                  <a:lnTo>
                    <a:pt x="352" y="451"/>
                  </a:lnTo>
                  <a:lnTo>
                    <a:pt x="382" y="434"/>
                  </a:lnTo>
                  <a:lnTo>
                    <a:pt x="414" y="418"/>
                  </a:lnTo>
                  <a:lnTo>
                    <a:pt x="449" y="403"/>
                  </a:lnTo>
                  <a:lnTo>
                    <a:pt x="488" y="390"/>
                  </a:lnTo>
                  <a:lnTo>
                    <a:pt x="529" y="376"/>
                  </a:lnTo>
                  <a:lnTo>
                    <a:pt x="571" y="362"/>
                  </a:lnTo>
                  <a:lnTo>
                    <a:pt x="617" y="348"/>
                  </a:lnTo>
                  <a:lnTo>
                    <a:pt x="680" y="328"/>
                  </a:lnTo>
                  <a:lnTo>
                    <a:pt x="678" y="291"/>
                  </a:lnTo>
                  <a:lnTo>
                    <a:pt x="678" y="244"/>
                  </a:lnTo>
                  <a:lnTo>
                    <a:pt x="682" y="201"/>
                  </a:lnTo>
                  <a:lnTo>
                    <a:pt x="691" y="161"/>
                  </a:lnTo>
                  <a:lnTo>
                    <a:pt x="704" y="124"/>
                  </a:lnTo>
                  <a:lnTo>
                    <a:pt x="723" y="90"/>
                  </a:lnTo>
                  <a:lnTo>
                    <a:pt x="747" y="58"/>
                  </a:lnTo>
                  <a:lnTo>
                    <a:pt x="777" y="29"/>
                  </a:lnTo>
                  <a:lnTo>
                    <a:pt x="8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Freeform 344"/>
            <p:cNvSpPr>
              <a:spLocks/>
            </p:cNvSpPr>
            <p:nvPr/>
          </p:nvSpPr>
          <p:spPr bwMode="auto">
            <a:xfrm>
              <a:off x="2892425" y="3036888"/>
              <a:ext cx="120650" cy="125412"/>
            </a:xfrm>
            <a:custGeom>
              <a:avLst/>
              <a:gdLst>
                <a:gd name="T0" fmla="*/ 842 w 842"/>
                <a:gd name="T1" fmla="*/ 34 h 861"/>
                <a:gd name="T2" fmla="*/ 838 w 842"/>
                <a:gd name="T3" fmla="*/ 110 h 861"/>
                <a:gd name="T4" fmla="*/ 824 w 842"/>
                <a:gd name="T5" fmla="*/ 197 h 861"/>
                <a:gd name="T6" fmla="*/ 796 w 842"/>
                <a:gd name="T7" fmla="*/ 296 h 861"/>
                <a:gd name="T8" fmla="*/ 744 w 842"/>
                <a:gd name="T9" fmla="*/ 442 h 861"/>
                <a:gd name="T10" fmla="*/ 694 w 842"/>
                <a:gd name="T11" fmla="*/ 561 h 861"/>
                <a:gd name="T12" fmla="*/ 646 w 842"/>
                <a:gd name="T13" fmla="*/ 656 h 861"/>
                <a:gd name="T14" fmla="*/ 595 w 842"/>
                <a:gd name="T15" fmla="*/ 729 h 861"/>
                <a:gd name="T16" fmla="*/ 542 w 842"/>
                <a:gd name="T17" fmla="*/ 783 h 861"/>
                <a:gd name="T18" fmla="*/ 485 w 842"/>
                <a:gd name="T19" fmla="*/ 820 h 861"/>
                <a:gd name="T20" fmla="*/ 425 w 842"/>
                <a:gd name="T21" fmla="*/ 844 h 861"/>
                <a:gd name="T22" fmla="*/ 357 w 842"/>
                <a:gd name="T23" fmla="*/ 857 h 861"/>
                <a:gd name="T24" fmla="*/ 283 w 842"/>
                <a:gd name="T25" fmla="*/ 861 h 861"/>
                <a:gd name="T26" fmla="*/ 200 w 842"/>
                <a:gd name="T27" fmla="*/ 859 h 861"/>
                <a:gd name="T28" fmla="*/ 107 w 842"/>
                <a:gd name="T29" fmla="*/ 854 h 861"/>
                <a:gd name="T30" fmla="*/ 35 w 842"/>
                <a:gd name="T31" fmla="*/ 843 h 861"/>
                <a:gd name="T32" fmla="*/ 32 w 842"/>
                <a:gd name="T33" fmla="*/ 782 h 861"/>
                <a:gd name="T34" fmla="*/ 108 w 842"/>
                <a:gd name="T35" fmla="*/ 687 h 861"/>
                <a:gd name="T36" fmla="*/ 174 w 842"/>
                <a:gd name="T37" fmla="*/ 613 h 861"/>
                <a:gd name="T38" fmla="*/ 219 w 842"/>
                <a:gd name="T39" fmla="*/ 558 h 861"/>
                <a:gd name="T40" fmla="*/ 252 w 842"/>
                <a:gd name="T41" fmla="*/ 511 h 861"/>
                <a:gd name="T42" fmla="*/ 266 w 842"/>
                <a:gd name="T43" fmla="*/ 465 h 861"/>
                <a:gd name="T44" fmla="*/ 269 w 842"/>
                <a:gd name="T45" fmla="*/ 422 h 861"/>
                <a:gd name="T46" fmla="*/ 270 w 842"/>
                <a:gd name="T47" fmla="*/ 388 h 861"/>
                <a:gd name="T48" fmla="*/ 280 w 842"/>
                <a:gd name="T49" fmla="*/ 362 h 861"/>
                <a:gd name="T50" fmla="*/ 305 w 842"/>
                <a:gd name="T51" fmla="*/ 339 h 861"/>
                <a:gd name="T52" fmla="*/ 325 w 842"/>
                <a:gd name="T53" fmla="*/ 335 h 861"/>
                <a:gd name="T54" fmla="*/ 355 w 842"/>
                <a:gd name="T55" fmla="*/ 336 h 861"/>
                <a:gd name="T56" fmla="*/ 388 w 842"/>
                <a:gd name="T57" fmla="*/ 341 h 861"/>
                <a:gd name="T58" fmla="*/ 428 w 842"/>
                <a:gd name="T59" fmla="*/ 345 h 861"/>
                <a:gd name="T60" fmla="*/ 481 w 842"/>
                <a:gd name="T61" fmla="*/ 350 h 861"/>
                <a:gd name="T62" fmla="*/ 530 w 842"/>
                <a:gd name="T63" fmla="*/ 345 h 861"/>
                <a:gd name="T64" fmla="*/ 598 w 842"/>
                <a:gd name="T65" fmla="*/ 318 h 861"/>
                <a:gd name="T66" fmla="*/ 646 w 842"/>
                <a:gd name="T67" fmla="*/ 295 h 861"/>
                <a:gd name="T68" fmla="*/ 678 w 842"/>
                <a:gd name="T69" fmla="*/ 271 h 861"/>
                <a:gd name="T70" fmla="*/ 700 w 842"/>
                <a:gd name="T71" fmla="*/ 243 h 861"/>
                <a:gd name="T72" fmla="*/ 713 w 842"/>
                <a:gd name="T73" fmla="*/ 210 h 861"/>
                <a:gd name="T74" fmla="*/ 722 w 842"/>
                <a:gd name="T75" fmla="*/ 177 h 861"/>
                <a:gd name="T76" fmla="*/ 731 w 842"/>
                <a:gd name="T77" fmla="*/ 145 h 861"/>
                <a:gd name="T78" fmla="*/ 749 w 842"/>
                <a:gd name="T79" fmla="*/ 105 h 861"/>
                <a:gd name="T80" fmla="*/ 780 w 842"/>
                <a:gd name="T81" fmla="*/ 54 h 861"/>
                <a:gd name="T82" fmla="*/ 838 w 842"/>
                <a:gd name="T83" fmla="*/ 0 h 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42" h="861">
                  <a:moveTo>
                    <a:pt x="838" y="0"/>
                  </a:moveTo>
                  <a:lnTo>
                    <a:pt x="842" y="34"/>
                  </a:lnTo>
                  <a:lnTo>
                    <a:pt x="842" y="71"/>
                  </a:lnTo>
                  <a:lnTo>
                    <a:pt x="838" y="110"/>
                  </a:lnTo>
                  <a:lnTo>
                    <a:pt x="832" y="153"/>
                  </a:lnTo>
                  <a:lnTo>
                    <a:pt x="824" y="197"/>
                  </a:lnTo>
                  <a:lnTo>
                    <a:pt x="812" y="245"/>
                  </a:lnTo>
                  <a:lnTo>
                    <a:pt x="796" y="296"/>
                  </a:lnTo>
                  <a:lnTo>
                    <a:pt x="771" y="373"/>
                  </a:lnTo>
                  <a:lnTo>
                    <a:pt x="744" y="442"/>
                  </a:lnTo>
                  <a:lnTo>
                    <a:pt x="720" y="505"/>
                  </a:lnTo>
                  <a:lnTo>
                    <a:pt x="694" y="561"/>
                  </a:lnTo>
                  <a:lnTo>
                    <a:pt x="670" y="611"/>
                  </a:lnTo>
                  <a:lnTo>
                    <a:pt x="646" y="656"/>
                  </a:lnTo>
                  <a:lnTo>
                    <a:pt x="620" y="695"/>
                  </a:lnTo>
                  <a:lnTo>
                    <a:pt x="595" y="729"/>
                  </a:lnTo>
                  <a:lnTo>
                    <a:pt x="568" y="758"/>
                  </a:lnTo>
                  <a:lnTo>
                    <a:pt x="542" y="783"/>
                  </a:lnTo>
                  <a:lnTo>
                    <a:pt x="514" y="803"/>
                  </a:lnTo>
                  <a:lnTo>
                    <a:pt x="485" y="820"/>
                  </a:lnTo>
                  <a:lnTo>
                    <a:pt x="456" y="834"/>
                  </a:lnTo>
                  <a:lnTo>
                    <a:pt x="425" y="844"/>
                  </a:lnTo>
                  <a:lnTo>
                    <a:pt x="392" y="852"/>
                  </a:lnTo>
                  <a:lnTo>
                    <a:pt x="357" y="857"/>
                  </a:lnTo>
                  <a:lnTo>
                    <a:pt x="321" y="860"/>
                  </a:lnTo>
                  <a:lnTo>
                    <a:pt x="283" y="861"/>
                  </a:lnTo>
                  <a:lnTo>
                    <a:pt x="243" y="861"/>
                  </a:lnTo>
                  <a:lnTo>
                    <a:pt x="200" y="859"/>
                  </a:lnTo>
                  <a:lnTo>
                    <a:pt x="155" y="857"/>
                  </a:lnTo>
                  <a:lnTo>
                    <a:pt x="107" y="854"/>
                  </a:lnTo>
                  <a:lnTo>
                    <a:pt x="71" y="850"/>
                  </a:lnTo>
                  <a:lnTo>
                    <a:pt x="35" y="843"/>
                  </a:lnTo>
                  <a:lnTo>
                    <a:pt x="0" y="832"/>
                  </a:lnTo>
                  <a:lnTo>
                    <a:pt x="32" y="782"/>
                  </a:lnTo>
                  <a:lnTo>
                    <a:pt x="69" y="733"/>
                  </a:lnTo>
                  <a:lnTo>
                    <a:pt x="108" y="687"/>
                  </a:lnTo>
                  <a:lnTo>
                    <a:pt x="147" y="642"/>
                  </a:lnTo>
                  <a:lnTo>
                    <a:pt x="174" y="613"/>
                  </a:lnTo>
                  <a:lnTo>
                    <a:pt x="197" y="585"/>
                  </a:lnTo>
                  <a:lnTo>
                    <a:pt x="219" y="558"/>
                  </a:lnTo>
                  <a:lnTo>
                    <a:pt x="238" y="533"/>
                  </a:lnTo>
                  <a:lnTo>
                    <a:pt x="252" y="511"/>
                  </a:lnTo>
                  <a:lnTo>
                    <a:pt x="261" y="487"/>
                  </a:lnTo>
                  <a:lnTo>
                    <a:pt x="266" y="465"/>
                  </a:lnTo>
                  <a:lnTo>
                    <a:pt x="268" y="443"/>
                  </a:lnTo>
                  <a:lnTo>
                    <a:pt x="269" y="422"/>
                  </a:lnTo>
                  <a:lnTo>
                    <a:pt x="269" y="404"/>
                  </a:lnTo>
                  <a:lnTo>
                    <a:pt x="270" y="388"/>
                  </a:lnTo>
                  <a:lnTo>
                    <a:pt x="275" y="375"/>
                  </a:lnTo>
                  <a:lnTo>
                    <a:pt x="280" y="362"/>
                  </a:lnTo>
                  <a:lnTo>
                    <a:pt x="290" y="350"/>
                  </a:lnTo>
                  <a:lnTo>
                    <a:pt x="305" y="339"/>
                  </a:lnTo>
                  <a:lnTo>
                    <a:pt x="314" y="336"/>
                  </a:lnTo>
                  <a:lnTo>
                    <a:pt x="325" y="335"/>
                  </a:lnTo>
                  <a:lnTo>
                    <a:pt x="339" y="335"/>
                  </a:lnTo>
                  <a:lnTo>
                    <a:pt x="355" y="336"/>
                  </a:lnTo>
                  <a:lnTo>
                    <a:pt x="372" y="339"/>
                  </a:lnTo>
                  <a:lnTo>
                    <a:pt x="388" y="341"/>
                  </a:lnTo>
                  <a:lnTo>
                    <a:pt x="402" y="342"/>
                  </a:lnTo>
                  <a:lnTo>
                    <a:pt x="428" y="345"/>
                  </a:lnTo>
                  <a:lnTo>
                    <a:pt x="455" y="348"/>
                  </a:lnTo>
                  <a:lnTo>
                    <a:pt x="481" y="350"/>
                  </a:lnTo>
                  <a:lnTo>
                    <a:pt x="507" y="349"/>
                  </a:lnTo>
                  <a:lnTo>
                    <a:pt x="530" y="345"/>
                  </a:lnTo>
                  <a:lnTo>
                    <a:pt x="566" y="331"/>
                  </a:lnTo>
                  <a:lnTo>
                    <a:pt x="598" y="318"/>
                  </a:lnTo>
                  <a:lnTo>
                    <a:pt x="623" y="307"/>
                  </a:lnTo>
                  <a:lnTo>
                    <a:pt x="646" y="295"/>
                  </a:lnTo>
                  <a:lnTo>
                    <a:pt x="664" y="282"/>
                  </a:lnTo>
                  <a:lnTo>
                    <a:pt x="678" y="271"/>
                  </a:lnTo>
                  <a:lnTo>
                    <a:pt x="690" y="257"/>
                  </a:lnTo>
                  <a:lnTo>
                    <a:pt x="700" y="243"/>
                  </a:lnTo>
                  <a:lnTo>
                    <a:pt x="707" y="227"/>
                  </a:lnTo>
                  <a:lnTo>
                    <a:pt x="713" y="210"/>
                  </a:lnTo>
                  <a:lnTo>
                    <a:pt x="719" y="191"/>
                  </a:lnTo>
                  <a:lnTo>
                    <a:pt x="722" y="177"/>
                  </a:lnTo>
                  <a:lnTo>
                    <a:pt x="726" y="162"/>
                  </a:lnTo>
                  <a:lnTo>
                    <a:pt x="731" y="145"/>
                  </a:lnTo>
                  <a:lnTo>
                    <a:pt x="740" y="126"/>
                  </a:lnTo>
                  <a:lnTo>
                    <a:pt x="749" y="105"/>
                  </a:lnTo>
                  <a:lnTo>
                    <a:pt x="763" y="82"/>
                  </a:lnTo>
                  <a:lnTo>
                    <a:pt x="780" y="54"/>
                  </a:lnTo>
                  <a:lnTo>
                    <a:pt x="808" y="25"/>
                  </a:lnTo>
                  <a:lnTo>
                    <a:pt x="8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5" name="Group 964"/>
          <p:cNvGrpSpPr/>
          <p:nvPr/>
        </p:nvGrpSpPr>
        <p:grpSpPr>
          <a:xfrm>
            <a:off x="3521658" y="2763838"/>
            <a:ext cx="461963" cy="396875"/>
            <a:chOff x="3511550" y="2763838"/>
            <a:chExt cx="461963" cy="396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5" name="Freeform 349"/>
            <p:cNvSpPr>
              <a:spLocks noEditPoints="1"/>
            </p:cNvSpPr>
            <p:nvPr/>
          </p:nvSpPr>
          <p:spPr bwMode="auto">
            <a:xfrm>
              <a:off x="3511550" y="2763838"/>
              <a:ext cx="461963" cy="396875"/>
            </a:xfrm>
            <a:custGeom>
              <a:avLst/>
              <a:gdLst>
                <a:gd name="T0" fmla="*/ 1746 w 3493"/>
                <a:gd name="T1" fmla="*/ 464 h 3006"/>
                <a:gd name="T2" fmla="*/ 410 w 3493"/>
                <a:gd name="T3" fmla="*/ 2726 h 3006"/>
                <a:gd name="T4" fmla="*/ 3081 w 3493"/>
                <a:gd name="T5" fmla="*/ 2726 h 3006"/>
                <a:gd name="T6" fmla="*/ 1746 w 3493"/>
                <a:gd name="T7" fmla="*/ 464 h 3006"/>
                <a:gd name="T8" fmla="*/ 1746 w 3493"/>
                <a:gd name="T9" fmla="*/ 0 h 3006"/>
                <a:gd name="T10" fmla="*/ 1779 w 3493"/>
                <a:gd name="T11" fmla="*/ 3 h 3006"/>
                <a:gd name="T12" fmla="*/ 1810 w 3493"/>
                <a:gd name="T13" fmla="*/ 12 h 3006"/>
                <a:gd name="T14" fmla="*/ 1840 w 3493"/>
                <a:gd name="T15" fmla="*/ 25 h 3006"/>
                <a:gd name="T16" fmla="*/ 1866 w 3493"/>
                <a:gd name="T17" fmla="*/ 43 h 3006"/>
                <a:gd name="T18" fmla="*/ 1890 w 3493"/>
                <a:gd name="T19" fmla="*/ 65 h 3006"/>
                <a:gd name="T20" fmla="*/ 1908 w 3493"/>
                <a:gd name="T21" fmla="*/ 92 h 3006"/>
                <a:gd name="T22" fmla="*/ 3457 w 3493"/>
                <a:gd name="T23" fmla="*/ 2716 h 3006"/>
                <a:gd name="T24" fmla="*/ 3472 w 3493"/>
                <a:gd name="T25" fmla="*/ 2740 h 3006"/>
                <a:gd name="T26" fmla="*/ 3484 w 3493"/>
                <a:gd name="T27" fmla="*/ 2766 h 3006"/>
                <a:gd name="T28" fmla="*/ 3491 w 3493"/>
                <a:gd name="T29" fmla="*/ 2794 h 3006"/>
                <a:gd name="T30" fmla="*/ 3493 w 3493"/>
                <a:gd name="T31" fmla="*/ 2823 h 3006"/>
                <a:gd name="T32" fmla="*/ 3490 w 3493"/>
                <a:gd name="T33" fmla="*/ 2857 h 3006"/>
                <a:gd name="T34" fmla="*/ 3481 w 3493"/>
                <a:gd name="T35" fmla="*/ 2887 h 3006"/>
                <a:gd name="T36" fmla="*/ 3467 w 3493"/>
                <a:gd name="T37" fmla="*/ 2916 h 3006"/>
                <a:gd name="T38" fmla="*/ 3449 w 3493"/>
                <a:gd name="T39" fmla="*/ 2941 h 3006"/>
                <a:gd name="T40" fmla="*/ 3426 w 3493"/>
                <a:gd name="T41" fmla="*/ 2963 h 3006"/>
                <a:gd name="T42" fmla="*/ 3400 w 3493"/>
                <a:gd name="T43" fmla="*/ 2982 h 3006"/>
                <a:gd name="T44" fmla="*/ 3371 w 3493"/>
                <a:gd name="T45" fmla="*/ 2995 h 3006"/>
                <a:gd name="T46" fmla="*/ 3339 w 3493"/>
                <a:gd name="T47" fmla="*/ 3004 h 3006"/>
                <a:gd name="T48" fmla="*/ 3304 w 3493"/>
                <a:gd name="T49" fmla="*/ 3006 h 3006"/>
                <a:gd name="T50" fmla="*/ 188 w 3493"/>
                <a:gd name="T51" fmla="*/ 3006 h 3006"/>
                <a:gd name="T52" fmla="*/ 155 w 3493"/>
                <a:gd name="T53" fmla="*/ 3004 h 3006"/>
                <a:gd name="T54" fmla="*/ 124 w 3493"/>
                <a:gd name="T55" fmla="*/ 2996 h 3006"/>
                <a:gd name="T56" fmla="*/ 94 w 3493"/>
                <a:gd name="T57" fmla="*/ 2982 h 3006"/>
                <a:gd name="T58" fmla="*/ 68 w 3493"/>
                <a:gd name="T59" fmla="*/ 2964 h 3006"/>
                <a:gd name="T60" fmla="*/ 44 w 3493"/>
                <a:gd name="T61" fmla="*/ 2942 h 3006"/>
                <a:gd name="T62" fmla="*/ 25 w 3493"/>
                <a:gd name="T63" fmla="*/ 2915 h 3006"/>
                <a:gd name="T64" fmla="*/ 11 w 3493"/>
                <a:gd name="T65" fmla="*/ 2885 h 3006"/>
                <a:gd name="T66" fmla="*/ 3 w 3493"/>
                <a:gd name="T67" fmla="*/ 2855 h 3006"/>
                <a:gd name="T68" fmla="*/ 0 w 3493"/>
                <a:gd name="T69" fmla="*/ 2823 h 3006"/>
                <a:gd name="T70" fmla="*/ 0 w 3493"/>
                <a:gd name="T71" fmla="*/ 2823 h 3006"/>
                <a:gd name="T72" fmla="*/ 3 w 3493"/>
                <a:gd name="T73" fmla="*/ 2792 h 3006"/>
                <a:gd name="T74" fmla="*/ 11 w 3493"/>
                <a:gd name="T75" fmla="*/ 2761 h 3006"/>
                <a:gd name="T76" fmla="*/ 25 w 3493"/>
                <a:gd name="T77" fmla="*/ 2732 h 3006"/>
                <a:gd name="T78" fmla="*/ 1583 w 3493"/>
                <a:gd name="T79" fmla="*/ 92 h 3006"/>
                <a:gd name="T80" fmla="*/ 1603 w 3493"/>
                <a:gd name="T81" fmla="*/ 65 h 3006"/>
                <a:gd name="T82" fmla="*/ 1625 w 3493"/>
                <a:gd name="T83" fmla="*/ 43 h 3006"/>
                <a:gd name="T84" fmla="*/ 1652 w 3493"/>
                <a:gd name="T85" fmla="*/ 25 h 3006"/>
                <a:gd name="T86" fmla="*/ 1681 w 3493"/>
                <a:gd name="T87" fmla="*/ 12 h 3006"/>
                <a:gd name="T88" fmla="*/ 1714 w 3493"/>
                <a:gd name="T89" fmla="*/ 3 h 3006"/>
                <a:gd name="T90" fmla="*/ 1746 w 3493"/>
                <a:gd name="T91" fmla="*/ 0 h 3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93" h="3006">
                  <a:moveTo>
                    <a:pt x="1746" y="464"/>
                  </a:moveTo>
                  <a:lnTo>
                    <a:pt x="410" y="2726"/>
                  </a:lnTo>
                  <a:lnTo>
                    <a:pt x="3081" y="2726"/>
                  </a:lnTo>
                  <a:lnTo>
                    <a:pt x="1746" y="464"/>
                  </a:lnTo>
                  <a:close/>
                  <a:moveTo>
                    <a:pt x="1746" y="0"/>
                  </a:moveTo>
                  <a:lnTo>
                    <a:pt x="1779" y="3"/>
                  </a:lnTo>
                  <a:lnTo>
                    <a:pt x="1810" y="12"/>
                  </a:lnTo>
                  <a:lnTo>
                    <a:pt x="1840" y="25"/>
                  </a:lnTo>
                  <a:lnTo>
                    <a:pt x="1866" y="43"/>
                  </a:lnTo>
                  <a:lnTo>
                    <a:pt x="1890" y="65"/>
                  </a:lnTo>
                  <a:lnTo>
                    <a:pt x="1908" y="92"/>
                  </a:lnTo>
                  <a:lnTo>
                    <a:pt x="3457" y="2716"/>
                  </a:lnTo>
                  <a:lnTo>
                    <a:pt x="3472" y="2740"/>
                  </a:lnTo>
                  <a:lnTo>
                    <a:pt x="3484" y="2766"/>
                  </a:lnTo>
                  <a:lnTo>
                    <a:pt x="3491" y="2794"/>
                  </a:lnTo>
                  <a:lnTo>
                    <a:pt x="3493" y="2823"/>
                  </a:lnTo>
                  <a:lnTo>
                    <a:pt x="3490" y="2857"/>
                  </a:lnTo>
                  <a:lnTo>
                    <a:pt x="3481" y="2887"/>
                  </a:lnTo>
                  <a:lnTo>
                    <a:pt x="3467" y="2916"/>
                  </a:lnTo>
                  <a:lnTo>
                    <a:pt x="3449" y="2941"/>
                  </a:lnTo>
                  <a:lnTo>
                    <a:pt x="3426" y="2963"/>
                  </a:lnTo>
                  <a:lnTo>
                    <a:pt x="3400" y="2982"/>
                  </a:lnTo>
                  <a:lnTo>
                    <a:pt x="3371" y="2995"/>
                  </a:lnTo>
                  <a:lnTo>
                    <a:pt x="3339" y="3004"/>
                  </a:lnTo>
                  <a:lnTo>
                    <a:pt x="3304" y="3006"/>
                  </a:lnTo>
                  <a:lnTo>
                    <a:pt x="188" y="3006"/>
                  </a:lnTo>
                  <a:lnTo>
                    <a:pt x="155" y="3004"/>
                  </a:lnTo>
                  <a:lnTo>
                    <a:pt x="124" y="2996"/>
                  </a:lnTo>
                  <a:lnTo>
                    <a:pt x="94" y="2982"/>
                  </a:lnTo>
                  <a:lnTo>
                    <a:pt x="68" y="2964"/>
                  </a:lnTo>
                  <a:lnTo>
                    <a:pt x="44" y="2942"/>
                  </a:lnTo>
                  <a:lnTo>
                    <a:pt x="25" y="2915"/>
                  </a:lnTo>
                  <a:lnTo>
                    <a:pt x="11" y="2885"/>
                  </a:lnTo>
                  <a:lnTo>
                    <a:pt x="3" y="2855"/>
                  </a:lnTo>
                  <a:lnTo>
                    <a:pt x="0" y="2823"/>
                  </a:lnTo>
                  <a:lnTo>
                    <a:pt x="0" y="2823"/>
                  </a:lnTo>
                  <a:lnTo>
                    <a:pt x="3" y="2792"/>
                  </a:lnTo>
                  <a:lnTo>
                    <a:pt x="11" y="2761"/>
                  </a:lnTo>
                  <a:lnTo>
                    <a:pt x="25" y="2732"/>
                  </a:lnTo>
                  <a:lnTo>
                    <a:pt x="1583" y="92"/>
                  </a:lnTo>
                  <a:lnTo>
                    <a:pt x="1603" y="65"/>
                  </a:lnTo>
                  <a:lnTo>
                    <a:pt x="1625" y="43"/>
                  </a:lnTo>
                  <a:lnTo>
                    <a:pt x="1652" y="25"/>
                  </a:lnTo>
                  <a:lnTo>
                    <a:pt x="1681" y="12"/>
                  </a:lnTo>
                  <a:lnTo>
                    <a:pt x="1714" y="3"/>
                  </a:lnTo>
                  <a:lnTo>
                    <a:pt x="17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" name="Freeform 350"/>
            <p:cNvSpPr>
              <a:spLocks/>
            </p:cNvSpPr>
            <p:nvPr/>
          </p:nvSpPr>
          <p:spPr bwMode="auto">
            <a:xfrm>
              <a:off x="3705225" y="2973388"/>
              <a:ext cx="74613" cy="104775"/>
            </a:xfrm>
            <a:custGeom>
              <a:avLst/>
              <a:gdLst>
                <a:gd name="T0" fmla="*/ 72 w 566"/>
                <a:gd name="T1" fmla="*/ 0 h 786"/>
                <a:gd name="T2" fmla="*/ 284 w 566"/>
                <a:gd name="T3" fmla="*/ 0 h 786"/>
                <a:gd name="T4" fmla="*/ 304 w 566"/>
                <a:gd name="T5" fmla="*/ 2 h 786"/>
                <a:gd name="T6" fmla="*/ 320 w 566"/>
                <a:gd name="T7" fmla="*/ 10 h 786"/>
                <a:gd name="T8" fmla="*/ 335 w 566"/>
                <a:gd name="T9" fmla="*/ 21 h 786"/>
                <a:gd name="T10" fmla="*/ 346 w 566"/>
                <a:gd name="T11" fmla="*/ 35 h 786"/>
                <a:gd name="T12" fmla="*/ 353 w 566"/>
                <a:gd name="T13" fmla="*/ 52 h 786"/>
                <a:gd name="T14" fmla="*/ 355 w 566"/>
                <a:gd name="T15" fmla="*/ 70 h 786"/>
                <a:gd name="T16" fmla="*/ 355 w 566"/>
                <a:gd name="T17" fmla="*/ 70 h 786"/>
                <a:gd name="T18" fmla="*/ 355 w 566"/>
                <a:gd name="T19" fmla="*/ 649 h 786"/>
                <a:gd name="T20" fmla="*/ 495 w 566"/>
                <a:gd name="T21" fmla="*/ 649 h 786"/>
                <a:gd name="T22" fmla="*/ 514 w 566"/>
                <a:gd name="T23" fmla="*/ 651 h 786"/>
                <a:gd name="T24" fmla="*/ 531 w 566"/>
                <a:gd name="T25" fmla="*/ 657 h 786"/>
                <a:gd name="T26" fmla="*/ 546 w 566"/>
                <a:gd name="T27" fmla="*/ 669 h 786"/>
                <a:gd name="T28" fmla="*/ 558 w 566"/>
                <a:gd name="T29" fmla="*/ 683 h 786"/>
                <a:gd name="T30" fmla="*/ 564 w 566"/>
                <a:gd name="T31" fmla="*/ 699 h 786"/>
                <a:gd name="T32" fmla="*/ 566 w 566"/>
                <a:gd name="T33" fmla="*/ 717 h 786"/>
                <a:gd name="T34" fmla="*/ 564 w 566"/>
                <a:gd name="T35" fmla="*/ 735 h 786"/>
                <a:gd name="T36" fmla="*/ 558 w 566"/>
                <a:gd name="T37" fmla="*/ 752 h 786"/>
                <a:gd name="T38" fmla="*/ 546 w 566"/>
                <a:gd name="T39" fmla="*/ 766 h 786"/>
                <a:gd name="T40" fmla="*/ 531 w 566"/>
                <a:gd name="T41" fmla="*/ 777 h 786"/>
                <a:gd name="T42" fmla="*/ 515 w 566"/>
                <a:gd name="T43" fmla="*/ 783 h 786"/>
                <a:gd name="T44" fmla="*/ 497 w 566"/>
                <a:gd name="T45" fmla="*/ 786 h 786"/>
                <a:gd name="T46" fmla="*/ 70 w 566"/>
                <a:gd name="T47" fmla="*/ 786 h 786"/>
                <a:gd name="T48" fmla="*/ 52 w 566"/>
                <a:gd name="T49" fmla="*/ 783 h 786"/>
                <a:gd name="T50" fmla="*/ 36 w 566"/>
                <a:gd name="T51" fmla="*/ 777 h 786"/>
                <a:gd name="T52" fmla="*/ 22 w 566"/>
                <a:gd name="T53" fmla="*/ 766 h 786"/>
                <a:gd name="T54" fmla="*/ 10 w 566"/>
                <a:gd name="T55" fmla="*/ 752 h 786"/>
                <a:gd name="T56" fmla="*/ 2 w 566"/>
                <a:gd name="T57" fmla="*/ 735 h 786"/>
                <a:gd name="T58" fmla="*/ 0 w 566"/>
                <a:gd name="T59" fmla="*/ 717 h 786"/>
                <a:gd name="T60" fmla="*/ 2 w 566"/>
                <a:gd name="T61" fmla="*/ 699 h 786"/>
                <a:gd name="T62" fmla="*/ 10 w 566"/>
                <a:gd name="T63" fmla="*/ 683 h 786"/>
                <a:gd name="T64" fmla="*/ 21 w 566"/>
                <a:gd name="T65" fmla="*/ 669 h 786"/>
                <a:gd name="T66" fmla="*/ 36 w 566"/>
                <a:gd name="T67" fmla="*/ 658 h 786"/>
                <a:gd name="T68" fmla="*/ 52 w 566"/>
                <a:gd name="T69" fmla="*/ 652 h 786"/>
                <a:gd name="T70" fmla="*/ 70 w 566"/>
                <a:gd name="T71" fmla="*/ 650 h 786"/>
                <a:gd name="T72" fmla="*/ 213 w 566"/>
                <a:gd name="T73" fmla="*/ 650 h 786"/>
                <a:gd name="T74" fmla="*/ 213 w 566"/>
                <a:gd name="T75" fmla="*/ 138 h 786"/>
                <a:gd name="T76" fmla="*/ 72 w 566"/>
                <a:gd name="T77" fmla="*/ 138 h 786"/>
                <a:gd name="T78" fmla="*/ 53 w 566"/>
                <a:gd name="T79" fmla="*/ 136 h 786"/>
                <a:gd name="T80" fmla="*/ 37 w 566"/>
                <a:gd name="T81" fmla="*/ 130 h 786"/>
                <a:gd name="T82" fmla="*/ 23 w 566"/>
                <a:gd name="T83" fmla="*/ 118 h 786"/>
                <a:gd name="T84" fmla="*/ 11 w 566"/>
                <a:gd name="T85" fmla="*/ 103 h 786"/>
                <a:gd name="T86" fmla="*/ 4 w 566"/>
                <a:gd name="T87" fmla="*/ 88 h 786"/>
                <a:gd name="T88" fmla="*/ 2 w 566"/>
                <a:gd name="T89" fmla="*/ 70 h 786"/>
                <a:gd name="T90" fmla="*/ 4 w 566"/>
                <a:gd name="T91" fmla="*/ 52 h 786"/>
                <a:gd name="T92" fmla="*/ 11 w 566"/>
                <a:gd name="T93" fmla="*/ 36 h 786"/>
                <a:gd name="T94" fmla="*/ 23 w 566"/>
                <a:gd name="T95" fmla="*/ 21 h 786"/>
                <a:gd name="T96" fmla="*/ 37 w 566"/>
                <a:gd name="T97" fmla="*/ 10 h 786"/>
                <a:gd name="T98" fmla="*/ 53 w 566"/>
                <a:gd name="T99" fmla="*/ 2 h 786"/>
                <a:gd name="T100" fmla="*/ 72 w 566"/>
                <a:gd name="T10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66" h="786">
                  <a:moveTo>
                    <a:pt x="72" y="0"/>
                  </a:moveTo>
                  <a:lnTo>
                    <a:pt x="284" y="0"/>
                  </a:lnTo>
                  <a:lnTo>
                    <a:pt x="304" y="2"/>
                  </a:lnTo>
                  <a:lnTo>
                    <a:pt x="320" y="10"/>
                  </a:lnTo>
                  <a:lnTo>
                    <a:pt x="335" y="21"/>
                  </a:lnTo>
                  <a:lnTo>
                    <a:pt x="346" y="35"/>
                  </a:lnTo>
                  <a:lnTo>
                    <a:pt x="353" y="52"/>
                  </a:lnTo>
                  <a:lnTo>
                    <a:pt x="355" y="70"/>
                  </a:lnTo>
                  <a:lnTo>
                    <a:pt x="355" y="70"/>
                  </a:lnTo>
                  <a:lnTo>
                    <a:pt x="355" y="649"/>
                  </a:lnTo>
                  <a:lnTo>
                    <a:pt x="495" y="649"/>
                  </a:lnTo>
                  <a:lnTo>
                    <a:pt x="514" y="651"/>
                  </a:lnTo>
                  <a:lnTo>
                    <a:pt x="531" y="657"/>
                  </a:lnTo>
                  <a:lnTo>
                    <a:pt x="546" y="669"/>
                  </a:lnTo>
                  <a:lnTo>
                    <a:pt x="558" y="683"/>
                  </a:lnTo>
                  <a:lnTo>
                    <a:pt x="564" y="699"/>
                  </a:lnTo>
                  <a:lnTo>
                    <a:pt x="566" y="717"/>
                  </a:lnTo>
                  <a:lnTo>
                    <a:pt x="564" y="735"/>
                  </a:lnTo>
                  <a:lnTo>
                    <a:pt x="558" y="752"/>
                  </a:lnTo>
                  <a:lnTo>
                    <a:pt x="546" y="766"/>
                  </a:lnTo>
                  <a:lnTo>
                    <a:pt x="531" y="777"/>
                  </a:lnTo>
                  <a:lnTo>
                    <a:pt x="515" y="783"/>
                  </a:lnTo>
                  <a:lnTo>
                    <a:pt x="497" y="786"/>
                  </a:lnTo>
                  <a:lnTo>
                    <a:pt x="70" y="786"/>
                  </a:lnTo>
                  <a:lnTo>
                    <a:pt x="52" y="783"/>
                  </a:lnTo>
                  <a:lnTo>
                    <a:pt x="36" y="777"/>
                  </a:lnTo>
                  <a:lnTo>
                    <a:pt x="22" y="766"/>
                  </a:lnTo>
                  <a:lnTo>
                    <a:pt x="10" y="752"/>
                  </a:lnTo>
                  <a:lnTo>
                    <a:pt x="2" y="735"/>
                  </a:lnTo>
                  <a:lnTo>
                    <a:pt x="0" y="717"/>
                  </a:lnTo>
                  <a:lnTo>
                    <a:pt x="2" y="699"/>
                  </a:lnTo>
                  <a:lnTo>
                    <a:pt x="10" y="683"/>
                  </a:lnTo>
                  <a:lnTo>
                    <a:pt x="21" y="669"/>
                  </a:lnTo>
                  <a:lnTo>
                    <a:pt x="36" y="658"/>
                  </a:lnTo>
                  <a:lnTo>
                    <a:pt x="52" y="652"/>
                  </a:lnTo>
                  <a:lnTo>
                    <a:pt x="70" y="650"/>
                  </a:lnTo>
                  <a:lnTo>
                    <a:pt x="213" y="650"/>
                  </a:lnTo>
                  <a:lnTo>
                    <a:pt x="213" y="138"/>
                  </a:lnTo>
                  <a:lnTo>
                    <a:pt x="72" y="138"/>
                  </a:lnTo>
                  <a:lnTo>
                    <a:pt x="53" y="136"/>
                  </a:lnTo>
                  <a:lnTo>
                    <a:pt x="37" y="130"/>
                  </a:lnTo>
                  <a:lnTo>
                    <a:pt x="23" y="118"/>
                  </a:lnTo>
                  <a:lnTo>
                    <a:pt x="11" y="103"/>
                  </a:lnTo>
                  <a:lnTo>
                    <a:pt x="4" y="88"/>
                  </a:lnTo>
                  <a:lnTo>
                    <a:pt x="2" y="70"/>
                  </a:lnTo>
                  <a:lnTo>
                    <a:pt x="4" y="52"/>
                  </a:lnTo>
                  <a:lnTo>
                    <a:pt x="11" y="36"/>
                  </a:lnTo>
                  <a:lnTo>
                    <a:pt x="23" y="21"/>
                  </a:lnTo>
                  <a:lnTo>
                    <a:pt x="37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" name="Freeform 351"/>
            <p:cNvSpPr>
              <a:spLocks/>
            </p:cNvSpPr>
            <p:nvPr/>
          </p:nvSpPr>
          <p:spPr bwMode="auto">
            <a:xfrm>
              <a:off x="3724275" y="2927350"/>
              <a:ext cx="28575" cy="25400"/>
            </a:xfrm>
            <a:custGeom>
              <a:avLst/>
              <a:gdLst>
                <a:gd name="T0" fmla="*/ 72 w 215"/>
                <a:gd name="T1" fmla="*/ 0 h 196"/>
                <a:gd name="T2" fmla="*/ 144 w 215"/>
                <a:gd name="T3" fmla="*/ 0 h 196"/>
                <a:gd name="T4" fmla="*/ 164 w 215"/>
                <a:gd name="T5" fmla="*/ 2 h 196"/>
                <a:gd name="T6" fmla="*/ 180 w 215"/>
                <a:gd name="T7" fmla="*/ 8 h 196"/>
                <a:gd name="T8" fmla="*/ 195 w 215"/>
                <a:gd name="T9" fmla="*/ 20 h 196"/>
                <a:gd name="T10" fmla="*/ 206 w 215"/>
                <a:gd name="T11" fmla="*/ 33 h 196"/>
                <a:gd name="T12" fmla="*/ 213 w 215"/>
                <a:gd name="T13" fmla="*/ 50 h 196"/>
                <a:gd name="T14" fmla="*/ 215 w 215"/>
                <a:gd name="T15" fmla="*/ 68 h 196"/>
                <a:gd name="T16" fmla="*/ 215 w 215"/>
                <a:gd name="T17" fmla="*/ 127 h 196"/>
                <a:gd name="T18" fmla="*/ 213 w 215"/>
                <a:gd name="T19" fmla="*/ 145 h 196"/>
                <a:gd name="T20" fmla="*/ 206 w 215"/>
                <a:gd name="T21" fmla="*/ 161 h 196"/>
                <a:gd name="T22" fmla="*/ 195 w 215"/>
                <a:gd name="T23" fmla="*/ 175 h 196"/>
                <a:gd name="T24" fmla="*/ 180 w 215"/>
                <a:gd name="T25" fmla="*/ 187 h 196"/>
                <a:gd name="T26" fmla="*/ 164 w 215"/>
                <a:gd name="T27" fmla="*/ 194 h 196"/>
                <a:gd name="T28" fmla="*/ 144 w 215"/>
                <a:gd name="T29" fmla="*/ 196 h 196"/>
                <a:gd name="T30" fmla="*/ 70 w 215"/>
                <a:gd name="T31" fmla="*/ 196 h 196"/>
                <a:gd name="T32" fmla="*/ 52 w 215"/>
                <a:gd name="T33" fmla="*/ 194 h 196"/>
                <a:gd name="T34" fmla="*/ 34 w 215"/>
                <a:gd name="T35" fmla="*/ 187 h 196"/>
                <a:gd name="T36" fmla="*/ 19 w 215"/>
                <a:gd name="T37" fmla="*/ 175 h 196"/>
                <a:gd name="T38" fmla="*/ 9 w 215"/>
                <a:gd name="T39" fmla="*/ 161 h 196"/>
                <a:gd name="T40" fmla="*/ 2 w 215"/>
                <a:gd name="T41" fmla="*/ 145 h 196"/>
                <a:gd name="T42" fmla="*/ 0 w 215"/>
                <a:gd name="T43" fmla="*/ 128 h 196"/>
                <a:gd name="T44" fmla="*/ 2 w 215"/>
                <a:gd name="T45" fmla="*/ 68 h 196"/>
                <a:gd name="T46" fmla="*/ 4 w 215"/>
                <a:gd name="T47" fmla="*/ 49 h 196"/>
                <a:gd name="T48" fmla="*/ 11 w 215"/>
                <a:gd name="T49" fmla="*/ 33 h 196"/>
                <a:gd name="T50" fmla="*/ 23 w 215"/>
                <a:gd name="T51" fmla="*/ 18 h 196"/>
                <a:gd name="T52" fmla="*/ 37 w 215"/>
                <a:gd name="T53" fmla="*/ 8 h 196"/>
                <a:gd name="T54" fmla="*/ 54 w 215"/>
                <a:gd name="T55" fmla="*/ 2 h 196"/>
                <a:gd name="T56" fmla="*/ 72 w 215"/>
                <a:gd name="T5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5" h="196">
                  <a:moveTo>
                    <a:pt x="72" y="0"/>
                  </a:moveTo>
                  <a:lnTo>
                    <a:pt x="144" y="0"/>
                  </a:lnTo>
                  <a:lnTo>
                    <a:pt x="164" y="2"/>
                  </a:lnTo>
                  <a:lnTo>
                    <a:pt x="180" y="8"/>
                  </a:lnTo>
                  <a:lnTo>
                    <a:pt x="195" y="20"/>
                  </a:lnTo>
                  <a:lnTo>
                    <a:pt x="206" y="33"/>
                  </a:lnTo>
                  <a:lnTo>
                    <a:pt x="213" y="50"/>
                  </a:lnTo>
                  <a:lnTo>
                    <a:pt x="215" y="68"/>
                  </a:lnTo>
                  <a:lnTo>
                    <a:pt x="215" y="127"/>
                  </a:lnTo>
                  <a:lnTo>
                    <a:pt x="213" y="145"/>
                  </a:lnTo>
                  <a:lnTo>
                    <a:pt x="206" y="161"/>
                  </a:lnTo>
                  <a:lnTo>
                    <a:pt x="195" y="175"/>
                  </a:lnTo>
                  <a:lnTo>
                    <a:pt x="180" y="187"/>
                  </a:lnTo>
                  <a:lnTo>
                    <a:pt x="164" y="194"/>
                  </a:lnTo>
                  <a:lnTo>
                    <a:pt x="144" y="196"/>
                  </a:lnTo>
                  <a:lnTo>
                    <a:pt x="70" y="196"/>
                  </a:lnTo>
                  <a:lnTo>
                    <a:pt x="52" y="194"/>
                  </a:lnTo>
                  <a:lnTo>
                    <a:pt x="34" y="187"/>
                  </a:lnTo>
                  <a:lnTo>
                    <a:pt x="19" y="175"/>
                  </a:lnTo>
                  <a:lnTo>
                    <a:pt x="9" y="161"/>
                  </a:lnTo>
                  <a:lnTo>
                    <a:pt x="2" y="145"/>
                  </a:lnTo>
                  <a:lnTo>
                    <a:pt x="0" y="128"/>
                  </a:lnTo>
                  <a:lnTo>
                    <a:pt x="2" y="68"/>
                  </a:lnTo>
                  <a:lnTo>
                    <a:pt x="4" y="49"/>
                  </a:lnTo>
                  <a:lnTo>
                    <a:pt x="11" y="33"/>
                  </a:lnTo>
                  <a:lnTo>
                    <a:pt x="23" y="18"/>
                  </a:lnTo>
                  <a:lnTo>
                    <a:pt x="37" y="8"/>
                  </a:lnTo>
                  <a:lnTo>
                    <a:pt x="54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6" name="Group 965"/>
          <p:cNvGrpSpPr/>
          <p:nvPr/>
        </p:nvGrpSpPr>
        <p:grpSpPr>
          <a:xfrm>
            <a:off x="4482552" y="2725738"/>
            <a:ext cx="411162" cy="460375"/>
            <a:chOff x="4465638" y="2725738"/>
            <a:chExt cx="411162" cy="460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1" name="Freeform 356"/>
            <p:cNvSpPr>
              <a:spLocks/>
            </p:cNvSpPr>
            <p:nvPr/>
          </p:nvSpPr>
          <p:spPr bwMode="auto">
            <a:xfrm>
              <a:off x="4699000" y="2887663"/>
              <a:ext cx="177800" cy="284162"/>
            </a:xfrm>
            <a:custGeom>
              <a:avLst/>
              <a:gdLst>
                <a:gd name="T0" fmla="*/ 566 w 1229"/>
                <a:gd name="T1" fmla="*/ 0 h 1967"/>
                <a:gd name="T2" fmla="*/ 783 w 1229"/>
                <a:gd name="T3" fmla="*/ 256 h 1967"/>
                <a:gd name="T4" fmla="*/ 652 w 1229"/>
                <a:gd name="T5" fmla="*/ 256 h 1967"/>
                <a:gd name="T6" fmla="*/ 933 w 1229"/>
                <a:gd name="T7" fmla="*/ 589 h 1967"/>
                <a:gd name="T8" fmla="*/ 720 w 1229"/>
                <a:gd name="T9" fmla="*/ 589 h 1967"/>
                <a:gd name="T10" fmla="*/ 1063 w 1229"/>
                <a:gd name="T11" fmla="*/ 995 h 1967"/>
                <a:gd name="T12" fmla="*/ 857 w 1229"/>
                <a:gd name="T13" fmla="*/ 995 h 1967"/>
                <a:gd name="T14" fmla="*/ 1229 w 1229"/>
                <a:gd name="T15" fmla="*/ 1435 h 1967"/>
                <a:gd name="T16" fmla="*/ 661 w 1229"/>
                <a:gd name="T17" fmla="*/ 1435 h 1967"/>
                <a:gd name="T18" fmla="*/ 661 w 1229"/>
                <a:gd name="T19" fmla="*/ 1967 h 1967"/>
                <a:gd name="T20" fmla="*/ 567 w 1229"/>
                <a:gd name="T21" fmla="*/ 1967 h 1967"/>
                <a:gd name="T22" fmla="*/ 567 w 1229"/>
                <a:gd name="T23" fmla="*/ 1435 h 1967"/>
                <a:gd name="T24" fmla="*/ 0 w 1229"/>
                <a:gd name="T25" fmla="*/ 1435 h 1967"/>
                <a:gd name="T26" fmla="*/ 155 w 1229"/>
                <a:gd name="T27" fmla="*/ 1234 h 1967"/>
                <a:gd name="T28" fmla="*/ 956 w 1229"/>
                <a:gd name="T29" fmla="*/ 1234 h 1967"/>
                <a:gd name="T30" fmla="*/ 434 w 1229"/>
                <a:gd name="T31" fmla="*/ 618 h 1967"/>
                <a:gd name="T32" fmla="*/ 409 w 1229"/>
                <a:gd name="T33" fmla="*/ 589 h 1967"/>
                <a:gd name="T34" fmla="*/ 358 w 1229"/>
                <a:gd name="T35" fmla="*/ 529 h 1967"/>
                <a:gd name="T36" fmla="*/ 690 w 1229"/>
                <a:gd name="T37" fmla="*/ 529 h 1967"/>
                <a:gd name="T38" fmla="*/ 481 w 1229"/>
                <a:gd name="T39" fmla="*/ 282 h 1967"/>
                <a:gd name="T40" fmla="*/ 459 w 1229"/>
                <a:gd name="T41" fmla="*/ 256 h 1967"/>
                <a:gd name="T42" fmla="*/ 412 w 1229"/>
                <a:gd name="T43" fmla="*/ 201 h 1967"/>
                <a:gd name="T44" fmla="*/ 566 w 1229"/>
                <a:gd name="T45" fmla="*/ 0 h 1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29" h="1967">
                  <a:moveTo>
                    <a:pt x="566" y="0"/>
                  </a:moveTo>
                  <a:lnTo>
                    <a:pt x="783" y="256"/>
                  </a:lnTo>
                  <a:lnTo>
                    <a:pt x="652" y="256"/>
                  </a:lnTo>
                  <a:lnTo>
                    <a:pt x="933" y="589"/>
                  </a:lnTo>
                  <a:lnTo>
                    <a:pt x="720" y="589"/>
                  </a:lnTo>
                  <a:lnTo>
                    <a:pt x="1063" y="995"/>
                  </a:lnTo>
                  <a:lnTo>
                    <a:pt x="857" y="995"/>
                  </a:lnTo>
                  <a:lnTo>
                    <a:pt x="1229" y="1435"/>
                  </a:lnTo>
                  <a:lnTo>
                    <a:pt x="661" y="1435"/>
                  </a:lnTo>
                  <a:lnTo>
                    <a:pt x="661" y="1967"/>
                  </a:lnTo>
                  <a:lnTo>
                    <a:pt x="567" y="1967"/>
                  </a:lnTo>
                  <a:lnTo>
                    <a:pt x="567" y="1435"/>
                  </a:lnTo>
                  <a:lnTo>
                    <a:pt x="0" y="1435"/>
                  </a:lnTo>
                  <a:lnTo>
                    <a:pt x="155" y="1234"/>
                  </a:lnTo>
                  <a:lnTo>
                    <a:pt x="956" y="1234"/>
                  </a:lnTo>
                  <a:lnTo>
                    <a:pt x="434" y="618"/>
                  </a:lnTo>
                  <a:lnTo>
                    <a:pt x="409" y="589"/>
                  </a:lnTo>
                  <a:lnTo>
                    <a:pt x="358" y="529"/>
                  </a:lnTo>
                  <a:lnTo>
                    <a:pt x="690" y="529"/>
                  </a:lnTo>
                  <a:lnTo>
                    <a:pt x="481" y="282"/>
                  </a:lnTo>
                  <a:lnTo>
                    <a:pt x="459" y="256"/>
                  </a:lnTo>
                  <a:lnTo>
                    <a:pt x="412" y="201"/>
                  </a:lnTo>
                  <a:lnTo>
                    <a:pt x="5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Freeform 357"/>
            <p:cNvSpPr>
              <a:spLocks/>
            </p:cNvSpPr>
            <p:nvPr/>
          </p:nvSpPr>
          <p:spPr bwMode="auto">
            <a:xfrm>
              <a:off x="4530725" y="2725738"/>
              <a:ext cx="284162" cy="460375"/>
            </a:xfrm>
            <a:custGeom>
              <a:avLst/>
              <a:gdLst>
                <a:gd name="T0" fmla="*/ 909 w 1969"/>
                <a:gd name="T1" fmla="*/ 0 h 3195"/>
                <a:gd name="T2" fmla="*/ 909 w 1969"/>
                <a:gd name="T3" fmla="*/ 0 h 3195"/>
                <a:gd name="T4" fmla="*/ 1255 w 1969"/>
                <a:gd name="T5" fmla="*/ 412 h 3195"/>
                <a:gd name="T6" fmla="*/ 1046 w 1969"/>
                <a:gd name="T7" fmla="*/ 412 h 3195"/>
                <a:gd name="T8" fmla="*/ 1498 w 1969"/>
                <a:gd name="T9" fmla="*/ 946 h 3195"/>
                <a:gd name="T10" fmla="*/ 1154 w 1969"/>
                <a:gd name="T11" fmla="*/ 946 h 3195"/>
                <a:gd name="T12" fmla="*/ 1704 w 1969"/>
                <a:gd name="T13" fmla="*/ 1597 h 3195"/>
                <a:gd name="T14" fmla="*/ 1373 w 1969"/>
                <a:gd name="T15" fmla="*/ 1597 h 3195"/>
                <a:gd name="T16" fmla="*/ 1969 w 1969"/>
                <a:gd name="T17" fmla="*/ 2302 h 3195"/>
                <a:gd name="T18" fmla="*/ 1060 w 1969"/>
                <a:gd name="T19" fmla="*/ 2302 h 3195"/>
                <a:gd name="T20" fmla="*/ 1060 w 1969"/>
                <a:gd name="T21" fmla="*/ 3112 h 3195"/>
                <a:gd name="T22" fmla="*/ 1968 w 1969"/>
                <a:gd name="T23" fmla="*/ 3112 h 3195"/>
                <a:gd name="T24" fmla="*/ 1968 w 1969"/>
                <a:gd name="T25" fmla="*/ 3195 h 3195"/>
                <a:gd name="T26" fmla="*/ 32 w 1969"/>
                <a:gd name="T27" fmla="*/ 3195 h 3195"/>
                <a:gd name="T28" fmla="*/ 32 w 1969"/>
                <a:gd name="T29" fmla="*/ 3112 h 3195"/>
                <a:gd name="T30" fmla="*/ 911 w 1969"/>
                <a:gd name="T31" fmla="*/ 3112 h 3195"/>
                <a:gd name="T32" fmla="*/ 911 w 1969"/>
                <a:gd name="T33" fmla="*/ 2302 h 3195"/>
                <a:gd name="T34" fmla="*/ 0 w 1969"/>
                <a:gd name="T35" fmla="*/ 2302 h 3195"/>
                <a:gd name="T36" fmla="*/ 542 w 1969"/>
                <a:gd name="T37" fmla="*/ 1597 h 3195"/>
                <a:gd name="T38" fmla="*/ 230 w 1969"/>
                <a:gd name="T39" fmla="*/ 1597 h 3195"/>
                <a:gd name="T40" fmla="*/ 731 w 1969"/>
                <a:gd name="T41" fmla="*/ 946 h 3195"/>
                <a:gd name="T42" fmla="*/ 394 w 1969"/>
                <a:gd name="T43" fmla="*/ 946 h 3195"/>
                <a:gd name="T44" fmla="*/ 805 w 1969"/>
                <a:gd name="T45" fmla="*/ 412 h 3195"/>
                <a:gd name="T46" fmla="*/ 591 w 1969"/>
                <a:gd name="T47" fmla="*/ 412 h 3195"/>
                <a:gd name="T48" fmla="*/ 909 w 1969"/>
                <a:gd name="T49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69" h="3195">
                  <a:moveTo>
                    <a:pt x="909" y="0"/>
                  </a:moveTo>
                  <a:lnTo>
                    <a:pt x="909" y="0"/>
                  </a:lnTo>
                  <a:lnTo>
                    <a:pt x="1255" y="412"/>
                  </a:lnTo>
                  <a:lnTo>
                    <a:pt x="1046" y="412"/>
                  </a:lnTo>
                  <a:lnTo>
                    <a:pt x="1498" y="946"/>
                  </a:lnTo>
                  <a:lnTo>
                    <a:pt x="1154" y="946"/>
                  </a:lnTo>
                  <a:lnTo>
                    <a:pt x="1704" y="1597"/>
                  </a:lnTo>
                  <a:lnTo>
                    <a:pt x="1373" y="1597"/>
                  </a:lnTo>
                  <a:lnTo>
                    <a:pt x="1969" y="2302"/>
                  </a:lnTo>
                  <a:lnTo>
                    <a:pt x="1060" y="2302"/>
                  </a:lnTo>
                  <a:lnTo>
                    <a:pt x="1060" y="3112"/>
                  </a:lnTo>
                  <a:lnTo>
                    <a:pt x="1968" y="3112"/>
                  </a:lnTo>
                  <a:lnTo>
                    <a:pt x="1968" y="3195"/>
                  </a:lnTo>
                  <a:lnTo>
                    <a:pt x="32" y="3195"/>
                  </a:lnTo>
                  <a:lnTo>
                    <a:pt x="32" y="3112"/>
                  </a:lnTo>
                  <a:lnTo>
                    <a:pt x="911" y="3112"/>
                  </a:lnTo>
                  <a:lnTo>
                    <a:pt x="911" y="2302"/>
                  </a:lnTo>
                  <a:lnTo>
                    <a:pt x="0" y="2302"/>
                  </a:lnTo>
                  <a:lnTo>
                    <a:pt x="542" y="1597"/>
                  </a:lnTo>
                  <a:lnTo>
                    <a:pt x="230" y="1597"/>
                  </a:lnTo>
                  <a:lnTo>
                    <a:pt x="731" y="946"/>
                  </a:lnTo>
                  <a:lnTo>
                    <a:pt x="394" y="946"/>
                  </a:lnTo>
                  <a:lnTo>
                    <a:pt x="805" y="412"/>
                  </a:lnTo>
                  <a:lnTo>
                    <a:pt x="591" y="412"/>
                  </a:lnTo>
                  <a:lnTo>
                    <a:pt x="9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" name="Freeform 358"/>
            <p:cNvSpPr>
              <a:spLocks/>
            </p:cNvSpPr>
            <p:nvPr/>
          </p:nvSpPr>
          <p:spPr bwMode="auto">
            <a:xfrm>
              <a:off x="4465638" y="2887663"/>
              <a:ext cx="177800" cy="284162"/>
            </a:xfrm>
            <a:custGeom>
              <a:avLst/>
              <a:gdLst>
                <a:gd name="T0" fmla="*/ 566 w 1228"/>
                <a:gd name="T1" fmla="*/ 0 h 1967"/>
                <a:gd name="T2" fmla="*/ 782 w 1228"/>
                <a:gd name="T3" fmla="*/ 255 h 1967"/>
                <a:gd name="T4" fmla="*/ 781 w 1228"/>
                <a:gd name="T5" fmla="*/ 256 h 1967"/>
                <a:gd name="T6" fmla="*/ 652 w 1228"/>
                <a:gd name="T7" fmla="*/ 256 h 1967"/>
                <a:gd name="T8" fmla="*/ 719 w 1228"/>
                <a:gd name="T9" fmla="*/ 336 h 1967"/>
                <a:gd name="T10" fmla="*/ 571 w 1228"/>
                <a:gd name="T11" fmla="*/ 529 h 1967"/>
                <a:gd name="T12" fmla="*/ 882 w 1228"/>
                <a:gd name="T13" fmla="*/ 529 h 1967"/>
                <a:gd name="T14" fmla="*/ 883 w 1228"/>
                <a:gd name="T15" fmla="*/ 529 h 1967"/>
                <a:gd name="T16" fmla="*/ 836 w 1228"/>
                <a:gd name="T17" fmla="*/ 589 h 1967"/>
                <a:gd name="T18" fmla="*/ 719 w 1228"/>
                <a:gd name="T19" fmla="*/ 589 h 1967"/>
                <a:gd name="T20" fmla="*/ 781 w 1228"/>
                <a:gd name="T21" fmla="*/ 662 h 1967"/>
                <a:gd name="T22" fmla="*/ 341 w 1228"/>
                <a:gd name="T23" fmla="*/ 1234 h 1967"/>
                <a:gd name="T24" fmla="*/ 1059 w 1228"/>
                <a:gd name="T25" fmla="*/ 1234 h 1967"/>
                <a:gd name="T26" fmla="*/ 1228 w 1228"/>
                <a:gd name="T27" fmla="*/ 1435 h 1967"/>
                <a:gd name="T28" fmla="*/ 661 w 1228"/>
                <a:gd name="T29" fmla="*/ 1435 h 1967"/>
                <a:gd name="T30" fmla="*/ 661 w 1228"/>
                <a:gd name="T31" fmla="*/ 1967 h 1967"/>
                <a:gd name="T32" fmla="*/ 568 w 1228"/>
                <a:gd name="T33" fmla="*/ 1967 h 1967"/>
                <a:gd name="T34" fmla="*/ 568 w 1228"/>
                <a:gd name="T35" fmla="*/ 1435 h 1967"/>
                <a:gd name="T36" fmla="*/ 0 w 1228"/>
                <a:gd name="T37" fmla="*/ 1435 h 1967"/>
                <a:gd name="T38" fmla="*/ 339 w 1228"/>
                <a:gd name="T39" fmla="*/ 995 h 1967"/>
                <a:gd name="T40" fmla="*/ 143 w 1228"/>
                <a:gd name="T41" fmla="*/ 995 h 1967"/>
                <a:gd name="T42" fmla="*/ 455 w 1228"/>
                <a:gd name="T43" fmla="*/ 589 h 1967"/>
                <a:gd name="T44" fmla="*/ 246 w 1228"/>
                <a:gd name="T45" fmla="*/ 589 h 1967"/>
                <a:gd name="T46" fmla="*/ 502 w 1228"/>
                <a:gd name="T47" fmla="*/ 256 h 1967"/>
                <a:gd name="T48" fmla="*/ 369 w 1228"/>
                <a:gd name="T49" fmla="*/ 256 h 1967"/>
                <a:gd name="T50" fmla="*/ 566 w 1228"/>
                <a:gd name="T51" fmla="*/ 0 h 1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28" h="1967">
                  <a:moveTo>
                    <a:pt x="566" y="0"/>
                  </a:moveTo>
                  <a:lnTo>
                    <a:pt x="782" y="255"/>
                  </a:lnTo>
                  <a:lnTo>
                    <a:pt x="781" y="256"/>
                  </a:lnTo>
                  <a:lnTo>
                    <a:pt x="652" y="256"/>
                  </a:lnTo>
                  <a:lnTo>
                    <a:pt x="719" y="336"/>
                  </a:lnTo>
                  <a:lnTo>
                    <a:pt x="571" y="529"/>
                  </a:lnTo>
                  <a:lnTo>
                    <a:pt x="882" y="529"/>
                  </a:lnTo>
                  <a:lnTo>
                    <a:pt x="883" y="529"/>
                  </a:lnTo>
                  <a:lnTo>
                    <a:pt x="836" y="589"/>
                  </a:lnTo>
                  <a:lnTo>
                    <a:pt x="719" y="589"/>
                  </a:lnTo>
                  <a:lnTo>
                    <a:pt x="781" y="662"/>
                  </a:lnTo>
                  <a:lnTo>
                    <a:pt x="341" y="1234"/>
                  </a:lnTo>
                  <a:lnTo>
                    <a:pt x="1059" y="1234"/>
                  </a:lnTo>
                  <a:lnTo>
                    <a:pt x="1228" y="1435"/>
                  </a:lnTo>
                  <a:lnTo>
                    <a:pt x="661" y="1435"/>
                  </a:lnTo>
                  <a:lnTo>
                    <a:pt x="661" y="1967"/>
                  </a:lnTo>
                  <a:lnTo>
                    <a:pt x="568" y="1967"/>
                  </a:lnTo>
                  <a:lnTo>
                    <a:pt x="568" y="1435"/>
                  </a:lnTo>
                  <a:lnTo>
                    <a:pt x="0" y="1435"/>
                  </a:lnTo>
                  <a:lnTo>
                    <a:pt x="339" y="995"/>
                  </a:lnTo>
                  <a:lnTo>
                    <a:pt x="143" y="995"/>
                  </a:lnTo>
                  <a:lnTo>
                    <a:pt x="455" y="589"/>
                  </a:lnTo>
                  <a:lnTo>
                    <a:pt x="246" y="589"/>
                  </a:lnTo>
                  <a:lnTo>
                    <a:pt x="502" y="256"/>
                  </a:lnTo>
                  <a:lnTo>
                    <a:pt x="369" y="256"/>
                  </a:lnTo>
                  <a:lnTo>
                    <a:pt x="5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47" name="Freeform 363"/>
          <p:cNvSpPr>
            <a:spLocks/>
          </p:cNvSpPr>
          <p:nvPr/>
        </p:nvSpPr>
        <p:spPr bwMode="auto">
          <a:xfrm>
            <a:off x="5380740" y="2743200"/>
            <a:ext cx="485775" cy="442912"/>
          </a:xfrm>
          <a:custGeom>
            <a:avLst/>
            <a:gdLst>
              <a:gd name="T0" fmla="*/ 1259 w 3361"/>
              <a:gd name="T1" fmla="*/ 26 h 3070"/>
              <a:gd name="T2" fmla="*/ 1479 w 3361"/>
              <a:gd name="T3" fmla="*/ 83 h 3070"/>
              <a:gd name="T4" fmla="*/ 1279 w 3361"/>
              <a:gd name="T5" fmla="*/ 136 h 3070"/>
              <a:gd name="T6" fmla="*/ 913 w 3361"/>
              <a:gd name="T7" fmla="*/ 330 h 3070"/>
              <a:gd name="T8" fmla="*/ 731 w 3361"/>
              <a:gd name="T9" fmla="*/ 470 h 3070"/>
              <a:gd name="T10" fmla="*/ 1328 w 3361"/>
              <a:gd name="T11" fmla="*/ 430 h 3070"/>
              <a:gd name="T12" fmla="*/ 1727 w 3361"/>
              <a:gd name="T13" fmla="*/ 549 h 3070"/>
              <a:gd name="T14" fmla="*/ 1907 w 3361"/>
              <a:gd name="T15" fmla="*/ 711 h 3070"/>
              <a:gd name="T16" fmla="*/ 1506 w 3361"/>
              <a:gd name="T17" fmla="*/ 677 h 3070"/>
              <a:gd name="T18" fmla="*/ 1067 w 3361"/>
              <a:gd name="T19" fmla="*/ 682 h 3070"/>
              <a:gd name="T20" fmla="*/ 1098 w 3361"/>
              <a:gd name="T21" fmla="*/ 880 h 3070"/>
              <a:gd name="T22" fmla="*/ 1505 w 3361"/>
              <a:gd name="T23" fmla="*/ 1311 h 3070"/>
              <a:gd name="T24" fmla="*/ 1869 w 3361"/>
              <a:gd name="T25" fmla="*/ 2126 h 3070"/>
              <a:gd name="T26" fmla="*/ 2226 w 3361"/>
              <a:gd name="T27" fmla="*/ 1472 h 3070"/>
              <a:gd name="T28" fmla="*/ 2590 w 3361"/>
              <a:gd name="T29" fmla="*/ 1177 h 3070"/>
              <a:gd name="T30" fmla="*/ 2318 w 3361"/>
              <a:gd name="T31" fmla="*/ 1067 h 3070"/>
              <a:gd name="T32" fmla="*/ 1761 w 3361"/>
              <a:gd name="T33" fmla="*/ 1159 h 3070"/>
              <a:gd name="T34" fmla="*/ 1871 w 3361"/>
              <a:gd name="T35" fmla="*/ 1028 h 3070"/>
              <a:gd name="T36" fmla="*/ 2176 w 3361"/>
              <a:gd name="T37" fmla="*/ 899 h 3070"/>
              <a:gd name="T38" fmla="*/ 2758 w 3361"/>
              <a:gd name="T39" fmla="*/ 922 h 3070"/>
              <a:gd name="T40" fmla="*/ 2611 w 3361"/>
              <a:gd name="T41" fmla="*/ 808 h 3070"/>
              <a:gd name="T42" fmla="*/ 2279 w 3361"/>
              <a:gd name="T43" fmla="*/ 638 h 3070"/>
              <a:gd name="T44" fmla="*/ 2158 w 3361"/>
              <a:gd name="T45" fmla="*/ 596 h 3070"/>
              <a:gd name="T46" fmla="*/ 2391 w 3361"/>
              <a:gd name="T47" fmla="*/ 542 h 3070"/>
              <a:gd name="T48" fmla="*/ 2710 w 3361"/>
              <a:gd name="T49" fmla="*/ 553 h 3070"/>
              <a:gd name="T50" fmla="*/ 2982 w 3361"/>
              <a:gd name="T51" fmla="*/ 745 h 3070"/>
              <a:gd name="T52" fmla="*/ 3077 w 3361"/>
              <a:gd name="T53" fmla="*/ 1099 h 3070"/>
              <a:gd name="T54" fmla="*/ 3198 w 3361"/>
              <a:gd name="T55" fmla="*/ 1265 h 3070"/>
              <a:gd name="T56" fmla="*/ 3339 w 3361"/>
              <a:gd name="T57" fmla="*/ 1570 h 3070"/>
              <a:gd name="T58" fmla="*/ 3318 w 3361"/>
              <a:gd name="T59" fmla="*/ 1905 h 3070"/>
              <a:gd name="T60" fmla="*/ 3074 w 3361"/>
              <a:gd name="T61" fmla="*/ 2103 h 3070"/>
              <a:gd name="T62" fmla="*/ 3102 w 3361"/>
              <a:gd name="T63" fmla="*/ 1867 h 3070"/>
              <a:gd name="T64" fmla="*/ 3046 w 3361"/>
              <a:gd name="T65" fmla="*/ 1517 h 3070"/>
              <a:gd name="T66" fmla="*/ 2889 w 3361"/>
              <a:gd name="T67" fmla="*/ 1371 h 3070"/>
              <a:gd name="T68" fmla="*/ 2867 w 3361"/>
              <a:gd name="T69" fmla="*/ 1633 h 3070"/>
              <a:gd name="T70" fmla="*/ 2755 w 3361"/>
              <a:gd name="T71" fmla="*/ 1970 h 3070"/>
              <a:gd name="T72" fmla="*/ 2519 w 3361"/>
              <a:gd name="T73" fmla="*/ 2112 h 3070"/>
              <a:gd name="T74" fmla="*/ 2596 w 3361"/>
              <a:gd name="T75" fmla="*/ 1899 h 3070"/>
              <a:gd name="T76" fmla="*/ 2672 w 3361"/>
              <a:gd name="T77" fmla="*/ 1500 h 3070"/>
              <a:gd name="T78" fmla="*/ 2400 w 3361"/>
              <a:gd name="T79" fmla="*/ 1584 h 3070"/>
              <a:gd name="T80" fmla="*/ 2137 w 3361"/>
              <a:gd name="T81" fmla="*/ 2279 h 3070"/>
              <a:gd name="T82" fmla="*/ 2121 w 3361"/>
              <a:gd name="T83" fmla="*/ 2840 h 3070"/>
              <a:gd name="T84" fmla="*/ 2158 w 3361"/>
              <a:gd name="T85" fmla="*/ 3070 h 3070"/>
              <a:gd name="T86" fmla="*/ 1490 w 3361"/>
              <a:gd name="T87" fmla="*/ 2882 h 3070"/>
              <a:gd name="T88" fmla="*/ 1507 w 3361"/>
              <a:gd name="T89" fmla="*/ 2328 h 3070"/>
              <a:gd name="T90" fmla="*/ 1329 w 3361"/>
              <a:gd name="T91" fmla="*/ 1584 h 3070"/>
              <a:gd name="T92" fmla="*/ 850 w 3361"/>
              <a:gd name="T93" fmla="*/ 954 h 3070"/>
              <a:gd name="T94" fmla="*/ 863 w 3361"/>
              <a:gd name="T95" fmla="*/ 1407 h 3070"/>
              <a:gd name="T96" fmla="*/ 974 w 3361"/>
              <a:gd name="T97" fmla="*/ 1798 h 3070"/>
              <a:gd name="T98" fmla="*/ 937 w 3361"/>
              <a:gd name="T99" fmla="*/ 1903 h 3070"/>
              <a:gd name="T100" fmla="*/ 689 w 3361"/>
              <a:gd name="T101" fmla="*/ 1659 h 3070"/>
              <a:gd name="T102" fmla="*/ 590 w 3361"/>
              <a:gd name="T103" fmla="*/ 1280 h 3070"/>
              <a:gd name="T104" fmla="*/ 572 w 3361"/>
              <a:gd name="T105" fmla="*/ 1010 h 3070"/>
              <a:gd name="T106" fmla="*/ 390 w 3361"/>
              <a:gd name="T107" fmla="*/ 1173 h 3070"/>
              <a:gd name="T108" fmla="*/ 313 w 3361"/>
              <a:gd name="T109" fmla="*/ 1566 h 3070"/>
              <a:gd name="T110" fmla="*/ 341 w 3361"/>
              <a:gd name="T111" fmla="*/ 1872 h 3070"/>
              <a:gd name="T112" fmla="*/ 120 w 3361"/>
              <a:gd name="T113" fmla="*/ 1757 h 3070"/>
              <a:gd name="T114" fmla="*/ 2 w 3361"/>
              <a:gd name="T115" fmla="*/ 1398 h 3070"/>
              <a:gd name="T116" fmla="*/ 116 w 3361"/>
              <a:gd name="T117" fmla="*/ 1028 h 3070"/>
              <a:gd name="T118" fmla="*/ 287 w 3361"/>
              <a:gd name="T119" fmla="*/ 756 h 3070"/>
              <a:gd name="T120" fmla="*/ 360 w 3361"/>
              <a:gd name="T121" fmla="*/ 544 h 3070"/>
              <a:gd name="T122" fmla="*/ 551 w 3361"/>
              <a:gd name="T123" fmla="*/ 148 h 3070"/>
              <a:gd name="T124" fmla="*/ 880 w 3361"/>
              <a:gd name="T125" fmla="*/ 7 h 3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61" h="3070">
                <a:moveTo>
                  <a:pt x="993" y="0"/>
                </a:moveTo>
                <a:lnTo>
                  <a:pt x="1010" y="0"/>
                </a:lnTo>
                <a:lnTo>
                  <a:pt x="1039" y="1"/>
                </a:lnTo>
                <a:lnTo>
                  <a:pt x="1077" y="2"/>
                </a:lnTo>
                <a:lnTo>
                  <a:pt x="1115" y="5"/>
                </a:lnTo>
                <a:lnTo>
                  <a:pt x="1153" y="9"/>
                </a:lnTo>
                <a:lnTo>
                  <a:pt x="1189" y="14"/>
                </a:lnTo>
                <a:lnTo>
                  <a:pt x="1224" y="20"/>
                </a:lnTo>
                <a:lnTo>
                  <a:pt x="1259" y="26"/>
                </a:lnTo>
                <a:lnTo>
                  <a:pt x="1291" y="32"/>
                </a:lnTo>
                <a:lnTo>
                  <a:pt x="1322" y="39"/>
                </a:lnTo>
                <a:lnTo>
                  <a:pt x="1352" y="46"/>
                </a:lnTo>
                <a:lnTo>
                  <a:pt x="1379" y="53"/>
                </a:lnTo>
                <a:lnTo>
                  <a:pt x="1403" y="61"/>
                </a:lnTo>
                <a:lnTo>
                  <a:pt x="1427" y="67"/>
                </a:lnTo>
                <a:lnTo>
                  <a:pt x="1447" y="74"/>
                </a:lnTo>
                <a:lnTo>
                  <a:pt x="1464" y="79"/>
                </a:lnTo>
                <a:lnTo>
                  <a:pt x="1479" y="83"/>
                </a:lnTo>
                <a:lnTo>
                  <a:pt x="1490" y="88"/>
                </a:lnTo>
                <a:lnTo>
                  <a:pt x="1499" y="91"/>
                </a:lnTo>
                <a:lnTo>
                  <a:pt x="1504" y="93"/>
                </a:lnTo>
                <a:lnTo>
                  <a:pt x="1506" y="94"/>
                </a:lnTo>
                <a:lnTo>
                  <a:pt x="1462" y="95"/>
                </a:lnTo>
                <a:lnTo>
                  <a:pt x="1416" y="102"/>
                </a:lnTo>
                <a:lnTo>
                  <a:pt x="1371" y="110"/>
                </a:lnTo>
                <a:lnTo>
                  <a:pt x="1325" y="122"/>
                </a:lnTo>
                <a:lnTo>
                  <a:pt x="1279" y="136"/>
                </a:lnTo>
                <a:lnTo>
                  <a:pt x="1234" y="153"/>
                </a:lnTo>
                <a:lnTo>
                  <a:pt x="1190" y="171"/>
                </a:lnTo>
                <a:lnTo>
                  <a:pt x="1146" y="192"/>
                </a:lnTo>
                <a:lnTo>
                  <a:pt x="1103" y="213"/>
                </a:lnTo>
                <a:lnTo>
                  <a:pt x="1062" y="236"/>
                </a:lnTo>
                <a:lnTo>
                  <a:pt x="1022" y="259"/>
                </a:lnTo>
                <a:lnTo>
                  <a:pt x="984" y="283"/>
                </a:lnTo>
                <a:lnTo>
                  <a:pt x="948" y="306"/>
                </a:lnTo>
                <a:lnTo>
                  <a:pt x="913" y="330"/>
                </a:lnTo>
                <a:lnTo>
                  <a:pt x="881" y="353"/>
                </a:lnTo>
                <a:lnTo>
                  <a:pt x="851" y="374"/>
                </a:lnTo>
                <a:lnTo>
                  <a:pt x="825" y="394"/>
                </a:lnTo>
                <a:lnTo>
                  <a:pt x="800" y="413"/>
                </a:lnTo>
                <a:lnTo>
                  <a:pt x="779" y="430"/>
                </a:lnTo>
                <a:lnTo>
                  <a:pt x="762" y="444"/>
                </a:lnTo>
                <a:lnTo>
                  <a:pt x="748" y="455"/>
                </a:lnTo>
                <a:lnTo>
                  <a:pt x="738" y="464"/>
                </a:lnTo>
                <a:lnTo>
                  <a:pt x="731" y="470"/>
                </a:lnTo>
                <a:lnTo>
                  <a:pt x="729" y="472"/>
                </a:lnTo>
                <a:lnTo>
                  <a:pt x="818" y="455"/>
                </a:lnTo>
                <a:lnTo>
                  <a:pt x="904" y="443"/>
                </a:lnTo>
                <a:lnTo>
                  <a:pt x="985" y="433"/>
                </a:lnTo>
                <a:lnTo>
                  <a:pt x="1061" y="428"/>
                </a:lnTo>
                <a:lnTo>
                  <a:pt x="1134" y="423"/>
                </a:lnTo>
                <a:lnTo>
                  <a:pt x="1202" y="423"/>
                </a:lnTo>
                <a:lnTo>
                  <a:pt x="1268" y="425"/>
                </a:lnTo>
                <a:lnTo>
                  <a:pt x="1328" y="430"/>
                </a:lnTo>
                <a:lnTo>
                  <a:pt x="1385" y="437"/>
                </a:lnTo>
                <a:lnTo>
                  <a:pt x="1439" y="446"/>
                </a:lnTo>
                <a:lnTo>
                  <a:pt x="1490" y="456"/>
                </a:lnTo>
                <a:lnTo>
                  <a:pt x="1537" y="468"/>
                </a:lnTo>
                <a:lnTo>
                  <a:pt x="1582" y="482"/>
                </a:lnTo>
                <a:lnTo>
                  <a:pt x="1622" y="497"/>
                </a:lnTo>
                <a:lnTo>
                  <a:pt x="1660" y="513"/>
                </a:lnTo>
                <a:lnTo>
                  <a:pt x="1695" y="530"/>
                </a:lnTo>
                <a:lnTo>
                  <a:pt x="1727" y="549"/>
                </a:lnTo>
                <a:lnTo>
                  <a:pt x="1756" y="567"/>
                </a:lnTo>
                <a:lnTo>
                  <a:pt x="1783" y="586"/>
                </a:lnTo>
                <a:lnTo>
                  <a:pt x="1807" y="604"/>
                </a:lnTo>
                <a:lnTo>
                  <a:pt x="1830" y="624"/>
                </a:lnTo>
                <a:lnTo>
                  <a:pt x="1850" y="642"/>
                </a:lnTo>
                <a:lnTo>
                  <a:pt x="1867" y="660"/>
                </a:lnTo>
                <a:lnTo>
                  <a:pt x="1883" y="678"/>
                </a:lnTo>
                <a:lnTo>
                  <a:pt x="1896" y="694"/>
                </a:lnTo>
                <a:lnTo>
                  <a:pt x="1907" y="711"/>
                </a:lnTo>
                <a:lnTo>
                  <a:pt x="1918" y="726"/>
                </a:lnTo>
                <a:lnTo>
                  <a:pt x="1926" y="738"/>
                </a:lnTo>
                <a:lnTo>
                  <a:pt x="1932" y="751"/>
                </a:lnTo>
                <a:lnTo>
                  <a:pt x="1938" y="761"/>
                </a:lnTo>
                <a:lnTo>
                  <a:pt x="1941" y="770"/>
                </a:lnTo>
                <a:lnTo>
                  <a:pt x="1944" y="775"/>
                </a:lnTo>
                <a:lnTo>
                  <a:pt x="1945" y="779"/>
                </a:lnTo>
                <a:lnTo>
                  <a:pt x="1946" y="780"/>
                </a:lnTo>
                <a:lnTo>
                  <a:pt x="1506" y="677"/>
                </a:lnTo>
                <a:lnTo>
                  <a:pt x="1444" y="664"/>
                </a:lnTo>
                <a:lnTo>
                  <a:pt x="1384" y="655"/>
                </a:lnTo>
                <a:lnTo>
                  <a:pt x="1329" y="649"/>
                </a:lnTo>
                <a:lnTo>
                  <a:pt x="1277" y="647"/>
                </a:lnTo>
                <a:lnTo>
                  <a:pt x="1229" y="647"/>
                </a:lnTo>
                <a:lnTo>
                  <a:pt x="1183" y="652"/>
                </a:lnTo>
                <a:lnTo>
                  <a:pt x="1142" y="659"/>
                </a:lnTo>
                <a:lnTo>
                  <a:pt x="1103" y="669"/>
                </a:lnTo>
                <a:lnTo>
                  <a:pt x="1067" y="682"/>
                </a:lnTo>
                <a:lnTo>
                  <a:pt x="1035" y="697"/>
                </a:lnTo>
                <a:lnTo>
                  <a:pt x="1005" y="714"/>
                </a:lnTo>
                <a:lnTo>
                  <a:pt x="978" y="733"/>
                </a:lnTo>
                <a:lnTo>
                  <a:pt x="954" y="756"/>
                </a:lnTo>
                <a:lnTo>
                  <a:pt x="932" y="779"/>
                </a:lnTo>
                <a:lnTo>
                  <a:pt x="972" y="801"/>
                </a:lnTo>
                <a:lnTo>
                  <a:pt x="1013" y="824"/>
                </a:lnTo>
                <a:lnTo>
                  <a:pt x="1056" y="850"/>
                </a:lnTo>
                <a:lnTo>
                  <a:pt x="1098" y="880"/>
                </a:lnTo>
                <a:lnTo>
                  <a:pt x="1143" y="912"/>
                </a:lnTo>
                <a:lnTo>
                  <a:pt x="1187" y="949"/>
                </a:lnTo>
                <a:lnTo>
                  <a:pt x="1232" y="988"/>
                </a:lnTo>
                <a:lnTo>
                  <a:pt x="1277" y="1032"/>
                </a:lnTo>
                <a:lnTo>
                  <a:pt x="1323" y="1079"/>
                </a:lnTo>
                <a:lnTo>
                  <a:pt x="1368" y="1131"/>
                </a:lnTo>
                <a:lnTo>
                  <a:pt x="1414" y="1186"/>
                </a:lnTo>
                <a:lnTo>
                  <a:pt x="1460" y="1246"/>
                </a:lnTo>
                <a:lnTo>
                  <a:pt x="1505" y="1311"/>
                </a:lnTo>
                <a:lnTo>
                  <a:pt x="1550" y="1380"/>
                </a:lnTo>
                <a:lnTo>
                  <a:pt x="1593" y="1455"/>
                </a:lnTo>
                <a:lnTo>
                  <a:pt x="1637" y="1534"/>
                </a:lnTo>
                <a:lnTo>
                  <a:pt x="1678" y="1619"/>
                </a:lnTo>
                <a:lnTo>
                  <a:pt x="1719" y="1708"/>
                </a:lnTo>
                <a:lnTo>
                  <a:pt x="1759" y="1804"/>
                </a:lnTo>
                <a:lnTo>
                  <a:pt x="1797" y="1905"/>
                </a:lnTo>
                <a:lnTo>
                  <a:pt x="1834" y="2012"/>
                </a:lnTo>
                <a:lnTo>
                  <a:pt x="1869" y="2126"/>
                </a:lnTo>
                <a:lnTo>
                  <a:pt x="1904" y="2030"/>
                </a:lnTo>
                <a:lnTo>
                  <a:pt x="1941" y="1941"/>
                </a:lnTo>
                <a:lnTo>
                  <a:pt x="1979" y="1859"/>
                </a:lnTo>
                <a:lnTo>
                  <a:pt x="2018" y="1782"/>
                </a:lnTo>
                <a:lnTo>
                  <a:pt x="2059" y="1710"/>
                </a:lnTo>
                <a:lnTo>
                  <a:pt x="2100" y="1642"/>
                </a:lnTo>
                <a:lnTo>
                  <a:pt x="2141" y="1581"/>
                </a:lnTo>
                <a:lnTo>
                  <a:pt x="2184" y="1524"/>
                </a:lnTo>
                <a:lnTo>
                  <a:pt x="2226" y="1472"/>
                </a:lnTo>
                <a:lnTo>
                  <a:pt x="2268" y="1424"/>
                </a:lnTo>
                <a:lnTo>
                  <a:pt x="2311" y="1380"/>
                </a:lnTo>
                <a:lnTo>
                  <a:pt x="2352" y="1340"/>
                </a:lnTo>
                <a:lnTo>
                  <a:pt x="2395" y="1305"/>
                </a:lnTo>
                <a:lnTo>
                  <a:pt x="2435" y="1272"/>
                </a:lnTo>
                <a:lnTo>
                  <a:pt x="2475" y="1243"/>
                </a:lnTo>
                <a:lnTo>
                  <a:pt x="2514" y="1219"/>
                </a:lnTo>
                <a:lnTo>
                  <a:pt x="2554" y="1196"/>
                </a:lnTo>
                <a:lnTo>
                  <a:pt x="2590" y="1177"/>
                </a:lnTo>
                <a:lnTo>
                  <a:pt x="2571" y="1155"/>
                </a:lnTo>
                <a:lnTo>
                  <a:pt x="2548" y="1136"/>
                </a:lnTo>
                <a:lnTo>
                  <a:pt x="2524" y="1119"/>
                </a:lnTo>
                <a:lnTo>
                  <a:pt x="2497" y="1104"/>
                </a:lnTo>
                <a:lnTo>
                  <a:pt x="2468" y="1091"/>
                </a:lnTo>
                <a:lnTo>
                  <a:pt x="2435" y="1080"/>
                </a:lnTo>
                <a:lnTo>
                  <a:pt x="2399" y="1073"/>
                </a:lnTo>
                <a:lnTo>
                  <a:pt x="2360" y="1069"/>
                </a:lnTo>
                <a:lnTo>
                  <a:pt x="2318" y="1067"/>
                </a:lnTo>
                <a:lnTo>
                  <a:pt x="2273" y="1068"/>
                </a:lnTo>
                <a:lnTo>
                  <a:pt x="2224" y="1073"/>
                </a:lnTo>
                <a:lnTo>
                  <a:pt x="2172" y="1080"/>
                </a:lnTo>
                <a:lnTo>
                  <a:pt x="2116" y="1092"/>
                </a:lnTo>
                <a:lnTo>
                  <a:pt x="1752" y="1177"/>
                </a:lnTo>
                <a:lnTo>
                  <a:pt x="1752" y="1176"/>
                </a:lnTo>
                <a:lnTo>
                  <a:pt x="1754" y="1173"/>
                </a:lnTo>
                <a:lnTo>
                  <a:pt x="1756" y="1166"/>
                </a:lnTo>
                <a:lnTo>
                  <a:pt x="1761" y="1159"/>
                </a:lnTo>
                <a:lnTo>
                  <a:pt x="1766" y="1148"/>
                </a:lnTo>
                <a:lnTo>
                  <a:pt x="1772" y="1137"/>
                </a:lnTo>
                <a:lnTo>
                  <a:pt x="1781" y="1124"/>
                </a:lnTo>
                <a:lnTo>
                  <a:pt x="1791" y="1109"/>
                </a:lnTo>
                <a:lnTo>
                  <a:pt x="1803" y="1094"/>
                </a:lnTo>
                <a:lnTo>
                  <a:pt x="1817" y="1078"/>
                </a:lnTo>
                <a:lnTo>
                  <a:pt x="1833" y="1062"/>
                </a:lnTo>
                <a:lnTo>
                  <a:pt x="1851" y="1045"/>
                </a:lnTo>
                <a:lnTo>
                  <a:pt x="1871" y="1028"/>
                </a:lnTo>
                <a:lnTo>
                  <a:pt x="1894" y="1011"/>
                </a:lnTo>
                <a:lnTo>
                  <a:pt x="1920" y="994"/>
                </a:lnTo>
                <a:lnTo>
                  <a:pt x="1947" y="978"/>
                </a:lnTo>
                <a:lnTo>
                  <a:pt x="1978" y="961"/>
                </a:lnTo>
                <a:lnTo>
                  <a:pt x="2011" y="946"/>
                </a:lnTo>
                <a:lnTo>
                  <a:pt x="2048" y="932"/>
                </a:lnTo>
                <a:lnTo>
                  <a:pt x="2087" y="920"/>
                </a:lnTo>
                <a:lnTo>
                  <a:pt x="2130" y="909"/>
                </a:lnTo>
                <a:lnTo>
                  <a:pt x="2176" y="899"/>
                </a:lnTo>
                <a:lnTo>
                  <a:pt x="2225" y="892"/>
                </a:lnTo>
                <a:lnTo>
                  <a:pt x="2278" y="885"/>
                </a:lnTo>
                <a:lnTo>
                  <a:pt x="2335" y="882"/>
                </a:lnTo>
                <a:lnTo>
                  <a:pt x="2396" y="881"/>
                </a:lnTo>
                <a:lnTo>
                  <a:pt x="2459" y="883"/>
                </a:lnTo>
                <a:lnTo>
                  <a:pt x="2528" y="889"/>
                </a:lnTo>
                <a:lnTo>
                  <a:pt x="2600" y="896"/>
                </a:lnTo>
                <a:lnTo>
                  <a:pt x="2677" y="907"/>
                </a:lnTo>
                <a:lnTo>
                  <a:pt x="2758" y="922"/>
                </a:lnTo>
                <a:lnTo>
                  <a:pt x="2756" y="920"/>
                </a:lnTo>
                <a:lnTo>
                  <a:pt x="2750" y="914"/>
                </a:lnTo>
                <a:lnTo>
                  <a:pt x="2739" y="906"/>
                </a:lnTo>
                <a:lnTo>
                  <a:pt x="2725" y="895"/>
                </a:lnTo>
                <a:lnTo>
                  <a:pt x="2708" y="881"/>
                </a:lnTo>
                <a:lnTo>
                  <a:pt x="2688" y="865"/>
                </a:lnTo>
                <a:lnTo>
                  <a:pt x="2665" y="847"/>
                </a:lnTo>
                <a:lnTo>
                  <a:pt x="2639" y="829"/>
                </a:lnTo>
                <a:lnTo>
                  <a:pt x="2611" y="808"/>
                </a:lnTo>
                <a:lnTo>
                  <a:pt x="2580" y="787"/>
                </a:lnTo>
                <a:lnTo>
                  <a:pt x="2547" y="766"/>
                </a:lnTo>
                <a:lnTo>
                  <a:pt x="2512" y="745"/>
                </a:lnTo>
                <a:lnTo>
                  <a:pt x="2476" y="723"/>
                </a:lnTo>
                <a:lnTo>
                  <a:pt x="2439" y="704"/>
                </a:lnTo>
                <a:lnTo>
                  <a:pt x="2400" y="685"/>
                </a:lnTo>
                <a:lnTo>
                  <a:pt x="2361" y="667"/>
                </a:lnTo>
                <a:lnTo>
                  <a:pt x="2320" y="652"/>
                </a:lnTo>
                <a:lnTo>
                  <a:pt x="2279" y="638"/>
                </a:lnTo>
                <a:lnTo>
                  <a:pt x="2239" y="626"/>
                </a:lnTo>
                <a:lnTo>
                  <a:pt x="2197" y="617"/>
                </a:lnTo>
                <a:lnTo>
                  <a:pt x="2156" y="612"/>
                </a:lnTo>
                <a:lnTo>
                  <a:pt x="2116" y="610"/>
                </a:lnTo>
                <a:lnTo>
                  <a:pt x="2118" y="610"/>
                </a:lnTo>
                <a:lnTo>
                  <a:pt x="2123" y="608"/>
                </a:lnTo>
                <a:lnTo>
                  <a:pt x="2132" y="604"/>
                </a:lnTo>
                <a:lnTo>
                  <a:pt x="2143" y="600"/>
                </a:lnTo>
                <a:lnTo>
                  <a:pt x="2158" y="596"/>
                </a:lnTo>
                <a:lnTo>
                  <a:pt x="2175" y="591"/>
                </a:lnTo>
                <a:lnTo>
                  <a:pt x="2195" y="584"/>
                </a:lnTo>
                <a:lnTo>
                  <a:pt x="2218" y="578"/>
                </a:lnTo>
                <a:lnTo>
                  <a:pt x="2242" y="571"/>
                </a:lnTo>
                <a:lnTo>
                  <a:pt x="2268" y="565"/>
                </a:lnTo>
                <a:lnTo>
                  <a:pt x="2297" y="558"/>
                </a:lnTo>
                <a:lnTo>
                  <a:pt x="2327" y="553"/>
                </a:lnTo>
                <a:lnTo>
                  <a:pt x="2359" y="548"/>
                </a:lnTo>
                <a:lnTo>
                  <a:pt x="2391" y="542"/>
                </a:lnTo>
                <a:lnTo>
                  <a:pt x="2424" y="538"/>
                </a:lnTo>
                <a:lnTo>
                  <a:pt x="2459" y="535"/>
                </a:lnTo>
                <a:lnTo>
                  <a:pt x="2494" y="533"/>
                </a:lnTo>
                <a:lnTo>
                  <a:pt x="2530" y="533"/>
                </a:lnTo>
                <a:lnTo>
                  <a:pt x="2566" y="533"/>
                </a:lnTo>
                <a:lnTo>
                  <a:pt x="2602" y="535"/>
                </a:lnTo>
                <a:lnTo>
                  <a:pt x="2638" y="539"/>
                </a:lnTo>
                <a:lnTo>
                  <a:pt x="2674" y="545"/>
                </a:lnTo>
                <a:lnTo>
                  <a:pt x="2710" y="553"/>
                </a:lnTo>
                <a:lnTo>
                  <a:pt x="2745" y="564"/>
                </a:lnTo>
                <a:lnTo>
                  <a:pt x="2779" y="577"/>
                </a:lnTo>
                <a:lnTo>
                  <a:pt x="2813" y="592"/>
                </a:lnTo>
                <a:lnTo>
                  <a:pt x="2845" y="609"/>
                </a:lnTo>
                <a:lnTo>
                  <a:pt x="2876" y="630"/>
                </a:lnTo>
                <a:lnTo>
                  <a:pt x="2904" y="654"/>
                </a:lnTo>
                <a:lnTo>
                  <a:pt x="2932" y="681"/>
                </a:lnTo>
                <a:lnTo>
                  <a:pt x="2957" y="711"/>
                </a:lnTo>
                <a:lnTo>
                  <a:pt x="2982" y="745"/>
                </a:lnTo>
                <a:lnTo>
                  <a:pt x="3003" y="781"/>
                </a:lnTo>
                <a:lnTo>
                  <a:pt x="3021" y="823"/>
                </a:lnTo>
                <a:lnTo>
                  <a:pt x="3038" y="868"/>
                </a:lnTo>
                <a:lnTo>
                  <a:pt x="3051" y="917"/>
                </a:lnTo>
                <a:lnTo>
                  <a:pt x="3061" y="971"/>
                </a:lnTo>
                <a:lnTo>
                  <a:pt x="3068" y="1029"/>
                </a:lnTo>
                <a:lnTo>
                  <a:pt x="3072" y="1092"/>
                </a:lnTo>
                <a:lnTo>
                  <a:pt x="3073" y="1093"/>
                </a:lnTo>
                <a:lnTo>
                  <a:pt x="3077" y="1099"/>
                </a:lnTo>
                <a:lnTo>
                  <a:pt x="3085" y="1106"/>
                </a:lnTo>
                <a:lnTo>
                  <a:pt x="3093" y="1118"/>
                </a:lnTo>
                <a:lnTo>
                  <a:pt x="3105" y="1132"/>
                </a:lnTo>
                <a:lnTo>
                  <a:pt x="3117" y="1148"/>
                </a:lnTo>
                <a:lnTo>
                  <a:pt x="3131" y="1167"/>
                </a:lnTo>
                <a:lnTo>
                  <a:pt x="3147" y="1188"/>
                </a:lnTo>
                <a:lnTo>
                  <a:pt x="3163" y="1211"/>
                </a:lnTo>
                <a:lnTo>
                  <a:pt x="3181" y="1237"/>
                </a:lnTo>
                <a:lnTo>
                  <a:pt x="3198" y="1265"/>
                </a:lnTo>
                <a:lnTo>
                  <a:pt x="3216" y="1294"/>
                </a:lnTo>
                <a:lnTo>
                  <a:pt x="3234" y="1324"/>
                </a:lnTo>
                <a:lnTo>
                  <a:pt x="3252" y="1356"/>
                </a:lnTo>
                <a:lnTo>
                  <a:pt x="3269" y="1390"/>
                </a:lnTo>
                <a:lnTo>
                  <a:pt x="3286" y="1425"/>
                </a:lnTo>
                <a:lnTo>
                  <a:pt x="3302" y="1460"/>
                </a:lnTo>
                <a:lnTo>
                  <a:pt x="3316" y="1496"/>
                </a:lnTo>
                <a:lnTo>
                  <a:pt x="3328" y="1533"/>
                </a:lnTo>
                <a:lnTo>
                  <a:pt x="3339" y="1570"/>
                </a:lnTo>
                <a:lnTo>
                  <a:pt x="3349" y="1608"/>
                </a:lnTo>
                <a:lnTo>
                  <a:pt x="3355" y="1646"/>
                </a:lnTo>
                <a:lnTo>
                  <a:pt x="3359" y="1684"/>
                </a:lnTo>
                <a:lnTo>
                  <a:pt x="3361" y="1723"/>
                </a:lnTo>
                <a:lnTo>
                  <a:pt x="3359" y="1760"/>
                </a:lnTo>
                <a:lnTo>
                  <a:pt x="3355" y="1798"/>
                </a:lnTo>
                <a:lnTo>
                  <a:pt x="3346" y="1834"/>
                </a:lnTo>
                <a:lnTo>
                  <a:pt x="3334" y="1869"/>
                </a:lnTo>
                <a:lnTo>
                  <a:pt x="3318" y="1905"/>
                </a:lnTo>
                <a:lnTo>
                  <a:pt x="3298" y="1939"/>
                </a:lnTo>
                <a:lnTo>
                  <a:pt x="3273" y="1972"/>
                </a:lnTo>
                <a:lnTo>
                  <a:pt x="3244" y="2003"/>
                </a:lnTo>
                <a:lnTo>
                  <a:pt x="3209" y="2034"/>
                </a:lnTo>
                <a:lnTo>
                  <a:pt x="3168" y="2061"/>
                </a:lnTo>
                <a:lnTo>
                  <a:pt x="3123" y="2088"/>
                </a:lnTo>
                <a:lnTo>
                  <a:pt x="3072" y="2113"/>
                </a:lnTo>
                <a:lnTo>
                  <a:pt x="3073" y="2111"/>
                </a:lnTo>
                <a:lnTo>
                  <a:pt x="3074" y="2103"/>
                </a:lnTo>
                <a:lnTo>
                  <a:pt x="3076" y="2090"/>
                </a:lnTo>
                <a:lnTo>
                  <a:pt x="3079" y="2074"/>
                </a:lnTo>
                <a:lnTo>
                  <a:pt x="3084" y="2054"/>
                </a:lnTo>
                <a:lnTo>
                  <a:pt x="3087" y="2029"/>
                </a:lnTo>
                <a:lnTo>
                  <a:pt x="3091" y="2002"/>
                </a:lnTo>
                <a:lnTo>
                  <a:pt x="3094" y="1971"/>
                </a:lnTo>
                <a:lnTo>
                  <a:pt x="3097" y="1939"/>
                </a:lnTo>
                <a:lnTo>
                  <a:pt x="3099" y="1904"/>
                </a:lnTo>
                <a:lnTo>
                  <a:pt x="3102" y="1867"/>
                </a:lnTo>
                <a:lnTo>
                  <a:pt x="3103" y="1830"/>
                </a:lnTo>
                <a:lnTo>
                  <a:pt x="3102" y="1790"/>
                </a:lnTo>
                <a:lnTo>
                  <a:pt x="3099" y="1750"/>
                </a:lnTo>
                <a:lnTo>
                  <a:pt x="3096" y="1710"/>
                </a:lnTo>
                <a:lnTo>
                  <a:pt x="3091" y="1670"/>
                </a:lnTo>
                <a:lnTo>
                  <a:pt x="3084" y="1630"/>
                </a:lnTo>
                <a:lnTo>
                  <a:pt x="3073" y="1591"/>
                </a:lnTo>
                <a:lnTo>
                  <a:pt x="3061" y="1553"/>
                </a:lnTo>
                <a:lnTo>
                  <a:pt x="3046" y="1517"/>
                </a:lnTo>
                <a:lnTo>
                  <a:pt x="3028" y="1481"/>
                </a:lnTo>
                <a:lnTo>
                  <a:pt x="3007" y="1449"/>
                </a:lnTo>
                <a:lnTo>
                  <a:pt x="2983" y="1419"/>
                </a:lnTo>
                <a:lnTo>
                  <a:pt x="2955" y="1391"/>
                </a:lnTo>
                <a:lnTo>
                  <a:pt x="2923" y="1368"/>
                </a:lnTo>
                <a:lnTo>
                  <a:pt x="2889" y="1347"/>
                </a:lnTo>
                <a:lnTo>
                  <a:pt x="2889" y="1351"/>
                </a:lnTo>
                <a:lnTo>
                  <a:pt x="2889" y="1358"/>
                </a:lnTo>
                <a:lnTo>
                  <a:pt x="2889" y="1371"/>
                </a:lnTo>
                <a:lnTo>
                  <a:pt x="2887" y="1387"/>
                </a:lnTo>
                <a:lnTo>
                  <a:pt x="2887" y="1408"/>
                </a:lnTo>
                <a:lnTo>
                  <a:pt x="2886" y="1432"/>
                </a:lnTo>
                <a:lnTo>
                  <a:pt x="2885" y="1460"/>
                </a:lnTo>
                <a:lnTo>
                  <a:pt x="2883" y="1490"/>
                </a:lnTo>
                <a:lnTo>
                  <a:pt x="2880" y="1523"/>
                </a:lnTo>
                <a:lnTo>
                  <a:pt x="2877" y="1558"/>
                </a:lnTo>
                <a:lnTo>
                  <a:pt x="2873" y="1595"/>
                </a:lnTo>
                <a:lnTo>
                  <a:pt x="2867" y="1633"/>
                </a:lnTo>
                <a:lnTo>
                  <a:pt x="2861" y="1671"/>
                </a:lnTo>
                <a:lnTo>
                  <a:pt x="2852" y="1711"/>
                </a:lnTo>
                <a:lnTo>
                  <a:pt x="2844" y="1750"/>
                </a:lnTo>
                <a:lnTo>
                  <a:pt x="2833" y="1789"/>
                </a:lnTo>
                <a:lnTo>
                  <a:pt x="2821" y="1829"/>
                </a:lnTo>
                <a:lnTo>
                  <a:pt x="2807" y="1866"/>
                </a:lnTo>
                <a:lnTo>
                  <a:pt x="2792" y="1903"/>
                </a:lnTo>
                <a:lnTo>
                  <a:pt x="2774" y="1938"/>
                </a:lnTo>
                <a:lnTo>
                  <a:pt x="2755" y="1970"/>
                </a:lnTo>
                <a:lnTo>
                  <a:pt x="2734" y="2001"/>
                </a:lnTo>
                <a:lnTo>
                  <a:pt x="2710" y="2028"/>
                </a:lnTo>
                <a:lnTo>
                  <a:pt x="2684" y="2053"/>
                </a:lnTo>
                <a:lnTo>
                  <a:pt x="2656" y="2073"/>
                </a:lnTo>
                <a:lnTo>
                  <a:pt x="2626" y="2090"/>
                </a:lnTo>
                <a:lnTo>
                  <a:pt x="2593" y="2103"/>
                </a:lnTo>
                <a:lnTo>
                  <a:pt x="2557" y="2111"/>
                </a:lnTo>
                <a:lnTo>
                  <a:pt x="2518" y="2113"/>
                </a:lnTo>
                <a:lnTo>
                  <a:pt x="2519" y="2112"/>
                </a:lnTo>
                <a:lnTo>
                  <a:pt x="2522" y="2104"/>
                </a:lnTo>
                <a:lnTo>
                  <a:pt x="2526" y="2092"/>
                </a:lnTo>
                <a:lnTo>
                  <a:pt x="2533" y="2076"/>
                </a:lnTo>
                <a:lnTo>
                  <a:pt x="2541" y="2056"/>
                </a:lnTo>
                <a:lnTo>
                  <a:pt x="2550" y="2031"/>
                </a:lnTo>
                <a:lnTo>
                  <a:pt x="2561" y="2002"/>
                </a:lnTo>
                <a:lnTo>
                  <a:pt x="2573" y="1971"/>
                </a:lnTo>
                <a:lnTo>
                  <a:pt x="2583" y="1937"/>
                </a:lnTo>
                <a:lnTo>
                  <a:pt x="2596" y="1899"/>
                </a:lnTo>
                <a:lnTo>
                  <a:pt x="2608" y="1860"/>
                </a:lnTo>
                <a:lnTo>
                  <a:pt x="2619" y="1818"/>
                </a:lnTo>
                <a:lnTo>
                  <a:pt x="2630" y="1775"/>
                </a:lnTo>
                <a:lnTo>
                  <a:pt x="2640" y="1730"/>
                </a:lnTo>
                <a:lnTo>
                  <a:pt x="2650" y="1685"/>
                </a:lnTo>
                <a:lnTo>
                  <a:pt x="2657" y="1639"/>
                </a:lnTo>
                <a:lnTo>
                  <a:pt x="2664" y="1592"/>
                </a:lnTo>
                <a:lnTo>
                  <a:pt x="2669" y="1546"/>
                </a:lnTo>
                <a:lnTo>
                  <a:pt x="2672" y="1500"/>
                </a:lnTo>
                <a:lnTo>
                  <a:pt x="2672" y="1454"/>
                </a:lnTo>
                <a:lnTo>
                  <a:pt x="2670" y="1408"/>
                </a:lnTo>
                <a:lnTo>
                  <a:pt x="2666" y="1366"/>
                </a:lnTo>
                <a:lnTo>
                  <a:pt x="2658" y="1324"/>
                </a:lnTo>
                <a:lnTo>
                  <a:pt x="2648" y="1284"/>
                </a:lnTo>
                <a:lnTo>
                  <a:pt x="2577" y="1357"/>
                </a:lnTo>
                <a:lnTo>
                  <a:pt x="2512" y="1432"/>
                </a:lnTo>
                <a:lnTo>
                  <a:pt x="2453" y="1507"/>
                </a:lnTo>
                <a:lnTo>
                  <a:pt x="2400" y="1584"/>
                </a:lnTo>
                <a:lnTo>
                  <a:pt x="2353" y="1663"/>
                </a:lnTo>
                <a:lnTo>
                  <a:pt x="2311" y="1740"/>
                </a:lnTo>
                <a:lnTo>
                  <a:pt x="2273" y="1819"/>
                </a:lnTo>
                <a:lnTo>
                  <a:pt x="2240" y="1897"/>
                </a:lnTo>
                <a:lnTo>
                  <a:pt x="2212" y="1976"/>
                </a:lnTo>
                <a:lnTo>
                  <a:pt x="2188" y="2053"/>
                </a:lnTo>
                <a:lnTo>
                  <a:pt x="2167" y="2129"/>
                </a:lnTo>
                <a:lnTo>
                  <a:pt x="2150" y="2205"/>
                </a:lnTo>
                <a:lnTo>
                  <a:pt x="2137" y="2279"/>
                </a:lnTo>
                <a:lnTo>
                  <a:pt x="2126" y="2352"/>
                </a:lnTo>
                <a:lnTo>
                  <a:pt x="2119" y="2422"/>
                </a:lnTo>
                <a:lnTo>
                  <a:pt x="2114" y="2490"/>
                </a:lnTo>
                <a:lnTo>
                  <a:pt x="2110" y="2557"/>
                </a:lnTo>
                <a:lnTo>
                  <a:pt x="2109" y="2620"/>
                </a:lnTo>
                <a:lnTo>
                  <a:pt x="2110" y="2680"/>
                </a:lnTo>
                <a:lnTo>
                  <a:pt x="2113" y="2737"/>
                </a:lnTo>
                <a:lnTo>
                  <a:pt x="2116" y="2790"/>
                </a:lnTo>
                <a:lnTo>
                  <a:pt x="2121" y="2840"/>
                </a:lnTo>
                <a:lnTo>
                  <a:pt x="2125" y="2885"/>
                </a:lnTo>
                <a:lnTo>
                  <a:pt x="2131" y="2927"/>
                </a:lnTo>
                <a:lnTo>
                  <a:pt x="2137" y="2963"/>
                </a:lnTo>
                <a:lnTo>
                  <a:pt x="2142" y="2994"/>
                </a:lnTo>
                <a:lnTo>
                  <a:pt x="2148" y="3021"/>
                </a:lnTo>
                <a:lnTo>
                  <a:pt x="2152" y="3042"/>
                </a:lnTo>
                <a:lnTo>
                  <a:pt x="2155" y="3057"/>
                </a:lnTo>
                <a:lnTo>
                  <a:pt x="2157" y="3067"/>
                </a:lnTo>
                <a:lnTo>
                  <a:pt x="2158" y="3070"/>
                </a:lnTo>
                <a:lnTo>
                  <a:pt x="1455" y="3070"/>
                </a:lnTo>
                <a:lnTo>
                  <a:pt x="1456" y="3067"/>
                </a:lnTo>
                <a:lnTo>
                  <a:pt x="1459" y="3057"/>
                </a:lnTo>
                <a:lnTo>
                  <a:pt x="1462" y="3041"/>
                </a:lnTo>
                <a:lnTo>
                  <a:pt x="1466" y="3021"/>
                </a:lnTo>
                <a:lnTo>
                  <a:pt x="1472" y="2993"/>
                </a:lnTo>
                <a:lnTo>
                  <a:pt x="1478" y="2961"/>
                </a:lnTo>
                <a:lnTo>
                  <a:pt x="1484" y="2924"/>
                </a:lnTo>
                <a:lnTo>
                  <a:pt x="1490" y="2882"/>
                </a:lnTo>
                <a:lnTo>
                  <a:pt x="1496" y="2835"/>
                </a:lnTo>
                <a:lnTo>
                  <a:pt x="1502" y="2784"/>
                </a:lnTo>
                <a:lnTo>
                  <a:pt x="1506" y="2729"/>
                </a:lnTo>
                <a:lnTo>
                  <a:pt x="1511" y="2670"/>
                </a:lnTo>
                <a:lnTo>
                  <a:pt x="1513" y="2608"/>
                </a:lnTo>
                <a:lnTo>
                  <a:pt x="1514" y="2543"/>
                </a:lnTo>
                <a:lnTo>
                  <a:pt x="1514" y="2474"/>
                </a:lnTo>
                <a:lnTo>
                  <a:pt x="1512" y="2402"/>
                </a:lnTo>
                <a:lnTo>
                  <a:pt x="1507" y="2328"/>
                </a:lnTo>
                <a:lnTo>
                  <a:pt x="1500" y="2251"/>
                </a:lnTo>
                <a:lnTo>
                  <a:pt x="1490" y="2173"/>
                </a:lnTo>
                <a:lnTo>
                  <a:pt x="1478" y="2092"/>
                </a:lnTo>
                <a:lnTo>
                  <a:pt x="1463" y="2010"/>
                </a:lnTo>
                <a:lnTo>
                  <a:pt x="1444" y="1926"/>
                </a:lnTo>
                <a:lnTo>
                  <a:pt x="1420" y="1843"/>
                </a:lnTo>
                <a:lnTo>
                  <a:pt x="1394" y="1757"/>
                </a:lnTo>
                <a:lnTo>
                  <a:pt x="1364" y="1671"/>
                </a:lnTo>
                <a:lnTo>
                  <a:pt x="1329" y="1584"/>
                </a:lnTo>
                <a:lnTo>
                  <a:pt x="1289" y="1497"/>
                </a:lnTo>
                <a:lnTo>
                  <a:pt x="1244" y="1412"/>
                </a:lnTo>
                <a:lnTo>
                  <a:pt x="1196" y="1326"/>
                </a:lnTo>
                <a:lnTo>
                  <a:pt x="1141" y="1240"/>
                </a:lnTo>
                <a:lnTo>
                  <a:pt x="1080" y="1155"/>
                </a:lnTo>
                <a:lnTo>
                  <a:pt x="1013" y="1072"/>
                </a:lnTo>
                <a:lnTo>
                  <a:pt x="941" y="990"/>
                </a:lnTo>
                <a:lnTo>
                  <a:pt x="863" y="910"/>
                </a:lnTo>
                <a:lnTo>
                  <a:pt x="850" y="954"/>
                </a:lnTo>
                <a:lnTo>
                  <a:pt x="842" y="1000"/>
                </a:lnTo>
                <a:lnTo>
                  <a:pt x="836" y="1048"/>
                </a:lnTo>
                <a:lnTo>
                  <a:pt x="833" y="1098"/>
                </a:lnTo>
                <a:lnTo>
                  <a:pt x="833" y="1148"/>
                </a:lnTo>
                <a:lnTo>
                  <a:pt x="835" y="1199"/>
                </a:lnTo>
                <a:lnTo>
                  <a:pt x="840" y="1252"/>
                </a:lnTo>
                <a:lnTo>
                  <a:pt x="846" y="1303"/>
                </a:lnTo>
                <a:lnTo>
                  <a:pt x="853" y="1356"/>
                </a:lnTo>
                <a:lnTo>
                  <a:pt x="863" y="1407"/>
                </a:lnTo>
                <a:lnTo>
                  <a:pt x="873" y="1458"/>
                </a:lnTo>
                <a:lnTo>
                  <a:pt x="885" y="1507"/>
                </a:lnTo>
                <a:lnTo>
                  <a:pt x="898" y="1555"/>
                </a:lnTo>
                <a:lnTo>
                  <a:pt x="911" y="1601"/>
                </a:lnTo>
                <a:lnTo>
                  <a:pt x="923" y="1646"/>
                </a:lnTo>
                <a:lnTo>
                  <a:pt x="937" y="1688"/>
                </a:lnTo>
                <a:lnTo>
                  <a:pt x="950" y="1728"/>
                </a:lnTo>
                <a:lnTo>
                  <a:pt x="962" y="1764"/>
                </a:lnTo>
                <a:lnTo>
                  <a:pt x="974" y="1798"/>
                </a:lnTo>
                <a:lnTo>
                  <a:pt x="986" y="1828"/>
                </a:lnTo>
                <a:lnTo>
                  <a:pt x="995" y="1853"/>
                </a:lnTo>
                <a:lnTo>
                  <a:pt x="1004" y="1875"/>
                </a:lnTo>
                <a:lnTo>
                  <a:pt x="1011" y="1892"/>
                </a:lnTo>
                <a:lnTo>
                  <a:pt x="1017" y="1904"/>
                </a:lnTo>
                <a:lnTo>
                  <a:pt x="1019" y="1911"/>
                </a:lnTo>
                <a:lnTo>
                  <a:pt x="1020" y="1912"/>
                </a:lnTo>
                <a:lnTo>
                  <a:pt x="977" y="1910"/>
                </a:lnTo>
                <a:lnTo>
                  <a:pt x="937" y="1903"/>
                </a:lnTo>
                <a:lnTo>
                  <a:pt x="900" y="1890"/>
                </a:lnTo>
                <a:lnTo>
                  <a:pt x="866" y="1873"/>
                </a:lnTo>
                <a:lnTo>
                  <a:pt x="834" y="1852"/>
                </a:lnTo>
                <a:lnTo>
                  <a:pt x="805" y="1828"/>
                </a:lnTo>
                <a:lnTo>
                  <a:pt x="777" y="1799"/>
                </a:lnTo>
                <a:lnTo>
                  <a:pt x="753" y="1768"/>
                </a:lnTo>
                <a:lnTo>
                  <a:pt x="729" y="1734"/>
                </a:lnTo>
                <a:lnTo>
                  <a:pt x="708" y="1698"/>
                </a:lnTo>
                <a:lnTo>
                  <a:pt x="689" y="1659"/>
                </a:lnTo>
                <a:lnTo>
                  <a:pt x="672" y="1620"/>
                </a:lnTo>
                <a:lnTo>
                  <a:pt x="657" y="1578"/>
                </a:lnTo>
                <a:lnTo>
                  <a:pt x="643" y="1536"/>
                </a:lnTo>
                <a:lnTo>
                  <a:pt x="631" y="1493"/>
                </a:lnTo>
                <a:lnTo>
                  <a:pt x="620" y="1449"/>
                </a:lnTo>
                <a:lnTo>
                  <a:pt x="612" y="1406"/>
                </a:lnTo>
                <a:lnTo>
                  <a:pt x="603" y="1363"/>
                </a:lnTo>
                <a:lnTo>
                  <a:pt x="597" y="1321"/>
                </a:lnTo>
                <a:lnTo>
                  <a:pt x="590" y="1280"/>
                </a:lnTo>
                <a:lnTo>
                  <a:pt x="586" y="1239"/>
                </a:lnTo>
                <a:lnTo>
                  <a:pt x="582" y="1202"/>
                </a:lnTo>
                <a:lnTo>
                  <a:pt x="579" y="1165"/>
                </a:lnTo>
                <a:lnTo>
                  <a:pt x="577" y="1131"/>
                </a:lnTo>
                <a:lnTo>
                  <a:pt x="575" y="1100"/>
                </a:lnTo>
                <a:lnTo>
                  <a:pt x="573" y="1072"/>
                </a:lnTo>
                <a:lnTo>
                  <a:pt x="573" y="1047"/>
                </a:lnTo>
                <a:lnTo>
                  <a:pt x="572" y="1026"/>
                </a:lnTo>
                <a:lnTo>
                  <a:pt x="572" y="1010"/>
                </a:lnTo>
                <a:lnTo>
                  <a:pt x="572" y="997"/>
                </a:lnTo>
                <a:lnTo>
                  <a:pt x="572" y="989"/>
                </a:lnTo>
                <a:lnTo>
                  <a:pt x="572" y="986"/>
                </a:lnTo>
                <a:lnTo>
                  <a:pt x="533" y="1010"/>
                </a:lnTo>
                <a:lnTo>
                  <a:pt x="497" y="1035"/>
                </a:lnTo>
                <a:lnTo>
                  <a:pt x="465" y="1065"/>
                </a:lnTo>
                <a:lnTo>
                  <a:pt x="437" y="1099"/>
                </a:lnTo>
                <a:lnTo>
                  <a:pt x="411" y="1134"/>
                </a:lnTo>
                <a:lnTo>
                  <a:pt x="390" y="1173"/>
                </a:lnTo>
                <a:lnTo>
                  <a:pt x="372" y="1212"/>
                </a:lnTo>
                <a:lnTo>
                  <a:pt x="356" y="1255"/>
                </a:lnTo>
                <a:lnTo>
                  <a:pt x="343" y="1298"/>
                </a:lnTo>
                <a:lnTo>
                  <a:pt x="334" y="1342"/>
                </a:lnTo>
                <a:lnTo>
                  <a:pt x="325" y="1387"/>
                </a:lnTo>
                <a:lnTo>
                  <a:pt x="320" y="1432"/>
                </a:lnTo>
                <a:lnTo>
                  <a:pt x="316" y="1477"/>
                </a:lnTo>
                <a:lnTo>
                  <a:pt x="314" y="1522"/>
                </a:lnTo>
                <a:lnTo>
                  <a:pt x="313" y="1566"/>
                </a:lnTo>
                <a:lnTo>
                  <a:pt x="314" y="1609"/>
                </a:lnTo>
                <a:lnTo>
                  <a:pt x="315" y="1651"/>
                </a:lnTo>
                <a:lnTo>
                  <a:pt x="318" y="1690"/>
                </a:lnTo>
                <a:lnTo>
                  <a:pt x="321" y="1728"/>
                </a:lnTo>
                <a:lnTo>
                  <a:pt x="325" y="1763"/>
                </a:lnTo>
                <a:lnTo>
                  <a:pt x="330" y="1796"/>
                </a:lnTo>
                <a:lnTo>
                  <a:pt x="334" y="1824"/>
                </a:lnTo>
                <a:lnTo>
                  <a:pt x="337" y="1850"/>
                </a:lnTo>
                <a:lnTo>
                  <a:pt x="341" y="1872"/>
                </a:lnTo>
                <a:lnTo>
                  <a:pt x="345" y="1889"/>
                </a:lnTo>
                <a:lnTo>
                  <a:pt x="348" y="1902"/>
                </a:lnTo>
                <a:lnTo>
                  <a:pt x="349" y="1910"/>
                </a:lnTo>
                <a:lnTo>
                  <a:pt x="350" y="1912"/>
                </a:lnTo>
                <a:lnTo>
                  <a:pt x="293" y="1886"/>
                </a:lnTo>
                <a:lnTo>
                  <a:pt x="241" y="1856"/>
                </a:lnTo>
                <a:lnTo>
                  <a:pt x="195" y="1824"/>
                </a:lnTo>
                <a:lnTo>
                  <a:pt x="155" y="1791"/>
                </a:lnTo>
                <a:lnTo>
                  <a:pt x="120" y="1757"/>
                </a:lnTo>
                <a:lnTo>
                  <a:pt x="90" y="1720"/>
                </a:lnTo>
                <a:lnTo>
                  <a:pt x="65" y="1683"/>
                </a:lnTo>
                <a:lnTo>
                  <a:pt x="43" y="1644"/>
                </a:lnTo>
                <a:lnTo>
                  <a:pt x="28" y="1605"/>
                </a:lnTo>
                <a:lnTo>
                  <a:pt x="15" y="1565"/>
                </a:lnTo>
                <a:lnTo>
                  <a:pt x="6" y="1523"/>
                </a:lnTo>
                <a:lnTo>
                  <a:pt x="2" y="1482"/>
                </a:lnTo>
                <a:lnTo>
                  <a:pt x="0" y="1440"/>
                </a:lnTo>
                <a:lnTo>
                  <a:pt x="2" y="1398"/>
                </a:lnTo>
                <a:lnTo>
                  <a:pt x="6" y="1355"/>
                </a:lnTo>
                <a:lnTo>
                  <a:pt x="13" y="1313"/>
                </a:lnTo>
                <a:lnTo>
                  <a:pt x="22" y="1270"/>
                </a:lnTo>
                <a:lnTo>
                  <a:pt x="34" y="1228"/>
                </a:lnTo>
                <a:lnTo>
                  <a:pt x="48" y="1187"/>
                </a:lnTo>
                <a:lnTo>
                  <a:pt x="63" y="1146"/>
                </a:lnTo>
                <a:lnTo>
                  <a:pt x="80" y="1106"/>
                </a:lnTo>
                <a:lnTo>
                  <a:pt x="96" y="1067"/>
                </a:lnTo>
                <a:lnTo>
                  <a:pt x="116" y="1028"/>
                </a:lnTo>
                <a:lnTo>
                  <a:pt x="135" y="991"/>
                </a:lnTo>
                <a:lnTo>
                  <a:pt x="155" y="956"/>
                </a:lnTo>
                <a:lnTo>
                  <a:pt x="175" y="922"/>
                </a:lnTo>
                <a:lnTo>
                  <a:pt x="195" y="889"/>
                </a:lnTo>
                <a:lnTo>
                  <a:pt x="215" y="857"/>
                </a:lnTo>
                <a:lnTo>
                  <a:pt x="234" y="829"/>
                </a:lnTo>
                <a:lnTo>
                  <a:pt x="253" y="802"/>
                </a:lnTo>
                <a:lnTo>
                  <a:pt x="270" y="777"/>
                </a:lnTo>
                <a:lnTo>
                  <a:pt x="287" y="756"/>
                </a:lnTo>
                <a:lnTo>
                  <a:pt x="302" y="735"/>
                </a:lnTo>
                <a:lnTo>
                  <a:pt x="316" y="718"/>
                </a:lnTo>
                <a:lnTo>
                  <a:pt x="328" y="704"/>
                </a:lnTo>
                <a:lnTo>
                  <a:pt x="337" y="692"/>
                </a:lnTo>
                <a:lnTo>
                  <a:pt x="343" y="684"/>
                </a:lnTo>
                <a:lnTo>
                  <a:pt x="348" y="679"/>
                </a:lnTo>
                <a:lnTo>
                  <a:pt x="350" y="677"/>
                </a:lnTo>
                <a:lnTo>
                  <a:pt x="354" y="609"/>
                </a:lnTo>
                <a:lnTo>
                  <a:pt x="360" y="544"/>
                </a:lnTo>
                <a:lnTo>
                  <a:pt x="371" y="484"/>
                </a:lnTo>
                <a:lnTo>
                  <a:pt x="385" y="429"/>
                </a:lnTo>
                <a:lnTo>
                  <a:pt x="402" y="377"/>
                </a:lnTo>
                <a:lnTo>
                  <a:pt x="421" y="329"/>
                </a:lnTo>
                <a:lnTo>
                  <a:pt x="442" y="286"/>
                </a:lnTo>
                <a:lnTo>
                  <a:pt x="466" y="246"/>
                </a:lnTo>
                <a:lnTo>
                  <a:pt x="493" y="210"/>
                </a:lnTo>
                <a:lnTo>
                  <a:pt x="520" y="177"/>
                </a:lnTo>
                <a:lnTo>
                  <a:pt x="551" y="148"/>
                </a:lnTo>
                <a:lnTo>
                  <a:pt x="583" y="121"/>
                </a:lnTo>
                <a:lnTo>
                  <a:pt x="616" y="98"/>
                </a:lnTo>
                <a:lnTo>
                  <a:pt x="651" y="78"/>
                </a:lnTo>
                <a:lnTo>
                  <a:pt x="687" y="60"/>
                </a:lnTo>
                <a:lnTo>
                  <a:pt x="724" y="45"/>
                </a:lnTo>
                <a:lnTo>
                  <a:pt x="762" y="32"/>
                </a:lnTo>
                <a:lnTo>
                  <a:pt x="801" y="22"/>
                </a:lnTo>
                <a:lnTo>
                  <a:pt x="841" y="14"/>
                </a:lnTo>
                <a:lnTo>
                  <a:pt x="880" y="7"/>
                </a:lnTo>
                <a:lnTo>
                  <a:pt x="919" y="3"/>
                </a:lnTo>
                <a:lnTo>
                  <a:pt x="959" y="1"/>
                </a:lnTo>
                <a:lnTo>
                  <a:pt x="99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67" name="Group 966"/>
          <p:cNvGrpSpPr/>
          <p:nvPr/>
        </p:nvGrpSpPr>
        <p:grpSpPr>
          <a:xfrm>
            <a:off x="6384496" y="2706688"/>
            <a:ext cx="349250" cy="514349"/>
            <a:chOff x="6327775" y="2706688"/>
            <a:chExt cx="349250" cy="51434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1" name="Freeform 368"/>
            <p:cNvSpPr>
              <a:spLocks noEditPoints="1"/>
            </p:cNvSpPr>
            <p:nvPr/>
          </p:nvSpPr>
          <p:spPr bwMode="auto">
            <a:xfrm>
              <a:off x="6327775" y="2800350"/>
              <a:ext cx="349250" cy="420687"/>
            </a:xfrm>
            <a:custGeom>
              <a:avLst/>
              <a:gdLst>
                <a:gd name="T0" fmla="*/ 1135 w 2201"/>
                <a:gd name="T1" fmla="*/ 1745 h 2648"/>
                <a:gd name="T2" fmla="*/ 1774 w 2201"/>
                <a:gd name="T3" fmla="*/ 27 h 2648"/>
                <a:gd name="T4" fmla="*/ 1808 w 2201"/>
                <a:gd name="T5" fmla="*/ 181 h 2648"/>
                <a:gd name="T6" fmla="*/ 1857 w 2201"/>
                <a:gd name="T7" fmla="*/ 426 h 2648"/>
                <a:gd name="T8" fmla="*/ 1903 w 2201"/>
                <a:gd name="T9" fmla="*/ 718 h 2648"/>
                <a:gd name="T10" fmla="*/ 1929 w 2201"/>
                <a:gd name="T11" fmla="*/ 1010 h 2648"/>
                <a:gd name="T12" fmla="*/ 1921 w 2201"/>
                <a:gd name="T13" fmla="*/ 1256 h 2648"/>
                <a:gd name="T14" fmla="*/ 1902 w 2201"/>
                <a:gd name="T15" fmla="*/ 1401 h 2648"/>
                <a:gd name="T16" fmla="*/ 2008 w 2201"/>
                <a:gd name="T17" fmla="*/ 1544 h 2648"/>
                <a:gd name="T18" fmla="*/ 2093 w 2201"/>
                <a:gd name="T19" fmla="*/ 1776 h 2648"/>
                <a:gd name="T20" fmla="*/ 2153 w 2201"/>
                <a:gd name="T21" fmla="*/ 2027 h 2648"/>
                <a:gd name="T22" fmla="*/ 2188 w 2201"/>
                <a:gd name="T23" fmla="*/ 2228 h 2648"/>
                <a:gd name="T24" fmla="*/ 2201 w 2201"/>
                <a:gd name="T25" fmla="*/ 2311 h 2648"/>
                <a:gd name="T26" fmla="*/ 2156 w 2201"/>
                <a:gd name="T27" fmla="*/ 2267 h 2648"/>
                <a:gd name="T28" fmla="*/ 2038 w 2201"/>
                <a:gd name="T29" fmla="*/ 2161 h 2648"/>
                <a:gd name="T30" fmla="*/ 1871 w 2201"/>
                <a:gd name="T31" fmla="*/ 2028 h 2648"/>
                <a:gd name="T32" fmla="*/ 1684 w 2201"/>
                <a:gd name="T33" fmla="*/ 1908 h 2648"/>
                <a:gd name="T34" fmla="*/ 1516 w 2201"/>
                <a:gd name="T35" fmla="*/ 2047 h 2648"/>
                <a:gd name="T36" fmla="*/ 1379 w 2201"/>
                <a:gd name="T37" fmla="*/ 2398 h 2648"/>
                <a:gd name="T38" fmla="*/ 1249 w 2201"/>
                <a:gd name="T39" fmla="*/ 2590 h 2648"/>
                <a:gd name="T40" fmla="*/ 1129 w 2201"/>
                <a:gd name="T41" fmla="*/ 2648 h 2648"/>
                <a:gd name="T42" fmla="*/ 1018 w 2201"/>
                <a:gd name="T43" fmla="*/ 2605 h 2648"/>
                <a:gd name="T44" fmla="*/ 919 w 2201"/>
                <a:gd name="T45" fmla="*/ 2484 h 2648"/>
                <a:gd name="T46" fmla="*/ 833 w 2201"/>
                <a:gd name="T47" fmla="*/ 2318 h 2648"/>
                <a:gd name="T48" fmla="*/ 763 w 2201"/>
                <a:gd name="T49" fmla="*/ 2133 h 2648"/>
                <a:gd name="T50" fmla="*/ 709 w 2201"/>
                <a:gd name="T51" fmla="*/ 1958 h 2648"/>
                <a:gd name="T52" fmla="*/ 607 w 2201"/>
                <a:gd name="T53" fmla="*/ 1897 h 2648"/>
                <a:gd name="T54" fmla="*/ 405 w 2201"/>
                <a:gd name="T55" fmla="*/ 1999 h 2648"/>
                <a:gd name="T56" fmla="*/ 215 w 2201"/>
                <a:gd name="T57" fmla="*/ 2121 h 2648"/>
                <a:gd name="T58" fmla="*/ 71 w 2201"/>
                <a:gd name="T59" fmla="*/ 2225 h 2648"/>
                <a:gd name="T60" fmla="*/ 2 w 2201"/>
                <a:gd name="T61" fmla="*/ 2280 h 2648"/>
                <a:gd name="T62" fmla="*/ 10 w 2201"/>
                <a:gd name="T63" fmla="*/ 2230 h 2648"/>
                <a:gd name="T64" fmla="*/ 52 w 2201"/>
                <a:gd name="T65" fmla="*/ 2058 h 2648"/>
                <a:gd name="T66" fmla="*/ 121 w 2201"/>
                <a:gd name="T67" fmla="*/ 1826 h 2648"/>
                <a:gd name="T68" fmla="*/ 213 w 2201"/>
                <a:gd name="T69" fmla="*/ 1597 h 2648"/>
                <a:gd name="T70" fmla="*/ 324 w 2201"/>
                <a:gd name="T71" fmla="*/ 1439 h 2648"/>
                <a:gd name="T72" fmla="*/ 332 w 2201"/>
                <a:gd name="T73" fmla="*/ 1311 h 2648"/>
                <a:gd name="T74" fmla="*/ 300 w 2201"/>
                <a:gd name="T75" fmla="*/ 1067 h 2648"/>
                <a:gd name="T76" fmla="*/ 300 w 2201"/>
                <a:gd name="T77" fmla="*/ 765 h 2648"/>
                <a:gd name="T78" fmla="*/ 319 w 2201"/>
                <a:gd name="T79" fmla="*/ 457 h 2648"/>
                <a:gd name="T80" fmla="*/ 345 w 2201"/>
                <a:gd name="T81" fmla="*/ 195 h 2648"/>
                <a:gd name="T82" fmla="*/ 365 w 2201"/>
                <a:gd name="T83" fmla="*/ 31 h 2648"/>
                <a:gd name="T84" fmla="*/ 370 w 2201"/>
                <a:gd name="T85" fmla="*/ 15 h 2648"/>
                <a:gd name="T86" fmla="*/ 377 w 2201"/>
                <a:gd name="T87" fmla="*/ 154 h 2648"/>
                <a:gd name="T88" fmla="*/ 401 w 2201"/>
                <a:gd name="T89" fmla="*/ 389 h 2648"/>
                <a:gd name="T90" fmla="*/ 452 w 2201"/>
                <a:gd name="T91" fmla="*/ 654 h 2648"/>
                <a:gd name="T92" fmla="*/ 537 w 2201"/>
                <a:gd name="T93" fmla="*/ 883 h 2648"/>
                <a:gd name="T94" fmla="*/ 637 w 2201"/>
                <a:gd name="T95" fmla="*/ 972 h 2648"/>
                <a:gd name="T96" fmla="*/ 773 w 2201"/>
                <a:gd name="T97" fmla="*/ 1085 h 2648"/>
                <a:gd name="T98" fmla="*/ 838 w 2201"/>
                <a:gd name="T99" fmla="*/ 1143 h 2648"/>
                <a:gd name="T100" fmla="*/ 968 w 2201"/>
                <a:gd name="T101" fmla="*/ 1321 h 2648"/>
                <a:gd name="T102" fmla="*/ 1066 w 2201"/>
                <a:gd name="T103" fmla="*/ 1357 h 2648"/>
                <a:gd name="T104" fmla="*/ 1132 w 2201"/>
                <a:gd name="T105" fmla="*/ 1372 h 2648"/>
                <a:gd name="T106" fmla="*/ 1167 w 2201"/>
                <a:gd name="T107" fmla="*/ 1346 h 2648"/>
                <a:gd name="T108" fmla="*/ 1382 w 2201"/>
                <a:gd name="T109" fmla="*/ 1154 h 2648"/>
                <a:gd name="T110" fmla="*/ 1145 w 2201"/>
                <a:gd name="T111" fmla="*/ 1103 h 2648"/>
                <a:gd name="T112" fmla="*/ 1479 w 2201"/>
                <a:gd name="T113" fmla="*/ 1063 h 2648"/>
                <a:gd name="T114" fmla="*/ 1605 w 2201"/>
                <a:gd name="T115" fmla="*/ 979 h 2648"/>
                <a:gd name="T116" fmla="*/ 1711 w 2201"/>
                <a:gd name="T117" fmla="*/ 836 h 2648"/>
                <a:gd name="T118" fmla="*/ 1766 w 2201"/>
                <a:gd name="T119" fmla="*/ 610 h 2648"/>
                <a:gd name="T120" fmla="*/ 1781 w 2201"/>
                <a:gd name="T121" fmla="*/ 359 h 2648"/>
                <a:gd name="T122" fmla="*/ 1777 w 2201"/>
                <a:gd name="T123" fmla="*/ 140 h 2648"/>
                <a:gd name="T124" fmla="*/ 1769 w 2201"/>
                <a:gd name="T125" fmla="*/ 13 h 2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01" h="2648">
                  <a:moveTo>
                    <a:pt x="1135" y="1744"/>
                  </a:moveTo>
                  <a:lnTo>
                    <a:pt x="1134" y="1745"/>
                  </a:lnTo>
                  <a:lnTo>
                    <a:pt x="1133" y="1745"/>
                  </a:lnTo>
                  <a:lnTo>
                    <a:pt x="1137" y="1745"/>
                  </a:lnTo>
                  <a:lnTo>
                    <a:pt x="1135" y="1745"/>
                  </a:lnTo>
                  <a:lnTo>
                    <a:pt x="1135" y="1744"/>
                  </a:lnTo>
                  <a:close/>
                  <a:moveTo>
                    <a:pt x="1767" y="0"/>
                  </a:moveTo>
                  <a:lnTo>
                    <a:pt x="1768" y="3"/>
                  </a:lnTo>
                  <a:lnTo>
                    <a:pt x="1770" y="13"/>
                  </a:lnTo>
                  <a:lnTo>
                    <a:pt x="1774" y="27"/>
                  </a:lnTo>
                  <a:lnTo>
                    <a:pt x="1778" y="49"/>
                  </a:lnTo>
                  <a:lnTo>
                    <a:pt x="1785" y="74"/>
                  </a:lnTo>
                  <a:lnTo>
                    <a:pt x="1792" y="106"/>
                  </a:lnTo>
                  <a:lnTo>
                    <a:pt x="1799" y="141"/>
                  </a:lnTo>
                  <a:lnTo>
                    <a:pt x="1808" y="181"/>
                  </a:lnTo>
                  <a:lnTo>
                    <a:pt x="1817" y="224"/>
                  </a:lnTo>
                  <a:lnTo>
                    <a:pt x="1826" y="270"/>
                  </a:lnTo>
                  <a:lnTo>
                    <a:pt x="1837" y="320"/>
                  </a:lnTo>
                  <a:lnTo>
                    <a:pt x="1846" y="372"/>
                  </a:lnTo>
                  <a:lnTo>
                    <a:pt x="1857" y="426"/>
                  </a:lnTo>
                  <a:lnTo>
                    <a:pt x="1866" y="482"/>
                  </a:lnTo>
                  <a:lnTo>
                    <a:pt x="1876" y="540"/>
                  </a:lnTo>
                  <a:lnTo>
                    <a:pt x="1885" y="599"/>
                  </a:lnTo>
                  <a:lnTo>
                    <a:pt x="1894" y="658"/>
                  </a:lnTo>
                  <a:lnTo>
                    <a:pt x="1903" y="718"/>
                  </a:lnTo>
                  <a:lnTo>
                    <a:pt x="1910" y="777"/>
                  </a:lnTo>
                  <a:lnTo>
                    <a:pt x="1916" y="837"/>
                  </a:lnTo>
                  <a:lnTo>
                    <a:pt x="1922" y="895"/>
                  </a:lnTo>
                  <a:lnTo>
                    <a:pt x="1927" y="954"/>
                  </a:lnTo>
                  <a:lnTo>
                    <a:pt x="1929" y="1010"/>
                  </a:lnTo>
                  <a:lnTo>
                    <a:pt x="1931" y="1064"/>
                  </a:lnTo>
                  <a:lnTo>
                    <a:pt x="1931" y="1117"/>
                  </a:lnTo>
                  <a:lnTo>
                    <a:pt x="1930" y="1166"/>
                  </a:lnTo>
                  <a:lnTo>
                    <a:pt x="1926" y="1212"/>
                  </a:lnTo>
                  <a:lnTo>
                    <a:pt x="1921" y="1256"/>
                  </a:lnTo>
                  <a:lnTo>
                    <a:pt x="1913" y="1295"/>
                  </a:lnTo>
                  <a:lnTo>
                    <a:pt x="1904" y="1331"/>
                  </a:lnTo>
                  <a:lnTo>
                    <a:pt x="1891" y="1362"/>
                  </a:lnTo>
                  <a:lnTo>
                    <a:pt x="1878" y="1389"/>
                  </a:lnTo>
                  <a:lnTo>
                    <a:pt x="1902" y="1401"/>
                  </a:lnTo>
                  <a:lnTo>
                    <a:pt x="1925" y="1420"/>
                  </a:lnTo>
                  <a:lnTo>
                    <a:pt x="1948" y="1443"/>
                  </a:lnTo>
                  <a:lnTo>
                    <a:pt x="1969" y="1473"/>
                  </a:lnTo>
                  <a:lnTo>
                    <a:pt x="1990" y="1507"/>
                  </a:lnTo>
                  <a:lnTo>
                    <a:pt x="2008" y="1544"/>
                  </a:lnTo>
                  <a:lnTo>
                    <a:pt x="2027" y="1587"/>
                  </a:lnTo>
                  <a:lnTo>
                    <a:pt x="2045" y="1630"/>
                  </a:lnTo>
                  <a:lnTo>
                    <a:pt x="2062" y="1677"/>
                  </a:lnTo>
                  <a:lnTo>
                    <a:pt x="2077" y="1726"/>
                  </a:lnTo>
                  <a:lnTo>
                    <a:pt x="2093" y="1776"/>
                  </a:lnTo>
                  <a:lnTo>
                    <a:pt x="2107" y="1827"/>
                  </a:lnTo>
                  <a:lnTo>
                    <a:pt x="2119" y="1878"/>
                  </a:lnTo>
                  <a:lnTo>
                    <a:pt x="2132" y="1929"/>
                  </a:lnTo>
                  <a:lnTo>
                    <a:pt x="2142" y="1979"/>
                  </a:lnTo>
                  <a:lnTo>
                    <a:pt x="2153" y="2027"/>
                  </a:lnTo>
                  <a:lnTo>
                    <a:pt x="2162" y="2074"/>
                  </a:lnTo>
                  <a:lnTo>
                    <a:pt x="2169" y="2117"/>
                  </a:lnTo>
                  <a:lnTo>
                    <a:pt x="2177" y="2158"/>
                  </a:lnTo>
                  <a:lnTo>
                    <a:pt x="2183" y="2195"/>
                  </a:lnTo>
                  <a:lnTo>
                    <a:pt x="2188" y="2228"/>
                  </a:lnTo>
                  <a:lnTo>
                    <a:pt x="2193" y="2257"/>
                  </a:lnTo>
                  <a:lnTo>
                    <a:pt x="2197" y="2279"/>
                  </a:lnTo>
                  <a:lnTo>
                    <a:pt x="2199" y="2296"/>
                  </a:lnTo>
                  <a:lnTo>
                    <a:pt x="2201" y="2307"/>
                  </a:lnTo>
                  <a:lnTo>
                    <a:pt x="2201" y="2311"/>
                  </a:lnTo>
                  <a:lnTo>
                    <a:pt x="2199" y="2309"/>
                  </a:lnTo>
                  <a:lnTo>
                    <a:pt x="2193" y="2304"/>
                  </a:lnTo>
                  <a:lnTo>
                    <a:pt x="2184" y="2294"/>
                  </a:lnTo>
                  <a:lnTo>
                    <a:pt x="2171" y="2282"/>
                  </a:lnTo>
                  <a:lnTo>
                    <a:pt x="2156" y="2267"/>
                  </a:lnTo>
                  <a:lnTo>
                    <a:pt x="2137" y="2249"/>
                  </a:lnTo>
                  <a:lnTo>
                    <a:pt x="2116" y="2230"/>
                  </a:lnTo>
                  <a:lnTo>
                    <a:pt x="2092" y="2208"/>
                  </a:lnTo>
                  <a:lnTo>
                    <a:pt x="2066" y="2186"/>
                  </a:lnTo>
                  <a:lnTo>
                    <a:pt x="2038" y="2161"/>
                  </a:lnTo>
                  <a:lnTo>
                    <a:pt x="2007" y="2134"/>
                  </a:lnTo>
                  <a:lnTo>
                    <a:pt x="1976" y="2109"/>
                  </a:lnTo>
                  <a:lnTo>
                    <a:pt x="1942" y="2082"/>
                  </a:lnTo>
                  <a:lnTo>
                    <a:pt x="1908" y="2055"/>
                  </a:lnTo>
                  <a:lnTo>
                    <a:pt x="1871" y="2028"/>
                  </a:lnTo>
                  <a:lnTo>
                    <a:pt x="1836" y="2003"/>
                  </a:lnTo>
                  <a:lnTo>
                    <a:pt x="1798" y="1977"/>
                  </a:lnTo>
                  <a:lnTo>
                    <a:pt x="1761" y="1953"/>
                  </a:lnTo>
                  <a:lnTo>
                    <a:pt x="1723" y="1929"/>
                  </a:lnTo>
                  <a:lnTo>
                    <a:pt x="1684" y="1908"/>
                  </a:lnTo>
                  <a:lnTo>
                    <a:pt x="1647" y="1888"/>
                  </a:lnTo>
                  <a:lnTo>
                    <a:pt x="1609" y="1871"/>
                  </a:lnTo>
                  <a:lnTo>
                    <a:pt x="1572" y="1856"/>
                  </a:lnTo>
                  <a:lnTo>
                    <a:pt x="1544" y="1956"/>
                  </a:lnTo>
                  <a:lnTo>
                    <a:pt x="1516" y="2047"/>
                  </a:lnTo>
                  <a:lnTo>
                    <a:pt x="1488" y="2132"/>
                  </a:lnTo>
                  <a:lnTo>
                    <a:pt x="1461" y="2209"/>
                  </a:lnTo>
                  <a:lnTo>
                    <a:pt x="1433" y="2279"/>
                  </a:lnTo>
                  <a:lnTo>
                    <a:pt x="1406" y="2342"/>
                  </a:lnTo>
                  <a:lnTo>
                    <a:pt x="1379" y="2398"/>
                  </a:lnTo>
                  <a:lnTo>
                    <a:pt x="1353" y="2448"/>
                  </a:lnTo>
                  <a:lnTo>
                    <a:pt x="1327" y="2493"/>
                  </a:lnTo>
                  <a:lnTo>
                    <a:pt x="1301" y="2530"/>
                  </a:lnTo>
                  <a:lnTo>
                    <a:pt x="1274" y="2563"/>
                  </a:lnTo>
                  <a:lnTo>
                    <a:pt x="1249" y="2590"/>
                  </a:lnTo>
                  <a:lnTo>
                    <a:pt x="1224" y="2611"/>
                  </a:lnTo>
                  <a:lnTo>
                    <a:pt x="1200" y="2627"/>
                  </a:lnTo>
                  <a:lnTo>
                    <a:pt x="1176" y="2639"/>
                  </a:lnTo>
                  <a:lnTo>
                    <a:pt x="1152" y="2646"/>
                  </a:lnTo>
                  <a:lnTo>
                    <a:pt x="1129" y="2648"/>
                  </a:lnTo>
                  <a:lnTo>
                    <a:pt x="1106" y="2647"/>
                  </a:lnTo>
                  <a:lnTo>
                    <a:pt x="1083" y="2642"/>
                  </a:lnTo>
                  <a:lnTo>
                    <a:pt x="1061" y="2632"/>
                  </a:lnTo>
                  <a:lnTo>
                    <a:pt x="1039" y="2621"/>
                  </a:lnTo>
                  <a:lnTo>
                    <a:pt x="1018" y="2605"/>
                  </a:lnTo>
                  <a:lnTo>
                    <a:pt x="997" y="2585"/>
                  </a:lnTo>
                  <a:lnTo>
                    <a:pt x="978" y="2564"/>
                  </a:lnTo>
                  <a:lnTo>
                    <a:pt x="958" y="2540"/>
                  </a:lnTo>
                  <a:lnTo>
                    <a:pt x="938" y="2513"/>
                  </a:lnTo>
                  <a:lnTo>
                    <a:pt x="919" y="2484"/>
                  </a:lnTo>
                  <a:lnTo>
                    <a:pt x="901" y="2455"/>
                  </a:lnTo>
                  <a:lnTo>
                    <a:pt x="883" y="2422"/>
                  </a:lnTo>
                  <a:lnTo>
                    <a:pt x="867" y="2389"/>
                  </a:lnTo>
                  <a:lnTo>
                    <a:pt x="850" y="2354"/>
                  </a:lnTo>
                  <a:lnTo>
                    <a:pt x="833" y="2318"/>
                  </a:lnTo>
                  <a:lnTo>
                    <a:pt x="819" y="2282"/>
                  </a:lnTo>
                  <a:lnTo>
                    <a:pt x="804" y="2245"/>
                  </a:lnTo>
                  <a:lnTo>
                    <a:pt x="789" y="2208"/>
                  </a:lnTo>
                  <a:lnTo>
                    <a:pt x="776" y="2171"/>
                  </a:lnTo>
                  <a:lnTo>
                    <a:pt x="763" y="2133"/>
                  </a:lnTo>
                  <a:lnTo>
                    <a:pt x="751" y="2096"/>
                  </a:lnTo>
                  <a:lnTo>
                    <a:pt x="739" y="2060"/>
                  </a:lnTo>
                  <a:lnTo>
                    <a:pt x="729" y="2025"/>
                  </a:lnTo>
                  <a:lnTo>
                    <a:pt x="718" y="1991"/>
                  </a:lnTo>
                  <a:lnTo>
                    <a:pt x="709" y="1958"/>
                  </a:lnTo>
                  <a:lnTo>
                    <a:pt x="700" y="1926"/>
                  </a:lnTo>
                  <a:lnTo>
                    <a:pt x="692" y="1897"/>
                  </a:lnTo>
                  <a:lnTo>
                    <a:pt x="685" y="1869"/>
                  </a:lnTo>
                  <a:lnTo>
                    <a:pt x="646" y="1882"/>
                  </a:lnTo>
                  <a:lnTo>
                    <a:pt x="607" y="1897"/>
                  </a:lnTo>
                  <a:lnTo>
                    <a:pt x="567" y="1914"/>
                  </a:lnTo>
                  <a:lnTo>
                    <a:pt x="526" y="1933"/>
                  </a:lnTo>
                  <a:lnTo>
                    <a:pt x="485" y="1955"/>
                  </a:lnTo>
                  <a:lnTo>
                    <a:pt x="445" y="1976"/>
                  </a:lnTo>
                  <a:lnTo>
                    <a:pt x="405" y="1999"/>
                  </a:lnTo>
                  <a:lnTo>
                    <a:pt x="365" y="2023"/>
                  </a:lnTo>
                  <a:lnTo>
                    <a:pt x="326" y="2047"/>
                  </a:lnTo>
                  <a:lnTo>
                    <a:pt x="288" y="2072"/>
                  </a:lnTo>
                  <a:lnTo>
                    <a:pt x="251" y="2096"/>
                  </a:lnTo>
                  <a:lnTo>
                    <a:pt x="215" y="2121"/>
                  </a:lnTo>
                  <a:lnTo>
                    <a:pt x="183" y="2144"/>
                  </a:lnTo>
                  <a:lnTo>
                    <a:pt x="152" y="2166"/>
                  </a:lnTo>
                  <a:lnTo>
                    <a:pt x="122" y="2188"/>
                  </a:lnTo>
                  <a:lnTo>
                    <a:pt x="95" y="2207"/>
                  </a:lnTo>
                  <a:lnTo>
                    <a:pt x="71" y="2225"/>
                  </a:lnTo>
                  <a:lnTo>
                    <a:pt x="51" y="2241"/>
                  </a:lnTo>
                  <a:lnTo>
                    <a:pt x="33" y="2255"/>
                  </a:lnTo>
                  <a:lnTo>
                    <a:pt x="19" y="2266"/>
                  </a:lnTo>
                  <a:lnTo>
                    <a:pt x="8" y="2275"/>
                  </a:lnTo>
                  <a:lnTo>
                    <a:pt x="2" y="2280"/>
                  </a:lnTo>
                  <a:lnTo>
                    <a:pt x="0" y="2281"/>
                  </a:lnTo>
                  <a:lnTo>
                    <a:pt x="1" y="2278"/>
                  </a:lnTo>
                  <a:lnTo>
                    <a:pt x="3" y="2269"/>
                  </a:lnTo>
                  <a:lnTo>
                    <a:pt x="6" y="2253"/>
                  </a:lnTo>
                  <a:lnTo>
                    <a:pt x="10" y="2230"/>
                  </a:lnTo>
                  <a:lnTo>
                    <a:pt x="17" y="2204"/>
                  </a:lnTo>
                  <a:lnTo>
                    <a:pt x="24" y="2173"/>
                  </a:lnTo>
                  <a:lnTo>
                    <a:pt x="32" y="2138"/>
                  </a:lnTo>
                  <a:lnTo>
                    <a:pt x="42" y="2099"/>
                  </a:lnTo>
                  <a:lnTo>
                    <a:pt x="52" y="2058"/>
                  </a:lnTo>
                  <a:lnTo>
                    <a:pt x="64" y="2014"/>
                  </a:lnTo>
                  <a:lnTo>
                    <a:pt x="77" y="1969"/>
                  </a:lnTo>
                  <a:lnTo>
                    <a:pt x="91" y="1922"/>
                  </a:lnTo>
                  <a:lnTo>
                    <a:pt x="106" y="1874"/>
                  </a:lnTo>
                  <a:lnTo>
                    <a:pt x="121" y="1826"/>
                  </a:lnTo>
                  <a:lnTo>
                    <a:pt x="138" y="1777"/>
                  </a:lnTo>
                  <a:lnTo>
                    <a:pt x="156" y="1730"/>
                  </a:lnTo>
                  <a:lnTo>
                    <a:pt x="174" y="1684"/>
                  </a:lnTo>
                  <a:lnTo>
                    <a:pt x="193" y="1640"/>
                  </a:lnTo>
                  <a:lnTo>
                    <a:pt x="213" y="1597"/>
                  </a:lnTo>
                  <a:lnTo>
                    <a:pt x="234" y="1558"/>
                  </a:lnTo>
                  <a:lnTo>
                    <a:pt x="255" y="1522"/>
                  </a:lnTo>
                  <a:lnTo>
                    <a:pt x="277" y="1490"/>
                  </a:lnTo>
                  <a:lnTo>
                    <a:pt x="300" y="1461"/>
                  </a:lnTo>
                  <a:lnTo>
                    <a:pt x="324" y="1439"/>
                  </a:lnTo>
                  <a:lnTo>
                    <a:pt x="348" y="1421"/>
                  </a:lnTo>
                  <a:lnTo>
                    <a:pt x="372" y="1409"/>
                  </a:lnTo>
                  <a:lnTo>
                    <a:pt x="358" y="1381"/>
                  </a:lnTo>
                  <a:lnTo>
                    <a:pt x="344" y="1348"/>
                  </a:lnTo>
                  <a:lnTo>
                    <a:pt x="332" y="1311"/>
                  </a:lnTo>
                  <a:lnTo>
                    <a:pt x="323" y="1270"/>
                  </a:lnTo>
                  <a:lnTo>
                    <a:pt x="315" y="1224"/>
                  </a:lnTo>
                  <a:lnTo>
                    <a:pt x="308" y="1174"/>
                  </a:lnTo>
                  <a:lnTo>
                    <a:pt x="303" y="1122"/>
                  </a:lnTo>
                  <a:lnTo>
                    <a:pt x="300" y="1067"/>
                  </a:lnTo>
                  <a:lnTo>
                    <a:pt x="298" y="1009"/>
                  </a:lnTo>
                  <a:lnTo>
                    <a:pt x="297" y="950"/>
                  </a:lnTo>
                  <a:lnTo>
                    <a:pt x="297" y="889"/>
                  </a:lnTo>
                  <a:lnTo>
                    <a:pt x="298" y="827"/>
                  </a:lnTo>
                  <a:lnTo>
                    <a:pt x="300" y="765"/>
                  </a:lnTo>
                  <a:lnTo>
                    <a:pt x="302" y="702"/>
                  </a:lnTo>
                  <a:lnTo>
                    <a:pt x="306" y="640"/>
                  </a:lnTo>
                  <a:lnTo>
                    <a:pt x="309" y="577"/>
                  </a:lnTo>
                  <a:lnTo>
                    <a:pt x="314" y="517"/>
                  </a:lnTo>
                  <a:lnTo>
                    <a:pt x="319" y="457"/>
                  </a:lnTo>
                  <a:lnTo>
                    <a:pt x="324" y="400"/>
                  </a:lnTo>
                  <a:lnTo>
                    <a:pt x="329" y="344"/>
                  </a:lnTo>
                  <a:lnTo>
                    <a:pt x="335" y="291"/>
                  </a:lnTo>
                  <a:lnTo>
                    <a:pt x="340" y="241"/>
                  </a:lnTo>
                  <a:lnTo>
                    <a:pt x="345" y="195"/>
                  </a:lnTo>
                  <a:lnTo>
                    <a:pt x="350" y="153"/>
                  </a:lnTo>
                  <a:lnTo>
                    <a:pt x="354" y="115"/>
                  </a:lnTo>
                  <a:lnTo>
                    <a:pt x="359" y="82"/>
                  </a:lnTo>
                  <a:lnTo>
                    <a:pt x="362" y="53"/>
                  </a:lnTo>
                  <a:lnTo>
                    <a:pt x="365" y="31"/>
                  </a:lnTo>
                  <a:lnTo>
                    <a:pt x="368" y="14"/>
                  </a:lnTo>
                  <a:lnTo>
                    <a:pt x="369" y="3"/>
                  </a:lnTo>
                  <a:lnTo>
                    <a:pt x="369" y="0"/>
                  </a:lnTo>
                  <a:lnTo>
                    <a:pt x="369" y="4"/>
                  </a:lnTo>
                  <a:lnTo>
                    <a:pt x="370" y="15"/>
                  </a:lnTo>
                  <a:lnTo>
                    <a:pt x="370" y="32"/>
                  </a:lnTo>
                  <a:lnTo>
                    <a:pt x="371" y="54"/>
                  </a:lnTo>
                  <a:lnTo>
                    <a:pt x="373" y="83"/>
                  </a:lnTo>
                  <a:lnTo>
                    <a:pt x="375" y="116"/>
                  </a:lnTo>
                  <a:lnTo>
                    <a:pt x="377" y="154"/>
                  </a:lnTo>
                  <a:lnTo>
                    <a:pt x="381" y="195"/>
                  </a:lnTo>
                  <a:lnTo>
                    <a:pt x="385" y="240"/>
                  </a:lnTo>
                  <a:lnTo>
                    <a:pt x="389" y="288"/>
                  </a:lnTo>
                  <a:lnTo>
                    <a:pt x="395" y="338"/>
                  </a:lnTo>
                  <a:lnTo>
                    <a:pt x="401" y="389"/>
                  </a:lnTo>
                  <a:lnTo>
                    <a:pt x="410" y="442"/>
                  </a:lnTo>
                  <a:lnTo>
                    <a:pt x="418" y="495"/>
                  </a:lnTo>
                  <a:lnTo>
                    <a:pt x="429" y="549"/>
                  </a:lnTo>
                  <a:lnTo>
                    <a:pt x="439" y="602"/>
                  </a:lnTo>
                  <a:lnTo>
                    <a:pt x="452" y="654"/>
                  </a:lnTo>
                  <a:lnTo>
                    <a:pt x="466" y="705"/>
                  </a:lnTo>
                  <a:lnTo>
                    <a:pt x="481" y="754"/>
                  </a:lnTo>
                  <a:lnTo>
                    <a:pt x="499" y="800"/>
                  </a:lnTo>
                  <a:lnTo>
                    <a:pt x="516" y="843"/>
                  </a:lnTo>
                  <a:lnTo>
                    <a:pt x="537" y="883"/>
                  </a:lnTo>
                  <a:lnTo>
                    <a:pt x="559" y="918"/>
                  </a:lnTo>
                  <a:lnTo>
                    <a:pt x="583" y="949"/>
                  </a:lnTo>
                  <a:lnTo>
                    <a:pt x="610" y="974"/>
                  </a:lnTo>
                  <a:lnTo>
                    <a:pt x="637" y="994"/>
                  </a:lnTo>
                  <a:lnTo>
                    <a:pt x="637" y="972"/>
                  </a:lnTo>
                  <a:lnTo>
                    <a:pt x="637" y="926"/>
                  </a:lnTo>
                  <a:lnTo>
                    <a:pt x="752" y="926"/>
                  </a:lnTo>
                  <a:lnTo>
                    <a:pt x="750" y="999"/>
                  </a:lnTo>
                  <a:lnTo>
                    <a:pt x="750" y="1068"/>
                  </a:lnTo>
                  <a:lnTo>
                    <a:pt x="773" y="1085"/>
                  </a:lnTo>
                  <a:lnTo>
                    <a:pt x="796" y="1103"/>
                  </a:lnTo>
                  <a:lnTo>
                    <a:pt x="799" y="1103"/>
                  </a:lnTo>
                  <a:lnTo>
                    <a:pt x="799" y="1106"/>
                  </a:lnTo>
                  <a:lnTo>
                    <a:pt x="820" y="1124"/>
                  </a:lnTo>
                  <a:lnTo>
                    <a:pt x="838" y="1143"/>
                  </a:lnTo>
                  <a:lnTo>
                    <a:pt x="844" y="1148"/>
                  </a:lnTo>
                  <a:lnTo>
                    <a:pt x="849" y="1154"/>
                  </a:lnTo>
                  <a:lnTo>
                    <a:pt x="1096" y="1154"/>
                  </a:lnTo>
                  <a:lnTo>
                    <a:pt x="1096" y="1321"/>
                  </a:lnTo>
                  <a:lnTo>
                    <a:pt x="968" y="1321"/>
                  </a:lnTo>
                  <a:lnTo>
                    <a:pt x="969" y="1322"/>
                  </a:lnTo>
                  <a:lnTo>
                    <a:pt x="969" y="1323"/>
                  </a:lnTo>
                  <a:lnTo>
                    <a:pt x="1005" y="1331"/>
                  </a:lnTo>
                  <a:lnTo>
                    <a:pt x="1037" y="1343"/>
                  </a:lnTo>
                  <a:lnTo>
                    <a:pt x="1066" y="1357"/>
                  </a:lnTo>
                  <a:lnTo>
                    <a:pt x="1091" y="1372"/>
                  </a:lnTo>
                  <a:lnTo>
                    <a:pt x="1096" y="1372"/>
                  </a:lnTo>
                  <a:lnTo>
                    <a:pt x="1096" y="1375"/>
                  </a:lnTo>
                  <a:lnTo>
                    <a:pt x="1114" y="1389"/>
                  </a:lnTo>
                  <a:lnTo>
                    <a:pt x="1132" y="1372"/>
                  </a:lnTo>
                  <a:lnTo>
                    <a:pt x="1096" y="1372"/>
                  </a:lnTo>
                  <a:lnTo>
                    <a:pt x="1096" y="1321"/>
                  </a:lnTo>
                  <a:lnTo>
                    <a:pt x="1145" y="1321"/>
                  </a:lnTo>
                  <a:lnTo>
                    <a:pt x="1145" y="1361"/>
                  </a:lnTo>
                  <a:lnTo>
                    <a:pt x="1167" y="1346"/>
                  </a:lnTo>
                  <a:lnTo>
                    <a:pt x="1190" y="1334"/>
                  </a:lnTo>
                  <a:lnTo>
                    <a:pt x="1216" y="1321"/>
                  </a:lnTo>
                  <a:lnTo>
                    <a:pt x="1145" y="1321"/>
                  </a:lnTo>
                  <a:lnTo>
                    <a:pt x="1145" y="1154"/>
                  </a:lnTo>
                  <a:lnTo>
                    <a:pt x="1382" y="1154"/>
                  </a:lnTo>
                  <a:lnTo>
                    <a:pt x="1396" y="1139"/>
                  </a:lnTo>
                  <a:lnTo>
                    <a:pt x="1410" y="1124"/>
                  </a:lnTo>
                  <a:lnTo>
                    <a:pt x="1421" y="1113"/>
                  </a:lnTo>
                  <a:lnTo>
                    <a:pt x="1431" y="1103"/>
                  </a:lnTo>
                  <a:lnTo>
                    <a:pt x="1145" y="1103"/>
                  </a:lnTo>
                  <a:lnTo>
                    <a:pt x="1145" y="926"/>
                  </a:lnTo>
                  <a:lnTo>
                    <a:pt x="1453" y="926"/>
                  </a:lnTo>
                  <a:lnTo>
                    <a:pt x="1455" y="1006"/>
                  </a:lnTo>
                  <a:lnTo>
                    <a:pt x="1455" y="1081"/>
                  </a:lnTo>
                  <a:lnTo>
                    <a:pt x="1479" y="1063"/>
                  </a:lnTo>
                  <a:lnTo>
                    <a:pt x="1504" y="1044"/>
                  </a:lnTo>
                  <a:lnTo>
                    <a:pt x="1504" y="986"/>
                  </a:lnTo>
                  <a:lnTo>
                    <a:pt x="1503" y="926"/>
                  </a:lnTo>
                  <a:lnTo>
                    <a:pt x="1605" y="926"/>
                  </a:lnTo>
                  <a:lnTo>
                    <a:pt x="1605" y="979"/>
                  </a:lnTo>
                  <a:lnTo>
                    <a:pt x="1631" y="960"/>
                  </a:lnTo>
                  <a:lnTo>
                    <a:pt x="1655" y="936"/>
                  </a:lnTo>
                  <a:lnTo>
                    <a:pt x="1676" y="907"/>
                  </a:lnTo>
                  <a:lnTo>
                    <a:pt x="1695" y="873"/>
                  </a:lnTo>
                  <a:lnTo>
                    <a:pt x="1711" y="836"/>
                  </a:lnTo>
                  <a:lnTo>
                    <a:pt x="1726" y="795"/>
                  </a:lnTo>
                  <a:lnTo>
                    <a:pt x="1739" y="752"/>
                  </a:lnTo>
                  <a:lnTo>
                    <a:pt x="1749" y="707"/>
                  </a:lnTo>
                  <a:lnTo>
                    <a:pt x="1758" y="659"/>
                  </a:lnTo>
                  <a:lnTo>
                    <a:pt x="1766" y="610"/>
                  </a:lnTo>
                  <a:lnTo>
                    <a:pt x="1771" y="560"/>
                  </a:lnTo>
                  <a:lnTo>
                    <a:pt x="1775" y="509"/>
                  </a:lnTo>
                  <a:lnTo>
                    <a:pt x="1778" y="458"/>
                  </a:lnTo>
                  <a:lnTo>
                    <a:pt x="1780" y="408"/>
                  </a:lnTo>
                  <a:lnTo>
                    <a:pt x="1781" y="359"/>
                  </a:lnTo>
                  <a:lnTo>
                    <a:pt x="1783" y="310"/>
                  </a:lnTo>
                  <a:lnTo>
                    <a:pt x="1781" y="265"/>
                  </a:lnTo>
                  <a:lnTo>
                    <a:pt x="1780" y="220"/>
                  </a:lnTo>
                  <a:lnTo>
                    <a:pt x="1779" y="178"/>
                  </a:lnTo>
                  <a:lnTo>
                    <a:pt x="1777" y="140"/>
                  </a:lnTo>
                  <a:lnTo>
                    <a:pt x="1775" y="106"/>
                  </a:lnTo>
                  <a:lnTo>
                    <a:pt x="1773" y="75"/>
                  </a:lnTo>
                  <a:lnTo>
                    <a:pt x="1772" y="49"/>
                  </a:lnTo>
                  <a:lnTo>
                    <a:pt x="1770" y="28"/>
                  </a:lnTo>
                  <a:lnTo>
                    <a:pt x="1769" y="13"/>
                  </a:lnTo>
                  <a:lnTo>
                    <a:pt x="1768" y="3"/>
                  </a:lnTo>
                  <a:lnTo>
                    <a:pt x="17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" name="Freeform 369"/>
            <p:cNvSpPr>
              <a:spLocks/>
            </p:cNvSpPr>
            <p:nvPr/>
          </p:nvSpPr>
          <p:spPr bwMode="auto">
            <a:xfrm>
              <a:off x="6510338" y="2882900"/>
              <a:ext cx="46038" cy="22225"/>
            </a:xfrm>
            <a:custGeom>
              <a:avLst/>
              <a:gdLst>
                <a:gd name="T0" fmla="*/ 0 w 295"/>
                <a:gd name="T1" fmla="*/ 0 h 144"/>
                <a:gd name="T2" fmla="*/ 282 w 295"/>
                <a:gd name="T3" fmla="*/ 0 h 144"/>
                <a:gd name="T4" fmla="*/ 288 w 295"/>
                <a:gd name="T5" fmla="*/ 74 h 144"/>
                <a:gd name="T6" fmla="*/ 295 w 295"/>
                <a:gd name="T7" fmla="*/ 144 h 144"/>
                <a:gd name="T8" fmla="*/ 0 w 295"/>
                <a:gd name="T9" fmla="*/ 144 h 144"/>
                <a:gd name="T10" fmla="*/ 0 w 295"/>
                <a:gd name="T1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5" h="144">
                  <a:moveTo>
                    <a:pt x="0" y="0"/>
                  </a:moveTo>
                  <a:lnTo>
                    <a:pt x="282" y="0"/>
                  </a:lnTo>
                  <a:lnTo>
                    <a:pt x="288" y="74"/>
                  </a:lnTo>
                  <a:lnTo>
                    <a:pt x="295" y="144"/>
                  </a:lnTo>
                  <a:lnTo>
                    <a:pt x="0" y="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" name="Freeform 370"/>
            <p:cNvSpPr>
              <a:spLocks/>
            </p:cNvSpPr>
            <p:nvPr/>
          </p:nvSpPr>
          <p:spPr bwMode="auto">
            <a:xfrm>
              <a:off x="6553200" y="2808288"/>
              <a:ext cx="15875" cy="31750"/>
            </a:xfrm>
            <a:custGeom>
              <a:avLst/>
              <a:gdLst>
                <a:gd name="T0" fmla="*/ 0 w 104"/>
                <a:gd name="T1" fmla="*/ 0 h 193"/>
                <a:gd name="T2" fmla="*/ 60 w 104"/>
                <a:gd name="T3" fmla="*/ 0 h 193"/>
                <a:gd name="T4" fmla="*/ 83 w 104"/>
                <a:gd name="T5" fmla="*/ 97 h 193"/>
                <a:gd name="T6" fmla="*/ 104 w 104"/>
                <a:gd name="T7" fmla="*/ 193 h 193"/>
                <a:gd name="T8" fmla="*/ 29 w 104"/>
                <a:gd name="T9" fmla="*/ 193 h 193"/>
                <a:gd name="T10" fmla="*/ 15 w 104"/>
                <a:gd name="T11" fmla="*/ 98 h 193"/>
                <a:gd name="T12" fmla="*/ 0 w 104"/>
                <a:gd name="T13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93">
                  <a:moveTo>
                    <a:pt x="0" y="0"/>
                  </a:moveTo>
                  <a:lnTo>
                    <a:pt x="60" y="0"/>
                  </a:lnTo>
                  <a:lnTo>
                    <a:pt x="83" y="97"/>
                  </a:lnTo>
                  <a:lnTo>
                    <a:pt x="104" y="193"/>
                  </a:lnTo>
                  <a:lnTo>
                    <a:pt x="29" y="193"/>
                  </a:lnTo>
                  <a:lnTo>
                    <a:pt x="15" y="9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4" name="Freeform 371"/>
            <p:cNvSpPr>
              <a:spLocks/>
            </p:cNvSpPr>
            <p:nvPr/>
          </p:nvSpPr>
          <p:spPr bwMode="auto">
            <a:xfrm>
              <a:off x="6510338" y="2847975"/>
              <a:ext cx="42863" cy="26987"/>
            </a:xfrm>
            <a:custGeom>
              <a:avLst/>
              <a:gdLst>
                <a:gd name="T0" fmla="*/ 0 w 278"/>
                <a:gd name="T1" fmla="*/ 0 h 168"/>
                <a:gd name="T2" fmla="*/ 258 w 278"/>
                <a:gd name="T3" fmla="*/ 0 h 168"/>
                <a:gd name="T4" fmla="*/ 269 w 278"/>
                <a:gd name="T5" fmla="*/ 85 h 168"/>
                <a:gd name="T6" fmla="*/ 278 w 278"/>
                <a:gd name="T7" fmla="*/ 168 h 168"/>
                <a:gd name="T8" fmla="*/ 0 w 278"/>
                <a:gd name="T9" fmla="*/ 168 h 168"/>
                <a:gd name="T10" fmla="*/ 0 w 278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8" h="168">
                  <a:moveTo>
                    <a:pt x="0" y="0"/>
                  </a:moveTo>
                  <a:lnTo>
                    <a:pt x="258" y="0"/>
                  </a:lnTo>
                  <a:lnTo>
                    <a:pt x="269" y="85"/>
                  </a:lnTo>
                  <a:lnTo>
                    <a:pt x="278" y="168"/>
                  </a:lnTo>
                  <a:lnTo>
                    <a:pt x="0" y="16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5" name="Freeform 372"/>
            <p:cNvSpPr>
              <a:spLocks/>
            </p:cNvSpPr>
            <p:nvPr/>
          </p:nvSpPr>
          <p:spPr bwMode="auto">
            <a:xfrm>
              <a:off x="6557963" y="2847975"/>
              <a:ext cx="17463" cy="26987"/>
            </a:xfrm>
            <a:custGeom>
              <a:avLst/>
              <a:gdLst>
                <a:gd name="T0" fmla="*/ 0 w 107"/>
                <a:gd name="T1" fmla="*/ 0 h 168"/>
                <a:gd name="T2" fmla="*/ 78 w 107"/>
                <a:gd name="T3" fmla="*/ 0 h 168"/>
                <a:gd name="T4" fmla="*/ 107 w 107"/>
                <a:gd name="T5" fmla="*/ 168 h 168"/>
                <a:gd name="T6" fmla="*/ 19 w 107"/>
                <a:gd name="T7" fmla="*/ 168 h 168"/>
                <a:gd name="T8" fmla="*/ 10 w 107"/>
                <a:gd name="T9" fmla="*/ 85 h 168"/>
                <a:gd name="T10" fmla="*/ 0 w 107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68">
                  <a:moveTo>
                    <a:pt x="0" y="0"/>
                  </a:moveTo>
                  <a:lnTo>
                    <a:pt x="78" y="0"/>
                  </a:lnTo>
                  <a:lnTo>
                    <a:pt x="107" y="168"/>
                  </a:lnTo>
                  <a:lnTo>
                    <a:pt x="19" y="168"/>
                  </a:lnTo>
                  <a:lnTo>
                    <a:pt x="10" y="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" name="Freeform 373"/>
            <p:cNvSpPr>
              <a:spLocks/>
            </p:cNvSpPr>
            <p:nvPr/>
          </p:nvSpPr>
          <p:spPr bwMode="auto">
            <a:xfrm>
              <a:off x="6538913" y="2743200"/>
              <a:ext cx="11113" cy="25400"/>
            </a:xfrm>
            <a:custGeom>
              <a:avLst/>
              <a:gdLst>
                <a:gd name="T0" fmla="*/ 0 w 71"/>
                <a:gd name="T1" fmla="*/ 0 h 160"/>
                <a:gd name="T2" fmla="*/ 6 w 71"/>
                <a:gd name="T3" fmla="*/ 0 h 160"/>
                <a:gd name="T4" fmla="*/ 29 w 71"/>
                <a:gd name="T5" fmla="*/ 49 h 160"/>
                <a:gd name="T6" fmla="*/ 50 w 71"/>
                <a:gd name="T7" fmla="*/ 103 h 160"/>
                <a:gd name="T8" fmla="*/ 71 w 71"/>
                <a:gd name="T9" fmla="*/ 160 h 160"/>
                <a:gd name="T10" fmla="*/ 36 w 71"/>
                <a:gd name="T11" fmla="*/ 160 h 160"/>
                <a:gd name="T12" fmla="*/ 18 w 71"/>
                <a:gd name="T13" fmla="*/ 80 h 160"/>
                <a:gd name="T14" fmla="*/ 0 w 71"/>
                <a:gd name="T1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60">
                  <a:moveTo>
                    <a:pt x="0" y="0"/>
                  </a:moveTo>
                  <a:lnTo>
                    <a:pt x="6" y="0"/>
                  </a:lnTo>
                  <a:lnTo>
                    <a:pt x="29" y="49"/>
                  </a:lnTo>
                  <a:lnTo>
                    <a:pt x="50" y="103"/>
                  </a:lnTo>
                  <a:lnTo>
                    <a:pt x="71" y="160"/>
                  </a:lnTo>
                  <a:lnTo>
                    <a:pt x="36" y="160"/>
                  </a:lnTo>
                  <a:lnTo>
                    <a:pt x="18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7" name="Freeform 374"/>
            <p:cNvSpPr>
              <a:spLocks/>
            </p:cNvSpPr>
            <p:nvPr/>
          </p:nvSpPr>
          <p:spPr bwMode="auto">
            <a:xfrm>
              <a:off x="6546850" y="2776538"/>
              <a:ext cx="12700" cy="23812"/>
            </a:xfrm>
            <a:custGeom>
              <a:avLst/>
              <a:gdLst>
                <a:gd name="T0" fmla="*/ 0 w 86"/>
                <a:gd name="T1" fmla="*/ 0 h 152"/>
                <a:gd name="T2" fmla="*/ 42 w 86"/>
                <a:gd name="T3" fmla="*/ 0 h 152"/>
                <a:gd name="T4" fmla="*/ 65 w 86"/>
                <a:gd name="T5" fmla="*/ 74 h 152"/>
                <a:gd name="T6" fmla="*/ 86 w 86"/>
                <a:gd name="T7" fmla="*/ 152 h 152"/>
                <a:gd name="T8" fmla="*/ 29 w 86"/>
                <a:gd name="T9" fmla="*/ 152 h 152"/>
                <a:gd name="T10" fmla="*/ 16 w 86"/>
                <a:gd name="T11" fmla="*/ 76 h 152"/>
                <a:gd name="T12" fmla="*/ 0 w 86"/>
                <a:gd name="T1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52">
                  <a:moveTo>
                    <a:pt x="0" y="0"/>
                  </a:moveTo>
                  <a:lnTo>
                    <a:pt x="42" y="0"/>
                  </a:lnTo>
                  <a:lnTo>
                    <a:pt x="65" y="74"/>
                  </a:lnTo>
                  <a:lnTo>
                    <a:pt x="86" y="152"/>
                  </a:lnTo>
                  <a:lnTo>
                    <a:pt x="29" y="152"/>
                  </a:lnTo>
                  <a:lnTo>
                    <a:pt x="16" y="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8" name="Freeform 375"/>
            <p:cNvSpPr>
              <a:spLocks/>
            </p:cNvSpPr>
            <p:nvPr/>
          </p:nvSpPr>
          <p:spPr bwMode="auto">
            <a:xfrm>
              <a:off x="6432550" y="2882900"/>
              <a:ext cx="19050" cy="22225"/>
            </a:xfrm>
            <a:custGeom>
              <a:avLst/>
              <a:gdLst>
                <a:gd name="T0" fmla="*/ 17 w 120"/>
                <a:gd name="T1" fmla="*/ 0 h 144"/>
                <a:gd name="T2" fmla="*/ 120 w 120"/>
                <a:gd name="T3" fmla="*/ 0 h 144"/>
                <a:gd name="T4" fmla="*/ 113 w 120"/>
                <a:gd name="T5" fmla="*/ 74 h 144"/>
                <a:gd name="T6" fmla="*/ 108 w 120"/>
                <a:gd name="T7" fmla="*/ 144 h 144"/>
                <a:gd name="T8" fmla="*/ 0 w 120"/>
                <a:gd name="T9" fmla="*/ 144 h 144"/>
                <a:gd name="T10" fmla="*/ 8 w 120"/>
                <a:gd name="T11" fmla="*/ 74 h 144"/>
                <a:gd name="T12" fmla="*/ 17 w 120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44">
                  <a:moveTo>
                    <a:pt x="17" y="0"/>
                  </a:moveTo>
                  <a:lnTo>
                    <a:pt x="120" y="0"/>
                  </a:lnTo>
                  <a:lnTo>
                    <a:pt x="113" y="74"/>
                  </a:lnTo>
                  <a:lnTo>
                    <a:pt x="108" y="144"/>
                  </a:lnTo>
                  <a:lnTo>
                    <a:pt x="0" y="144"/>
                  </a:lnTo>
                  <a:lnTo>
                    <a:pt x="8" y="74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9" name="Freeform 376"/>
            <p:cNvSpPr>
              <a:spLocks/>
            </p:cNvSpPr>
            <p:nvPr/>
          </p:nvSpPr>
          <p:spPr bwMode="auto">
            <a:xfrm>
              <a:off x="6451600" y="2776538"/>
              <a:ext cx="15875" cy="23812"/>
            </a:xfrm>
            <a:custGeom>
              <a:avLst/>
              <a:gdLst>
                <a:gd name="T0" fmla="*/ 45 w 99"/>
                <a:gd name="T1" fmla="*/ 0 h 152"/>
                <a:gd name="T2" fmla="*/ 99 w 99"/>
                <a:gd name="T3" fmla="*/ 0 h 152"/>
                <a:gd name="T4" fmla="*/ 84 w 99"/>
                <a:gd name="T5" fmla="*/ 76 h 152"/>
                <a:gd name="T6" fmla="*/ 70 w 99"/>
                <a:gd name="T7" fmla="*/ 152 h 152"/>
                <a:gd name="T8" fmla="*/ 0 w 99"/>
                <a:gd name="T9" fmla="*/ 152 h 152"/>
                <a:gd name="T10" fmla="*/ 22 w 99"/>
                <a:gd name="T11" fmla="*/ 74 h 152"/>
                <a:gd name="T12" fmla="*/ 45 w 99"/>
                <a:gd name="T1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152">
                  <a:moveTo>
                    <a:pt x="45" y="0"/>
                  </a:moveTo>
                  <a:lnTo>
                    <a:pt x="99" y="0"/>
                  </a:lnTo>
                  <a:lnTo>
                    <a:pt x="84" y="76"/>
                  </a:lnTo>
                  <a:lnTo>
                    <a:pt x="70" y="152"/>
                  </a:lnTo>
                  <a:lnTo>
                    <a:pt x="0" y="152"/>
                  </a:lnTo>
                  <a:lnTo>
                    <a:pt x="22" y="74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Freeform 377"/>
            <p:cNvSpPr>
              <a:spLocks/>
            </p:cNvSpPr>
            <p:nvPr/>
          </p:nvSpPr>
          <p:spPr bwMode="auto">
            <a:xfrm>
              <a:off x="6435725" y="2847975"/>
              <a:ext cx="19050" cy="26987"/>
            </a:xfrm>
            <a:custGeom>
              <a:avLst/>
              <a:gdLst>
                <a:gd name="T0" fmla="*/ 28 w 120"/>
                <a:gd name="T1" fmla="*/ 0 h 168"/>
                <a:gd name="T2" fmla="*/ 120 w 120"/>
                <a:gd name="T3" fmla="*/ 0 h 168"/>
                <a:gd name="T4" fmla="*/ 109 w 120"/>
                <a:gd name="T5" fmla="*/ 85 h 168"/>
                <a:gd name="T6" fmla="*/ 100 w 120"/>
                <a:gd name="T7" fmla="*/ 168 h 168"/>
                <a:gd name="T8" fmla="*/ 0 w 120"/>
                <a:gd name="T9" fmla="*/ 168 h 168"/>
                <a:gd name="T10" fmla="*/ 13 w 120"/>
                <a:gd name="T11" fmla="*/ 84 h 168"/>
                <a:gd name="T12" fmla="*/ 28 w 120"/>
                <a:gd name="T1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68">
                  <a:moveTo>
                    <a:pt x="28" y="0"/>
                  </a:moveTo>
                  <a:lnTo>
                    <a:pt x="120" y="0"/>
                  </a:lnTo>
                  <a:lnTo>
                    <a:pt x="109" y="85"/>
                  </a:lnTo>
                  <a:lnTo>
                    <a:pt x="100" y="168"/>
                  </a:lnTo>
                  <a:lnTo>
                    <a:pt x="0" y="168"/>
                  </a:lnTo>
                  <a:lnTo>
                    <a:pt x="13" y="84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Freeform 378"/>
            <p:cNvSpPr>
              <a:spLocks/>
            </p:cNvSpPr>
            <p:nvPr/>
          </p:nvSpPr>
          <p:spPr bwMode="auto">
            <a:xfrm>
              <a:off x="6483350" y="2706688"/>
              <a:ext cx="19050" cy="28575"/>
            </a:xfrm>
            <a:custGeom>
              <a:avLst/>
              <a:gdLst>
                <a:gd name="T0" fmla="*/ 113 w 113"/>
                <a:gd name="T1" fmla="*/ 0 h 178"/>
                <a:gd name="T2" fmla="*/ 113 w 113"/>
                <a:gd name="T3" fmla="*/ 178 h 178"/>
                <a:gd name="T4" fmla="*/ 3 w 113"/>
                <a:gd name="T5" fmla="*/ 178 h 178"/>
                <a:gd name="T6" fmla="*/ 24 w 113"/>
                <a:gd name="T7" fmla="*/ 95 h 178"/>
                <a:gd name="T8" fmla="*/ 0 w 113"/>
                <a:gd name="T9" fmla="*/ 88 h 178"/>
                <a:gd name="T10" fmla="*/ 22 w 113"/>
                <a:gd name="T11" fmla="*/ 61 h 178"/>
                <a:gd name="T12" fmla="*/ 44 w 113"/>
                <a:gd name="T13" fmla="*/ 39 h 178"/>
                <a:gd name="T14" fmla="*/ 67 w 113"/>
                <a:gd name="T15" fmla="*/ 22 h 178"/>
                <a:gd name="T16" fmla="*/ 90 w 113"/>
                <a:gd name="T17" fmla="*/ 8 h 178"/>
                <a:gd name="T18" fmla="*/ 113 w 113"/>
                <a:gd name="T1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78">
                  <a:moveTo>
                    <a:pt x="113" y="0"/>
                  </a:moveTo>
                  <a:lnTo>
                    <a:pt x="113" y="178"/>
                  </a:lnTo>
                  <a:lnTo>
                    <a:pt x="3" y="178"/>
                  </a:lnTo>
                  <a:lnTo>
                    <a:pt x="24" y="95"/>
                  </a:lnTo>
                  <a:lnTo>
                    <a:pt x="0" y="88"/>
                  </a:lnTo>
                  <a:lnTo>
                    <a:pt x="22" y="61"/>
                  </a:lnTo>
                  <a:lnTo>
                    <a:pt x="44" y="39"/>
                  </a:lnTo>
                  <a:lnTo>
                    <a:pt x="67" y="22"/>
                  </a:lnTo>
                  <a:lnTo>
                    <a:pt x="90" y="8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6" name="Freeform 379"/>
            <p:cNvSpPr>
              <a:spLocks/>
            </p:cNvSpPr>
            <p:nvPr/>
          </p:nvSpPr>
          <p:spPr bwMode="auto">
            <a:xfrm>
              <a:off x="6508750" y="2706688"/>
              <a:ext cx="20638" cy="28575"/>
            </a:xfrm>
            <a:custGeom>
              <a:avLst/>
              <a:gdLst>
                <a:gd name="T0" fmla="*/ 0 w 124"/>
                <a:gd name="T1" fmla="*/ 0 h 178"/>
                <a:gd name="T2" fmla="*/ 24 w 124"/>
                <a:gd name="T3" fmla="*/ 9 h 178"/>
                <a:gd name="T4" fmla="*/ 48 w 124"/>
                <a:gd name="T5" fmla="*/ 22 h 178"/>
                <a:gd name="T6" fmla="*/ 71 w 124"/>
                <a:gd name="T7" fmla="*/ 41 h 178"/>
                <a:gd name="T8" fmla="*/ 93 w 124"/>
                <a:gd name="T9" fmla="*/ 64 h 178"/>
                <a:gd name="T10" fmla="*/ 116 w 124"/>
                <a:gd name="T11" fmla="*/ 92 h 178"/>
                <a:gd name="T12" fmla="*/ 103 w 124"/>
                <a:gd name="T13" fmla="*/ 95 h 178"/>
                <a:gd name="T14" fmla="*/ 124 w 124"/>
                <a:gd name="T15" fmla="*/ 178 h 178"/>
                <a:gd name="T16" fmla="*/ 0 w 124"/>
                <a:gd name="T17" fmla="*/ 178 h 178"/>
                <a:gd name="T18" fmla="*/ 0 w 124"/>
                <a:gd name="T1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178">
                  <a:moveTo>
                    <a:pt x="0" y="0"/>
                  </a:moveTo>
                  <a:lnTo>
                    <a:pt x="24" y="9"/>
                  </a:lnTo>
                  <a:lnTo>
                    <a:pt x="48" y="22"/>
                  </a:lnTo>
                  <a:lnTo>
                    <a:pt x="71" y="41"/>
                  </a:lnTo>
                  <a:lnTo>
                    <a:pt x="93" y="64"/>
                  </a:lnTo>
                  <a:lnTo>
                    <a:pt x="116" y="92"/>
                  </a:lnTo>
                  <a:lnTo>
                    <a:pt x="103" y="95"/>
                  </a:lnTo>
                  <a:lnTo>
                    <a:pt x="124" y="178"/>
                  </a:lnTo>
                  <a:lnTo>
                    <a:pt x="0" y="1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Freeform 380"/>
            <p:cNvSpPr>
              <a:spLocks/>
            </p:cNvSpPr>
            <p:nvPr/>
          </p:nvSpPr>
          <p:spPr bwMode="auto">
            <a:xfrm>
              <a:off x="6475413" y="2732088"/>
              <a:ext cx="1588" cy="3175"/>
            </a:xfrm>
            <a:custGeom>
              <a:avLst/>
              <a:gdLst>
                <a:gd name="T0" fmla="*/ 15 w 15"/>
                <a:gd name="T1" fmla="*/ 0 h 25"/>
                <a:gd name="T2" fmla="*/ 8 w 15"/>
                <a:gd name="T3" fmla="*/ 25 h 25"/>
                <a:gd name="T4" fmla="*/ 0 w 15"/>
                <a:gd name="T5" fmla="*/ 25 h 25"/>
                <a:gd name="T6" fmla="*/ 15 w 15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5">
                  <a:moveTo>
                    <a:pt x="15" y="0"/>
                  </a:moveTo>
                  <a:lnTo>
                    <a:pt x="8" y="25"/>
                  </a:lnTo>
                  <a:lnTo>
                    <a:pt x="0" y="25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Freeform 381"/>
            <p:cNvSpPr>
              <a:spLocks/>
            </p:cNvSpPr>
            <p:nvPr/>
          </p:nvSpPr>
          <p:spPr bwMode="auto">
            <a:xfrm>
              <a:off x="6461125" y="2743200"/>
              <a:ext cx="12700" cy="25400"/>
            </a:xfrm>
            <a:custGeom>
              <a:avLst/>
              <a:gdLst>
                <a:gd name="T0" fmla="*/ 64 w 84"/>
                <a:gd name="T1" fmla="*/ 0 h 160"/>
                <a:gd name="T2" fmla="*/ 84 w 84"/>
                <a:gd name="T3" fmla="*/ 0 h 160"/>
                <a:gd name="T4" fmla="*/ 66 w 84"/>
                <a:gd name="T5" fmla="*/ 80 h 160"/>
                <a:gd name="T6" fmla="*/ 49 w 84"/>
                <a:gd name="T7" fmla="*/ 160 h 160"/>
                <a:gd name="T8" fmla="*/ 0 w 84"/>
                <a:gd name="T9" fmla="*/ 160 h 160"/>
                <a:gd name="T10" fmla="*/ 21 w 84"/>
                <a:gd name="T11" fmla="*/ 103 h 160"/>
                <a:gd name="T12" fmla="*/ 42 w 84"/>
                <a:gd name="T13" fmla="*/ 49 h 160"/>
                <a:gd name="T14" fmla="*/ 64 w 84"/>
                <a:gd name="T1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60">
                  <a:moveTo>
                    <a:pt x="64" y="0"/>
                  </a:moveTo>
                  <a:lnTo>
                    <a:pt x="84" y="0"/>
                  </a:lnTo>
                  <a:lnTo>
                    <a:pt x="66" y="80"/>
                  </a:lnTo>
                  <a:lnTo>
                    <a:pt x="49" y="160"/>
                  </a:lnTo>
                  <a:lnTo>
                    <a:pt x="0" y="160"/>
                  </a:lnTo>
                  <a:lnTo>
                    <a:pt x="21" y="103"/>
                  </a:lnTo>
                  <a:lnTo>
                    <a:pt x="42" y="49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Freeform 382"/>
            <p:cNvSpPr>
              <a:spLocks/>
            </p:cNvSpPr>
            <p:nvPr/>
          </p:nvSpPr>
          <p:spPr bwMode="auto">
            <a:xfrm>
              <a:off x="6442075" y="2808288"/>
              <a:ext cx="19050" cy="31750"/>
            </a:xfrm>
            <a:custGeom>
              <a:avLst/>
              <a:gdLst>
                <a:gd name="T0" fmla="*/ 43 w 118"/>
                <a:gd name="T1" fmla="*/ 0 h 193"/>
                <a:gd name="T2" fmla="*/ 118 w 118"/>
                <a:gd name="T3" fmla="*/ 0 h 193"/>
                <a:gd name="T4" fmla="*/ 103 w 118"/>
                <a:gd name="T5" fmla="*/ 98 h 193"/>
                <a:gd name="T6" fmla="*/ 88 w 118"/>
                <a:gd name="T7" fmla="*/ 193 h 193"/>
                <a:gd name="T8" fmla="*/ 0 w 118"/>
                <a:gd name="T9" fmla="*/ 193 h 193"/>
                <a:gd name="T10" fmla="*/ 21 w 118"/>
                <a:gd name="T11" fmla="*/ 95 h 193"/>
                <a:gd name="T12" fmla="*/ 43 w 118"/>
                <a:gd name="T13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93">
                  <a:moveTo>
                    <a:pt x="43" y="0"/>
                  </a:moveTo>
                  <a:lnTo>
                    <a:pt x="118" y="0"/>
                  </a:lnTo>
                  <a:lnTo>
                    <a:pt x="103" y="98"/>
                  </a:lnTo>
                  <a:lnTo>
                    <a:pt x="88" y="193"/>
                  </a:lnTo>
                  <a:lnTo>
                    <a:pt x="0" y="193"/>
                  </a:lnTo>
                  <a:lnTo>
                    <a:pt x="21" y="95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0" name="Freeform 383"/>
            <p:cNvSpPr>
              <a:spLocks/>
            </p:cNvSpPr>
            <p:nvPr/>
          </p:nvSpPr>
          <p:spPr bwMode="auto">
            <a:xfrm>
              <a:off x="6510338" y="2913063"/>
              <a:ext cx="47625" cy="26987"/>
            </a:xfrm>
            <a:custGeom>
              <a:avLst/>
              <a:gdLst>
                <a:gd name="T0" fmla="*/ 0 w 306"/>
                <a:gd name="T1" fmla="*/ 0 h 168"/>
                <a:gd name="T2" fmla="*/ 298 w 306"/>
                <a:gd name="T3" fmla="*/ 0 h 168"/>
                <a:gd name="T4" fmla="*/ 303 w 306"/>
                <a:gd name="T5" fmla="*/ 86 h 168"/>
                <a:gd name="T6" fmla="*/ 306 w 306"/>
                <a:gd name="T7" fmla="*/ 168 h 168"/>
                <a:gd name="T8" fmla="*/ 0 w 306"/>
                <a:gd name="T9" fmla="*/ 168 h 168"/>
                <a:gd name="T10" fmla="*/ 0 w 306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6" h="168">
                  <a:moveTo>
                    <a:pt x="0" y="0"/>
                  </a:moveTo>
                  <a:lnTo>
                    <a:pt x="298" y="0"/>
                  </a:lnTo>
                  <a:lnTo>
                    <a:pt x="303" y="86"/>
                  </a:lnTo>
                  <a:lnTo>
                    <a:pt x="306" y="168"/>
                  </a:lnTo>
                  <a:lnTo>
                    <a:pt x="0" y="16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1" name="Freeform 384"/>
            <p:cNvSpPr>
              <a:spLocks/>
            </p:cNvSpPr>
            <p:nvPr/>
          </p:nvSpPr>
          <p:spPr bwMode="auto">
            <a:xfrm>
              <a:off x="6464300" y="2808288"/>
              <a:ext cx="38100" cy="31750"/>
            </a:xfrm>
            <a:custGeom>
              <a:avLst/>
              <a:gdLst>
                <a:gd name="T0" fmla="*/ 31 w 239"/>
                <a:gd name="T1" fmla="*/ 0 h 193"/>
                <a:gd name="T2" fmla="*/ 239 w 239"/>
                <a:gd name="T3" fmla="*/ 0 h 193"/>
                <a:gd name="T4" fmla="*/ 239 w 239"/>
                <a:gd name="T5" fmla="*/ 193 h 193"/>
                <a:gd name="T6" fmla="*/ 0 w 239"/>
                <a:gd name="T7" fmla="*/ 193 h 193"/>
                <a:gd name="T8" fmla="*/ 15 w 239"/>
                <a:gd name="T9" fmla="*/ 98 h 193"/>
                <a:gd name="T10" fmla="*/ 31 w 239"/>
                <a:gd name="T1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" h="193">
                  <a:moveTo>
                    <a:pt x="31" y="0"/>
                  </a:moveTo>
                  <a:lnTo>
                    <a:pt x="239" y="0"/>
                  </a:lnTo>
                  <a:lnTo>
                    <a:pt x="239" y="193"/>
                  </a:lnTo>
                  <a:lnTo>
                    <a:pt x="0" y="193"/>
                  </a:lnTo>
                  <a:lnTo>
                    <a:pt x="15" y="98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Freeform 385"/>
            <p:cNvSpPr>
              <a:spLocks/>
            </p:cNvSpPr>
            <p:nvPr/>
          </p:nvSpPr>
          <p:spPr bwMode="auto">
            <a:xfrm>
              <a:off x="6477000" y="2743200"/>
              <a:ext cx="25400" cy="25400"/>
            </a:xfrm>
            <a:custGeom>
              <a:avLst/>
              <a:gdLst>
                <a:gd name="T0" fmla="*/ 36 w 159"/>
                <a:gd name="T1" fmla="*/ 0 h 160"/>
                <a:gd name="T2" fmla="*/ 159 w 159"/>
                <a:gd name="T3" fmla="*/ 0 h 160"/>
                <a:gd name="T4" fmla="*/ 159 w 159"/>
                <a:gd name="T5" fmla="*/ 160 h 160"/>
                <a:gd name="T6" fmla="*/ 0 w 159"/>
                <a:gd name="T7" fmla="*/ 160 h 160"/>
                <a:gd name="T8" fmla="*/ 18 w 159"/>
                <a:gd name="T9" fmla="*/ 80 h 160"/>
                <a:gd name="T10" fmla="*/ 36 w 159"/>
                <a:gd name="T1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60">
                  <a:moveTo>
                    <a:pt x="36" y="0"/>
                  </a:moveTo>
                  <a:lnTo>
                    <a:pt x="159" y="0"/>
                  </a:lnTo>
                  <a:lnTo>
                    <a:pt x="159" y="160"/>
                  </a:lnTo>
                  <a:lnTo>
                    <a:pt x="0" y="160"/>
                  </a:lnTo>
                  <a:lnTo>
                    <a:pt x="18" y="8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Freeform 386"/>
            <p:cNvSpPr>
              <a:spLocks/>
            </p:cNvSpPr>
            <p:nvPr/>
          </p:nvSpPr>
          <p:spPr bwMode="auto">
            <a:xfrm>
              <a:off x="6459538" y="2847975"/>
              <a:ext cx="42863" cy="26987"/>
            </a:xfrm>
            <a:custGeom>
              <a:avLst/>
              <a:gdLst>
                <a:gd name="T0" fmla="*/ 20 w 265"/>
                <a:gd name="T1" fmla="*/ 0 h 168"/>
                <a:gd name="T2" fmla="*/ 265 w 265"/>
                <a:gd name="T3" fmla="*/ 0 h 168"/>
                <a:gd name="T4" fmla="*/ 265 w 265"/>
                <a:gd name="T5" fmla="*/ 168 h 168"/>
                <a:gd name="T6" fmla="*/ 0 w 265"/>
                <a:gd name="T7" fmla="*/ 168 h 168"/>
                <a:gd name="T8" fmla="*/ 9 w 265"/>
                <a:gd name="T9" fmla="*/ 85 h 168"/>
                <a:gd name="T10" fmla="*/ 20 w 265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168">
                  <a:moveTo>
                    <a:pt x="20" y="0"/>
                  </a:moveTo>
                  <a:lnTo>
                    <a:pt x="265" y="0"/>
                  </a:lnTo>
                  <a:lnTo>
                    <a:pt x="265" y="168"/>
                  </a:lnTo>
                  <a:lnTo>
                    <a:pt x="0" y="168"/>
                  </a:lnTo>
                  <a:lnTo>
                    <a:pt x="9" y="85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4" name="Freeform 387"/>
            <p:cNvSpPr>
              <a:spLocks/>
            </p:cNvSpPr>
            <p:nvPr/>
          </p:nvSpPr>
          <p:spPr bwMode="auto">
            <a:xfrm>
              <a:off x="6510338" y="2808288"/>
              <a:ext cx="39688" cy="31750"/>
            </a:xfrm>
            <a:custGeom>
              <a:avLst/>
              <a:gdLst>
                <a:gd name="T0" fmla="*/ 0 w 251"/>
                <a:gd name="T1" fmla="*/ 0 h 193"/>
                <a:gd name="T2" fmla="*/ 220 w 251"/>
                <a:gd name="T3" fmla="*/ 0 h 193"/>
                <a:gd name="T4" fmla="*/ 237 w 251"/>
                <a:gd name="T5" fmla="*/ 98 h 193"/>
                <a:gd name="T6" fmla="*/ 251 w 251"/>
                <a:gd name="T7" fmla="*/ 193 h 193"/>
                <a:gd name="T8" fmla="*/ 0 w 251"/>
                <a:gd name="T9" fmla="*/ 193 h 193"/>
                <a:gd name="T10" fmla="*/ 0 w 251"/>
                <a:gd name="T1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193">
                  <a:moveTo>
                    <a:pt x="0" y="0"/>
                  </a:moveTo>
                  <a:lnTo>
                    <a:pt x="220" y="0"/>
                  </a:lnTo>
                  <a:lnTo>
                    <a:pt x="237" y="98"/>
                  </a:lnTo>
                  <a:lnTo>
                    <a:pt x="251" y="193"/>
                  </a:lnTo>
                  <a:lnTo>
                    <a:pt x="0" y="19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6" name="Freeform 388"/>
            <p:cNvSpPr>
              <a:spLocks/>
            </p:cNvSpPr>
            <p:nvPr/>
          </p:nvSpPr>
          <p:spPr bwMode="auto">
            <a:xfrm>
              <a:off x="6510338" y="2743200"/>
              <a:ext cx="26988" cy="25400"/>
            </a:xfrm>
            <a:custGeom>
              <a:avLst/>
              <a:gdLst>
                <a:gd name="T0" fmla="*/ 0 w 172"/>
                <a:gd name="T1" fmla="*/ 0 h 160"/>
                <a:gd name="T2" fmla="*/ 136 w 172"/>
                <a:gd name="T3" fmla="*/ 0 h 160"/>
                <a:gd name="T4" fmla="*/ 155 w 172"/>
                <a:gd name="T5" fmla="*/ 80 h 160"/>
                <a:gd name="T6" fmla="*/ 172 w 172"/>
                <a:gd name="T7" fmla="*/ 160 h 160"/>
                <a:gd name="T8" fmla="*/ 0 w 172"/>
                <a:gd name="T9" fmla="*/ 160 h 160"/>
                <a:gd name="T10" fmla="*/ 0 w 172"/>
                <a:gd name="T1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160">
                  <a:moveTo>
                    <a:pt x="0" y="0"/>
                  </a:moveTo>
                  <a:lnTo>
                    <a:pt x="136" y="0"/>
                  </a:lnTo>
                  <a:lnTo>
                    <a:pt x="155" y="80"/>
                  </a:lnTo>
                  <a:lnTo>
                    <a:pt x="172" y="160"/>
                  </a:lnTo>
                  <a:lnTo>
                    <a:pt x="0" y="1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Freeform 389"/>
            <p:cNvSpPr>
              <a:spLocks/>
            </p:cNvSpPr>
            <p:nvPr/>
          </p:nvSpPr>
          <p:spPr bwMode="auto">
            <a:xfrm>
              <a:off x="6510338" y="2776538"/>
              <a:ext cx="33338" cy="23812"/>
            </a:xfrm>
            <a:custGeom>
              <a:avLst/>
              <a:gdLst>
                <a:gd name="T0" fmla="*/ 0 w 212"/>
                <a:gd name="T1" fmla="*/ 0 h 152"/>
                <a:gd name="T2" fmla="*/ 183 w 212"/>
                <a:gd name="T3" fmla="*/ 0 h 152"/>
                <a:gd name="T4" fmla="*/ 197 w 212"/>
                <a:gd name="T5" fmla="*/ 76 h 152"/>
                <a:gd name="T6" fmla="*/ 212 w 212"/>
                <a:gd name="T7" fmla="*/ 152 h 152"/>
                <a:gd name="T8" fmla="*/ 0 w 212"/>
                <a:gd name="T9" fmla="*/ 152 h 152"/>
                <a:gd name="T10" fmla="*/ 0 w 212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2">
                  <a:moveTo>
                    <a:pt x="0" y="0"/>
                  </a:moveTo>
                  <a:lnTo>
                    <a:pt x="183" y="0"/>
                  </a:lnTo>
                  <a:lnTo>
                    <a:pt x="197" y="76"/>
                  </a:lnTo>
                  <a:lnTo>
                    <a:pt x="212" y="152"/>
                  </a:lnTo>
                  <a:lnTo>
                    <a:pt x="0" y="15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Freeform 390"/>
            <p:cNvSpPr>
              <a:spLocks/>
            </p:cNvSpPr>
            <p:nvPr/>
          </p:nvSpPr>
          <p:spPr bwMode="auto">
            <a:xfrm>
              <a:off x="6470650" y="2776538"/>
              <a:ext cx="31750" cy="23812"/>
            </a:xfrm>
            <a:custGeom>
              <a:avLst/>
              <a:gdLst>
                <a:gd name="T0" fmla="*/ 28 w 199"/>
                <a:gd name="T1" fmla="*/ 0 h 152"/>
                <a:gd name="T2" fmla="*/ 199 w 199"/>
                <a:gd name="T3" fmla="*/ 0 h 152"/>
                <a:gd name="T4" fmla="*/ 199 w 199"/>
                <a:gd name="T5" fmla="*/ 152 h 152"/>
                <a:gd name="T6" fmla="*/ 0 w 199"/>
                <a:gd name="T7" fmla="*/ 152 h 152"/>
                <a:gd name="T8" fmla="*/ 14 w 199"/>
                <a:gd name="T9" fmla="*/ 76 h 152"/>
                <a:gd name="T10" fmla="*/ 28 w 199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152">
                  <a:moveTo>
                    <a:pt x="28" y="0"/>
                  </a:moveTo>
                  <a:lnTo>
                    <a:pt x="199" y="0"/>
                  </a:lnTo>
                  <a:lnTo>
                    <a:pt x="199" y="152"/>
                  </a:lnTo>
                  <a:lnTo>
                    <a:pt x="0" y="152"/>
                  </a:lnTo>
                  <a:lnTo>
                    <a:pt x="14" y="76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Freeform 391"/>
            <p:cNvSpPr>
              <a:spLocks/>
            </p:cNvSpPr>
            <p:nvPr/>
          </p:nvSpPr>
          <p:spPr bwMode="auto">
            <a:xfrm>
              <a:off x="6454775" y="2947988"/>
              <a:ext cx="47625" cy="28575"/>
            </a:xfrm>
            <a:custGeom>
              <a:avLst/>
              <a:gdLst>
                <a:gd name="T0" fmla="*/ 2 w 297"/>
                <a:gd name="T1" fmla="*/ 0 h 177"/>
                <a:gd name="T2" fmla="*/ 297 w 297"/>
                <a:gd name="T3" fmla="*/ 0 h 177"/>
                <a:gd name="T4" fmla="*/ 297 w 297"/>
                <a:gd name="T5" fmla="*/ 177 h 177"/>
                <a:gd name="T6" fmla="*/ 0 w 297"/>
                <a:gd name="T7" fmla="*/ 177 h 177"/>
                <a:gd name="T8" fmla="*/ 0 w 297"/>
                <a:gd name="T9" fmla="*/ 91 h 177"/>
                <a:gd name="T10" fmla="*/ 2 w 297"/>
                <a:gd name="T11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7" h="177">
                  <a:moveTo>
                    <a:pt x="2" y="0"/>
                  </a:moveTo>
                  <a:lnTo>
                    <a:pt x="297" y="0"/>
                  </a:lnTo>
                  <a:lnTo>
                    <a:pt x="297" y="177"/>
                  </a:lnTo>
                  <a:lnTo>
                    <a:pt x="0" y="177"/>
                  </a:lnTo>
                  <a:lnTo>
                    <a:pt x="0" y="91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Freeform 392"/>
            <p:cNvSpPr>
              <a:spLocks/>
            </p:cNvSpPr>
            <p:nvPr/>
          </p:nvSpPr>
          <p:spPr bwMode="auto">
            <a:xfrm>
              <a:off x="6456363" y="2882900"/>
              <a:ext cx="46038" cy="22225"/>
            </a:xfrm>
            <a:custGeom>
              <a:avLst/>
              <a:gdLst>
                <a:gd name="T0" fmla="*/ 13 w 283"/>
                <a:gd name="T1" fmla="*/ 0 h 144"/>
                <a:gd name="T2" fmla="*/ 283 w 283"/>
                <a:gd name="T3" fmla="*/ 0 h 144"/>
                <a:gd name="T4" fmla="*/ 283 w 283"/>
                <a:gd name="T5" fmla="*/ 144 h 144"/>
                <a:gd name="T6" fmla="*/ 0 w 283"/>
                <a:gd name="T7" fmla="*/ 144 h 144"/>
                <a:gd name="T8" fmla="*/ 7 w 283"/>
                <a:gd name="T9" fmla="*/ 74 h 144"/>
                <a:gd name="T10" fmla="*/ 13 w 283"/>
                <a:gd name="T1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3" h="144">
                  <a:moveTo>
                    <a:pt x="13" y="0"/>
                  </a:moveTo>
                  <a:lnTo>
                    <a:pt x="283" y="0"/>
                  </a:lnTo>
                  <a:lnTo>
                    <a:pt x="283" y="144"/>
                  </a:lnTo>
                  <a:lnTo>
                    <a:pt x="0" y="144"/>
                  </a:lnTo>
                  <a:lnTo>
                    <a:pt x="7" y="74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Freeform 393"/>
            <p:cNvSpPr>
              <a:spLocks/>
            </p:cNvSpPr>
            <p:nvPr/>
          </p:nvSpPr>
          <p:spPr bwMode="auto">
            <a:xfrm>
              <a:off x="6454775" y="2913063"/>
              <a:ext cx="47625" cy="26987"/>
            </a:xfrm>
            <a:custGeom>
              <a:avLst/>
              <a:gdLst>
                <a:gd name="T0" fmla="*/ 8 w 293"/>
                <a:gd name="T1" fmla="*/ 0 h 168"/>
                <a:gd name="T2" fmla="*/ 293 w 293"/>
                <a:gd name="T3" fmla="*/ 0 h 168"/>
                <a:gd name="T4" fmla="*/ 293 w 293"/>
                <a:gd name="T5" fmla="*/ 168 h 168"/>
                <a:gd name="T6" fmla="*/ 0 w 293"/>
                <a:gd name="T7" fmla="*/ 168 h 168"/>
                <a:gd name="T8" fmla="*/ 3 w 293"/>
                <a:gd name="T9" fmla="*/ 86 h 168"/>
                <a:gd name="T10" fmla="*/ 8 w 293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3" h="168">
                  <a:moveTo>
                    <a:pt x="8" y="0"/>
                  </a:moveTo>
                  <a:lnTo>
                    <a:pt x="293" y="0"/>
                  </a:lnTo>
                  <a:lnTo>
                    <a:pt x="293" y="168"/>
                  </a:lnTo>
                  <a:lnTo>
                    <a:pt x="0" y="168"/>
                  </a:lnTo>
                  <a:lnTo>
                    <a:pt x="3" y="86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2" name="Freeform 394"/>
            <p:cNvSpPr>
              <a:spLocks/>
            </p:cNvSpPr>
            <p:nvPr/>
          </p:nvSpPr>
          <p:spPr bwMode="auto">
            <a:xfrm>
              <a:off x="6429375" y="2913063"/>
              <a:ext cx="19050" cy="26987"/>
            </a:xfrm>
            <a:custGeom>
              <a:avLst/>
              <a:gdLst>
                <a:gd name="T0" fmla="*/ 11 w 122"/>
                <a:gd name="T1" fmla="*/ 0 h 168"/>
                <a:gd name="T2" fmla="*/ 122 w 122"/>
                <a:gd name="T3" fmla="*/ 0 h 168"/>
                <a:gd name="T4" fmla="*/ 117 w 122"/>
                <a:gd name="T5" fmla="*/ 86 h 168"/>
                <a:gd name="T6" fmla="*/ 114 w 122"/>
                <a:gd name="T7" fmla="*/ 168 h 168"/>
                <a:gd name="T8" fmla="*/ 0 w 122"/>
                <a:gd name="T9" fmla="*/ 168 h 168"/>
                <a:gd name="T10" fmla="*/ 4 w 122"/>
                <a:gd name="T11" fmla="*/ 86 h 168"/>
                <a:gd name="T12" fmla="*/ 11 w 122"/>
                <a:gd name="T1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68">
                  <a:moveTo>
                    <a:pt x="11" y="0"/>
                  </a:moveTo>
                  <a:lnTo>
                    <a:pt x="122" y="0"/>
                  </a:lnTo>
                  <a:lnTo>
                    <a:pt x="117" y="86"/>
                  </a:lnTo>
                  <a:lnTo>
                    <a:pt x="114" y="168"/>
                  </a:lnTo>
                  <a:lnTo>
                    <a:pt x="0" y="168"/>
                  </a:lnTo>
                  <a:lnTo>
                    <a:pt x="4" y="86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" name="Freeform 395"/>
            <p:cNvSpPr>
              <a:spLocks/>
            </p:cNvSpPr>
            <p:nvPr/>
          </p:nvSpPr>
          <p:spPr bwMode="auto">
            <a:xfrm>
              <a:off x="6564313" y="2913063"/>
              <a:ext cx="17463" cy="26987"/>
            </a:xfrm>
            <a:custGeom>
              <a:avLst/>
              <a:gdLst>
                <a:gd name="T0" fmla="*/ 0 w 109"/>
                <a:gd name="T1" fmla="*/ 0 h 168"/>
                <a:gd name="T2" fmla="*/ 97 w 109"/>
                <a:gd name="T3" fmla="*/ 0 h 168"/>
                <a:gd name="T4" fmla="*/ 104 w 109"/>
                <a:gd name="T5" fmla="*/ 86 h 168"/>
                <a:gd name="T6" fmla="*/ 109 w 109"/>
                <a:gd name="T7" fmla="*/ 168 h 168"/>
                <a:gd name="T8" fmla="*/ 8 w 109"/>
                <a:gd name="T9" fmla="*/ 168 h 168"/>
                <a:gd name="T10" fmla="*/ 5 w 109"/>
                <a:gd name="T11" fmla="*/ 86 h 168"/>
                <a:gd name="T12" fmla="*/ 0 w 109"/>
                <a:gd name="T1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68">
                  <a:moveTo>
                    <a:pt x="0" y="0"/>
                  </a:moveTo>
                  <a:lnTo>
                    <a:pt x="97" y="0"/>
                  </a:lnTo>
                  <a:lnTo>
                    <a:pt x="104" y="86"/>
                  </a:lnTo>
                  <a:lnTo>
                    <a:pt x="109" y="168"/>
                  </a:lnTo>
                  <a:lnTo>
                    <a:pt x="8" y="168"/>
                  </a:lnTo>
                  <a:lnTo>
                    <a:pt x="5" y="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" name="Freeform 396"/>
            <p:cNvSpPr>
              <a:spLocks/>
            </p:cNvSpPr>
            <p:nvPr/>
          </p:nvSpPr>
          <p:spPr bwMode="auto">
            <a:xfrm>
              <a:off x="6562725" y="2882900"/>
              <a:ext cx="17463" cy="22225"/>
            </a:xfrm>
            <a:custGeom>
              <a:avLst/>
              <a:gdLst>
                <a:gd name="T0" fmla="*/ 0 w 108"/>
                <a:gd name="T1" fmla="*/ 0 h 144"/>
                <a:gd name="T2" fmla="*/ 90 w 108"/>
                <a:gd name="T3" fmla="*/ 0 h 144"/>
                <a:gd name="T4" fmla="*/ 100 w 108"/>
                <a:gd name="T5" fmla="*/ 74 h 144"/>
                <a:gd name="T6" fmla="*/ 108 w 108"/>
                <a:gd name="T7" fmla="*/ 144 h 144"/>
                <a:gd name="T8" fmla="*/ 12 w 108"/>
                <a:gd name="T9" fmla="*/ 144 h 144"/>
                <a:gd name="T10" fmla="*/ 7 w 108"/>
                <a:gd name="T11" fmla="*/ 74 h 144"/>
                <a:gd name="T12" fmla="*/ 0 w 108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44">
                  <a:moveTo>
                    <a:pt x="0" y="0"/>
                  </a:moveTo>
                  <a:lnTo>
                    <a:pt x="90" y="0"/>
                  </a:lnTo>
                  <a:lnTo>
                    <a:pt x="100" y="74"/>
                  </a:lnTo>
                  <a:lnTo>
                    <a:pt x="108" y="144"/>
                  </a:lnTo>
                  <a:lnTo>
                    <a:pt x="12" y="144"/>
                  </a:lnTo>
                  <a:lnTo>
                    <a:pt x="7" y="7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" name="Freeform 397"/>
            <p:cNvSpPr>
              <a:spLocks/>
            </p:cNvSpPr>
            <p:nvPr/>
          </p:nvSpPr>
          <p:spPr bwMode="auto">
            <a:xfrm>
              <a:off x="6473825" y="2735263"/>
              <a:ext cx="11113" cy="7937"/>
            </a:xfrm>
            <a:custGeom>
              <a:avLst/>
              <a:gdLst>
                <a:gd name="T0" fmla="*/ 13 w 64"/>
                <a:gd name="T1" fmla="*/ 0 h 51"/>
                <a:gd name="T2" fmla="*/ 64 w 64"/>
                <a:gd name="T3" fmla="*/ 0 h 51"/>
                <a:gd name="T4" fmla="*/ 51 w 64"/>
                <a:gd name="T5" fmla="*/ 51 h 51"/>
                <a:gd name="T6" fmla="*/ 0 w 64"/>
                <a:gd name="T7" fmla="*/ 51 h 51"/>
                <a:gd name="T8" fmla="*/ 13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13" y="0"/>
                  </a:moveTo>
                  <a:lnTo>
                    <a:pt x="64" y="0"/>
                  </a:lnTo>
                  <a:lnTo>
                    <a:pt x="51" y="51"/>
                  </a:lnTo>
                  <a:lnTo>
                    <a:pt x="0" y="51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" name="Freeform 398"/>
            <p:cNvSpPr>
              <a:spLocks/>
            </p:cNvSpPr>
            <p:nvPr/>
          </p:nvSpPr>
          <p:spPr bwMode="auto">
            <a:xfrm>
              <a:off x="6529388" y="2735263"/>
              <a:ext cx="9525" cy="7937"/>
            </a:xfrm>
            <a:custGeom>
              <a:avLst/>
              <a:gdLst>
                <a:gd name="T0" fmla="*/ 0 w 64"/>
                <a:gd name="T1" fmla="*/ 0 h 51"/>
                <a:gd name="T2" fmla="*/ 45 w 64"/>
                <a:gd name="T3" fmla="*/ 0 h 51"/>
                <a:gd name="T4" fmla="*/ 57 w 64"/>
                <a:gd name="T5" fmla="*/ 21 h 51"/>
                <a:gd name="T6" fmla="*/ 64 w 64"/>
                <a:gd name="T7" fmla="*/ 51 h 51"/>
                <a:gd name="T8" fmla="*/ 13 w 64"/>
                <a:gd name="T9" fmla="*/ 51 h 51"/>
                <a:gd name="T10" fmla="*/ 0 w 64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1">
                  <a:moveTo>
                    <a:pt x="0" y="0"/>
                  </a:moveTo>
                  <a:lnTo>
                    <a:pt x="45" y="0"/>
                  </a:lnTo>
                  <a:lnTo>
                    <a:pt x="57" y="21"/>
                  </a:lnTo>
                  <a:lnTo>
                    <a:pt x="64" y="51"/>
                  </a:lnTo>
                  <a:lnTo>
                    <a:pt x="13" y="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Rectangle 399"/>
            <p:cNvSpPr>
              <a:spLocks noChangeArrowheads="1"/>
            </p:cNvSpPr>
            <p:nvPr/>
          </p:nvSpPr>
          <p:spPr bwMode="auto">
            <a:xfrm>
              <a:off x="6502400" y="2735263"/>
              <a:ext cx="7938" cy="79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Freeform 400"/>
            <p:cNvSpPr>
              <a:spLocks/>
            </p:cNvSpPr>
            <p:nvPr/>
          </p:nvSpPr>
          <p:spPr bwMode="auto">
            <a:xfrm>
              <a:off x="6467475" y="2768600"/>
              <a:ext cx="9525" cy="7937"/>
            </a:xfrm>
            <a:custGeom>
              <a:avLst/>
              <a:gdLst>
                <a:gd name="T0" fmla="*/ 11 w 62"/>
                <a:gd name="T1" fmla="*/ 0 h 50"/>
                <a:gd name="T2" fmla="*/ 62 w 62"/>
                <a:gd name="T3" fmla="*/ 0 h 50"/>
                <a:gd name="T4" fmla="*/ 50 w 62"/>
                <a:gd name="T5" fmla="*/ 50 h 50"/>
                <a:gd name="T6" fmla="*/ 0 w 62"/>
                <a:gd name="T7" fmla="*/ 50 h 50"/>
                <a:gd name="T8" fmla="*/ 11 w 62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0">
                  <a:moveTo>
                    <a:pt x="11" y="0"/>
                  </a:moveTo>
                  <a:lnTo>
                    <a:pt x="62" y="0"/>
                  </a:lnTo>
                  <a:lnTo>
                    <a:pt x="50" y="50"/>
                  </a:lnTo>
                  <a:lnTo>
                    <a:pt x="0" y="5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Freeform 401"/>
            <p:cNvSpPr>
              <a:spLocks/>
            </p:cNvSpPr>
            <p:nvPr/>
          </p:nvSpPr>
          <p:spPr bwMode="auto">
            <a:xfrm>
              <a:off x="6537325" y="2768600"/>
              <a:ext cx="9525" cy="7937"/>
            </a:xfrm>
            <a:custGeom>
              <a:avLst/>
              <a:gdLst>
                <a:gd name="T0" fmla="*/ 0 w 62"/>
                <a:gd name="T1" fmla="*/ 0 h 50"/>
                <a:gd name="T2" fmla="*/ 52 w 62"/>
                <a:gd name="T3" fmla="*/ 0 h 50"/>
                <a:gd name="T4" fmla="*/ 62 w 62"/>
                <a:gd name="T5" fmla="*/ 50 h 50"/>
                <a:gd name="T6" fmla="*/ 12 w 62"/>
                <a:gd name="T7" fmla="*/ 50 h 50"/>
                <a:gd name="T8" fmla="*/ 0 w 62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0">
                  <a:moveTo>
                    <a:pt x="0" y="0"/>
                  </a:moveTo>
                  <a:lnTo>
                    <a:pt x="52" y="0"/>
                  </a:lnTo>
                  <a:lnTo>
                    <a:pt x="62" y="50"/>
                  </a:lnTo>
                  <a:lnTo>
                    <a:pt x="12" y="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Rectangle 402"/>
            <p:cNvSpPr>
              <a:spLocks noChangeArrowheads="1"/>
            </p:cNvSpPr>
            <p:nvPr/>
          </p:nvSpPr>
          <p:spPr bwMode="auto">
            <a:xfrm>
              <a:off x="6502400" y="2768600"/>
              <a:ext cx="7938" cy="79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Freeform 403"/>
            <p:cNvSpPr>
              <a:spLocks/>
            </p:cNvSpPr>
            <p:nvPr/>
          </p:nvSpPr>
          <p:spPr bwMode="auto">
            <a:xfrm>
              <a:off x="6461125" y="2800350"/>
              <a:ext cx="9525" cy="7937"/>
            </a:xfrm>
            <a:custGeom>
              <a:avLst/>
              <a:gdLst>
                <a:gd name="T0" fmla="*/ 9 w 60"/>
                <a:gd name="T1" fmla="*/ 0 h 50"/>
                <a:gd name="T2" fmla="*/ 60 w 60"/>
                <a:gd name="T3" fmla="*/ 0 h 50"/>
                <a:gd name="T4" fmla="*/ 51 w 60"/>
                <a:gd name="T5" fmla="*/ 50 h 50"/>
                <a:gd name="T6" fmla="*/ 0 w 60"/>
                <a:gd name="T7" fmla="*/ 50 h 50"/>
                <a:gd name="T8" fmla="*/ 9 w 6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0">
                  <a:moveTo>
                    <a:pt x="9" y="0"/>
                  </a:moveTo>
                  <a:lnTo>
                    <a:pt x="60" y="0"/>
                  </a:lnTo>
                  <a:lnTo>
                    <a:pt x="51" y="50"/>
                  </a:lnTo>
                  <a:lnTo>
                    <a:pt x="0" y="5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Freeform 404"/>
            <p:cNvSpPr>
              <a:spLocks/>
            </p:cNvSpPr>
            <p:nvPr/>
          </p:nvSpPr>
          <p:spPr bwMode="auto">
            <a:xfrm>
              <a:off x="6543675" y="2800350"/>
              <a:ext cx="9525" cy="7937"/>
            </a:xfrm>
            <a:custGeom>
              <a:avLst/>
              <a:gdLst>
                <a:gd name="T0" fmla="*/ 0 w 60"/>
                <a:gd name="T1" fmla="*/ 0 h 50"/>
                <a:gd name="T2" fmla="*/ 50 w 60"/>
                <a:gd name="T3" fmla="*/ 0 h 50"/>
                <a:gd name="T4" fmla="*/ 60 w 60"/>
                <a:gd name="T5" fmla="*/ 50 h 50"/>
                <a:gd name="T6" fmla="*/ 8 w 60"/>
                <a:gd name="T7" fmla="*/ 50 h 50"/>
                <a:gd name="T8" fmla="*/ 0 w 6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0">
                  <a:moveTo>
                    <a:pt x="0" y="0"/>
                  </a:moveTo>
                  <a:lnTo>
                    <a:pt x="50" y="0"/>
                  </a:lnTo>
                  <a:lnTo>
                    <a:pt x="60" y="50"/>
                  </a:lnTo>
                  <a:lnTo>
                    <a:pt x="8" y="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" name="Rectangle 405"/>
            <p:cNvSpPr>
              <a:spLocks noChangeArrowheads="1"/>
            </p:cNvSpPr>
            <p:nvPr/>
          </p:nvSpPr>
          <p:spPr bwMode="auto">
            <a:xfrm>
              <a:off x="6502400" y="2800350"/>
              <a:ext cx="7938" cy="79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Freeform 406"/>
            <p:cNvSpPr>
              <a:spLocks/>
            </p:cNvSpPr>
            <p:nvPr/>
          </p:nvSpPr>
          <p:spPr bwMode="auto">
            <a:xfrm>
              <a:off x="6454775" y="2840038"/>
              <a:ext cx="9525" cy="7937"/>
            </a:xfrm>
            <a:custGeom>
              <a:avLst/>
              <a:gdLst>
                <a:gd name="T0" fmla="*/ 6 w 56"/>
                <a:gd name="T1" fmla="*/ 0 h 51"/>
                <a:gd name="T2" fmla="*/ 56 w 56"/>
                <a:gd name="T3" fmla="*/ 0 h 51"/>
                <a:gd name="T4" fmla="*/ 50 w 56"/>
                <a:gd name="T5" fmla="*/ 51 h 51"/>
                <a:gd name="T6" fmla="*/ 0 w 56"/>
                <a:gd name="T7" fmla="*/ 51 h 51"/>
                <a:gd name="T8" fmla="*/ 6 w 56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1">
                  <a:moveTo>
                    <a:pt x="6" y="0"/>
                  </a:moveTo>
                  <a:lnTo>
                    <a:pt x="56" y="0"/>
                  </a:lnTo>
                  <a:lnTo>
                    <a:pt x="50" y="51"/>
                  </a:lnTo>
                  <a:lnTo>
                    <a:pt x="0" y="5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" name="Freeform 407"/>
            <p:cNvSpPr>
              <a:spLocks/>
            </p:cNvSpPr>
            <p:nvPr/>
          </p:nvSpPr>
          <p:spPr bwMode="auto">
            <a:xfrm>
              <a:off x="6550025" y="2840038"/>
              <a:ext cx="7938" cy="7937"/>
            </a:xfrm>
            <a:custGeom>
              <a:avLst/>
              <a:gdLst>
                <a:gd name="T0" fmla="*/ 0 w 57"/>
                <a:gd name="T1" fmla="*/ 0 h 51"/>
                <a:gd name="T2" fmla="*/ 50 w 57"/>
                <a:gd name="T3" fmla="*/ 0 h 51"/>
                <a:gd name="T4" fmla="*/ 57 w 57"/>
                <a:gd name="T5" fmla="*/ 51 h 51"/>
                <a:gd name="T6" fmla="*/ 7 w 57"/>
                <a:gd name="T7" fmla="*/ 51 h 51"/>
                <a:gd name="T8" fmla="*/ 0 w 57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1">
                  <a:moveTo>
                    <a:pt x="0" y="0"/>
                  </a:moveTo>
                  <a:lnTo>
                    <a:pt x="50" y="0"/>
                  </a:lnTo>
                  <a:lnTo>
                    <a:pt x="57" y="51"/>
                  </a:lnTo>
                  <a:lnTo>
                    <a:pt x="7" y="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" name="Rectangle 408"/>
            <p:cNvSpPr>
              <a:spLocks noChangeArrowheads="1"/>
            </p:cNvSpPr>
            <p:nvPr/>
          </p:nvSpPr>
          <p:spPr bwMode="auto">
            <a:xfrm>
              <a:off x="6502400" y="2840038"/>
              <a:ext cx="7938" cy="79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" name="Freeform 409"/>
            <p:cNvSpPr>
              <a:spLocks/>
            </p:cNvSpPr>
            <p:nvPr/>
          </p:nvSpPr>
          <p:spPr bwMode="auto">
            <a:xfrm>
              <a:off x="6451600" y="2874963"/>
              <a:ext cx="7938" cy="7937"/>
            </a:xfrm>
            <a:custGeom>
              <a:avLst/>
              <a:gdLst>
                <a:gd name="T0" fmla="*/ 5 w 55"/>
                <a:gd name="T1" fmla="*/ 0 h 52"/>
                <a:gd name="T2" fmla="*/ 55 w 55"/>
                <a:gd name="T3" fmla="*/ 0 h 52"/>
                <a:gd name="T4" fmla="*/ 50 w 55"/>
                <a:gd name="T5" fmla="*/ 52 h 52"/>
                <a:gd name="T6" fmla="*/ 0 w 55"/>
                <a:gd name="T7" fmla="*/ 52 h 52"/>
                <a:gd name="T8" fmla="*/ 5 w 55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2">
                  <a:moveTo>
                    <a:pt x="5" y="0"/>
                  </a:moveTo>
                  <a:lnTo>
                    <a:pt x="55" y="0"/>
                  </a:lnTo>
                  <a:lnTo>
                    <a:pt x="50" y="52"/>
                  </a:lnTo>
                  <a:lnTo>
                    <a:pt x="0" y="52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" name="Freeform 410"/>
            <p:cNvSpPr>
              <a:spLocks/>
            </p:cNvSpPr>
            <p:nvPr/>
          </p:nvSpPr>
          <p:spPr bwMode="auto">
            <a:xfrm>
              <a:off x="6553200" y="2874963"/>
              <a:ext cx="9525" cy="7937"/>
            </a:xfrm>
            <a:custGeom>
              <a:avLst/>
              <a:gdLst>
                <a:gd name="T0" fmla="*/ 0 w 54"/>
                <a:gd name="T1" fmla="*/ 0 h 50"/>
                <a:gd name="T2" fmla="*/ 49 w 54"/>
                <a:gd name="T3" fmla="*/ 0 h 50"/>
                <a:gd name="T4" fmla="*/ 54 w 54"/>
                <a:gd name="T5" fmla="*/ 50 h 50"/>
                <a:gd name="T6" fmla="*/ 4 w 54"/>
                <a:gd name="T7" fmla="*/ 50 h 50"/>
                <a:gd name="T8" fmla="*/ 0 w 54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0">
                  <a:moveTo>
                    <a:pt x="0" y="0"/>
                  </a:moveTo>
                  <a:lnTo>
                    <a:pt x="49" y="0"/>
                  </a:lnTo>
                  <a:lnTo>
                    <a:pt x="54" y="50"/>
                  </a:lnTo>
                  <a:lnTo>
                    <a:pt x="4" y="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" name="Rectangle 411"/>
            <p:cNvSpPr>
              <a:spLocks noChangeArrowheads="1"/>
            </p:cNvSpPr>
            <p:nvPr/>
          </p:nvSpPr>
          <p:spPr bwMode="auto">
            <a:xfrm>
              <a:off x="6502400" y="2874963"/>
              <a:ext cx="7938" cy="79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" name="Freeform 412"/>
            <p:cNvSpPr>
              <a:spLocks/>
            </p:cNvSpPr>
            <p:nvPr/>
          </p:nvSpPr>
          <p:spPr bwMode="auto">
            <a:xfrm>
              <a:off x="6448425" y="2905125"/>
              <a:ext cx="7938" cy="7937"/>
            </a:xfrm>
            <a:custGeom>
              <a:avLst/>
              <a:gdLst>
                <a:gd name="T0" fmla="*/ 3 w 53"/>
                <a:gd name="T1" fmla="*/ 0 h 51"/>
                <a:gd name="T2" fmla="*/ 53 w 53"/>
                <a:gd name="T3" fmla="*/ 0 h 51"/>
                <a:gd name="T4" fmla="*/ 50 w 53"/>
                <a:gd name="T5" fmla="*/ 51 h 51"/>
                <a:gd name="T6" fmla="*/ 0 w 53"/>
                <a:gd name="T7" fmla="*/ 51 h 51"/>
                <a:gd name="T8" fmla="*/ 3 w 53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1">
                  <a:moveTo>
                    <a:pt x="3" y="0"/>
                  </a:moveTo>
                  <a:lnTo>
                    <a:pt x="53" y="0"/>
                  </a:lnTo>
                  <a:lnTo>
                    <a:pt x="50" y="51"/>
                  </a:lnTo>
                  <a:lnTo>
                    <a:pt x="0" y="5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" name="Freeform 413"/>
            <p:cNvSpPr>
              <a:spLocks/>
            </p:cNvSpPr>
            <p:nvPr/>
          </p:nvSpPr>
          <p:spPr bwMode="auto">
            <a:xfrm>
              <a:off x="6556375" y="2905125"/>
              <a:ext cx="7938" cy="7937"/>
            </a:xfrm>
            <a:custGeom>
              <a:avLst/>
              <a:gdLst>
                <a:gd name="T0" fmla="*/ 0 w 53"/>
                <a:gd name="T1" fmla="*/ 0 h 51"/>
                <a:gd name="T2" fmla="*/ 49 w 53"/>
                <a:gd name="T3" fmla="*/ 0 h 51"/>
                <a:gd name="T4" fmla="*/ 53 w 53"/>
                <a:gd name="T5" fmla="*/ 51 h 51"/>
                <a:gd name="T6" fmla="*/ 3 w 53"/>
                <a:gd name="T7" fmla="*/ 51 h 51"/>
                <a:gd name="T8" fmla="*/ 0 w 53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1">
                  <a:moveTo>
                    <a:pt x="0" y="0"/>
                  </a:moveTo>
                  <a:lnTo>
                    <a:pt x="49" y="0"/>
                  </a:lnTo>
                  <a:lnTo>
                    <a:pt x="53" y="51"/>
                  </a:lnTo>
                  <a:lnTo>
                    <a:pt x="3" y="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" name="Rectangle 414"/>
            <p:cNvSpPr>
              <a:spLocks noChangeArrowheads="1"/>
            </p:cNvSpPr>
            <p:nvPr/>
          </p:nvSpPr>
          <p:spPr bwMode="auto">
            <a:xfrm>
              <a:off x="6502400" y="2905125"/>
              <a:ext cx="7938" cy="79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3" name="Freeform 415"/>
            <p:cNvSpPr>
              <a:spLocks/>
            </p:cNvSpPr>
            <p:nvPr/>
          </p:nvSpPr>
          <p:spPr bwMode="auto">
            <a:xfrm>
              <a:off x="6446838" y="2940050"/>
              <a:ext cx="7938" cy="7937"/>
            </a:xfrm>
            <a:custGeom>
              <a:avLst/>
              <a:gdLst>
                <a:gd name="T0" fmla="*/ 2 w 52"/>
                <a:gd name="T1" fmla="*/ 0 h 51"/>
                <a:gd name="T2" fmla="*/ 52 w 52"/>
                <a:gd name="T3" fmla="*/ 0 h 51"/>
                <a:gd name="T4" fmla="*/ 50 w 52"/>
                <a:gd name="T5" fmla="*/ 26 h 51"/>
                <a:gd name="T6" fmla="*/ 50 w 52"/>
                <a:gd name="T7" fmla="*/ 51 h 51"/>
                <a:gd name="T8" fmla="*/ 0 w 52"/>
                <a:gd name="T9" fmla="*/ 51 h 51"/>
                <a:gd name="T10" fmla="*/ 2 w 52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51">
                  <a:moveTo>
                    <a:pt x="2" y="0"/>
                  </a:moveTo>
                  <a:lnTo>
                    <a:pt x="52" y="0"/>
                  </a:lnTo>
                  <a:lnTo>
                    <a:pt x="50" y="26"/>
                  </a:lnTo>
                  <a:lnTo>
                    <a:pt x="50" y="51"/>
                  </a:lnTo>
                  <a:lnTo>
                    <a:pt x="0" y="51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" name="Freeform 416"/>
            <p:cNvSpPr>
              <a:spLocks/>
            </p:cNvSpPr>
            <p:nvPr/>
          </p:nvSpPr>
          <p:spPr bwMode="auto">
            <a:xfrm>
              <a:off x="6557963" y="2940050"/>
              <a:ext cx="7938" cy="7937"/>
            </a:xfrm>
            <a:custGeom>
              <a:avLst/>
              <a:gdLst>
                <a:gd name="T0" fmla="*/ 0 w 51"/>
                <a:gd name="T1" fmla="*/ 0 h 51"/>
                <a:gd name="T2" fmla="*/ 49 w 51"/>
                <a:gd name="T3" fmla="*/ 0 h 51"/>
                <a:gd name="T4" fmla="*/ 51 w 51"/>
                <a:gd name="T5" fmla="*/ 51 h 51"/>
                <a:gd name="T6" fmla="*/ 1 w 51"/>
                <a:gd name="T7" fmla="*/ 51 h 51"/>
                <a:gd name="T8" fmla="*/ 0 w 51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1">
                  <a:moveTo>
                    <a:pt x="0" y="0"/>
                  </a:moveTo>
                  <a:lnTo>
                    <a:pt x="49" y="0"/>
                  </a:lnTo>
                  <a:lnTo>
                    <a:pt x="51" y="51"/>
                  </a:lnTo>
                  <a:lnTo>
                    <a:pt x="1" y="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" name="Rectangle 417"/>
            <p:cNvSpPr>
              <a:spLocks noChangeArrowheads="1"/>
            </p:cNvSpPr>
            <p:nvPr/>
          </p:nvSpPr>
          <p:spPr bwMode="auto">
            <a:xfrm>
              <a:off x="6502400" y="2940050"/>
              <a:ext cx="7938" cy="79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" name="Rectangle 418"/>
            <p:cNvSpPr>
              <a:spLocks noChangeArrowheads="1"/>
            </p:cNvSpPr>
            <p:nvPr/>
          </p:nvSpPr>
          <p:spPr bwMode="auto">
            <a:xfrm>
              <a:off x="6502400" y="2976563"/>
              <a:ext cx="7938" cy="79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0" name="Freeform 423"/>
          <p:cNvSpPr>
            <a:spLocks noEditPoints="1"/>
          </p:cNvSpPr>
          <p:nvPr/>
        </p:nvSpPr>
        <p:spPr bwMode="auto">
          <a:xfrm>
            <a:off x="7330692" y="2728912"/>
            <a:ext cx="327846" cy="471488"/>
          </a:xfrm>
          <a:custGeom>
            <a:avLst/>
            <a:gdLst>
              <a:gd name="T0" fmla="*/ 330 w 2138"/>
              <a:gd name="T1" fmla="*/ 1718 h 3072"/>
              <a:gd name="T2" fmla="*/ 301 w 2138"/>
              <a:gd name="T3" fmla="*/ 1904 h 3072"/>
              <a:gd name="T4" fmla="*/ 311 w 2138"/>
              <a:gd name="T5" fmla="*/ 2069 h 3072"/>
              <a:gd name="T6" fmla="*/ 353 w 2138"/>
              <a:gd name="T7" fmla="*/ 2218 h 3072"/>
              <a:gd name="T8" fmla="*/ 421 w 2138"/>
              <a:gd name="T9" fmla="*/ 2349 h 3072"/>
              <a:gd name="T10" fmla="*/ 504 w 2138"/>
              <a:gd name="T11" fmla="*/ 2461 h 3072"/>
              <a:gd name="T12" fmla="*/ 597 w 2138"/>
              <a:gd name="T13" fmla="*/ 2556 h 3072"/>
              <a:gd name="T14" fmla="*/ 690 w 2138"/>
              <a:gd name="T15" fmla="*/ 2633 h 3072"/>
              <a:gd name="T16" fmla="*/ 775 w 2138"/>
              <a:gd name="T17" fmla="*/ 2693 h 3072"/>
              <a:gd name="T18" fmla="*/ 846 w 2138"/>
              <a:gd name="T19" fmla="*/ 2736 h 3072"/>
              <a:gd name="T20" fmla="*/ 895 w 2138"/>
              <a:gd name="T21" fmla="*/ 2761 h 3072"/>
              <a:gd name="T22" fmla="*/ 913 w 2138"/>
              <a:gd name="T23" fmla="*/ 2769 h 3072"/>
              <a:gd name="T24" fmla="*/ 728 w 2138"/>
              <a:gd name="T25" fmla="*/ 2525 h 3072"/>
              <a:gd name="T26" fmla="*/ 591 w 2138"/>
              <a:gd name="T27" fmla="*/ 2300 h 3072"/>
              <a:gd name="T28" fmla="*/ 496 w 2138"/>
              <a:gd name="T29" fmla="*/ 2099 h 3072"/>
              <a:gd name="T30" fmla="*/ 434 w 2138"/>
              <a:gd name="T31" fmla="*/ 1925 h 3072"/>
              <a:gd name="T32" fmla="*/ 398 w 2138"/>
              <a:gd name="T33" fmla="*/ 1783 h 3072"/>
              <a:gd name="T34" fmla="*/ 381 w 2138"/>
              <a:gd name="T35" fmla="*/ 1675 h 3072"/>
              <a:gd name="T36" fmla="*/ 376 w 2138"/>
              <a:gd name="T37" fmla="*/ 1609 h 3072"/>
              <a:gd name="T38" fmla="*/ 376 w 2138"/>
              <a:gd name="T39" fmla="*/ 1585 h 3072"/>
              <a:gd name="T40" fmla="*/ 1075 w 2138"/>
              <a:gd name="T41" fmla="*/ 9 h 3072"/>
              <a:gd name="T42" fmla="*/ 1109 w 2138"/>
              <a:gd name="T43" fmla="*/ 56 h 3072"/>
              <a:gd name="T44" fmla="*/ 1166 w 2138"/>
              <a:gd name="T45" fmla="*/ 135 h 3072"/>
              <a:gd name="T46" fmla="*/ 1243 w 2138"/>
              <a:gd name="T47" fmla="*/ 246 h 3072"/>
              <a:gd name="T48" fmla="*/ 1334 w 2138"/>
              <a:gd name="T49" fmla="*/ 381 h 3072"/>
              <a:gd name="T50" fmla="*/ 1438 w 2138"/>
              <a:gd name="T51" fmla="*/ 535 h 3072"/>
              <a:gd name="T52" fmla="*/ 1548 w 2138"/>
              <a:gd name="T53" fmla="*/ 706 h 3072"/>
              <a:gd name="T54" fmla="*/ 1659 w 2138"/>
              <a:gd name="T55" fmla="*/ 887 h 3072"/>
              <a:gd name="T56" fmla="*/ 1769 w 2138"/>
              <a:gd name="T57" fmla="*/ 1076 h 3072"/>
              <a:gd name="T58" fmla="*/ 1872 w 2138"/>
              <a:gd name="T59" fmla="*/ 1264 h 3072"/>
              <a:gd name="T60" fmla="*/ 1964 w 2138"/>
              <a:gd name="T61" fmla="*/ 1449 h 3072"/>
              <a:gd name="T62" fmla="*/ 2041 w 2138"/>
              <a:gd name="T63" fmla="*/ 1627 h 3072"/>
              <a:gd name="T64" fmla="*/ 2098 w 2138"/>
              <a:gd name="T65" fmla="*/ 1792 h 3072"/>
              <a:gd name="T66" fmla="*/ 2132 w 2138"/>
              <a:gd name="T67" fmla="*/ 1939 h 3072"/>
              <a:gd name="T68" fmla="*/ 2135 w 2138"/>
              <a:gd name="T69" fmla="*/ 2107 h 3072"/>
              <a:gd name="T70" fmla="*/ 2089 w 2138"/>
              <a:gd name="T71" fmla="*/ 2342 h 3072"/>
              <a:gd name="T72" fmla="*/ 1992 w 2138"/>
              <a:gd name="T73" fmla="*/ 2553 h 3072"/>
              <a:gd name="T74" fmla="*/ 1852 w 2138"/>
              <a:gd name="T75" fmla="*/ 2738 h 3072"/>
              <a:gd name="T76" fmla="*/ 1675 w 2138"/>
              <a:gd name="T77" fmla="*/ 2888 h 3072"/>
              <a:gd name="T78" fmla="*/ 1466 w 2138"/>
              <a:gd name="T79" fmla="*/ 2998 h 3072"/>
              <a:gd name="T80" fmla="*/ 1234 w 2138"/>
              <a:gd name="T81" fmla="*/ 3060 h 3072"/>
              <a:gd name="T82" fmla="*/ 985 w 2138"/>
              <a:gd name="T83" fmla="*/ 3069 h 3072"/>
              <a:gd name="T84" fmla="*/ 746 w 2138"/>
              <a:gd name="T85" fmla="*/ 3024 h 3072"/>
              <a:gd name="T86" fmla="*/ 530 w 2138"/>
              <a:gd name="T87" fmla="*/ 2929 h 3072"/>
              <a:gd name="T88" fmla="*/ 341 w 2138"/>
              <a:gd name="T89" fmla="*/ 2792 h 3072"/>
              <a:gd name="T90" fmla="*/ 188 w 2138"/>
              <a:gd name="T91" fmla="*/ 2619 h 3072"/>
              <a:gd name="T92" fmla="*/ 76 w 2138"/>
              <a:gd name="T93" fmla="*/ 2415 h 3072"/>
              <a:gd name="T94" fmla="*/ 13 w 2138"/>
              <a:gd name="T95" fmla="*/ 2187 h 3072"/>
              <a:gd name="T96" fmla="*/ 2 w 2138"/>
              <a:gd name="T97" fmla="*/ 1983 h 3072"/>
              <a:gd name="T98" fmla="*/ 26 w 2138"/>
              <a:gd name="T99" fmla="*/ 1843 h 3072"/>
              <a:gd name="T100" fmla="*/ 75 w 2138"/>
              <a:gd name="T101" fmla="*/ 1684 h 3072"/>
              <a:gd name="T102" fmla="*/ 146 w 2138"/>
              <a:gd name="T103" fmla="*/ 1510 h 3072"/>
              <a:gd name="T104" fmla="*/ 234 w 2138"/>
              <a:gd name="T105" fmla="*/ 1327 h 3072"/>
              <a:gd name="T106" fmla="*/ 333 w 2138"/>
              <a:gd name="T107" fmla="*/ 1138 h 3072"/>
              <a:gd name="T108" fmla="*/ 442 w 2138"/>
              <a:gd name="T109" fmla="*/ 950 h 3072"/>
              <a:gd name="T110" fmla="*/ 553 w 2138"/>
              <a:gd name="T111" fmla="*/ 766 h 3072"/>
              <a:gd name="T112" fmla="*/ 664 w 2138"/>
              <a:gd name="T113" fmla="*/ 591 h 3072"/>
              <a:gd name="T114" fmla="*/ 769 w 2138"/>
              <a:gd name="T115" fmla="*/ 430 h 3072"/>
              <a:gd name="T116" fmla="*/ 865 w 2138"/>
              <a:gd name="T117" fmla="*/ 288 h 3072"/>
              <a:gd name="T118" fmla="*/ 948 w 2138"/>
              <a:gd name="T119" fmla="*/ 169 h 3072"/>
              <a:gd name="T120" fmla="*/ 1013 w 2138"/>
              <a:gd name="T121" fmla="*/ 79 h 3072"/>
              <a:gd name="T122" fmla="*/ 1053 w 2138"/>
              <a:gd name="T123" fmla="*/ 21 h 3072"/>
              <a:gd name="T124" fmla="*/ 1069 w 2138"/>
              <a:gd name="T125" fmla="*/ 0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38" h="3072">
                <a:moveTo>
                  <a:pt x="376" y="1585"/>
                </a:moveTo>
                <a:lnTo>
                  <a:pt x="351" y="1653"/>
                </a:lnTo>
                <a:lnTo>
                  <a:pt x="330" y="1718"/>
                </a:lnTo>
                <a:lnTo>
                  <a:pt x="316" y="1782"/>
                </a:lnTo>
                <a:lnTo>
                  <a:pt x="306" y="1844"/>
                </a:lnTo>
                <a:lnTo>
                  <a:pt x="301" y="1904"/>
                </a:lnTo>
                <a:lnTo>
                  <a:pt x="300" y="1961"/>
                </a:lnTo>
                <a:lnTo>
                  <a:pt x="304" y="2016"/>
                </a:lnTo>
                <a:lnTo>
                  <a:pt x="311" y="2069"/>
                </a:lnTo>
                <a:lnTo>
                  <a:pt x="322" y="2122"/>
                </a:lnTo>
                <a:lnTo>
                  <a:pt x="336" y="2171"/>
                </a:lnTo>
                <a:lnTo>
                  <a:pt x="353" y="2218"/>
                </a:lnTo>
                <a:lnTo>
                  <a:pt x="374" y="2264"/>
                </a:lnTo>
                <a:lnTo>
                  <a:pt x="396" y="2307"/>
                </a:lnTo>
                <a:lnTo>
                  <a:pt x="421" y="2349"/>
                </a:lnTo>
                <a:lnTo>
                  <a:pt x="447" y="2388"/>
                </a:lnTo>
                <a:lnTo>
                  <a:pt x="475" y="2426"/>
                </a:lnTo>
                <a:lnTo>
                  <a:pt x="504" y="2461"/>
                </a:lnTo>
                <a:lnTo>
                  <a:pt x="534" y="2494"/>
                </a:lnTo>
                <a:lnTo>
                  <a:pt x="565" y="2526"/>
                </a:lnTo>
                <a:lnTo>
                  <a:pt x="597" y="2556"/>
                </a:lnTo>
                <a:lnTo>
                  <a:pt x="628" y="2583"/>
                </a:lnTo>
                <a:lnTo>
                  <a:pt x="658" y="2610"/>
                </a:lnTo>
                <a:lnTo>
                  <a:pt x="690" y="2633"/>
                </a:lnTo>
                <a:lnTo>
                  <a:pt x="719" y="2655"/>
                </a:lnTo>
                <a:lnTo>
                  <a:pt x="748" y="2675"/>
                </a:lnTo>
                <a:lnTo>
                  <a:pt x="775" y="2693"/>
                </a:lnTo>
                <a:lnTo>
                  <a:pt x="802" y="2709"/>
                </a:lnTo>
                <a:lnTo>
                  <a:pt x="825" y="2723"/>
                </a:lnTo>
                <a:lnTo>
                  <a:pt x="846" y="2736"/>
                </a:lnTo>
                <a:lnTo>
                  <a:pt x="865" y="2746"/>
                </a:lnTo>
                <a:lnTo>
                  <a:pt x="882" y="2754"/>
                </a:lnTo>
                <a:lnTo>
                  <a:pt x="895" y="2761"/>
                </a:lnTo>
                <a:lnTo>
                  <a:pt x="905" y="2765"/>
                </a:lnTo>
                <a:lnTo>
                  <a:pt x="911" y="2768"/>
                </a:lnTo>
                <a:lnTo>
                  <a:pt x="913" y="2769"/>
                </a:lnTo>
                <a:lnTo>
                  <a:pt x="845" y="2687"/>
                </a:lnTo>
                <a:lnTo>
                  <a:pt x="784" y="2605"/>
                </a:lnTo>
                <a:lnTo>
                  <a:pt x="728" y="2525"/>
                </a:lnTo>
                <a:lnTo>
                  <a:pt x="678" y="2448"/>
                </a:lnTo>
                <a:lnTo>
                  <a:pt x="632" y="2372"/>
                </a:lnTo>
                <a:lnTo>
                  <a:pt x="591" y="2300"/>
                </a:lnTo>
                <a:lnTo>
                  <a:pt x="556" y="2230"/>
                </a:lnTo>
                <a:lnTo>
                  <a:pt x="524" y="2163"/>
                </a:lnTo>
                <a:lnTo>
                  <a:pt x="496" y="2099"/>
                </a:lnTo>
                <a:lnTo>
                  <a:pt x="472" y="2038"/>
                </a:lnTo>
                <a:lnTo>
                  <a:pt x="451" y="1979"/>
                </a:lnTo>
                <a:lnTo>
                  <a:pt x="434" y="1925"/>
                </a:lnTo>
                <a:lnTo>
                  <a:pt x="419" y="1874"/>
                </a:lnTo>
                <a:lnTo>
                  <a:pt x="408" y="1826"/>
                </a:lnTo>
                <a:lnTo>
                  <a:pt x="398" y="1783"/>
                </a:lnTo>
                <a:lnTo>
                  <a:pt x="391" y="1743"/>
                </a:lnTo>
                <a:lnTo>
                  <a:pt x="386" y="1707"/>
                </a:lnTo>
                <a:lnTo>
                  <a:pt x="381" y="1675"/>
                </a:lnTo>
                <a:lnTo>
                  <a:pt x="378" y="1649"/>
                </a:lnTo>
                <a:lnTo>
                  <a:pt x="377" y="1626"/>
                </a:lnTo>
                <a:lnTo>
                  <a:pt x="376" y="1609"/>
                </a:lnTo>
                <a:lnTo>
                  <a:pt x="376" y="1596"/>
                </a:lnTo>
                <a:lnTo>
                  <a:pt x="376" y="1588"/>
                </a:lnTo>
                <a:lnTo>
                  <a:pt x="376" y="1585"/>
                </a:lnTo>
                <a:close/>
                <a:moveTo>
                  <a:pt x="1069" y="0"/>
                </a:moveTo>
                <a:lnTo>
                  <a:pt x="1070" y="3"/>
                </a:lnTo>
                <a:lnTo>
                  <a:pt x="1075" y="9"/>
                </a:lnTo>
                <a:lnTo>
                  <a:pt x="1084" y="21"/>
                </a:lnTo>
                <a:lnTo>
                  <a:pt x="1095" y="36"/>
                </a:lnTo>
                <a:lnTo>
                  <a:pt x="1109" y="56"/>
                </a:lnTo>
                <a:lnTo>
                  <a:pt x="1125" y="79"/>
                </a:lnTo>
                <a:lnTo>
                  <a:pt x="1144" y="106"/>
                </a:lnTo>
                <a:lnTo>
                  <a:pt x="1166" y="135"/>
                </a:lnTo>
                <a:lnTo>
                  <a:pt x="1189" y="169"/>
                </a:lnTo>
                <a:lnTo>
                  <a:pt x="1215" y="206"/>
                </a:lnTo>
                <a:lnTo>
                  <a:pt x="1243" y="246"/>
                </a:lnTo>
                <a:lnTo>
                  <a:pt x="1272" y="288"/>
                </a:lnTo>
                <a:lnTo>
                  <a:pt x="1303" y="333"/>
                </a:lnTo>
                <a:lnTo>
                  <a:pt x="1334" y="381"/>
                </a:lnTo>
                <a:lnTo>
                  <a:pt x="1368" y="430"/>
                </a:lnTo>
                <a:lnTo>
                  <a:pt x="1402" y="482"/>
                </a:lnTo>
                <a:lnTo>
                  <a:pt x="1438" y="535"/>
                </a:lnTo>
                <a:lnTo>
                  <a:pt x="1474" y="591"/>
                </a:lnTo>
                <a:lnTo>
                  <a:pt x="1511" y="648"/>
                </a:lnTo>
                <a:lnTo>
                  <a:pt x="1548" y="706"/>
                </a:lnTo>
                <a:lnTo>
                  <a:pt x="1584" y="766"/>
                </a:lnTo>
                <a:lnTo>
                  <a:pt x="1622" y="826"/>
                </a:lnTo>
                <a:lnTo>
                  <a:pt x="1659" y="887"/>
                </a:lnTo>
                <a:lnTo>
                  <a:pt x="1696" y="950"/>
                </a:lnTo>
                <a:lnTo>
                  <a:pt x="1733" y="1012"/>
                </a:lnTo>
                <a:lnTo>
                  <a:pt x="1769" y="1076"/>
                </a:lnTo>
                <a:lnTo>
                  <a:pt x="1804" y="1138"/>
                </a:lnTo>
                <a:lnTo>
                  <a:pt x="1838" y="1202"/>
                </a:lnTo>
                <a:lnTo>
                  <a:pt x="1872" y="1264"/>
                </a:lnTo>
                <a:lnTo>
                  <a:pt x="1904" y="1327"/>
                </a:lnTo>
                <a:lnTo>
                  <a:pt x="1934" y="1389"/>
                </a:lnTo>
                <a:lnTo>
                  <a:pt x="1964" y="1449"/>
                </a:lnTo>
                <a:lnTo>
                  <a:pt x="1992" y="1510"/>
                </a:lnTo>
                <a:lnTo>
                  <a:pt x="2017" y="1569"/>
                </a:lnTo>
                <a:lnTo>
                  <a:pt x="2041" y="1627"/>
                </a:lnTo>
                <a:lnTo>
                  <a:pt x="2062" y="1684"/>
                </a:lnTo>
                <a:lnTo>
                  <a:pt x="2082" y="1739"/>
                </a:lnTo>
                <a:lnTo>
                  <a:pt x="2098" y="1792"/>
                </a:lnTo>
                <a:lnTo>
                  <a:pt x="2112" y="1843"/>
                </a:lnTo>
                <a:lnTo>
                  <a:pt x="2123" y="1892"/>
                </a:lnTo>
                <a:lnTo>
                  <a:pt x="2132" y="1939"/>
                </a:lnTo>
                <a:lnTo>
                  <a:pt x="2136" y="1983"/>
                </a:lnTo>
                <a:lnTo>
                  <a:pt x="2138" y="2025"/>
                </a:lnTo>
                <a:lnTo>
                  <a:pt x="2135" y="2107"/>
                </a:lnTo>
                <a:lnTo>
                  <a:pt x="2126" y="2187"/>
                </a:lnTo>
                <a:lnTo>
                  <a:pt x="2110" y="2265"/>
                </a:lnTo>
                <a:lnTo>
                  <a:pt x="2089" y="2342"/>
                </a:lnTo>
                <a:lnTo>
                  <a:pt x="2062" y="2415"/>
                </a:lnTo>
                <a:lnTo>
                  <a:pt x="2029" y="2486"/>
                </a:lnTo>
                <a:lnTo>
                  <a:pt x="1992" y="2553"/>
                </a:lnTo>
                <a:lnTo>
                  <a:pt x="1950" y="2619"/>
                </a:lnTo>
                <a:lnTo>
                  <a:pt x="1903" y="2680"/>
                </a:lnTo>
                <a:lnTo>
                  <a:pt x="1852" y="2738"/>
                </a:lnTo>
                <a:lnTo>
                  <a:pt x="1796" y="2792"/>
                </a:lnTo>
                <a:lnTo>
                  <a:pt x="1738" y="2842"/>
                </a:lnTo>
                <a:lnTo>
                  <a:pt x="1675" y="2888"/>
                </a:lnTo>
                <a:lnTo>
                  <a:pt x="1608" y="2929"/>
                </a:lnTo>
                <a:lnTo>
                  <a:pt x="1539" y="2966"/>
                </a:lnTo>
                <a:lnTo>
                  <a:pt x="1466" y="2998"/>
                </a:lnTo>
                <a:lnTo>
                  <a:pt x="1392" y="3024"/>
                </a:lnTo>
                <a:lnTo>
                  <a:pt x="1314" y="3045"/>
                </a:lnTo>
                <a:lnTo>
                  <a:pt x="1234" y="3060"/>
                </a:lnTo>
                <a:lnTo>
                  <a:pt x="1153" y="3069"/>
                </a:lnTo>
                <a:lnTo>
                  <a:pt x="1069" y="3072"/>
                </a:lnTo>
                <a:lnTo>
                  <a:pt x="985" y="3069"/>
                </a:lnTo>
                <a:lnTo>
                  <a:pt x="904" y="3060"/>
                </a:lnTo>
                <a:lnTo>
                  <a:pt x="823" y="3045"/>
                </a:lnTo>
                <a:lnTo>
                  <a:pt x="746" y="3024"/>
                </a:lnTo>
                <a:lnTo>
                  <a:pt x="671" y="2998"/>
                </a:lnTo>
                <a:lnTo>
                  <a:pt x="599" y="2966"/>
                </a:lnTo>
                <a:lnTo>
                  <a:pt x="530" y="2929"/>
                </a:lnTo>
                <a:lnTo>
                  <a:pt x="463" y="2888"/>
                </a:lnTo>
                <a:lnTo>
                  <a:pt x="400" y="2842"/>
                </a:lnTo>
                <a:lnTo>
                  <a:pt x="341" y="2792"/>
                </a:lnTo>
                <a:lnTo>
                  <a:pt x="286" y="2738"/>
                </a:lnTo>
                <a:lnTo>
                  <a:pt x="235" y="2680"/>
                </a:lnTo>
                <a:lnTo>
                  <a:pt x="188" y="2619"/>
                </a:lnTo>
                <a:lnTo>
                  <a:pt x="146" y="2553"/>
                </a:lnTo>
                <a:lnTo>
                  <a:pt x="109" y="2486"/>
                </a:lnTo>
                <a:lnTo>
                  <a:pt x="76" y="2415"/>
                </a:lnTo>
                <a:lnTo>
                  <a:pt x="49" y="2342"/>
                </a:lnTo>
                <a:lnTo>
                  <a:pt x="28" y="2265"/>
                </a:lnTo>
                <a:lnTo>
                  <a:pt x="13" y="2187"/>
                </a:lnTo>
                <a:lnTo>
                  <a:pt x="3" y="2107"/>
                </a:lnTo>
                <a:lnTo>
                  <a:pt x="0" y="2025"/>
                </a:lnTo>
                <a:lnTo>
                  <a:pt x="2" y="1983"/>
                </a:lnTo>
                <a:lnTo>
                  <a:pt x="6" y="1939"/>
                </a:lnTo>
                <a:lnTo>
                  <a:pt x="15" y="1892"/>
                </a:lnTo>
                <a:lnTo>
                  <a:pt x="26" y="1843"/>
                </a:lnTo>
                <a:lnTo>
                  <a:pt x="40" y="1792"/>
                </a:lnTo>
                <a:lnTo>
                  <a:pt x="56" y="1739"/>
                </a:lnTo>
                <a:lnTo>
                  <a:pt x="75" y="1684"/>
                </a:lnTo>
                <a:lnTo>
                  <a:pt x="97" y="1627"/>
                </a:lnTo>
                <a:lnTo>
                  <a:pt x="121" y="1569"/>
                </a:lnTo>
                <a:lnTo>
                  <a:pt x="146" y="1510"/>
                </a:lnTo>
                <a:lnTo>
                  <a:pt x="175" y="1449"/>
                </a:lnTo>
                <a:lnTo>
                  <a:pt x="203" y="1389"/>
                </a:lnTo>
                <a:lnTo>
                  <a:pt x="234" y="1327"/>
                </a:lnTo>
                <a:lnTo>
                  <a:pt x="266" y="1264"/>
                </a:lnTo>
                <a:lnTo>
                  <a:pt x="300" y="1202"/>
                </a:lnTo>
                <a:lnTo>
                  <a:pt x="333" y="1138"/>
                </a:lnTo>
                <a:lnTo>
                  <a:pt x="369" y="1076"/>
                </a:lnTo>
                <a:lnTo>
                  <a:pt x="405" y="1012"/>
                </a:lnTo>
                <a:lnTo>
                  <a:pt x="442" y="950"/>
                </a:lnTo>
                <a:lnTo>
                  <a:pt x="479" y="887"/>
                </a:lnTo>
                <a:lnTo>
                  <a:pt x="516" y="826"/>
                </a:lnTo>
                <a:lnTo>
                  <a:pt x="553" y="766"/>
                </a:lnTo>
                <a:lnTo>
                  <a:pt x="590" y="706"/>
                </a:lnTo>
                <a:lnTo>
                  <a:pt x="627" y="648"/>
                </a:lnTo>
                <a:lnTo>
                  <a:pt x="664" y="591"/>
                </a:lnTo>
                <a:lnTo>
                  <a:pt x="700" y="535"/>
                </a:lnTo>
                <a:lnTo>
                  <a:pt x="735" y="482"/>
                </a:lnTo>
                <a:lnTo>
                  <a:pt x="769" y="430"/>
                </a:lnTo>
                <a:lnTo>
                  <a:pt x="803" y="381"/>
                </a:lnTo>
                <a:lnTo>
                  <a:pt x="835" y="333"/>
                </a:lnTo>
                <a:lnTo>
                  <a:pt x="865" y="288"/>
                </a:lnTo>
                <a:lnTo>
                  <a:pt x="895" y="246"/>
                </a:lnTo>
                <a:lnTo>
                  <a:pt x="922" y="206"/>
                </a:lnTo>
                <a:lnTo>
                  <a:pt x="948" y="169"/>
                </a:lnTo>
                <a:lnTo>
                  <a:pt x="972" y="135"/>
                </a:lnTo>
                <a:lnTo>
                  <a:pt x="993" y="106"/>
                </a:lnTo>
                <a:lnTo>
                  <a:pt x="1013" y="79"/>
                </a:lnTo>
                <a:lnTo>
                  <a:pt x="1028" y="56"/>
                </a:lnTo>
                <a:lnTo>
                  <a:pt x="1043" y="36"/>
                </a:lnTo>
                <a:lnTo>
                  <a:pt x="1053" y="21"/>
                </a:lnTo>
                <a:lnTo>
                  <a:pt x="1062" y="9"/>
                </a:lnTo>
                <a:lnTo>
                  <a:pt x="1067" y="3"/>
                </a:lnTo>
                <a:lnTo>
                  <a:pt x="106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4" name="Freeform 428"/>
          <p:cNvSpPr>
            <a:spLocks noEditPoints="1"/>
          </p:cNvSpPr>
          <p:nvPr/>
        </p:nvSpPr>
        <p:spPr bwMode="auto">
          <a:xfrm>
            <a:off x="8179284" y="2700338"/>
            <a:ext cx="501650" cy="511175"/>
          </a:xfrm>
          <a:custGeom>
            <a:avLst/>
            <a:gdLst>
              <a:gd name="T0" fmla="*/ 1558 w 3162"/>
              <a:gd name="T1" fmla="*/ 769 h 3223"/>
              <a:gd name="T2" fmla="*/ 1486 w 3162"/>
              <a:gd name="T3" fmla="*/ 879 h 3223"/>
              <a:gd name="T4" fmla="*/ 1404 w 3162"/>
              <a:gd name="T5" fmla="*/ 1025 h 3223"/>
              <a:gd name="T6" fmla="*/ 1348 w 3162"/>
              <a:gd name="T7" fmla="*/ 1162 h 3223"/>
              <a:gd name="T8" fmla="*/ 1368 w 3162"/>
              <a:gd name="T9" fmla="*/ 1318 h 3223"/>
              <a:gd name="T10" fmla="*/ 1505 w 3162"/>
              <a:gd name="T11" fmla="*/ 1437 h 3223"/>
              <a:gd name="T12" fmla="*/ 1690 w 3162"/>
              <a:gd name="T13" fmla="*/ 1421 h 3223"/>
              <a:gd name="T14" fmla="*/ 1807 w 3162"/>
              <a:gd name="T15" fmla="*/ 1283 h 3223"/>
              <a:gd name="T16" fmla="*/ 1806 w 3162"/>
              <a:gd name="T17" fmla="*/ 1138 h 3223"/>
              <a:gd name="T18" fmla="*/ 1741 w 3162"/>
              <a:gd name="T19" fmla="*/ 994 h 3223"/>
              <a:gd name="T20" fmla="*/ 1658 w 3162"/>
              <a:gd name="T21" fmla="*/ 852 h 3223"/>
              <a:gd name="T22" fmla="*/ 1594 w 3162"/>
              <a:gd name="T23" fmla="*/ 755 h 3223"/>
              <a:gd name="T24" fmla="*/ 1581 w 3162"/>
              <a:gd name="T25" fmla="*/ 0 h 3223"/>
              <a:gd name="T26" fmla="*/ 2062 w 3162"/>
              <a:gd name="T27" fmla="*/ 76 h 3223"/>
              <a:gd name="T28" fmla="*/ 2484 w 3162"/>
              <a:gd name="T29" fmla="*/ 288 h 3223"/>
              <a:gd name="T30" fmla="*/ 2822 w 3162"/>
              <a:gd name="T31" fmla="*/ 614 h 3223"/>
              <a:gd name="T32" fmla="*/ 3055 w 3162"/>
              <a:gd name="T33" fmla="*/ 1029 h 3223"/>
              <a:gd name="T34" fmla="*/ 3159 w 3162"/>
              <a:gd name="T35" fmla="*/ 1510 h 3223"/>
              <a:gd name="T36" fmla="*/ 3115 w 3162"/>
              <a:gd name="T37" fmla="*/ 2000 h 3223"/>
              <a:gd name="T38" fmla="*/ 2983 w 3162"/>
              <a:gd name="T39" fmla="*/ 2353 h 3223"/>
              <a:gd name="T40" fmla="*/ 2774 w 3162"/>
              <a:gd name="T41" fmla="*/ 2128 h 3223"/>
              <a:gd name="T42" fmla="*/ 2491 w 3162"/>
              <a:gd name="T43" fmla="*/ 1923 h 3223"/>
              <a:gd name="T44" fmla="*/ 2271 w 3162"/>
              <a:gd name="T45" fmla="*/ 1887 h 3223"/>
              <a:gd name="T46" fmla="*/ 2041 w 3162"/>
              <a:gd name="T47" fmla="*/ 1952 h 3223"/>
              <a:gd name="T48" fmla="*/ 1763 w 3162"/>
              <a:gd name="T49" fmla="*/ 1931 h 3223"/>
              <a:gd name="T50" fmla="*/ 1458 w 3162"/>
              <a:gd name="T51" fmla="*/ 1911 h 3223"/>
              <a:gd name="T52" fmla="*/ 1365 w 3162"/>
              <a:gd name="T53" fmla="*/ 1973 h 3223"/>
              <a:gd name="T54" fmla="*/ 1424 w 3162"/>
              <a:gd name="T55" fmla="*/ 2026 h 3223"/>
              <a:gd name="T56" fmla="*/ 1548 w 3162"/>
              <a:gd name="T57" fmla="*/ 2076 h 3223"/>
              <a:gd name="T58" fmla="*/ 1571 w 3162"/>
              <a:gd name="T59" fmla="*/ 2093 h 3223"/>
              <a:gd name="T60" fmla="*/ 1450 w 3162"/>
              <a:gd name="T61" fmla="*/ 2084 h 3223"/>
              <a:gd name="T62" fmla="*/ 1298 w 3162"/>
              <a:gd name="T63" fmla="*/ 2058 h 3223"/>
              <a:gd name="T64" fmla="*/ 1178 w 3162"/>
              <a:gd name="T65" fmla="*/ 2038 h 3223"/>
              <a:gd name="T66" fmla="*/ 828 w 3162"/>
              <a:gd name="T67" fmla="*/ 1993 h 3223"/>
              <a:gd name="T68" fmla="*/ 762 w 3162"/>
              <a:gd name="T69" fmla="*/ 1978 h 3223"/>
              <a:gd name="T70" fmla="*/ 689 w 3162"/>
              <a:gd name="T71" fmla="*/ 1998 h 3223"/>
              <a:gd name="T72" fmla="*/ 630 w 3162"/>
              <a:gd name="T73" fmla="*/ 2011 h 3223"/>
              <a:gd name="T74" fmla="*/ 539 w 3162"/>
              <a:gd name="T75" fmla="*/ 2062 h 3223"/>
              <a:gd name="T76" fmla="*/ 532 w 3162"/>
              <a:gd name="T77" fmla="*/ 2136 h 3223"/>
              <a:gd name="T78" fmla="*/ 577 w 3162"/>
              <a:gd name="T79" fmla="*/ 2161 h 3223"/>
              <a:gd name="T80" fmla="*/ 703 w 3162"/>
              <a:gd name="T81" fmla="*/ 2211 h 3223"/>
              <a:gd name="T82" fmla="*/ 846 w 3162"/>
              <a:gd name="T83" fmla="*/ 2262 h 3223"/>
              <a:gd name="T84" fmla="*/ 1202 w 3162"/>
              <a:gd name="T85" fmla="*/ 2358 h 3223"/>
              <a:gd name="T86" fmla="*/ 1414 w 3162"/>
              <a:gd name="T87" fmla="*/ 2414 h 3223"/>
              <a:gd name="T88" fmla="*/ 1644 w 3162"/>
              <a:gd name="T89" fmla="*/ 2492 h 3223"/>
              <a:gd name="T90" fmla="*/ 2132 w 3162"/>
              <a:gd name="T91" fmla="*/ 2494 h 3223"/>
              <a:gd name="T92" fmla="*/ 2401 w 3162"/>
              <a:gd name="T93" fmla="*/ 2550 h 3223"/>
              <a:gd name="T94" fmla="*/ 2604 w 3162"/>
              <a:gd name="T95" fmla="*/ 2730 h 3223"/>
              <a:gd name="T96" fmla="*/ 2610 w 3162"/>
              <a:gd name="T97" fmla="*/ 2812 h 3223"/>
              <a:gd name="T98" fmla="*/ 2504 w 3162"/>
              <a:gd name="T99" fmla="*/ 2912 h 3223"/>
              <a:gd name="T100" fmla="*/ 2312 w 3162"/>
              <a:gd name="T101" fmla="*/ 3041 h 3223"/>
              <a:gd name="T102" fmla="*/ 2034 w 3162"/>
              <a:gd name="T103" fmla="*/ 3158 h 3223"/>
              <a:gd name="T104" fmla="*/ 1666 w 3162"/>
              <a:gd name="T105" fmla="*/ 3221 h 3223"/>
              <a:gd name="T106" fmla="*/ 1191 w 3162"/>
              <a:gd name="T107" fmla="*/ 3174 h 3223"/>
              <a:gd name="T108" fmla="*/ 756 w 3162"/>
              <a:gd name="T109" fmla="*/ 2986 h 3223"/>
              <a:gd name="T110" fmla="*/ 399 w 3162"/>
              <a:gd name="T111" fmla="*/ 2682 h 3223"/>
              <a:gd name="T112" fmla="*/ 143 w 3162"/>
              <a:gd name="T113" fmla="*/ 2282 h 3223"/>
              <a:gd name="T114" fmla="*/ 12 w 3162"/>
              <a:gd name="T115" fmla="*/ 1814 h 3223"/>
              <a:gd name="T116" fmla="*/ 27 w 3162"/>
              <a:gd name="T117" fmla="*/ 1310 h 3223"/>
              <a:gd name="T118" fmla="*/ 185 w 3162"/>
              <a:gd name="T119" fmla="*/ 853 h 3223"/>
              <a:gd name="T120" fmla="*/ 462 w 3162"/>
              <a:gd name="T121" fmla="*/ 471 h 3223"/>
              <a:gd name="T122" fmla="*/ 837 w 3162"/>
              <a:gd name="T123" fmla="*/ 189 h 3223"/>
              <a:gd name="T124" fmla="*/ 1286 w 3162"/>
              <a:gd name="T125" fmla="*/ 27 h 3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62" h="3223">
                <a:moveTo>
                  <a:pt x="1581" y="736"/>
                </a:moveTo>
                <a:lnTo>
                  <a:pt x="1579" y="738"/>
                </a:lnTo>
                <a:lnTo>
                  <a:pt x="1575" y="744"/>
                </a:lnTo>
                <a:lnTo>
                  <a:pt x="1567" y="755"/>
                </a:lnTo>
                <a:lnTo>
                  <a:pt x="1558" y="769"/>
                </a:lnTo>
                <a:lnTo>
                  <a:pt x="1547" y="785"/>
                </a:lnTo>
                <a:lnTo>
                  <a:pt x="1534" y="806"/>
                </a:lnTo>
                <a:lnTo>
                  <a:pt x="1518" y="828"/>
                </a:lnTo>
                <a:lnTo>
                  <a:pt x="1503" y="852"/>
                </a:lnTo>
                <a:lnTo>
                  <a:pt x="1486" y="879"/>
                </a:lnTo>
                <a:lnTo>
                  <a:pt x="1470" y="907"/>
                </a:lnTo>
                <a:lnTo>
                  <a:pt x="1453" y="935"/>
                </a:lnTo>
                <a:lnTo>
                  <a:pt x="1436" y="964"/>
                </a:lnTo>
                <a:lnTo>
                  <a:pt x="1420" y="994"/>
                </a:lnTo>
                <a:lnTo>
                  <a:pt x="1404" y="1025"/>
                </a:lnTo>
                <a:lnTo>
                  <a:pt x="1389" y="1054"/>
                </a:lnTo>
                <a:lnTo>
                  <a:pt x="1376" y="1083"/>
                </a:lnTo>
                <a:lnTo>
                  <a:pt x="1364" y="1111"/>
                </a:lnTo>
                <a:lnTo>
                  <a:pt x="1355" y="1138"/>
                </a:lnTo>
                <a:lnTo>
                  <a:pt x="1348" y="1162"/>
                </a:lnTo>
                <a:lnTo>
                  <a:pt x="1343" y="1185"/>
                </a:lnTo>
                <a:lnTo>
                  <a:pt x="1342" y="1206"/>
                </a:lnTo>
                <a:lnTo>
                  <a:pt x="1345" y="1246"/>
                </a:lnTo>
                <a:lnTo>
                  <a:pt x="1354" y="1283"/>
                </a:lnTo>
                <a:lnTo>
                  <a:pt x="1368" y="1318"/>
                </a:lnTo>
                <a:lnTo>
                  <a:pt x="1388" y="1349"/>
                </a:lnTo>
                <a:lnTo>
                  <a:pt x="1412" y="1377"/>
                </a:lnTo>
                <a:lnTo>
                  <a:pt x="1440" y="1402"/>
                </a:lnTo>
                <a:lnTo>
                  <a:pt x="1471" y="1421"/>
                </a:lnTo>
                <a:lnTo>
                  <a:pt x="1505" y="1437"/>
                </a:lnTo>
                <a:lnTo>
                  <a:pt x="1542" y="1446"/>
                </a:lnTo>
                <a:lnTo>
                  <a:pt x="1581" y="1449"/>
                </a:lnTo>
                <a:lnTo>
                  <a:pt x="1619" y="1446"/>
                </a:lnTo>
                <a:lnTo>
                  <a:pt x="1655" y="1437"/>
                </a:lnTo>
                <a:lnTo>
                  <a:pt x="1690" y="1421"/>
                </a:lnTo>
                <a:lnTo>
                  <a:pt x="1721" y="1402"/>
                </a:lnTo>
                <a:lnTo>
                  <a:pt x="1749" y="1377"/>
                </a:lnTo>
                <a:lnTo>
                  <a:pt x="1772" y="1349"/>
                </a:lnTo>
                <a:lnTo>
                  <a:pt x="1793" y="1318"/>
                </a:lnTo>
                <a:lnTo>
                  <a:pt x="1807" y="1283"/>
                </a:lnTo>
                <a:lnTo>
                  <a:pt x="1816" y="1246"/>
                </a:lnTo>
                <a:lnTo>
                  <a:pt x="1819" y="1206"/>
                </a:lnTo>
                <a:lnTo>
                  <a:pt x="1817" y="1185"/>
                </a:lnTo>
                <a:lnTo>
                  <a:pt x="1813" y="1162"/>
                </a:lnTo>
                <a:lnTo>
                  <a:pt x="1806" y="1138"/>
                </a:lnTo>
                <a:lnTo>
                  <a:pt x="1797" y="1111"/>
                </a:lnTo>
                <a:lnTo>
                  <a:pt x="1784" y="1083"/>
                </a:lnTo>
                <a:lnTo>
                  <a:pt x="1771" y="1054"/>
                </a:lnTo>
                <a:lnTo>
                  <a:pt x="1757" y="1025"/>
                </a:lnTo>
                <a:lnTo>
                  <a:pt x="1741" y="994"/>
                </a:lnTo>
                <a:lnTo>
                  <a:pt x="1725" y="964"/>
                </a:lnTo>
                <a:lnTo>
                  <a:pt x="1708" y="935"/>
                </a:lnTo>
                <a:lnTo>
                  <a:pt x="1691" y="907"/>
                </a:lnTo>
                <a:lnTo>
                  <a:pt x="1675" y="879"/>
                </a:lnTo>
                <a:lnTo>
                  <a:pt x="1658" y="852"/>
                </a:lnTo>
                <a:lnTo>
                  <a:pt x="1642" y="828"/>
                </a:lnTo>
                <a:lnTo>
                  <a:pt x="1627" y="806"/>
                </a:lnTo>
                <a:lnTo>
                  <a:pt x="1614" y="785"/>
                </a:lnTo>
                <a:lnTo>
                  <a:pt x="1603" y="769"/>
                </a:lnTo>
                <a:lnTo>
                  <a:pt x="1594" y="755"/>
                </a:lnTo>
                <a:lnTo>
                  <a:pt x="1587" y="744"/>
                </a:lnTo>
                <a:lnTo>
                  <a:pt x="1582" y="738"/>
                </a:lnTo>
                <a:lnTo>
                  <a:pt x="1581" y="736"/>
                </a:lnTo>
                <a:close/>
                <a:moveTo>
                  <a:pt x="1581" y="0"/>
                </a:moveTo>
                <a:lnTo>
                  <a:pt x="1581" y="0"/>
                </a:lnTo>
                <a:lnTo>
                  <a:pt x="1681" y="3"/>
                </a:lnTo>
                <a:lnTo>
                  <a:pt x="1778" y="12"/>
                </a:lnTo>
                <a:lnTo>
                  <a:pt x="1875" y="27"/>
                </a:lnTo>
                <a:lnTo>
                  <a:pt x="1970" y="49"/>
                </a:lnTo>
                <a:lnTo>
                  <a:pt x="2062" y="76"/>
                </a:lnTo>
                <a:lnTo>
                  <a:pt x="2152" y="108"/>
                </a:lnTo>
                <a:lnTo>
                  <a:pt x="2239" y="145"/>
                </a:lnTo>
                <a:lnTo>
                  <a:pt x="2324" y="189"/>
                </a:lnTo>
                <a:lnTo>
                  <a:pt x="2405" y="236"/>
                </a:lnTo>
                <a:lnTo>
                  <a:pt x="2484" y="288"/>
                </a:lnTo>
                <a:lnTo>
                  <a:pt x="2558" y="345"/>
                </a:lnTo>
                <a:lnTo>
                  <a:pt x="2630" y="406"/>
                </a:lnTo>
                <a:lnTo>
                  <a:pt x="2698" y="471"/>
                </a:lnTo>
                <a:lnTo>
                  <a:pt x="2762" y="541"/>
                </a:lnTo>
                <a:lnTo>
                  <a:pt x="2822" y="614"/>
                </a:lnTo>
                <a:lnTo>
                  <a:pt x="2878" y="690"/>
                </a:lnTo>
                <a:lnTo>
                  <a:pt x="2929" y="770"/>
                </a:lnTo>
                <a:lnTo>
                  <a:pt x="2976" y="853"/>
                </a:lnTo>
                <a:lnTo>
                  <a:pt x="3018" y="939"/>
                </a:lnTo>
                <a:lnTo>
                  <a:pt x="3055" y="1029"/>
                </a:lnTo>
                <a:lnTo>
                  <a:pt x="3086" y="1120"/>
                </a:lnTo>
                <a:lnTo>
                  <a:pt x="3113" y="1214"/>
                </a:lnTo>
                <a:lnTo>
                  <a:pt x="3134" y="1310"/>
                </a:lnTo>
                <a:lnTo>
                  <a:pt x="3149" y="1409"/>
                </a:lnTo>
                <a:lnTo>
                  <a:pt x="3159" y="1510"/>
                </a:lnTo>
                <a:lnTo>
                  <a:pt x="3162" y="1611"/>
                </a:lnTo>
                <a:lnTo>
                  <a:pt x="3159" y="1711"/>
                </a:lnTo>
                <a:lnTo>
                  <a:pt x="3150" y="1810"/>
                </a:lnTo>
                <a:lnTo>
                  <a:pt x="3135" y="1905"/>
                </a:lnTo>
                <a:lnTo>
                  <a:pt x="3115" y="2000"/>
                </a:lnTo>
                <a:lnTo>
                  <a:pt x="3089" y="2092"/>
                </a:lnTo>
                <a:lnTo>
                  <a:pt x="3058" y="2181"/>
                </a:lnTo>
                <a:lnTo>
                  <a:pt x="3023" y="2269"/>
                </a:lnTo>
                <a:lnTo>
                  <a:pt x="2983" y="2354"/>
                </a:lnTo>
                <a:lnTo>
                  <a:pt x="2983" y="2353"/>
                </a:lnTo>
                <a:lnTo>
                  <a:pt x="2983" y="2353"/>
                </a:lnTo>
                <a:lnTo>
                  <a:pt x="2934" y="2291"/>
                </a:lnTo>
                <a:lnTo>
                  <a:pt x="2884" y="2234"/>
                </a:lnTo>
                <a:lnTo>
                  <a:pt x="2830" y="2179"/>
                </a:lnTo>
                <a:lnTo>
                  <a:pt x="2774" y="2128"/>
                </a:lnTo>
                <a:lnTo>
                  <a:pt x="2717" y="2080"/>
                </a:lnTo>
                <a:lnTo>
                  <a:pt x="2656" y="2034"/>
                </a:lnTo>
                <a:lnTo>
                  <a:pt x="2595" y="1988"/>
                </a:lnTo>
                <a:lnTo>
                  <a:pt x="2532" y="1946"/>
                </a:lnTo>
                <a:lnTo>
                  <a:pt x="2491" y="1923"/>
                </a:lnTo>
                <a:lnTo>
                  <a:pt x="2447" y="1904"/>
                </a:lnTo>
                <a:lnTo>
                  <a:pt x="2404" y="1892"/>
                </a:lnTo>
                <a:lnTo>
                  <a:pt x="2361" y="1886"/>
                </a:lnTo>
                <a:lnTo>
                  <a:pt x="2316" y="1884"/>
                </a:lnTo>
                <a:lnTo>
                  <a:pt x="2271" y="1887"/>
                </a:lnTo>
                <a:lnTo>
                  <a:pt x="2227" y="1894"/>
                </a:lnTo>
                <a:lnTo>
                  <a:pt x="2182" y="1904"/>
                </a:lnTo>
                <a:lnTo>
                  <a:pt x="2138" y="1917"/>
                </a:lnTo>
                <a:lnTo>
                  <a:pt x="2094" y="1934"/>
                </a:lnTo>
                <a:lnTo>
                  <a:pt x="2041" y="1952"/>
                </a:lnTo>
                <a:lnTo>
                  <a:pt x="1988" y="1963"/>
                </a:lnTo>
                <a:lnTo>
                  <a:pt x="1936" y="1965"/>
                </a:lnTo>
                <a:lnTo>
                  <a:pt x="1883" y="1961"/>
                </a:lnTo>
                <a:lnTo>
                  <a:pt x="1832" y="1948"/>
                </a:lnTo>
                <a:lnTo>
                  <a:pt x="1763" y="1931"/>
                </a:lnTo>
                <a:lnTo>
                  <a:pt x="1695" y="1919"/>
                </a:lnTo>
                <a:lnTo>
                  <a:pt x="1626" y="1912"/>
                </a:lnTo>
                <a:lnTo>
                  <a:pt x="1557" y="1909"/>
                </a:lnTo>
                <a:lnTo>
                  <a:pt x="1487" y="1909"/>
                </a:lnTo>
                <a:lnTo>
                  <a:pt x="1458" y="1911"/>
                </a:lnTo>
                <a:lnTo>
                  <a:pt x="1432" y="1917"/>
                </a:lnTo>
                <a:lnTo>
                  <a:pt x="1408" y="1929"/>
                </a:lnTo>
                <a:lnTo>
                  <a:pt x="1385" y="1945"/>
                </a:lnTo>
                <a:lnTo>
                  <a:pt x="1366" y="1967"/>
                </a:lnTo>
                <a:lnTo>
                  <a:pt x="1365" y="1973"/>
                </a:lnTo>
                <a:lnTo>
                  <a:pt x="1368" y="1981"/>
                </a:lnTo>
                <a:lnTo>
                  <a:pt x="1377" y="1991"/>
                </a:lnTo>
                <a:lnTo>
                  <a:pt x="1389" y="2003"/>
                </a:lnTo>
                <a:lnTo>
                  <a:pt x="1405" y="2014"/>
                </a:lnTo>
                <a:lnTo>
                  <a:pt x="1424" y="2026"/>
                </a:lnTo>
                <a:lnTo>
                  <a:pt x="1445" y="2039"/>
                </a:lnTo>
                <a:lnTo>
                  <a:pt x="1469" y="2050"/>
                </a:lnTo>
                <a:lnTo>
                  <a:pt x="1494" y="2060"/>
                </a:lnTo>
                <a:lnTo>
                  <a:pt x="1520" y="2068"/>
                </a:lnTo>
                <a:lnTo>
                  <a:pt x="1548" y="2076"/>
                </a:lnTo>
                <a:lnTo>
                  <a:pt x="1575" y="2080"/>
                </a:lnTo>
                <a:lnTo>
                  <a:pt x="1602" y="2082"/>
                </a:lnTo>
                <a:lnTo>
                  <a:pt x="1596" y="2087"/>
                </a:lnTo>
                <a:lnTo>
                  <a:pt x="1586" y="2091"/>
                </a:lnTo>
                <a:lnTo>
                  <a:pt x="1571" y="2093"/>
                </a:lnTo>
                <a:lnTo>
                  <a:pt x="1552" y="2093"/>
                </a:lnTo>
                <a:lnTo>
                  <a:pt x="1530" y="2092"/>
                </a:lnTo>
                <a:lnTo>
                  <a:pt x="1505" y="2090"/>
                </a:lnTo>
                <a:lnTo>
                  <a:pt x="1478" y="2087"/>
                </a:lnTo>
                <a:lnTo>
                  <a:pt x="1450" y="2084"/>
                </a:lnTo>
                <a:lnTo>
                  <a:pt x="1420" y="2079"/>
                </a:lnTo>
                <a:lnTo>
                  <a:pt x="1388" y="2074"/>
                </a:lnTo>
                <a:lnTo>
                  <a:pt x="1358" y="2068"/>
                </a:lnTo>
                <a:lnTo>
                  <a:pt x="1327" y="2063"/>
                </a:lnTo>
                <a:lnTo>
                  <a:pt x="1298" y="2058"/>
                </a:lnTo>
                <a:lnTo>
                  <a:pt x="1269" y="2053"/>
                </a:lnTo>
                <a:lnTo>
                  <a:pt x="1242" y="2048"/>
                </a:lnTo>
                <a:lnTo>
                  <a:pt x="1218" y="2044"/>
                </a:lnTo>
                <a:lnTo>
                  <a:pt x="1196" y="2040"/>
                </a:lnTo>
                <a:lnTo>
                  <a:pt x="1178" y="2038"/>
                </a:lnTo>
                <a:lnTo>
                  <a:pt x="1164" y="2037"/>
                </a:lnTo>
                <a:lnTo>
                  <a:pt x="1154" y="2036"/>
                </a:lnTo>
                <a:lnTo>
                  <a:pt x="869" y="2000"/>
                </a:lnTo>
                <a:lnTo>
                  <a:pt x="847" y="1997"/>
                </a:lnTo>
                <a:lnTo>
                  <a:pt x="828" y="1993"/>
                </a:lnTo>
                <a:lnTo>
                  <a:pt x="812" y="1990"/>
                </a:lnTo>
                <a:lnTo>
                  <a:pt x="798" y="1986"/>
                </a:lnTo>
                <a:lnTo>
                  <a:pt x="786" y="1983"/>
                </a:lnTo>
                <a:lnTo>
                  <a:pt x="774" y="1980"/>
                </a:lnTo>
                <a:lnTo>
                  <a:pt x="762" y="1978"/>
                </a:lnTo>
                <a:lnTo>
                  <a:pt x="751" y="1978"/>
                </a:lnTo>
                <a:lnTo>
                  <a:pt x="738" y="1979"/>
                </a:lnTo>
                <a:lnTo>
                  <a:pt x="723" y="1983"/>
                </a:lnTo>
                <a:lnTo>
                  <a:pt x="708" y="1988"/>
                </a:lnTo>
                <a:lnTo>
                  <a:pt x="689" y="1998"/>
                </a:lnTo>
                <a:lnTo>
                  <a:pt x="668" y="2009"/>
                </a:lnTo>
                <a:lnTo>
                  <a:pt x="665" y="2010"/>
                </a:lnTo>
                <a:lnTo>
                  <a:pt x="660" y="2011"/>
                </a:lnTo>
                <a:lnTo>
                  <a:pt x="656" y="2011"/>
                </a:lnTo>
                <a:lnTo>
                  <a:pt x="630" y="2011"/>
                </a:lnTo>
                <a:lnTo>
                  <a:pt x="608" y="2014"/>
                </a:lnTo>
                <a:lnTo>
                  <a:pt x="588" y="2021"/>
                </a:lnTo>
                <a:lnTo>
                  <a:pt x="570" y="2031"/>
                </a:lnTo>
                <a:lnTo>
                  <a:pt x="554" y="2046"/>
                </a:lnTo>
                <a:lnTo>
                  <a:pt x="539" y="2062"/>
                </a:lnTo>
                <a:lnTo>
                  <a:pt x="530" y="2076"/>
                </a:lnTo>
                <a:lnTo>
                  <a:pt x="526" y="2091"/>
                </a:lnTo>
                <a:lnTo>
                  <a:pt x="525" y="2105"/>
                </a:lnTo>
                <a:lnTo>
                  <a:pt x="527" y="2121"/>
                </a:lnTo>
                <a:lnTo>
                  <a:pt x="532" y="2136"/>
                </a:lnTo>
                <a:lnTo>
                  <a:pt x="538" y="2147"/>
                </a:lnTo>
                <a:lnTo>
                  <a:pt x="546" y="2153"/>
                </a:lnTo>
                <a:lnTo>
                  <a:pt x="556" y="2157"/>
                </a:lnTo>
                <a:lnTo>
                  <a:pt x="566" y="2159"/>
                </a:lnTo>
                <a:lnTo>
                  <a:pt x="577" y="2161"/>
                </a:lnTo>
                <a:lnTo>
                  <a:pt x="588" y="2164"/>
                </a:lnTo>
                <a:lnTo>
                  <a:pt x="621" y="2177"/>
                </a:lnTo>
                <a:lnTo>
                  <a:pt x="650" y="2190"/>
                </a:lnTo>
                <a:lnTo>
                  <a:pt x="677" y="2201"/>
                </a:lnTo>
                <a:lnTo>
                  <a:pt x="703" y="2211"/>
                </a:lnTo>
                <a:lnTo>
                  <a:pt x="728" y="2222"/>
                </a:lnTo>
                <a:lnTo>
                  <a:pt x="755" y="2232"/>
                </a:lnTo>
                <a:lnTo>
                  <a:pt x="783" y="2241"/>
                </a:lnTo>
                <a:lnTo>
                  <a:pt x="813" y="2251"/>
                </a:lnTo>
                <a:lnTo>
                  <a:pt x="846" y="2262"/>
                </a:lnTo>
                <a:lnTo>
                  <a:pt x="886" y="2272"/>
                </a:lnTo>
                <a:lnTo>
                  <a:pt x="929" y="2283"/>
                </a:lnTo>
                <a:lnTo>
                  <a:pt x="1021" y="2308"/>
                </a:lnTo>
                <a:lnTo>
                  <a:pt x="1111" y="2333"/>
                </a:lnTo>
                <a:lnTo>
                  <a:pt x="1202" y="2358"/>
                </a:lnTo>
                <a:lnTo>
                  <a:pt x="1294" y="2381"/>
                </a:lnTo>
                <a:lnTo>
                  <a:pt x="1325" y="2388"/>
                </a:lnTo>
                <a:lnTo>
                  <a:pt x="1355" y="2395"/>
                </a:lnTo>
                <a:lnTo>
                  <a:pt x="1384" y="2403"/>
                </a:lnTo>
                <a:lnTo>
                  <a:pt x="1414" y="2414"/>
                </a:lnTo>
                <a:lnTo>
                  <a:pt x="1442" y="2427"/>
                </a:lnTo>
                <a:lnTo>
                  <a:pt x="1491" y="2452"/>
                </a:lnTo>
                <a:lnTo>
                  <a:pt x="1542" y="2471"/>
                </a:lnTo>
                <a:lnTo>
                  <a:pt x="1592" y="2483"/>
                </a:lnTo>
                <a:lnTo>
                  <a:pt x="1644" y="2492"/>
                </a:lnTo>
                <a:lnTo>
                  <a:pt x="1699" y="2496"/>
                </a:lnTo>
                <a:lnTo>
                  <a:pt x="1753" y="2495"/>
                </a:lnTo>
                <a:lnTo>
                  <a:pt x="1879" y="2492"/>
                </a:lnTo>
                <a:lnTo>
                  <a:pt x="2006" y="2493"/>
                </a:lnTo>
                <a:lnTo>
                  <a:pt x="2132" y="2494"/>
                </a:lnTo>
                <a:lnTo>
                  <a:pt x="2192" y="2496"/>
                </a:lnTo>
                <a:lnTo>
                  <a:pt x="2248" y="2502"/>
                </a:lnTo>
                <a:lnTo>
                  <a:pt x="2301" y="2513"/>
                </a:lnTo>
                <a:lnTo>
                  <a:pt x="2353" y="2530"/>
                </a:lnTo>
                <a:lnTo>
                  <a:pt x="2401" y="2550"/>
                </a:lnTo>
                <a:lnTo>
                  <a:pt x="2446" y="2576"/>
                </a:lnTo>
                <a:lnTo>
                  <a:pt x="2490" y="2607"/>
                </a:lnTo>
                <a:lnTo>
                  <a:pt x="2530" y="2643"/>
                </a:lnTo>
                <a:lnTo>
                  <a:pt x="2568" y="2684"/>
                </a:lnTo>
                <a:lnTo>
                  <a:pt x="2604" y="2730"/>
                </a:lnTo>
                <a:lnTo>
                  <a:pt x="2636" y="2781"/>
                </a:lnTo>
                <a:lnTo>
                  <a:pt x="2634" y="2783"/>
                </a:lnTo>
                <a:lnTo>
                  <a:pt x="2630" y="2790"/>
                </a:lnTo>
                <a:lnTo>
                  <a:pt x="2622" y="2799"/>
                </a:lnTo>
                <a:lnTo>
                  <a:pt x="2610" y="2812"/>
                </a:lnTo>
                <a:lnTo>
                  <a:pt x="2596" y="2828"/>
                </a:lnTo>
                <a:lnTo>
                  <a:pt x="2577" y="2846"/>
                </a:lnTo>
                <a:lnTo>
                  <a:pt x="2556" y="2866"/>
                </a:lnTo>
                <a:lnTo>
                  <a:pt x="2532" y="2888"/>
                </a:lnTo>
                <a:lnTo>
                  <a:pt x="2504" y="2912"/>
                </a:lnTo>
                <a:lnTo>
                  <a:pt x="2473" y="2936"/>
                </a:lnTo>
                <a:lnTo>
                  <a:pt x="2437" y="2962"/>
                </a:lnTo>
                <a:lnTo>
                  <a:pt x="2399" y="2989"/>
                </a:lnTo>
                <a:lnTo>
                  <a:pt x="2358" y="3016"/>
                </a:lnTo>
                <a:lnTo>
                  <a:pt x="2312" y="3041"/>
                </a:lnTo>
                <a:lnTo>
                  <a:pt x="2264" y="3067"/>
                </a:lnTo>
                <a:lnTo>
                  <a:pt x="2212" y="3093"/>
                </a:lnTo>
                <a:lnTo>
                  <a:pt x="2156" y="3116"/>
                </a:lnTo>
                <a:lnTo>
                  <a:pt x="2097" y="3138"/>
                </a:lnTo>
                <a:lnTo>
                  <a:pt x="2034" y="3158"/>
                </a:lnTo>
                <a:lnTo>
                  <a:pt x="1968" y="3177"/>
                </a:lnTo>
                <a:lnTo>
                  <a:pt x="1897" y="3192"/>
                </a:lnTo>
                <a:lnTo>
                  <a:pt x="1824" y="3205"/>
                </a:lnTo>
                <a:lnTo>
                  <a:pt x="1746" y="3215"/>
                </a:lnTo>
                <a:lnTo>
                  <a:pt x="1666" y="3221"/>
                </a:lnTo>
                <a:lnTo>
                  <a:pt x="1581" y="3223"/>
                </a:lnTo>
                <a:lnTo>
                  <a:pt x="1480" y="3219"/>
                </a:lnTo>
                <a:lnTo>
                  <a:pt x="1382" y="3210"/>
                </a:lnTo>
                <a:lnTo>
                  <a:pt x="1286" y="3194"/>
                </a:lnTo>
                <a:lnTo>
                  <a:pt x="1191" y="3174"/>
                </a:lnTo>
                <a:lnTo>
                  <a:pt x="1099" y="3146"/>
                </a:lnTo>
                <a:lnTo>
                  <a:pt x="1010" y="3114"/>
                </a:lnTo>
                <a:lnTo>
                  <a:pt x="922" y="3076"/>
                </a:lnTo>
                <a:lnTo>
                  <a:pt x="837" y="3034"/>
                </a:lnTo>
                <a:lnTo>
                  <a:pt x="756" y="2986"/>
                </a:lnTo>
                <a:lnTo>
                  <a:pt x="677" y="2933"/>
                </a:lnTo>
                <a:lnTo>
                  <a:pt x="603" y="2877"/>
                </a:lnTo>
                <a:lnTo>
                  <a:pt x="531" y="2816"/>
                </a:lnTo>
                <a:lnTo>
                  <a:pt x="462" y="2751"/>
                </a:lnTo>
                <a:lnTo>
                  <a:pt x="399" y="2682"/>
                </a:lnTo>
                <a:lnTo>
                  <a:pt x="339" y="2609"/>
                </a:lnTo>
                <a:lnTo>
                  <a:pt x="283" y="2532"/>
                </a:lnTo>
                <a:lnTo>
                  <a:pt x="232" y="2452"/>
                </a:lnTo>
                <a:lnTo>
                  <a:pt x="185" y="2368"/>
                </a:lnTo>
                <a:lnTo>
                  <a:pt x="143" y="2282"/>
                </a:lnTo>
                <a:lnTo>
                  <a:pt x="106" y="2194"/>
                </a:lnTo>
                <a:lnTo>
                  <a:pt x="75" y="2102"/>
                </a:lnTo>
                <a:lnTo>
                  <a:pt x="48" y="2008"/>
                </a:lnTo>
                <a:lnTo>
                  <a:pt x="27" y="1911"/>
                </a:lnTo>
                <a:lnTo>
                  <a:pt x="12" y="1814"/>
                </a:lnTo>
                <a:lnTo>
                  <a:pt x="3" y="1713"/>
                </a:lnTo>
                <a:lnTo>
                  <a:pt x="0" y="1611"/>
                </a:lnTo>
                <a:lnTo>
                  <a:pt x="3" y="1510"/>
                </a:lnTo>
                <a:lnTo>
                  <a:pt x="12" y="1409"/>
                </a:lnTo>
                <a:lnTo>
                  <a:pt x="27" y="1310"/>
                </a:lnTo>
                <a:lnTo>
                  <a:pt x="48" y="1214"/>
                </a:lnTo>
                <a:lnTo>
                  <a:pt x="75" y="1120"/>
                </a:lnTo>
                <a:lnTo>
                  <a:pt x="106" y="1029"/>
                </a:lnTo>
                <a:lnTo>
                  <a:pt x="143" y="939"/>
                </a:lnTo>
                <a:lnTo>
                  <a:pt x="185" y="853"/>
                </a:lnTo>
                <a:lnTo>
                  <a:pt x="232" y="770"/>
                </a:lnTo>
                <a:lnTo>
                  <a:pt x="283" y="690"/>
                </a:lnTo>
                <a:lnTo>
                  <a:pt x="339" y="614"/>
                </a:lnTo>
                <a:lnTo>
                  <a:pt x="399" y="541"/>
                </a:lnTo>
                <a:lnTo>
                  <a:pt x="462" y="471"/>
                </a:lnTo>
                <a:lnTo>
                  <a:pt x="531" y="406"/>
                </a:lnTo>
                <a:lnTo>
                  <a:pt x="603" y="345"/>
                </a:lnTo>
                <a:lnTo>
                  <a:pt x="677" y="288"/>
                </a:lnTo>
                <a:lnTo>
                  <a:pt x="756" y="236"/>
                </a:lnTo>
                <a:lnTo>
                  <a:pt x="837" y="189"/>
                </a:lnTo>
                <a:lnTo>
                  <a:pt x="922" y="145"/>
                </a:lnTo>
                <a:lnTo>
                  <a:pt x="1010" y="108"/>
                </a:lnTo>
                <a:lnTo>
                  <a:pt x="1099" y="76"/>
                </a:lnTo>
                <a:lnTo>
                  <a:pt x="1191" y="49"/>
                </a:lnTo>
                <a:lnTo>
                  <a:pt x="1286" y="27"/>
                </a:lnTo>
                <a:lnTo>
                  <a:pt x="1382" y="12"/>
                </a:lnTo>
                <a:lnTo>
                  <a:pt x="1480" y="3"/>
                </a:lnTo>
                <a:lnTo>
                  <a:pt x="158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68" name="Group 967"/>
          <p:cNvGrpSpPr/>
          <p:nvPr/>
        </p:nvGrpSpPr>
        <p:grpSpPr>
          <a:xfrm>
            <a:off x="9140972" y="2705100"/>
            <a:ext cx="449262" cy="515937"/>
            <a:chOff x="9110663" y="2705100"/>
            <a:chExt cx="449262" cy="5159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38" name="Freeform 433"/>
            <p:cNvSpPr>
              <a:spLocks/>
            </p:cNvSpPr>
            <p:nvPr/>
          </p:nvSpPr>
          <p:spPr bwMode="auto">
            <a:xfrm>
              <a:off x="9110663" y="2705100"/>
              <a:ext cx="449262" cy="509587"/>
            </a:xfrm>
            <a:custGeom>
              <a:avLst/>
              <a:gdLst>
                <a:gd name="T0" fmla="*/ 340 w 2831"/>
                <a:gd name="T1" fmla="*/ 0 h 3207"/>
                <a:gd name="T2" fmla="*/ 2187 w 2831"/>
                <a:gd name="T3" fmla="*/ 522 h 3207"/>
                <a:gd name="T4" fmla="*/ 2131 w 2831"/>
                <a:gd name="T5" fmla="*/ 707 h 3207"/>
                <a:gd name="T6" fmla="*/ 2629 w 2831"/>
                <a:gd name="T7" fmla="*/ 305 h 3207"/>
                <a:gd name="T8" fmla="*/ 2831 w 2831"/>
                <a:gd name="T9" fmla="*/ 470 h 3207"/>
                <a:gd name="T10" fmla="*/ 2004 w 2831"/>
                <a:gd name="T11" fmla="*/ 1136 h 3207"/>
                <a:gd name="T12" fmla="*/ 2001 w 2831"/>
                <a:gd name="T13" fmla="*/ 1133 h 3207"/>
                <a:gd name="T14" fmla="*/ 2001 w 2831"/>
                <a:gd name="T15" fmla="*/ 1149 h 3207"/>
                <a:gd name="T16" fmla="*/ 1785 w 2831"/>
                <a:gd name="T17" fmla="*/ 1149 h 3207"/>
                <a:gd name="T18" fmla="*/ 1785 w 2831"/>
                <a:gd name="T19" fmla="*/ 2535 h 3207"/>
                <a:gd name="T20" fmla="*/ 1734 w 2831"/>
                <a:gd name="T21" fmla="*/ 2538 h 3207"/>
                <a:gd name="T22" fmla="*/ 1685 w 2831"/>
                <a:gd name="T23" fmla="*/ 2547 h 3207"/>
                <a:gd name="T24" fmla="*/ 1638 w 2831"/>
                <a:gd name="T25" fmla="*/ 2562 h 3207"/>
                <a:gd name="T26" fmla="*/ 1594 w 2831"/>
                <a:gd name="T27" fmla="*/ 2582 h 3207"/>
                <a:gd name="T28" fmla="*/ 1553 w 2831"/>
                <a:gd name="T29" fmla="*/ 2607 h 3207"/>
                <a:gd name="T30" fmla="*/ 1515 w 2831"/>
                <a:gd name="T31" fmla="*/ 2636 h 3207"/>
                <a:gd name="T32" fmla="*/ 1482 w 2831"/>
                <a:gd name="T33" fmla="*/ 2669 h 3207"/>
                <a:gd name="T34" fmla="*/ 1453 w 2831"/>
                <a:gd name="T35" fmla="*/ 2707 h 3207"/>
                <a:gd name="T36" fmla="*/ 1427 w 2831"/>
                <a:gd name="T37" fmla="*/ 2747 h 3207"/>
                <a:gd name="T38" fmla="*/ 1407 w 2831"/>
                <a:gd name="T39" fmla="*/ 2791 h 3207"/>
                <a:gd name="T40" fmla="*/ 1392 w 2831"/>
                <a:gd name="T41" fmla="*/ 2836 h 3207"/>
                <a:gd name="T42" fmla="*/ 1382 w 2831"/>
                <a:gd name="T43" fmla="*/ 2884 h 3207"/>
                <a:gd name="T44" fmla="*/ 1379 w 2831"/>
                <a:gd name="T45" fmla="*/ 2934 h 3207"/>
                <a:gd name="T46" fmla="*/ 1382 w 2831"/>
                <a:gd name="T47" fmla="*/ 2984 h 3207"/>
                <a:gd name="T48" fmla="*/ 1392 w 2831"/>
                <a:gd name="T49" fmla="*/ 3031 h 3207"/>
                <a:gd name="T50" fmla="*/ 1406 w 2831"/>
                <a:gd name="T51" fmla="*/ 3076 h 3207"/>
                <a:gd name="T52" fmla="*/ 1426 w 2831"/>
                <a:gd name="T53" fmla="*/ 3118 h 3207"/>
                <a:gd name="T54" fmla="*/ 1450 w 2831"/>
                <a:gd name="T55" fmla="*/ 3157 h 3207"/>
                <a:gd name="T56" fmla="*/ 1480 w 2831"/>
                <a:gd name="T57" fmla="*/ 3195 h 3207"/>
                <a:gd name="T58" fmla="*/ 771 w 2831"/>
                <a:gd name="T59" fmla="*/ 3207 h 3207"/>
                <a:gd name="T60" fmla="*/ 362 w 2831"/>
                <a:gd name="T61" fmla="*/ 1149 h 3207"/>
                <a:gd name="T62" fmla="*/ 212 w 2831"/>
                <a:gd name="T63" fmla="*/ 1149 h 3207"/>
                <a:gd name="T64" fmla="*/ 0 w 2831"/>
                <a:gd name="T65" fmla="*/ 777 h 3207"/>
                <a:gd name="T66" fmla="*/ 1732 w 2831"/>
                <a:gd name="T67" fmla="*/ 777 h 3207"/>
                <a:gd name="T68" fmla="*/ 161 w 2831"/>
                <a:gd name="T69" fmla="*/ 314 h 3207"/>
                <a:gd name="T70" fmla="*/ 340 w 2831"/>
                <a:gd name="T71" fmla="*/ 0 h 3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31" h="3207">
                  <a:moveTo>
                    <a:pt x="340" y="0"/>
                  </a:moveTo>
                  <a:lnTo>
                    <a:pt x="2187" y="522"/>
                  </a:lnTo>
                  <a:lnTo>
                    <a:pt x="2131" y="707"/>
                  </a:lnTo>
                  <a:lnTo>
                    <a:pt x="2629" y="305"/>
                  </a:lnTo>
                  <a:lnTo>
                    <a:pt x="2831" y="470"/>
                  </a:lnTo>
                  <a:lnTo>
                    <a:pt x="2004" y="1136"/>
                  </a:lnTo>
                  <a:lnTo>
                    <a:pt x="2001" y="1133"/>
                  </a:lnTo>
                  <a:lnTo>
                    <a:pt x="2001" y="1149"/>
                  </a:lnTo>
                  <a:lnTo>
                    <a:pt x="1785" y="1149"/>
                  </a:lnTo>
                  <a:lnTo>
                    <a:pt x="1785" y="2535"/>
                  </a:lnTo>
                  <a:lnTo>
                    <a:pt x="1734" y="2538"/>
                  </a:lnTo>
                  <a:lnTo>
                    <a:pt x="1685" y="2547"/>
                  </a:lnTo>
                  <a:lnTo>
                    <a:pt x="1638" y="2562"/>
                  </a:lnTo>
                  <a:lnTo>
                    <a:pt x="1594" y="2582"/>
                  </a:lnTo>
                  <a:lnTo>
                    <a:pt x="1553" y="2607"/>
                  </a:lnTo>
                  <a:lnTo>
                    <a:pt x="1515" y="2636"/>
                  </a:lnTo>
                  <a:lnTo>
                    <a:pt x="1482" y="2669"/>
                  </a:lnTo>
                  <a:lnTo>
                    <a:pt x="1453" y="2707"/>
                  </a:lnTo>
                  <a:lnTo>
                    <a:pt x="1427" y="2747"/>
                  </a:lnTo>
                  <a:lnTo>
                    <a:pt x="1407" y="2791"/>
                  </a:lnTo>
                  <a:lnTo>
                    <a:pt x="1392" y="2836"/>
                  </a:lnTo>
                  <a:lnTo>
                    <a:pt x="1382" y="2884"/>
                  </a:lnTo>
                  <a:lnTo>
                    <a:pt x="1379" y="2934"/>
                  </a:lnTo>
                  <a:lnTo>
                    <a:pt x="1382" y="2984"/>
                  </a:lnTo>
                  <a:lnTo>
                    <a:pt x="1392" y="3031"/>
                  </a:lnTo>
                  <a:lnTo>
                    <a:pt x="1406" y="3076"/>
                  </a:lnTo>
                  <a:lnTo>
                    <a:pt x="1426" y="3118"/>
                  </a:lnTo>
                  <a:lnTo>
                    <a:pt x="1450" y="3157"/>
                  </a:lnTo>
                  <a:lnTo>
                    <a:pt x="1480" y="3195"/>
                  </a:lnTo>
                  <a:lnTo>
                    <a:pt x="771" y="3207"/>
                  </a:lnTo>
                  <a:lnTo>
                    <a:pt x="362" y="1149"/>
                  </a:lnTo>
                  <a:lnTo>
                    <a:pt x="212" y="1149"/>
                  </a:lnTo>
                  <a:lnTo>
                    <a:pt x="0" y="777"/>
                  </a:lnTo>
                  <a:lnTo>
                    <a:pt x="1732" y="777"/>
                  </a:lnTo>
                  <a:lnTo>
                    <a:pt x="161" y="314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9" name="Freeform 434"/>
            <p:cNvSpPr>
              <a:spLocks noEditPoints="1"/>
            </p:cNvSpPr>
            <p:nvPr/>
          </p:nvSpPr>
          <p:spPr bwMode="auto">
            <a:xfrm>
              <a:off x="9348788" y="3121025"/>
              <a:ext cx="101600" cy="100012"/>
            </a:xfrm>
            <a:custGeom>
              <a:avLst/>
              <a:gdLst>
                <a:gd name="T0" fmla="*/ 290 w 648"/>
                <a:gd name="T1" fmla="*/ 137 h 638"/>
                <a:gd name="T2" fmla="*/ 230 w 648"/>
                <a:gd name="T3" fmla="*/ 160 h 638"/>
                <a:gd name="T4" fmla="*/ 180 w 648"/>
                <a:gd name="T5" fmla="*/ 200 h 638"/>
                <a:gd name="T6" fmla="*/ 148 w 648"/>
                <a:gd name="T7" fmla="*/ 254 h 638"/>
                <a:gd name="T8" fmla="*/ 136 w 648"/>
                <a:gd name="T9" fmla="*/ 318 h 638"/>
                <a:gd name="T10" fmla="*/ 148 w 648"/>
                <a:gd name="T11" fmla="*/ 383 h 638"/>
                <a:gd name="T12" fmla="*/ 180 w 648"/>
                <a:gd name="T13" fmla="*/ 437 h 638"/>
                <a:gd name="T14" fmla="*/ 230 w 648"/>
                <a:gd name="T15" fmla="*/ 478 h 638"/>
                <a:gd name="T16" fmla="*/ 290 w 648"/>
                <a:gd name="T17" fmla="*/ 500 h 638"/>
                <a:gd name="T18" fmla="*/ 357 w 648"/>
                <a:gd name="T19" fmla="*/ 500 h 638"/>
                <a:gd name="T20" fmla="*/ 418 w 648"/>
                <a:gd name="T21" fmla="*/ 478 h 638"/>
                <a:gd name="T22" fmla="*/ 468 w 648"/>
                <a:gd name="T23" fmla="*/ 437 h 638"/>
                <a:gd name="T24" fmla="*/ 500 w 648"/>
                <a:gd name="T25" fmla="*/ 383 h 638"/>
                <a:gd name="T26" fmla="*/ 511 w 648"/>
                <a:gd name="T27" fmla="*/ 318 h 638"/>
                <a:gd name="T28" fmla="*/ 500 w 648"/>
                <a:gd name="T29" fmla="*/ 254 h 638"/>
                <a:gd name="T30" fmla="*/ 468 w 648"/>
                <a:gd name="T31" fmla="*/ 200 h 638"/>
                <a:gd name="T32" fmla="*/ 418 w 648"/>
                <a:gd name="T33" fmla="*/ 160 h 638"/>
                <a:gd name="T34" fmla="*/ 357 w 648"/>
                <a:gd name="T35" fmla="*/ 137 h 638"/>
                <a:gd name="T36" fmla="*/ 324 w 648"/>
                <a:gd name="T37" fmla="*/ 0 h 638"/>
                <a:gd name="T38" fmla="*/ 410 w 648"/>
                <a:gd name="T39" fmla="*/ 11 h 638"/>
                <a:gd name="T40" fmla="*/ 487 w 648"/>
                <a:gd name="T41" fmla="*/ 44 h 638"/>
                <a:gd name="T42" fmla="*/ 553 w 648"/>
                <a:gd name="T43" fmla="*/ 94 h 638"/>
                <a:gd name="T44" fmla="*/ 604 w 648"/>
                <a:gd name="T45" fmla="*/ 158 h 638"/>
                <a:gd name="T46" fmla="*/ 636 w 648"/>
                <a:gd name="T47" fmla="*/ 234 h 638"/>
                <a:gd name="T48" fmla="*/ 648 w 648"/>
                <a:gd name="T49" fmla="*/ 318 h 638"/>
                <a:gd name="T50" fmla="*/ 636 w 648"/>
                <a:gd name="T51" fmla="*/ 403 h 638"/>
                <a:gd name="T52" fmla="*/ 604 w 648"/>
                <a:gd name="T53" fmla="*/ 480 h 638"/>
                <a:gd name="T54" fmla="*/ 553 w 648"/>
                <a:gd name="T55" fmla="*/ 544 h 638"/>
                <a:gd name="T56" fmla="*/ 487 w 648"/>
                <a:gd name="T57" fmla="*/ 594 h 638"/>
                <a:gd name="T58" fmla="*/ 410 w 648"/>
                <a:gd name="T59" fmla="*/ 627 h 638"/>
                <a:gd name="T60" fmla="*/ 324 w 648"/>
                <a:gd name="T61" fmla="*/ 638 h 638"/>
                <a:gd name="T62" fmla="*/ 237 w 648"/>
                <a:gd name="T63" fmla="*/ 627 h 638"/>
                <a:gd name="T64" fmla="*/ 161 w 648"/>
                <a:gd name="T65" fmla="*/ 594 h 638"/>
                <a:gd name="T66" fmla="*/ 95 w 648"/>
                <a:gd name="T67" fmla="*/ 544 h 638"/>
                <a:gd name="T68" fmla="*/ 44 w 648"/>
                <a:gd name="T69" fmla="*/ 480 h 638"/>
                <a:gd name="T70" fmla="*/ 12 w 648"/>
                <a:gd name="T71" fmla="*/ 403 h 638"/>
                <a:gd name="T72" fmla="*/ 0 w 648"/>
                <a:gd name="T73" fmla="*/ 318 h 638"/>
                <a:gd name="T74" fmla="*/ 12 w 648"/>
                <a:gd name="T75" fmla="*/ 234 h 638"/>
                <a:gd name="T76" fmla="*/ 44 w 648"/>
                <a:gd name="T77" fmla="*/ 158 h 638"/>
                <a:gd name="T78" fmla="*/ 95 w 648"/>
                <a:gd name="T79" fmla="*/ 94 h 638"/>
                <a:gd name="T80" fmla="*/ 161 w 648"/>
                <a:gd name="T81" fmla="*/ 44 h 638"/>
                <a:gd name="T82" fmla="*/ 237 w 648"/>
                <a:gd name="T83" fmla="*/ 11 h 638"/>
                <a:gd name="T84" fmla="*/ 324 w 648"/>
                <a:gd name="T8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8" h="638">
                  <a:moveTo>
                    <a:pt x="324" y="134"/>
                  </a:moveTo>
                  <a:lnTo>
                    <a:pt x="290" y="137"/>
                  </a:lnTo>
                  <a:lnTo>
                    <a:pt x="259" y="146"/>
                  </a:lnTo>
                  <a:lnTo>
                    <a:pt x="230" y="160"/>
                  </a:lnTo>
                  <a:lnTo>
                    <a:pt x="203" y="178"/>
                  </a:lnTo>
                  <a:lnTo>
                    <a:pt x="180" y="200"/>
                  </a:lnTo>
                  <a:lnTo>
                    <a:pt x="162" y="226"/>
                  </a:lnTo>
                  <a:lnTo>
                    <a:pt x="148" y="254"/>
                  </a:lnTo>
                  <a:lnTo>
                    <a:pt x="139" y="285"/>
                  </a:lnTo>
                  <a:lnTo>
                    <a:pt x="136" y="318"/>
                  </a:lnTo>
                  <a:lnTo>
                    <a:pt x="139" y="351"/>
                  </a:lnTo>
                  <a:lnTo>
                    <a:pt x="148" y="383"/>
                  </a:lnTo>
                  <a:lnTo>
                    <a:pt x="162" y="412"/>
                  </a:lnTo>
                  <a:lnTo>
                    <a:pt x="180" y="437"/>
                  </a:lnTo>
                  <a:lnTo>
                    <a:pt x="203" y="460"/>
                  </a:lnTo>
                  <a:lnTo>
                    <a:pt x="230" y="478"/>
                  </a:lnTo>
                  <a:lnTo>
                    <a:pt x="259" y="492"/>
                  </a:lnTo>
                  <a:lnTo>
                    <a:pt x="290" y="500"/>
                  </a:lnTo>
                  <a:lnTo>
                    <a:pt x="324" y="503"/>
                  </a:lnTo>
                  <a:lnTo>
                    <a:pt x="357" y="500"/>
                  </a:lnTo>
                  <a:lnTo>
                    <a:pt x="389" y="492"/>
                  </a:lnTo>
                  <a:lnTo>
                    <a:pt x="418" y="478"/>
                  </a:lnTo>
                  <a:lnTo>
                    <a:pt x="445" y="460"/>
                  </a:lnTo>
                  <a:lnTo>
                    <a:pt x="468" y="437"/>
                  </a:lnTo>
                  <a:lnTo>
                    <a:pt x="486" y="412"/>
                  </a:lnTo>
                  <a:lnTo>
                    <a:pt x="500" y="383"/>
                  </a:lnTo>
                  <a:lnTo>
                    <a:pt x="509" y="351"/>
                  </a:lnTo>
                  <a:lnTo>
                    <a:pt x="511" y="318"/>
                  </a:lnTo>
                  <a:lnTo>
                    <a:pt x="509" y="285"/>
                  </a:lnTo>
                  <a:lnTo>
                    <a:pt x="500" y="254"/>
                  </a:lnTo>
                  <a:lnTo>
                    <a:pt x="486" y="226"/>
                  </a:lnTo>
                  <a:lnTo>
                    <a:pt x="468" y="200"/>
                  </a:lnTo>
                  <a:lnTo>
                    <a:pt x="445" y="178"/>
                  </a:lnTo>
                  <a:lnTo>
                    <a:pt x="418" y="160"/>
                  </a:lnTo>
                  <a:lnTo>
                    <a:pt x="389" y="146"/>
                  </a:lnTo>
                  <a:lnTo>
                    <a:pt x="357" y="137"/>
                  </a:lnTo>
                  <a:lnTo>
                    <a:pt x="324" y="134"/>
                  </a:lnTo>
                  <a:close/>
                  <a:moveTo>
                    <a:pt x="324" y="0"/>
                  </a:moveTo>
                  <a:lnTo>
                    <a:pt x="368" y="2"/>
                  </a:lnTo>
                  <a:lnTo>
                    <a:pt x="410" y="11"/>
                  </a:lnTo>
                  <a:lnTo>
                    <a:pt x="450" y="25"/>
                  </a:lnTo>
                  <a:lnTo>
                    <a:pt x="487" y="44"/>
                  </a:lnTo>
                  <a:lnTo>
                    <a:pt x="522" y="66"/>
                  </a:lnTo>
                  <a:lnTo>
                    <a:pt x="553" y="94"/>
                  </a:lnTo>
                  <a:lnTo>
                    <a:pt x="581" y="123"/>
                  </a:lnTo>
                  <a:lnTo>
                    <a:pt x="604" y="158"/>
                  </a:lnTo>
                  <a:lnTo>
                    <a:pt x="623" y="195"/>
                  </a:lnTo>
                  <a:lnTo>
                    <a:pt x="636" y="234"/>
                  </a:lnTo>
                  <a:lnTo>
                    <a:pt x="645" y="276"/>
                  </a:lnTo>
                  <a:lnTo>
                    <a:pt x="648" y="318"/>
                  </a:lnTo>
                  <a:lnTo>
                    <a:pt x="645" y="362"/>
                  </a:lnTo>
                  <a:lnTo>
                    <a:pt x="636" y="403"/>
                  </a:lnTo>
                  <a:lnTo>
                    <a:pt x="623" y="443"/>
                  </a:lnTo>
                  <a:lnTo>
                    <a:pt x="604" y="480"/>
                  </a:lnTo>
                  <a:lnTo>
                    <a:pt x="581" y="514"/>
                  </a:lnTo>
                  <a:lnTo>
                    <a:pt x="553" y="544"/>
                  </a:lnTo>
                  <a:lnTo>
                    <a:pt x="522" y="571"/>
                  </a:lnTo>
                  <a:lnTo>
                    <a:pt x="487" y="594"/>
                  </a:lnTo>
                  <a:lnTo>
                    <a:pt x="450" y="613"/>
                  </a:lnTo>
                  <a:lnTo>
                    <a:pt x="410" y="627"/>
                  </a:lnTo>
                  <a:lnTo>
                    <a:pt x="368" y="635"/>
                  </a:lnTo>
                  <a:lnTo>
                    <a:pt x="324" y="638"/>
                  </a:lnTo>
                  <a:lnTo>
                    <a:pt x="280" y="635"/>
                  </a:lnTo>
                  <a:lnTo>
                    <a:pt x="237" y="627"/>
                  </a:lnTo>
                  <a:lnTo>
                    <a:pt x="198" y="613"/>
                  </a:lnTo>
                  <a:lnTo>
                    <a:pt x="161" y="594"/>
                  </a:lnTo>
                  <a:lnTo>
                    <a:pt x="126" y="571"/>
                  </a:lnTo>
                  <a:lnTo>
                    <a:pt x="95" y="544"/>
                  </a:lnTo>
                  <a:lnTo>
                    <a:pt x="68" y="514"/>
                  </a:lnTo>
                  <a:lnTo>
                    <a:pt x="44" y="480"/>
                  </a:lnTo>
                  <a:lnTo>
                    <a:pt x="26" y="443"/>
                  </a:lnTo>
                  <a:lnTo>
                    <a:pt x="12" y="403"/>
                  </a:lnTo>
                  <a:lnTo>
                    <a:pt x="3" y="362"/>
                  </a:lnTo>
                  <a:lnTo>
                    <a:pt x="0" y="318"/>
                  </a:lnTo>
                  <a:lnTo>
                    <a:pt x="3" y="276"/>
                  </a:lnTo>
                  <a:lnTo>
                    <a:pt x="12" y="234"/>
                  </a:lnTo>
                  <a:lnTo>
                    <a:pt x="26" y="195"/>
                  </a:lnTo>
                  <a:lnTo>
                    <a:pt x="44" y="158"/>
                  </a:lnTo>
                  <a:lnTo>
                    <a:pt x="68" y="123"/>
                  </a:lnTo>
                  <a:lnTo>
                    <a:pt x="95" y="94"/>
                  </a:lnTo>
                  <a:lnTo>
                    <a:pt x="126" y="66"/>
                  </a:lnTo>
                  <a:lnTo>
                    <a:pt x="161" y="44"/>
                  </a:lnTo>
                  <a:lnTo>
                    <a:pt x="198" y="25"/>
                  </a:lnTo>
                  <a:lnTo>
                    <a:pt x="237" y="11"/>
                  </a:lnTo>
                  <a:lnTo>
                    <a:pt x="280" y="2"/>
                  </a:lnTo>
                  <a:lnTo>
                    <a:pt x="3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3" name="Freeform 439"/>
          <p:cNvSpPr>
            <a:spLocks noEditPoints="1"/>
          </p:cNvSpPr>
          <p:nvPr/>
        </p:nvSpPr>
        <p:spPr bwMode="auto">
          <a:xfrm>
            <a:off x="10055828" y="2706688"/>
            <a:ext cx="490538" cy="504825"/>
          </a:xfrm>
          <a:custGeom>
            <a:avLst/>
            <a:gdLst>
              <a:gd name="T0" fmla="*/ 1353 w 3085"/>
              <a:gd name="T1" fmla="*/ 2700 h 3180"/>
              <a:gd name="T2" fmla="*/ 2160 w 3085"/>
              <a:gd name="T3" fmla="*/ 2528 h 3180"/>
              <a:gd name="T4" fmla="*/ 1483 w 3085"/>
              <a:gd name="T5" fmla="*/ 2854 h 3180"/>
              <a:gd name="T6" fmla="*/ 1658 w 3085"/>
              <a:gd name="T7" fmla="*/ 2935 h 3180"/>
              <a:gd name="T8" fmla="*/ 2252 w 3085"/>
              <a:gd name="T9" fmla="*/ 2583 h 3180"/>
              <a:gd name="T10" fmla="*/ 337 w 3085"/>
              <a:gd name="T11" fmla="*/ 2305 h 3180"/>
              <a:gd name="T12" fmla="*/ 818 w 3085"/>
              <a:gd name="T13" fmla="*/ 2816 h 3180"/>
              <a:gd name="T14" fmla="*/ 867 w 3085"/>
              <a:gd name="T15" fmla="*/ 2628 h 3180"/>
              <a:gd name="T16" fmla="*/ 322 w 3085"/>
              <a:gd name="T17" fmla="*/ 2138 h 3180"/>
              <a:gd name="T18" fmla="*/ 926 w 3085"/>
              <a:gd name="T19" fmla="*/ 2373 h 3180"/>
              <a:gd name="T20" fmla="*/ 1577 w 3085"/>
              <a:gd name="T21" fmla="*/ 2553 h 3180"/>
              <a:gd name="T22" fmla="*/ 1788 w 3085"/>
              <a:gd name="T23" fmla="*/ 2029 h 3180"/>
              <a:gd name="T24" fmla="*/ 998 w 3085"/>
              <a:gd name="T25" fmla="*/ 1922 h 3180"/>
              <a:gd name="T26" fmla="*/ 2196 w 3085"/>
              <a:gd name="T27" fmla="*/ 1895 h 3180"/>
              <a:gd name="T28" fmla="*/ 1808 w 3085"/>
              <a:gd name="T29" fmla="*/ 2512 h 3180"/>
              <a:gd name="T30" fmla="*/ 2395 w 3085"/>
              <a:gd name="T31" fmla="*/ 2150 h 3180"/>
              <a:gd name="T32" fmla="*/ 322 w 3085"/>
              <a:gd name="T33" fmla="*/ 1253 h 3180"/>
              <a:gd name="T34" fmla="*/ 242 w 3085"/>
              <a:gd name="T35" fmla="*/ 1644 h 3180"/>
              <a:gd name="T36" fmla="*/ 621 w 3085"/>
              <a:gd name="T37" fmla="*/ 2244 h 3180"/>
              <a:gd name="T38" fmla="*/ 697 w 3085"/>
              <a:gd name="T39" fmla="*/ 1738 h 3180"/>
              <a:gd name="T40" fmla="*/ 1017 w 3085"/>
              <a:gd name="T41" fmla="*/ 1201 h 3180"/>
              <a:gd name="T42" fmla="*/ 989 w 3085"/>
              <a:gd name="T43" fmla="*/ 1761 h 3180"/>
              <a:gd name="T44" fmla="*/ 1682 w 3085"/>
              <a:gd name="T45" fmla="*/ 1899 h 3180"/>
              <a:gd name="T46" fmla="*/ 1934 w 3085"/>
              <a:gd name="T47" fmla="*/ 1438 h 3180"/>
              <a:gd name="T48" fmla="*/ 1372 w 3085"/>
              <a:gd name="T49" fmla="*/ 1404 h 3180"/>
              <a:gd name="T50" fmla="*/ 2254 w 3085"/>
              <a:gd name="T51" fmla="*/ 1031 h 3180"/>
              <a:gd name="T52" fmla="*/ 2097 w 3085"/>
              <a:gd name="T53" fmla="*/ 1608 h 3180"/>
              <a:gd name="T54" fmla="*/ 2480 w 3085"/>
              <a:gd name="T55" fmla="*/ 1492 h 3180"/>
              <a:gd name="T56" fmla="*/ 780 w 3085"/>
              <a:gd name="T57" fmla="*/ 735 h 3180"/>
              <a:gd name="T58" fmla="*/ 463 w 3085"/>
              <a:gd name="T59" fmla="*/ 1226 h 3180"/>
              <a:gd name="T60" fmla="*/ 796 w 3085"/>
              <a:gd name="T61" fmla="*/ 1309 h 3180"/>
              <a:gd name="T62" fmla="*/ 780 w 3085"/>
              <a:gd name="T63" fmla="*/ 735 h 3180"/>
              <a:gd name="T64" fmla="*/ 2087 w 3085"/>
              <a:gd name="T65" fmla="*/ 998 h 3180"/>
              <a:gd name="T66" fmla="*/ 1791 w 3085"/>
              <a:gd name="T67" fmla="*/ 633 h 3180"/>
              <a:gd name="T68" fmla="*/ 1101 w 3085"/>
              <a:gd name="T69" fmla="*/ 1060 h 3180"/>
              <a:gd name="T70" fmla="*/ 1517 w 3085"/>
              <a:gd name="T71" fmla="*/ 1266 h 3180"/>
              <a:gd name="T72" fmla="*/ 1834 w 3085"/>
              <a:gd name="T73" fmla="*/ 1028 h 3180"/>
              <a:gd name="T74" fmla="*/ 1224 w 3085"/>
              <a:gd name="T75" fmla="*/ 574 h 3180"/>
              <a:gd name="T76" fmla="*/ 1005 w 3085"/>
              <a:gd name="T77" fmla="*/ 922 h 3180"/>
              <a:gd name="T78" fmla="*/ 1862 w 3085"/>
              <a:gd name="T79" fmla="*/ 34 h 3180"/>
              <a:gd name="T80" fmla="*/ 2065 w 3085"/>
              <a:gd name="T81" fmla="*/ 117 h 3180"/>
              <a:gd name="T82" fmla="*/ 2587 w 3085"/>
              <a:gd name="T83" fmla="*/ 205 h 3180"/>
              <a:gd name="T84" fmla="*/ 2955 w 3085"/>
              <a:gd name="T85" fmla="*/ 501 h 3180"/>
              <a:gd name="T86" fmla="*/ 3081 w 3085"/>
              <a:gd name="T87" fmla="*/ 813 h 3180"/>
              <a:gd name="T88" fmla="*/ 3073 w 3085"/>
              <a:gd name="T89" fmla="*/ 917 h 3180"/>
              <a:gd name="T90" fmla="*/ 2825 w 3085"/>
              <a:gd name="T91" fmla="*/ 844 h 3180"/>
              <a:gd name="T92" fmla="*/ 2493 w 3085"/>
              <a:gd name="T93" fmla="*/ 730 h 3180"/>
              <a:gd name="T94" fmla="*/ 1945 w 3085"/>
              <a:gd name="T95" fmla="*/ 416 h 3180"/>
              <a:gd name="T96" fmla="*/ 1825 w 3085"/>
              <a:gd name="T97" fmla="*/ 421 h 3180"/>
              <a:gd name="T98" fmla="*/ 2459 w 3085"/>
              <a:gd name="T99" fmla="*/ 865 h 3180"/>
              <a:gd name="T100" fmla="*/ 2744 w 3085"/>
              <a:gd name="T101" fmla="*/ 1456 h 3180"/>
              <a:gd name="T102" fmla="*/ 2717 w 3085"/>
              <a:gd name="T103" fmla="*/ 2184 h 3180"/>
              <a:gd name="T104" fmla="*/ 2291 w 3085"/>
              <a:gd name="T105" fmla="*/ 2840 h 3180"/>
              <a:gd name="T106" fmla="*/ 1598 w 3085"/>
              <a:gd name="T107" fmla="*/ 3165 h 3180"/>
              <a:gd name="T108" fmla="*/ 812 w 3085"/>
              <a:gd name="T109" fmla="*/ 3053 h 3180"/>
              <a:gd name="T110" fmla="*/ 231 w 3085"/>
              <a:gd name="T111" fmla="*/ 2545 h 3180"/>
              <a:gd name="T112" fmla="*/ 0 w 3085"/>
              <a:gd name="T113" fmla="*/ 1798 h 3180"/>
              <a:gd name="T114" fmla="*/ 156 w 3085"/>
              <a:gd name="T115" fmla="*/ 1114 h 3180"/>
              <a:gd name="T116" fmla="*/ 523 w 3085"/>
              <a:gd name="T117" fmla="*/ 659 h 3180"/>
              <a:gd name="T118" fmla="*/ 972 w 3085"/>
              <a:gd name="T119" fmla="*/ 415 h 3180"/>
              <a:gd name="T120" fmla="*/ 1674 w 3085"/>
              <a:gd name="T121" fmla="*/ 380 h 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085" h="3180">
                <a:moveTo>
                  <a:pt x="1055" y="2644"/>
                </a:moveTo>
                <a:lnTo>
                  <a:pt x="1089" y="2697"/>
                </a:lnTo>
                <a:lnTo>
                  <a:pt x="1127" y="2748"/>
                </a:lnTo>
                <a:lnTo>
                  <a:pt x="1166" y="2796"/>
                </a:lnTo>
                <a:lnTo>
                  <a:pt x="1206" y="2842"/>
                </a:lnTo>
                <a:lnTo>
                  <a:pt x="1280" y="2801"/>
                </a:lnTo>
                <a:lnTo>
                  <a:pt x="1351" y="2755"/>
                </a:lnTo>
                <a:lnTo>
                  <a:pt x="1419" y="2704"/>
                </a:lnTo>
                <a:lnTo>
                  <a:pt x="1353" y="2700"/>
                </a:lnTo>
                <a:lnTo>
                  <a:pt x="1287" y="2693"/>
                </a:lnTo>
                <a:lnTo>
                  <a:pt x="1219" y="2683"/>
                </a:lnTo>
                <a:lnTo>
                  <a:pt x="1137" y="2666"/>
                </a:lnTo>
                <a:lnTo>
                  <a:pt x="1055" y="2644"/>
                </a:lnTo>
                <a:close/>
                <a:moveTo>
                  <a:pt x="2433" y="2323"/>
                </a:moveTo>
                <a:lnTo>
                  <a:pt x="2370" y="2381"/>
                </a:lnTo>
                <a:lnTo>
                  <a:pt x="2303" y="2434"/>
                </a:lnTo>
                <a:lnTo>
                  <a:pt x="2234" y="2484"/>
                </a:lnTo>
                <a:lnTo>
                  <a:pt x="2160" y="2528"/>
                </a:lnTo>
                <a:lnTo>
                  <a:pt x="2084" y="2568"/>
                </a:lnTo>
                <a:lnTo>
                  <a:pt x="2004" y="2603"/>
                </a:lnTo>
                <a:lnTo>
                  <a:pt x="1923" y="2633"/>
                </a:lnTo>
                <a:lnTo>
                  <a:pt x="1838" y="2658"/>
                </a:lnTo>
                <a:lnTo>
                  <a:pt x="1751" y="2678"/>
                </a:lnTo>
                <a:lnTo>
                  <a:pt x="1663" y="2692"/>
                </a:lnTo>
                <a:lnTo>
                  <a:pt x="1605" y="2750"/>
                </a:lnTo>
                <a:lnTo>
                  <a:pt x="1546" y="2804"/>
                </a:lnTo>
                <a:lnTo>
                  <a:pt x="1483" y="2854"/>
                </a:lnTo>
                <a:lnTo>
                  <a:pt x="1419" y="2901"/>
                </a:lnTo>
                <a:lnTo>
                  <a:pt x="1352" y="2944"/>
                </a:lnTo>
                <a:lnTo>
                  <a:pt x="1335" y="2947"/>
                </a:lnTo>
                <a:lnTo>
                  <a:pt x="1320" y="2949"/>
                </a:lnTo>
                <a:lnTo>
                  <a:pt x="1341" y="2965"/>
                </a:lnTo>
                <a:lnTo>
                  <a:pt x="1422" y="2966"/>
                </a:lnTo>
                <a:lnTo>
                  <a:pt x="1501" y="2961"/>
                </a:lnTo>
                <a:lnTo>
                  <a:pt x="1580" y="2951"/>
                </a:lnTo>
                <a:lnTo>
                  <a:pt x="1658" y="2935"/>
                </a:lnTo>
                <a:lnTo>
                  <a:pt x="1733" y="2914"/>
                </a:lnTo>
                <a:lnTo>
                  <a:pt x="1807" y="2888"/>
                </a:lnTo>
                <a:lnTo>
                  <a:pt x="1878" y="2859"/>
                </a:lnTo>
                <a:lnTo>
                  <a:pt x="1948" y="2823"/>
                </a:lnTo>
                <a:lnTo>
                  <a:pt x="2014" y="2784"/>
                </a:lnTo>
                <a:lnTo>
                  <a:pt x="2079" y="2739"/>
                </a:lnTo>
                <a:lnTo>
                  <a:pt x="2139" y="2691"/>
                </a:lnTo>
                <a:lnTo>
                  <a:pt x="2198" y="2639"/>
                </a:lnTo>
                <a:lnTo>
                  <a:pt x="2252" y="2583"/>
                </a:lnTo>
                <a:lnTo>
                  <a:pt x="2303" y="2524"/>
                </a:lnTo>
                <a:lnTo>
                  <a:pt x="2351" y="2460"/>
                </a:lnTo>
                <a:lnTo>
                  <a:pt x="2394" y="2393"/>
                </a:lnTo>
                <a:lnTo>
                  <a:pt x="2433" y="2323"/>
                </a:lnTo>
                <a:close/>
                <a:moveTo>
                  <a:pt x="234" y="2004"/>
                </a:moveTo>
                <a:lnTo>
                  <a:pt x="252" y="2082"/>
                </a:lnTo>
                <a:lnTo>
                  <a:pt x="275" y="2158"/>
                </a:lnTo>
                <a:lnTo>
                  <a:pt x="303" y="2233"/>
                </a:lnTo>
                <a:lnTo>
                  <a:pt x="337" y="2305"/>
                </a:lnTo>
                <a:lnTo>
                  <a:pt x="374" y="2375"/>
                </a:lnTo>
                <a:lnTo>
                  <a:pt x="416" y="2442"/>
                </a:lnTo>
                <a:lnTo>
                  <a:pt x="462" y="2506"/>
                </a:lnTo>
                <a:lnTo>
                  <a:pt x="512" y="2567"/>
                </a:lnTo>
                <a:lnTo>
                  <a:pt x="566" y="2624"/>
                </a:lnTo>
                <a:lnTo>
                  <a:pt x="624" y="2679"/>
                </a:lnTo>
                <a:lnTo>
                  <a:pt x="685" y="2729"/>
                </a:lnTo>
                <a:lnTo>
                  <a:pt x="751" y="2774"/>
                </a:lnTo>
                <a:lnTo>
                  <a:pt x="818" y="2816"/>
                </a:lnTo>
                <a:lnTo>
                  <a:pt x="890" y="2853"/>
                </a:lnTo>
                <a:lnTo>
                  <a:pt x="963" y="2886"/>
                </a:lnTo>
                <a:lnTo>
                  <a:pt x="1041" y="2913"/>
                </a:lnTo>
                <a:lnTo>
                  <a:pt x="1066" y="2905"/>
                </a:lnTo>
                <a:lnTo>
                  <a:pt x="1037" y="2888"/>
                </a:lnTo>
                <a:lnTo>
                  <a:pt x="989" y="2828"/>
                </a:lnTo>
                <a:lnTo>
                  <a:pt x="945" y="2764"/>
                </a:lnTo>
                <a:lnTo>
                  <a:pt x="904" y="2697"/>
                </a:lnTo>
                <a:lnTo>
                  <a:pt x="867" y="2628"/>
                </a:lnTo>
                <a:lnTo>
                  <a:pt x="831" y="2558"/>
                </a:lnTo>
                <a:lnTo>
                  <a:pt x="757" y="2519"/>
                </a:lnTo>
                <a:lnTo>
                  <a:pt x="684" y="2474"/>
                </a:lnTo>
                <a:lnTo>
                  <a:pt x="615" y="2427"/>
                </a:lnTo>
                <a:lnTo>
                  <a:pt x="549" y="2376"/>
                </a:lnTo>
                <a:lnTo>
                  <a:pt x="487" y="2321"/>
                </a:lnTo>
                <a:lnTo>
                  <a:pt x="428" y="2263"/>
                </a:lnTo>
                <a:lnTo>
                  <a:pt x="374" y="2202"/>
                </a:lnTo>
                <a:lnTo>
                  <a:pt x="322" y="2138"/>
                </a:lnTo>
                <a:lnTo>
                  <a:pt x="276" y="2073"/>
                </a:lnTo>
                <a:lnTo>
                  <a:pt x="234" y="2004"/>
                </a:lnTo>
                <a:close/>
                <a:moveTo>
                  <a:pt x="847" y="1844"/>
                </a:moveTo>
                <a:lnTo>
                  <a:pt x="847" y="1936"/>
                </a:lnTo>
                <a:lnTo>
                  <a:pt x="852" y="2026"/>
                </a:lnTo>
                <a:lnTo>
                  <a:pt x="864" y="2116"/>
                </a:lnTo>
                <a:lnTo>
                  <a:pt x="879" y="2203"/>
                </a:lnTo>
                <a:lnTo>
                  <a:pt x="900" y="2289"/>
                </a:lnTo>
                <a:lnTo>
                  <a:pt x="926" y="2373"/>
                </a:lnTo>
                <a:lnTo>
                  <a:pt x="957" y="2453"/>
                </a:lnTo>
                <a:lnTo>
                  <a:pt x="1026" y="2481"/>
                </a:lnTo>
                <a:lnTo>
                  <a:pt x="1096" y="2503"/>
                </a:lnTo>
                <a:lnTo>
                  <a:pt x="1170" y="2523"/>
                </a:lnTo>
                <a:lnTo>
                  <a:pt x="1244" y="2538"/>
                </a:lnTo>
                <a:lnTo>
                  <a:pt x="1328" y="2550"/>
                </a:lnTo>
                <a:lnTo>
                  <a:pt x="1412" y="2557"/>
                </a:lnTo>
                <a:lnTo>
                  <a:pt x="1495" y="2558"/>
                </a:lnTo>
                <a:lnTo>
                  <a:pt x="1577" y="2553"/>
                </a:lnTo>
                <a:lnTo>
                  <a:pt x="1625" y="2496"/>
                </a:lnTo>
                <a:lnTo>
                  <a:pt x="1671" y="2435"/>
                </a:lnTo>
                <a:lnTo>
                  <a:pt x="1714" y="2371"/>
                </a:lnTo>
                <a:lnTo>
                  <a:pt x="1753" y="2305"/>
                </a:lnTo>
                <a:lnTo>
                  <a:pt x="1790" y="2235"/>
                </a:lnTo>
                <a:lnTo>
                  <a:pt x="1822" y="2163"/>
                </a:lnTo>
                <a:lnTo>
                  <a:pt x="1851" y="2089"/>
                </a:lnTo>
                <a:lnTo>
                  <a:pt x="1876" y="2012"/>
                </a:lnTo>
                <a:lnTo>
                  <a:pt x="1788" y="2029"/>
                </a:lnTo>
                <a:lnTo>
                  <a:pt x="1700" y="2040"/>
                </a:lnTo>
                <a:lnTo>
                  <a:pt x="1609" y="2045"/>
                </a:lnTo>
                <a:lnTo>
                  <a:pt x="1517" y="2045"/>
                </a:lnTo>
                <a:lnTo>
                  <a:pt x="1425" y="2038"/>
                </a:lnTo>
                <a:lnTo>
                  <a:pt x="1331" y="2024"/>
                </a:lnTo>
                <a:lnTo>
                  <a:pt x="1243" y="2007"/>
                </a:lnTo>
                <a:lnTo>
                  <a:pt x="1159" y="1983"/>
                </a:lnTo>
                <a:lnTo>
                  <a:pt x="1076" y="1955"/>
                </a:lnTo>
                <a:lnTo>
                  <a:pt x="998" y="1922"/>
                </a:lnTo>
                <a:lnTo>
                  <a:pt x="921" y="1885"/>
                </a:lnTo>
                <a:lnTo>
                  <a:pt x="847" y="1844"/>
                </a:lnTo>
                <a:close/>
                <a:moveTo>
                  <a:pt x="2559" y="1613"/>
                </a:moveTo>
                <a:lnTo>
                  <a:pt x="2507" y="1669"/>
                </a:lnTo>
                <a:lnTo>
                  <a:pt x="2450" y="1721"/>
                </a:lnTo>
                <a:lnTo>
                  <a:pt x="2392" y="1770"/>
                </a:lnTo>
                <a:lnTo>
                  <a:pt x="2330" y="1816"/>
                </a:lnTo>
                <a:lnTo>
                  <a:pt x="2264" y="1857"/>
                </a:lnTo>
                <a:lnTo>
                  <a:pt x="2196" y="1895"/>
                </a:lnTo>
                <a:lnTo>
                  <a:pt x="2126" y="1929"/>
                </a:lnTo>
                <a:lnTo>
                  <a:pt x="2053" y="1959"/>
                </a:lnTo>
                <a:lnTo>
                  <a:pt x="2030" y="2045"/>
                </a:lnTo>
                <a:lnTo>
                  <a:pt x="2003" y="2130"/>
                </a:lnTo>
                <a:lnTo>
                  <a:pt x="1972" y="2212"/>
                </a:lnTo>
                <a:lnTo>
                  <a:pt x="1937" y="2291"/>
                </a:lnTo>
                <a:lnTo>
                  <a:pt x="1897" y="2368"/>
                </a:lnTo>
                <a:lnTo>
                  <a:pt x="1854" y="2441"/>
                </a:lnTo>
                <a:lnTo>
                  <a:pt x="1808" y="2512"/>
                </a:lnTo>
                <a:lnTo>
                  <a:pt x="1884" y="2489"/>
                </a:lnTo>
                <a:lnTo>
                  <a:pt x="1958" y="2461"/>
                </a:lnTo>
                <a:lnTo>
                  <a:pt x="2029" y="2429"/>
                </a:lnTo>
                <a:lnTo>
                  <a:pt x="2099" y="2392"/>
                </a:lnTo>
                <a:lnTo>
                  <a:pt x="2164" y="2351"/>
                </a:lnTo>
                <a:lnTo>
                  <a:pt x="2227" y="2307"/>
                </a:lnTo>
                <a:lnTo>
                  <a:pt x="2286" y="2259"/>
                </a:lnTo>
                <a:lnTo>
                  <a:pt x="2343" y="2206"/>
                </a:lnTo>
                <a:lnTo>
                  <a:pt x="2395" y="2150"/>
                </a:lnTo>
                <a:lnTo>
                  <a:pt x="2442" y="2091"/>
                </a:lnTo>
                <a:lnTo>
                  <a:pt x="2487" y="2029"/>
                </a:lnTo>
                <a:lnTo>
                  <a:pt x="2526" y="1963"/>
                </a:lnTo>
                <a:lnTo>
                  <a:pt x="2560" y="1894"/>
                </a:lnTo>
                <a:lnTo>
                  <a:pt x="2566" y="1823"/>
                </a:lnTo>
                <a:lnTo>
                  <a:pt x="2568" y="1752"/>
                </a:lnTo>
                <a:lnTo>
                  <a:pt x="2566" y="1682"/>
                </a:lnTo>
                <a:lnTo>
                  <a:pt x="2559" y="1613"/>
                </a:lnTo>
                <a:close/>
                <a:moveTo>
                  <a:pt x="322" y="1253"/>
                </a:moveTo>
                <a:lnTo>
                  <a:pt x="297" y="1311"/>
                </a:lnTo>
                <a:lnTo>
                  <a:pt x="274" y="1371"/>
                </a:lnTo>
                <a:lnTo>
                  <a:pt x="255" y="1433"/>
                </a:lnTo>
                <a:lnTo>
                  <a:pt x="239" y="1495"/>
                </a:lnTo>
                <a:lnTo>
                  <a:pt x="226" y="1560"/>
                </a:lnTo>
                <a:lnTo>
                  <a:pt x="226" y="1563"/>
                </a:lnTo>
                <a:lnTo>
                  <a:pt x="226" y="1565"/>
                </a:lnTo>
                <a:lnTo>
                  <a:pt x="225" y="1567"/>
                </a:lnTo>
                <a:lnTo>
                  <a:pt x="242" y="1644"/>
                </a:lnTo>
                <a:lnTo>
                  <a:pt x="264" y="1720"/>
                </a:lnTo>
                <a:lnTo>
                  <a:pt x="291" y="1794"/>
                </a:lnTo>
                <a:lnTo>
                  <a:pt x="324" y="1867"/>
                </a:lnTo>
                <a:lnTo>
                  <a:pt x="363" y="1937"/>
                </a:lnTo>
                <a:lnTo>
                  <a:pt x="405" y="2004"/>
                </a:lnTo>
                <a:lnTo>
                  <a:pt x="452" y="2069"/>
                </a:lnTo>
                <a:lnTo>
                  <a:pt x="505" y="2131"/>
                </a:lnTo>
                <a:lnTo>
                  <a:pt x="560" y="2190"/>
                </a:lnTo>
                <a:lnTo>
                  <a:pt x="621" y="2244"/>
                </a:lnTo>
                <a:lnTo>
                  <a:pt x="685" y="2296"/>
                </a:lnTo>
                <a:lnTo>
                  <a:pt x="753" y="2344"/>
                </a:lnTo>
                <a:lnTo>
                  <a:pt x="732" y="2262"/>
                </a:lnTo>
                <a:lnTo>
                  <a:pt x="714" y="2177"/>
                </a:lnTo>
                <a:lnTo>
                  <a:pt x="702" y="2092"/>
                </a:lnTo>
                <a:lnTo>
                  <a:pt x="693" y="2005"/>
                </a:lnTo>
                <a:lnTo>
                  <a:pt x="690" y="1917"/>
                </a:lnTo>
                <a:lnTo>
                  <a:pt x="691" y="1827"/>
                </a:lnTo>
                <a:lnTo>
                  <a:pt x="697" y="1738"/>
                </a:lnTo>
                <a:lnTo>
                  <a:pt x="638" y="1686"/>
                </a:lnTo>
                <a:lnTo>
                  <a:pt x="581" y="1632"/>
                </a:lnTo>
                <a:lnTo>
                  <a:pt x="529" y="1574"/>
                </a:lnTo>
                <a:lnTo>
                  <a:pt x="480" y="1515"/>
                </a:lnTo>
                <a:lnTo>
                  <a:pt x="434" y="1453"/>
                </a:lnTo>
                <a:lnTo>
                  <a:pt x="393" y="1389"/>
                </a:lnTo>
                <a:lnTo>
                  <a:pt x="356" y="1322"/>
                </a:lnTo>
                <a:lnTo>
                  <a:pt x="322" y="1253"/>
                </a:lnTo>
                <a:close/>
                <a:moveTo>
                  <a:pt x="1017" y="1201"/>
                </a:moveTo>
                <a:lnTo>
                  <a:pt x="982" y="1268"/>
                </a:lnTo>
                <a:lnTo>
                  <a:pt x="952" y="1339"/>
                </a:lnTo>
                <a:lnTo>
                  <a:pt x="925" y="1412"/>
                </a:lnTo>
                <a:lnTo>
                  <a:pt x="902" y="1487"/>
                </a:lnTo>
                <a:lnTo>
                  <a:pt x="883" y="1564"/>
                </a:lnTo>
                <a:lnTo>
                  <a:pt x="868" y="1643"/>
                </a:lnTo>
                <a:lnTo>
                  <a:pt x="862" y="1684"/>
                </a:lnTo>
                <a:lnTo>
                  <a:pt x="924" y="1724"/>
                </a:lnTo>
                <a:lnTo>
                  <a:pt x="989" y="1761"/>
                </a:lnTo>
                <a:lnTo>
                  <a:pt x="1058" y="1794"/>
                </a:lnTo>
                <a:lnTo>
                  <a:pt x="1129" y="1823"/>
                </a:lnTo>
                <a:lnTo>
                  <a:pt x="1201" y="1848"/>
                </a:lnTo>
                <a:lnTo>
                  <a:pt x="1277" y="1868"/>
                </a:lnTo>
                <a:lnTo>
                  <a:pt x="1354" y="1885"/>
                </a:lnTo>
                <a:lnTo>
                  <a:pt x="1438" y="1897"/>
                </a:lnTo>
                <a:lnTo>
                  <a:pt x="1519" y="1903"/>
                </a:lnTo>
                <a:lnTo>
                  <a:pt x="1601" y="1903"/>
                </a:lnTo>
                <a:lnTo>
                  <a:pt x="1682" y="1899"/>
                </a:lnTo>
                <a:lnTo>
                  <a:pt x="1761" y="1890"/>
                </a:lnTo>
                <a:lnTo>
                  <a:pt x="1839" y="1874"/>
                </a:lnTo>
                <a:lnTo>
                  <a:pt x="1914" y="1856"/>
                </a:lnTo>
                <a:lnTo>
                  <a:pt x="1917" y="1842"/>
                </a:lnTo>
                <a:lnTo>
                  <a:pt x="1919" y="1828"/>
                </a:lnTo>
                <a:lnTo>
                  <a:pt x="1934" y="1729"/>
                </a:lnTo>
                <a:lnTo>
                  <a:pt x="1940" y="1631"/>
                </a:lnTo>
                <a:lnTo>
                  <a:pt x="1940" y="1533"/>
                </a:lnTo>
                <a:lnTo>
                  <a:pt x="1934" y="1438"/>
                </a:lnTo>
                <a:lnTo>
                  <a:pt x="1922" y="1343"/>
                </a:lnTo>
                <a:lnTo>
                  <a:pt x="1857" y="1373"/>
                </a:lnTo>
                <a:lnTo>
                  <a:pt x="1791" y="1396"/>
                </a:lnTo>
                <a:lnTo>
                  <a:pt x="1722" y="1413"/>
                </a:lnTo>
                <a:lnTo>
                  <a:pt x="1652" y="1424"/>
                </a:lnTo>
                <a:lnTo>
                  <a:pt x="1580" y="1429"/>
                </a:lnTo>
                <a:lnTo>
                  <a:pt x="1507" y="1427"/>
                </a:lnTo>
                <a:lnTo>
                  <a:pt x="1433" y="1417"/>
                </a:lnTo>
                <a:lnTo>
                  <a:pt x="1372" y="1404"/>
                </a:lnTo>
                <a:lnTo>
                  <a:pt x="1314" y="1386"/>
                </a:lnTo>
                <a:lnTo>
                  <a:pt x="1258" y="1365"/>
                </a:lnTo>
                <a:lnTo>
                  <a:pt x="1205" y="1339"/>
                </a:lnTo>
                <a:lnTo>
                  <a:pt x="1154" y="1309"/>
                </a:lnTo>
                <a:lnTo>
                  <a:pt x="1105" y="1277"/>
                </a:lnTo>
                <a:lnTo>
                  <a:pt x="1059" y="1240"/>
                </a:lnTo>
                <a:lnTo>
                  <a:pt x="1017" y="1201"/>
                </a:lnTo>
                <a:close/>
                <a:moveTo>
                  <a:pt x="2282" y="978"/>
                </a:moveTo>
                <a:lnTo>
                  <a:pt x="2254" y="1031"/>
                </a:lnTo>
                <a:lnTo>
                  <a:pt x="2222" y="1080"/>
                </a:lnTo>
                <a:lnTo>
                  <a:pt x="2188" y="1128"/>
                </a:lnTo>
                <a:lnTo>
                  <a:pt x="2149" y="1172"/>
                </a:lnTo>
                <a:lnTo>
                  <a:pt x="2108" y="1213"/>
                </a:lnTo>
                <a:lnTo>
                  <a:pt x="2065" y="1251"/>
                </a:lnTo>
                <a:lnTo>
                  <a:pt x="2080" y="1338"/>
                </a:lnTo>
                <a:lnTo>
                  <a:pt x="2091" y="1427"/>
                </a:lnTo>
                <a:lnTo>
                  <a:pt x="2096" y="1517"/>
                </a:lnTo>
                <a:lnTo>
                  <a:pt x="2097" y="1608"/>
                </a:lnTo>
                <a:lnTo>
                  <a:pt x="2093" y="1701"/>
                </a:lnTo>
                <a:lnTo>
                  <a:pt x="2083" y="1793"/>
                </a:lnTo>
                <a:lnTo>
                  <a:pt x="2148" y="1760"/>
                </a:lnTo>
                <a:lnTo>
                  <a:pt x="2211" y="1724"/>
                </a:lnTo>
                <a:lnTo>
                  <a:pt x="2270" y="1685"/>
                </a:lnTo>
                <a:lnTo>
                  <a:pt x="2328" y="1642"/>
                </a:lnTo>
                <a:lnTo>
                  <a:pt x="2382" y="1595"/>
                </a:lnTo>
                <a:lnTo>
                  <a:pt x="2432" y="1545"/>
                </a:lnTo>
                <a:lnTo>
                  <a:pt x="2480" y="1492"/>
                </a:lnTo>
                <a:lnTo>
                  <a:pt x="2523" y="1436"/>
                </a:lnTo>
                <a:lnTo>
                  <a:pt x="2501" y="1364"/>
                </a:lnTo>
                <a:lnTo>
                  <a:pt x="2474" y="1294"/>
                </a:lnTo>
                <a:lnTo>
                  <a:pt x="2443" y="1226"/>
                </a:lnTo>
                <a:lnTo>
                  <a:pt x="2408" y="1160"/>
                </a:lnTo>
                <a:lnTo>
                  <a:pt x="2370" y="1097"/>
                </a:lnTo>
                <a:lnTo>
                  <a:pt x="2328" y="1036"/>
                </a:lnTo>
                <a:lnTo>
                  <a:pt x="2282" y="978"/>
                </a:lnTo>
                <a:close/>
                <a:moveTo>
                  <a:pt x="780" y="735"/>
                </a:moveTo>
                <a:lnTo>
                  <a:pt x="718" y="775"/>
                </a:lnTo>
                <a:lnTo>
                  <a:pt x="660" y="820"/>
                </a:lnTo>
                <a:lnTo>
                  <a:pt x="604" y="868"/>
                </a:lnTo>
                <a:lnTo>
                  <a:pt x="550" y="920"/>
                </a:lnTo>
                <a:lnTo>
                  <a:pt x="500" y="975"/>
                </a:lnTo>
                <a:lnTo>
                  <a:pt x="453" y="1032"/>
                </a:lnTo>
                <a:lnTo>
                  <a:pt x="410" y="1094"/>
                </a:lnTo>
                <a:lnTo>
                  <a:pt x="435" y="1160"/>
                </a:lnTo>
                <a:lnTo>
                  <a:pt x="463" y="1226"/>
                </a:lnTo>
                <a:lnTo>
                  <a:pt x="497" y="1290"/>
                </a:lnTo>
                <a:lnTo>
                  <a:pt x="534" y="1352"/>
                </a:lnTo>
                <a:lnTo>
                  <a:pt x="575" y="1410"/>
                </a:lnTo>
                <a:lnTo>
                  <a:pt x="621" y="1467"/>
                </a:lnTo>
                <a:lnTo>
                  <a:pt x="669" y="1521"/>
                </a:lnTo>
                <a:lnTo>
                  <a:pt x="721" y="1572"/>
                </a:lnTo>
                <a:lnTo>
                  <a:pt x="742" y="1482"/>
                </a:lnTo>
                <a:lnTo>
                  <a:pt x="767" y="1395"/>
                </a:lnTo>
                <a:lnTo>
                  <a:pt x="796" y="1309"/>
                </a:lnTo>
                <a:lnTo>
                  <a:pt x="829" y="1226"/>
                </a:lnTo>
                <a:lnTo>
                  <a:pt x="867" y="1146"/>
                </a:lnTo>
                <a:lnTo>
                  <a:pt x="908" y="1069"/>
                </a:lnTo>
                <a:lnTo>
                  <a:pt x="877" y="1019"/>
                </a:lnTo>
                <a:lnTo>
                  <a:pt x="849" y="966"/>
                </a:lnTo>
                <a:lnTo>
                  <a:pt x="826" y="911"/>
                </a:lnTo>
                <a:lnTo>
                  <a:pt x="807" y="853"/>
                </a:lnTo>
                <a:lnTo>
                  <a:pt x="791" y="795"/>
                </a:lnTo>
                <a:lnTo>
                  <a:pt x="780" y="735"/>
                </a:lnTo>
                <a:close/>
                <a:moveTo>
                  <a:pt x="1791" y="633"/>
                </a:moveTo>
                <a:lnTo>
                  <a:pt x="1838" y="701"/>
                </a:lnTo>
                <a:lnTo>
                  <a:pt x="1882" y="771"/>
                </a:lnTo>
                <a:lnTo>
                  <a:pt x="1923" y="844"/>
                </a:lnTo>
                <a:lnTo>
                  <a:pt x="1959" y="919"/>
                </a:lnTo>
                <a:lnTo>
                  <a:pt x="1991" y="997"/>
                </a:lnTo>
                <a:lnTo>
                  <a:pt x="2019" y="1077"/>
                </a:lnTo>
                <a:lnTo>
                  <a:pt x="2055" y="1039"/>
                </a:lnTo>
                <a:lnTo>
                  <a:pt x="2087" y="998"/>
                </a:lnTo>
                <a:lnTo>
                  <a:pt x="2116" y="954"/>
                </a:lnTo>
                <a:lnTo>
                  <a:pt x="2141" y="907"/>
                </a:lnTo>
                <a:lnTo>
                  <a:pt x="2162" y="857"/>
                </a:lnTo>
                <a:lnTo>
                  <a:pt x="2107" y="811"/>
                </a:lnTo>
                <a:lnTo>
                  <a:pt x="2049" y="769"/>
                </a:lnTo>
                <a:lnTo>
                  <a:pt x="1988" y="729"/>
                </a:lnTo>
                <a:lnTo>
                  <a:pt x="1925" y="694"/>
                </a:lnTo>
                <a:lnTo>
                  <a:pt x="1859" y="661"/>
                </a:lnTo>
                <a:lnTo>
                  <a:pt x="1791" y="633"/>
                </a:lnTo>
                <a:close/>
                <a:moveTo>
                  <a:pt x="1580" y="630"/>
                </a:moveTo>
                <a:lnTo>
                  <a:pt x="1510" y="668"/>
                </a:lnTo>
                <a:lnTo>
                  <a:pt x="1444" y="712"/>
                </a:lnTo>
                <a:lnTo>
                  <a:pt x="1379" y="760"/>
                </a:lnTo>
                <a:lnTo>
                  <a:pt x="1317" y="812"/>
                </a:lnTo>
                <a:lnTo>
                  <a:pt x="1258" y="868"/>
                </a:lnTo>
                <a:lnTo>
                  <a:pt x="1202" y="928"/>
                </a:lnTo>
                <a:lnTo>
                  <a:pt x="1150" y="992"/>
                </a:lnTo>
                <a:lnTo>
                  <a:pt x="1101" y="1060"/>
                </a:lnTo>
                <a:lnTo>
                  <a:pt x="1137" y="1097"/>
                </a:lnTo>
                <a:lnTo>
                  <a:pt x="1176" y="1130"/>
                </a:lnTo>
                <a:lnTo>
                  <a:pt x="1217" y="1160"/>
                </a:lnTo>
                <a:lnTo>
                  <a:pt x="1262" y="1188"/>
                </a:lnTo>
                <a:lnTo>
                  <a:pt x="1308" y="1212"/>
                </a:lnTo>
                <a:lnTo>
                  <a:pt x="1356" y="1231"/>
                </a:lnTo>
                <a:lnTo>
                  <a:pt x="1408" y="1247"/>
                </a:lnTo>
                <a:lnTo>
                  <a:pt x="1460" y="1259"/>
                </a:lnTo>
                <a:lnTo>
                  <a:pt x="1517" y="1266"/>
                </a:lnTo>
                <a:lnTo>
                  <a:pt x="1574" y="1268"/>
                </a:lnTo>
                <a:lnTo>
                  <a:pt x="1629" y="1265"/>
                </a:lnTo>
                <a:lnTo>
                  <a:pt x="1684" y="1258"/>
                </a:lnTo>
                <a:lnTo>
                  <a:pt x="1737" y="1245"/>
                </a:lnTo>
                <a:lnTo>
                  <a:pt x="1788" y="1228"/>
                </a:lnTo>
                <a:lnTo>
                  <a:pt x="1839" y="1207"/>
                </a:lnTo>
                <a:lnTo>
                  <a:pt x="1886" y="1181"/>
                </a:lnTo>
                <a:lnTo>
                  <a:pt x="1862" y="1103"/>
                </a:lnTo>
                <a:lnTo>
                  <a:pt x="1834" y="1028"/>
                </a:lnTo>
                <a:lnTo>
                  <a:pt x="1801" y="954"/>
                </a:lnTo>
                <a:lnTo>
                  <a:pt x="1764" y="883"/>
                </a:lnTo>
                <a:lnTo>
                  <a:pt x="1724" y="815"/>
                </a:lnTo>
                <a:lnTo>
                  <a:pt x="1680" y="751"/>
                </a:lnTo>
                <a:lnTo>
                  <a:pt x="1631" y="689"/>
                </a:lnTo>
                <a:lnTo>
                  <a:pt x="1580" y="630"/>
                </a:lnTo>
                <a:close/>
                <a:moveTo>
                  <a:pt x="1380" y="562"/>
                </a:moveTo>
                <a:lnTo>
                  <a:pt x="1302" y="566"/>
                </a:lnTo>
                <a:lnTo>
                  <a:pt x="1224" y="574"/>
                </a:lnTo>
                <a:lnTo>
                  <a:pt x="1149" y="587"/>
                </a:lnTo>
                <a:lnTo>
                  <a:pt x="1074" y="606"/>
                </a:lnTo>
                <a:lnTo>
                  <a:pt x="1002" y="629"/>
                </a:lnTo>
                <a:lnTo>
                  <a:pt x="930" y="657"/>
                </a:lnTo>
                <a:lnTo>
                  <a:pt x="936" y="713"/>
                </a:lnTo>
                <a:lnTo>
                  <a:pt x="947" y="768"/>
                </a:lnTo>
                <a:lnTo>
                  <a:pt x="961" y="820"/>
                </a:lnTo>
                <a:lnTo>
                  <a:pt x="981" y="873"/>
                </a:lnTo>
                <a:lnTo>
                  <a:pt x="1005" y="922"/>
                </a:lnTo>
                <a:lnTo>
                  <a:pt x="1059" y="852"/>
                </a:lnTo>
                <a:lnTo>
                  <a:pt x="1117" y="786"/>
                </a:lnTo>
                <a:lnTo>
                  <a:pt x="1178" y="724"/>
                </a:lnTo>
                <a:lnTo>
                  <a:pt x="1242" y="665"/>
                </a:lnTo>
                <a:lnTo>
                  <a:pt x="1310" y="611"/>
                </a:lnTo>
                <a:lnTo>
                  <a:pt x="1380" y="562"/>
                </a:lnTo>
                <a:close/>
                <a:moveTo>
                  <a:pt x="1713" y="0"/>
                </a:moveTo>
                <a:lnTo>
                  <a:pt x="1713" y="0"/>
                </a:lnTo>
                <a:lnTo>
                  <a:pt x="1862" y="34"/>
                </a:lnTo>
                <a:lnTo>
                  <a:pt x="1811" y="185"/>
                </a:lnTo>
                <a:lnTo>
                  <a:pt x="1814" y="184"/>
                </a:lnTo>
                <a:lnTo>
                  <a:pt x="1817" y="181"/>
                </a:lnTo>
                <a:lnTo>
                  <a:pt x="1848" y="168"/>
                </a:lnTo>
                <a:lnTo>
                  <a:pt x="1883" y="156"/>
                </a:lnTo>
                <a:lnTo>
                  <a:pt x="1924" y="143"/>
                </a:lnTo>
                <a:lnTo>
                  <a:pt x="1967" y="132"/>
                </a:lnTo>
                <a:lnTo>
                  <a:pt x="2014" y="123"/>
                </a:lnTo>
                <a:lnTo>
                  <a:pt x="2065" y="117"/>
                </a:lnTo>
                <a:lnTo>
                  <a:pt x="2117" y="113"/>
                </a:lnTo>
                <a:lnTo>
                  <a:pt x="2172" y="112"/>
                </a:lnTo>
                <a:lnTo>
                  <a:pt x="2229" y="114"/>
                </a:lnTo>
                <a:lnTo>
                  <a:pt x="2287" y="120"/>
                </a:lnTo>
                <a:lnTo>
                  <a:pt x="2363" y="132"/>
                </a:lnTo>
                <a:lnTo>
                  <a:pt x="2437" y="151"/>
                </a:lnTo>
                <a:lnTo>
                  <a:pt x="2488" y="166"/>
                </a:lnTo>
                <a:lnTo>
                  <a:pt x="2537" y="186"/>
                </a:lnTo>
                <a:lnTo>
                  <a:pt x="2587" y="205"/>
                </a:lnTo>
                <a:lnTo>
                  <a:pt x="2635" y="230"/>
                </a:lnTo>
                <a:lnTo>
                  <a:pt x="2682" y="256"/>
                </a:lnTo>
                <a:lnTo>
                  <a:pt x="2728" y="285"/>
                </a:lnTo>
                <a:lnTo>
                  <a:pt x="2772" y="317"/>
                </a:lnTo>
                <a:lnTo>
                  <a:pt x="2814" y="350"/>
                </a:lnTo>
                <a:lnTo>
                  <a:pt x="2854" y="386"/>
                </a:lnTo>
                <a:lnTo>
                  <a:pt x="2890" y="423"/>
                </a:lnTo>
                <a:lnTo>
                  <a:pt x="2924" y="462"/>
                </a:lnTo>
                <a:lnTo>
                  <a:pt x="2955" y="501"/>
                </a:lnTo>
                <a:lnTo>
                  <a:pt x="2982" y="543"/>
                </a:lnTo>
                <a:lnTo>
                  <a:pt x="3007" y="583"/>
                </a:lnTo>
                <a:lnTo>
                  <a:pt x="3027" y="623"/>
                </a:lnTo>
                <a:lnTo>
                  <a:pt x="3044" y="663"/>
                </a:lnTo>
                <a:lnTo>
                  <a:pt x="3058" y="702"/>
                </a:lnTo>
                <a:lnTo>
                  <a:pt x="3069" y="738"/>
                </a:lnTo>
                <a:lnTo>
                  <a:pt x="3075" y="764"/>
                </a:lnTo>
                <a:lnTo>
                  <a:pt x="3079" y="789"/>
                </a:lnTo>
                <a:lnTo>
                  <a:pt x="3081" y="813"/>
                </a:lnTo>
                <a:lnTo>
                  <a:pt x="3083" y="834"/>
                </a:lnTo>
                <a:lnTo>
                  <a:pt x="3085" y="859"/>
                </a:lnTo>
                <a:lnTo>
                  <a:pt x="3085" y="880"/>
                </a:lnTo>
                <a:lnTo>
                  <a:pt x="3085" y="897"/>
                </a:lnTo>
                <a:lnTo>
                  <a:pt x="3084" y="910"/>
                </a:lnTo>
                <a:lnTo>
                  <a:pt x="3084" y="917"/>
                </a:lnTo>
                <a:lnTo>
                  <a:pt x="3083" y="920"/>
                </a:lnTo>
                <a:lnTo>
                  <a:pt x="3081" y="919"/>
                </a:lnTo>
                <a:lnTo>
                  <a:pt x="3073" y="917"/>
                </a:lnTo>
                <a:lnTo>
                  <a:pt x="3061" y="914"/>
                </a:lnTo>
                <a:lnTo>
                  <a:pt x="3045" y="910"/>
                </a:lnTo>
                <a:lnTo>
                  <a:pt x="3025" y="905"/>
                </a:lnTo>
                <a:lnTo>
                  <a:pt x="3003" y="897"/>
                </a:lnTo>
                <a:lnTo>
                  <a:pt x="2978" y="889"/>
                </a:lnTo>
                <a:lnTo>
                  <a:pt x="2951" y="881"/>
                </a:lnTo>
                <a:lnTo>
                  <a:pt x="2922" y="873"/>
                </a:lnTo>
                <a:lnTo>
                  <a:pt x="2875" y="859"/>
                </a:lnTo>
                <a:lnTo>
                  <a:pt x="2825" y="844"/>
                </a:lnTo>
                <a:lnTo>
                  <a:pt x="2790" y="835"/>
                </a:lnTo>
                <a:lnTo>
                  <a:pt x="2755" y="824"/>
                </a:lnTo>
                <a:lnTo>
                  <a:pt x="2719" y="812"/>
                </a:lnTo>
                <a:lnTo>
                  <a:pt x="2682" y="801"/>
                </a:lnTo>
                <a:lnTo>
                  <a:pt x="2645" y="789"/>
                </a:lnTo>
                <a:lnTo>
                  <a:pt x="2608" y="775"/>
                </a:lnTo>
                <a:lnTo>
                  <a:pt x="2569" y="761"/>
                </a:lnTo>
                <a:lnTo>
                  <a:pt x="2531" y="747"/>
                </a:lnTo>
                <a:lnTo>
                  <a:pt x="2493" y="730"/>
                </a:lnTo>
                <a:lnTo>
                  <a:pt x="2454" y="716"/>
                </a:lnTo>
                <a:lnTo>
                  <a:pt x="2415" y="698"/>
                </a:lnTo>
                <a:lnTo>
                  <a:pt x="2376" y="681"/>
                </a:lnTo>
                <a:lnTo>
                  <a:pt x="2297" y="643"/>
                </a:lnTo>
                <a:lnTo>
                  <a:pt x="2221" y="602"/>
                </a:lnTo>
                <a:lnTo>
                  <a:pt x="2146" y="557"/>
                </a:lnTo>
                <a:lnTo>
                  <a:pt x="2075" y="512"/>
                </a:lnTo>
                <a:lnTo>
                  <a:pt x="2007" y="465"/>
                </a:lnTo>
                <a:lnTo>
                  <a:pt x="1945" y="416"/>
                </a:lnTo>
                <a:lnTo>
                  <a:pt x="1909" y="388"/>
                </a:lnTo>
                <a:lnTo>
                  <a:pt x="1878" y="359"/>
                </a:lnTo>
                <a:lnTo>
                  <a:pt x="1848" y="332"/>
                </a:lnTo>
                <a:lnTo>
                  <a:pt x="1822" y="307"/>
                </a:lnTo>
                <a:lnTo>
                  <a:pt x="1799" y="283"/>
                </a:lnTo>
                <a:lnTo>
                  <a:pt x="1791" y="275"/>
                </a:lnTo>
                <a:lnTo>
                  <a:pt x="1783" y="267"/>
                </a:lnTo>
                <a:lnTo>
                  <a:pt x="1739" y="395"/>
                </a:lnTo>
                <a:lnTo>
                  <a:pt x="1825" y="421"/>
                </a:lnTo>
                <a:lnTo>
                  <a:pt x="1908" y="453"/>
                </a:lnTo>
                <a:lnTo>
                  <a:pt x="1989" y="489"/>
                </a:lnTo>
                <a:lnTo>
                  <a:pt x="2067" y="530"/>
                </a:lnTo>
                <a:lnTo>
                  <a:pt x="2140" y="575"/>
                </a:lnTo>
                <a:lnTo>
                  <a:pt x="2212" y="625"/>
                </a:lnTo>
                <a:lnTo>
                  <a:pt x="2279" y="680"/>
                </a:lnTo>
                <a:lnTo>
                  <a:pt x="2343" y="737"/>
                </a:lnTo>
                <a:lnTo>
                  <a:pt x="2403" y="799"/>
                </a:lnTo>
                <a:lnTo>
                  <a:pt x="2459" y="865"/>
                </a:lnTo>
                <a:lnTo>
                  <a:pt x="2511" y="933"/>
                </a:lnTo>
                <a:lnTo>
                  <a:pt x="2559" y="1005"/>
                </a:lnTo>
                <a:lnTo>
                  <a:pt x="2594" y="1063"/>
                </a:lnTo>
                <a:lnTo>
                  <a:pt x="2626" y="1122"/>
                </a:lnTo>
                <a:lnTo>
                  <a:pt x="2656" y="1184"/>
                </a:lnTo>
                <a:lnTo>
                  <a:pt x="2681" y="1247"/>
                </a:lnTo>
                <a:lnTo>
                  <a:pt x="2703" y="1311"/>
                </a:lnTo>
                <a:lnTo>
                  <a:pt x="2724" y="1377"/>
                </a:lnTo>
                <a:lnTo>
                  <a:pt x="2744" y="1456"/>
                </a:lnTo>
                <a:lnTo>
                  <a:pt x="2759" y="1536"/>
                </a:lnTo>
                <a:lnTo>
                  <a:pt x="2770" y="1618"/>
                </a:lnTo>
                <a:lnTo>
                  <a:pt x="2777" y="1701"/>
                </a:lnTo>
                <a:lnTo>
                  <a:pt x="2778" y="1776"/>
                </a:lnTo>
                <a:lnTo>
                  <a:pt x="2776" y="1852"/>
                </a:lnTo>
                <a:lnTo>
                  <a:pt x="2769" y="1928"/>
                </a:lnTo>
                <a:lnTo>
                  <a:pt x="2759" y="2004"/>
                </a:lnTo>
                <a:lnTo>
                  <a:pt x="2740" y="2095"/>
                </a:lnTo>
                <a:lnTo>
                  <a:pt x="2717" y="2184"/>
                </a:lnTo>
                <a:lnTo>
                  <a:pt x="2687" y="2270"/>
                </a:lnTo>
                <a:lnTo>
                  <a:pt x="2653" y="2352"/>
                </a:lnTo>
                <a:lnTo>
                  <a:pt x="2614" y="2432"/>
                </a:lnTo>
                <a:lnTo>
                  <a:pt x="2570" y="2509"/>
                </a:lnTo>
                <a:lnTo>
                  <a:pt x="2523" y="2583"/>
                </a:lnTo>
                <a:lnTo>
                  <a:pt x="2471" y="2653"/>
                </a:lnTo>
                <a:lnTo>
                  <a:pt x="2414" y="2719"/>
                </a:lnTo>
                <a:lnTo>
                  <a:pt x="2355" y="2781"/>
                </a:lnTo>
                <a:lnTo>
                  <a:pt x="2291" y="2840"/>
                </a:lnTo>
                <a:lnTo>
                  <a:pt x="2225" y="2894"/>
                </a:lnTo>
                <a:lnTo>
                  <a:pt x="2155" y="2945"/>
                </a:lnTo>
                <a:lnTo>
                  <a:pt x="2083" y="2991"/>
                </a:lnTo>
                <a:lnTo>
                  <a:pt x="2007" y="3032"/>
                </a:lnTo>
                <a:lnTo>
                  <a:pt x="1930" y="3068"/>
                </a:lnTo>
                <a:lnTo>
                  <a:pt x="1849" y="3100"/>
                </a:lnTo>
                <a:lnTo>
                  <a:pt x="1767" y="3127"/>
                </a:lnTo>
                <a:lnTo>
                  <a:pt x="1684" y="3148"/>
                </a:lnTo>
                <a:lnTo>
                  <a:pt x="1598" y="3165"/>
                </a:lnTo>
                <a:lnTo>
                  <a:pt x="1510" y="3175"/>
                </a:lnTo>
                <a:lnTo>
                  <a:pt x="1423" y="3180"/>
                </a:lnTo>
                <a:lnTo>
                  <a:pt x="1334" y="3180"/>
                </a:lnTo>
                <a:lnTo>
                  <a:pt x="1243" y="3173"/>
                </a:lnTo>
                <a:lnTo>
                  <a:pt x="1154" y="3161"/>
                </a:lnTo>
                <a:lnTo>
                  <a:pt x="1064" y="3141"/>
                </a:lnTo>
                <a:lnTo>
                  <a:pt x="977" y="3117"/>
                </a:lnTo>
                <a:lnTo>
                  <a:pt x="893" y="3088"/>
                </a:lnTo>
                <a:lnTo>
                  <a:pt x="812" y="3053"/>
                </a:lnTo>
                <a:lnTo>
                  <a:pt x="734" y="3013"/>
                </a:lnTo>
                <a:lnTo>
                  <a:pt x="658" y="2968"/>
                </a:lnTo>
                <a:lnTo>
                  <a:pt x="586" y="2920"/>
                </a:lnTo>
                <a:lnTo>
                  <a:pt x="518" y="2867"/>
                </a:lnTo>
                <a:lnTo>
                  <a:pt x="452" y="2809"/>
                </a:lnTo>
                <a:lnTo>
                  <a:pt x="391" y="2749"/>
                </a:lnTo>
                <a:lnTo>
                  <a:pt x="334" y="2684"/>
                </a:lnTo>
                <a:lnTo>
                  <a:pt x="280" y="2616"/>
                </a:lnTo>
                <a:lnTo>
                  <a:pt x="231" y="2545"/>
                </a:lnTo>
                <a:lnTo>
                  <a:pt x="186" y="2471"/>
                </a:lnTo>
                <a:lnTo>
                  <a:pt x="146" y="2394"/>
                </a:lnTo>
                <a:lnTo>
                  <a:pt x="110" y="2315"/>
                </a:lnTo>
                <a:lnTo>
                  <a:pt x="79" y="2234"/>
                </a:lnTo>
                <a:lnTo>
                  <a:pt x="52" y="2150"/>
                </a:lnTo>
                <a:lnTo>
                  <a:pt x="31" y="2064"/>
                </a:lnTo>
                <a:lnTo>
                  <a:pt x="16" y="1977"/>
                </a:lnTo>
                <a:lnTo>
                  <a:pt x="5" y="1889"/>
                </a:lnTo>
                <a:lnTo>
                  <a:pt x="0" y="1798"/>
                </a:lnTo>
                <a:lnTo>
                  <a:pt x="1" y="1708"/>
                </a:lnTo>
                <a:lnTo>
                  <a:pt x="8" y="1617"/>
                </a:lnTo>
                <a:lnTo>
                  <a:pt x="20" y="1524"/>
                </a:lnTo>
                <a:lnTo>
                  <a:pt x="32" y="1461"/>
                </a:lnTo>
                <a:lnTo>
                  <a:pt x="47" y="1401"/>
                </a:lnTo>
                <a:lnTo>
                  <a:pt x="65" y="1340"/>
                </a:lnTo>
                <a:lnTo>
                  <a:pt x="92" y="1263"/>
                </a:lnTo>
                <a:lnTo>
                  <a:pt x="122" y="1187"/>
                </a:lnTo>
                <a:lnTo>
                  <a:pt x="156" y="1114"/>
                </a:lnTo>
                <a:lnTo>
                  <a:pt x="194" y="1043"/>
                </a:lnTo>
                <a:lnTo>
                  <a:pt x="237" y="976"/>
                </a:lnTo>
                <a:lnTo>
                  <a:pt x="275" y="921"/>
                </a:lnTo>
                <a:lnTo>
                  <a:pt x="315" y="869"/>
                </a:lnTo>
                <a:lnTo>
                  <a:pt x="359" y="818"/>
                </a:lnTo>
                <a:lnTo>
                  <a:pt x="383" y="791"/>
                </a:lnTo>
                <a:lnTo>
                  <a:pt x="409" y="763"/>
                </a:lnTo>
                <a:lnTo>
                  <a:pt x="465" y="709"/>
                </a:lnTo>
                <a:lnTo>
                  <a:pt x="523" y="659"/>
                </a:lnTo>
                <a:lnTo>
                  <a:pt x="584" y="613"/>
                </a:lnTo>
                <a:lnTo>
                  <a:pt x="648" y="569"/>
                </a:lnTo>
                <a:lnTo>
                  <a:pt x="713" y="530"/>
                </a:lnTo>
                <a:lnTo>
                  <a:pt x="781" y="493"/>
                </a:lnTo>
                <a:lnTo>
                  <a:pt x="782" y="487"/>
                </a:lnTo>
                <a:lnTo>
                  <a:pt x="783" y="478"/>
                </a:lnTo>
                <a:lnTo>
                  <a:pt x="802" y="482"/>
                </a:lnTo>
                <a:lnTo>
                  <a:pt x="886" y="445"/>
                </a:lnTo>
                <a:lnTo>
                  <a:pt x="972" y="415"/>
                </a:lnTo>
                <a:lnTo>
                  <a:pt x="1061" y="389"/>
                </a:lnTo>
                <a:lnTo>
                  <a:pt x="1152" y="369"/>
                </a:lnTo>
                <a:lnTo>
                  <a:pt x="1243" y="356"/>
                </a:lnTo>
                <a:lnTo>
                  <a:pt x="1337" y="349"/>
                </a:lnTo>
                <a:lnTo>
                  <a:pt x="1432" y="349"/>
                </a:lnTo>
                <a:lnTo>
                  <a:pt x="1528" y="355"/>
                </a:lnTo>
                <a:lnTo>
                  <a:pt x="1624" y="368"/>
                </a:lnTo>
                <a:lnTo>
                  <a:pt x="1649" y="374"/>
                </a:lnTo>
                <a:lnTo>
                  <a:pt x="1674" y="380"/>
                </a:lnTo>
                <a:lnTo>
                  <a:pt x="171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69" name="Group 968"/>
          <p:cNvGrpSpPr/>
          <p:nvPr/>
        </p:nvGrpSpPr>
        <p:grpSpPr>
          <a:xfrm>
            <a:off x="10965927" y="2695575"/>
            <a:ext cx="541338" cy="534988"/>
            <a:chOff x="10931525" y="2695575"/>
            <a:chExt cx="541338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47" name="Rectangle 444"/>
            <p:cNvSpPr>
              <a:spLocks noChangeArrowheads="1"/>
            </p:cNvSpPr>
            <p:nvPr/>
          </p:nvSpPr>
          <p:spPr bwMode="auto">
            <a:xfrm>
              <a:off x="11156950" y="2963863"/>
              <a:ext cx="95250" cy="365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0" name="Rectangle 445"/>
            <p:cNvSpPr>
              <a:spLocks noChangeArrowheads="1"/>
            </p:cNvSpPr>
            <p:nvPr/>
          </p:nvSpPr>
          <p:spPr bwMode="auto">
            <a:xfrm>
              <a:off x="11156950" y="3022600"/>
              <a:ext cx="95250" cy="365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1" name="Rectangle 446"/>
            <p:cNvSpPr>
              <a:spLocks noChangeArrowheads="1"/>
            </p:cNvSpPr>
            <p:nvPr/>
          </p:nvSpPr>
          <p:spPr bwMode="auto">
            <a:xfrm>
              <a:off x="11156950" y="3076575"/>
              <a:ext cx="95250" cy="381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2" name="Freeform 447"/>
            <p:cNvSpPr>
              <a:spLocks/>
            </p:cNvSpPr>
            <p:nvPr/>
          </p:nvSpPr>
          <p:spPr bwMode="auto">
            <a:xfrm>
              <a:off x="11164888" y="2806700"/>
              <a:ext cx="82550" cy="82550"/>
            </a:xfrm>
            <a:custGeom>
              <a:avLst/>
              <a:gdLst>
                <a:gd name="T0" fmla="*/ 197 w 520"/>
                <a:gd name="T1" fmla="*/ 0 h 529"/>
                <a:gd name="T2" fmla="*/ 324 w 520"/>
                <a:gd name="T3" fmla="*/ 0 h 529"/>
                <a:gd name="T4" fmla="*/ 324 w 520"/>
                <a:gd name="T5" fmla="*/ 203 h 529"/>
                <a:gd name="T6" fmla="*/ 520 w 520"/>
                <a:gd name="T7" fmla="*/ 203 h 529"/>
                <a:gd name="T8" fmla="*/ 520 w 520"/>
                <a:gd name="T9" fmla="*/ 325 h 529"/>
                <a:gd name="T10" fmla="*/ 324 w 520"/>
                <a:gd name="T11" fmla="*/ 325 h 529"/>
                <a:gd name="T12" fmla="*/ 324 w 520"/>
                <a:gd name="T13" fmla="*/ 529 h 529"/>
                <a:gd name="T14" fmla="*/ 197 w 520"/>
                <a:gd name="T15" fmla="*/ 529 h 529"/>
                <a:gd name="T16" fmla="*/ 197 w 520"/>
                <a:gd name="T17" fmla="*/ 325 h 529"/>
                <a:gd name="T18" fmla="*/ 0 w 520"/>
                <a:gd name="T19" fmla="*/ 325 h 529"/>
                <a:gd name="T20" fmla="*/ 0 w 520"/>
                <a:gd name="T21" fmla="*/ 203 h 529"/>
                <a:gd name="T22" fmla="*/ 197 w 520"/>
                <a:gd name="T23" fmla="*/ 203 h 529"/>
                <a:gd name="T24" fmla="*/ 197 w 520"/>
                <a:gd name="T25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0" h="529">
                  <a:moveTo>
                    <a:pt x="197" y="0"/>
                  </a:moveTo>
                  <a:lnTo>
                    <a:pt x="324" y="0"/>
                  </a:lnTo>
                  <a:lnTo>
                    <a:pt x="324" y="203"/>
                  </a:lnTo>
                  <a:lnTo>
                    <a:pt x="520" y="203"/>
                  </a:lnTo>
                  <a:lnTo>
                    <a:pt x="520" y="325"/>
                  </a:lnTo>
                  <a:lnTo>
                    <a:pt x="324" y="325"/>
                  </a:lnTo>
                  <a:lnTo>
                    <a:pt x="324" y="529"/>
                  </a:lnTo>
                  <a:lnTo>
                    <a:pt x="197" y="529"/>
                  </a:lnTo>
                  <a:lnTo>
                    <a:pt x="197" y="325"/>
                  </a:lnTo>
                  <a:lnTo>
                    <a:pt x="0" y="325"/>
                  </a:lnTo>
                  <a:lnTo>
                    <a:pt x="0" y="203"/>
                  </a:lnTo>
                  <a:lnTo>
                    <a:pt x="197" y="203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3" name="Freeform 448"/>
            <p:cNvSpPr>
              <a:spLocks noEditPoints="1"/>
            </p:cNvSpPr>
            <p:nvPr/>
          </p:nvSpPr>
          <p:spPr bwMode="auto">
            <a:xfrm>
              <a:off x="10931525" y="2695575"/>
              <a:ext cx="541338" cy="534988"/>
            </a:xfrm>
            <a:custGeom>
              <a:avLst/>
              <a:gdLst>
                <a:gd name="T0" fmla="*/ 447 w 3406"/>
                <a:gd name="T1" fmla="*/ 1899 h 3362"/>
                <a:gd name="T2" fmla="*/ 365 w 3406"/>
                <a:gd name="T3" fmla="*/ 1994 h 3362"/>
                <a:gd name="T4" fmla="*/ 372 w 3406"/>
                <a:gd name="T5" fmla="*/ 2006 h 3362"/>
                <a:gd name="T6" fmla="*/ 485 w 3406"/>
                <a:gd name="T7" fmla="*/ 2073 h 3362"/>
                <a:gd name="T8" fmla="*/ 689 w 3406"/>
                <a:gd name="T9" fmla="*/ 2135 h 3362"/>
                <a:gd name="T10" fmla="*/ 884 w 3406"/>
                <a:gd name="T11" fmla="*/ 2108 h 3362"/>
                <a:gd name="T12" fmla="*/ 1036 w 3406"/>
                <a:gd name="T13" fmla="*/ 2194 h 3362"/>
                <a:gd name="T14" fmla="*/ 1105 w 3406"/>
                <a:gd name="T15" fmla="*/ 2287 h 3362"/>
                <a:gd name="T16" fmla="*/ 1065 w 3406"/>
                <a:gd name="T17" fmla="*/ 2154 h 3362"/>
                <a:gd name="T18" fmla="*/ 928 w 3406"/>
                <a:gd name="T19" fmla="*/ 2058 h 3362"/>
                <a:gd name="T20" fmla="*/ 917 w 3406"/>
                <a:gd name="T21" fmla="*/ 2073 h 3362"/>
                <a:gd name="T22" fmla="*/ 706 w 3406"/>
                <a:gd name="T23" fmla="*/ 1992 h 3362"/>
                <a:gd name="T24" fmla="*/ 608 w 3406"/>
                <a:gd name="T25" fmla="*/ 1985 h 3362"/>
                <a:gd name="T26" fmla="*/ 603 w 3406"/>
                <a:gd name="T27" fmla="*/ 1984 h 3362"/>
                <a:gd name="T28" fmla="*/ 725 w 3406"/>
                <a:gd name="T29" fmla="*/ 1985 h 3362"/>
                <a:gd name="T30" fmla="*/ 940 w 3406"/>
                <a:gd name="T31" fmla="*/ 2053 h 3362"/>
                <a:gd name="T32" fmla="*/ 896 w 3406"/>
                <a:gd name="T33" fmla="*/ 1968 h 3362"/>
                <a:gd name="T34" fmla="*/ 690 w 3406"/>
                <a:gd name="T35" fmla="*/ 1851 h 3362"/>
                <a:gd name="T36" fmla="*/ 2595 w 3406"/>
                <a:gd name="T37" fmla="*/ 1553 h 3362"/>
                <a:gd name="T38" fmla="*/ 2912 w 3406"/>
                <a:gd name="T39" fmla="*/ 1482 h 3362"/>
                <a:gd name="T40" fmla="*/ 2937 w 3406"/>
                <a:gd name="T41" fmla="*/ 1485 h 3362"/>
                <a:gd name="T42" fmla="*/ 2875 w 3406"/>
                <a:gd name="T43" fmla="*/ 1484 h 3362"/>
                <a:gd name="T44" fmla="*/ 2707 w 3406"/>
                <a:gd name="T45" fmla="*/ 1530 h 3362"/>
                <a:gd name="T46" fmla="*/ 2606 w 3406"/>
                <a:gd name="T47" fmla="*/ 1548 h 3362"/>
                <a:gd name="T48" fmla="*/ 2844 w 3406"/>
                <a:gd name="T49" fmla="*/ 1481 h 3362"/>
                <a:gd name="T50" fmla="*/ 2782 w 3406"/>
                <a:gd name="T51" fmla="*/ 1368 h 3362"/>
                <a:gd name="T52" fmla="*/ 2610 w 3406"/>
                <a:gd name="T53" fmla="*/ 1507 h 3362"/>
                <a:gd name="T54" fmla="*/ 2521 w 3406"/>
                <a:gd name="T55" fmla="*/ 1601 h 3362"/>
                <a:gd name="T56" fmla="*/ 2413 w 3406"/>
                <a:gd name="T57" fmla="*/ 1728 h 3362"/>
                <a:gd name="T58" fmla="*/ 2453 w 3406"/>
                <a:gd name="T59" fmla="*/ 1750 h 3362"/>
                <a:gd name="T60" fmla="*/ 2595 w 3406"/>
                <a:gd name="T61" fmla="*/ 1616 h 3362"/>
                <a:gd name="T62" fmla="*/ 2744 w 3406"/>
                <a:gd name="T63" fmla="*/ 1631 h 3362"/>
                <a:gd name="T64" fmla="*/ 2987 w 3406"/>
                <a:gd name="T65" fmla="*/ 1604 h 3362"/>
                <a:gd name="T66" fmla="*/ 3139 w 3406"/>
                <a:gd name="T67" fmla="*/ 1521 h 3362"/>
                <a:gd name="T68" fmla="*/ 3172 w 3406"/>
                <a:gd name="T69" fmla="*/ 1500 h 3362"/>
                <a:gd name="T70" fmla="*/ 3153 w 3406"/>
                <a:gd name="T71" fmla="*/ 1466 h 3362"/>
                <a:gd name="T72" fmla="*/ 3036 w 3406"/>
                <a:gd name="T73" fmla="*/ 1372 h 3362"/>
                <a:gd name="T74" fmla="*/ 1384 w 3406"/>
                <a:gd name="T75" fmla="*/ 504 h 3362"/>
                <a:gd name="T76" fmla="*/ 1232 w 3406"/>
                <a:gd name="T77" fmla="*/ 626 h 3362"/>
                <a:gd name="T78" fmla="*/ 1297 w 3406"/>
                <a:gd name="T79" fmla="*/ 2872 h 3362"/>
                <a:gd name="T80" fmla="*/ 2146 w 3406"/>
                <a:gd name="T81" fmla="*/ 2872 h 3362"/>
                <a:gd name="T82" fmla="*/ 2211 w 3406"/>
                <a:gd name="T83" fmla="*/ 626 h 3362"/>
                <a:gd name="T84" fmla="*/ 2060 w 3406"/>
                <a:gd name="T85" fmla="*/ 504 h 3362"/>
                <a:gd name="T86" fmla="*/ 2020 w 3406"/>
                <a:gd name="T87" fmla="*/ 28 h 3362"/>
                <a:gd name="T88" fmla="*/ 2676 w 3406"/>
                <a:gd name="T89" fmla="*/ 301 h 3362"/>
                <a:gd name="T90" fmla="*/ 3155 w 3406"/>
                <a:gd name="T91" fmla="*/ 804 h 3362"/>
                <a:gd name="T92" fmla="*/ 3393 w 3406"/>
                <a:gd name="T93" fmla="*/ 1470 h 3362"/>
                <a:gd name="T94" fmla="*/ 3325 w 3406"/>
                <a:gd name="T95" fmla="*/ 2192 h 3362"/>
                <a:gd name="T96" fmla="*/ 2976 w 3406"/>
                <a:gd name="T97" fmla="*/ 2797 h 3362"/>
                <a:gd name="T98" fmla="*/ 2412 w 3406"/>
                <a:gd name="T99" fmla="*/ 3210 h 3362"/>
                <a:gd name="T100" fmla="*/ 1703 w 3406"/>
                <a:gd name="T101" fmla="*/ 3362 h 3362"/>
                <a:gd name="T102" fmla="*/ 993 w 3406"/>
                <a:gd name="T103" fmla="*/ 3210 h 3362"/>
                <a:gd name="T104" fmla="*/ 430 w 3406"/>
                <a:gd name="T105" fmla="*/ 2797 h 3362"/>
                <a:gd name="T106" fmla="*/ 81 w 3406"/>
                <a:gd name="T107" fmla="*/ 2192 h 3362"/>
                <a:gd name="T108" fmla="*/ 13 w 3406"/>
                <a:gd name="T109" fmla="*/ 1470 h 3362"/>
                <a:gd name="T110" fmla="*/ 249 w 3406"/>
                <a:gd name="T111" fmla="*/ 804 h 3362"/>
                <a:gd name="T112" fmla="*/ 730 w 3406"/>
                <a:gd name="T113" fmla="*/ 301 h 3362"/>
                <a:gd name="T114" fmla="*/ 1385 w 3406"/>
                <a:gd name="T115" fmla="*/ 28 h 3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06" h="3362">
                  <a:moveTo>
                    <a:pt x="625" y="1845"/>
                  </a:moveTo>
                  <a:lnTo>
                    <a:pt x="592" y="1848"/>
                  </a:lnTo>
                  <a:lnTo>
                    <a:pt x="560" y="1852"/>
                  </a:lnTo>
                  <a:lnTo>
                    <a:pt x="528" y="1861"/>
                  </a:lnTo>
                  <a:lnTo>
                    <a:pt x="499" y="1872"/>
                  </a:lnTo>
                  <a:lnTo>
                    <a:pt x="471" y="1885"/>
                  </a:lnTo>
                  <a:lnTo>
                    <a:pt x="447" y="1899"/>
                  </a:lnTo>
                  <a:lnTo>
                    <a:pt x="425" y="1917"/>
                  </a:lnTo>
                  <a:lnTo>
                    <a:pt x="407" y="1933"/>
                  </a:lnTo>
                  <a:lnTo>
                    <a:pt x="392" y="1950"/>
                  </a:lnTo>
                  <a:lnTo>
                    <a:pt x="380" y="1966"/>
                  </a:lnTo>
                  <a:lnTo>
                    <a:pt x="372" y="1980"/>
                  </a:lnTo>
                  <a:lnTo>
                    <a:pt x="367" y="1991"/>
                  </a:lnTo>
                  <a:lnTo>
                    <a:pt x="365" y="1994"/>
                  </a:lnTo>
                  <a:lnTo>
                    <a:pt x="363" y="1997"/>
                  </a:lnTo>
                  <a:lnTo>
                    <a:pt x="363" y="2000"/>
                  </a:lnTo>
                  <a:lnTo>
                    <a:pt x="362" y="2000"/>
                  </a:lnTo>
                  <a:lnTo>
                    <a:pt x="363" y="2000"/>
                  </a:lnTo>
                  <a:lnTo>
                    <a:pt x="365" y="2002"/>
                  </a:lnTo>
                  <a:lnTo>
                    <a:pt x="368" y="2003"/>
                  </a:lnTo>
                  <a:lnTo>
                    <a:pt x="372" y="2006"/>
                  </a:lnTo>
                  <a:lnTo>
                    <a:pt x="379" y="2009"/>
                  </a:lnTo>
                  <a:lnTo>
                    <a:pt x="387" y="2015"/>
                  </a:lnTo>
                  <a:lnTo>
                    <a:pt x="396" y="2020"/>
                  </a:lnTo>
                  <a:lnTo>
                    <a:pt x="410" y="2029"/>
                  </a:lnTo>
                  <a:lnTo>
                    <a:pt x="428" y="2040"/>
                  </a:lnTo>
                  <a:lnTo>
                    <a:pt x="465" y="2062"/>
                  </a:lnTo>
                  <a:lnTo>
                    <a:pt x="485" y="2073"/>
                  </a:lnTo>
                  <a:lnTo>
                    <a:pt x="505" y="2084"/>
                  </a:lnTo>
                  <a:lnTo>
                    <a:pt x="526" y="2095"/>
                  </a:lnTo>
                  <a:lnTo>
                    <a:pt x="547" y="2102"/>
                  </a:lnTo>
                  <a:lnTo>
                    <a:pt x="593" y="2119"/>
                  </a:lnTo>
                  <a:lnTo>
                    <a:pt x="640" y="2130"/>
                  </a:lnTo>
                  <a:lnTo>
                    <a:pt x="665" y="2133"/>
                  </a:lnTo>
                  <a:lnTo>
                    <a:pt x="689" y="2135"/>
                  </a:lnTo>
                  <a:lnTo>
                    <a:pt x="715" y="2136"/>
                  </a:lnTo>
                  <a:lnTo>
                    <a:pt x="740" y="2135"/>
                  </a:lnTo>
                  <a:lnTo>
                    <a:pt x="791" y="2131"/>
                  </a:lnTo>
                  <a:lnTo>
                    <a:pt x="815" y="2127"/>
                  </a:lnTo>
                  <a:lnTo>
                    <a:pt x="839" y="2121"/>
                  </a:lnTo>
                  <a:lnTo>
                    <a:pt x="862" y="2115"/>
                  </a:lnTo>
                  <a:lnTo>
                    <a:pt x="884" y="2108"/>
                  </a:lnTo>
                  <a:lnTo>
                    <a:pt x="897" y="2104"/>
                  </a:lnTo>
                  <a:lnTo>
                    <a:pt x="911" y="2099"/>
                  </a:lnTo>
                  <a:lnTo>
                    <a:pt x="941" y="2115"/>
                  </a:lnTo>
                  <a:lnTo>
                    <a:pt x="967" y="2133"/>
                  </a:lnTo>
                  <a:lnTo>
                    <a:pt x="993" y="2153"/>
                  </a:lnTo>
                  <a:lnTo>
                    <a:pt x="1016" y="2174"/>
                  </a:lnTo>
                  <a:lnTo>
                    <a:pt x="1036" y="2194"/>
                  </a:lnTo>
                  <a:lnTo>
                    <a:pt x="1054" y="2214"/>
                  </a:lnTo>
                  <a:lnTo>
                    <a:pt x="1069" y="2233"/>
                  </a:lnTo>
                  <a:lnTo>
                    <a:pt x="1081" y="2250"/>
                  </a:lnTo>
                  <a:lnTo>
                    <a:pt x="1091" y="2265"/>
                  </a:lnTo>
                  <a:lnTo>
                    <a:pt x="1099" y="2276"/>
                  </a:lnTo>
                  <a:lnTo>
                    <a:pt x="1104" y="2284"/>
                  </a:lnTo>
                  <a:lnTo>
                    <a:pt x="1105" y="2287"/>
                  </a:lnTo>
                  <a:lnTo>
                    <a:pt x="1128" y="2228"/>
                  </a:lnTo>
                  <a:lnTo>
                    <a:pt x="1126" y="2225"/>
                  </a:lnTo>
                  <a:lnTo>
                    <a:pt x="1119" y="2216"/>
                  </a:lnTo>
                  <a:lnTo>
                    <a:pt x="1110" y="2204"/>
                  </a:lnTo>
                  <a:lnTo>
                    <a:pt x="1098" y="2190"/>
                  </a:lnTo>
                  <a:lnTo>
                    <a:pt x="1084" y="2174"/>
                  </a:lnTo>
                  <a:lnTo>
                    <a:pt x="1065" y="2154"/>
                  </a:lnTo>
                  <a:lnTo>
                    <a:pt x="1044" y="2134"/>
                  </a:lnTo>
                  <a:lnTo>
                    <a:pt x="1020" y="2115"/>
                  </a:lnTo>
                  <a:lnTo>
                    <a:pt x="994" y="2095"/>
                  </a:lnTo>
                  <a:lnTo>
                    <a:pt x="964" y="2075"/>
                  </a:lnTo>
                  <a:lnTo>
                    <a:pt x="932" y="2057"/>
                  </a:lnTo>
                  <a:lnTo>
                    <a:pt x="931" y="2057"/>
                  </a:lnTo>
                  <a:lnTo>
                    <a:pt x="928" y="2058"/>
                  </a:lnTo>
                  <a:lnTo>
                    <a:pt x="927" y="2061"/>
                  </a:lnTo>
                  <a:lnTo>
                    <a:pt x="925" y="2063"/>
                  </a:lnTo>
                  <a:lnTo>
                    <a:pt x="924" y="2066"/>
                  </a:lnTo>
                  <a:lnTo>
                    <a:pt x="923" y="2069"/>
                  </a:lnTo>
                  <a:lnTo>
                    <a:pt x="921" y="2071"/>
                  </a:lnTo>
                  <a:lnTo>
                    <a:pt x="920" y="2073"/>
                  </a:lnTo>
                  <a:lnTo>
                    <a:pt x="917" y="2073"/>
                  </a:lnTo>
                  <a:lnTo>
                    <a:pt x="891" y="2059"/>
                  </a:lnTo>
                  <a:lnTo>
                    <a:pt x="861" y="2043"/>
                  </a:lnTo>
                  <a:lnTo>
                    <a:pt x="828" y="2029"/>
                  </a:lnTo>
                  <a:lnTo>
                    <a:pt x="793" y="2016"/>
                  </a:lnTo>
                  <a:lnTo>
                    <a:pt x="758" y="2004"/>
                  </a:lnTo>
                  <a:lnTo>
                    <a:pt x="722" y="1995"/>
                  </a:lnTo>
                  <a:lnTo>
                    <a:pt x="706" y="1992"/>
                  </a:lnTo>
                  <a:lnTo>
                    <a:pt x="689" y="1989"/>
                  </a:lnTo>
                  <a:lnTo>
                    <a:pt x="659" y="1984"/>
                  </a:lnTo>
                  <a:lnTo>
                    <a:pt x="646" y="1984"/>
                  </a:lnTo>
                  <a:lnTo>
                    <a:pt x="634" y="1983"/>
                  </a:lnTo>
                  <a:lnTo>
                    <a:pt x="623" y="1983"/>
                  </a:lnTo>
                  <a:lnTo>
                    <a:pt x="614" y="1984"/>
                  </a:lnTo>
                  <a:lnTo>
                    <a:pt x="608" y="1985"/>
                  </a:lnTo>
                  <a:lnTo>
                    <a:pt x="603" y="1985"/>
                  </a:lnTo>
                  <a:lnTo>
                    <a:pt x="599" y="1985"/>
                  </a:lnTo>
                  <a:lnTo>
                    <a:pt x="597" y="1985"/>
                  </a:lnTo>
                  <a:lnTo>
                    <a:pt x="596" y="1985"/>
                  </a:lnTo>
                  <a:lnTo>
                    <a:pt x="597" y="1985"/>
                  </a:lnTo>
                  <a:lnTo>
                    <a:pt x="599" y="1985"/>
                  </a:lnTo>
                  <a:lnTo>
                    <a:pt x="603" y="1984"/>
                  </a:lnTo>
                  <a:lnTo>
                    <a:pt x="607" y="1984"/>
                  </a:lnTo>
                  <a:lnTo>
                    <a:pt x="614" y="1983"/>
                  </a:lnTo>
                  <a:lnTo>
                    <a:pt x="623" y="1981"/>
                  </a:lnTo>
                  <a:lnTo>
                    <a:pt x="634" y="1981"/>
                  </a:lnTo>
                  <a:lnTo>
                    <a:pt x="660" y="1980"/>
                  </a:lnTo>
                  <a:lnTo>
                    <a:pt x="690" y="1981"/>
                  </a:lnTo>
                  <a:lnTo>
                    <a:pt x="725" y="1985"/>
                  </a:lnTo>
                  <a:lnTo>
                    <a:pt x="761" y="1992"/>
                  </a:lnTo>
                  <a:lnTo>
                    <a:pt x="798" y="2002"/>
                  </a:lnTo>
                  <a:lnTo>
                    <a:pt x="834" y="2013"/>
                  </a:lnTo>
                  <a:lnTo>
                    <a:pt x="869" y="2025"/>
                  </a:lnTo>
                  <a:lnTo>
                    <a:pt x="901" y="2037"/>
                  </a:lnTo>
                  <a:lnTo>
                    <a:pt x="930" y="2048"/>
                  </a:lnTo>
                  <a:lnTo>
                    <a:pt x="940" y="2053"/>
                  </a:lnTo>
                  <a:lnTo>
                    <a:pt x="948" y="2058"/>
                  </a:lnTo>
                  <a:lnTo>
                    <a:pt x="946" y="2050"/>
                  </a:lnTo>
                  <a:lnTo>
                    <a:pt x="943" y="2043"/>
                  </a:lnTo>
                  <a:lnTo>
                    <a:pt x="935" y="2026"/>
                  </a:lnTo>
                  <a:lnTo>
                    <a:pt x="924" y="2007"/>
                  </a:lnTo>
                  <a:lnTo>
                    <a:pt x="911" y="1988"/>
                  </a:lnTo>
                  <a:lnTo>
                    <a:pt x="896" y="1968"/>
                  </a:lnTo>
                  <a:lnTo>
                    <a:pt x="871" y="1941"/>
                  </a:lnTo>
                  <a:lnTo>
                    <a:pt x="842" y="1917"/>
                  </a:lnTo>
                  <a:lnTo>
                    <a:pt x="809" y="1894"/>
                  </a:lnTo>
                  <a:lnTo>
                    <a:pt x="781" y="1879"/>
                  </a:lnTo>
                  <a:lnTo>
                    <a:pt x="752" y="1867"/>
                  </a:lnTo>
                  <a:lnTo>
                    <a:pt x="721" y="1857"/>
                  </a:lnTo>
                  <a:lnTo>
                    <a:pt x="690" y="1851"/>
                  </a:lnTo>
                  <a:lnTo>
                    <a:pt x="657" y="1846"/>
                  </a:lnTo>
                  <a:lnTo>
                    <a:pt x="625" y="1845"/>
                  </a:lnTo>
                  <a:close/>
                  <a:moveTo>
                    <a:pt x="2603" y="1546"/>
                  </a:moveTo>
                  <a:lnTo>
                    <a:pt x="2606" y="1548"/>
                  </a:lnTo>
                  <a:lnTo>
                    <a:pt x="2606" y="1548"/>
                  </a:lnTo>
                  <a:lnTo>
                    <a:pt x="2605" y="1549"/>
                  </a:lnTo>
                  <a:lnTo>
                    <a:pt x="2595" y="1553"/>
                  </a:lnTo>
                  <a:lnTo>
                    <a:pt x="2586" y="1558"/>
                  </a:lnTo>
                  <a:lnTo>
                    <a:pt x="2587" y="1556"/>
                  </a:lnTo>
                  <a:lnTo>
                    <a:pt x="2603" y="1546"/>
                  </a:lnTo>
                  <a:close/>
                  <a:moveTo>
                    <a:pt x="2875" y="1480"/>
                  </a:moveTo>
                  <a:lnTo>
                    <a:pt x="2888" y="1481"/>
                  </a:lnTo>
                  <a:lnTo>
                    <a:pt x="2901" y="1481"/>
                  </a:lnTo>
                  <a:lnTo>
                    <a:pt x="2912" y="1482"/>
                  </a:lnTo>
                  <a:lnTo>
                    <a:pt x="2921" y="1483"/>
                  </a:lnTo>
                  <a:lnTo>
                    <a:pt x="2927" y="1484"/>
                  </a:lnTo>
                  <a:lnTo>
                    <a:pt x="2932" y="1485"/>
                  </a:lnTo>
                  <a:lnTo>
                    <a:pt x="2935" y="1485"/>
                  </a:lnTo>
                  <a:lnTo>
                    <a:pt x="2937" y="1485"/>
                  </a:lnTo>
                  <a:lnTo>
                    <a:pt x="2938" y="1485"/>
                  </a:lnTo>
                  <a:lnTo>
                    <a:pt x="2937" y="1485"/>
                  </a:lnTo>
                  <a:lnTo>
                    <a:pt x="2935" y="1485"/>
                  </a:lnTo>
                  <a:lnTo>
                    <a:pt x="2932" y="1485"/>
                  </a:lnTo>
                  <a:lnTo>
                    <a:pt x="2927" y="1485"/>
                  </a:lnTo>
                  <a:lnTo>
                    <a:pt x="2921" y="1484"/>
                  </a:lnTo>
                  <a:lnTo>
                    <a:pt x="2912" y="1484"/>
                  </a:lnTo>
                  <a:lnTo>
                    <a:pt x="2901" y="1484"/>
                  </a:lnTo>
                  <a:lnTo>
                    <a:pt x="2875" y="1484"/>
                  </a:lnTo>
                  <a:lnTo>
                    <a:pt x="2861" y="1487"/>
                  </a:lnTo>
                  <a:lnTo>
                    <a:pt x="2845" y="1489"/>
                  </a:lnTo>
                  <a:lnTo>
                    <a:pt x="2829" y="1492"/>
                  </a:lnTo>
                  <a:lnTo>
                    <a:pt x="2812" y="1495"/>
                  </a:lnTo>
                  <a:lnTo>
                    <a:pt x="2777" y="1505"/>
                  </a:lnTo>
                  <a:lnTo>
                    <a:pt x="2741" y="1516"/>
                  </a:lnTo>
                  <a:lnTo>
                    <a:pt x="2707" y="1530"/>
                  </a:lnTo>
                  <a:lnTo>
                    <a:pt x="2673" y="1545"/>
                  </a:lnTo>
                  <a:lnTo>
                    <a:pt x="2644" y="1559"/>
                  </a:lnTo>
                  <a:lnTo>
                    <a:pt x="2617" y="1573"/>
                  </a:lnTo>
                  <a:lnTo>
                    <a:pt x="2614" y="1571"/>
                  </a:lnTo>
                  <a:lnTo>
                    <a:pt x="2611" y="1564"/>
                  </a:lnTo>
                  <a:lnTo>
                    <a:pt x="2608" y="1556"/>
                  </a:lnTo>
                  <a:lnTo>
                    <a:pt x="2606" y="1548"/>
                  </a:lnTo>
                  <a:lnTo>
                    <a:pt x="2634" y="1537"/>
                  </a:lnTo>
                  <a:lnTo>
                    <a:pt x="2666" y="1524"/>
                  </a:lnTo>
                  <a:lnTo>
                    <a:pt x="2700" y="1513"/>
                  </a:lnTo>
                  <a:lnTo>
                    <a:pt x="2737" y="1502"/>
                  </a:lnTo>
                  <a:lnTo>
                    <a:pt x="2774" y="1492"/>
                  </a:lnTo>
                  <a:lnTo>
                    <a:pt x="2810" y="1485"/>
                  </a:lnTo>
                  <a:lnTo>
                    <a:pt x="2844" y="1481"/>
                  </a:lnTo>
                  <a:lnTo>
                    <a:pt x="2860" y="1481"/>
                  </a:lnTo>
                  <a:lnTo>
                    <a:pt x="2875" y="1480"/>
                  </a:lnTo>
                  <a:close/>
                  <a:moveTo>
                    <a:pt x="2911" y="1345"/>
                  </a:moveTo>
                  <a:lnTo>
                    <a:pt x="2877" y="1347"/>
                  </a:lnTo>
                  <a:lnTo>
                    <a:pt x="2844" y="1351"/>
                  </a:lnTo>
                  <a:lnTo>
                    <a:pt x="2813" y="1359"/>
                  </a:lnTo>
                  <a:lnTo>
                    <a:pt x="2782" y="1368"/>
                  </a:lnTo>
                  <a:lnTo>
                    <a:pt x="2753" y="1379"/>
                  </a:lnTo>
                  <a:lnTo>
                    <a:pt x="2727" y="1395"/>
                  </a:lnTo>
                  <a:lnTo>
                    <a:pt x="2692" y="1417"/>
                  </a:lnTo>
                  <a:lnTo>
                    <a:pt x="2664" y="1441"/>
                  </a:lnTo>
                  <a:lnTo>
                    <a:pt x="2639" y="1467"/>
                  </a:lnTo>
                  <a:lnTo>
                    <a:pt x="2624" y="1488"/>
                  </a:lnTo>
                  <a:lnTo>
                    <a:pt x="2610" y="1507"/>
                  </a:lnTo>
                  <a:lnTo>
                    <a:pt x="2599" y="1526"/>
                  </a:lnTo>
                  <a:lnTo>
                    <a:pt x="2592" y="1543"/>
                  </a:lnTo>
                  <a:lnTo>
                    <a:pt x="2588" y="1551"/>
                  </a:lnTo>
                  <a:lnTo>
                    <a:pt x="2587" y="1556"/>
                  </a:lnTo>
                  <a:lnTo>
                    <a:pt x="2573" y="1563"/>
                  </a:lnTo>
                  <a:lnTo>
                    <a:pt x="2546" y="1582"/>
                  </a:lnTo>
                  <a:lnTo>
                    <a:pt x="2521" y="1601"/>
                  </a:lnTo>
                  <a:lnTo>
                    <a:pt x="2497" y="1622"/>
                  </a:lnTo>
                  <a:lnTo>
                    <a:pt x="2477" y="1644"/>
                  </a:lnTo>
                  <a:lnTo>
                    <a:pt x="2460" y="1664"/>
                  </a:lnTo>
                  <a:lnTo>
                    <a:pt x="2444" y="1683"/>
                  </a:lnTo>
                  <a:lnTo>
                    <a:pt x="2432" y="1700"/>
                  </a:lnTo>
                  <a:lnTo>
                    <a:pt x="2421" y="1716"/>
                  </a:lnTo>
                  <a:lnTo>
                    <a:pt x="2413" y="1728"/>
                  </a:lnTo>
                  <a:lnTo>
                    <a:pt x="2409" y="1736"/>
                  </a:lnTo>
                  <a:lnTo>
                    <a:pt x="2406" y="1740"/>
                  </a:lnTo>
                  <a:lnTo>
                    <a:pt x="2430" y="1787"/>
                  </a:lnTo>
                  <a:lnTo>
                    <a:pt x="2431" y="1784"/>
                  </a:lnTo>
                  <a:lnTo>
                    <a:pt x="2435" y="1776"/>
                  </a:lnTo>
                  <a:lnTo>
                    <a:pt x="2443" y="1766"/>
                  </a:lnTo>
                  <a:lnTo>
                    <a:pt x="2453" y="1750"/>
                  </a:lnTo>
                  <a:lnTo>
                    <a:pt x="2466" y="1734"/>
                  </a:lnTo>
                  <a:lnTo>
                    <a:pt x="2481" y="1714"/>
                  </a:lnTo>
                  <a:lnTo>
                    <a:pt x="2498" y="1694"/>
                  </a:lnTo>
                  <a:lnTo>
                    <a:pt x="2519" y="1674"/>
                  </a:lnTo>
                  <a:lnTo>
                    <a:pt x="2542" y="1653"/>
                  </a:lnTo>
                  <a:lnTo>
                    <a:pt x="2567" y="1633"/>
                  </a:lnTo>
                  <a:lnTo>
                    <a:pt x="2595" y="1616"/>
                  </a:lnTo>
                  <a:lnTo>
                    <a:pt x="2624" y="1599"/>
                  </a:lnTo>
                  <a:lnTo>
                    <a:pt x="2637" y="1604"/>
                  </a:lnTo>
                  <a:lnTo>
                    <a:pt x="2651" y="1609"/>
                  </a:lnTo>
                  <a:lnTo>
                    <a:pt x="2672" y="1615"/>
                  </a:lnTo>
                  <a:lnTo>
                    <a:pt x="2696" y="1621"/>
                  </a:lnTo>
                  <a:lnTo>
                    <a:pt x="2719" y="1627"/>
                  </a:lnTo>
                  <a:lnTo>
                    <a:pt x="2744" y="1631"/>
                  </a:lnTo>
                  <a:lnTo>
                    <a:pt x="2794" y="1636"/>
                  </a:lnTo>
                  <a:lnTo>
                    <a:pt x="2820" y="1636"/>
                  </a:lnTo>
                  <a:lnTo>
                    <a:pt x="2845" y="1635"/>
                  </a:lnTo>
                  <a:lnTo>
                    <a:pt x="2870" y="1633"/>
                  </a:lnTo>
                  <a:lnTo>
                    <a:pt x="2894" y="1630"/>
                  </a:lnTo>
                  <a:lnTo>
                    <a:pt x="2942" y="1619"/>
                  </a:lnTo>
                  <a:lnTo>
                    <a:pt x="2987" y="1604"/>
                  </a:lnTo>
                  <a:lnTo>
                    <a:pt x="3008" y="1595"/>
                  </a:lnTo>
                  <a:lnTo>
                    <a:pt x="3029" y="1584"/>
                  </a:lnTo>
                  <a:lnTo>
                    <a:pt x="3049" y="1574"/>
                  </a:lnTo>
                  <a:lnTo>
                    <a:pt x="3069" y="1563"/>
                  </a:lnTo>
                  <a:lnTo>
                    <a:pt x="3107" y="1540"/>
                  </a:lnTo>
                  <a:lnTo>
                    <a:pt x="3124" y="1529"/>
                  </a:lnTo>
                  <a:lnTo>
                    <a:pt x="3139" y="1521"/>
                  </a:lnTo>
                  <a:lnTo>
                    <a:pt x="3149" y="1516"/>
                  </a:lnTo>
                  <a:lnTo>
                    <a:pt x="3157" y="1511"/>
                  </a:lnTo>
                  <a:lnTo>
                    <a:pt x="3163" y="1506"/>
                  </a:lnTo>
                  <a:lnTo>
                    <a:pt x="3167" y="1504"/>
                  </a:lnTo>
                  <a:lnTo>
                    <a:pt x="3170" y="1502"/>
                  </a:lnTo>
                  <a:lnTo>
                    <a:pt x="3171" y="1501"/>
                  </a:lnTo>
                  <a:lnTo>
                    <a:pt x="3172" y="1500"/>
                  </a:lnTo>
                  <a:lnTo>
                    <a:pt x="3172" y="1500"/>
                  </a:lnTo>
                  <a:lnTo>
                    <a:pt x="3171" y="1498"/>
                  </a:lnTo>
                  <a:lnTo>
                    <a:pt x="3170" y="1495"/>
                  </a:lnTo>
                  <a:lnTo>
                    <a:pt x="3168" y="1491"/>
                  </a:lnTo>
                  <a:lnTo>
                    <a:pt x="3164" y="1484"/>
                  </a:lnTo>
                  <a:lnTo>
                    <a:pt x="3160" y="1476"/>
                  </a:lnTo>
                  <a:lnTo>
                    <a:pt x="3153" y="1466"/>
                  </a:lnTo>
                  <a:lnTo>
                    <a:pt x="3147" y="1456"/>
                  </a:lnTo>
                  <a:lnTo>
                    <a:pt x="3138" y="1444"/>
                  </a:lnTo>
                  <a:lnTo>
                    <a:pt x="3128" y="1433"/>
                  </a:lnTo>
                  <a:lnTo>
                    <a:pt x="3109" y="1415"/>
                  </a:lnTo>
                  <a:lnTo>
                    <a:pt x="3088" y="1400"/>
                  </a:lnTo>
                  <a:lnTo>
                    <a:pt x="3063" y="1385"/>
                  </a:lnTo>
                  <a:lnTo>
                    <a:pt x="3036" y="1372"/>
                  </a:lnTo>
                  <a:lnTo>
                    <a:pt x="3007" y="1361"/>
                  </a:lnTo>
                  <a:lnTo>
                    <a:pt x="2975" y="1352"/>
                  </a:lnTo>
                  <a:lnTo>
                    <a:pt x="2943" y="1348"/>
                  </a:lnTo>
                  <a:lnTo>
                    <a:pt x="2911" y="1345"/>
                  </a:lnTo>
                  <a:close/>
                  <a:moveTo>
                    <a:pt x="1553" y="382"/>
                  </a:moveTo>
                  <a:lnTo>
                    <a:pt x="1553" y="504"/>
                  </a:lnTo>
                  <a:lnTo>
                    <a:pt x="1384" y="504"/>
                  </a:lnTo>
                  <a:lnTo>
                    <a:pt x="1353" y="508"/>
                  </a:lnTo>
                  <a:lnTo>
                    <a:pt x="1324" y="516"/>
                  </a:lnTo>
                  <a:lnTo>
                    <a:pt x="1297" y="530"/>
                  </a:lnTo>
                  <a:lnTo>
                    <a:pt x="1274" y="549"/>
                  </a:lnTo>
                  <a:lnTo>
                    <a:pt x="1255" y="571"/>
                  </a:lnTo>
                  <a:lnTo>
                    <a:pt x="1241" y="597"/>
                  </a:lnTo>
                  <a:lnTo>
                    <a:pt x="1232" y="626"/>
                  </a:lnTo>
                  <a:lnTo>
                    <a:pt x="1229" y="656"/>
                  </a:lnTo>
                  <a:lnTo>
                    <a:pt x="1229" y="2745"/>
                  </a:lnTo>
                  <a:lnTo>
                    <a:pt x="1232" y="2775"/>
                  </a:lnTo>
                  <a:lnTo>
                    <a:pt x="1241" y="2804"/>
                  </a:lnTo>
                  <a:lnTo>
                    <a:pt x="1255" y="2830"/>
                  </a:lnTo>
                  <a:lnTo>
                    <a:pt x="1274" y="2853"/>
                  </a:lnTo>
                  <a:lnTo>
                    <a:pt x="1297" y="2872"/>
                  </a:lnTo>
                  <a:lnTo>
                    <a:pt x="1324" y="2886"/>
                  </a:lnTo>
                  <a:lnTo>
                    <a:pt x="1353" y="2894"/>
                  </a:lnTo>
                  <a:lnTo>
                    <a:pt x="1384" y="2897"/>
                  </a:lnTo>
                  <a:lnTo>
                    <a:pt x="2060" y="2897"/>
                  </a:lnTo>
                  <a:lnTo>
                    <a:pt x="2091" y="2894"/>
                  </a:lnTo>
                  <a:lnTo>
                    <a:pt x="2120" y="2886"/>
                  </a:lnTo>
                  <a:lnTo>
                    <a:pt x="2146" y="2872"/>
                  </a:lnTo>
                  <a:lnTo>
                    <a:pt x="2169" y="2853"/>
                  </a:lnTo>
                  <a:lnTo>
                    <a:pt x="2188" y="2830"/>
                  </a:lnTo>
                  <a:lnTo>
                    <a:pt x="2203" y="2804"/>
                  </a:lnTo>
                  <a:lnTo>
                    <a:pt x="2211" y="2775"/>
                  </a:lnTo>
                  <a:lnTo>
                    <a:pt x="2215" y="2745"/>
                  </a:lnTo>
                  <a:lnTo>
                    <a:pt x="2215" y="656"/>
                  </a:lnTo>
                  <a:lnTo>
                    <a:pt x="2211" y="626"/>
                  </a:lnTo>
                  <a:lnTo>
                    <a:pt x="2203" y="597"/>
                  </a:lnTo>
                  <a:lnTo>
                    <a:pt x="2188" y="571"/>
                  </a:lnTo>
                  <a:lnTo>
                    <a:pt x="2169" y="549"/>
                  </a:lnTo>
                  <a:lnTo>
                    <a:pt x="2146" y="530"/>
                  </a:lnTo>
                  <a:lnTo>
                    <a:pt x="2120" y="516"/>
                  </a:lnTo>
                  <a:lnTo>
                    <a:pt x="2091" y="508"/>
                  </a:lnTo>
                  <a:lnTo>
                    <a:pt x="2060" y="504"/>
                  </a:lnTo>
                  <a:lnTo>
                    <a:pt x="1896" y="504"/>
                  </a:lnTo>
                  <a:lnTo>
                    <a:pt x="1896" y="382"/>
                  </a:lnTo>
                  <a:lnTo>
                    <a:pt x="1553" y="382"/>
                  </a:lnTo>
                  <a:close/>
                  <a:moveTo>
                    <a:pt x="1703" y="0"/>
                  </a:moveTo>
                  <a:lnTo>
                    <a:pt x="1810" y="3"/>
                  </a:lnTo>
                  <a:lnTo>
                    <a:pt x="1916" y="13"/>
                  </a:lnTo>
                  <a:lnTo>
                    <a:pt x="2020" y="28"/>
                  </a:lnTo>
                  <a:lnTo>
                    <a:pt x="2122" y="51"/>
                  </a:lnTo>
                  <a:lnTo>
                    <a:pt x="2221" y="79"/>
                  </a:lnTo>
                  <a:lnTo>
                    <a:pt x="2318" y="113"/>
                  </a:lnTo>
                  <a:lnTo>
                    <a:pt x="2412" y="152"/>
                  </a:lnTo>
                  <a:lnTo>
                    <a:pt x="2503" y="197"/>
                  </a:lnTo>
                  <a:lnTo>
                    <a:pt x="2590" y="246"/>
                  </a:lnTo>
                  <a:lnTo>
                    <a:pt x="2676" y="301"/>
                  </a:lnTo>
                  <a:lnTo>
                    <a:pt x="2757" y="360"/>
                  </a:lnTo>
                  <a:lnTo>
                    <a:pt x="2833" y="424"/>
                  </a:lnTo>
                  <a:lnTo>
                    <a:pt x="2906" y="492"/>
                  </a:lnTo>
                  <a:lnTo>
                    <a:pt x="2976" y="564"/>
                  </a:lnTo>
                  <a:lnTo>
                    <a:pt x="3040" y="640"/>
                  </a:lnTo>
                  <a:lnTo>
                    <a:pt x="3100" y="720"/>
                  </a:lnTo>
                  <a:lnTo>
                    <a:pt x="3155" y="804"/>
                  </a:lnTo>
                  <a:lnTo>
                    <a:pt x="3205" y="890"/>
                  </a:lnTo>
                  <a:lnTo>
                    <a:pt x="3251" y="980"/>
                  </a:lnTo>
                  <a:lnTo>
                    <a:pt x="3291" y="1073"/>
                  </a:lnTo>
                  <a:lnTo>
                    <a:pt x="3325" y="1168"/>
                  </a:lnTo>
                  <a:lnTo>
                    <a:pt x="3354" y="1267"/>
                  </a:lnTo>
                  <a:lnTo>
                    <a:pt x="3376" y="1367"/>
                  </a:lnTo>
                  <a:lnTo>
                    <a:pt x="3393" y="1470"/>
                  </a:lnTo>
                  <a:lnTo>
                    <a:pt x="3403" y="1574"/>
                  </a:lnTo>
                  <a:lnTo>
                    <a:pt x="3406" y="1680"/>
                  </a:lnTo>
                  <a:lnTo>
                    <a:pt x="3403" y="1786"/>
                  </a:lnTo>
                  <a:lnTo>
                    <a:pt x="3393" y="1891"/>
                  </a:lnTo>
                  <a:lnTo>
                    <a:pt x="3376" y="1994"/>
                  </a:lnTo>
                  <a:lnTo>
                    <a:pt x="3354" y="2095"/>
                  </a:lnTo>
                  <a:lnTo>
                    <a:pt x="3325" y="2192"/>
                  </a:lnTo>
                  <a:lnTo>
                    <a:pt x="3291" y="2288"/>
                  </a:lnTo>
                  <a:lnTo>
                    <a:pt x="3251" y="2381"/>
                  </a:lnTo>
                  <a:lnTo>
                    <a:pt x="3205" y="2471"/>
                  </a:lnTo>
                  <a:lnTo>
                    <a:pt x="3155" y="2558"/>
                  </a:lnTo>
                  <a:lnTo>
                    <a:pt x="3100" y="2641"/>
                  </a:lnTo>
                  <a:lnTo>
                    <a:pt x="3040" y="2721"/>
                  </a:lnTo>
                  <a:lnTo>
                    <a:pt x="2976" y="2797"/>
                  </a:lnTo>
                  <a:lnTo>
                    <a:pt x="2906" y="2869"/>
                  </a:lnTo>
                  <a:lnTo>
                    <a:pt x="2833" y="2937"/>
                  </a:lnTo>
                  <a:lnTo>
                    <a:pt x="2757" y="3001"/>
                  </a:lnTo>
                  <a:lnTo>
                    <a:pt x="2676" y="3061"/>
                  </a:lnTo>
                  <a:lnTo>
                    <a:pt x="2590" y="3114"/>
                  </a:lnTo>
                  <a:lnTo>
                    <a:pt x="2503" y="3165"/>
                  </a:lnTo>
                  <a:lnTo>
                    <a:pt x="2412" y="3210"/>
                  </a:lnTo>
                  <a:lnTo>
                    <a:pt x="2318" y="3248"/>
                  </a:lnTo>
                  <a:lnTo>
                    <a:pt x="2221" y="3282"/>
                  </a:lnTo>
                  <a:lnTo>
                    <a:pt x="2122" y="3310"/>
                  </a:lnTo>
                  <a:lnTo>
                    <a:pt x="2020" y="3332"/>
                  </a:lnTo>
                  <a:lnTo>
                    <a:pt x="1916" y="3348"/>
                  </a:lnTo>
                  <a:lnTo>
                    <a:pt x="1810" y="3358"/>
                  </a:lnTo>
                  <a:lnTo>
                    <a:pt x="1703" y="3362"/>
                  </a:lnTo>
                  <a:lnTo>
                    <a:pt x="1594" y="3358"/>
                  </a:lnTo>
                  <a:lnTo>
                    <a:pt x="1489" y="3348"/>
                  </a:lnTo>
                  <a:lnTo>
                    <a:pt x="1385" y="3332"/>
                  </a:lnTo>
                  <a:lnTo>
                    <a:pt x="1283" y="3310"/>
                  </a:lnTo>
                  <a:lnTo>
                    <a:pt x="1184" y="3282"/>
                  </a:lnTo>
                  <a:lnTo>
                    <a:pt x="1087" y="3248"/>
                  </a:lnTo>
                  <a:lnTo>
                    <a:pt x="993" y="3210"/>
                  </a:lnTo>
                  <a:lnTo>
                    <a:pt x="902" y="3165"/>
                  </a:lnTo>
                  <a:lnTo>
                    <a:pt x="814" y="3114"/>
                  </a:lnTo>
                  <a:lnTo>
                    <a:pt x="730" y="3061"/>
                  </a:lnTo>
                  <a:lnTo>
                    <a:pt x="649" y="3001"/>
                  </a:lnTo>
                  <a:lnTo>
                    <a:pt x="572" y="2937"/>
                  </a:lnTo>
                  <a:lnTo>
                    <a:pt x="499" y="2869"/>
                  </a:lnTo>
                  <a:lnTo>
                    <a:pt x="430" y="2797"/>
                  </a:lnTo>
                  <a:lnTo>
                    <a:pt x="365" y="2721"/>
                  </a:lnTo>
                  <a:lnTo>
                    <a:pt x="305" y="2641"/>
                  </a:lnTo>
                  <a:lnTo>
                    <a:pt x="249" y="2558"/>
                  </a:lnTo>
                  <a:lnTo>
                    <a:pt x="199" y="2471"/>
                  </a:lnTo>
                  <a:lnTo>
                    <a:pt x="154" y="2381"/>
                  </a:lnTo>
                  <a:lnTo>
                    <a:pt x="114" y="2288"/>
                  </a:lnTo>
                  <a:lnTo>
                    <a:pt x="81" y="2192"/>
                  </a:lnTo>
                  <a:lnTo>
                    <a:pt x="52" y="2095"/>
                  </a:lnTo>
                  <a:lnTo>
                    <a:pt x="30" y="1994"/>
                  </a:lnTo>
                  <a:lnTo>
                    <a:pt x="13" y="1891"/>
                  </a:lnTo>
                  <a:lnTo>
                    <a:pt x="3" y="1786"/>
                  </a:lnTo>
                  <a:lnTo>
                    <a:pt x="0" y="1680"/>
                  </a:lnTo>
                  <a:lnTo>
                    <a:pt x="3" y="1574"/>
                  </a:lnTo>
                  <a:lnTo>
                    <a:pt x="13" y="1470"/>
                  </a:lnTo>
                  <a:lnTo>
                    <a:pt x="30" y="1367"/>
                  </a:lnTo>
                  <a:lnTo>
                    <a:pt x="52" y="1267"/>
                  </a:lnTo>
                  <a:lnTo>
                    <a:pt x="81" y="1168"/>
                  </a:lnTo>
                  <a:lnTo>
                    <a:pt x="114" y="1073"/>
                  </a:lnTo>
                  <a:lnTo>
                    <a:pt x="154" y="980"/>
                  </a:lnTo>
                  <a:lnTo>
                    <a:pt x="199" y="890"/>
                  </a:lnTo>
                  <a:lnTo>
                    <a:pt x="249" y="804"/>
                  </a:lnTo>
                  <a:lnTo>
                    <a:pt x="305" y="720"/>
                  </a:lnTo>
                  <a:lnTo>
                    <a:pt x="365" y="640"/>
                  </a:lnTo>
                  <a:lnTo>
                    <a:pt x="430" y="564"/>
                  </a:lnTo>
                  <a:lnTo>
                    <a:pt x="499" y="492"/>
                  </a:lnTo>
                  <a:lnTo>
                    <a:pt x="572" y="424"/>
                  </a:lnTo>
                  <a:lnTo>
                    <a:pt x="649" y="360"/>
                  </a:lnTo>
                  <a:lnTo>
                    <a:pt x="730" y="301"/>
                  </a:lnTo>
                  <a:lnTo>
                    <a:pt x="814" y="246"/>
                  </a:lnTo>
                  <a:lnTo>
                    <a:pt x="902" y="197"/>
                  </a:lnTo>
                  <a:lnTo>
                    <a:pt x="993" y="152"/>
                  </a:lnTo>
                  <a:lnTo>
                    <a:pt x="1087" y="113"/>
                  </a:lnTo>
                  <a:lnTo>
                    <a:pt x="1184" y="79"/>
                  </a:lnTo>
                  <a:lnTo>
                    <a:pt x="1283" y="51"/>
                  </a:lnTo>
                  <a:lnTo>
                    <a:pt x="1385" y="28"/>
                  </a:lnTo>
                  <a:lnTo>
                    <a:pt x="1489" y="13"/>
                  </a:lnTo>
                  <a:lnTo>
                    <a:pt x="1594" y="3"/>
                  </a:lnTo>
                  <a:lnTo>
                    <a:pt x="17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3" name="Group 1052"/>
          <p:cNvGrpSpPr/>
          <p:nvPr/>
        </p:nvGrpSpPr>
        <p:grpSpPr>
          <a:xfrm>
            <a:off x="659613" y="1890713"/>
            <a:ext cx="573088" cy="584200"/>
            <a:chOff x="650875" y="1890713"/>
            <a:chExt cx="573088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3" name="Freeform 453"/>
            <p:cNvSpPr>
              <a:spLocks noEditPoints="1"/>
            </p:cNvSpPr>
            <p:nvPr/>
          </p:nvSpPr>
          <p:spPr bwMode="auto">
            <a:xfrm>
              <a:off x="650875" y="1890713"/>
              <a:ext cx="573088" cy="584200"/>
            </a:xfrm>
            <a:custGeom>
              <a:avLst/>
              <a:gdLst>
                <a:gd name="T0" fmla="*/ 409 w 3254"/>
                <a:gd name="T1" fmla="*/ 2612 h 3318"/>
                <a:gd name="T2" fmla="*/ 979 w 3254"/>
                <a:gd name="T3" fmla="*/ 3080 h 3318"/>
                <a:gd name="T4" fmla="*/ 1725 w 3254"/>
                <a:gd name="T5" fmla="*/ 3224 h 3318"/>
                <a:gd name="T6" fmla="*/ 2438 w 3254"/>
                <a:gd name="T7" fmla="*/ 2989 h 3318"/>
                <a:gd name="T8" fmla="*/ 2949 w 3254"/>
                <a:gd name="T9" fmla="*/ 2455 h 3318"/>
                <a:gd name="T10" fmla="*/ 1643 w 3254"/>
                <a:gd name="T11" fmla="*/ 1825 h 3318"/>
                <a:gd name="T12" fmla="*/ 1749 w 3254"/>
                <a:gd name="T13" fmla="*/ 1938 h 3318"/>
                <a:gd name="T14" fmla="*/ 1856 w 3254"/>
                <a:gd name="T15" fmla="*/ 1869 h 3318"/>
                <a:gd name="T16" fmla="*/ 1838 w 3254"/>
                <a:gd name="T17" fmla="*/ 1853 h 3318"/>
                <a:gd name="T18" fmla="*/ 1717 w 3254"/>
                <a:gd name="T19" fmla="*/ 1886 h 3318"/>
                <a:gd name="T20" fmla="*/ 2326 w 3254"/>
                <a:gd name="T21" fmla="*/ 1497 h 3318"/>
                <a:gd name="T22" fmla="*/ 2199 w 3254"/>
                <a:gd name="T23" fmla="*/ 1600 h 3318"/>
                <a:gd name="T24" fmla="*/ 2288 w 3254"/>
                <a:gd name="T25" fmla="*/ 1543 h 3318"/>
                <a:gd name="T26" fmla="*/ 2394 w 3254"/>
                <a:gd name="T27" fmla="*/ 1591 h 3318"/>
                <a:gd name="T28" fmla="*/ 2376 w 3254"/>
                <a:gd name="T29" fmla="*/ 1670 h 3318"/>
                <a:gd name="T30" fmla="*/ 2193 w 3254"/>
                <a:gd name="T31" fmla="*/ 1767 h 3318"/>
                <a:gd name="T32" fmla="*/ 2242 w 3254"/>
                <a:gd name="T33" fmla="*/ 1929 h 3318"/>
                <a:gd name="T34" fmla="*/ 2378 w 3254"/>
                <a:gd name="T35" fmla="*/ 1901 h 3318"/>
                <a:gd name="T36" fmla="*/ 2414 w 3254"/>
                <a:gd name="T37" fmla="*/ 1923 h 3318"/>
                <a:gd name="T38" fmla="*/ 2456 w 3254"/>
                <a:gd name="T39" fmla="*/ 1892 h 3318"/>
                <a:gd name="T40" fmla="*/ 2416 w 3254"/>
                <a:gd name="T41" fmla="*/ 1527 h 3318"/>
                <a:gd name="T42" fmla="*/ 1191 w 3254"/>
                <a:gd name="T43" fmla="*/ 1502 h 3318"/>
                <a:gd name="T44" fmla="*/ 1157 w 3254"/>
                <a:gd name="T45" fmla="*/ 1632 h 3318"/>
                <a:gd name="T46" fmla="*/ 1237 w 3254"/>
                <a:gd name="T47" fmla="*/ 1537 h 3318"/>
                <a:gd name="T48" fmla="*/ 1309 w 3254"/>
                <a:gd name="T49" fmla="*/ 1626 h 3318"/>
                <a:gd name="T50" fmla="*/ 1269 w 3254"/>
                <a:gd name="T51" fmla="*/ 1676 h 3318"/>
                <a:gd name="T52" fmla="*/ 1098 w 3254"/>
                <a:gd name="T53" fmla="*/ 1818 h 3318"/>
                <a:gd name="T54" fmla="*/ 1203 w 3254"/>
                <a:gd name="T55" fmla="*/ 1938 h 3318"/>
                <a:gd name="T56" fmla="*/ 1310 w 3254"/>
                <a:gd name="T57" fmla="*/ 1866 h 3318"/>
                <a:gd name="T58" fmla="*/ 1354 w 3254"/>
                <a:gd name="T59" fmla="*/ 1932 h 3318"/>
                <a:gd name="T60" fmla="*/ 1357 w 3254"/>
                <a:gd name="T61" fmla="*/ 1874 h 3318"/>
                <a:gd name="T62" fmla="*/ 1302 w 3254"/>
                <a:gd name="T63" fmla="*/ 1507 h 3318"/>
                <a:gd name="T64" fmla="*/ 2062 w 3254"/>
                <a:gd name="T65" fmla="*/ 1531 h 3318"/>
                <a:gd name="T66" fmla="*/ 2036 w 3254"/>
                <a:gd name="T67" fmla="*/ 1928 h 3318"/>
                <a:gd name="T68" fmla="*/ 2099 w 3254"/>
                <a:gd name="T69" fmla="*/ 1551 h 3318"/>
                <a:gd name="T70" fmla="*/ 1472 w 3254"/>
                <a:gd name="T71" fmla="*/ 1389 h 3318"/>
                <a:gd name="T72" fmla="*/ 1484 w 3254"/>
                <a:gd name="T73" fmla="*/ 1907 h 3318"/>
                <a:gd name="T74" fmla="*/ 1591 w 3254"/>
                <a:gd name="T75" fmla="*/ 1928 h 3318"/>
                <a:gd name="T76" fmla="*/ 1521 w 3254"/>
                <a:gd name="T77" fmla="*/ 1863 h 3318"/>
                <a:gd name="T78" fmla="*/ 2541 w 3254"/>
                <a:gd name="T79" fmla="*/ 1361 h 3318"/>
                <a:gd name="T80" fmla="*/ 749 w 3254"/>
                <a:gd name="T81" fmla="*/ 1433 h 3318"/>
                <a:gd name="T82" fmla="*/ 767 w 3254"/>
                <a:gd name="T83" fmla="*/ 1361 h 3318"/>
                <a:gd name="T84" fmla="*/ 1070 w 3254"/>
                <a:gd name="T85" fmla="*/ 198 h 3318"/>
                <a:gd name="T86" fmla="*/ 476 w 3254"/>
                <a:gd name="T87" fmla="*/ 622 h 3318"/>
                <a:gd name="T88" fmla="*/ 137 w 3254"/>
                <a:gd name="T89" fmla="*/ 1282 h 3318"/>
                <a:gd name="T90" fmla="*/ 2836 w 3254"/>
                <a:gd name="T91" fmla="*/ 695 h 3318"/>
                <a:gd name="T92" fmla="*/ 2268 w 3254"/>
                <a:gd name="T93" fmla="*/ 235 h 3318"/>
                <a:gd name="T94" fmla="*/ 1626 w 3254"/>
                <a:gd name="T95" fmla="*/ 0 h 3318"/>
                <a:gd name="T96" fmla="*/ 2391 w 3254"/>
                <a:gd name="T97" fmla="*/ 195 h 3318"/>
                <a:gd name="T98" fmla="*/ 2961 w 3254"/>
                <a:gd name="T99" fmla="*/ 712 h 3318"/>
                <a:gd name="T100" fmla="*/ 3241 w 3254"/>
                <a:gd name="T101" fmla="*/ 1452 h 3318"/>
                <a:gd name="T102" fmla="*/ 3144 w 3254"/>
                <a:gd name="T103" fmla="*/ 2258 h 3318"/>
                <a:gd name="T104" fmla="*/ 2707 w 3254"/>
                <a:gd name="T105" fmla="*/ 2899 h 3318"/>
                <a:gd name="T106" fmla="*/ 2027 w 3254"/>
                <a:gd name="T107" fmla="*/ 3268 h 3318"/>
                <a:gd name="T108" fmla="*/ 1227 w 3254"/>
                <a:gd name="T109" fmla="*/ 3268 h 3318"/>
                <a:gd name="T110" fmla="*/ 547 w 3254"/>
                <a:gd name="T111" fmla="*/ 2899 h 3318"/>
                <a:gd name="T112" fmla="*/ 110 w 3254"/>
                <a:gd name="T113" fmla="*/ 2258 h 3318"/>
                <a:gd name="T114" fmla="*/ 13 w 3254"/>
                <a:gd name="T115" fmla="*/ 1452 h 3318"/>
                <a:gd name="T116" fmla="*/ 293 w 3254"/>
                <a:gd name="T117" fmla="*/ 712 h 3318"/>
                <a:gd name="T118" fmla="*/ 862 w 3254"/>
                <a:gd name="T119" fmla="*/ 195 h 3318"/>
                <a:gd name="T120" fmla="*/ 1626 w 3254"/>
                <a:gd name="T121" fmla="*/ 0 h 3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54" h="3318">
                  <a:moveTo>
                    <a:pt x="131" y="2013"/>
                  </a:moveTo>
                  <a:lnTo>
                    <a:pt x="156" y="2107"/>
                  </a:lnTo>
                  <a:lnTo>
                    <a:pt x="185" y="2198"/>
                  </a:lnTo>
                  <a:lnTo>
                    <a:pt x="221" y="2286"/>
                  </a:lnTo>
                  <a:lnTo>
                    <a:pt x="260" y="2372"/>
                  </a:lnTo>
                  <a:lnTo>
                    <a:pt x="305" y="2455"/>
                  </a:lnTo>
                  <a:lnTo>
                    <a:pt x="354" y="2536"/>
                  </a:lnTo>
                  <a:lnTo>
                    <a:pt x="409" y="2612"/>
                  </a:lnTo>
                  <a:lnTo>
                    <a:pt x="467" y="2684"/>
                  </a:lnTo>
                  <a:lnTo>
                    <a:pt x="529" y="2754"/>
                  </a:lnTo>
                  <a:lnTo>
                    <a:pt x="596" y="2819"/>
                  </a:lnTo>
                  <a:lnTo>
                    <a:pt x="665" y="2880"/>
                  </a:lnTo>
                  <a:lnTo>
                    <a:pt x="739" y="2937"/>
                  </a:lnTo>
                  <a:lnTo>
                    <a:pt x="815" y="2989"/>
                  </a:lnTo>
                  <a:lnTo>
                    <a:pt x="895" y="3037"/>
                  </a:lnTo>
                  <a:lnTo>
                    <a:pt x="979" y="3080"/>
                  </a:lnTo>
                  <a:lnTo>
                    <a:pt x="1065" y="3118"/>
                  </a:lnTo>
                  <a:lnTo>
                    <a:pt x="1153" y="3150"/>
                  </a:lnTo>
                  <a:lnTo>
                    <a:pt x="1243" y="3178"/>
                  </a:lnTo>
                  <a:lnTo>
                    <a:pt x="1337" y="3199"/>
                  </a:lnTo>
                  <a:lnTo>
                    <a:pt x="1431" y="3214"/>
                  </a:lnTo>
                  <a:lnTo>
                    <a:pt x="1529" y="3224"/>
                  </a:lnTo>
                  <a:lnTo>
                    <a:pt x="1626" y="3227"/>
                  </a:lnTo>
                  <a:lnTo>
                    <a:pt x="1725" y="3224"/>
                  </a:lnTo>
                  <a:lnTo>
                    <a:pt x="1823" y="3214"/>
                  </a:lnTo>
                  <a:lnTo>
                    <a:pt x="1917" y="3199"/>
                  </a:lnTo>
                  <a:lnTo>
                    <a:pt x="2010" y="3178"/>
                  </a:lnTo>
                  <a:lnTo>
                    <a:pt x="2101" y="3150"/>
                  </a:lnTo>
                  <a:lnTo>
                    <a:pt x="2189" y="3118"/>
                  </a:lnTo>
                  <a:lnTo>
                    <a:pt x="2275" y="3080"/>
                  </a:lnTo>
                  <a:lnTo>
                    <a:pt x="2359" y="3037"/>
                  </a:lnTo>
                  <a:lnTo>
                    <a:pt x="2438" y="2989"/>
                  </a:lnTo>
                  <a:lnTo>
                    <a:pt x="2515" y="2937"/>
                  </a:lnTo>
                  <a:lnTo>
                    <a:pt x="2589" y="2880"/>
                  </a:lnTo>
                  <a:lnTo>
                    <a:pt x="2658" y="2819"/>
                  </a:lnTo>
                  <a:lnTo>
                    <a:pt x="2725" y="2754"/>
                  </a:lnTo>
                  <a:lnTo>
                    <a:pt x="2787" y="2684"/>
                  </a:lnTo>
                  <a:lnTo>
                    <a:pt x="2845" y="2612"/>
                  </a:lnTo>
                  <a:lnTo>
                    <a:pt x="2900" y="2536"/>
                  </a:lnTo>
                  <a:lnTo>
                    <a:pt x="2949" y="2455"/>
                  </a:lnTo>
                  <a:lnTo>
                    <a:pt x="2993" y="2372"/>
                  </a:lnTo>
                  <a:lnTo>
                    <a:pt x="3033" y="2286"/>
                  </a:lnTo>
                  <a:lnTo>
                    <a:pt x="3068" y="2198"/>
                  </a:lnTo>
                  <a:lnTo>
                    <a:pt x="3098" y="2107"/>
                  </a:lnTo>
                  <a:lnTo>
                    <a:pt x="3122" y="2013"/>
                  </a:lnTo>
                  <a:lnTo>
                    <a:pt x="131" y="2013"/>
                  </a:lnTo>
                  <a:close/>
                  <a:moveTo>
                    <a:pt x="1643" y="1505"/>
                  </a:moveTo>
                  <a:lnTo>
                    <a:pt x="1643" y="1825"/>
                  </a:lnTo>
                  <a:lnTo>
                    <a:pt x="1645" y="1853"/>
                  </a:lnTo>
                  <a:lnTo>
                    <a:pt x="1650" y="1876"/>
                  </a:lnTo>
                  <a:lnTo>
                    <a:pt x="1659" y="1896"/>
                  </a:lnTo>
                  <a:lnTo>
                    <a:pt x="1673" y="1912"/>
                  </a:lnTo>
                  <a:lnTo>
                    <a:pt x="1688" y="1923"/>
                  </a:lnTo>
                  <a:lnTo>
                    <a:pt x="1705" y="1931"/>
                  </a:lnTo>
                  <a:lnTo>
                    <a:pt x="1726" y="1936"/>
                  </a:lnTo>
                  <a:lnTo>
                    <a:pt x="1749" y="1938"/>
                  </a:lnTo>
                  <a:lnTo>
                    <a:pt x="1770" y="1936"/>
                  </a:lnTo>
                  <a:lnTo>
                    <a:pt x="1791" y="1930"/>
                  </a:lnTo>
                  <a:lnTo>
                    <a:pt x="1809" y="1921"/>
                  </a:lnTo>
                  <a:lnTo>
                    <a:pt x="1827" y="1908"/>
                  </a:lnTo>
                  <a:lnTo>
                    <a:pt x="1842" y="1892"/>
                  </a:lnTo>
                  <a:lnTo>
                    <a:pt x="1855" y="1870"/>
                  </a:lnTo>
                  <a:lnTo>
                    <a:pt x="1855" y="1869"/>
                  </a:lnTo>
                  <a:lnTo>
                    <a:pt x="1856" y="1869"/>
                  </a:lnTo>
                  <a:lnTo>
                    <a:pt x="1856" y="1928"/>
                  </a:lnTo>
                  <a:lnTo>
                    <a:pt x="1899" y="1928"/>
                  </a:lnTo>
                  <a:lnTo>
                    <a:pt x="1899" y="1505"/>
                  </a:lnTo>
                  <a:lnTo>
                    <a:pt x="1852" y="1505"/>
                  </a:lnTo>
                  <a:lnTo>
                    <a:pt x="1852" y="1790"/>
                  </a:lnTo>
                  <a:lnTo>
                    <a:pt x="1850" y="1813"/>
                  </a:lnTo>
                  <a:lnTo>
                    <a:pt x="1845" y="1834"/>
                  </a:lnTo>
                  <a:lnTo>
                    <a:pt x="1838" y="1853"/>
                  </a:lnTo>
                  <a:lnTo>
                    <a:pt x="1827" y="1869"/>
                  </a:lnTo>
                  <a:lnTo>
                    <a:pt x="1813" y="1881"/>
                  </a:lnTo>
                  <a:lnTo>
                    <a:pt x="1798" y="1891"/>
                  </a:lnTo>
                  <a:lnTo>
                    <a:pt x="1780" y="1896"/>
                  </a:lnTo>
                  <a:lnTo>
                    <a:pt x="1761" y="1898"/>
                  </a:lnTo>
                  <a:lnTo>
                    <a:pt x="1743" y="1896"/>
                  </a:lnTo>
                  <a:lnTo>
                    <a:pt x="1729" y="1893"/>
                  </a:lnTo>
                  <a:lnTo>
                    <a:pt x="1717" y="1886"/>
                  </a:lnTo>
                  <a:lnTo>
                    <a:pt x="1706" y="1877"/>
                  </a:lnTo>
                  <a:lnTo>
                    <a:pt x="1699" y="1864"/>
                  </a:lnTo>
                  <a:lnTo>
                    <a:pt x="1694" y="1848"/>
                  </a:lnTo>
                  <a:lnTo>
                    <a:pt x="1691" y="1828"/>
                  </a:lnTo>
                  <a:lnTo>
                    <a:pt x="1690" y="1804"/>
                  </a:lnTo>
                  <a:lnTo>
                    <a:pt x="1690" y="1505"/>
                  </a:lnTo>
                  <a:lnTo>
                    <a:pt x="1643" y="1505"/>
                  </a:lnTo>
                  <a:close/>
                  <a:moveTo>
                    <a:pt x="2326" y="1497"/>
                  </a:moveTo>
                  <a:lnTo>
                    <a:pt x="2300" y="1498"/>
                  </a:lnTo>
                  <a:lnTo>
                    <a:pt x="2278" y="1502"/>
                  </a:lnTo>
                  <a:lnTo>
                    <a:pt x="2259" y="1509"/>
                  </a:lnTo>
                  <a:lnTo>
                    <a:pt x="2242" y="1519"/>
                  </a:lnTo>
                  <a:lnTo>
                    <a:pt x="2228" y="1531"/>
                  </a:lnTo>
                  <a:lnTo>
                    <a:pt x="2215" y="1551"/>
                  </a:lnTo>
                  <a:lnTo>
                    <a:pt x="2206" y="1574"/>
                  </a:lnTo>
                  <a:lnTo>
                    <a:pt x="2199" y="1600"/>
                  </a:lnTo>
                  <a:lnTo>
                    <a:pt x="2197" y="1632"/>
                  </a:lnTo>
                  <a:lnTo>
                    <a:pt x="2245" y="1632"/>
                  </a:lnTo>
                  <a:lnTo>
                    <a:pt x="2246" y="1610"/>
                  </a:lnTo>
                  <a:lnTo>
                    <a:pt x="2249" y="1591"/>
                  </a:lnTo>
                  <a:lnTo>
                    <a:pt x="2255" y="1574"/>
                  </a:lnTo>
                  <a:lnTo>
                    <a:pt x="2263" y="1561"/>
                  </a:lnTo>
                  <a:lnTo>
                    <a:pt x="2273" y="1550"/>
                  </a:lnTo>
                  <a:lnTo>
                    <a:pt x="2288" y="1543"/>
                  </a:lnTo>
                  <a:lnTo>
                    <a:pt x="2304" y="1538"/>
                  </a:lnTo>
                  <a:lnTo>
                    <a:pt x="2324" y="1537"/>
                  </a:lnTo>
                  <a:lnTo>
                    <a:pt x="2344" y="1538"/>
                  </a:lnTo>
                  <a:lnTo>
                    <a:pt x="2362" y="1543"/>
                  </a:lnTo>
                  <a:lnTo>
                    <a:pt x="2376" y="1552"/>
                  </a:lnTo>
                  <a:lnTo>
                    <a:pt x="2384" y="1562"/>
                  </a:lnTo>
                  <a:lnTo>
                    <a:pt x="2390" y="1574"/>
                  </a:lnTo>
                  <a:lnTo>
                    <a:pt x="2394" y="1591"/>
                  </a:lnTo>
                  <a:lnTo>
                    <a:pt x="2395" y="1609"/>
                  </a:lnTo>
                  <a:lnTo>
                    <a:pt x="2395" y="1626"/>
                  </a:lnTo>
                  <a:lnTo>
                    <a:pt x="2394" y="1639"/>
                  </a:lnTo>
                  <a:lnTo>
                    <a:pt x="2391" y="1650"/>
                  </a:lnTo>
                  <a:lnTo>
                    <a:pt x="2388" y="1658"/>
                  </a:lnTo>
                  <a:lnTo>
                    <a:pt x="2385" y="1662"/>
                  </a:lnTo>
                  <a:lnTo>
                    <a:pt x="2381" y="1666"/>
                  </a:lnTo>
                  <a:lnTo>
                    <a:pt x="2376" y="1670"/>
                  </a:lnTo>
                  <a:lnTo>
                    <a:pt x="2367" y="1673"/>
                  </a:lnTo>
                  <a:lnTo>
                    <a:pt x="2355" y="1676"/>
                  </a:lnTo>
                  <a:lnTo>
                    <a:pt x="2267" y="1701"/>
                  </a:lnTo>
                  <a:lnTo>
                    <a:pt x="2247" y="1709"/>
                  </a:lnTo>
                  <a:lnTo>
                    <a:pt x="2229" y="1719"/>
                  </a:lnTo>
                  <a:lnTo>
                    <a:pt x="2215" y="1730"/>
                  </a:lnTo>
                  <a:lnTo>
                    <a:pt x="2203" y="1745"/>
                  </a:lnTo>
                  <a:lnTo>
                    <a:pt x="2193" y="1767"/>
                  </a:lnTo>
                  <a:lnTo>
                    <a:pt x="2187" y="1791"/>
                  </a:lnTo>
                  <a:lnTo>
                    <a:pt x="2184" y="1818"/>
                  </a:lnTo>
                  <a:lnTo>
                    <a:pt x="2186" y="1844"/>
                  </a:lnTo>
                  <a:lnTo>
                    <a:pt x="2190" y="1868"/>
                  </a:lnTo>
                  <a:lnTo>
                    <a:pt x="2198" y="1888"/>
                  </a:lnTo>
                  <a:lnTo>
                    <a:pt x="2210" y="1905"/>
                  </a:lnTo>
                  <a:lnTo>
                    <a:pt x="2224" y="1920"/>
                  </a:lnTo>
                  <a:lnTo>
                    <a:pt x="2242" y="1929"/>
                  </a:lnTo>
                  <a:lnTo>
                    <a:pt x="2264" y="1936"/>
                  </a:lnTo>
                  <a:lnTo>
                    <a:pt x="2290" y="1938"/>
                  </a:lnTo>
                  <a:lnTo>
                    <a:pt x="2306" y="1937"/>
                  </a:lnTo>
                  <a:lnTo>
                    <a:pt x="2323" y="1935"/>
                  </a:lnTo>
                  <a:lnTo>
                    <a:pt x="2339" y="1930"/>
                  </a:lnTo>
                  <a:lnTo>
                    <a:pt x="2353" y="1923"/>
                  </a:lnTo>
                  <a:lnTo>
                    <a:pt x="2367" y="1914"/>
                  </a:lnTo>
                  <a:lnTo>
                    <a:pt x="2378" y="1901"/>
                  </a:lnTo>
                  <a:lnTo>
                    <a:pt x="2388" y="1885"/>
                  </a:lnTo>
                  <a:lnTo>
                    <a:pt x="2396" y="1866"/>
                  </a:lnTo>
                  <a:lnTo>
                    <a:pt x="2398" y="1866"/>
                  </a:lnTo>
                  <a:lnTo>
                    <a:pt x="2398" y="1880"/>
                  </a:lnTo>
                  <a:lnTo>
                    <a:pt x="2399" y="1896"/>
                  </a:lnTo>
                  <a:lnTo>
                    <a:pt x="2402" y="1907"/>
                  </a:lnTo>
                  <a:lnTo>
                    <a:pt x="2407" y="1917"/>
                  </a:lnTo>
                  <a:lnTo>
                    <a:pt x="2414" y="1923"/>
                  </a:lnTo>
                  <a:lnTo>
                    <a:pt x="2426" y="1928"/>
                  </a:lnTo>
                  <a:lnTo>
                    <a:pt x="2441" y="1932"/>
                  </a:lnTo>
                  <a:lnTo>
                    <a:pt x="2458" y="1934"/>
                  </a:lnTo>
                  <a:lnTo>
                    <a:pt x="2467" y="1932"/>
                  </a:lnTo>
                  <a:lnTo>
                    <a:pt x="2480" y="1928"/>
                  </a:lnTo>
                  <a:lnTo>
                    <a:pt x="2480" y="1894"/>
                  </a:lnTo>
                  <a:lnTo>
                    <a:pt x="2466" y="1894"/>
                  </a:lnTo>
                  <a:lnTo>
                    <a:pt x="2456" y="1892"/>
                  </a:lnTo>
                  <a:lnTo>
                    <a:pt x="2449" y="1884"/>
                  </a:lnTo>
                  <a:lnTo>
                    <a:pt x="2444" y="1874"/>
                  </a:lnTo>
                  <a:lnTo>
                    <a:pt x="2443" y="1858"/>
                  </a:lnTo>
                  <a:lnTo>
                    <a:pt x="2443" y="1609"/>
                  </a:lnTo>
                  <a:lnTo>
                    <a:pt x="2441" y="1585"/>
                  </a:lnTo>
                  <a:lnTo>
                    <a:pt x="2436" y="1564"/>
                  </a:lnTo>
                  <a:lnTo>
                    <a:pt x="2427" y="1544"/>
                  </a:lnTo>
                  <a:lnTo>
                    <a:pt x="2416" y="1527"/>
                  </a:lnTo>
                  <a:lnTo>
                    <a:pt x="2404" y="1517"/>
                  </a:lnTo>
                  <a:lnTo>
                    <a:pt x="2388" y="1507"/>
                  </a:lnTo>
                  <a:lnTo>
                    <a:pt x="2371" y="1502"/>
                  </a:lnTo>
                  <a:lnTo>
                    <a:pt x="2349" y="1498"/>
                  </a:lnTo>
                  <a:lnTo>
                    <a:pt x="2326" y="1497"/>
                  </a:lnTo>
                  <a:close/>
                  <a:moveTo>
                    <a:pt x="1239" y="1497"/>
                  </a:moveTo>
                  <a:lnTo>
                    <a:pt x="1214" y="1498"/>
                  </a:lnTo>
                  <a:lnTo>
                    <a:pt x="1191" y="1502"/>
                  </a:lnTo>
                  <a:lnTo>
                    <a:pt x="1173" y="1509"/>
                  </a:lnTo>
                  <a:lnTo>
                    <a:pt x="1155" y="1519"/>
                  </a:lnTo>
                  <a:lnTo>
                    <a:pt x="1142" y="1531"/>
                  </a:lnTo>
                  <a:lnTo>
                    <a:pt x="1128" y="1551"/>
                  </a:lnTo>
                  <a:lnTo>
                    <a:pt x="1119" y="1574"/>
                  </a:lnTo>
                  <a:lnTo>
                    <a:pt x="1113" y="1600"/>
                  </a:lnTo>
                  <a:lnTo>
                    <a:pt x="1111" y="1632"/>
                  </a:lnTo>
                  <a:lnTo>
                    <a:pt x="1157" y="1632"/>
                  </a:lnTo>
                  <a:lnTo>
                    <a:pt x="1159" y="1610"/>
                  </a:lnTo>
                  <a:lnTo>
                    <a:pt x="1162" y="1591"/>
                  </a:lnTo>
                  <a:lnTo>
                    <a:pt x="1168" y="1574"/>
                  </a:lnTo>
                  <a:lnTo>
                    <a:pt x="1177" y="1561"/>
                  </a:lnTo>
                  <a:lnTo>
                    <a:pt x="1187" y="1550"/>
                  </a:lnTo>
                  <a:lnTo>
                    <a:pt x="1201" y="1543"/>
                  </a:lnTo>
                  <a:lnTo>
                    <a:pt x="1218" y="1538"/>
                  </a:lnTo>
                  <a:lnTo>
                    <a:pt x="1237" y="1537"/>
                  </a:lnTo>
                  <a:lnTo>
                    <a:pt x="1258" y="1538"/>
                  </a:lnTo>
                  <a:lnTo>
                    <a:pt x="1275" y="1543"/>
                  </a:lnTo>
                  <a:lnTo>
                    <a:pt x="1290" y="1552"/>
                  </a:lnTo>
                  <a:lnTo>
                    <a:pt x="1298" y="1562"/>
                  </a:lnTo>
                  <a:lnTo>
                    <a:pt x="1304" y="1574"/>
                  </a:lnTo>
                  <a:lnTo>
                    <a:pt x="1308" y="1591"/>
                  </a:lnTo>
                  <a:lnTo>
                    <a:pt x="1309" y="1609"/>
                  </a:lnTo>
                  <a:lnTo>
                    <a:pt x="1309" y="1626"/>
                  </a:lnTo>
                  <a:lnTo>
                    <a:pt x="1307" y="1639"/>
                  </a:lnTo>
                  <a:lnTo>
                    <a:pt x="1305" y="1650"/>
                  </a:lnTo>
                  <a:lnTo>
                    <a:pt x="1302" y="1658"/>
                  </a:lnTo>
                  <a:lnTo>
                    <a:pt x="1299" y="1662"/>
                  </a:lnTo>
                  <a:lnTo>
                    <a:pt x="1295" y="1666"/>
                  </a:lnTo>
                  <a:lnTo>
                    <a:pt x="1290" y="1670"/>
                  </a:lnTo>
                  <a:lnTo>
                    <a:pt x="1280" y="1673"/>
                  </a:lnTo>
                  <a:lnTo>
                    <a:pt x="1269" y="1676"/>
                  </a:lnTo>
                  <a:lnTo>
                    <a:pt x="1181" y="1701"/>
                  </a:lnTo>
                  <a:lnTo>
                    <a:pt x="1160" y="1709"/>
                  </a:lnTo>
                  <a:lnTo>
                    <a:pt x="1143" y="1719"/>
                  </a:lnTo>
                  <a:lnTo>
                    <a:pt x="1128" y="1730"/>
                  </a:lnTo>
                  <a:lnTo>
                    <a:pt x="1117" y="1745"/>
                  </a:lnTo>
                  <a:lnTo>
                    <a:pt x="1106" y="1767"/>
                  </a:lnTo>
                  <a:lnTo>
                    <a:pt x="1100" y="1791"/>
                  </a:lnTo>
                  <a:lnTo>
                    <a:pt x="1098" y="1818"/>
                  </a:lnTo>
                  <a:lnTo>
                    <a:pt x="1099" y="1844"/>
                  </a:lnTo>
                  <a:lnTo>
                    <a:pt x="1104" y="1868"/>
                  </a:lnTo>
                  <a:lnTo>
                    <a:pt x="1112" y="1888"/>
                  </a:lnTo>
                  <a:lnTo>
                    <a:pt x="1123" y="1905"/>
                  </a:lnTo>
                  <a:lnTo>
                    <a:pt x="1138" y="1920"/>
                  </a:lnTo>
                  <a:lnTo>
                    <a:pt x="1155" y="1929"/>
                  </a:lnTo>
                  <a:lnTo>
                    <a:pt x="1178" y="1936"/>
                  </a:lnTo>
                  <a:lnTo>
                    <a:pt x="1203" y="1938"/>
                  </a:lnTo>
                  <a:lnTo>
                    <a:pt x="1220" y="1937"/>
                  </a:lnTo>
                  <a:lnTo>
                    <a:pt x="1236" y="1935"/>
                  </a:lnTo>
                  <a:lnTo>
                    <a:pt x="1253" y="1930"/>
                  </a:lnTo>
                  <a:lnTo>
                    <a:pt x="1267" y="1923"/>
                  </a:lnTo>
                  <a:lnTo>
                    <a:pt x="1280" y="1914"/>
                  </a:lnTo>
                  <a:lnTo>
                    <a:pt x="1292" y="1901"/>
                  </a:lnTo>
                  <a:lnTo>
                    <a:pt x="1302" y="1885"/>
                  </a:lnTo>
                  <a:lnTo>
                    <a:pt x="1310" y="1866"/>
                  </a:lnTo>
                  <a:lnTo>
                    <a:pt x="1311" y="1866"/>
                  </a:lnTo>
                  <a:lnTo>
                    <a:pt x="1311" y="1880"/>
                  </a:lnTo>
                  <a:lnTo>
                    <a:pt x="1312" y="1896"/>
                  </a:lnTo>
                  <a:lnTo>
                    <a:pt x="1315" y="1907"/>
                  </a:lnTo>
                  <a:lnTo>
                    <a:pt x="1320" y="1917"/>
                  </a:lnTo>
                  <a:lnTo>
                    <a:pt x="1328" y="1923"/>
                  </a:lnTo>
                  <a:lnTo>
                    <a:pt x="1340" y="1928"/>
                  </a:lnTo>
                  <a:lnTo>
                    <a:pt x="1354" y="1932"/>
                  </a:lnTo>
                  <a:lnTo>
                    <a:pt x="1372" y="1934"/>
                  </a:lnTo>
                  <a:lnTo>
                    <a:pt x="1381" y="1932"/>
                  </a:lnTo>
                  <a:lnTo>
                    <a:pt x="1393" y="1928"/>
                  </a:lnTo>
                  <a:lnTo>
                    <a:pt x="1393" y="1894"/>
                  </a:lnTo>
                  <a:lnTo>
                    <a:pt x="1380" y="1894"/>
                  </a:lnTo>
                  <a:lnTo>
                    <a:pt x="1370" y="1892"/>
                  </a:lnTo>
                  <a:lnTo>
                    <a:pt x="1361" y="1884"/>
                  </a:lnTo>
                  <a:lnTo>
                    <a:pt x="1357" y="1874"/>
                  </a:lnTo>
                  <a:lnTo>
                    <a:pt x="1356" y="1858"/>
                  </a:lnTo>
                  <a:lnTo>
                    <a:pt x="1356" y="1609"/>
                  </a:lnTo>
                  <a:lnTo>
                    <a:pt x="1354" y="1585"/>
                  </a:lnTo>
                  <a:lnTo>
                    <a:pt x="1349" y="1564"/>
                  </a:lnTo>
                  <a:lnTo>
                    <a:pt x="1341" y="1544"/>
                  </a:lnTo>
                  <a:lnTo>
                    <a:pt x="1330" y="1527"/>
                  </a:lnTo>
                  <a:lnTo>
                    <a:pt x="1317" y="1517"/>
                  </a:lnTo>
                  <a:lnTo>
                    <a:pt x="1302" y="1507"/>
                  </a:lnTo>
                  <a:lnTo>
                    <a:pt x="1284" y="1502"/>
                  </a:lnTo>
                  <a:lnTo>
                    <a:pt x="1263" y="1498"/>
                  </a:lnTo>
                  <a:lnTo>
                    <a:pt x="1239" y="1497"/>
                  </a:lnTo>
                  <a:close/>
                  <a:moveTo>
                    <a:pt x="2142" y="1496"/>
                  </a:moveTo>
                  <a:lnTo>
                    <a:pt x="2118" y="1499"/>
                  </a:lnTo>
                  <a:lnTo>
                    <a:pt x="2097" y="1505"/>
                  </a:lnTo>
                  <a:lnTo>
                    <a:pt x="2078" y="1516"/>
                  </a:lnTo>
                  <a:lnTo>
                    <a:pt x="2062" y="1531"/>
                  </a:lnTo>
                  <a:lnTo>
                    <a:pt x="2047" y="1549"/>
                  </a:lnTo>
                  <a:lnTo>
                    <a:pt x="2037" y="1572"/>
                  </a:lnTo>
                  <a:lnTo>
                    <a:pt x="2037" y="1571"/>
                  </a:lnTo>
                  <a:lnTo>
                    <a:pt x="2036" y="1571"/>
                  </a:lnTo>
                  <a:lnTo>
                    <a:pt x="2036" y="1505"/>
                  </a:lnTo>
                  <a:lnTo>
                    <a:pt x="1990" y="1505"/>
                  </a:lnTo>
                  <a:lnTo>
                    <a:pt x="1990" y="1928"/>
                  </a:lnTo>
                  <a:lnTo>
                    <a:pt x="2036" y="1928"/>
                  </a:lnTo>
                  <a:lnTo>
                    <a:pt x="2036" y="1664"/>
                  </a:lnTo>
                  <a:lnTo>
                    <a:pt x="2037" y="1644"/>
                  </a:lnTo>
                  <a:lnTo>
                    <a:pt x="2039" y="1627"/>
                  </a:lnTo>
                  <a:lnTo>
                    <a:pt x="2044" y="1611"/>
                  </a:lnTo>
                  <a:lnTo>
                    <a:pt x="2054" y="1590"/>
                  </a:lnTo>
                  <a:lnTo>
                    <a:pt x="2066" y="1573"/>
                  </a:lnTo>
                  <a:lnTo>
                    <a:pt x="2081" y="1561"/>
                  </a:lnTo>
                  <a:lnTo>
                    <a:pt x="2099" y="1551"/>
                  </a:lnTo>
                  <a:lnTo>
                    <a:pt x="2117" y="1546"/>
                  </a:lnTo>
                  <a:lnTo>
                    <a:pt x="2136" y="1544"/>
                  </a:lnTo>
                  <a:lnTo>
                    <a:pt x="2158" y="1546"/>
                  </a:lnTo>
                  <a:lnTo>
                    <a:pt x="2158" y="1499"/>
                  </a:lnTo>
                  <a:lnTo>
                    <a:pt x="2153" y="1498"/>
                  </a:lnTo>
                  <a:lnTo>
                    <a:pt x="2147" y="1497"/>
                  </a:lnTo>
                  <a:lnTo>
                    <a:pt x="2142" y="1496"/>
                  </a:lnTo>
                  <a:close/>
                  <a:moveTo>
                    <a:pt x="1472" y="1389"/>
                  </a:moveTo>
                  <a:lnTo>
                    <a:pt x="1472" y="1506"/>
                  </a:lnTo>
                  <a:lnTo>
                    <a:pt x="1415" y="1506"/>
                  </a:lnTo>
                  <a:lnTo>
                    <a:pt x="1415" y="1546"/>
                  </a:lnTo>
                  <a:lnTo>
                    <a:pt x="1472" y="1546"/>
                  </a:lnTo>
                  <a:lnTo>
                    <a:pt x="1472" y="1859"/>
                  </a:lnTo>
                  <a:lnTo>
                    <a:pt x="1473" y="1878"/>
                  </a:lnTo>
                  <a:lnTo>
                    <a:pt x="1478" y="1895"/>
                  </a:lnTo>
                  <a:lnTo>
                    <a:pt x="1484" y="1907"/>
                  </a:lnTo>
                  <a:lnTo>
                    <a:pt x="1492" y="1918"/>
                  </a:lnTo>
                  <a:lnTo>
                    <a:pt x="1503" y="1924"/>
                  </a:lnTo>
                  <a:lnTo>
                    <a:pt x="1519" y="1929"/>
                  </a:lnTo>
                  <a:lnTo>
                    <a:pt x="1537" y="1931"/>
                  </a:lnTo>
                  <a:lnTo>
                    <a:pt x="1560" y="1932"/>
                  </a:lnTo>
                  <a:lnTo>
                    <a:pt x="1574" y="1932"/>
                  </a:lnTo>
                  <a:lnTo>
                    <a:pt x="1584" y="1930"/>
                  </a:lnTo>
                  <a:lnTo>
                    <a:pt x="1591" y="1928"/>
                  </a:lnTo>
                  <a:lnTo>
                    <a:pt x="1591" y="1888"/>
                  </a:lnTo>
                  <a:lnTo>
                    <a:pt x="1577" y="1893"/>
                  </a:lnTo>
                  <a:lnTo>
                    <a:pt x="1564" y="1894"/>
                  </a:lnTo>
                  <a:lnTo>
                    <a:pt x="1549" y="1893"/>
                  </a:lnTo>
                  <a:lnTo>
                    <a:pt x="1538" y="1890"/>
                  </a:lnTo>
                  <a:lnTo>
                    <a:pt x="1530" y="1883"/>
                  </a:lnTo>
                  <a:lnTo>
                    <a:pt x="1524" y="1876"/>
                  </a:lnTo>
                  <a:lnTo>
                    <a:pt x="1521" y="1863"/>
                  </a:lnTo>
                  <a:lnTo>
                    <a:pt x="1519" y="1849"/>
                  </a:lnTo>
                  <a:lnTo>
                    <a:pt x="1519" y="1546"/>
                  </a:lnTo>
                  <a:lnTo>
                    <a:pt x="1591" y="1546"/>
                  </a:lnTo>
                  <a:lnTo>
                    <a:pt x="1591" y="1506"/>
                  </a:lnTo>
                  <a:lnTo>
                    <a:pt x="1519" y="1506"/>
                  </a:lnTo>
                  <a:lnTo>
                    <a:pt x="1519" y="1389"/>
                  </a:lnTo>
                  <a:lnTo>
                    <a:pt x="1472" y="1389"/>
                  </a:lnTo>
                  <a:close/>
                  <a:moveTo>
                    <a:pt x="2541" y="1361"/>
                  </a:moveTo>
                  <a:lnTo>
                    <a:pt x="2541" y="1928"/>
                  </a:lnTo>
                  <a:lnTo>
                    <a:pt x="2589" y="1928"/>
                  </a:lnTo>
                  <a:lnTo>
                    <a:pt x="2589" y="1361"/>
                  </a:lnTo>
                  <a:lnTo>
                    <a:pt x="2541" y="1361"/>
                  </a:lnTo>
                  <a:close/>
                  <a:moveTo>
                    <a:pt x="699" y="1361"/>
                  </a:moveTo>
                  <a:lnTo>
                    <a:pt x="699" y="1928"/>
                  </a:lnTo>
                  <a:lnTo>
                    <a:pt x="749" y="1928"/>
                  </a:lnTo>
                  <a:lnTo>
                    <a:pt x="749" y="1433"/>
                  </a:lnTo>
                  <a:lnTo>
                    <a:pt x="751" y="1433"/>
                  </a:lnTo>
                  <a:lnTo>
                    <a:pt x="964" y="1928"/>
                  </a:lnTo>
                  <a:lnTo>
                    <a:pt x="1031" y="1928"/>
                  </a:lnTo>
                  <a:lnTo>
                    <a:pt x="1031" y="1361"/>
                  </a:lnTo>
                  <a:lnTo>
                    <a:pt x="981" y="1361"/>
                  </a:lnTo>
                  <a:lnTo>
                    <a:pt x="981" y="1855"/>
                  </a:lnTo>
                  <a:lnTo>
                    <a:pt x="980" y="1855"/>
                  </a:lnTo>
                  <a:lnTo>
                    <a:pt x="767" y="1361"/>
                  </a:lnTo>
                  <a:lnTo>
                    <a:pt x="699" y="1361"/>
                  </a:lnTo>
                  <a:close/>
                  <a:moveTo>
                    <a:pt x="1626" y="91"/>
                  </a:moveTo>
                  <a:lnTo>
                    <a:pt x="1530" y="94"/>
                  </a:lnTo>
                  <a:lnTo>
                    <a:pt x="1433" y="104"/>
                  </a:lnTo>
                  <a:lnTo>
                    <a:pt x="1340" y="120"/>
                  </a:lnTo>
                  <a:lnTo>
                    <a:pt x="1248" y="141"/>
                  </a:lnTo>
                  <a:lnTo>
                    <a:pt x="1158" y="167"/>
                  </a:lnTo>
                  <a:lnTo>
                    <a:pt x="1070" y="198"/>
                  </a:lnTo>
                  <a:lnTo>
                    <a:pt x="986" y="235"/>
                  </a:lnTo>
                  <a:lnTo>
                    <a:pt x="904" y="277"/>
                  </a:lnTo>
                  <a:lnTo>
                    <a:pt x="823" y="324"/>
                  </a:lnTo>
                  <a:lnTo>
                    <a:pt x="747" y="375"/>
                  </a:lnTo>
                  <a:lnTo>
                    <a:pt x="675" y="431"/>
                  </a:lnTo>
                  <a:lnTo>
                    <a:pt x="605" y="491"/>
                  </a:lnTo>
                  <a:lnTo>
                    <a:pt x="539" y="555"/>
                  </a:lnTo>
                  <a:lnTo>
                    <a:pt x="476" y="622"/>
                  </a:lnTo>
                  <a:lnTo>
                    <a:pt x="418" y="695"/>
                  </a:lnTo>
                  <a:lnTo>
                    <a:pt x="364" y="769"/>
                  </a:lnTo>
                  <a:lnTo>
                    <a:pt x="314" y="847"/>
                  </a:lnTo>
                  <a:lnTo>
                    <a:pt x="269" y="929"/>
                  </a:lnTo>
                  <a:lnTo>
                    <a:pt x="229" y="1013"/>
                  </a:lnTo>
                  <a:lnTo>
                    <a:pt x="193" y="1100"/>
                  </a:lnTo>
                  <a:lnTo>
                    <a:pt x="162" y="1190"/>
                  </a:lnTo>
                  <a:lnTo>
                    <a:pt x="137" y="1282"/>
                  </a:lnTo>
                  <a:lnTo>
                    <a:pt x="3117" y="1282"/>
                  </a:lnTo>
                  <a:lnTo>
                    <a:pt x="3092" y="1190"/>
                  </a:lnTo>
                  <a:lnTo>
                    <a:pt x="3061" y="1100"/>
                  </a:lnTo>
                  <a:lnTo>
                    <a:pt x="3025" y="1013"/>
                  </a:lnTo>
                  <a:lnTo>
                    <a:pt x="2985" y="929"/>
                  </a:lnTo>
                  <a:lnTo>
                    <a:pt x="2940" y="847"/>
                  </a:lnTo>
                  <a:lnTo>
                    <a:pt x="2889" y="769"/>
                  </a:lnTo>
                  <a:lnTo>
                    <a:pt x="2836" y="695"/>
                  </a:lnTo>
                  <a:lnTo>
                    <a:pt x="2777" y="622"/>
                  </a:lnTo>
                  <a:lnTo>
                    <a:pt x="2715" y="555"/>
                  </a:lnTo>
                  <a:lnTo>
                    <a:pt x="2649" y="491"/>
                  </a:lnTo>
                  <a:lnTo>
                    <a:pt x="2579" y="431"/>
                  </a:lnTo>
                  <a:lnTo>
                    <a:pt x="2506" y="375"/>
                  </a:lnTo>
                  <a:lnTo>
                    <a:pt x="2430" y="324"/>
                  </a:lnTo>
                  <a:lnTo>
                    <a:pt x="2350" y="277"/>
                  </a:lnTo>
                  <a:lnTo>
                    <a:pt x="2268" y="235"/>
                  </a:lnTo>
                  <a:lnTo>
                    <a:pt x="2183" y="198"/>
                  </a:lnTo>
                  <a:lnTo>
                    <a:pt x="2096" y="167"/>
                  </a:lnTo>
                  <a:lnTo>
                    <a:pt x="2006" y="141"/>
                  </a:lnTo>
                  <a:lnTo>
                    <a:pt x="1914" y="120"/>
                  </a:lnTo>
                  <a:lnTo>
                    <a:pt x="1820" y="104"/>
                  </a:lnTo>
                  <a:lnTo>
                    <a:pt x="1724" y="94"/>
                  </a:lnTo>
                  <a:lnTo>
                    <a:pt x="1626" y="91"/>
                  </a:lnTo>
                  <a:close/>
                  <a:moveTo>
                    <a:pt x="1626" y="0"/>
                  </a:moveTo>
                  <a:lnTo>
                    <a:pt x="1730" y="3"/>
                  </a:lnTo>
                  <a:lnTo>
                    <a:pt x="1831" y="13"/>
                  </a:lnTo>
                  <a:lnTo>
                    <a:pt x="1930" y="30"/>
                  </a:lnTo>
                  <a:lnTo>
                    <a:pt x="2027" y="52"/>
                  </a:lnTo>
                  <a:lnTo>
                    <a:pt x="2121" y="79"/>
                  </a:lnTo>
                  <a:lnTo>
                    <a:pt x="2214" y="112"/>
                  </a:lnTo>
                  <a:lnTo>
                    <a:pt x="2304" y="151"/>
                  </a:lnTo>
                  <a:lnTo>
                    <a:pt x="2391" y="195"/>
                  </a:lnTo>
                  <a:lnTo>
                    <a:pt x="2475" y="244"/>
                  </a:lnTo>
                  <a:lnTo>
                    <a:pt x="2556" y="298"/>
                  </a:lnTo>
                  <a:lnTo>
                    <a:pt x="2633" y="356"/>
                  </a:lnTo>
                  <a:lnTo>
                    <a:pt x="2707" y="419"/>
                  </a:lnTo>
                  <a:lnTo>
                    <a:pt x="2776" y="487"/>
                  </a:lnTo>
                  <a:lnTo>
                    <a:pt x="2842" y="558"/>
                  </a:lnTo>
                  <a:lnTo>
                    <a:pt x="2905" y="633"/>
                  </a:lnTo>
                  <a:lnTo>
                    <a:pt x="2961" y="712"/>
                  </a:lnTo>
                  <a:lnTo>
                    <a:pt x="3015" y="794"/>
                  </a:lnTo>
                  <a:lnTo>
                    <a:pt x="3063" y="880"/>
                  </a:lnTo>
                  <a:lnTo>
                    <a:pt x="3106" y="969"/>
                  </a:lnTo>
                  <a:lnTo>
                    <a:pt x="3144" y="1060"/>
                  </a:lnTo>
                  <a:lnTo>
                    <a:pt x="3177" y="1154"/>
                  </a:lnTo>
                  <a:lnTo>
                    <a:pt x="3204" y="1251"/>
                  </a:lnTo>
                  <a:lnTo>
                    <a:pt x="3225" y="1350"/>
                  </a:lnTo>
                  <a:lnTo>
                    <a:pt x="3241" y="1452"/>
                  </a:lnTo>
                  <a:lnTo>
                    <a:pt x="3250" y="1554"/>
                  </a:lnTo>
                  <a:lnTo>
                    <a:pt x="3254" y="1659"/>
                  </a:lnTo>
                  <a:lnTo>
                    <a:pt x="3250" y="1764"/>
                  </a:lnTo>
                  <a:lnTo>
                    <a:pt x="3241" y="1868"/>
                  </a:lnTo>
                  <a:lnTo>
                    <a:pt x="3225" y="1968"/>
                  </a:lnTo>
                  <a:lnTo>
                    <a:pt x="3204" y="2068"/>
                  </a:lnTo>
                  <a:lnTo>
                    <a:pt x="3177" y="2164"/>
                  </a:lnTo>
                  <a:lnTo>
                    <a:pt x="3144" y="2258"/>
                  </a:lnTo>
                  <a:lnTo>
                    <a:pt x="3106" y="2350"/>
                  </a:lnTo>
                  <a:lnTo>
                    <a:pt x="3063" y="2438"/>
                  </a:lnTo>
                  <a:lnTo>
                    <a:pt x="3015" y="2524"/>
                  </a:lnTo>
                  <a:lnTo>
                    <a:pt x="2961" y="2607"/>
                  </a:lnTo>
                  <a:lnTo>
                    <a:pt x="2905" y="2685"/>
                  </a:lnTo>
                  <a:lnTo>
                    <a:pt x="2842" y="2761"/>
                  </a:lnTo>
                  <a:lnTo>
                    <a:pt x="2776" y="2832"/>
                  </a:lnTo>
                  <a:lnTo>
                    <a:pt x="2707" y="2899"/>
                  </a:lnTo>
                  <a:lnTo>
                    <a:pt x="2633" y="2962"/>
                  </a:lnTo>
                  <a:lnTo>
                    <a:pt x="2556" y="3021"/>
                  </a:lnTo>
                  <a:lnTo>
                    <a:pt x="2475" y="3075"/>
                  </a:lnTo>
                  <a:lnTo>
                    <a:pt x="2391" y="3123"/>
                  </a:lnTo>
                  <a:lnTo>
                    <a:pt x="2304" y="3167"/>
                  </a:lnTo>
                  <a:lnTo>
                    <a:pt x="2214" y="3206"/>
                  </a:lnTo>
                  <a:lnTo>
                    <a:pt x="2121" y="3239"/>
                  </a:lnTo>
                  <a:lnTo>
                    <a:pt x="2027" y="3268"/>
                  </a:lnTo>
                  <a:lnTo>
                    <a:pt x="1930" y="3290"/>
                  </a:lnTo>
                  <a:lnTo>
                    <a:pt x="1831" y="3305"/>
                  </a:lnTo>
                  <a:lnTo>
                    <a:pt x="1730" y="3315"/>
                  </a:lnTo>
                  <a:lnTo>
                    <a:pt x="1626" y="3318"/>
                  </a:lnTo>
                  <a:lnTo>
                    <a:pt x="1524" y="3315"/>
                  </a:lnTo>
                  <a:lnTo>
                    <a:pt x="1423" y="3305"/>
                  </a:lnTo>
                  <a:lnTo>
                    <a:pt x="1324" y="3290"/>
                  </a:lnTo>
                  <a:lnTo>
                    <a:pt x="1227" y="3268"/>
                  </a:lnTo>
                  <a:lnTo>
                    <a:pt x="1133" y="3239"/>
                  </a:lnTo>
                  <a:lnTo>
                    <a:pt x="1040" y="3206"/>
                  </a:lnTo>
                  <a:lnTo>
                    <a:pt x="950" y="3167"/>
                  </a:lnTo>
                  <a:lnTo>
                    <a:pt x="862" y="3123"/>
                  </a:lnTo>
                  <a:lnTo>
                    <a:pt x="779" y="3075"/>
                  </a:lnTo>
                  <a:lnTo>
                    <a:pt x="698" y="3021"/>
                  </a:lnTo>
                  <a:lnTo>
                    <a:pt x="621" y="2962"/>
                  </a:lnTo>
                  <a:lnTo>
                    <a:pt x="547" y="2899"/>
                  </a:lnTo>
                  <a:lnTo>
                    <a:pt x="477" y="2832"/>
                  </a:lnTo>
                  <a:lnTo>
                    <a:pt x="412" y="2761"/>
                  </a:lnTo>
                  <a:lnTo>
                    <a:pt x="350" y="2685"/>
                  </a:lnTo>
                  <a:lnTo>
                    <a:pt x="293" y="2607"/>
                  </a:lnTo>
                  <a:lnTo>
                    <a:pt x="239" y="2524"/>
                  </a:lnTo>
                  <a:lnTo>
                    <a:pt x="191" y="2438"/>
                  </a:lnTo>
                  <a:lnTo>
                    <a:pt x="148" y="2350"/>
                  </a:lnTo>
                  <a:lnTo>
                    <a:pt x="110" y="2258"/>
                  </a:lnTo>
                  <a:lnTo>
                    <a:pt x="77" y="2164"/>
                  </a:lnTo>
                  <a:lnTo>
                    <a:pt x="50" y="2068"/>
                  </a:lnTo>
                  <a:lnTo>
                    <a:pt x="29" y="1968"/>
                  </a:lnTo>
                  <a:lnTo>
                    <a:pt x="13" y="1868"/>
                  </a:lnTo>
                  <a:lnTo>
                    <a:pt x="4" y="1764"/>
                  </a:lnTo>
                  <a:lnTo>
                    <a:pt x="0" y="1659"/>
                  </a:lnTo>
                  <a:lnTo>
                    <a:pt x="4" y="1554"/>
                  </a:lnTo>
                  <a:lnTo>
                    <a:pt x="13" y="1452"/>
                  </a:lnTo>
                  <a:lnTo>
                    <a:pt x="29" y="1350"/>
                  </a:lnTo>
                  <a:lnTo>
                    <a:pt x="50" y="1251"/>
                  </a:lnTo>
                  <a:lnTo>
                    <a:pt x="77" y="1154"/>
                  </a:lnTo>
                  <a:lnTo>
                    <a:pt x="110" y="1060"/>
                  </a:lnTo>
                  <a:lnTo>
                    <a:pt x="148" y="969"/>
                  </a:lnTo>
                  <a:lnTo>
                    <a:pt x="191" y="880"/>
                  </a:lnTo>
                  <a:lnTo>
                    <a:pt x="239" y="794"/>
                  </a:lnTo>
                  <a:lnTo>
                    <a:pt x="293" y="712"/>
                  </a:lnTo>
                  <a:lnTo>
                    <a:pt x="350" y="633"/>
                  </a:lnTo>
                  <a:lnTo>
                    <a:pt x="412" y="558"/>
                  </a:lnTo>
                  <a:lnTo>
                    <a:pt x="477" y="487"/>
                  </a:lnTo>
                  <a:lnTo>
                    <a:pt x="547" y="419"/>
                  </a:lnTo>
                  <a:lnTo>
                    <a:pt x="621" y="356"/>
                  </a:lnTo>
                  <a:lnTo>
                    <a:pt x="698" y="298"/>
                  </a:lnTo>
                  <a:lnTo>
                    <a:pt x="779" y="244"/>
                  </a:lnTo>
                  <a:lnTo>
                    <a:pt x="862" y="195"/>
                  </a:lnTo>
                  <a:lnTo>
                    <a:pt x="950" y="151"/>
                  </a:lnTo>
                  <a:lnTo>
                    <a:pt x="1040" y="112"/>
                  </a:lnTo>
                  <a:lnTo>
                    <a:pt x="1133" y="79"/>
                  </a:lnTo>
                  <a:lnTo>
                    <a:pt x="1227" y="52"/>
                  </a:lnTo>
                  <a:lnTo>
                    <a:pt x="1324" y="30"/>
                  </a:lnTo>
                  <a:lnTo>
                    <a:pt x="1423" y="13"/>
                  </a:lnTo>
                  <a:lnTo>
                    <a:pt x="1524" y="3"/>
                  </a:lnTo>
                  <a:lnTo>
                    <a:pt x="16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4" name="Freeform 454"/>
            <p:cNvSpPr>
              <a:spLocks/>
            </p:cNvSpPr>
            <p:nvPr/>
          </p:nvSpPr>
          <p:spPr bwMode="auto">
            <a:xfrm>
              <a:off x="820738" y="1987550"/>
              <a:ext cx="28575" cy="93663"/>
            </a:xfrm>
            <a:custGeom>
              <a:avLst/>
              <a:gdLst>
                <a:gd name="T0" fmla="*/ 128 w 162"/>
                <a:gd name="T1" fmla="*/ 0 h 528"/>
                <a:gd name="T2" fmla="*/ 162 w 162"/>
                <a:gd name="T3" fmla="*/ 0 h 528"/>
                <a:gd name="T4" fmla="*/ 162 w 162"/>
                <a:gd name="T5" fmla="*/ 528 h 528"/>
                <a:gd name="T6" fmla="*/ 119 w 162"/>
                <a:gd name="T7" fmla="*/ 528 h 528"/>
                <a:gd name="T8" fmla="*/ 119 w 162"/>
                <a:gd name="T9" fmla="*/ 124 h 528"/>
                <a:gd name="T10" fmla="*/ 0 w 162"/>
                <a:gd name="T11" fmla="*/ 124 h 528"/>
                <a:gd name="T12" fmla="*/ 0 w 162"/>
                <a:gd name="T13" fmla="*/ 91 h 528"/>
                <a:gd name="T14" fmla="*/ 31 w 162"/>
                <a:gd name="T15" fmla="*/ 89 h 528"/>
                <a:gd name="T16" fmla="*/ 58 w 162"/>
                <a:gd name="T17" fmla="*/ 85 h 528"/>
                <a:gd name="T18" fmla="*/ 79 w 162"/>
                <a:gd name="T19" fmla="*/ 77 h 528"/>
                <a:gd name="T20" fmla="*/ 97 w 162"/>
                <a:gd name="T21" fmla="*/ 66 h 528"/>
                <a:gd name="T22" fmla="*/ 110 w 162"/>
                <a:gd name="T23" fmla="*/ 54 h 528"/>
                <a:gd name="T24" fmla="*/ 119 w 162"/>
                <a:gd name="T25" fmla="*/ 38 h 528"/>
                <a:gd name="T26" fmla="*/ 126 w 162"/>
                <a:gd name="T27" fmla="*/ 20 h 528"/>
                <a:gd name="T28" fmla="*/ 128 w 162"/>
                <a:gd name="T29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2" h="528">
                  <a:moveTo>
                    <a:pt x="128" y="0"/>
                  </a:moveTo>
                  <a:lnTo>
                    <a:pt x="162" y="0"/>
                  </a:lnTo>
                  <a:lnTo>
                    <a:pt x="162" y="528"/>
                  </a:lnTo>
                  <a:lnTo>
                    <a:pt x="119" y="528"/>
                  </a:lnTo>
                  <a:lnTo>
                    <a:pt x="119" y="124"/>
                  </a:lnTo>
                  <a:lnTo>
                    <a:pt x="0" y="124"/>
                  </a:lnTo>
                  <a:lnTo>
                    <a:pt x="0" y="91"/>
                  </a:lnTo>
                  <a:lnTo>
                    <a:pt x="31" y="89"/>
                  </a:lnTo>
                  <a:lnTo>
                    <a:pt x="58" y="85"/>
                  </a:lnTo>
                  <a:lnTo>
                    <a:pt x="79" y="77"/>
                  </a:lnTo>
                  <a:lnTo>
                    <a:pt x="97" y="66"/>
                  </a:lnTo>
                  <a:lnTo>
                    <a:pt x="110" y="54"/>
                  </a:lnTo>
                  <a:lnTo>
                    <a:pt x="119" y="38"/>
                  </a:lnTo>
                  <a:lnTo>
                    <a:pt x="126" y="20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5" name="Freeform 455"/>
            <p:cNvSpPr>
              <a:spLocks noEditPoints="1"/>
            </p:cNvSpPr>
            <p:nvPr/>
          </p:nvSpPr>
          <p:spPr bwMode="auto">
            <a:xfrm>
              <a:off x="865188" y="1987550"/>
              <a:ext cx="52388" cy="95250"/>
            </a:xfrm>
            <a:custGeom>
              <a:avLst/>
              <a:gdLst>
                <a:gd name="T0" fmla="*/ 129 w 291"/>
                <a:gd name="T1" fmla="*/ 39 h 537"/>
                <a:gd name="T2" fmla="*/ 100 w 291"/>
                <a:gd name="T3" fmla="*/ 51 h 537"/>
                <a:gd name="T4" fmla="*/ 79 w 291"/>
                <a:gd name="T5" fmla="*/ 74 h 537"/>
                <a:gd name="T6" fmla="*/ 62 w 291"/>
                <a:gd name="T7" fmla="*/ 110 h 537"/>
                <a:gd name="T8" fmla="*/ 52 w 291"/>
                <a:gd name="T9" fmla="*/ 162 h 537"/>
                <a:gd name="T10" fmla="*/ 48 w 291"/>
                <a:gd name="T11" fmla="*/ 229 h 537"/>
                <a:gd name="T12" fmla="*/ 48 w 291"/>
                <a:gd name="T13" fmla="*/ 309 h 537"/>
                <a:gd name="T14" fmla="*/ 52 w 291"/>
                <a:gd name="T15" fmla="*/ 376 h 537"/>
                <a:gd name="T16" fmla="*/ 62 w 291"/>
                <a:gd name="T17" fmla="*/ 428 h 537"/>
                <a:gd name="T18" fmla="*/ 78 w 291"/>
                <a:gd name="T19" fmla="*/ 464 h 537"/>
                <a:gd name="T20" fmla="*/ 100 w 291"/>
                <a:gd name="T21" fmla="*/ 487 h 537"/>
                <a:gd name="T22" fmla="*/ 129 w 291"/>
                <a:gd name="T23" fmla="*/ 498 h 537"/>
                <a:gd name="T24" fmla="*/ 162 w 291"/>
                <a:gd name="T25" fmla="*/ 498 h 537"/>
                <a:gd name="T26" fmla="*/ 191 w 291"/>
                <a:gd name="T27" fmla="*/ 487 h 537"/>
                <a:gd name="T28" fmla="*/ 212 w 291"/>
                <a:gd name="T29" fmla="*/ 464 h 537"/>
                <a:gd name="T30" fmla="*/ 229 w 291"/>
                <a:gd name="T31" fmla="*/ 428 h 537"/>
                <a:gd name="T32" fmla="*/ 238 w 291"/>
                <a:gd name="T33" fmla="*/ 376 h 537"/>
                <a:gd name="T34" fmla="*/ 243 w 291"/>
                <a:gd name="T35" fmla="*/ 309 h 537"/>
                <a:gd name="T36" fmla="*/ 243 w 291"/>
                <a:gd name="T37" fmla="*/ 229 h 537"/>
                <a:gd name="T38" fmla="*/ 238 w 291"/>
                <a:gd name="T39" fmla="*/ 162 h 537"/>
                <a:gd name="T40" fmla="*/ 229 w 291"/>
                <a:gd name="T41" fmla="*/ 110 h 537"/>
                <a:gd name="T42" fmla="*/ 212 w 291"/>
                <a:gd name="T43" fmla="*/ 74 h 537"/>
                <a:gd name="T44" fmla="*/ 191 w 291"/>
                <a:gd name="T45" fmla="*/ 51 h 537"/>
                <a:gd name="T46" fmla="*/ 162 w 291"/>
                <a:gd name="T47" fmla="*/ 39 h 537"/>
                <a:gd name="T48" fmla="*/ 146 w 291"/>
                <a:gd name="T49" fmla="*/ 0 h 537"/>
                <a:gd name="T50" fmla="*/ 197 w 291"/>
                <a:gd name="T51" fmla="*/ 10 h 537"/>
                <a:gd name="T52" fmla="*/ 235 w 291"/>
                <a:gd name="T53" fmla="*/ 36 h 537"/>
                <a:gd name="T54" fmla="*/ 263 w 291"/>
                <a:gd name="T55" fmla="*/ 77 h 537"/>
                <a:gd name="T56" fmla="*/ 279 w 291"/>
                <a:gd name="T57" fmla="*/ 130 h 537"/>
                <a:gd name="T58" fmla="*/ 289 w 291"/>
                <a:gd name="T59" fmla="*/ 213 h 537"/>
                <a:gd name="T60" fmla="*/ 289 w 291"/>
                <a:gd name="T61" fmla="*/ 325 h 537"/>
                <a:gd name="T62" fmla="*/ 279 w 291"/>
                <a:gd name="T63" fmla="*/ 407 h 537"/>
                <a:gd name="T64" fmla="*/ 263 w 291"/>
                <a:gd name="T65" fmla="*/ 460 h 537"/>
                <a:gd name="T66" fmla="*/ 235 w 291"/>
                <a:gd name="T67" fmla="*/ 501 h 537"/>
                <a:gd name="T68" fmla="*/ 197 w 291"/>
                <a:gd name="T69" fmla="*/ 528 h 537"/>
                <a:gd name="T70" fmla="*/ 146 w 291"/>
                <a:gd name="T71" fmla="*/ 537 h 537"/>
                <a:gd name="T72" fmla="*/ 94 w 291"/>
                <a:gd name="T73" fmla="*/ 528 h 537"/>
                <a:gd name="T74" fmla="*/ 55 w 291"/>
                <a:gd name="T75" fmla="*/ 501 h 537"/>
                <a:gd name="T76" fmla="*/ 29 w 291"/>
                <a:gd name="T77" fmla="*/ 460 h 537"/>
                <a:gd name="T78" fmla="*/ 12 w 291"/>
                <a:gd name="T79" fmla="*/ 407 h 537"/>
                <a:gd name="T80" fmla="*/ 2 w 291"/>
                <a:gd name="T81" fmla="*/ 324 h 537"/>
                <a:gd name="T82" fmla="*/ 2 w 291"/>
                <a:gd name="T83" fmla="*/ 213 h 537"/>
                <a:gd name="T84" fmla="*/ 11 w 291"/>
                <a:gd name="T85" fmla="*/ 130 h 537"/>
                <a:gd name="T86" fmla="*/ 29 w 291"/>
                <a:gd name="T87" fmla="*/ 76 h 537"/>
                <a:gd name="T88" fmla="*/ 55 w 291"/>
                <a:gd name="T89" fmla="*/ 36 h 537"/>
                <a:gd name="T90" fmla="*/ 94 w 291"/>
                <a:gd name="T91" fmla="*/ 10 h 537"/>
                <a:gd name="T92" fmla="*/ 146 w 291"/>
                <a:gd name="T93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1" h="537">
                  <a:moveTo>
                    <a:pt x="146" y="38"/>
                  </a:moveTo>
                  <a:lnTo>
                    <a:pt x="129" y="39"/>
                  </a:lnTo>
                  <a:lnTo>
                    <a:pt x="114" y="43"/>
                  </a:lnTo>
                  <a:lnTo>
                    <a:pt x="100" y="51"/>
                  </a:lnTo>
                  <a:lnTo>
                    <a:pt x="88" y="60"/>
                  </a:lnTo>
                  <a:lnTo>
                    <a:pt x="79" y="74"/>
                  </a:lnTo>
                  <a:lnTo>
                    <a:pt x="70" y="89"/>
                  </a:lnTo>
                  <a:lnTo>
                    <a:pt x="62" y="110"/>
                  </a:lnTo>
                  <a:lnTo>
                    <a:pt x="57" y="134"/>
                  </a:lnTo>
                  <a:lnTo>
                    <a:pt x="52" y="162"/>
                  </a:lnTo>
                  <a:lnTo>
                    <a:pt x="49" y="193"/>
                  </a:lnTo>
                  <a:lnTo>
                    <a:pt x="48" y="229"/>
                  </a:lnTo>
                  <a:lnTo>
                    <a:pt x="47" y="268"/>
                  </a:lnTo>
                  <a:lnTo>
                    <a:pt x="48" y="309"/>
                  </a:lnTo>
                  <a:lnTo>
                    <a:pt x="49" y="345"/>
                  </a:lnTo>
                  <a:lnTo>
                    <a:pt x="52" y="376"/>
                  </a:lnTo>
                  <a:lnTo>
                    <a:pt x="56" y="404"/>
                  </a:lnTo>
                  <a:lnTo>
                    <a:pt x="62" y="428"/>
                  </a:lnTo>
                  <a:lnTo>
                    <a:pt x="70" y="448"/>
                  </a:lnTo>
                  <a:lnTo>
                    <a:pt x="78" y="464"/>
                  </a:lnTo>
                  <a:lnTo>
                    <a:pt x="88" y="477"/>
                  </a:lnTo>
                  <a:lnTo>
                    <a:pt x="100" y="487"/>
                  </a:lnTo>
                  <a:lnTo>
                    <a:pt x="114" y="494"/>
                  </a:lnTo>
                  <a:lnTo>
                    <a:pt x="129" y="498"/>
                  </a:lnTo>
                  <a:lnTo>
                    <a:pt x="146" y="500"/>
                  </a:lnTo>
                  <a:lnTo>
                    <a:pt x="162" y="498"/>
                  </a:lnTo>
                  <a:lnTo>
                    <a:pt x="177" y="494"/>
                  </a:lnTo>
                  <a:lnTo>
                    <a:pt x="191" y="487"/>
                  </a:lnTo>
                  <a:lnTo>
                    <a:pt x="203" y="477"/>
                  </a:lnTo>
                  <a:lnTo>
                    <a:pt x="212" y="464"/>
                  </a:lnTo>
                  <a:lnTo>
                    <a:pt x="222" y="448"/>
                  </a:lnTo>
                  <a:lnTo>
                    <a:pt x="229" y="428"/>
                  </a:lnTo>
                  <a:lnTo>
                    <a:pt x="234" y="404"/>
                  </a:lnTo>
                  <a:lnTo>
                    <a:pt x="238" y="376"/>
                  </a:lnTo>
                  <a:lnTo>
                    <a:pt x="241" y="345"/>
                  </a:lnTo>
                  <a:lnTo>
                    <a:pt x="243" y="309"/>
                  </a:lnTo>
                  <a:lnTo>
                    <a:pt x="244" y="268"/>
                  </a:lnTo>
                  <a:lnTo>
                    <a:pt x="243" y="229"/>
                  </a:lnTo>
                  <a:lnTo>
                    <a:pt x="241" y="193"/>
                  </a:lnTo>
                  <a:lnTo>
                    <a:pt x="238" y="162"/>
                  </a:lnTo>
                  <a:lnTo>
                    <a:pt x="234" y="133"/>
                  </a:lnTo>
                  <a:lnTo>
                    <a:pt x="229" y="110"/>
                  </a:lnTo>
                  <a:lnTo>
                    <a:pt x="222" y="89"/>
                  </a:lnTo>
                  <a:lnTo>
                    <a:pt x="212" y="74"/>
                  </a:lnTo>
                  <a:lnTo>
                    <a:pt x="203" y="60"/>
                  </a:lnTo>
                  <a:lnTo>
                    <a:pt x="191" y="51"/>
                  </a:lnTo>
                  <a:lnTo>
                    <a:pt x="177" y="43"/>
                  </a:lnTo>
                  <a:lnTo>
                    <a:pt x="162" y="39"/>
                  </a:lnTo>
                  <a:lnTo>
                    <a:pt x="146" y="38"/>
                  </a:lnTo>
                  <a:close/>
                  <a:moveTo>
                    <a:pt x="146" y="0"/>
                  </a:moveTo>
                  <a:lnTo>
                    <a:pt x="173" y="2"/>
                  </a:lnTo>
                  <a:lnTo>
                    <a:pt x="197" y="10"/>
                  </a:lnTo>
                  <a:lnTo>
                    <a:pt x="217" y="20"/>
                  </a:lnTo>
                  <a:lnTo>
                    <a:pt x="235" y="36"/>
                  </a:lnTo>
                  <a:lnTo>
                    <a:pt x="250" y="55"/>
                  </a:lnTo>
                  <a:lnTo>
                    <a:pt x="263" y="77"/>
                  </a:lnTo>
                  <a:lnTo>
                    <a:pt x="272" y="102"/>
                  </a:lnTo>
                  <a:lnTo>
                    <a:pt x="279" y="130"/>
                  </a:lnTo>
                  <a:lnTo>
                    <a:pt x="284" y="162"/>
                  </a:lnTo>
                  <a:lnTo>
                    <a:pt x="289" y="213"/>
                  </a:lnTo>
                  <a:lnTo>
                    <a:pt x="291" y="268"/>
                  </a:lnTo>
                  <a:lnTo>
                    <a:pt x="289" y="325"/>
                  </a:lnTo>
                  <a:lnTo>
                    <a:pt x="284" y="376"/>
                  </a:lnTo>
                  <a:lnTo>
                    <a:pt x="279" y="407"/>
                  </a:lnTo>
                  <a:lnTo>
                    <a:pt x="272" y="435"/>
                  </a:lnTo>
                  <a:lnTo>
                    <a:pt x="263" y="460"/>
                  </a:lnTo>
                  <a:lnTo>
                    <a:pt x="250" y="483"/>
                  </a:lnTo>
                  <a:lnTo>
                    <a:pt x="235" y="501"/>
                  </a:lnTo>
                  <a:lnTo>
                    <a:pt x="217" y="517"/>
                  </a:lnTo>
                  <a:lnTo>
                    <a:pt x="197" y="528"/>
                  </a:lnTo>
                  <a:lnTo>
                    <a:pt x="173" y="534"/>
                  </a:lnTo>
                  <a:lnTo>
                    <a:pt x="146" y="537"/>
                  </a:lnTo>
                  <a:lnTo>
                    <a:pt x="118" y="534"/>
                  </a:lnTo>
                  <a:lnTo>
                    <a:pt x="94" y="528"/>
                  </a:lnTo>
                  <a:lnTo>
                    <a:pt x="74" y="517"/>
                  </a:lnTo>
                  <a:lnTo>
                    <a:pt x="55" y="501"/>
                  </a:lnTo>
                  <a:lnTo>
                    <a:pt x="41" y="483"/>
                  </a:lnTo>
                  <a:lnTo>
                    <a:pt x="29" y="460"/>
                  </a:lnTo>
                  <a:lnTo>
                    <a:pt x="19" y="435"/>
                  </a:lnTo>
                  <a:lnTo>
                    <a:pt x="12" y="407"/>
                  </a:lnTo>
                  <a:lnTo>
                    <a:pt x="6" y="376"/>
                  </a:lnTo>
                  <a:lnTo>
                    <a:pt x="2" y="324"/>
                  </a:lnTo>
                  <a:lnTo>
                    <a:pt x="0" y="268"/>
                  </a:lnTo>
                  <a:lnTo>
                    <a:pt x="2" y="213"/>
                  </a:lnTo>
                  <a:lnTo>
                    <a:pt x="6" y="162"/>
                  </a:lnTo>
                  <a:lnTo>
                    <a:pt x="11" y="130"/>
                  </a:lnTo>
                  <a:lnTo>
                    <a:pt x="19" y="102"/>
                  </a:lnTo>
                  <a:lnTo>
                    <a:pt x="29" y="76"/>
                  </a:lnTo>
                  <a:lnTo>
                    <a:pt x="41" y="55"/>
                  </a:lnTo>
                  <a:lnTo>
                    <a:pt x="55" y="36"/>
                  </a:lnTo>
                  <a:lnTo>
                    <a:pt x="74" y="20"/>
                  </a:lnTo>
                  <a:lnTo>
                    <a:pt x="94" y="10"/>
                  </a:lnTo>
                  <a:lnTo>
                    <a:pt x="118" y="2"/>
                  </a:lnTo>
                  <a:lnTo>
                    <a:pt x="1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6" name="Freeform 456"/>
            <p:cNvSpPr>
              <a:spLocks noEditPoints="1"/>
            </p:cNvSpPr>
            <p:nvPr/>
          </p:nvSpPr>
          <p:spPr bwMode="auto">
            <a:xfrm>
              <a:off x="927100" y="1987550"/>
              <a:ext cx="52388" cy="95250"/>
            </a:xfrm>
            <a:custGeom>
              <a:avLst/>
              <a:gdLst>
                <a:gd name="T0" fmla="*/ 128 w 291"/>
                <a:gd name="T1" fmla="*/ 39 h 537"/>
                <a:gd name="T2" fmla="*/ 100 w 291"/>
                <a:gd name="T3" fmla="*/ 51 h 537"/>
                <a:gd name="T4" fmla="*/ 78 w 291"/>
                <a:gd name="T5" fmla="*/ 74 h 537"/>
                <a:gd name="T6" fmla="*/ 62 w 291"/>
                <a:gd name="T7" fmla="*/ 110 h 537"/>
                <a:gd name="T8" fmla="*/ 51 w 291"/>
                <a:gd name="T9" fmla="*/ 162 h 537"/>
                <a:gd name="T10" fmla="*/ 47 w 291"/>
                <a:gd name="T11" fmla="*/ 229 h 537"/>
                <a:gd name="T12" fmla="*/ 47 w 291"/>
                <a:gd name="T13" fmla="*/ 309 h 537"/>
                <a:gd name="T14" fmla="*/ 51 w 291"/>
                <a:gd name="T15" fmla="*/ 376 h 537"/>
                <a:gd name="T16" fmla="*/ 62 w 291"/>
                <a:gd name="T17" fmla="*/ 428 h 537"/>
                <a:gd name="T18" fmla="*/ 78 w 291"/>
                <a:gd name="T19" fmla="*/ 464 h 537"/>
                <a:gd name="T20" fmla="*/ 100 w 291"/>
                <a:gd name="T21" fmla="*/ 487 h 537"/>
                <a:gd name="T22" fmla="*/ 128 w 291"/>
                <a:gd name="T23" fmla="*/ 498 h 537"/>
                <a:gd name="T24" fmla="*/ 161 w 291"/>
                <a:gd name="T25" fmla="*/ 498 h 537"/>
                <a:gd name="T26" fmla="*/ 190 w 291"/>
                <a:gd name="T27" fmla="*/ 487 h 537"/>
                <a:gd name="T28" fmla="*/ 213 w 291"/>
                <a:gd name="T29" fmla="*/ 464 h 537"/>
                <a:gd name="T30" fmla="*/ 228 w 291"/>
                <a:gd name="T31" fmla="*/ 428 h 537"/>
                <a:gd name="T32" fmla="*/ 238 w 291"/>
                <a:gd name="T33" fmla="*/ 376 h 537"/>
                <a:gd name="T34" fmla="*/ 242 w 291"/>
                <a:gd name="T35" fmla="*/ 309 h 537"/>
                <a:gd name="T36" fmla="*/ 242 w 291"/>
                <a:gd name="T37" fmla="*/ 229 h 537"/>
                <a:gd name="T38" fmla="*/ 238 w 291"/>
                <a:gd name="T39" fmla="*/ 162 h 537"/>
                <a:gd name="T40" fmla="*/ 228 w 291"/>
                <a:gd name="T41" fmla="*/ 110 h 537"/>
                <a:gd name="T42" fmla="*/ 213 w 291"/>
                <a:gd name="T43" fmla="*/ 74 h 537"/>
                <a:gd name="T44" fmla="*/ 190 w 291"/>
                <a:gd name="T45" fmla="*/ 51 h 537"/>
                <a:gd name="T46" fmla="*/ 161 w 291"/>
                <a:gd name="T47" fmla="*/ 39 h 537"/>
                <a:gd name="T48" fmla="*/ 145 w 291"/>
                <a:gd name="T49" fmla="*/ 0 h 537"/>
                <a:gd name="T50" fmla="*/ 196 w 291"/>
                <a:gd name="T51" fmla="*/ 10 h 537"/>
                <a:gd name="T52" fmla="*/ 235 w 291"/>
                <a:gd name="T53" fmla="*/ 36 h 537"/>
                <a:gd name="T54" fmla="*/ 262 w 291"/>
                <a:gd name="T55" fmla="*/ 77 h 537"/>
                <a:gd name="T56" fmla="*/ 279 w 291"/>
                <a:gd name="T57" fmla="*/ 130 h 537"/>
                <a:gd name="T58" fmla="*/ 288 w 291"/>
                <a:gd name="T59" fmla="*/ 213 h 537"/>
                <a:gd name="T60" fmla="*/ 288 w 291"/>
                <a:gd name="T61" fmla="*/ 325 h 537"/>
                <a:gd name="T62" fmla="*/ 279 w 291"/>
                <a:gd name="T63" fmla="*/ 407 h 537"/>
                <a:gd name="T64" fmla="*/ 262 w 291"/>
                <a:gd name="T65" fmla="*/ 460 h 537"/>
                <a:gd name="T66" fmla="*/ 235 w 291"/>
                <a:gd name="T67" fmla="*/ 501 h 537"/>
                <a:gd name="T68" fmla="*/ 201 w 291"/>
                <a:gd name="T69" fmla="*/ 525 h 537"/>
                <a:gd name="T70" fmla="*/ 165 w 291"/>
                <a:gd name="T71" fmla="*/ 535 h 537"/>
                <a:gd name="T72" fmla="*/ 117 w 291"/>
                <a:gd name="T73" fmla="*/ 534 h 537"/>
                <a:gd name="T74" fmla="*/ 73 w 291"/>
                <a:gd name="T75" fmla="*/ 517 h 537"/>
                <a:gd name="T76" fmla="*/ 40 w 291"/>
                <a:gd name="T77" fmla="*/ 483 h 537"/>
                <a:gd name="T78" fmla="*/ 18 w 291"/>
                <a:gd name="T79" fmla="*/ 435 h 537"/>
                <a:gd name="T80" fmla="*/ 6 w 291"/>
                <a:gd name="T81" fmla="*/ 376 h 537"/>
                <a:gd name="T82" fmla="*/ 0 w 291"/>
                <a:gd name="T83" fmla="*/ 306 h 537"/>
                <a:gd name="T84" fmla="*/ 0 w 291"/>
                <a:gd name="T85" fmla="*/ 231 h 537"/>
                <a:gd name="T86" fmla="*/ 6 w 291"/>
                <a:gd name="T87" fmla="*/ 162 h 537"/>
                <a:gd name="T88" fmla="*/ 18 w 291"/>
                <a:gd name="T89" fmla="*/ 102 h 537"/>
                <a:gd name="T90" fmla="*/ 40 w 291"/>
                <a:gd name="T91" fmla="*/ 55 h 537"/>
                <a:gd name="T92" fmla="*/ 73 w 291"/>
                <a:gd name="T93" fmla="*/ 20 h 537"/>
                <a:gd name="T94" fmla="*/ 117 w 291"/>
                <a:gd name="T95" fmla="*/ 2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1" h="537">
                  <a:moveTo>
                    <a:pt x="145" y="38"/>
                  </a:moveTo>
                  <a:lnTo>
                    <a:pt x="128" y="39"/>
                  </a:lnTo>
                  <a:lnTo>
                    <a:pt x="113" y="43"/>
                  </a:lnTo>
                  <a:lnTo>
                    <a:pt x="100" y="51"/>
                  </a:lnTo>
                  <a:lnTo>
                    <a:pt x="87" y="60"/>
                  </a:lnTo>
                  <a:lnTo>
                    <a:pt x="78" y="74"/>
                  </a:lnTo>
                  <a:lnTo>
                    <a:pt x="69" y="89"/>
                  </a:lnTo>
                  <a:lnTo>
                    <a:pt x="62" y="110"/>
                  </a:lnTo>
                  <a:lnTo>
                    <a:pt x="56" y="134"/>
                  </a:lnTo>
                  <a:lnTo>
                    <a:pt x="51" y="162"/>
                  </a:lnTo>
                  <a:lnTo>
                    <a:pt x="48" y="193"/>
                  </a:lnTo>
                  <a:lnTo>
                    <a:pt x="47" y="229"/>
                  </a:lnTo>
                  <a:lnTo>
                    <a:pt x="46" y="268"/>
                  </a:lnTo>
                  <a:lnTo>
                    <a:pt x="47" y="309"/>
                  </a:lnTo>
                  <a:lnTo>
                    <a:pt x="48" y="345"/>
                  </a:lnTo>
                  <a:lnTo>
                    <a:pt x="51" y="376"/>
                  </a:lnTo>
                  <a:lnTo>
                    <a:pt x="56" y="404"/>
                  </a:lnTo>
                  <a:lnTo>
                    <a:pt x="62" y="428"/>
                  </a:lnTo>
                  <a:lnTo>
                    <a:pt x="69" y="448"/>
                  </a:lnTo>
                  <a:lnTo>
                    <a:pt x="78" y="464"/>
                  </a:lnTo>
                  <a:lnTo>
                    <a:pt x="87" y="477"/>
                  </a:lnTo>
                  <a:lnTo>
                    <a:pt x="100" y="487"/>
                  </a:lnTo>
                  <a:lnTo>
                    <a:pt x="113" y="494"/>
                  </a:lnTo>
                  <a:lnTo>
                    <a:pt x="128" y="498"/>
                  </a:lnTo>
                  <a:lnTo>
                    <a:pt x="145" y="500"/>
                  </a:lnTo>
                  <a:lnTo>
                    <a:pt x="161" y="498"/>
                  </a:lnTo>
                  <a:lnTo>
                    <a:pt x="177" y="494"/>
                  </a:lnTo>
                  <a:lnTo>
                    <a:pt x="190" y="487"/>
                  </a:lnTo>
                  <a:lnTo>
                    <a:pt x="202" y="477"/>
                  </a:lnTo>
                  <a:lnTo>
                    <a:pt x="213" y="464"/>
                  </a:lnTo>
                  <a:lnTo>
                    <a:pt x="221" y="448"/>
                  </a:lnTo>
                  <a:lnTo>
                    <a:pt x="228" y="428"/>
                  </a:lnTo>
                  <a:lnTo>
                    <a:pt x="233" y="404"/>
                  </a:lnTo>
                  <a:lnTo>
                    <a:pt x="238" y="376"/>
                  </a:lnTo>
                  <a:lnTo>
                    <a:pt x="240" y="345"/>
                  </a:lnTo>
                  <a:lnTo>
                    <a:pt x="242" y="309"/>
                  </a:lnTo>
                  <a:lnTo>
                    <a:pt x="243" y="268"/>
                  </a:lnTo>
                  <a:lnTo>
                    <a:pt x="242" y="229"/>
                  </a:lnTo>
                  <a:lnTo>
                    <a:pt x="240" y="193"/>
                  </a:lnTo>
                  <a:lnTo>
                    <a:pt x="238" y="162"/>
                  </a:lnTo>
                  <a:lnTo>
                    <a:pt x="233" y="133"/>
                  </a:lnTo>
                  <a:lnTo>
                    <a:pt x="228" y="110"/>
                  </a:lnTo>
                  <a:lnTo>
                    <a:pt x="221" y="89"/>
                  </a:lnTo>
                  <a:lnTo>
                    <a:pt x="213" y="74"/>
                  </a:lnTo>
                  <a:lnTo>
                    <a:pt x="202" y="60"/>
                  </a:lnTo>
                  <a:lnTo>
                    <a:pt x="190" y="51"/>
                  </a:lnTo>
                  <a:lnTo>
                    <a:pt x="177" y="43"/>
                  </a:lnTo>
                  <a:lnTo>
                    <a:pt x="161" y="39"/>
                  </a:lnTo>
                  <a:lnTo>
                    <a:pt x="145" y="38"/>
                  </a:lnTo>
                  <a:close/>
                  <a:moveTo>
                    <a:pt x="145" y="0"/>
                  </a:moveTo>
                  <a:lnTo>
                    <a:pt x="172" y="2"/>
                  </a:lnTo>
                  <a:lnTo>
                    <a:pt x="196" y="10"/>
                  </a:lnTo>
                  <a:lnTo>
                    <a:pt x="217" y="20"/>
                  </a:lnTo>
                  <a:lnTo>
                    <a:pt x="235" y="36"/>
                  </a:lnTo>
                  <a:lnTo>
                    <a:pt x="249" y="55"/>
                  </a:lnTo>
                  <a:lnTo>
                    <a:pt x="262" y="77"/>
                  </a:lnTo>
                  <a:lnTo>
                    <a:pt x="271" y="102"/>
                  </a:lnTo>
                  <a:lnTo>
                    <a:pt x="279" y="130"/>
                  </a:lnTo>
                  <a:lnTo>
                    <a:pt x="284" y="162"/>
                  </a:lnTo>
                  <a:lnTo>
                    <a:pt x="288" y="213"/>
                  </a:lnTo>
                  <a:lnTo>
                    <a:pt x="291" y="268"/>
                  </a:lnTo>
                  <a:lnTo>
                    <a:pt x="288" y="325"/>
                  </a:lnTo>
                  <a:lnTo>
                    <a:pt x="284" y="376"/>
                  </a:lnTo>
                  <a:lnTo>
                    <a:pt x="279" y="407"/>
                  </a:lnTo>
                  <a:lnTo>
                    <a:pt x="271" y="435"/>
                  </a:lnTo>
                  <a:lnTo>
                    <a:pt x="262" y="460"/>
                  </a:lnTo>
                  <a:lnTo>
                    <a:pt x="249" y="483"/>
                  </a:lnTo>
                  <a:lnTo>
                    <a:pt x="235" y="501"/>
                  </a:lnTo>
                  <a:lnTo>
                    <a:pt x="217" y="517"/>
                  </a:lnTo>
                  <a:lnTo>
                    <a:pt x="201" y="525"/>
                  </a:lnTo>
                  <a:lnTo>
                    <a:pt x="185" y="531"/>
                  </a:lnTo>
                  <a:lnTo>
                    <a:pt x="165" y="535"/>
                  </a:lnTo>
                  <a:lnTo>
                    <a:pt x="145" y="537"/>
                  </a:lnTo>
                  <a:lnTo>
                    <a:pt x="117" y="534"/>
                  </a:lnTo>
                  <a:lnTo>
                    <a:pt x="93" y="528"/>
                  </a:lnTo>
                  <a:lnTo>
                    <a:pt x="73" y="517"/>
                  </a:lnTo>
                  <a:lnTo>
                    <a:pt x="55" y="501"/>
                  </a:lnTo>
                  <a:lnTo>
                    <a:pt x="40" y="483"/>
                  </a:lnTo>
                  <a:lnTo>
                    <a:pt x="28" y="460"/>
                  </a:lnTo>
                  <a:lnTo>
                    <a:pt x="18" y="435"/>
                  </a:lnTo>
                  <a:lnTo>
                    <a:pt x="11" y="407"/>
                  </a:lnTo>
                  <a:lnTo>
                    <a:pt x="6" y="376"/>
                  </a:lnTo>
                  <a:lnTo>
                    <a:pt x="2" y="342"/>
                  </a:lnTo>
                  <a:lnTo>
                    <a:pt x="0" y="306"/>
                  </a:lnTo>
                  <a:lnTo>
                    <a:pt x="0" y="268"/>
                  </a:lnTo>
                  <a:lnTo>
                    <a:pt x="0" y="231"/>
                  </a:lnTo>
                  <a:lnTo>
                    <a:pt x="2" y="195"/>
                  </a:lnTo>
                  <a:lnTo>
                    <a:pt x="6" y="162"/>
                  </a:lnTo>
                  <a:lnTo>
                    <a:pt x="11" y="130"/>
                  </a:lnTo>
                  <a:lnTo>
                    <a:pt x="18" y="102"/>
                  </a:lnTo>
                  <a:lnTo>
                    <a:pt x="28" y="76"/>
                  </a:lnTo>
                  <a:lnTo>
                    <a:pt x="40" y="55"/>
                  </a:lnTo>
                  <a:lnTo>
                    <a:pt x="55" y="36"/>
                  </a:lnTo>
                  <a:lnTo>
                    <a:pt x="73" y="20"/>
                  </a:lnTo>
                  <a:lnTo>
                    <a:pt x="93" y="10"/>
                  </a:lnTo>
                  <a:lnTo>
                    <a:pt x="117" y="2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7" name="Freeform 457"/>
            <p:cNvSpPr>
              <a:spLocks noEditPoints="1"/>
            </p:cNvSpPr>
            <p:nvPr/>
          </p:nvSpPr>
          <p:spPr bwMode="auto">
            <a:xfrm>
              <a:off x="990600" y="1987550"/>
              <a:ext cx="33338" cy="49213"/>
            </a:xfrm>
            <a:custGeom>
              <a:avLst/>
              <a:gdLst>
                <a:gd name="T0" fmla="*/ 77 w 184"/>
                <a:gd name="T1" fmla="*/ 36 h 275"/>
                <a:gd name="T2" fmla="*/ 54 w 184"/>
                <a:gd name="T3" fmla="*/ 56 h 275"/>
                <a:gd name="T4" fmla="*/ 42 w 184"/>
                <a:gd name="T5" fmla="*/ 88 h 275"/>
                <a:gd name="T6" fmla="*/ 39 w 184"/>
                <a:gd name="T7" fmla="*/ 138 h 275"/>
                <a:gd name="T8" fmla="*/ 40 w 184"/>
                <a:gd name="T9" fmla="*/ 173 h 275"/>
                <a:gd name="T10" fmla="*/ 48 w 184"/>
                <a:gd name="T11" fmla="*/ 206 h 275"/>
                <a:gd name="T12" fmla="*/ 61 w 184"/>
                <a:gd name="T13" fmla="*/ 230 h 275"/>
                <a:gd name="T14" fmla="*/ 80 w 184"/>
                <a:gd name="T15" fmla="*/ 240 h 275"/>
                <a:gd name="T16" fmla="*/ 106 w 184"/>
                <a:gd name="T17" fmla="*/ 239 h 275"/>
                <a:gd name="T18" fmla="*/ 130 w 184"/>
                <a:gd name="T19" fmla="*/ 219 h 275"/>
                <a:gd name="T20" fmla="*/ 140 w 184"/>
                <a:gd name="T21" fmla="*/ 188 h 275"/>
                <a:gd name="T22" fmla="*/ 144 w 184"/>
                <a:gd name="T23" fmla="*/ 138 h 275"/>
                <a:gd name="T24" fmla="*/ 140 w 184"/>
                <a:gd name="T25" fmla="*/ 88 h 275"/>
                <a:gd name="T26" fmla="*/ 130 w 184"/>
                <a:gd name="T27" fmla="*/ 56 h 275"/>
                <a:gd name="T28" fmla="*/ 106 w 184"/>
                <a:gd name="T29" fmla="*/ 36 h 275"/>
                <a:gd name="T30" fmla="*/ 92 w 184"/>
                <a:gd name="T31" fmla="*/ 0 h 275"/>
                <a:gd name="T32" fmla="*/ 131 w 184"/>
                <a:gd name="T33" fmla="*/ 7 h 275"/>
                <a:gd name="T34" fmla="*/ 159 w 184"/>
                <a:gd name="T35" fmla="*/ 29 h 275"/>
                <a:gd name="T36" fmla="*/ 173 w 184"/>
                <a:gd name="T37" fmla="*/ 55 h 275"/>
                <a:gd name="T38" fmla="*/ 181 w 184"/>
                <a:gd name="T39" fmla="*/ 90 h 275"/>
                <a:gd name="T40" fmla="*/ 184 w 184"/>
                <a:gd name="T41" fmla="*/ 138 h 275"/>
                <a:gd name="T42" fmla="*/ 181 w 184"/>
                <a:gd name="T43" fmla="*/ 186 h 275"/>
                <a:gd name="T44" fmla="*/ 170 w 184"/>
                <a:gd name="T45" fmla="*/ 228 h 275"/>
                <a:gd name="T46" fmla="*/ 146 w 184"/>
                <a:gd name="T47" fmla="*/ 260 h 275"/>
                <a:gd name="T48" fmla="*/ 112 w 184"/>
                <a:gd name="T49" fmla="*/ 273 h 275"/>
                <a:gd name="T50" fmla="*/ 71 w 184"/>
                <a:gd name="T51" fmla="*/ 273 h 275"/>
                <a:gd name="T52" fmla="*/ 36 w 184"/>
                <a:gd name="T53" fmla="*/ 260 h 275"/>
                <a:gd name="T54" fmla="*/ 14 w 184"/>
                <a:gd name="T55" fmla="*/ 228 h 275"/>
                <a:gd name="T56" fmla="*/ 2 w 184"/>
                <a:gd name="T57" fmla="*/ 186 h 275"/>
                <a:gd name="T58" fmla="*/ 0 w 184"/>
                <a:gd name="T59" fmla="*/ 138 h 275"/>
                <a:gd name="T60" fmla="*/ 2 w 184"/>
                <a:gd name="T61" fmla="*/ 90 h 275"/>
                <a:gd name="T62" fmla="*/ 11 w 184"/>
                <a:gd name="T63" fmla="*/ 55 h 275"/>
                <a:gd name="T64" fmla="*/ 24 w 184"/>
                <a:gd name="T65" fmla="*/ 29 h 275"/>
                <a:gd name="T66" fmla="*/ 53 w 184"/>
                <a:gd name="T67" fmla="*/ 7 h 275"/>
                <a:gd name="T68" fmla="*/ 92 w 184"/>
                <a:gd name="T69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" h="275">
                  <a:moveTo>
                    <a:pt x="92" y="33"/>
                  </a:moveTo>
                  <a:lnTo>
                    <a:pt x="77" y="36"/>
                  </a:lnTo>
                  <a:lnTo>
                    <a:pt x="64" y="43"/>
                  </a:lnTo>
                  <a:lnTo>
                    <a:pt x="54" y="56"/>
                  </a:lnTo>
                  <a:lnTo>
                    <a:pt x="48" y="69"/>
                  </a:lnTo>
                  <a:lnTo>
                    <a:pt x="42" y="88"/>
                  </a:lnTo>
                  <a:lnTo>
                    <a:pt x="40" y="110"/>
                  </a:lnTo>
                  <a:lnTo>
                    <a:pt x="39" y="138"/>
                  </a:lnTo>
                  <a:lnTo>
                    <a:pt x="39" y="156"/>
                  </a:lnTo>
                  <a:lnTo>
                    <a:pt x="40" y="173"/>
                  </a:lnTo>
                  <a:lnTo>
                    <a:pt x="42" y="188"/>
                  </a:lnTo>
                  <a:lnTo>
                    <a:pt x="48" y="206"/>
                  </a:lnTo>
                  <a:lnTo>
                    <a:pt x="54" y="219"/>
                  </a:lnTo>
                  <a:lnTo>
                    <a:pt x="61" y="230"/>
                  </a:lnTo>
                  <a:lnTo>
                    <a:pt x="70" y="237"/>
                  </a:lnTo>
                  <a:lnTo>
                    <a:pt x="80" y="240"/>
                  </a:lnTo>
                  <a:lnTo>
                    <a:pt x="92" y="242"/>
                  </a:lnTo>
                  <a:lnTo>
                    <a:pt x="106" y="239"/>
                  </a:lnTo>
                  <a:lnTo>
                    <a:pt x="119" y="232"/>
                  </a:lnTo>
                  <a:lnTo>
                    <a:pt x="130" y="219"/>
                  </a:lnTo>
                  <a:lnTo>
                    <a:pt x="136" y="206"/>
                  </a:lnTo>
                  <a:lnTo>
                    <a:pt x="140" y="188"/>
                  </a:lnTo>
                  <a:lnTo>
                    <a:pt x="143" y="165"/>
                  </a:lnTo>
                  <a:lnTo>
                    <a:pt x="144" y="138"/>
                  </a:lnTo>
                  <a:lnTo>
                    <a:pt x="143" y="110"/>
                  </a:lnTo>
                  <a:lnTo>
                    <a:pt x="140" y="88"/>
                  </a:lnTo>
                  <a:lnTo>
                    <a:pt x="136" y="69"/>
                  </a:lnTo>
                  <a:lnTo>
                    <a:pt x="130" y="56"/>
                  </a:lnTo>
                  <a:lnTo>
                    <a:pt x="119" y="43"/>
                  </a:lnTo>
                  <a:lnTo>
                    <a:pt x="106" y="36"/>
                  </a:lnTo>
                  <a:lnTo>
                    <a:pt x="92" y="33"/>
                  </a:lnTo>
                  <a:close/>
                  <a:moveTo>
                    <a:pt x="92" y="0"/>
                  </a:moveTo>
                  <a:lnTo>
                    <a:pt x="112" y="2"/>
                  </a:lnTo>
                  <a:lnTo>
                    <a:pt x="131" y="7"/>
                  </a:lnTo>
                  <a:lnTo>
                    <a:pt x="146" y="16"/>
                  </a:lnTo>
                  <a:lnTo>
                    <a:pt x="159" y="29"/>
                  </a:lnTo>
                  <a:lnTo>
                    <a:pt x="167" y="40"/>
                  </a:lnTo>
                  <a:lnTo>
                    <a:pt x="173" y="55"/>
                  </a:lnTo>
                  <a:lnTo>
                    <a:pt x="178" y="72"/>
                  </a:lnTo>
                  <a:lnTo>
                    <a:pt x="181" y="90"/>
                  </a:lnTo>
                  <a:lnTo>
                    <a:pt x="183" y="112"/>
                  </a:lnTo>
                  <a:lnTo>
                    <a:pt x="184" y="138"/>
                  </a:lnTo>
                  <a:lnTo>
                    <a:pt x="183" y="163"/>
                  </a:lnTo>
                  <a:lnTo>
                    <a:pt x="181" y="186"/>
                  </a:lnTo>
                  <a:lnTo>
                    <a:pt x="178" y="205"/>
                  </a:lnTo>
                  <a:lnTo>
                    <a:pt x="170" y="228"/>
                  </a:lnTo>
                  <a:lnTo>
                    <a:pt x="159" y="246"/>
                  </a:lnTo>
                  <a:lnTo>
                    <a:pt x="146" y="260"/>
                  </a:lnTo>
                  <a:lnTo>
                    <a:pt x="131" y="268"/>
                  </a:lnTo>
                  <a:lnTo>
                    <a:pt x="112" y="273"/>
                  </a:lnTo>
                  <a:lnTo>
                    <a:pt x="92" y="275"/>
                  </a:lnTo>
                  <a:lnTo>
                    <a:pt x="71" y="273"/>
                  </a:lnTo>
                  <a:lnTo>
                    <a:pt x="53" y="268"/>
                  </a:lnTo>
                  <a:lnTo>
                    <a:pt x="36" y="260"/>
                  </a:lnTo>
                  <a:lnTo>
                    <a:pt x="24" y="246"/>
                  </a:lnTo>
                  <a:lnTo>
                    <a:pt x="14" y="228"/>
                  </a:lnTo>
                  <a:lnTo>
                    <a:pt x="6" y="205"/>
                  </a:lnTo>
                  <a:lnTo>
                    <a:pt x="2" y="186"/>
                  </a:lnTo>
                  <a:lnTo>
                    <a:pt x="0" y="163"/>
                  </a:lnTo>
                  <a:lnTo>
                    <a:pt x="0" y="138"/>
                  </a:lnTo>
                  <a:lnTo>
                    <a:pt x="0" y="112"/>
                  </a:lnTo>
                  <a:lnTo>
                    <a:pt x="2" y="90"/>
                  </a:lnTo>
                  <a:lnTo>
                    <a:pt x="6" y="72"/>
                  </a:lnTo>
                  <a:lnTo>
                    <a:pt x="11" y="55"/>
                  </a:lnTo>
                  <a:lnTo>
                    <a:pt x="17" y="40"/>
                  </a:lnTo>
                  <a:lnTo>
                    <a:pt x="24" y="29"/>
                  </a:lnTo>
                  <a:lnTo>
                    <a:pt x="36" y="16"/>
                  </a:lnTo>
                  <a:lnTo>
                    <a:pt x="53" y="7"/>
                  </a:lnTo>
                  <a:lnTo>
                    <a:pt x="71" y="2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8" name="Freeform 458"/>
            <p:cNvSpPr>
              <a:spLocks noEditPoints="1"/>
            </p:cNvSpPr>
            <p:nvPr/>
          </p:nvSpPr>
          <p:spPr bwMode="auto">
            <a:xfrm>
              <a:off x="1038225" y="2033588"/>
              <a:ext cx="31750" cy="49213"/>
            </a:xfrm>
            <a:custGeom>
              <a:avLst/>
              <a:gdLst>
                <a:gd name="T0" fmla="*/ 77 w 184"/>
                <a:gd name="T1" fmla="*/ 36 h 275"/>
                <a:gd name="T2" fmla="*/ 54 w 184"/>
                <a:gd name="T3" fmla="*/ 56 h 275"/>
                <a:gd name="T4" fmla="*/ 43 w 184"/>
                <a:gd name="T5" fmla="*/ 88 h 275"/>
                <a:gd name="T6" fmla="*/ 40 w 184"/>
                <a:gd name="T7" fmla="*/ 137 h 275"/>
                <a:gd name="T8" fmla="*/ 43 w 184"/>
                <a:gd name="T9" fmla="*/ 188 h 275"/>
                <a:gd name="T10" fmla="*/ 54 w 184"/>
                <a:gd name="T11" fmla="*/ 220 h 275"/>
                <a:gd name="T12" fmla="*/ 71 w 184"/>
                <a:gd name="T13" fmla="*/ 237 h 275"/>
                <a:gd name="T14" fmla="*/ 93 w 184"/>
                <a:gd name="T15" fmla="*/ 242 h 275"/>
                <a:gd name="T16" fmla="*/ 119 w 184"/>
                <a:gd name="T17" fmla="*/ 232 h 275"/>
                <a:gd name="T18" fmla="*/ 137 w 184"/>
                <a:gd name="T19" fmla="*/ 206 h 275"/>
                <a:gd name="T20" fmla="*/ 144 w 184"/>
                <a:gd name="T21" fmla="*/ 165 h 275"/>
                <a:gd name="T22" fmla="*/ 144 w 184"/>
                <a:gd name="T23" fmla="*/ 110 h 275"/>
                <a:gd name="T24" fmla="*/ 137 w 184"/>
                <a:gd name="T25" fmla="*/ 69 h 275"/>
                <a:gd name="T26" fmla="*/ 119 w 184"/>
                <a:gd name="T27" fmla="*/ 43 h 275"/>
                <a:gd name="T28" fmla="*/ 93 w 184"/>
                <a:gd name="T29" fmla="*/ 34 h 275"/>
                <a:gd name="T30" fmla="*/ 113 w 184"/>
                <a:gd name="T31" fmla="*/ 2 h 275"/>
                <a:gd name="T32" fmla="*/ 142 w 184"/>
                <a:gd name="T33" fmla="*/ 12 h 275"/>
                <a:gd name="T34" fmla="*/ 159 w 184"/>
                <a:gd name="T35" fmla="*/ 29 h 275"/>
                <a:gd name="T36" fmla="*/ 173 w 184"/>
                <a:gd name="T37" fmla="*/ 55 h 275"/>
                <a:gd name="T38" fmla="*/ 181 w 184"/>
                <a:gd name="T39" fmla="*/ 90 h 275"/>
                <a:gd name="T40" fmla="*/ 184 w 184"/>
                <a:gd name="T41" fmla="*/ 137 h 275"/>
                <a:gd name="T42" fmla="*/ 181 w 184"/>
                <a:gd name="T43" fmla="*/ 186 h 275"/>
                <a:gd name="T44" fmla="*/ 170 w 184"/>
                <a:gd name="T45" fmla="*/ 227 h 275"/>
                <a:gd name="T46" fmla="*/ 151 w 184"/>
                <a:gd name="T47" fmla="*/ 256 h 275"/>
                <a:gd name="T48" fmla="*/ 132 w 184"/>
                <a:gd name="T49" fmla="*/ 268 h 275"/>
                <a:gd name="T50" fmla="*/ 93 w 184"/>
                <a:gd name="T51" fmla="*/ 275 h 275"/>
                <a:gd name="T52" fmla="*/ 53 w 184"/>
                <a:gd name="T53" fmla="*/ 268 h 275"/>
                <a:gd name="T54" fmla="*/ 25 w 184"/>
                <a:gd name="T55" fmla="*/ 246 h 275"/>
                <a:gd name="T56" fmla="*/ 12 w 184"/>
                <a:gd name="T57" fmla="*/ 221 h 275"/>
                <a:gd name="T58" fmla="*/ 3 w 184"/>
                <a:gd name="T59" fmla="*/ 186 h 275"/>
                <a:gd name="T60" fmla="*/ 0 w 184"/>
                <a:gd name="T61" fmla="*/ 137 h 275"/>
                <a:gd name="T62" fmla="*/ 3 w 184"/>
                <a:gd name="T63" fmla="*/ 90 h 275"/>
                <a:gd name="T64" fmla="*/ 12 w 184"/>
                <a:gd name="T65" fmla="*/ 55 h 275"/>
                <a:gd name="T66" fmla="*/ 25 w 184"/>
                <a:gd name="T67" fmla="*/ 29 h 275"/>
                <a:gd name="T68" fmla="*/ 53 w 184"/>
                <a:gd name="T69" fmla="*/ 6 h 275"/>
                <a:gd name="T70" fmla="*/ 93 w 184"/>
                <a:gd name="T7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4" h="275">
                  <a:moveTo>
                    <a:pt x="93" y="34"/>
                  </a:moveTo>
                  <a:lnTo>
                    <a:pt x="77" y="36"/>
                  </a:lnTo>
                  <a:lnTo>
                    <a:pt x="65" y="43"/>
                  </a:lnTo>
                  <a:lnTo>
                    <a:pt x="54" y="56"/>
                  </a:lnTo>
                  <a:lnTo>
                    <a:pt x="47" y="70"/>
                  </a:lnTo>
                  <a:lnTo>
                    <a:pt x="43" y="88"/>
                  </a:lnTo>
                  <a:lnTo>
                    <a:pt x="40" y="111"/>
                  </a:lnTo>
                  <a:lnTo>
                    <a:pt x="40" y="137"/>
                  </a:lnTo>
                  <a:lnTo>
                    <a:pt x="40" y="165"/>
                  </a:lnTo>
                  <a:lnTo>
                    <a:pt x="43" y="188"/>
                  </a:lnTo>
                  <a:lnTo>
                    <a:pt x="47" y="205"/>
                  </a:lnTo>
                  <a:lnTo>
                    <a:pt x="54" y="220"/>
                  </a:lnTo>
                  <a:lnTo>
                    <a:pt x="62" y="230"/>
                  </a:lnTo>
                  <a:lnTo>
                    <a:pt x="71" y="237"/>
                  </a:lnTo>
                  <a:lnTo>
                    <a:pt x="81" y="241"/>
                  </a:lnTo>
                  <a:lnTo>
                    <a:pt x="93" y="242"/>
                  </a:lnTo>
                  <a:lnTo>
                    <a:pt x="107" y="240"/>
                  </a:lnTo>
                  <a:lnTo>
                    <a:pt x="119" y="232"/>
                  </a:lnTo>
                  <a:lnTo>
                    <a:pt x="131" y="220"/>
                  </a:lnTo>
                  <a:lnTo>
                    <a:pt x="137" y="206"/>
                  </a:lnTo>
                  <a:lnTo>
                    <a:pt x="141" y="188"/>
                  </a:lnTo>
                  <a:lnTo>
                    <a:pt x="144" y="165"/>
                  </a:lnTo>
                  <a:lnTo>
                    <a:pt x="145" y="137"/>
                  </a:lnTo>
                  <a:lnTo>
                    <a:pt x="144" y="110"/>
                  </a:lnTo>
                  <a:lnTo>
                    <a:pt x="141" y="88"/>
                  </a:lnTo>
                  <a:lnTo>
                    <a:pt x="137" y="69"/>
                  </a:lnTo>
                  <a:lnTo>
                    <a:pt x="131" y="56"/>
                  </a:lnTo>
                  <a:lnTo>
                    <a:pt x="119" y="43"/>
                  </a:lnTo>
                  <a:lnTo>
                    <a:pt x="107" y="36"/>
                  </a:lnTo>
                  <a:lnTo>
                    <a:pt x="93" y="34"/>
                  </a:lnTo>
                  <a:close/>
                  <a:moveTo>
                    <a:pt x="93" y="0"/>
                  </a:moveTo>
                  <a:lnTo>
                    <a:pt x="113" y="2"/>
                  </a:lnTo>
                  <a:lnTo>
                    <a:pt x="132" y="6"/>
                  </a:lnTo>
                  <a:lnTo>
                    <a:pt x="142" y="12"/>
                  </a:lnTo>
                  <a:lnTo>
                    <a:pt x="151" y="19"/>
                  </a:lnTo>
                  <a:lnTo>
                    <a:pt x="159" y="29"/>
                  </a:lnTo>
                  <a:lnTo>
                    <a:pt x="167" y="41"/>
                  </a:lnTo>
                  <a:lnTo>
                    <a:pt x="173" y="55"/>
                  </a:lnTo>
                  <a:lnTo>
                    <a:pt x="178" y="71"/>
                  </a:lnTo>
                  <a:lnTo>
                    <a:pt x="181" y="90"/>
                  </a:lnTo>
                  <a:lnTo>
                    <a:pt x="184" y="112"/>
                  </a:lnTo>
                  <a:lnTo>
                    <a:pt x="184" y="137"/>
                  </a:lnTo>
                  <a:lnTo>
                    <a:pt x="184" y="164"/>
                  </a:lnTo>
                  <a:lnTo>
                    <a:pt x="181" y="186"/>
                  </a:lnTo>
                  <a:lnTo>
                    <a:pt x="178" y="204"/>
                  </a:lnTo>
                  <a:lnTo>
                    <a:pt x="170" y="227"/>
                  </a:lnTo>
                  <a:lnTo>
                    <a:pt x="159" y="246"/>
                  </a:lnTo>
                  <a:lnTo>
                    <a:pt x="151" y="256"/>
                  </a:lnTo>
                  <a:lnTo>
                    <a:pt x="142" y="263"/>
                  </a:lnTo>
                  <a:lnTo>
                    <a:pt x="132" y="268"/>
                  </a:lnTo>
                  <a:lnTo>
                    <a:pt x="113" y="273"/>
                  </a:lnTo>
                  <a:lnTo>
                    <a:pt x="93" y="275"/>
                  </a:lnTo>
                  <a:lnTo>
                    <a:pt x="71" y="273"/>
                  </a:lnTo>
                  <a:lnTo>
                    <a:pt x="53" y="268"/>
                  </a:lnTo>
                  <a:lnTo>
                    <a:pt x="37" y="260"/>
                  </a:lnTo>
                  <a:lnTo>
                    <a:pt x="25" y="246"/>
                  </a:lnTo>
                  <a:lnTo>
                    <a:pt x="17" y="235"/>
                  </a:lnTo>
                  <a:lnTo>
                    <a:pt x="12" y="221"/>
                  </a:lnTo>
                  <a:lnTo>
                    <a:pt x="6" y="204"/>
                  </a:lnTo>
                  <a:lnTo>
                    <a:pt x="3" y="186"/>
                  </a:lnTo>
                  <a:lnTo>
                    <a:pt x="1" y="164"/>
                  </a:lnTo>
                  <a:lnTo>
                    <a:pt x="0" y="137"/>
                  </a:lnTo>
                  <a:lnTo>
                    <a:pt x="1" y="112"/>
                  </a:lnTo>
                  <a:lnTo>
                    <a:pt x="3" y="90"/>
                  </a:lnTo>
                  <a:lnTo>
                    <a:pt x="6" y="71"/>
                  </a:lnTo>
                  <a:lnTo>
                    <a:pt x="12" y="55"/>
                  </a:lnTo>
                  <a:lnTo>
                    <a:pt x="17" y="41"/>
                  </a:lnTo>
                  <a:lnTo>
                    <a:pt x="25" y="29"/>
                  </a:lnTo>
                  <a:lnTo>
                    <a:pt x="37" y="16"/>
                  </a:lnTo>
                  <a:lnTo>
                    <a:pt x="53" y="6"/>
                  </a:lnTo>
                  <a:lnTo>
                    <a:pt x="71" y="2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9" name="Freeform 459"/>
            <p:cNvSpPr>
              <a:spLocks/>
            </p:cNvSpPr>
            <p:nvPr/>
          </p:nvSpPr>
          <p:spPr bwMode="auto">
            <a:xfrm>
              <a:off x="1008063" y="1987550"/>
              <a:ext cx="46038" cy="95250"/>
            </a:xfrm>
            <a:custGeom>
              <a:avLst/>
              <a:gdLst>
                <a:gd name="T0" fmla="*/ 224 w 261"/>
                <a:gd name="T1" fmla="*/ 0 h 537"/>
                <a:gd name="T2" fmla="*/ 261 w 261"/>
                <a:gd name="T3" fmla="*/ 0 h 537"/>
                <a:gd name="T4" fmla="*/ 36 w 261"/>
                <a:gd name="T5" fmla="*/ 537 h 537"/>
                <a:gd name="T6" fmla="*/ 0 w 261"/>
                <a:gd name="T7" fmla="*/ 537 h 537"/>
                <a:gd name="T8" fmla="*/ 224 w 261"/>
                <a:gd name="T9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537">
                  <a:moveTo>
                    <a:pt x="224" y="0"/>
                  </a:moveTo>
                  <a:lnTo>
                    <a:pt x="261" y="0"/>
                  </a:lnTo>
                  <a:lnTo>
                    <a:pt x="36" y="537"/>
                  </a:lnTo>
                  <a:lnTo>
                    <a:pt x="0" y="537"/>
                  </a:lnTo>
                  <a:lnTo>
                    <a:pt x="2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0" name="Freeform 460"/>
            <p:cNvSpPr>
              <a:spLocks/>
            </p:cNvSpPr>
            <p:nvPr/>
          </p:nvSpPr>
          <p:spPr bwMode="auto">
            <a:xfrm>
              <a:off x="852488" y="2187575"/>
              <a:ext cx="28575" cy="36513"/>
            </a:xfrm>
            <a:custGeom>
              <a:avLst/>
              <a:gdLst>
                <a:gd name="T0" fmla="*/ 159 w 161"/>
                <a:gd name="T1" fmla="*/ 0 h 209"/>
                <a:gd name="T2" fmla="*/ 161 w 161"/>
                <a:gd name="T3" fmla="*/ 0 h 209"/>
                <a:gd name="T4" fmla="*/ 161 w 161"/>
                <a:gd name="T5" fmla="*/ 90 h 209"/>
                <a:gd name="T6" fmla="*/ 159 w 161"/>
                <a:gd name="T7" fmla="*/ 117 h 209"/>
                <a:gd name="T8" fmla="*/ 154 w 161"/>
                <a:gd name="T9" fmla="*/ 141 h 209"/>
                <a:gd name="T10" fmla="*/ 146 w 161"/>
                <a:gd name="T11" fmla="*/ 161 h 209"/>
                <a:gd name="T12" fmla="*/ 134 w 161"/>
                <a:gd name="T13" fmla="*/ 177 h 209"/>
                <a:gd name="T14" fmla="*/ 120 w 161"/>
                <a:gd name="T15" fmla="*/ 191 h 209"/>
                <a:gd name="T16" fmla="*/ 104 w 161"/>
                <a:gd name="T17" fmla="*/ 202 h 209"/>
                <a:gd name="T18" fmla="*/ 85 w 161"/>
                <a:gd name="T19" fmla="*/ 207 h 209"/>
                <a:gd name="T20" fmla="*/ 65 w 161"/>
                <a:gd name="T21" fmla="*/ 209 h 209"/>
                <a:gd name="T22" fmla="*/ 46 w 161"/>
                <a:gd name="T23" fmla="*/ 207 h 209"/>
                <a:gd name="T24" fmla="*/ 31 w 161"/>
                <a:gd name="T25" fmla="*/ 199 h 209"/>
                <a:gd name="T26" fmla="*/ 17 w 161"/>
                <a:gd name="T27" fmla="*/ 187 h 209"/>
                <a:gd name="T28" fmla="*/ 7 w 161"/>
                <a:gd name="T29" fmla="*/ 170 h 209"/>
                <a:gd name="T30" fmla="*/ 1 w 161"/>
                <a:gd name="T31" fmla="*/ 150 h 209"/>
                <a:gd name="T32" fmla="*/ 0 w 161"/>
                <a:gd name="T33" fmla="*/ 126 h 209"/>
                <a:gd name="T34" fmla="*/ 1 w 161"/>
                <a:gd name="T35" fmla="*/ 108 h 209"/>
                <a:gd name="T36" fmla="*/ 4 w 161"/>
                <a:gd name="T37" fmla="*/ 93 h 209"/>
                <a:gd name="T38" fmla="*/ 9 w 161"/>
                <a:gd name="T39" fmla="*/ 79 h 209"/>
                <a:gd name="T40" fmla="*/ 17 w 161"/>
                <a:gd name="T41" fmla="*/ 69 h 209"/>
                <a:gd name="T42" fmla="*/ 32 w 161"/>
                <a:gd name="T43" fmla="*/ 56 h 209"/>
                <a:gd name="T44" fmla="*/ 49 w 161"/>
                <a:gd name="T45" fmla="*/ 47 h 209"/>
                <a:gd name="T46" fmla="*/ 71 w 161"/>
                <a:gd name="T47" fmla="*/ 39 h 209"/>
                <a:gd name="T48" fmla="*/ 110 w 161"/>
                <a:gd name="T49" fmla="*/ 29 h 209"/>
                <a:gd name="T50" fmla="*/ 124 w 161"/>
                <a:gd name="T51" fmla="*/ 24 h 209"/>
                <a:gd name="T52" fmla="*/ 140 w 161"/>
                <a:gd name="T53" fmla="*/ 18 h 209"/>
                <a:gd name="T54" fmla="*/ 149 w 161"/>
                <a:gd name="T55" fmla="*/ 13 h 209"/>
                <a:gd name="T56" fmla="*/ 155 w 161"/>
                <a:gd name="T57" fmla="*/ 8 h 209"/>
                <a:gd name="T58" fmla="*/ 159 w 161"/>
                <a:gd name="T5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1" h="209">
                  <a:moveTo>
                    <a:pt x="159" y="0"/>
                  </a:moveTo>
                  <a:lnTo>
                    <a:pt x="161" y="0"/>
                  </a:lnTo>
                  <a:lnTo>
                    <a:pt x="161" y="90"/>
                  </a:lnTo>
                  <a:lnTo>
                    <a:pt x="159" y="117"/>
                  </a:lnTo>
                  <a:lnTo>
                    <a:pt x="154" y="141"/>
                  </a:lnTo>
                  <a:lnTo>
                    <a:pt x="146" y="161"/>
                  </a:lnTo>
                  <a:lnTo>
                    <a:pt x="134" y="177"/>
                  </a:lnTo>
                  <a:lnTo>
                    <a:pt x="120" y="191"/>
                  </a:lnTo>
                  <a:lnTo>
                    <a:pt x="104" y="202"/>
                  </a:lnTo>
                  <a:lnTo>
                    <a:pt x="85" y="207"/>
                  </a:lnTo>
                  <a:lnTo>
                    <a:pt x="65" y="209"/>
                  </a:lnTo>
                  <a:lnTo>
                    <a:pt x="46" y="207"/>
                  </a:lnTo>
                  <a:lnTo>
                    <a:pt x="31" y="199"/>
                  </a:lnTo>
                  <a:lnTo>
                    <a:pt x="17" y="187"/>
                  </a:lnTo>
                  <a:lnTo>
                    <a:pt x="7" y="170"/>
                  </a:lnTo>
                  <a:lnTo>
                    <a:pt x="1" y="150"/>
                  </a:lnTo>
                  <a:lnTo>
                    <a:pt x="0" y="126"/>
                  </a:lnTo>
                  <a:lnTo>
                    <a:pt x="1" y="108"/>
                  </a:lnTo>
                  <a:lnTo>
                    <a:pt x="4" y="93"/>
                  </a:lnTo>
                  <a:lnTo>
                    <a:pt x="9" y="79"/>
                  </a:lnTo>
                  <a:lnTo>
                    <a:pt x="17" y="69"/>
                  </a:lnTo>
                  <a:lnTo>
                    <a:pt x="32" y="56"/>
                  </a:lnTo>
                  <a:lnTo>
                    <a:pt x="49" y="47"/>
                  </a:lnTo>
                  <a:lnTo>
                    <a:pt x="71" y="39"/>
                  </a:lnTo>
                  <a:lnTo>
                    <a:pt x="110" y="29"/>
                  </a:lnTo>
                  <a:lnTo>
                    <a:pt x="124" y="24"/>
                  </a:lnTo>
                  <a:lnTo>
                    <a:pt x="140" y="18"/>
                  </a:lnTo>
                  <a:lnTo>
                    <a:pt x="149" y="13"/>
                  </a:lnTo>
                  <a:lnTo>
                    <a:pt x="155" y="8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1" name="Freeform 461"/>
            <p:cNvSpPr>
              <a:spLocks/>
            </p:cNvSpPr>
            <p:nvPr/>
          </p:nvSpPr>
          <p:spPr bwMode="auto">
            <a:xfrm>
              <a:off x="1044575" y="2187575"/>
              <a:ext cx="28575" cy="36513"/>
            </a:xfrm>
            <a:custGeom>
              <a:avLst/>
              <a:gdLst>
                <a:gd name="T0" fmla="*/ 160 w 161"/>
                <a:gd name="T1" fmla="*/ 0 h 209"/>
                <a:gd name="T2" fmla="*/ 161 w 161"/>
                <a:gd name="T3" fmla="*/ 0 h 209"/>
                <a:gd name="T4" fmla="*/ 161 w 161"/>
                <a:gd name="T5" fmla="*/ 90 h 209"/>
                <a:gd name="T6" fmla="*/ 160 w 161"/>
                <a:gd name="T7" fmla="*/ 117 h 209"/>
                <a:gd name="T8" fmla="*/ 155 w 161"/>
                <a:gd name="T9" fmla="*/ 141 h 209"/>
                <a:gd name="T10" fmla="*/ 146 w 161"/>
                <a:gd name="T11" fmla="*/ 161 h 209"/>
                <a:gd name="T12" fmla="*/ 135 w 161"/>
                <a:gd name="T13" fmla="*/ 177 h 209"/>
                <a:gd name="T14" fmla="*/ 120 w 161"/>
                <a:gd name="T15" fmla="*/ 191 h 209"/>
                <a:gd name="T16" fmla="*/ 104 w 161"/>
                <a:gd name="T17" fmla="*/ 202 h 209"/>
                <a:gd name="T18" fmla="*/ 85 w 161"/>
                <a:gd name="T19" fmla="*/ 207 h 209"/>
                <a:gd name="T20" fmla="*/ 66 w 161"/>
                <a:gd name="T21" fmla="*/ 209 h 209"/>
                <a:gd name="T22" fmla="*/ 52 w 161"/>
                <a:gd name="T23" fmla="*/ 208 h 209"/>
                <a:gd name="T24" fmla="*/ 38 w 161"/>
                <a:gd name="T25" fmla="*/ 204 h 209"/>
                <a:gd name="T26" fmla="*/ 27 w 161"/>
                <a:gd name="T27" fmla="*/ 196 h 209"/>
                <a:gd name="T28" fmla="*/ 18 w 161"/>
                <a:gd name="T29" fmla="*/ 187 h 209"/>
                <a:gd name="T30" fmla="*/ 7 w 161"/>
                <a:gd name="T31" fmla="*/ 170 h 209"/>
                <a:gd name="T32" fmla="*/ 2 w 161"/>
                <a:gd name="T33" fmla="*/ 150 h 209"/>
                <a:gd name="T34" fmla="*/ 0 w 161"/>
                <a:gd name="T35" fmla="*/ 126 h 209"/>
                <a:gd name="T36" fmla="*/ 1 w 161"/>
                <a:gd name="T37" fmla="*/ 108 h 209"/>
                <a:gd name="T38" fmla="*/ 4 w 161"/>
                <a:gd name="T39" fmla="*/ 93 h 209"/>
                <a:gd name="T40" fmla="*/ 11 w 161"/>
                <a:gd name="T41" fmla="*/ 79 h 209"/>
                <a:gd name="T42" fmla="*/ 18 w 161"/>
                <a:gd name="T43" fmla="*/ 69 h 209"/>
                <a:gd name="T44" fmla="*/ 32 w 161"/>
                <a:gd name="T45" fmla="*/ 56 h 209"/>
                <a:gd name="T46" fmla="*/ 50 w 161"/>
                <a:gd name="T47" fmla="*/ 47 h 209"/>
                <a:gd name="T48" fmla="*/ 71 w 161"/>
                <a:gd name="T49" fmla="*/ 39 h 209"/>
                <a:gd name="T50" fmla="*/ 110 w 161"/>
                <a:gd name="T51" fmla="*/ 29 h 209"/>
                <a:gd name="T52" fmla="*/ 125 w 161"/>
                <a:gd name="T53" fmla="*/ 24 h 209"/>
                <a:gd name="T54" fmla="*/ 140 w 161"/>
                <a:gd name="T55" fmla="*/ 18 h 209"/>
                <a:gd name="T56" fmla="*/ 149 w 161"/>
                <a:gd name="T57" fmla="*/ 13 h 209"/>
                <a:gd name="T58" fmla="*/ 156 w 161"/>
                <a:gd name="T59" fmla="*/ 8 h 209"/>
                <a:gd name="T60" fmla="*/ 160 w 161"/>
                <a:gd name="T6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1" h="209">
                  <a:moveTo>
                    <a:pt x="160" y="0"/>
                  </a:moveTo>
                  <a:lnTo>
                    <a:pt x="161" y="0"/>
                  </a:lnTo>
                  <a:lnTo>
                    <a:pt x="161" y="90"/>
                  </a:lnTo>
                  <a:lnTo>
                    <a:pt x="160" y="117"/>
                  </a:lnTo>
                  <a:lnTo>
                    <a:pt x="155" y="141"/>
                  </a:lnTo>
                  <a:lnTo>
                    <a:pt x="146" y="161"/>
                  </a:lnTo>
                  <a:lnTo>
                    <a:pt x="135" y="177"/>
                  </a:lnTo>
                  <a:lnTo>
                    <a:pt x="120" y="191"/>
                  </a:lnTo>
                  <a:lnTo>
                    <a:pt x="104" y="202"/>
                  </a:lnTo>
                  <a:lnTo>
                    <a:pt x="85" y="207"/>
                  </a:lnTo>
                  <a:lnTo>
                    <a:pt x="66" y="209"/>
                  </a:lnTo>
                  <a:lnTo>
                    <a:pt x="52" y="208"/>
                  </a:lnTo>
                  <a:lnTo>
                    <a:pt x="38" y="204"/>
                  </a:lnTo>
                  <a:lnTo>
                    <a:pt x="27" y="196"/>
                  </a:lnTo>
                  <a:lnTo>
                    <a:pt x="18" y="187"/>
                  </a:lnTo>
                  <a:lnTo>
                    <a:pt x="7" y="170"/>
                  </a:lnTo>
                  <a:lnTo>
                    <a:pt x="2" y="150"/>
                  </a:lnTo>
                  <a:lnTo>
                    <a:pt x="0" y="126"/>
                  </a:lnTo>
                  <a:lnTo>
                    <a:pt x="1" y="108"/>
                  </a:lnTo>
                  <a:lnTo>
                    <a:pt x="4" y="93"/>
                  </a:lnTo>
                  <a:lnTo>
                    <a:pt x="11" y="79"/>
                  </a:lnTo>
                  <a:lnTo>
                    <a:pt x="18" y="69"/>
                  </a:lnTo>
                  <a:lnTo>
                    <a:pt x="32" y="56"/>
                  </a:lnTo>
                  <a:lnTo>
                    <a:pt x="50" y="47"/>
                  </a:lnTo>
                  <a:lnTo>
                    <a:pt x="71" y="39"/>
                  </a:lnTo>
                  <a:lnTo>
                    <a:pt x="110" y="29"/>
                  </a:lnTo>
                  <a:lnTo>
                    <a:pt x="125" y="24"/>
                  </a:lnTo>
                  <a:lnTo>
                    <a:pt x="140" y="18"/>
                  </a:lnTo>
                  <a:lnTo>
                    <a:pt x="149" y="13"/>
                  </a:lnTo>
                  <a:lnTo>
                    <a:pt x="156" y="8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2" name="Freeform 462"/>
            <p:cNvSpPr>
              <a:spLocks noEditPoints="1"/>
            </p:cNvSpPr>
            <p:nvPr/>
          </p:nvSpPr>
          <p:spPr bwMode="auto">
            <a:xfrm>
              <a:off x="760413" y="2298700"/>
              <a:ext cx="36513" cy="66675"/>
            </a:xfrm>
            <a:custGeom>
              <a:avLst/>
              <a:gdLst>
                <a:gd name="T0" fmla="*/ 34 w 204"/>
                <a:gd name="T1" fmla="*/ 29 h 380"/>
                <a:gd name="T2" fmla="*/ 34 w 204"/>
                <a:gd name="T3" fmla="*/ 186 h 380"/>
                <a:gd name="T4" fmla="*/ 91 w 204"/>
                <a:gd name="T5" fmla="*/ 186 h 380"/>
                <a:gd name="T6" fmla="*/ 107 w 204"/>
                <a:gd name="T7" fmla="*/ 185 h 380"/>
                <a:gd name="T8" fmla="*/ 121 w 204"/>
                <a:gd name="T9" fmla="*/ 182 h 380"/>
                <a:gd name="T10" fmla="*/ 136 w 204"/>
                <a:gd name="T11" fmla="*/ 177 h 380"/>
                <a:gd name="T12" fmla="*/ 147 w 204"/>
                <a:gd name="T13" fmla="*/ 169 h 380"/>
                <a:gd name="T14" fmla="*/ 156 w 204"/>
                <a:gd name="T15" fmla="*/ 159 h 380"/>
                <a:gd name="T16" fmla="*/ 163 w 204"/>
                <a:gd name="T17" fmla="*/ 145 h 380"/>
                <a:gd name="T18" fmla="*/ 169 w 204"/>
                <a:gd name="T19" fmla="*/ 127 h 380"/>
                <a:gd name="T20" fmla="*/ 170 w 204"/>
                <a:gd name="T21" fmla="*/ 108 h 380"/>
                <a:gd name="T22" fmla="*/ 169 w 204"/>
                <a:gd name="T23" fmla="*/ 88 h 380"/>
                <a:gd name="T24" fmla="*/ 166 w 204"/>
                <a:gd name="T25" fmla="*/ 71 h 380"/>
                <a:gd name="T26" fmla="*/ 159 w 204"/>
                <a:gd name="T27" fmla="*/ 57 h 380"/>
                <a:gd name="T28" fmla="*/ 150 w 204"/>
                <a:gd name="T29" fmla="*/ 47 h 380"/>
                <a:gd name="T30" fmla="*/ 139 w 204"/>
                <a:gd name="T31" fmla="*/ 38 h 380"/>
                <a:gd name="T32" fmla="*/ 125 w 204"/>
                <a:gd name="T33" fmla="*/ 33 h 380"/>
                <a:gd name="T34" fmla="*/ 109 w 204"/>
                <a:gd name="T35" fmla="*/ 30 h 380"/>
                <a:gd name="T36" fmla="*/ 91 w 204"/>
                <a:gd name="T37" fmla="*/ 29 h 380"/>
                <a:gd name="T38" fmla="*/ 34 w 204"/>
                <a:gd name="T39" fmla="*/ 29 h 380"/>
                <a:gd name="T40" fmla="*/ 0 w 204"/>
                <a:gd name="T41" fmla="*/ 0 h 380"/>
                <a:gd name="T42" fmla="*/ 102 w 204"/>
                <a:gd name="T43" fmla="*/ 0 h 380"/>
                <a:gd name="T44" fmla="*/ 127 w 204"/>
                <a:gd name="T45" fmla="*/ 2 h 380"/>
                <a:gd name="T46" fmla="*/ 147 w 204"/>
                <a:gd name="T47" fmla="*/ 8 h 380"/>
                <a:gd name="T48" fmla="*/ 164 w 204"/>
                <a:gd name="T49" fmla="*/ 17 h 380"/>
                <a:gd name="T50" fmla="*/ 179 w 204"/>
                <a:gd name="T51" fmla="*/ 30 h 380"/>
                <a:gd name="T52" fmla="*/ 190 w 204"/>
                <a:gd name="T53" fmla="*/ 45 h 380"/>
                <a:gd name="T54" fmla="*/ 197 w 204"/>
                <a:gd name="T55" fmla="*/ 64 h 380"/>
                <a:gd name="T56" fmla="*/ 202 w 204"/>
                <a:gd name="T57" fmla="*/ 84 h 380"/>
                <a:gd name="T58" fmla="*/ 204 w 204"/>
                <a:gd name="T59" fmla="*/ 108 h 380"/>
                <a:gd name="T60" fmla="*/ 202 w 204"/>
                <a:gd name="T61" fmla="*/ 128 h 380"/>
                <a:gd name="T62" fmla="*/ 198 w 204"/>
                <a:gd name="T63" fmla="*/ 149 h 380"/>
                <a:gd name="T64" fmla="*/ 190 w 204"/>
                <a:gd name="T65" fmla="*/ 167 h 380"/>
                <a:gd name="T66" fmla="*/ 179 w 204"/>
                <a:gd name="T67" fmla="*/ 183 h 380"/>
                <a:gd name="T68" fmla="*/ 163 w 204"/>
                <a:gd name="T69" fmla="*/ 197 h 380"/>
                <a:gd name="T70" fmla="*/ 144 w 204"/>
                <a:gd name="T71" fmla="*/ 207 h 380"/>
                <a:gd name="T72" fmla="*/ 128 w 204"/>
                <a:gd name="T73" fmla="*/ 211 h 380"/>
                <a:gd name="T74" fmla="*/ 110 w 204"/>
                <a:gd name="T75" fmla="*/ 214 h 380"/>
                <a:gd name="T76" fmla="*/ 90 w 204"/>
                <a:gd name="T77" fmla="*/ 215 h 380"/>
                <a:gd name="T78" fmla="*/ 34 w 204"/>
                <a:gd name="T79" fmla="*/ 215 h 380"/>
                <a:gd name="T80" fmla="*/ 34 w 204"/>
                <a:gd name="T81" fmla="*/ 380 h 380"/>
                <a:gd name="T82" fmla="*/ 0 w 204"/>
                <a:gd name="T83" fmla="*/ 380 h 380"/>
                <a:gd name="T84" fmla="*/ 0 w 204"/>
                <a:gd name="T85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4" h="380">
                  <a:moveTo>
                    <a:pt x="34" y="29"/>
                  </a:moveTo>
                  <a:lnTo>
                    <a:pt x="34" y="186"/>
                  </a:lnTo>
                  <a:lnTo>
                    <a:pt x="91" y="186"/>
                  </a:lnTo>
                  <a:lnTo>
                    <a:pt x="107" y="185"/>
                  </a:lnTo>
                  <a:lnTo>
                    <a:pt x="121" y="182"/>
                  </a:lnTo>
                  <a:lnTo>
                    <a:pt x="136" y="177"/>
                  </a:lnTo>
                  <a:lnTo>
                    <a:pt x="147" y="169"/>
                  </a:lnTo>
                  <a:lnTo>
                    <a:pt x="156" y="159"/>
                  </a:lnTo>
                  <a:lnTo>
                    <a:pt x="163" y="145"/>
                  </a:lnTo>
                  <a:lnTo>
                    <a:pt x="169" y="127"/>
                  </a:lnTo>
                  <a:lnTo>
                    <a:pt x="170" y="108"/>
                  </a:lnTo>
                  <a:lnTo>
                    <a:pt x="169" y="88"/>
                  </a:lnTo>
                  <a:lnTo>
                    <a:pt x="166" y="71"/>
                  </a:lnTo>
                  <a:lnTo>
                    <a:pt x="159" y="57"/>
                  </a:lnTo>
                  <a:lnTo>
                    <a:pt x="150" y="47"/>
                  </a:lnTo>
                  <a:lnTo>
                    <a:pt x="139" y="38"/>
                  </a:lnTo>
                  <a:lnTo>
                    <a:pt x="125" y="33"/>
                  </a:lnTo>
                  <a:lnTo>
                    <a:pt x="109" y="30"/>
                  </a:lnTo>
                  <a:lnTo>
                    <a:pt x="91" y="29"/>
                  </a:lnTo>
                  <a:lnTo>
                    <a:pt x="34" y="29"/>
                  </a:lnTo>
                  <a:close/>
                  <a:moveTo>
                    <a:pt x="0" y="0"/>
                  </a:moveTo>
                  <a:lnTo>
                    <a:pt x="102" y="0"/>
                  </a:lnTo>
                  <a:lnTo>
                    <a:pt x="127" y="2"/>
                  </a:lnTo>
                  <a:lnTo>
                    <a:pt x="147" y="8"/>
                  </a:lnTo>
                  <a:lnTo>
                    <a:pt x="164" y="17"/>
                  </a:lnTo>
                  <a:lnTo>
                    <a:pt x="179" y="30"/>
                  </a:lnTo>
                  <a:lnTo>
                    <a:pt x="190" y="45"/>
                  </a:lnTo>
                  <a:lnTo>
                    <a:pt x="197" y="64"/>
                  </a:lnTo>
                  <a:lnTo>
                    <a:pt x="202" y="84"/>
                  </a:lnTo>
                  <a:lnTo>
                    <a:pt x="204" y="108"/>
                  </a:lnTo>
                  <a:lnTo>
                    <a:pt x="202" y="128"/>
                  </a:lnTo>
                  <a:lnTo>
                    <a:pt x="198" y="149"/>
                  </a:lnTo>
                  <a:lnTo>
                    <a:pt x="190" y="167"/>
                  </a:lnTo>
                  <a:lnTo>
                    <a:pt x="179" y="183"/>
                  </a:lnTo>
                  <a:lnTo>
                    <a:pt x="163" y="197"/>
                  </a:lnTo>
                  <a:lnTo>
                    <a:pt x="144" y="207"/>
                  </a:lnTo>
                  <a:lnTo>
                    <a:pt x="128" y="211"/>
                  </a:lnTo>
                  <a:lnTo>
                    <a:pt x="110" y="214"/>
                  </a:lnTo>
                  <a:lnTo>
                    <a:pt x="90" y="215"/>
                  </a:lnTo>
                  <a:lnTo>
                    <a:pt x="34" y="215"/>
                  </a:lnTo>
                  <a:lnTo>
                    <a:pt x="34" y="380"/>
                  </a:lnTo>
                  <a:lnTo>
                    <a:pt x="0" y="3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" name="Freeform 463"/>
            <p:cNvSpPr>
              <a:spLocks noEditPoints="1"/>
            </p:cNvSpPr>
            <p:nvPr/>
          </p:nvSpPr>
          <p:spPr bwMode="auto">
            <a:xfrm>
              <a:off x="804863" y="2298700"/>
              <a:ext cx="38100" cy="66675"/>
            </a:xfrm>
            <a:custGeom>
              <a:avLst/>
              <a:gdLst>
                <a:gd name="T0" fmla="*/ 34 w 221"/>
                <a:gd name="T1" fmla="*/ 178 h 380"/>
                <a:gd name="T2" fmla="*/ 116 w 221"/>
                <a:gd name="T3" fmla="*/ 176 h 380"/>
                <a:gd name="T4" fmla="*/ 153 w 221"/>
                <a:gd name="T5" fmla="*/ 160 h 380"/>
                <a:gd name="T6" fmla="*/ 169 w 221"/>
                <a:gd name="T7" fmla="*/ 137 h 380"/>
                <a:gd name="T8" fmla="*/ 174 w 221"/>
                <a:gd name="T9" fmla="*/ 104 h 380"/>
                <a:gd name="T10" fmla="*/ 167 w 221"/>
                <a:gd name="T11" fmla="*/ 64 h 380"/>
                <a:gd name="T12" fmla="*/ 147 w 221"/>
                <a:gd name="T13" fmla="*/ 41 h 380"/>
                <a:gd name="T14" fmla="*/ 116 w 221"/>
                <a:gd name="T15" fmla="*/ 30 h 380"/>
                <a:gd name="T16" fmla="*/ 34 w 221"/>
                <a:gd name="T17" fmla="*/ 29 h 380"/>
                <a:gd name="T18" fmla="*/ 111 w 221"/>
                <a:gd name="T19" fmla="*/ 0 h 380"/>
                <a:gd name="T20" fmla="*/ 153 w 221"/>
                <a:gd name="T21" fmla="*/ 6 h 380"/>
                <a:gd name="T22" fmla="*/ 184 w 221"/>
                <a:gd name="T23" fmla="*/ 25 h 380"/>
                <a:gd name="T24" fmla="*/ 202 w 221"/>
                <a:gd name="T25" fmla="*/ 55 h 380"/>
                <a:gd name="T26" fmla="*/ 208 w 221"/>
                <a:gd name="T27" fmla="*/ 95 h 380"/>
                <a:gd name="T28" fmla="*/ 204 w 221"/>
                <a:gd name="T29" fmla="*/ 128 h 380"/>
                <a:gd name="T30" fmla="*/ 193 w 221"/>
                <a:gd name="T31" fmla="*/ 158 h 380"/>
                <a:gd name="T32" fmla="*/ 172 w 221"/>
                <a:gd name="T33" fmla="*/ 179 h 380"/>
                <a:gd name="T34" fmla="*/ 140 w 221"/>
                <a:gd name="T35" fmla="*/ 191 h 380"/>
                <a:gd name="T36" fmla="*/ 157 w 221"/>
                <a:gd name="T37" fmla="*/ 196 h 380"/>
                <a:gd name="T38" fmla="*/ 181 w 221"/>
                <a:gd name="T39" fmla="*/ 208 h 380"/>
                <a:gd name="T40" fmla="*/ 196 w 221"/>
                <a:gd name="T41" fmla="*/ 229 h 380"/>
                <a:gd name="T42" fmla="*/ 203 w 221"/>
                <a:gd name="T43" fmla="*/ 261 h 380"/>
                <a:gd name="T44" fmla="*/ 205 w 221"/>
                <a:gd name="T45" fmla="*/ 324 h 380"/>
                <a:gd name="T46" fmla="*/ 212 w 221"/>
                <a:gd name="T47" fmla="*/ 368 h 380"/>
                <a:gd name="T48" fmla="*/ 181 w 221"/>
                <a:gd name="T49" fmla="*/ 380 h 380"/>
                <a:gd name="T50" fmla="*/ 174 w 221"/>
                <a:gd name="T51" fmla="*/ 356 h 380"/>
                <a:gd name="T52" fmla="*/ 170 w 221"/>
                <a:gd name="T53" fmla="*/ 295 h 380"/>
                <a:gd name="T54" fmla="*/ 166 w 221"/>
                <a:gd name="T55" fmla="*/ 253 h 380"/>
                <a:gd name="T56" fmla="*/ 156 w 221"/>
                <a:gd name="T57" fmla="*/ 226 h 380"/>
                <a:gd name="T58" fmla="*/ 133 w 221"/>
                <a:gd name="T59" fmla="*/ 211 h 380"/>
                <a:gd name="T60" fmla="*/ 97 w 221"/>
                <a:gd name="T61" fmla="*/ 207 h 380"/>
                <a:gd name="T62" fmla="*/ 34 w 221"/>
                <a:gd name="T63" fmla="*/ 380 h 380"/>
                <a:gd name="T64" fmla="*/ 0 w 221"/>
                <a:gd name="T65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1" h="380">
                  <a:moveTo>
                    <a:pt x="34" y="29"/>
                  </a:moveTo>
                  <a:lnTo>
                    <a:pt x="34" y="178"/>
                  </a:lnTo>
                  <a:lnTo>
                    <a:pt x="91" y="178"/>
                  </a:lnTo>
                  <a:lnTo>
                    <a:pt x="116" y="176"/>
                  </a:lnTo>
                  <a:lnTo>
                    <a:pt x="136" y="169"/>
                  </a:lnTo>
                  <a:lnTo>
                    <a:pt x="153" y="160"/>
                  </a:lnTo>
                  <a:lnTo>
                    <a:pt x="162" y="149"/>
                  </a:lnTo>
                  <a:lnTo>
                    <a:pt x="169" y="137"/>
                  </a:lnTo>
                  <a:lnTo>
                    <a:pt x="173" y="121"/>
                  </a:lnTo>
                  <a:lnTo>
                    <a:pt x="174" y="104"/>
                  </a:lnTo>
                  <a:lnTo>
                    <a:pt x="172" y="82"/>
                  </a:lnTo>
                  <a:lnTo>
                    <a:pt x="167" y="64"/>
                  </a:lnTo>
                  <a:lnTo>
                    <a:pt x="157" y="49"/>
                  </a:lnTo>
                  <a:lnTo>
                    <a:pt x="147" y="41"/>
                  </a:lnTo>
                  <a:lnTo>
                    <a:pt x="133" y="34"/>
                  </a:lnTo>
                  <a:lnTo>
                    <a:pt x="116" y="30"/>
                  </a:lnTo>
                  <a:lnTo>
                    <a:pt x="94" y="29"/>
                  </a:lnTo>
                  <a:lnTo>
                    <a:pt x="34" y="29"/>
                  </a:lnTo>
                  <a:close/>
                  <a:moveTo>
                    <a:pt x="0" y="0"/>
                  </a:moveTo>
                  <a:lnTo>
                    <a:pt x="111" y="0"/>
                  </a:lnTo>
                  <a:lnTo>
                    <a:pt x="133" y="2"/>
                  </a:lnTo>
                  <a:lnTo>
                    <a:pt x="153" y="6"/>
                  </a:lnTo>
                  <a:lnTo>
                    <a:pt x="169" y="14"/>
                  </a:lnTo>
                  <a:lnTo>
                    <a:pt x="184" y="25"/>
                  </a:lnTo>
                  <a:lnTo>
                    <a:pt x="194" y="38"/>
                  </a:lnTo>
                  <a:lnTo>
                    <a:pt x="202" y="55"/>
                  </a:lnTo>
                  <a:lnTo>
                    <a:pt x="206" y="74"/>
                  </a:lnTo>
                  <a:lnTo>
                    <a:pt x="208" y="95"/>
                  </a:lnTo>
                  <a:lnTo>
                    <a:pt x="207" y="112"/>
                  </a:lnTo>
                  <a:lnTo>
                    <a:pt x="204" y="128"/>
                  </a:lnTo>
                  <a:lnTo>
                    <a:pt x="199" y="143"/>
                  </a:lnTo>
                  <a:lnTo>
                    <a:pt x="193" y="158"/>
                  </a:lnTo>
                  <a:lnTo>
                    <a:pt x="184" y="169"/>
                  </a:lnTo>
                  <a:lnTo>
                    <a:pt x="172" y="179"/>
                  </a:lnTo>
                  <a:lnTo>
                    <a:pt x="158" y="186"/>
                  </a:lnTo>
                  <a:lnTo>
                    <a:pt x="140" y="191"/>
                  </a:lnTo>
                  <a:lnTo>
                    <a:pt x="140" y="192"/>
                  </a:lnTo>
                  <a:lnTo>
                    <a:pt x="157" y="196"/>
                  </a:lnTo>
                  <a:lnTo>
                    <a:pt x="170" y="201"/>
                  </a:lnTo>
                  <a:lnTo>
                    <a:pt x="181" y="208"/>
                  </a:lnTo>
                  <a:lnTo>
                    <a:pt x="190" y="217"/>
                  </a:lnTo>
                  <a:lnTo>
                    <a:pt x="196" y="229"/>
                  </a:lnTo>
                  <a:lnTo>
                    <a:pt x="200" y="244"/>
                  </a:lnTo>
                  <a:lnTo>
                    <a:pt x="203" y="261"/>
                  </a:lnTo>
                  <a:lnTo>
                    <a:pt x="204" y="283"/>
                  </a:lnTo>
                  <a:lnTo>
                    <a:pt x="205" y="324"/>
                  </a:lnTo>
                  <a:lnTo>
                    <a:pt x="208" y="355"/>
                  </a:lnTo>
                  <a:lnTo>
                    <a:pt x="212" y="368"/>
                  </a:lnTo>
                  <a:lnTo>
                    <a:pt x="221" y="380"/>
                  </a:lnTo>
                  <a:lnTo>
                    <a:pt x="181" y="380"/>
                  </a:lnTo>
                  <a:lnTo>
                    <a:pt x="176" y="369"/>
                  </a:lnTo>
                  <a:lnTo>
                    <a:pt x="174" y="356"/>
                  </a:lnTo>
                  <a:lnTo>
                    <a:pt x="172" y="327"/>
                  </a:lnTo>
                  <a:lnTo>
                    <a:pt x="170" y="295"/>
                  </a:lnTo>
                  <a:lnTo>
                    <a:pt x="169" y="272"/>
                  </a:lnTo>
                  <a:lnTo>
                    <a:pt x="166" y="253"/>
                  </a:lnTo>
                  <a:lnTo>
                    <a:pt x="162" y="237"/>
                  </a:lnTo>
                  <a:lnTo>
                    <a:pt x="156" y="226"/>
                  </a:lnTo>
                  <a:lnTo>
                    <a:pt x="146" y="216"/>
                  </a:lnTo>
                  <a:lnTo>
                    <a:pt x="133" y="211"/>
                  </a:lnTo>
                  <a:lnTo>
                    <a:pt x="117" y="208"/>
                  </a:lnTo>
                  <a:lnTo>
                    <a:pt x="97" y="207"/>
                  </a:lnTo>
                  <a:lnTo>
                    <a:pt x="34" y="207"/>
                  </a:lnTo>
                  <a:lnTo>
                    <a:pt x="34" y="380"/>
                  </a:lnTo>
                  <a:lnTo>
                    <a:pt x="0" y="3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" name="Freeform 464"/>
            <p:cNvSpPr>
              <a:spLocks noEditPoints="1"/>
            </p:cNvSpPr>
            <p:nvPr/>
          </p:nvSpPr>
          <p:spPr bwMode="auto">
            <a:xfrm>
              <a:off x="849313" y="2297113"/>
              <a:ext cx="42863" cy="69850"/>
            </a:xfrm>
            <a:custGeom>
              <a:avLst/>
              <a:gdLst>
                <a:gd name="T0" fmla="*/ 101 w 240"/>
                <a:gd name="T1" fmla="*/ 32 h 393"/>
                <a:gd name="T2" fmla="*/ 69 w 240"/>
                <a:gd name="T3" fmla="*/ 50 h 393"/>
                <a:gd name="T4" fmla="*/ 51 w 240"/>
                <a:gd name="T5" fmla="*/ 82 h 393"/>
                <a:gd name="T6" fmla="*/ 41 w 240"/>
                <a:gd name="T7" fmla="*/ 119 h 393"/>
                <a:gd name="T8" fmla="*/ 35 w 240"/>
                <a:gd name="T9" fmla="*/ 168 h 393"/>
                <a:gd name="T10" fmla="*/ 35 w 240"/>
                <a:gd name="T11" fmla="*/ 227 h 393"/>
                <a:gd name="T12" fmla="*/ 41 w 240"/>
                <a:gd name="T13" fmla="*/ 276 h 393"/>
                <a:gd name="T14" fmla="*/ 51 w 240"/>
                <a:gd name="T15" fmla="*/ 312 h 393"/>
                <a:gd name="T16" fmla="*/ 65 w 240"/>
                <a:gd name="T17" fmla="*/ 340 h 393"/>
                <a:gd name="T18" fmla="*/ 84 w 240"/>
                <a:gd name="T19" fmla="*/ 355 h 393"/>
                <a:gd name="T20" fmla="*/ 121 w 240"/>
                <a:gd name="T21" fmla="*/ 365 h 393"/>
                <a:gd name="T22" fmla="*/ 156 w 240"/>
                <a:gd name="T23" fmla="*/ 355 h 393"/>
                <a:gd name="T24" fmla="*/ 175 w 240"/>
                <a:gd name="T25" fmla="*/ 340 h 393"/>
                <a:gd name="T26" fmla="*/ 189 w 240"/>
                <a:gd name="T27" fmla="*/ 312 h 393"/>
                <a:gd name="T28" fmla="*/ 200 w 240"/>
                <a:gd name="T29" fmla="*/ 276 h 393"/>
                <a:gd name="T30" fmla="*/ 205 w 240"/>
                <a:gd name="T31" fmla="*/ 227 h 393"/>
                <a:gd name="T32" fmla="*/ 205 w 240"/>
                <a:gd name="T33" fmla="*/ 168 h 393"/>
                <a:gd name="T34" fmla="*/ 200 w 240"/>
                <a:gd name="T35" fmla="*/ 119 h 393"/>
                <a:gd name="T36" fmla="*/ 189 w 240"/>
                <a:gd name="T37" fmla="*/ 82 h 393"/>
                <a:gd name="T38" fmla="*/ 171 w 240"/>
                <a:gd name="T39" fmla="*/ 50 h 393"/>
                <a:gd name="T40" fmla="*/ 139 w 240"/>
                <a:gd name="T41" fmla="*/ 32 h 393"/>
                <a:gd name="T42" fmla="*/ 121 w 240"/>
                <a:gd name="T43" fmla="*/ 0 h 393"/>
                <a:gd name="T44" fmla="*/ 162 w 240"/>
                <a:gd name="T45" fmla="*/ 9 h 393"/>
                <a:gd name="T46" fmla="*/ 195 w 240"/>
                <a:gd name="T47" fmla="*/ 31 h 393"/>
                <a:gd name="T48" fmla="*/ 219 w 240"/>
                <a:gd name="T49" fmla="*/ 68 h 393"/>
                <a:gd name="T50" fmla="*/ 235 w 240"/>
                <a:gd name="T51" fmla="*/ 124 h 393"/>
                <a:gd name="T52" fmla="*/ 240 w 240"/>
                <a:gd name="T53" fmla="*/ 197 h 393"/>
                <a:gd name="T54" fmla="*/ 235 w 240"/>
                <a:gd name="T55" fmla="*/ 270 h 393"/>
                <a:gd name="T56" fmla="*/ 219 w 240"/>
                <a:gd name="T57" fmla="*/ 325 h 393"/>
                <a:gd name="T58" fmla="*/ 195 w 240"/>
                <a:gd name="T59" fmla="*/ 364 h 393"/>
                <a:gd name="T60" fmla="*/ 162 w 240"/>
                <a:gd name="T61" fmla="*/ 386 h 393"/>
                <a:gd name="T62" fmla="*/ 121 w 240"/>
                <a:gd name="T63" fmla="*/ 393 h 393"/>
                <a:gd name="T64" fmla="*/ 79 w 240"/>
                <a:gd name="T65" fmla="*/ 386 h 393"/>
                <a:gd name="T66" fmla="*/ 45 w 240"/>
                <a:gd name="T67" fmla="*/ 364 h 393"/>
                <a:gd name="T68" fmla="*/ 21 w 240"/>
                <a:gd name="T69" fmla="*/ 325 h 393"/>
                <a:gd name="T70" fmla="*/ 6 w 240"/>
                <a:gd name="T71" fmla="*/ 270 h 393"/>
                <a:gd name="T72" fmla="*/ 0 w 240"/>
                <a:gd name="T73" fmla="*/ 197 h 393"/>
                <a:gd name="T74" fmla="*/ 6 w 240"/>
                <a:gd name="T75" fmla="*/ 124 h 393"/>
                <a:gd name="T76" fmla="*/ 21 w 240"/>
                <a:gd name="T77" fmla="*/ 68 h 393"/>
                <a:gd name="T78" fmla="*/ 45 w 240"/>
                <a:gd name="T79" fmla="*/ 31 h 393"/>
                <a:gd name="T80" fmla="*/ 79 w 240"/>
                <a:gd name="T81" fmla="*/ 9 h 393"/>
                <a:gd name="T82" fmla="*/ 121 w 240"/>
                <a:gd name="T83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0" h="393">
                  <a:moveTo>
                    <a:pt x="121" y="30"/>
                  </a:moveTo>
                  <a:lnTo>
                    <a:pt x="101" y="32"/>
                  </a:lnTo>
                  <a:lnTo>
                    <a:pt x="84" y="38"/>
                  </a:lnTo>
                  <a:lnTo>
                    <a:pt x="69" y="50"/>
                  </a:lnTo>
                  <a:lnTo>
                    <a:pt x="58" y="67"/>
                  </a:lnTo>
                  <a:lnTo>
                    <a:pt x="51" y="82"/>
                  </a:lnTo>
                  <a:lnTo>
                    <a:pt x="45" y="99"/>
                  </a:lnTo>
                  <a:lnTo>
                    <a:pt x="41" y="119"/>
                  </a:lnTo>
                  <a:lnTo>
                    <a:pt x="36" y="142"/>
                  </a:lnTo>
                  <a:lnTo>
                    <a:pt x="35" y="168"/>
                  </a:lnTo>
                  <a:lnTo>
                    <a:pt x="34" y="197"/>
                  </a:lnTo>
                  <a:lnTo>
                    <a:pt x="35" y="227"/>
                  </a:lnTo>
                  <a:lnTo>
                    <a:pt x="36" y="253"/>
                  </a:lnTo>
                  <a:lnTo>
                    <a:pt x="41" y="276"/>
                  </a:lnTo>
                  <a:lnTo>
                    <a:pt x="45" y="296"/>
                  </a:lnTo>
                  <a:lnTo>
                    <a:pt x="51" y="312"/>
                  </a:lnTo>
                  <a:lnTo>
                    <a:pt x="58" y="327"/>
                  </a:lnTo>
                  <a:lnTo>
                    <a:pt x="65" y="340"/>
                  </a:lnTo>
                  <a:lnTo>
                    <a:pt x="74" y="349"/>
                  </a:lnTo>
                  <a:lnTo>
                    <a:pt x="84" y="355"/>
                  </a:lnTo>
                  <a:lnTo>
                    <a:pt x="101" y="363"/>
                  </a:lnTo>
                  <a:lnTo>
                    <a:pt x="121" y="365"/>
                  </a:lnTo>
                  <a:lnTo>
                    <a:pt x="139" y="363"/>
                  </a:lnTo>
                  <a:lnTo>
                    <a:pt x="156" y="355"/>
                  </a:lnTo>
                  <a:lnTo>
                    <a:pt x="166" y="349"/>
                  </a:lnTo>
                  <a:lnTo>
                    <a:pt x="175" y="340"/>
                  </a:lnTo>
                  <a:lnTo>
                    <a:pt x="183" y="327"/>
                  </a:lnTo>
                  <a:lnTo>
                    <a:pt x="189" y="312"/>
                  </a:lnTo>
                  <a:lnTo>
                    <a:pt x="196" y="296"/>
                  </a:lnTo>
                  <a:lnTo>
                    <a:pt x="200" y="276"/>
                  </a:lnTo>
                  <a:lnTo>
                    <a:pt x="203" y="253"/>
                  </a:lnTo>
                  <a:lnTo>
                    <a:pt x="205" y="227"/>
                  </a:lnTo>
                  <a:lnTo>
                    <a:pt x="206" y="197"/>
                  </a:lnTo>
                  <a:lnTo>
                    <a:pt x="205" y="168"/>
                  </a:lnTo>
                  <a:lnTo>
                    <a:pt x="203" y="142"/>
                  </a:lnTo>
                  <a:lnTo>
                    <a:pt x="200" y="119"/>
                  </a:lnTo>
                  <a:lnTo>
                    <a:pt x="196" y="99"/>
                  </a:lnTo>
                  <a:lnTo>
                    <a:pt x="189" y="82"/>
                  </a:lnTo>
                  <a:lnTo>
                    <a:pt x="183" y="67"/>
                  </a:lnTo>
                  <a:lnTo>
                    <a:pt x="171" y="50"/>
                  </a:lnTo>
                  <a:lnTo>
                    <a:pt x="156" y="38"/>
                  </a:lnTo>
                  <a:lnTo>
                    <a:pt x="139" y="32"/>
                  </a:lnTo>
                  <a:lnTo>
                    <a:pt x="121" y="30"/>
                  </a:lnTo>
                  <a:close/>
                  <a:moveTo>
                    <a:pt x="121" y="0"/>
                  </a:moveTo>
                  <a:lnTo>
                    <a:pt x="142" y="2"/>
                  </a:lnTo>
                  <a:lnTo>
                    <a:pt x="162" y="9"/>
                  </a:lnTo>
                  <a:lnTo>
                    <a:pt x="179" y="17"/>
                  </a:lnTo>
                  <a:lnTo>
                    <a:pt x="195" y="31"/>
                  </a:lnTo>
                  <a:lnTo>
                    <a:pt x="208" y="48"/>
                  </a:lnTo>
                  <a:lnTo>
                    <a:pt x="219" y="68"/>
                  </a:lnTo>
                  <a:lnTo>
                    <a:pt x="228" y="95"/>
                  </a:lnTo>
                  <a:lnTo>
                    <a:pt x="235" y="124"/>
                  </a:lnTo>
                  <a:lnTo>
                    <a:pt x="238" y="159"/>
                  </a:lnTo>
                  <a:lnTo>
                    <a:pt x="240" y="197"/>
                  </a:lnTo>
                  <a:lnTo>
                    <a:pt x="238" y="236"/>
                  </a:lnTo>
                  <a:lnTo>
                    <a:pt x="235" y="270"/>
                  </a:lnTo>
                  <a:lnTo>
                    <a:pt x="228" y="300"/>
                  </a:lnTo>
                  <a:lnTo>
                    <a:pt x="219" y="325"/>
                  </a:lnTo>
                  <a:lnTo>
                    <a:pt x="208" y="347"/>
                  </a:lnTo>
                  <a:lnTo>
                    <a:pt x="195" y="364"/>
                  </a:lnTo>
                  <a:lnTo>
                    <a:pt x="179" y="376"/>
                  </a:lnTo>
                  <a:lnTo>
                    <a:pt x="162" y="386"/>
                  </a:lnTo>
                  <a:lnTo>
                    <a:pt x="142" y="391"/>
                  </a:lnTo>
                  <a:lnTo>
                    <a:pt x="121" y="393"/>
                  </a:lnTo>
                  <a:lnTo>
                    <a:pt x="98" y="391"/>
                  </a:lnTo>
                  <a:lnTo>
                    <a:pt x="79" y="386"/>
                  </a:lnTo>
                  <a:lnTo>
                    <a:pt x="60" y="376"/>
                  </a:lnTo>
                  <a:lnTo>
                    <a:pt x="45" y="364"/>
                  </a:lnTo>
                  <a:lnTo>
                    <a:pt x="31" y="347"/>
                  </a:lnTo>
                  <a:lnTo>
                    <a:pt x="21" y="325"/>
                  </a:lnTo>
                  <a:lnTo>
                    <a:pt x="12" y="300"/>
                  </a:lnTo>
                  <a:lnTo>
                    <a:pt x="6" y="270"/>
                  </a:lnTo>
                  <a:lnTo>
                    <a:pt x="1" y="236"/>
                  </a:lnTo>
                  <a:lnTo>
                    <a:pt x="0" y="197"/>
                  </a:lnTo>
                  <a:lnTo>
                    <a:pt x="1" y="159"/>
                  </a:lnTo>
                  <a:lnTo>
                    <a:pt x="6" y="124"/>
                  </a:lnTo>
                  <a:lnTo>
                    <a:pt x="12" y="95"/>
                  </a:lnTo>
                  <a:lnTo>
                    <a:pt x="21" y="68"/>
                  </a:lnTo>
                  <a:lnTo>
                    <a:pt x="31" y="48"/>
                  </a:lnTo>
                  <a:lnTo>
                    <a:pt x="45" y="31"/>
                  </a:lnTo>
                  <a:lnTo>
                    <a:pt x="60" y="17"/>
                  </a:lnTo>
                  <a:lnTo>
                    <a:pt x="79" y="9"/>
                  </a:lnTo>
                  <a:lnTo>
                    <a:pt x="98" y="2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5" name="Freeform 465"/>
            <p:cNvSpPr>
              <a:spLocks noEditPoints="1"/>
            </p:cNvSpPr>
            <p:nvPr/>
          </p:nvSpPr>
          <p:spPr bwMode="auto">
            <a:xfrm>
              <a:off x="901700" y="2298700"/>
              <a:ext cx="39688" cy="66675"/>
            </a:xfrm>
            <a:custGeom>
              <a:avLst/>
              <a:gdLst>
                <a:gd name="T0" fmla="*/ 33 w 225"/>
                <a:gd name="T1" fmla="*/ 29 h 380"/>
                <a:gd name="T2" fmla="*/ 33 w 225"/>
                <a:gd name="T3" fmla="*/ 352 h 380"/>
                <a:gd name="T4" fmla="*/ 88 w 225"/>
                <a:gd name="T5" fmla="*/ 352 h 380"/>
                <a:gd name="T6" fmla="*/ 113 w 225"/>
                <a:gd name="T7" fmla="*/ 349 h 380"/>
                <a:gd name="T8" fmla="*/ 136 w 225"/>
                <a:gd name="T9" fmla="*/ 344 h 380"/>
                <a:gd name="T10" fmla="*/ 147 w 225"/>
                <a:gd name="T11" fmla="*/ 337 h 380"/>
                <a:gd name="T12" fmla="*/ 158 w 225"/>
                <a:gd name="T13" fmla="*/ 329 h 380"/>
                <a:gd name="T14" fmla="*/ 167 w 225"/>
                <a:gd name="T15" fmla="*/ 317 h 380"/>
                <a:gd name="T16" fmla="*/ 175 w 225"/>
                <a:gd name="T17" fmla="*/ 303 h 380"/>
                <a:gd name="T18" fmla="*/ 182 w 225"/>
                <a:gd name="T19" fmla="*/ 287 h 380"/>
                <a:gd name="T20" fmla="*/ 186 w 225"/>
                <a:gd name="T21" fmla="*/ 268 h 380"/>
                <a:gd name="T22" fmla="*/ 189 w 225"/>
                <a:gd name="T23" fmla="*/ 246 h 380"/>
                <a:gd name="T24" fmla="*/ 191 w 225"/>
                <a:gd name="T25" fmla="*/ 220 h 380"/>
                <a:gd name="T26" fmla="*/ 192 w 225"/>
                <a:gd name="T27" fmla="*/ 190 h 380"/>
                <a:gd name="T28" fmla="*/ 191 w 225"/>
                <a:gd name="T29" fmla="*/ 161 h 380"/>
                <a:gd name="T30" fmla="*/ 189 w 225"/>
                <a:gd name="T31" fmla="*/ 135 h 380"/>
                <a:gd name="T32" fmla="*/ 186 w 225"/>
                <a:gd name="T33" fmla="*/ 113 h 380"/>
                <a:gd name="T34" fmla="*/ 182 w 225"/>
                <a:gd name="T35" fmla="*/ 93 h 380"/>
                <a:gd name="T36" fmla="*/ 175 w 225"/>
                <a:gd name="T37" fmla="*/ 77 h 380"/>
                <a:gd name="T38" fmla="*/ 167 w 225"/>
                <a:gd name="T39" fmla="*/ 62 h 380"/>
                <a:gd name="T40" fmla="*/ 158 w 225"/>
                <a:gd name="T41" fmla="*/ 52 h 380"/>
                <a:gd name="T42" fmla="*/ 147 w 225"/>
                <a:gd name="T43" fmla="*/ 43 h 380"/>
                <a:gd name="T44" fmla="*/ 136 w 225"/>
                <a:gd name="T45" fmla="*/ 36 h 380"/>
                <a:gd name="T46" fmla="*/ 113 w 225"/>
                <a:gd name="T47" fmla="*/ 30 h 380"/>
                <a:gd name="T48" fmla="*/ 88 w 225"/>
                <a:gd name="T49" fmla="*/ 29 h 380"/>
                <a:gd name="T50" fmla="*/ 33 w 225"/>
                <a:gd name="T51" fmla="*/ 29 h 380"/>
                <a:gd name="T52" fmla="*/ 0 w 225"/>
                <a:gd name="T53" fmla="*/ 0 h 380"/>
                <a:gd name="T54" fmla="*/ 89 w 225"/>
                <a:gd name="T55" fmla="*/ 0 h 380"/>
                <a:gd name="T56" fmla="*/ 116 w 225"/>
                <a:gd name="T57" fmla="*/ 2 h 380"/>
                <a:gd name="T58" fmla="*/ 138 w 225"/>
                <a:gd name="T59" fmla="*/ 6 h 380"/>
                <a:gd name="T60" fmla="*/ 157 w 225"/>
                <a:gd name="T61" fmla="*/ 12 h 380"/>
                <a:gd name="T62" fmla="*/ 174 w 225"/>
                <a:gd name="T63" fmla="*/ 22 h 380"/>
                <a:gd name="T64" fmla="*/ 187 w 225"/>
                <a:gd name="T65" fmla="*/ 34 h 380"/>
                <a:gd name="T66" fmla="*/ 198 w 225"/>
                <a:gd name="T67" fmla="*/ 48 h 380"/>
                <a:gd name="T68" fmla="*/ 208 w 225"/>
                <a:gd name="T69" fmla="*/ 66 h 380"/>
                <a:gd name="T70" fmla="*/ 215 w 225"/>
                <a:gd name="T71" fmla="*/ 86 h 380"/>
                <a:gd name="T72" fmla="*/ 220 w 225"/>
                <a:gd name="T73" fmla="*/ 108 h 380"/>
                <a:gd name="T74" fmla="*/ 223 w 225"/>
                <a:gd name="T75" fmla="*/ 133 h 380"/>
                <a:gd name="T76" fmla="*/ 225 w 225"/>
                <a:gd name="T77" fmla="*/ 160 h 380"/>
                <a:gd name="T78" fmla="*/ 225 w 225"/>
                <a:gd name="T79" fmla="*/ 190 h 380"/>
                <a:gd name="T80" fmla="*/ 225 w 225"/>
                <a:gd name="T81" fmla="*/ 220 h 380"/>
                <a:gd name="T82" fmla="*/ 223 w 225"/>
                <a:gd name="T83" fmla="*/ 247 h 380"/>
                <a:gd name="T84" fmla="*/ 220 w 225"/>
                <a:gd name="T85" fmla="*/ 272 h 380"/>
                <a:gd name="T86" fmla="*/ 215 w 225"/>
                <a:gd name="T87" fmla="*/ 295 h 380"/>
                <a:gd name="T88" fmla="*/ 208 w 225"/>
                <a:gd name="T89" fmla="*/ 315 h 380"/>
                <a:gd name="T90" fmla="*/ 198 w 225"/>
                <a:gd name="T91" fmla="*/ 332 h 380"/>
                <a:gd name="T92" fmla="*/ 187 w 225"/>
                <a:gd name="T93" fmla="*/ 346 h 380"/>
                <a:gd name="T94" fmla="*/ 174 w 225"/>
                <a:gd name="T95" fmla="*/ 359 h 380"/>
                <a:gd name="T96" fmla="*/ 157 w 225"/>
                <a:gd name="T97" fmla="*/ 368 h 380"/>
                <a:gd name="T98" fmla="*/ 138 w 225"/>
                <a:gd name="T99" fmla="*/ 375 h 380"/>
                <a:gd name="T100" fmla="*/ 116 w 225"/>
                <a:gd name="T101" fmla="*/ 379 h 380"/>
                <a:gd name="T102" fmla="*/ 89 w 225"/>
                <a:gd name="T103" fmla="*/ 380 h 380"/>
                <a:gd name="T104" fmla="*/ 0 w 225"/>
                <a:gd name="T105" fmla="*/ 380 h 380"/>
                <a:gd name="T106" fmla="*/ 0 w 225"/>
                <a:gd name="T107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5" h="380">
                  <a:moveTo>
                    <a:pt x="33" y="29"/>
                  </a:moveTo>
                  <a:lnTo>
                    <a:pt x="33" y="352"/>
                  </a:lnTo>
                  <a:lnTo>
                    <a:pt x="88" y="352"/>
                  </a:lnTo>
                  <a:lnTo>
                    <a:pt x="113" y="349"/>
                  </a:lnTo>
                  <a:lnTo>
                    <a:pt x="136" y="344"/>
                  </a:lnTo>
                  <a:lnTo>
                    <a:pt x="147" y="337"/>
                  </a:lnTo>
                  <a:lnTo>
                    <a:pt x="158" y="329"/>
                  </a:lnTo>
                  <a:lnTo>
                    <a:pt x="167" y="317"/>
                  </a:lnTo>
                  <a:lnTo>
                    <a:pt x="175" y="303"/>
                  </a:lnTo>
                  <a:lnTo>
                    <a:pt x="182" y="287"/>
                  </a:lnTo>
                  <a:lnTo>
                    <a:pt x="186" y="268"/>
                  </a:lnTo>
                  <a:lnTo>
                    <a:pt x="189" y="246"/>
                  </a:lnTo>
                  <a:lnTo>
                    <a:pt x="191" y="220"/>
                  </a:lnTo>
                  <a:lnTo>
                    <a:pt x="192" y="190"/>
                  </a:lnTo>
                  <a:lnTo>
                    <a:pt x="191" y="161"/>
                  </a:lnTo>
                  <a:lnTo>
                    <a:pt x="189" y="135"/>
                  </a:lnTo>
                  <a:lnTo>
                    <a:pt x="186" y="113"/>
                  </a:lnTo>
                  <a:lnTo>
                    <a:pt x="182" y="93"/>
                  </a:lnTo>
                  <a:lnTo>
                    <a:pt x="175" y="77"/>
                  </a:lnTo>
                  <a:lnTo>
                    <a:pt x="167" y="62"/>
                  </a:lnTo>
                  <a:lnTo>
                    <a:pt x="158" y="52"/>
                  </a:lnTo>
                  <a:lnTo>
                    <a:pt x="147" y="43"/>
                  </a:lnTo>
                  <a:lnTo>
                    <a:pt x="136" y="36"/>
                  </a:lnTo>
                  <a:lnTo>
                    <a:pt x="113" y="30"/>
                  </a:lnTo>
                  <a:lnTo>
                    <a:pt x="88" y="29"/>
                  </a:lnTo>
                  <a:lnTo>
                    <a:pt x="33" y="29"/>
                  </a:lnTo>
                  <a:close/>
                  <a:moveTo>
                    <a:pt x="0" y="0"/>
                  </a:moveTo>
                  <a:lnTo>
                    <a:pt x="89" y="0"/>
                  </a:lnTo>
                  <a:lnTo>
                    <a:pt x="116" y="2"/>
                  </a:lnTo>
                  <a:lnTo>
                    <a:pt x="138" y="6"/>
                  </a:lnTo>
                  <a:lnTo>
                    <a:pt x="157" y="12"/>
                  </a:lnTo>
                  <a:lnTo>
                    <a:pt x="174" y="22"/>
                  </a:lnTo>
                  <a:lnTo>
                    <a:pt x="187" y="34"/>
                  </a:lnTo>
                  <a:lnTo>
                    <a:pt x="198" y="48"/>
                  </a:lnTo>
                  <a:lnTo>
                    <a:pt x="208" y="66"/>
                  </a:lnTo>
                  <a:lnTo>
                    <a:pt x="215" y="86"/>
                  </a:lnTo>
                  <a:lnTo>
                    <a:pt x="220" y="108"/>
                  </a:lnTo>
                  <a:lnTo>
                    <a:pt x="223" y="133"/>
                  </a:lnTo>
                  <a:lnTo>
                    <a:pt x="225" y="160"/>
                  </a:lnTo>
                  <a:lnTo>
                    <a:pt x="225" y="190"/>
                  </a:lnTo>
                  <a:lnTo>
                    <a:pt x="225" y="220"/>
                  </a:lnTo>
                  <a:lnTo>
                    <a:pt x="223" y="247"/>
                  </a:lnTo>
                  <a:lnTo>
                    <a:pt x="220" y="272"/>
                  </a:lnTo>
                  <a:lnTo>
                    <a:pt x="215" y="295"/>
                  </a:lnTo>
                  <a:lnTo>
                    <a:pt x="208" y="315"/>
                  </a:lnTo>
                  <a:lnTo>
                    <a:pt x="198" y="332"/>
                  </a:lnTo>
                  <a:lnTo>
                    <a:pt x="187" y="346"/>
                  </a:lnTo>
                  <a:lnTo>
                    <a:pt x="174" y="359"/>
                  </a:lnTo>
                  <a:lnTo>
                    <a:pt x="157" y="368"/>
                  </a:lnTo>
                  <a:lnTo>
                    <a:pt x="138" y="375"/>
                  </a:lnTo>
                  <a:lnTo>
                    <a:pt x="116" y="379"/>
                  </a:lnTo>
                  <a:lnTo>
                    <a:pt x="89" y="380"/>
                  </a:lnTo>
                  <a:lnTo>
                    <a:pt x="0" y="3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6" name="Freeform 466"/>
            <p:cNvSpPr>
              <a:spLocks/>
            </p:cNvSpPr>
            <p:nvPr/>
          </p:nvSpPr>
          <p:spPr bwMode="auto">
            <a:xfrm>
              <a:off x="950913" y="2298700"/>
              <a:ext cx="36513" cy="68263"/>
            </a:xfrm>
            <a:custGeom>
              <a:avLst/>
              <a:gdLst>
                <a:gd name="T0" fmla="*/ 0 w 214"/>
                <a:gd name="T1" fmla="*/ 0 h 386"/>
                <a:gd name="T2" fmla="*/ 34 w 214"/>
                <a:gd name="T3" fmla="*/ 0 h 386"/>
                <a:gd name="T4" fmla="*/ 34 w 214"/>
                <a:gd name="T5" fmla="*/ 273 h 386"/>
                <a:gd name="T6" fmla="*/ 35 w 214"/>
                <a:gd name="T7" fmla="*/ 296 h 386"/>
                <a:gd name="T8" fmla="*/ 39 w 214"/>
                <a:gd name="T9" fmla="*/ 315 h 386"/>
                <a:gd name="T10" fmla="*/ 48 w 214"/>
                <a:gd name="T11" fmla="*/ 331 h 386"/>
                <a:gd name="T12" fmla="*/ 58 w 214"/>
                <a:gd name="T13" fmla="*/ 342 h 386"/>
                <a:gd name="T14" fmla="*/ 71 w 214"/>
                <a:gd name="T15" fmla="*/ 350 h 386"/>
                <a:gd name="T16" fmla="*/ 88 w 214"/>
                <a:gd name="T17" fmla="*/ 356 h 386"/>
                <a:gd name="T18" fmla="*/ 107 w 214"/>
                <a:gd name="T19" fmla="*/ 358 h 386"/>
                <a:gd name="T20" fmla="*/ 127 w 214"/>
                <a:gd name="T21" fmla="*/ 356 h 386"/>
                <a:gd name="T22" fmla="*/ 143 w 214"/>
                <a:gd name="T23" fmla="*/ 350 h 386"/>
                <a:gd name="T24" fmla="*/ 156 w 214"/>
                <a:gd name="T25" fmla="*/ 342 h 386"/>
                <a:gd name="T26" fmla="*/ 167 w 214"/>
                <a:gd name="T27" fmla="*/ 331 h 386"/>
                <a:gd name="T28" fmla="*/ 174 w 214"/>
                <a:gd name="T29" fmla="*/ 315 h 386"/>
                <a:gd name="T30" fmla="*/ 178 w 214"/>
                <a:gd name="T31" fmla="*/ 296 h 386"/>
                <a:gd name="T32" fmla="*/ 180 w 214"/>
                <a:gd name="T33" fmla="*/ 273 h 386"/>
                <a:gd name="T34" fmla="*/ 180 w 214"/>
                <a:gd name="T35" fmla="*/ 0 h 386"/>
                <a:gd name="T36" fmla="*/ 214 w 214"/>
                <a:gd name="T37" fmla="*/ 0 h 386"/>
                <a:gd name="T38" fmla="*/ 214 w 214"/>
                <a:gd name="T39" fmla="*/ 274 h 386"/>
                <a:gd name="T40" fmla="*/ 212 w 214"/>
                <a:gd name="T41" fmla="*/ 301 h 386"/>
                <a:gd name="T42" fmla="*/ 207 w 214"/>
                <a:gd name="T43" fmla="*/ 325 h 386"/>
                <a:gd name="T44" fmla="*/ 198 w 214"/>
                <a:gd name="T45" fmla="*/ 345 h 386"/>
                <a:gd name="T46" fmla="*/ 186 w 214"/>
                <a:gd name="T47" fmla="*/ 360 h 386"/>
                <a:gd name="T48" fmla="*/ 171 w 214"/>
                <a:gd name="T49" fmla="*/ 371 h 386"/>
                <a:gd name="T50" fmla="*/ 152 w 214"/>
                <a:gd name="T51" fmla="*/ 380 h 386"/>
                <a:gd name="T52" fmla="*/ 132 w 214"/>
                <a:gd name="T53" fmla="*/ 385 h 386"/>
                <a:gd name="T54" fmla="*/ 107 w 214"/>
                <a:gd name="T55" fmla="*/ 386 h 386"/>
                <a:gd name="T56" fmla="*/ 82 w 214"/>
                <a:gd name="T57" fmla="*/ 385 h 386"/>
                <a:gd name="T58" fmla="*/ 62 w 214"/>
                <a:gd name="T59" fmla="*/ 380 h 386"/>
                <a:gd name="T60" fmla="*/ 43 w 214"/>
                <a:gd name="T61" fmla="*/ 371 h 386"/>
                <a:gd name="T62" fmla="*/ 28 w 214"/>
                <a:gd name="T63" fmla="*/ 360 h 386"/>
                <a:gd name="T64" fmla="*/ 16 w 214"/>
                <a:gd name="T65" fmla="*/ 345 h 386"/>
                <a:gd name="T66" fmla="*/ 7 w 214"/>
                <a:gd name="T67" fmla="*/ 325 h 386"/>
                <a:gd name="T68" fmla="*/ 2 w 214"/>
                <a:gd name="T69" fmla="*/ 301 h 386"/>
                <a:gd name="T70" fmla="*/ 0 w 214"/>
                <a:gd name="T71" fmla="*/ 274 h 386"/>
                <a:gd name="T72" fmla="*/ 0 w 214"/>
                <a:gd name="T73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4" h="386">
                  <a:moveTo>
                    <a:pt x="0" y="0"/>
                  </a:moveTo>
                  <a:lnTo>
                    <a:pt x="34" y="0"/>
                  </a:lnTo>
                  <a:lnTo>
                    <a:pt x="34" y="273"/>
                  </a:lnTo>
                  <a:lnTo>
                    <a:pt x="35" y="296"/>
                  </a:lnTo>
                  <a:lnTo>
                    <a:pt x="39" y="315"/>
                  </a:lnTo>
                  <a:lnTo>
                    <a:pt x="48" y="331"/>
                  </a:lnTo>
                  <a:lnTo>
                    <a:pt x="58" y="342"/>
                  </a:lnTo>
                  <a:lnTo>
                    <a:pt x="71" y="350"/>
                  </a:lnTo>
                  <a:lnTo>
                    <a:pt x="88" y="356"/>
                  </a:lnTo>
                  <a:lnTo>
                    <a:pt x="107" y="358"/>
                  </a:lnTo>
                  <a:lnTo>
                    <a:pt x="127" y="356"/>
                  </a:lnTo>
                  <a:lnTo>
                    <a:pt x="143" y="350"/>
                  </a:lnTo>
                  <a:lnTo>
                    <a:pt x="156" y="342"/>
                  </a:lnTo>
                  <a:lnTo>
                    <a:pt x="167" y="331"/>
                  </a:lnTo>
                  <a:lnTo>
                    <a:pt x="174" y="315"/>
                  </a:lnTo>
                  <a:lnTo>
                    <a:pt x="178" y="296"/>
                  </a:lnTo>
                  <a:lnTo>
                    <a:pt x="180" y="273"/>
                  </a:lnTo>
                  <a:lnTo>
                    <a:pt x="180" y="0"/>
                  </a:lnTo>
                  <a:lnTo>
                    <a:pt x="214" y="0"/>
                  </a:lnTo>
                  <a:lnTo>
                    <a:pt x="214" y="274"/>
                  </a:lnTo>
                  <a:lnTo>
                    <a:pt x="212" y="301"/>
                  </a:lnTo>
                  <a:lnTo>
                    <a:pt x="207" y="325"/>
                  </a:lnTo>
                  <a:lnTo>
                    <a:pt x="198" y="345"/>
                  </a:lnTo>
                  <a:lnTo>
                    <a:pt x="186" y="360"/>
                  </a:lnTo>
                  <a:lnTo>
                    <a:pt x="171" y="371"/>
                  </a:lnTo>
                  <a:lnTo>
                    <a:pt x="152" y="380"/>
                  </a:lnTo>
                  <a:lnTo>
                    <a:pt x="132" y="385"/>
                  </a:lnTo>
                  <a:lnTo>
                    <a:pt x="107" y="386"/>
                  </a:lnTo>
                  <a:lnTo>
                    <a:pt x="82" y="385"/>
                  </a:lnTo>
                  <a:lnTo>
                    <a:pt x="62" y="380"/>
                  </a:lnTo>
                  <a:lnTo>
                    <a:pt x="43" y="371"/>
                  </a:lnTo>
                  <a:lnTo>
                    <a:pt x="28" y="360"/>
                  </a:lnTo>
                  <a:lnTo>
                    <a:pt x="16" y="345"/>
                  </a:lnTo>
                  <a:lnTo>
                    <a:pt x="7" y="325"/>
                  </a:lnTo>
                  <a:lnTo>
                    <a:pt x="2" y="301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7" name="Freeform 467"/>
            <p:cNvSpPr>
              <a:spLocks/>
            </p:cNvSpPr>
            <p:nvPr/>
          </p:nvSpPr>
          <p:spPr bwMode="auto">
            <a:xfrm>
              <a:off x="996950" y="2297113"/>
              <a:ext cx="39688" cy="69850"/>
            </a:xfrm>
            <a:custGeom>
              <a:avLst/>
              <a:gdLst>
                <a:gd name="T0" fmla="*/ 138 w 230"/>
                <a:gd name="T1" fmla="*/ 1 h 393"/>
                <a:gd name="T2" fmla="*/ 168 w 230"/>
                <a:gd name="T3" fmla="*/ 10 h 393"/>
                <a:gd name="T4" fmla="*/ 201 w 230"/>
                <a:gd name="T5" fmla="*/ 36 h 393"/>
                <a:gd name="T6" fmla="*/ 220 w 230"/>
                <a:gd name="T7" fmla="*/ 73 h 393"/>
                <a:gd name="T8" fmla="*/ 226 w 230"/>
                <a:gd name="T9" fmla="*/ 118 h 393"/>
                <a:gd name="T10" fmla="*/ 191 w 230"/>
                <a:gd name="T11" fmla="*/ 94 h 393"/>
                <a:gd name="T12" fmla="*/ 175 w 230"/>
                <a:gd name="T13" fmla="*/ 54 h 393"/>
                <a:gd name="T14" fmla="*/ 151 w 230"/>
                <a:gd name="T15" fmla="*/ 36 h 393"/>
                <a:gd name="T16" fmla="*/ 119 w 230"/>
                <a:gd name="T17" fmla="*/ 30 h 393"/>
                <a:gd name="T18" fmla="*/ 84 w 230"/>
                <a:gd name="T19" fmla="*/ 38 h 393"/>
                <a:gd name="T20" fmla="*/ 65 w 230"/>
                <a:gd name="T21" fmla="*/ 55 h 393"/>
                <a:gd name="T22" fmla="*/ 50 w 230"/>
                <a:gd name="T23" fmla="*/ 82 h 393"/>
                <a:gd name="T24" fmla="*/ 40 w 230"/>
                <a:gd name="T25" fmla="*/ 119 h 393"/>
                <a:gd name="T26" fmla="*/ 35 w 230"/>
                <a:gd name="T27" fmla="*/ 168 h 393"/>
                <a:gd name="T28" fmla="*/ 35 w 230"/>
                <a:gd name="T29" fmla="*/ 227 h 393"/>
                <a:gd name="T30" fmla="*/ 40 w 230"/>
                <a:gd name="T31" fmla="*/ 276 h 393"/>
                <a:gd name="T32" fmla="*/ 50 w 230"/>
                <a:gd name="T33" fmla="*/ 312 h 393"/>
                <a:gd name="T34" fmla="*/ 65 w 230"/>
                <a:gd name="T35" fmla="*/ 340 h 393"/>
                <a:gd name="T36" fmla="*/ 84 w 230"/>
                <a:gd name="T37" fmla="*/ 355 h 393"/>
                <a:gd name="T38" fmla="*/ 119 w 230"/>
                <a:gd name="T39" fmla="*/ 365 h 393"/>
                <a:gd name="T40" fmla="*/ 151 w 230"/>
                <a:gd name="T41" fmla="*/ 357 h 393"/>
                <a:gd name="T42" fmla="*/ 175 w 230"/>
                <a:gd name="T43" fmla="*/ 337 h 393"/>
                <a:gd name="T44" fmla="*/ 190 w 230"/>
                <a:gd name="T45" fmla="*/ 303 h 393"/>
                <a:gd name="T46" fmla="*/ 197 w 230"/>
                <a:gd name="T47" fmla="*/ 258 h 393"/>
                <a:gd name="T48" fmla="*/ 227 w 230"/>
                <a:gd name="T49" fmla="*/ 289 h 393"/>
                <a:gd name="T50" fmla="*/ 211 w 230"/>
                <a:gd name="T51" fmla="*/ 340 h 393"/>
                <a:gd name="T52" fmla="*/ 183 w 230"/>
                <a:gd name="T53" fmla="*/ 374 h 393"/>
                <a:gd name="T54" fmla="*/ 144 w 230"/>
                <a:gd name="T55" fmla="*/ 391 h 393"/>
                <a:gd name="T56" fmla="*/ 98 w 230"/>
                <a:gd name="T57" fmla="*/ 391 h 393"/>
                <a:gd name="T58" fmla="*/ 60 w 230"/>
                <a:gd name="T59" fmla="*/ 376 h 393"/>
                <a:gd name="T60" fmla="*/ 31 w 230"/>
                <a:gd name="T61" fmla="*/ 347 h 393"/>
                <a:gd name="T62" fmla="*/ 11 w 230"/>
                <a:gd name="T63" fmla="*/ 300 h 393"/>
                <a:gd name="T64" fmla="*/ 1 w 230"/>
                <a:gd name="T65" fmla="*/ 236 h 393"/>
                <a:gd name="T66" fmla="*/ 1 w 230"/>
                <a:gd name="T67" fmla="*/ 159 h 393"/>
                <a:gd name="T68" fmla="*/ 11 w 230"/>
                <a:gd name="T69" fmla="*/ 95 h 393"/>
                <a:gd name="T70" fmla="*/ 31 w 230"/>
                <a:gd name="T71" fmla="*/ 48 h 393"/>
                <a:gd name="T72" fmla="*/ 60 w 230"/>
                <a:gd name="T73" fmla="*/ 17 h 393"/>
                <a:gd name="T74" fmla="*/ 98 w 230"/>
                <a:gd name="T75" fmla="*/ 2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0" h="393">
                  <a:moveTo>
                    <a:pt x="119" y="0"/>
                  </a:moveTo>
                  <a:lnTo>
                    <a:pt x="138" y="1"/>
                  </a:lnTo>
                  <a:lnTo>
                    <a:pt x="153" y="5"/>
                  </a:lnTo>
                  <a:lnTo>
                    <a:pt x="168" y="10"/>
                  </a:lnTo>
                  <a:lnTo>
                    <a:pt x="187" y="21"/>
                  </a:lnTo>
                  <a:lnTo>
                    <a:pt x="201" y="36"/>
                  </a:lnTo>
                  <a:lnTo>
                    <a:pt x="213" y="53"/>
                  </a:lnTo>
                  <a:lnTo>
                    <a:pt x="220" y="73"/>
                  </a:lnTo>
                  <a:lnTo>
                    <a:pt x="225" y="95"/>
                  </a:lnTo>
                  <a:lnTo>
                    <a:pt x="226" y="118"/>
                  </a:lnTo>
                  <a:lnTo>
                    <a:pt x="193" y="118"/>
                  </a:lnTo>
                  <a:lnTo>
                    <a:pt x="191" y="94"/>
                  </a:lnTo>
                  <a:lnTo>
                    <a:pt x="185" y="73"/>
                  </a:lnTo>
                  <a:lnTo>
                    <a:pt x="175" y="54"/>
                  </a:lnTo>
                  <a:lnTo>
                    <a:pt x="164" y="43"/>
                  </a:lnTo>
                  <a:lnTo>
                    <a:pt x="151" y="36"/>
                  </a:lnTo>
                  <a:lnTo>
                    <a:pt x="137" y="31"/>
                  </a:lnTo>
                  <a:lnTo>
                    <a:pt x="119" y="30"/>
                  </a:lnTo>
                  <a:lnTo>
                    <a:pt x="101" y="32"/>
                  </a:lnTo>
                  <a:lnTo>
                    <a:pt x="84" y="38"/>
                  </a:lnTo>
                  <a:lnTo>
                    <a:pt x="74" y="45"/>
                  </a:lnTo>
                  <a:lnTo>
                    <a:pt x="65" y="55"/>
                  </a:lnTo>
                  <a:lnTo>
                    <a:pt x="57" y="67"/>
                  </a:lnTo>
                  <a:lnTo>
                    <a:pt x="50" y="82"/>
                  </a:lnTo>
                  <a:lnTo>
                    <a:pt x="44" y="99"/>
                  </a:lnTo>
                  <a:lnTo>
                    <a:pt x="40" y="119"/>
                  </a:lnTo>
                  <a:lnTo>
                    <a:pt x="37" y="142"/>
                  </a:lnTo>
                  <a:lnTo>
                    <a:pt x="35" y="168"/>
                  </a:lnTo>
                  <a:lnTo>
                    <a:pt x="34" y="197"/>
                  </a:lnTo>
                  <a:lnTo>
                    <a:pt x="35" y="227"/>
                  </a:lnTo>
                  <a:lnTo>
                    <a:pt x="37" y="253"/>
                  </a:lnTo>
                  <a:lnTo>
                    <a:pt x="40" y="276"/>
                  </a:lnTo>
                  <a:lnTo>
                    <a:pt x="44" y="296"/>
                  </a:lnTo>
                  <a:lnTo>
                    <a:pt x="50" y="312"/>
                  </a:lnTo>
                  <a:lnTo>
                    <a:pt x="57" y="327"/>
                  </a:lnTo>
                  <a:lnTo>
                    <a:pt x="65" y="340"/>
                  </a:lnTo>
                  <a:lnTo>
                    <a:pt x="74" y="349"/>
                  </a:lnTo>
                  <a:lnTo>
                    <a:pt x="84" y="355"/>
                  </a:lnTo>
                  <a:lnTo>
                    <a:pt x="101" y="363"/>
                  </a:lnTo>
                  <a:lnTo>
                    <a:pt x="119" y="365"/>
                  </a:lnTo>
                  <a:lnTo>
                    <a:pt x="137" y="363"/>
                  </a:lnTo>
                  <a:lnTo>
                    <a:pt x="151" y="357"/>
                  </a:lnTo>
                  <a:lnTo>
                    <a:pt x="164" y="349"/>
                  </a:lnTo>
                  <a:lnTo>
                    <a:pt x="175" y="337"/>
                  </a:lnTo>
                  <a:lnTo>
                    <a:pt x="184" y="321"/>
                  </a:lnTo>
                  <a:lnTo>
                    <a:pt x="190" y="303"/>
                  </a:lnTo>
                  <a:lnTo>
                    <a:pt x="194" y="282"/>
                  </a:lnTo>
                  <a:lnTo>
                    <a:pt x="197" y="258"/>
                  </a:lnTo>
                  <a:lnTo>
                    <a:pt x="230" y="258"/>
                  </a:lnTo>
                  <a:lnTo>
                    <a:pt x="227" y="289"/>
                  </a:lnTo>
                  <a:lnTo>
                    <a:pt x="220" y="317"/>
                  </a:lnTo>
                  <a:lnTo>
                    <a:pt x="211" y="340"/>
                  </a:lnTo>
                  <a:lnTo>
                    <a:pt x="198" y="360"/>
                  </a:lnTo>
                  <a:lnTo>
                    <a:pt x="183" y="374"/>
                  </a:lnTo>
                  <a:lnTo>
                    <a:pt x="164" y="385"/>
                  </a:lnTo>
                  <a:lnTo>
                    <a:pt x="144" y="391"/>
                  </a:lnTo>
                  <a:lnTo>
                    <a:pt x="119" y="393"/>
                  </a:lnTo>
                  <a:lnTo>
                    <a:pt x="98" y="391"/>
                  </a:lnTo>
                  <a:lnTo>
                    <a:pt x="78" y="386"/>
                  </a:lnTo>
                  <a:lnTo>
                    <a:pt x="60" y="376"/>
                  </a:lnTo>
                  <a:lnTo>
                    <a:pt x="44" y="364"/>
                  </a:lnTo>
                  <a:lnTo>
                    <a:pt x="31" y="347"/>
                  </a:lnTo>
                  <a:lnTo>
                    <a:pt x="20" y="325"/>
                  </a:lnTo>
                  <a:lnTo>
                    <a:pt x="11" y="300"/>
                  </a:lnTo>
                  <a:lnTo>
                    <a:pt x="5" y="271"/>
                  </a:lnTo>
                  <a:lnTo>
                    <a:pt x="1" y="236"/>
                  </a:lnTo>
                  <a:lnTo>
                    <a:pt x="0" y="197"/>
                  </a:lnTo>
                  <a:lnTo>
                    <a:pt x="1" y="159"/>
                  </a:lnTo>
                  <a:lnTo>
                    <a:pt x="5" y="124"/>
                  </a:lnTo>
                  <a:lnTo>
                    <a:pt x="11" y="95"/>
                  </a:lnTo>
                  <a:lnTo>
                    <a:pt x="20" y="68"/>
                  </a:lnTo>
                  <a:lnTo>
                    <a:pt x="31" y="48"/>
                  </a:lnTo>
                  <a:lnTo>
                    <a:pt x="44" y="31"/>
                  </a:lnTo>
                  <a:lnTo>
                    <a:pt x="60" y="17"/>
                  </a:lnTo>
                  <a:lnTo>
                    <a:pt x="78" y="9"/>
                  </a:lnTo>
                  <a:lnTo>
                    <a:pt x="98" y="2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8" name="Freeform 468"/>
            <p:cNvSpPr>
              <a:spLocks/>
            </p:cNvSpPr>
            <p:nvPr/>
          </p:nvSpPr>
          <p:spPr bwMode="auto">
            <a:xfrm>
              <a:off x="1041400" y="2298700"/>
              <a:ext cx="39688" cy="66675"/>
            </a:xfrm>
            <a:custGeom>
              <a:avLst/>
              <a:gdLst>
                <a:gd name="T0" fmla="*/ 0 w 226"/>
                <a:gd name="T1" fmla="*/ 0 h 380"/>
                <a:gd name="T2" fmla="*/ 226 w 226"/>
                <a:gd name="T3" fmla="*/ 0 h 380"/>
                <a:gd name="T4" fmla="*/ 226 w 226"/>
                <a:gd name="T5" fmla="*/ 29 h 380"/>
                <a:gd name="T6" fmla="*/ 129 w 226"/>
                <a:gd name="T7" fmla="*/ 29 h 380"/>
                <a:gd name="T8" fmla="*/ 129 w 226"/>
                <a:gd name="T9" fmla="*/ 380 h 380"/>
                <a:gd name="T10" fmla="*/ 95 w 226"/>
                <a:gd name="T11" fmla="*/ 380 h 380"/>
                <a:gd name="T12" fmla="*/ 95 w 226"/>
                <a:gd name="T13" fmla="*/ 29 h 380"/>
                <a:gd name="T14" fmla="*/ 0 w 226"/>
                <a:gd name="T15" fmla="*/ 29 h 380"/>
                <a:gd name="T16" fmla="*/ 0 w 226"/>
                <a:gd name="T17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380">
                  <a:moveTo>
                    <a:pt x="0" y="0"/>
                  </a:moveTo>
                  <a:lnTo>
                    <a:pt x="226" y="0"/>
                  </a:lnTo>
                  <a:lnTo>
                    <a:pt x="226" y="29"/>
                  </a:lnTo>
                  <a:lnTo>
                    <a:pt x="129" y="29"/>
                  </a:lnTo>
                  <a:lnTo>
                    <a:pt x="129" y="380"/>
                  </a:lnTo>
                  <a:lnTo>
                    <a:pt x="95" y="380"/>
                  </a:lnTo>
                  <a:lnTo>
                    <a:pt x="95" y="29"/>
                  </a:lnTo>
                  <a:lnTo>
                    <a:pt x="0" y="2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9" name="Freeform 469"/>
            <p:cNvSpPr>
              <a:spLocks/>
            </p:cNvSpPr>
            <p:nvPr/>
          </p:nvSpPr>
          <p:spPr bwMode="auto">
            <a:xfrm>
              <a:off x="1084263" y="2297113"/>
              <a:ext cx="38100" cy="69850"/>
            </a:xfrm>
            <a:custGeom>
              <a:avLst/>
              <a:gdLst>
                <a:gd name="T0" fmla="*/ 135 w 221"/>
                <a:gd name="T1" fmla="*/ 2 h 394"/>
                <a:gd name="T2" fmla="*/ 172 w 221"/>
                <a:gd name="T3" fmla="*/ 15 h 394"/>
                <a:gd name="T4" fmla="*/ 197 w 221"/>
                <a:gd name="T5" fmla="*/ 41 h 394"/>
                <a:gd name="T6" fmla="*/ 209 w 221"/>
                <a:gd name="T7" fmla="*/ 80 h 394"/>
                <a:gd name="T8" fmla="*/ 178 w 221"/>
                <a:gd name="T9" fmla="*/ 105 h 394"/>
                <a:gd name="T10" fmla="*/ 170 w 221"/>
                <a:gd name="T11" fmla="*/ 64 h 394"/>
                <a:gd name="T12" fmla="*/ 152 w 221"/>
                <a:gd name="T13" fmla="*/ 41 h 394"/>
                <a:gd name="T14" fmla="*/ 127 w 221"/>
                <a:gd name="T15" fmla="*/ 31 h 394"/>
                <a:gd name="T16" fmla="*/ 94 w 221"/>
                <a:gd name="T17" fmla="*/ 31 h 394"/>
                <a:gd name="T18" fmla="*/ 69 w 221"/>
                <a:gd name="T19" fmla="*/ 41 h 394"/>
                <a:gd name="T20" fmla="*/ 51 w 221"/>
                <a:gd name="T21" fmla="*/ 60 h 394"/>
                <a:gd name="T22" fmla="*/ 42 w 221"/>
                <a:gd name="T23" fmla="*/ 84 h 394"/>
                <a:gd name="T24" fmla="*/ 42 w 221"/>
                <a:gd name="T25" fmla="*/ 116 h 394"/>
                <a:gd name="T26" fmla="*/ 53 w 221"/>
                <a:gd name="T27" fmla="*/ 141 h 394"/>
                <a:gd name="T28" fmla="*/ 87 w 221"/>
                <a:gd name="T29" fmla="*/ 166 h 394"/>
                <a:gd name="T30" fmla="*/ 131 w 221"/>
                <a:gd name="T31" fmla="*/ 182 h 394"/>
                <a:gd name="T32" fmla="*/ 175 w 221"/>
                <a:gd name="T33" fmla="*/ 200 h 394"/>
                <a:gd name="T34" fmla="*/ 207 w 221"/>
                <a:gd name="T35" fmla="*/ 231 h 394"/>
                <a:gd name="T36" fmla="*/ 220 w 221"/>
                <a:gd name="T37" fmla="*/ 262 h 394"/>
                <a:gd name="T38" fmla="*/ 219 w 221"/>
                <a:gd name="T39" fmla="*/ 308 h 394"/>
                <a:gd name="T40" fmla="*/ 203 w 221"/>
                <a:gd name="T41" fmla="*/ 350 h 394"/>
                <a:gd name="T42" fmla="*/ 174 w 221"/>
                <a:gd name="T43" fmla="*/ 378 h 394"/>
                <a:gd name="T44" fmla="*/ 132 w 221"/>
                <a:gd name="T45" fmla="*/ 392 h 394"/>
                <a:gd name="T46" fmla="*/ 83 w 221"/>
                <a:gd name="T47" fmla="*/ 392 h 394"/>
                <a:gd name="T48" fmla="*/ 43 w 221"/>
                <a:gd name="T49" fmla="*/ 377 h 394"/>
                <a:gd name="T50" fmla="*/ 15 w 221"/>
                <a:gd name="T51" fmla="*/ 349 h 394"/>
                <a:gd name="T52" fmla="*/ 1 w 221"/>
                <a:gd name="T53" fmla="*/ 307 h 394"/>
                <a:gd name="T54" fmla="*/ 0 w 221"/>
                <a:gd name="T55" fmla="*/ 270 h 394"/>
                <a:gd name="T56" fmla="*/ 33 w 221"/>
                <a:gd name="T57" fmla="*/ 284 h 394"/>
                <a:gd name="T58" fmla="*/ 38 w 221"/>
                <a:gd name="T59" fmla="*/ 317 h 394"/>
                <a:gd name="T60" fmla="*/ 51 w 221"/>
                <a:gd name="T61" fmla="*/ 343 h 394"/>
                <a:gd name="T62" fmla="*/ 74 w 221"/>
                <a:gd name="T63" fmla="*/ 360 h 394"/>
                <a:gd name="T64" fmla="*/ 107 w 221"/>
                <a:gd name="T65" fmla="*/ 365 h 394"/>
                <a:gd name="T66" fmla="*/ 149 w 221"/>
                <a:gd name="T67" fmla="*/ 356 h 394"/>
                <a:gd name="T68" fmla="*/ 175 w 221"/>
                <a:gd name="T69" fmla="*/ 336 h 394"/>
                <a:gd name="T70" fmla="*/ 186 w 221"/>
                <a:gd name="T71" fmla="*/ 306 h 394"/>
                <a:gd name="T72" fmla="*/ 187 w 221"/>
                <a:gd name="T73" fmla="*/ 275 h 394"/>
                <a:gd name="T74" fmla="*/ 180 w 221"/>
                <a:gd name="T75" fmla="*/ 253 h 394"/>
                <a:gd name="T76" fmla="*/ 159 w 221"/>
                <a:gd name="T77" fmla="*/ 231 h 394"/>
                <a:gd name="T78" fmla="*/ 130 w 221"/>
                <a:gd name="T79" fmla="*/ 215 h 394"/>
                <a:gd name="T80" fmla="*/ 65 w 221"/>
                <a:gd name="T81" fmla="*/ 191 h 394"/>
                <a:gd name="T82" fmla="*/ 35 w 221"/>
                <a:gd name="T83" fmla="*/ 172 h 394"/>
                <a:gd name="T84" fmla="*/ 15 w 221"/>
                <a:gd name="T85" fmla="*/ 145 h 394"/>
                <a:gd name="T86" fmla="*/ 8 w 221"/>
                <a:gd name="T87" fmla="*/ 118 h 394"/>
                <a:gd name="T88" fmla="*/ 9 w 221"/>
                <a:gd name="T89" fmla="*/ 80 h 394"/>
                <a:gd name="T90" fmla="*/ 23 w 221"/>
                <a:gd name="T91" fmla="*/ 43 h 394"/>
                <a:gd name="T92" fmla="*/ 49 w 221"/>
                <a:gd name="T93" fmla="*/ 17 h 394"/>
                <a:gd name="T94" fmla="*/ 86 w 221"/>
                <a:gd name="T95" fmla="*/ 2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1" h="394">
                  <a:moveTo>
                    <a:pt x="110" y="0"/>
                  </a:moveTo>
                  <a:lnTo>
                    <a:pt x="135" y="2"/>
                  </a:lnTo>
                  <a:lnTo>
                    <a:pt x="155" y="8"/>
                  </a:lnTo>
                  <a:lnTo>
                    <a:pt x="172" y="15"/>
                  </a:lnTo>
                  <a:lnTo>
                    <a:pt x="187" y="27"/>
                  </a:lnTo>
                  <a:lnTo>
                    <a:pt x="197" y="41"/>
                  </a:lnTo>
                  <a:lnTo>
                    <a:pt x="205" y="59"/>
                  </a:lnTo>
                  <a:lnTo>
                    <a:pt x="209" y="80"/>
                  </a:lnTo>
                  <a:lnTo>
                    <a:pt x="210" y="105"/>
                  </a:lnTo>
                  <a:lnTo>
                    <a:pt x="178" y="105"/>
                  </a:lnTo>
                  <a:lnTo>
                    <a:pt x="176" y="83"/>
                  </a:lnTo>
                  <a:lnTo>
                    <a:pt x="170" y="64"/>
                  </a:lnTo>
                  <a:lnTo>
                    <a:pt x="161" y="50"/>
                  </a:lnTo>
                  <a:lnTo>
                    <a:pt x="152" y="41"/>
                  </a:lnTo>
                  <a:lnTo>
                    <a:pt x="141" y="34"/>
                  </a:lnTo>
                  <a:lnTo>
                    <a:pt x="127" y="31"/>
                  </a:lnTo>
                  <a:lnTo>
                    <a:pt x="111" y="30"/>
                  </a:lnTo>
                  <a:lnTo>
                    <a:pt x="94" y="31"/>
                  </a:lnTo>
                  <a:lnTo>
                    <a:pt x="80" y="35"/>
                  </a:lnTo>
                  <a:lnTo>
                    <a:pt x="69" y="41"/>
                  </a:lnTo>
                  <a:lnTo>
                    <a:pt x="59" y="50"/>
                  </a:lnTo>
                  <a:lnTo>
                    <a:pt x="51" y="60"/>
                  </a:lnTo>
                  <a:lnTo>
                    <a:pt x="45" y="71"/>
                  </a:lnTo>
                  <a:lnTo>
                    <a:pt x="42" y="84"/>
                  </a:lnTo>
                  <a:lnTo>
                    <a:pt x="40" y="98"/>
                  </a:lnTo>
                  <a:lnTo>
                    <a:pt x="42" y="116"/>
                  </a:lnTo>
                  <a:lnTo>
                    <a:pt x="46" y="129"/>
                  </a:lnTo>
                  <a:lnTo>
                    <a:pt x="53" y="141"/>
                  </a:lnTo>
                  <a:lnTo>
                    <a:pt x="69" y="155"/>
                  </a:lnTo>
                  <a:lnTo>
                    <a:pt x="87" y="166"/>
                  </a:lnTo>
                  <a:lnTo>
                    <a:pt x="108" y="174"/>
                  </a:lnTo>
                  <a:lnTo>
                    <a:pt x="131" y="182"/>
                  </a:lnTo>
                  <a:lnTo>
                    <a:pt x="153" y="190"/>
                  </a:lnTo>
                  <a:lnTo>
                    <a:pt x="175" y="200"/>
                  </a:lnTo>
                  <a:lnTo>
                    <a:pt x="193" y="214"/>
                  </a:lnTo>
                  <a:lnTo>
                    <a:pt x="207" y="231"/>
                  </a:lnTo>
                  <a:lnTo>
                    <a:pt x="216" y="244"/>
                  </a:lnTo>
                  <a:lnTo>
                    <a:pt x="220" y="262"/>
                  </a:lnTo>
                  <a:lnTo>
                    <a:pt x="221" y="282"/>
                  </a:lnTo>
                  <a:lnTo>
                    <a:pt x="219" y="308"/>
                  </a:lnTo>
                  <a:lnTo>
                    <a:pt x="213" y="331"/>
                  </a:lnTo>
                  <a:lnTo>
                    <a:pt x="203" y="350"/>
                  </a:lnTo>
                  <a:lnTo>
                    <a:pt x="190" y="366"/>
                  </a:lnTo>
                  <a:lnTo>
                    <a:pt x="174" y="378"/>
                  </a:lnTo>
                  <a:lnTo>
                    <a:pt x="154" y="387"/>
                  </a:lnTo>
                  <a:lnTo>
                    <a:pt x="132" y="392"/>
                  </a:lnTo>
                  <a:lnTo>
                    <a:pt x="109" y="394"/>
                  </a:lnTo>
                  <a:lnTo>
                    <a:pt x="83" y="392"/>
                  </a:lnTo>
                  <a:lnTo>
                    <a:pt x="62" y="387"/>
                  </a:lnTo>
                  <a:lnTo>
                    <a:pt x="43" y="377"/>
                  </a:lnTo>
                  <a:lnTo>
                    <a:pt x="28" y="365"/>
                  </a:lnTo>
                  <a:lnTo>
                    <a:pt x="15" y="349"/>
                  </a:lnTo>
                  <a:lnTo>
                    <a:pt x="6" y="330"/>
                  </a:lnTo>
                  <a:lnTo>
                    <a:pt x="1" y="307"/>
                  </a:lnTo>
                  <a:lnTo>
                    <a:pt x="0" y="281"/>
                  </a:lnTo>
                  <a:lnTo>
                    <a:pt x="0" y="270"/>
                  </a:lnTo>
                  <a:lnTo>
                    <a:pt x="33" y="270"/>
                  </a:lnTo>
                  <a:lnTo>
                    <a:pt x="33" y="284"/>
                  </a:lnTo>
                  <a:lnTo>
                    <a:pt x="34" y="301"/>
                  </a:lnTo>
                  <a:lnTo>
                    <a:pt x="38" y="317"/>
                  </a:lnTo>
                  <a:lnTo>
                    <a:pt x="43" y="331"/>
                  </a:lnTo>
                  <a:lnTo>
                    <a:pt x="51" y="343"/>
                  </a:lnTo>
                  <a:lnTo>
                    <a:pt x="62" y="352"/>
                  </a:lnTo>
                  <a:lnTo>
                    <a:pt x="74" y="360"/>
                  </a:lnTo>
                  <a:lnTo>
                    <a:pt x="89" y="364"/>
                  </a:lnTo>
                  <a:lnTo>
                    <a:pt x="107" y="365"/>
                  </a:lnTo>
                  <a:lnTo>
                    <a:pt x="129" y="363"/>
                  </a:lnTo>
                  <a:lnTo>
                    <a:pt x="149" y="356"/>
                  </a:lnTo>
                  <a:lnTo>
                    <a:pt x="165" y="346"/>
                  </a:lnTo>
                  <a:lnTo>
                    <a:pt x="175" y="336"/>
                  </a:lnTo>
                  <a:lnTo>
                    <a:pt x="182" y="323"/>
                  </a:lnTo>
                  <a:lnTo>
                    <a:pt x="186" y="306"/>
                  </a:lnTo>
                  <a:lnTo>
                    <a:pt x="188" y="288"/>
                  </a:lnTo>
                  <a:lnTo>
                    <a:pt x="187" y="275"/>
                  </a:lnTo>
                  <a:lnTo>
                    <a:pt x="184" y="262"/>
                  </a:lnTo>
                  <a:lnTo>
                    <a:pt x="180" y="253"/>
                  </a:lnTo>
                  <a:lnTo>
                    <a:pt x="170" y="240"/>
                  </a:lnTo>
                  <a:lnTo>
                    <a:pt x="159" y="231"/>
                  </a:lnTo>
                  <a:lnTo>
                    <a:pt x="146" y="222"/>
                  </a:lnTo>
                  <a:lnTo>
                    <a:pt x="130" y="215"/>
                  </a:lnTo>
                  <a:lnTo>
                    <a:pt x="98" y="204"/>
                  </a:lnTo>
                  <a:lnTo>
                    <a:pt x="65" y="191"/>
                  </a:lnTo>
                  <a:lnTo>
                    <a:pt x="48" y="183"/>
                  </a:lnTo>
                  <a:lnTo>
                    <a:pt x="35" y="172"/>
                  </a:lnTo>
                  <a:lnTo>
                    <a:pt x="24" y="160"/>
                  </a:lnTo>
                  <a:lnTo>
                    <a:pt x="15" y="145"/>
                  </a:lnTo>
                  <a:lnTo>
                    <a:pt x="10" y="132"/>
                  </a:lnTo>
                  <a:lnTo>
                    <a:pt x="8" y="118"/>
                  </a:lnTo>
                  <a:lnTo>
                    <a:pt x="7" y="102"/>
                  </a:lnTo>
                  <a:lnTo>
                    <a:pt x="9" y="80"/>
                  </a:lnTo>
                  <a:lnTo>
                    <a:pt x="14" y="60"/>
                  </a:lnTo>
                  <a:lnTo>
                    <a:pt x="23" y="43"/>
                  </a:lnTo>
                  <a:lnTo>
                    <a:pt x="34" y="29"/>
                  </a:lnTo>
                  <a:lnTo>
                    <a:pt x="49" y="17"/>
                  </a:lnTo>
                  <a:lnTo>
                    <a:pt x="67" y="8"/>
                  </a:lnTo>
                  <a:lnTo>
                    <a:pt x="86" y="2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93" name="Freeform 474"/>
          <p:cNvSpPr>
            <a:spLocks noEditPoints="1"/>
          </p:cNvSpPr>
          <p:nvPr/>
        </p:nvSpPr>
        <p:spPr bwMode="auto">
          <a:xfrm>
            <a:off x="1651464" y="1930400"/>
            <a:ext cx="460375" cy="519112"/>
          </a:xfrm>
          <a:custGeom>
            <a:avLst/>
            <a:gdLst>
              <a:gd name="T0" fmla="*/ 943 w 2902"/>
              <a:gd name="T1" fmla="*/ 1343 h 3276"/>
              <a:gd name="T2" fmla="*/ 797 w 2902"/>
              <a:gd name="T3" fmla="*/ 1418 h 3276"/>
              <a:gd name="T4" fmla="*/ 711 w 2902"/>
              <a:gd name="T5" fmla="*/ 1581 h 3276"/>
              <a:gd name="T6" fmla="*/ 733 w 2902"/>
              <a:gd name="T7" fmla="*/ 1825 h 3276"/>
              <a:gd name="T8" fmla="*/ 868 w 2902"/>
              <a:gd name="T9" fmla="*/ 2063 h 3276"/>
              <a:gd name="T10" fmla="*/ 1069 w 2902"/>
              <a:gd name="T11" fmla="*/ 2305 h 3276"/>
              <a:gd name="T12" fmla="*/ 1274 w 2902"/>
              <a:gd name="T13" fmla="*/ 2514 h 3276"/>
              <a:gd name="T14" fmla="*/ 1421 w 2902"/>
              <a:gd name="T15" fmla="*/ 2648 h 3276"/>
              <a:gd name="T16" fmla="*/ 1463 w 2902"/>
              <a:gd name="T17" fmla="*/ 2669 h 3276"/>
              <a:gd name="T18" fmla="*/ 1574 w 2902"/>
              <a:gd name="T19" fmla="*/ 2568 h 3276"/>
              <a:gd name="T20" fmla="*/ 1765 w 2902"/>
              <a:gd name="T21" fmla="*/ 2381 h 3276"/>
              <a:gd name="T22" fmla="*/ 1973 w 2902"/>
              <a:gd name="T23" fmla="*/ 2145 h 3276"/>
              <a:gd name="T24" fmla="*/ 2136 w 2902"/>
              <a:gd name="T25" fmla="*/ 1902 h 3276"/>
              <a:gd name="T26" fmla="*/ 2197 w 2902"/>
              <a:gd name="T27" fmla="*/ 1661 h 3276"/>
              <a:gd name="T28" fmla="*/ 2143 w 2902"/>
              <a:gd name="T29" fmla="*/ 1462 h 3276"/>
              <a:gd name="T30" fmla="*/ 2012 w 2902"/>
              <a:gd name="T31" fmla="*/ 1361 h 3276"/>
              <a:gd name="T32" fmla="*/ 1856 w 2902"/>
              <a:gd name="T33" fmla="*/ 1323 h 3276"/>
              <a:gd name="T34" fmla="*/ 1677 w 2902"/>
              <a:gd name="T35" fmla="*/ 1351 h 3276"/>
              <a:gd name="T36" fmla="*/ 1511 w 2902"/>
              <a:gd name="T37" fmla="*/ 1472 h 3276"/>
              <a:gd name="T38" fmla="*/ 1426 w 2902"/>
              <a:gd name="T39" fmla="*/ 1531 h 3276"/>
              <a:gd name="T40" fmla="*/ 1270 w 2902"/>
              <a:gd name="T41" fmla="*/ 1371 h 3276"/>
              <a:gd name="T42" fmla="*/ 1075 w 2902"/>
              <a:gd name="T43" fmla="*/ 1322 h 3276"/>
              <a:gd name="T44" fmla="*/ 1312 w 2902"/>
              <a:gd name="T45" fmla="*/ 391 h 3276"/>
              <a:gd name="T46" fmla="*/ 1454 w 2902"/>
              <a:gd name="T47" fmla="*/ 699 h 3276"/>
              <a:gd name="T48" fmla="*/ 1622 w 2902"/>
              <a:gd name="T49" fmla="*/ 434 h 3276"/>
              <a:gd name="T50" fmla="*/ 1920 w 2902"/>
              <a:gd name="T51" fmla="*/ 216 h 3276"/>
              <a:gd name="T52" fmla="*/ 2279 w 2902"/>
              <a:gd name="T53" fmla="*/ 121 h 3276"/>
              <a:gd name="T54" fmla="*/ 2600 w 2902"/>
              <a:gd name="T55" fmla="*/ 161 h 3276"/>
              <a:gd name="T56" fmla="*/ 2430 w 2902"/>
              <a:gd name="T57" fmla="*/ 434 h 3276"/>
              <a:gd name="T58" fmla="*/ 2132 w 2902"/>
              <a:gd name="T59" fmla="*/ 652 h 3276"/>
              <a:gd name="T60" fmla="*/ 1774 w 2902"/>
              <a:gd name="T61" fmla="*/ 746 h 3276"/>
              <a:gd name="T62" fmla="*/ 1461 w 2902"/>
              <a:gd name="T63" fmla="*/ 710 h 3276"/>
              <a:gd name="T64" fmla="*/ 1636 w 2902"/>
              <a:gd name="T65" fmla="*/ 762 h 3276"/>
              <a:gd name="T66" fmla="*/ 2027 w 2902"/>
              <a:gd name="T67" fmla="*/ 758 h 3276"/>
              <a:gd name="T68" fmla="*/ 2390 w 2902"/>
              <a:gd name="T69" fmla="*/ 847 h 3276"/>
              <a:gd name="T70" fmla="*/ 2681 w 2902"/>
              <a:gd name="T71" fmla="*/ 1035 h 3276"/>
              <a:gd name="T72" fmla="*/ 2863 w 2902"/>
              <a:gd name="T73" fmla="*/ 1329 h 3276"/>
              <a:gd name="T74" fmla="*/ 2899 w 2902"/>
              <a:gd name="T75" fmla="*/ 1727 h 3276"/>
              <a:gd name="T76" fmla="*/ 2823 w 2902"/>
              <a:gd name="T77" fmla="*/ 2163 h 3276"/>
              <a:gd name="T78" fmla="*/ 2640 w 2902"/>
              <a:gd name="T79" fmla="*/ 2592 h 3276"/>
              <a:gd name="T80" fmla="*/ 2359 w 2902"/>
              <a:gd name="T81" fmla="*/ 2958 h 3276"/>
              <a:gd name="T82" fmla="*/ 1988 w 2902"/>
              <a:gd name="T83" fmla="*/ 3204 h 3276"/>
              <a:gd name="T84" fmla="*/ 1601 w 2902"/>
              <a:gd name="T85" fmla="*/ 3269 h 3276"/>
              <a:gd name="T86" fmla="*/ 1434 w 2902"/>
              <a:gd name="T87" fmla="*/ 3255 h 3276"/>
              <a:gd name="T88" fmla="*/ 1254 w 2902"/>
              <a:gd name="T89" fmla="*/ 3271 h 3276"/>
              <a:gd name="T90" fmla="*/ 985 w 2902"/>
              <a:gd name="T91" fmla="*/ 3230 h 3276"/>
              <a:gd name="T92" fmla="*/ 596 w 2902"/>
              <a:gd name="T93" fmla="*/ 3011 h 3276"/>
              <a:gd name="T94" fmla="*/ 299 w 2902"/>
              <a:gd name="T95" fmla="*/ 2661 h 3276"/>
              <a:gd name="T96" fmla="*/ 101 w 2902"/>
              <a:gd name="T97" fmla="*/ 2237 h 3276"/>
              <a:gd name="T98" fmla="*/ 9 w 2902"/>
              <a:gd name="T99" fmla="*/ 1798 h 3276"/>
              <a:gd name="T100" fmla="*/ 22 w 2902"/>
              <a:gd name="T101" fmla="*/ 1391 h 3276"/>
              <a:gd name="T102" fmla="*/ 177 w 2902"/>
              <a:gd name="T103" fmla="*/ 1083 h 3276"/>
              <a:gd name="T104" fmla="*/ 447 w 2902"/>
              <a:gd name="T105" fmla="*/ 877 h 3276"/>
              <a:gd name="T106" fmla="*/ 793 w 2902"/>
              <a:gd name="T107" fmla="*/ 768 h 3276"/>
              <a:gd name="T108" fmla="*/ 1176 w 2902"/>
              <a:gd name="T109" fmla="*/ 752 h 3276"/>
              <a:gd name="T110" fmla="*/ 1207 w 2902"/>
              <a:gd name="T111" fmla="*/ 566 h 3276"/>
              <a:gd name="T112" fmla="*/ 1067 w 2902"/>
              <a:gd name="T113" fmla="*/ 116 h 3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02" h="3276">
                <a:moveTo>
                  <a:pt x="1075" y="1322"/>
                </a:moveTo>
                <a:lnTo>
                  <a:pt x="1047" y="1323"/>
                </a:lnTo>
                <a:lnTo>
                  <a:pt x="1021" y="1327"/>
                </a:lnTo>
                <a:lnTo>
                  <a:pt x="996" y="1331"/>
                </a:lnTo>
                <a:lnTo>
                  <a:pt x="969" y="1336"/>
                </a:lnTo>
                <a:lnTo>
                  <a:pt x="943" y="1343"/>
                </a:lnTo>
                <a:lnTo>
                  <a:pt x="916" y="1351"/>
                </a:lnTo>
                <a:lnTo>
                  <a:pt x="890" y="1361"/>
                </a:lnTo>
                <a:lnTo>
                  <a:pt x="865" y="1372"/>
                </a:lnTo>
                <a:lnTo>
                  <a:pt x="841" y="1385"/>
                </a:lnTo>
                <a:lnTo>
                  <a:pt x="818" y="1401"/>
                </a:lnTo>
                <a:lnTo>
                  <a:pt x="797" y="1418"/>
                </a:lnTo>
                <a:lnTo>
                  <a:pt x="777" y="1438"/>
                </a:lnTo>
                <a:lnTo>
                  <a:pt x="759" y="1462"/>
                </a:lnTo>
                <a:lnTo>
                  <a:pt x="743" y="1487"/>
                </a:lnTo>
                <a:lnTo>
                  <a:pt x="730" y="1515"/>
                </a:lnTo>
                <a:lnTo>
                  <a:pt x="719" y="1547"/>
                </a:lnTo>
                <a:lnTo>
                  <a:pt x="711" y="1581"/>
                </a:lnTo>
                <a:lnTo>
                  <a:pt x="706" y="1619"/>
                </a:lnTo>
                <a:lnTo>
                  <a:pt x="705" y="1661"/>
                </a:lnTo>
                <a:lnTo>
                  <a:pt x="707" y="1705"/>
                </a:lnTo>
                <a:lnTo>
                  <a:pt x="714" y="1755"/>
                </a:lnTo>
                <a:lnTo>
                  <a:pt x="721" y="1789"/>
                </a:lnTo>
                <a:lnTo>
                  <a:pt x="733" y="1825"/>
                </a:lnTo>
                <a:lnTo>
                  <a:pt x="748" y="1863"/>
                </a:lnTo>
                <a:lnTo>
                  <a:pt x="766" y="1902"/>
                </a:lnTo>
                <a:lnTo>
                  <a:pt x="788" y="1941"/>
                </a:lnTo>
                <a:lnTo>
                  <a:pt x="813" y="1981"/>
                </a:lnTo>
                <a:lnTo>
                  <a:pt x="840" y="2022"/>
                </a:lnTo>
                <a:lnTo>
                  <a:pt x="868" y="2063"/>
                </a:lnTo>
                <a:lnTo>
                  <a:pt x="899" y="2104"/>
                </a:lnTo>
                <a:lnTo>
                  <a:pt x="931" y="2145"/>
                </a:lnTo>
                <a:lnTo>
                  <a:pt x="964" y="2186"/>
                </a:lnTo>
                <a:lnTo>
                  <a:pt x="999" y="2226"/>
                </a:lnTo>
                <a:lnTo>
                  <a:pt x="1033" y="2266"/>
                </a:lnTo>
                <a:lnTo>
                  <a:pt x="1069" y="2305"/>
                </a:lnTo>
                <a:lnTo>
                  <a:pt x="1105" y="2343"/>
                </a:lnTo>
                <a:lnTo>
                  <a:pt x="1141" y="2381"/>
                </a:lnTo>
                <a:lnTo>
                  <a:pt x="1175" y="2416"/>
                </a:lnTo>
                <a:lnTo>
                  <a:pt x="1210" y="2450"/>
                </a:lnTo>
                <a:lnTo>
                  <a:pt x="1243" y="2483"/>
                </a:lnTo>
                <a:lnTo>
                  <a:pt x="1274" y="2514"/>
                </a:lnTo>
                <a:lnTo>
                  <a:pt x="1305" y="2542"/>
                </a:lnTo>
                <a:lnTo>
                  <a:pt x="1333" y="2568"/>
                </a:lnTo>
                <a:lnTo>
                  <a:pt x="1359" y="2592"/>
                </a:lnTo>
                <a:lnTo>
                  <a:pt x="1382" y="2614"/>
                </a:lnTo>
                <a:lnTo>
                  <a:pt x="1403" y="2632"/>
                </a:lnTo>
                <a:lnTo>
                  <a:pt x="1421" y="2648"/>
                </a:lnTo>
                <a:lnTo>
                  <a:pt x="1435" y="2660"/>
                </a:lnTo>
                <a:lnTo>
                  <a:pt x="1446" y="2669"/>
                </a:lnTo>
                <a:lnTo>
                  <a:pt x="1452" y="2675"/>
                </a:lnTo>
                <a:lnTo>
                  <a:pt x="1454" y="2676"/>
                </a:lnTo>
                <a:lnTo>
                  <a:pt x="1456" y="2675"/>
                </a:lnTo>
                <a:lnTo>
                  <a:pt x="1463" y="2669"/>
                </a:lnTo>
                <a:lnTo>
                  <a:pt x="1472" y="2660"/>
                </a:lnTo>
                <a:lnTo>
                  <a:pt x="1488" y="2648"/>
                </a:lnTo>
                <a:lnTo>
                  <a:pt x="1505" y="2632"/>
                </a:lnTo>
                <a:lnTo>
                  <a:pt x="1525" y="2614"/>
                </a:lnTo>
                <a:lnTo>
                  <a:pt x="1548" y="2592"/>
                </a:lnTo>
                <a:lnTo>
                  <a:pt x="1574" y="2568"/>
                </a:lnTo>
                <a:lnTo>
                  <a:pt x="1602" y="2542"/>
                </a:lnTo>
                <a:lnTo>
                  <a:pt x="1632" y="2514"/>
                </a:lnTo>
                <a:lnTo>
                  <a:pt x="1663" y="2483"/>
                </a:lnTo>
                <a:lnTo>
                  <a:pt x="1696" y="2450"/>
                </a:lnTo>
                <a:lnTo>
                  <a:pt x="1730" y="2416"/>
                </a:lnTo>
                <a:lnTo>
                  <a:pt x="1765" y="2381"/>
                </a:lnTo>
                <a:lnTo>
                  <a:pt x="1800" y="2343"/>
                </a:lnTo>
                <a:lnTo>
                  <a:pt x="1835" y="2305"/>
                </a:lnTo>
                <a:lnTo>
                  <a:pt x="1871" y="2266"/>
                </a:lnTo>
                <a:lnTo>
                  <a:pt x="1905" y="2226"/>
                </a:lnTo>
                <a:lnTo>
                  <a:pt x="1940" y="2186"/>
                </a:lnTo>
                <a:lnTo>
                  <a:pt x="1973" y="2145"/>
                </a:lnTo>
                <a:lnTo>
                  <a:pt x="2005" y="2104"/>
                </a:lnTo>
                <a:lnTo>
                  <a:pt x="2035" y="2063"/>
                </a:lnTo>
                <a:lnTo>
                  <a:pt x="2063" y="2022"/>
                </a:lnTo>
                <a:lnTo>
                  <a:pt x="2090" y="1981"/>
                </a:lnTo>
                <a:lnTo>
                  <a:pt x="2114" y="1941"/>
                </a:lnTo>
                <a:lnTo>
                  <a:pt x="2136" y="1902"/>
                </a:lnTo>
                <a:lnTo>
                  <a:pt x="2154" y="1863"/>
                </a:lnTo>
                <a:lnTo>
                  <a:pt x="2169" y="1825"/>
                </a:lnTo>
                <a:lnTo>
                  <a:pt x="2181" y="1789"/>
                </a:lnTo>
                <a:lnTo>
                  <a:pt x="2188" y="1755"/>
                </a:lnTo>
                <a:lnTo>
                  <a:pt x="2195" y="1706"/>
                </a:lnTo>
                <a:lnTo>
                  <a:pt x="2197" y="1661"/>
                </a:lnTo>
                <a:lnTo>
                  <a:pt x="2196" y="1619"/>
                </a:lnTo>
                <a:lnTo>
                  <a:pt x="2191" y="1581"/>
                </a:lnTo>
                <a:lnTo>
                  <a:pt x="2183" y="1547"/>
                </a:lnTo>
                <a:lnTo>
                  <a:pt x="2173" y="1515"/>
                </a:lnTo>
                <a:lnTo>
                  <a:pt x="2159" y="1487"/>
                </a:lnTo>
                <a:lnTo>
                  <a:pt x="2143" y="1462"/>
                </a:lnTo>
                <a:lnTo>
                  <a:pt x="2126" y="1439"/>
                </a:lnTo>
                <a:lnTo>
                  <a:pt x="2105" y="1419"/>
                </a:lnTo>
                <a:lnTo>
                  <a:pt x="2084" y="1401"/>
                </a:lnTo>
                <a:lnTo>
                  <a:pt x="2061" y="1385"/>
                </a:lnTo>
                <a:lnTo>
                  <a:pt x="2036" y="1372"/>
                </a:lnTo>
                <a:lnTo>
                  <a:pt x="2012" y="1361"/>
                </a:lnTo>
                <a:lnTo>
                  <a:pt x="1986" y="1351"/>
                </a:lnTo>
                <a:lnTo>
                  <a:pt x="1960" y="1343"/>
                </a:lnTo>
                <a:lnTo>
                  <a:pt x="1933" y="1336"/>
                </a:lnTo>
                <a:lnTo>
                  <a:pt x="1906" y="1331"/>
                </a:lnTo>
                <a:lnTo>
                  <a:pt x="1880" y="1327"/>
                </a:lnTo>
                <a:lnTo>
                  <a:pt x="1856" y="1323"/>
                </a:lnTo>
                <a:lnTo>
                  <a:pt x="1829" y="1322"/>
                </a:lnTo>
                <a:lnTo>
                  <a:pt x="1800" y="1323"/>
                </a:lnTo>
                <a:lnTo>
                  <a:pt x="1771" y="1327"/>
                </a:lnTo>
                <a:lnTo>
                  <a:pt x="1739" y="1332"/>
                </a:lnTo>
                <a:lnTo>
                  <a:pt x="1708" y="1340"/>
                </a:lnTo>
                <a:lnTo>
                  <a:pt x="1677" y="1351"/>
                </a:lnTo>
                <a:lnTo>
                  <a:pt x="1647" y="1364"/>
                </a:lnTo>
                <a:lnTo>
                  <a:pt x="1617" y="1381"/>
                </a:lnTo>
                <a:lnTo>
                  <a:pt x="1588" y="1399"/>
                </a:lnTo>
                <a:lnTo>
                  <a:pt x="1560" y="1420"/>
                </a:lnTo>
                <a:lnTo>
                  <a:pt x="1535" y="1445"/>
                </a:lnTo>
                <a:lnTo>
                  <a:pt x="1511" y="1472"/>
                </a:lnTo>
                <a:lnTo>
                  <a:pt x="1491" y="1502"/>
                </a:lnTo>
                <a:lnTo>
                  <a:pt x="1475" y="1535"/>
                </a:lnTo>
                <a:lnTo>
                  <a:pt x="1461" y="1571"/>
                </a:lnTo>
                <a:lnTo>
                  <a:pt x="1451" y="1611"/>
                </a:lnTo>
                <a:lnTo>
                  <a:pt x="1441" y="1569"/>
                </a:lnTo>
                <a:lnTo>
                  <a:pt x="1426" y="1531"/>
                </a:lnTo>
                <a:lnTo>
                  <a:pt x="1407" y="1496"/>
                </a:lnTo>
                <a:lnTo>
                  <a:pt x="1384" y="1465"/>
                </a:lnTo>
                <a:lnTo>
                  <a:pt x="1359" y="1436"/>
                </a:lnTo>
                <a:lnTo>
                  <a:pt x="1331" y="1412"/>
                </a:lnTo>
                <a:lnTo>
                  <a:pt x="1301" y="1390"/>
                </a:lnTo>
                <a:lnTo>
                  <a:pt x="1270" y="1371"/>
                </a:lnTo>
                <a:lnTo>
                  <a:pt x="1237" y="1356"/>
                </a:lnTo>
                <a:lnTo>
                  <a:pt x="1204" y="1344"/>
                </a:lnTo>
                <a:lnTo>
                  <a:pt x="1171" y="1334"/>
                </a:lnTo>
                <a:lnTo>
                  <a:pt x="1138" y="1328"/>
                </a:lnTo>
                <a:lnTo>
                  <a:pt x="1107" y="1323"/>
                </a:lnTo>
                <a:lnTo>
                  <a:pt x="1075" y="1322"/>
                </a:lnTo>
                <a:close/>
                <a:moveTo>
                  <a:pt x="1211" y="0"/>
                </a:moveTo>
                <a:lnTo>
                  <a:pt x="1227" y="86"/>
                </a:lnTo>
                <a:lnTo>
                  <a:pt x="1245" y="169"/>
                </a:lnTo>
                <a:lnTo>
                  <a:pt x="1266" y="247"/>
                </a:lnTo>
                <a:lnTo>
                  <a:pt x="1288" y="321"/>
                </a:lnTo>
                <a:lnTo>
                  <a:pt x="1312" y="391"/>
                </a:lnTo>
                <a:lnTo>
                  <a:pt x="1337" y="455"/>
                </a:lnTo>
                <a:lnTo>
                  <a:pt x="1362" y="514"/>
                </a:lnTo>
                <a:lnTo>
                  <a:pt x="1386" y="569"/>
                </a:lnTo>
                <a:lnTo>
                  <a:pt x="1411" y="618"/>
                </a:lnTo>
                <a:lnTo>
                  <a:pt x="1434" y="661"/>
                </a:lnTo>
                <a:lnTo>
                  <a:pt x="1454" y="699"/>
                </a:lnTo>
                <a:lnTo>
                  <a:pt x="1478" y="645"/>
                </a:lnTo>
                <a:lnTo>
                  <a:pt x="1504" y="596"/>
                </a:lnTo>
                <a:lnTo>
                  <a:pt x="1531" y="551"/>
                </a:lnTo>
                <a:lnTo>
                  <a:pt x="1560" y="509"/>
                </a:lnTo>
                <a:lnTo>
                  <a:pt x="1591" y="470"/>
                </a:lnTo>
                <a:lnTo>
                  <a:pt x="1622" y="434"/>
                </a:lnTo>
                <a:lnTo>
                  <a:pt x="1655" y="399"/>
                </a:lnTo>
                <a:lnTo>
                  <a:pt x="1705" y="355"/>
                </a:lnTo>
                <a:lnTo>
                  <a:pt x="1756" y="315"/>
                </a:lnTo>
                <a:lnTo>
                  <a:pt x="1808" y="278"/>
                </a:lnTo>
                <a:lnTo>
                  <a:pt x="1863" y="245"/>
                </a:lnTo>
                <a:lnTo>
                  <a:pt x="1920" y="216"/>
                </a:lnTo>
                <a:lnTo>
                  <a:pt x="1978" y="191"/>
                </a:lnTo>
                <a:lnTo>
                  <a:pt x="2038" y="168"/>
                </a:lnTo>
                <a:lnTo>
                  <a:pt x="2100" y="150"/>
                </a:lnTo>
                <a:lnTo>
                  <a:pt x="2163" y="136"/>
                </a:lnTo>
                <a:lnTo>
                  <a:pt x="2230" y="126"/>
                </a:lnTo>
                <a:lnTo>
                  <a:pt x="2279" y="121"/>
                </a:lnTo>
                <a:lnTo>
                  <a:pt x="2328" y="120"/>
                </a:lnTo>
                <a:lnTo>
                  <a:pt x="2379" y="120"/>
                </a:lnTo>
                <a:lnTo>
                  <a:pt x="2432" y="125"/>
                </a:lnTo>
                <a:lnTo>
                  <a:pt x="2485" y="132"/>
                </a:lnTo>
                <a:lnTo>
                  <a:pt x="2541" y="145"/>
                </a:lnTo>
                <a:lnTo>
                  <a:pt x="2600" y="161"/>
                </a:lnTo>
                <a:lnTo>
                  <a:pt x="2577" y="217"/>
                </a:lnTo>
                <a:lnTo>
                  <a:pt x="2551" y="268"/>
                </a:lnTo>
                <a:lnTo>
                  <a:pt x="2524" y="315"/>
                </a:lnTo>
                <a:lnTo>
                  <a:pt x="2494" y="358"/>
                </a:lnTo>
                <a:lnTo>
                  <a:pt x="2463" y="398"/>
                </a:lnTo>
                <a:lnTo>
                  <a:pt x="2430" y="434"/>
                </a:lnTo>
                <a:lnTo>
                  <a:pt x="2397" y="469"/>
                </a:lnTo>
                <a:lnTo>
                  <a:pt x="2348" y="514"/>
                </a:lnTo>
                <a:lnTo>
                  <a:pt x="2297" y="554"/>
                </a:lnTo>
                <a:lnTo>
                  <a:pt x="2243" y="591"/>
                </a:lnTo>
                <a:lnTo>
                  <a:pt x="2189" y="624"/>
                </a:lnTo>
                <a:lnTo>
                  <a:pt x="2132" y="652"/>
                </a:lnTo>
                <a:lnTo>
                  <a:pt x="2073" y="678"/>
                </a:lnTo>
                <a:lnTo>
                  <a:pt x="2013" y="699"/>
                </a:lnTo>
                <a:lnTo>
                  <a:pt x="1951" y="717"/>
                </a:lnTo>
                <a:lnTo>
                  <a:pt x="1887" y="732"/>
                </a:lnTo>
                <a:lnTo>
                  <a:pt x="1821" y="742"/>
                </a:lnTo>
                <a:lnTo>
                  <a:pt x="1774" y="746"/>
                </a:lnTo>
                <a:lnTo>
                  <a:pt x="1725" y="748"/>
                </a:lnTo>
                <a:lnTo>
                  <a:pt x="1676" y="747"/>
                </a:lnTo>
                <a:lnTo>
                  <a:pt x="1625" y="744"/>
                </a:lnTo>
                <a:lnTo>
                  <a:pt x="1573" y="736"/>
                </a:lnTo>
                <a:lnTo>
                  <a:pt x="1518" y="726"/>
                </a:lnTo>
                <a:lnTo>
                  <a:pt x="1461" y="710"/>
                </a:lnTo>
                <a:lnTo>
                  <a:pt x="1475" y="734"/>
                </a:lnTo>
                <a:lnTo>
                  <a:pt x="1488" y="754"/>
                </a:lnTo>
                <a:lnTo>
                  <a:pt x="1497" y="770"/>
                </a:lnTo>
                <a:lnTo>
                  <a:pt x="1506" y="783"/>
                </a:lnTo>
                <a:lnTo>
                  <a:pt x="1570" y="771"/>
                </a:lnTo>
                <a:lnTo>
                  <a:pt x="1636" y="762"/>
                </a:lnTo>
                <a:lnTo>
                  <a:pt x="1701" y="754"/>
                </a:lnTo>
                <a:lnTo>
                  <a:pt x="1766" y="750"/>
                </a:lnTo>
                <a:lnTo>
                  <a:pt x="1832" y="748"/>
                </a:lnTo>
                <a:lnTo>
                  <a:pt x="1898" y="748"/>
                </a:lnTo>
                <a:lnTo>
                  <a:pt x="1962" y="751"/>
                </a:lnTo>
                <a:lnTo>
                  <a:pt x="2027" y="758"/>
                </a:lnTo>
                <a:lnTo>
                  <a:pt x="2090" y="765"/>
                </a:lnTo>
                <a:lnTo>
                  <a:pt x="2153" y="777"/>
                </a:lnTo>
                <a:lnTo>
                  <a:pt x="2214" y="789"/>
                </a:lnTo>
                <a:lnTo>
                  <a:pt x="2274" y="806"/>
                </a:lnTo>
                <a:lnTo>
                  <a:pt x="2332" y="825"/>
                </a:lnTo>
                <a:lnTo>
                  <a:pt x="2390" y="847"/>
                </a:lnTo>
                <a:lnTo>
                  <a:pt x="2443" y="871"/>
                </a:lnTo>
                <a:lnTo>
                  <a:pt x="2496" y="898"/>
                </a:lnTo>
                <a:lnTo>
                  <a:pt x="2547" y="929"/>
                </a:lnTo>
                <a:lnTo>
                  <a:pt x="2594" y="961"/>
                </a:lnTo>
                <a:lnTo>
                  <a:pt x="2639" y="997"/>
                </a:lnTo>
                <a:lnTo>
                  <a:pt x="2681" y="1035"/>
                </a:lnTo>
                <a:lnTo>
                  <a:pt x="2721" y="1077"/>
                </a:lnTo>
                <a:lnTo>
                  <a:pt x="2757" y="1121"/>
                </a:lnTo>
                <a:lnTo>
                  <a:pt x="2789" y="1169"/>
                </a:lnTo>
                <a:lnTo>
                  <a:pt x="2817" y="1219"/>
                </a:lnTo>
                <a:lnTo>
                  <a:pt x="2843" y="1272"/>
                </a:lnTo>
                <a:lnTo>
                  <a:pt x="2863" y="1329"/>
                </a:lnTo>
                <a:lnTo>
                  <a:pt x="2879" y="1388"/>
                </a:lnTo>
                <a:lnTo>
                  <a:pt x="2892" y="1451"/>
                </a:lnTo>
                <a:lnTo>
                  <a:pt x="2900" y="1517"/>
                </a:lnTo>
                <a:lnTo>
                  <a:pt x="2902" y="1586"/>
                </a:lnTo>
                <a:lnTo>
                  <a:pt x="2900" y="1657"/>
                </a:lnTo>
                <a:lnTo>
                  <a:pt x="2899" y="1727"/>
                </a:lnTo>
                <a:lnTo>
                  <a:pt x="2893" y="1798"/>
                </a:lnTo>
                <a:lnTo>
                  <a:pt x="2886" y="1869"/>
                </a:lnTo>
                <a:lnTo>
                  <a:pt x="2875" y="1942"/>
                </a:lnTo>
                <a:lnTo>
                  <a:pt x="2860" y="2016"/>
                </a:lnTo>
                <a:lnTo>
                  <a:pt x="2843" y="2089"/>
                </a:lnTo>
                <a:lnTo>
                  <a:pt x="2823" y="2163"/>
                </a:lnTo>
                <a:lnTo>
                  <a:pt x="2800" y="2236"/>
                </a:lnTo>
                <a:lnTo>
                  <a:pt x="2774" y="2309"/>
                </a:lnTo>
                <a:lnTo>
                  <a:pt x="2745" y="2382"/>
                </a:lnTo>
                <a:lnTo>
                  <a:pt x="2712" y="2453"/>
                </a:lnTo>
                <a:lnTo>
                  <a:pt x="2678" y="2523"/>
                </a:lnTo>
                <a:lnTo>
                  <a:pt x="2640" y="2592"/>
                </a:lnTo>
                <a:lnTo>
                  <a:pt x="2600" y="2659"/>
                </a:lnTo>
                <a:lnTo>
                  <a:pt x="2557" y="2724"/>
                </a:lnTo>
                <a:lnTo>
                  <a:pt x="2512" y="2787"/>
                </a:lnTo>
                <a:lnTo>
                  <a:pt x="2464" y="2847"/>
                </a:lnTo>
                <a:lnTo>
                  <a:pt x="2413" y="2904"/>
                </a:lnTo>
                <a:lnTo>
                  <a:pt x="2359" y="2958"/>
                </a:lnTo>
                <a:lnTo>
                  <a:pt x="2303" y="3009"/>
                </a:lnTo>
                <a:lnTo>
                  <a:pt x="2245" y="3056"/>
                </a:lnTo>
                <a:lnTo>
                  <a:pt x="2184" y="3100"/>
                </a:lnTo>
                <a:lnTo>
                  <a:pt x="2122" y="3139"/>
                </a:lnTo>
                <a:lnTo>
                  <a:pt x="2056" y="3174"/>
                </a:lnTo>
                <a:lnTo>
                  <a:pt x="1988" y="3204"/>
                </a:lnTo>
                <a:lnTo>
                  <a:pt x="1917" y="3229"/>
                </a:lnTo>
                <a:lnTo>
                  <a:pt x="1845" y="3250"/>
                </a:lnTo>
                <a:lnTo>
                  <a:pt x="1771" y="3265"/>
                </a:lnTo>
                <a:lnTo>
                  <a:pt x="1693" y="3273"/>
                </a:lnTo>
                <a:lnTo>
                  <a:pt x="1615" y="3276"/>
                </a:lnTo>
                <a:lnTo>
                  <a:pt x="1601" y="3269"/>
                </a:lnTo>
                <a:lnTo>
                  <a:pt x="1581" y="3262"/>
                </a:lnTo>
                <a:lnTo>
                  <a:pt x="1557" y="3258"/>
                </a:lnTo>
                <a:lnTo>
                  <a:pt x="1530" y="3255"/>
                </a:lnTo>
                <a:lnTo>
                  <a:pt x="1499" y="3254"/>
                </a:lnTo>
                <a:lnTo>
                  <a:pt x="1467" y="3254"/>
                </a:lnTo>
                <a:lnTo>
                  <a:pt x="1434" y="3255"/>
                </a:lnTo>
                <a:lnTo>
                  <a:pt x="1400" y="3257"/>
                </a:lnTo>
                <a:lnTo>
                  <a:pt x="1367" y="3259"/>
                </a:lnTo>
                <a:lnTo>
                  <a:pt x="1335" y="3262"/>
                </a:lnTo>
                <a:lnTo>
                  <a:pt x="1305" y="3266"/>
                </a:lnTo>
                <a:lnTo>
                  <a:pt x="1277" y="3269"/>
                </a:lnTo>
                <a:lnTo>
                  <a:pt x="1254" y="3271"/>
                </a:lnTo>
                <a:lnTo>
                  <a:pt x="1235" y="3273"/>
                </a:lnTo>
                <a:lnTo>
                  <a:pt x="1221" y="3274"/>
                </a:lnTo>
                <a:lnTo>
                  <a:pt x="1212" y="3274"/>
                </a:lnTo>
                <a:lnTo>
                  <a:pt x="1134" y="3266"/>
                </a:lnTo>
                <a:lnTo>
                  <a:pt x="1058" y="3251"/>
                </a:lnTo>
                <a:lnTo>
                  <a:pt x="985" y="3230"/>
                </a:lnTo>
                <a:lnTo>
                  <a:pt x="914" y="3206"/>
                </a:lnTo>
                <a:lnTo>
                  <a:pt x="846" y="3175"/>
                </a:lnTo>
                <a:lnTo>
                  <a:pt x="779" y="3141"/>
                </a:lnTo>
                <a:lnTo>
                  <a:pt x="716" y="3102"/>
                </a:lnTo>
                <a:lnTo>
                  <a:pt x="654" y="3058"/>
                </a:lnTo>
                <a:lnTo>
                  <a:pt x="596" y="3011"/>
                </a:lnTo>
                <a:lnTo>
                  <a:pt x="540" y="2960"/>
                </a:lnTo>
                <a:lnTo>
                  <a:pt x="487" y="2906"/>
                </a:lnTo>
                <a:lnTo>
                  <a:pt x="436" y="2849"/>
                </a:lnTo>
                <a:lnTo>
                  <a:pt x="387" y="2789"/>
                </a:lnTo>
                <a:lnTo>
                  <a:pt x="342" y="2726"/>
                </a:lnTo>
                <a:lnTo>
                  <a:pt x="299" y="2661"/>
                </a:lnTo>
                <a:lnTo>
                  <a:pt x="259" y="2594"/>
                </a:lnTo>
                <a:lnTo>
                  <a:pt x="222" y="2525"/>
                </a:lnTo>
                <a:lnTo>
                  <a:pt x="187" y="2455"/>
                </a:lnTo>
                <a:lnTo>
                  <a:pt x="156" y="2384"/>
                </a:lnTo>
                <a:lnTo>
                  <a:pt x="127" y="2310"/>
                </a:lnTo>
                <a:lnTo>
                  <a:pt x="101" y="2237"/>
                </a:lnTo>
                <a:lnTo>
                  <a:pt x="79" y="2164"/>
                </a:lnTo>
                <a:lnTo>
                  <a:pt x="58" y="2090"/>
                </a:lnTo>
                <a:lnTo>
                  <a:pt x="41" y="2016"/>
                </a:lnTo>
                <a:lnTo>
                  <a:pt x="27" y="1942"/>
                </a:lnTo>
                <a:lnTo>
                  <a:pt x="16" y="1870"/>
                </a:lnTo>
                <a:lnTo>
                  <a:pt x="9" y="1798"/>
                </a:lnTo>
                <a:lnTo>
                  <a:pt x="4" y="1728"/>
                </a:lnTo>
                <a:lnTo>
                  <a:pt x="2" y="1657"/>
                </a:lnTo>
                <a:lnTo>
                  <a:pt x="0" y="1586"/>
                </a:lnTo>
                <a:lnTo>
                  <a:pt x="3" y="1519"/>
                </a:lnTo>
                <a:lnTo>
                  <a:pt x="10" y="1453"/>
                </a:lnTo>
                <a:lnTo>
                  <a:pt x="22" y="1391"/>
                </a:lnTo>
                <a:lnTo>
                  <a:pt x="38" y="1333"/>
                </a:lnTo>
                <a:lnTo>
                  <a:pt x="58" y="1277"/>
                </a:lnTo>
                <a:lnTo>
                  <a:pt x="83" y="1224"/>
                </a:lnTo>
                <a:lnTo>
                  <a:pt x="111" y="1174"/>
                </a:lnTo>
                <a:lnTo>
                  <a:pt x="142" y="1127"/>
                </a:lnTo>
                <a:lnTo>
                  <a:pt x="177" y="1083"/>
                </a:lnTo>
                <a:lnTo>
                  <a:pt x="215" y="1042"/>
                </a:lnTo>
                <a:lnTo>
                  <a:pt x="256" y="1003"/>
                </a:lnTo>
                <a:lnTo>
                  <a:pt x="300" y="967"/>
                </a:lnTo>
                <a:lnTo>
                  <a:pt x="347" y="934"/>
                </a:lnTo>
                <a:lnTo>
                  <a:pt x="396" y="904"/>
                </a:lnTo>
                <a:lnTo>
                  <a:pt x="447" y="877"/>
                </a:lnTo>
                <a:lnTo>
                  <a:pt x="501" y="852"/>
                </a:lnTo>
                <a:lnTo>
                  <a:pt x="556" y="830"/>
                </a:lnTo>
                <a:lnTo>
                  <a:pt x="614" y="811"/>
                </a:lnTo>
                <a:lnTo>
                  <a:pt x="672" y="794"/>
                </a:lnTo>
                <a:lnTo>
                  <a:pt x="732" y="780"/>
                </a:lnTo>
                <a:lnTo>
                  <a:pt x="793" y="768"/>
                </a:lnTo>
                <a:lnTo>
                  <a:pt x="856" y="760"/>
                </a:lnTo>
                <a:lnTo>
                  <a:pt x="919" y="753"/>
                </a:lnTo>
                <a:lnTo>
                  <a:pt x="983" y="749"/>
                </a:lnTo>
                <a:lnTo>
                  <a:pt x="1047" y="748"/>
                </a:lnTo>
                <a:lnTo>
                  <a:pt x="1112" y="749"/>
                </a:lnTo>
                <a:lnTo>
                  <a:pt x="1176" y="752"/>
                </a:lnTo>
                <a:lnTo>
                  <a:pt x="1241" y="759"/>
                </a:lnTo>
                <a:lnTo>
                  <a:pt x="1306" y="767"/>
                </a:lnTo>
                <a:lnTo>
                  <a:pt x="1283" y="725"/>
                </a:lnTo>
                <a:lnTo>
                  <a:pt x="1258" y="678"/>
                </a:lnTo>
                <a:lnTo>
                  <a:pt x="1234" y="625"/>
                </a:lnTo>
                <a:lnTo>
                  <a:pt x="1207" y="566"/>
                </a:lnTo>
                <a:lnTo>
                  <a:pt x="1181" y="503"/>
                </a:lnTo>
                <a:lnTo>
                  <a:pt x="1155" y="435"/>
                </a:lnTo>
                <a:lnTo>
                  <a:pt x="1130" y="362"/>
                </a:lnTo>
                <a:lnTo>
                  <a:pt x="1108" y="284"/>
                </a:lnTo>
                <a:lnTo>
                  <a:pt x="1086" y="202"/>
                </a:lnTo>
                <a:lnTo>
                  <a:pt x="1067" y="116"/>
                </a:lnTo>
                <a:lnTo>
                  <a:pt x="1051" y="25"/>
                </a:lnTo>
                <a:lnTo>
                  <a:pt x="121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54" name="Group 1053"/>
          <p:cNvGrpSpPr/>
          <p:nvPr/>
        </p:nvGrpSpPr>
        <p:grpSpPr>
          <a:xfrm>
            <a:off x="2606801" y="1928813"/>
            <a:ext cx="420688" cy="520700"/>
            <a:chOff x="2651125" y="1928813"/>
            <a:chExt cx="420688" cy="520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7" name="Freeform 479"/>
            <p:cNvSpPr>
              <a:spLocks/>
            </p:cNvSpPr>
            <p:nvPr/>
          </p:nvSpPr>
          <p:spPr bwMode="auto">
            <a:xfrm>
              <a:off x="2651125" y="2171700"/>
              <a:ext cx="373063" cy="138112"/>
            </a:xfrm>
            <a:custGeom>
              <a:avLst/>
              <a:gdLst>
                <a:gd name="T0" fmla="*/ 2203 w 2347"/>
                <a:gd name="T1" fmla="*/ 0 h 880"/>
                <a:gd name="T2" fmla="*/ 2211 w 2347"/>
                <a:gd name="T3" fmla="*/ 5 h 880"/>
                <a:gd name="T4" fmla="*/ 2235 w 2347"/>
                <a:gd name="T5" fmla="*/ 16 h 880"/>
                <a:gd name="T6" fmla="*/ 2267 w 2347"/>
                <a:gd name="T7" fmla="*/ 33 h 880"/>
                <a:gd name="T8" fmla="*/ 2299 w 2347"/>
                <a:gd name="T9" fmla="*/ 56 h 880"/>
                <a:gd name="T10" fmla="*/ 2328 w 2347"/>
                <a:gd name="T11" fmla="*/ 87 h 880"/>
                <a:gd name="T12" fmla="*/ 2345 w 2347"/>
                <a:gd name="T13" fmla="*/ 128 h 880"/>
                <a:gd name="T14" fmla="*/ 2347 w 2347"/>
                <a:gd name="T15" fmla="*/ 675 h 880"/>
                <a:gd name="T16" fmla="*/ 2335 w 2347"/>
                <a:gd name="T17" fmla="*/ 707 h 880"/>
                <a:gd name="T18" fmla="*/ 2308 w 2347"/>
                <a:gd name="T19" fmla="*/ 734 h 880"/>
                <a:gd name="T20" fmla="*/ 2272 w 2347"/>
                <a:gd name="T21" fmla="*/ 754 h 880"/>
                <a:gd name="T22" fmla="*/ 2236 w 2347"/>
                <a:gd name="T23" fmla="*/ 769 h 880"/>
                <a:gd name="T24" fmla="*/ 2209 w 2347"/>
                <a:gd name="T25" fmla="*/ 778 h 880"/>
                <a:gd name="T26" fmla="*/ 2199 w 2347"/>
                <a:gd name="T27" fmla="*/ 781 h 880"/>
                <a:gd name="T28" fmla="*/ 1627 w 2347"/>
                <a:gd name="T29" fmla="*/ 866 h 880"/>
                <a:gd name="T30" fmla="*/ 1554 w 2347"/>
                <a:gd name="T31" fmla="*/ 876 h 880"/>
                <a:gd name="T32" fmla="*/ 1489 w 2347"/>
                <a:gd name="T33" fmla="*/ 880 h 880"/>
                <a:gd name="T34" fmla="*/ 0 w 2347"/>
                <a:gd name="T35" fmla="*/ 880 h 880"/>
                <a:gd name="T36" fmla="*/ 1452 w 2347"/>
                <a:gd name="T37" fmla="*/ 784 h 880"/>
                <a:gd name="T38" fmla="*/ 1502 w 2347"/>
                <a:gd name="T39" fmla="*/ 772 h 880"/>
                <a:gd name="T40" fmla="*/ 1541 w 2347"/>
                <a:gd name="T41" fmla="*/ 741 h 880"/>
                <a:gd name="T42" fmla="*/ 107 w 2347"/>
                <a:gd name="T43" fmla="*/ 720 h 880"/>
                <a:gd name="T44" fmla="*/ 1569 w 2347"/>
                <a:gd name="T45" fmla="*/ 640 h 880"/>
                <a:gd name="T46" fmla="*/ 107 w 2347"/>
                <a:gd name="T47" fmla="*/ 571 h 880"/>
                <a:gd name="T48" fmla="*/ 1569 w 2347"/>
                <a:gd name="T49" fmla="*/ 491 h 880"/>
                <a:gd name="T50" fmla="*/ 107 w 2347"/>
                <a:gd name="T51" fmla="*/ 427 h 880"/>
                <a:gd name="T52" fmla="*/ 1569 w 2347"/>
                <a:gd name="T53" fmla="*/ 348 h 880"/>
                <a:gd name="T54" fmla="*/ 107 w 2347"/>
                <a:gd name="T55" fmla="*/ 278 h 880"/>
                <a:gd name="T56" fmla="*/ 1563 w 2347"/>
                <a:gd name="T57" fmla="*/ 199 h 880"/>
                <a:gd name="T58" fmla="*/ 1539 w 2347"/>
                <a:gd name="T59" fmla="*/ 156 h 880"/>
                <a:gd name="T60" fmla="*/ 1500 w 2347"/>
                <a:gd name="T61" fmla="*/ 127 h 880"/>
                <a:gd name="T62" fmla="*/ 1452 w 2347"/>
                <a:gd name="T63" fmla="*/ 116 h 880"/>
                <a:gd name="T64" fmla="*/ 0 w 2347"/>
                <a:gd name="T65" fmla="*/ 0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47" h="880">
                  <a:moveTo>
                    <a:pt x="0" y="0"/>
                  </a:moveTo>
                  <a:lnTo>
                    <a:pt x="2203" y="0"/>
                  </a:lnTo>
                  <a:lnTo>
                    <a:pt x="2203" y="2"/>
                  </a:lnTo>
                  <a:lnTo>
                    <a:pt x="2211" y="5"/>
                  </a:lnTo>
                  <a:lnTo>
                    <a:pt x="2222" y="10"/>
                  </a:lnTo>
                  <a:lnTo>
                    <a:pt x="2235" y="16"/>
                  </a:lnTo>
                  <a:lnTo>
                    <a:pt x="2251" y="23"/>
                  </a:lnTo>
                  <a:lnTo>
                    <a:pt x="2267" y="33"/>
                  </a:lnTo>
                  <a:lnTo>
                    <a:pt x="2284" y="44"/>
                  </a:lnTo>
                  <a:lnTo>
                    <a:pt x="2299" y="56"/>
                  </a:lnTo>
                  <a:lnTo>
                    <a:pt x="2314" y="71"/>
                  </a:lnTo>
                  <a:lnTo>
                    <a:pt x="2328" y="87"/>
                  </a:lnTo>
                  <a:lnTo>
                    <a:pt x="2337" y="106"/>
                  </a:lnTo>
                  <a:lnTo>
                    <a:pt x="2345" y="128"/>
                  </a:lnTo>
                  <a:lnTo>
                    <a:pt x="2347" y="151"/>
                  </a:lnTo>
                  <a:lnTo>
                    <a:pt x="2347" y="675"/>
                  </a:lnTo>
                  <a:lnTo>
                    <a:pt x="2343" y="692"/>
                  </a:lnTo>
                  <a:lnTo>
                    <a:pt x="2335" y="707"/>
                  </a:lnTo>
                  <a:lnTo>
                    <a:pt x="2324" y="721"/>
                  </a:lnTo>
                  <a:lnTo>
                    <a:pt x="2308" y="734"/>
                  </a:lnTo>
                  <a:lnTo>
                    <a:pt x="2291" y="745"/>
                  </a:lnTo>
                  <a:lnTo>
                    <a:pt x="2272" y="754"/>
                  </a:lnTo>
                  <a:lnTo>
                    <a:pt x="2254" y="763"/>
                  </a:lnTo>
                  <a:lnTo>
                    <a:pt x="2236" y="769"/>
                  </a:lnTo>
                  <a:lnTo>
                    <a:pt x="2222" y="774"/>
                  </a:lnTo>
                  <a:lnTo>
                    <a:pt x="2209" y="778"/>
                  </a:lnTo>
                  <a:lnTo>
                    <a:pt x="2201" y="780"/>
                  </a:lnTo>
                  <a:lnTo>
                    <a:pt x="2199" y="781"/>
                  </a:lnTo>
                  <a:lnTo>
                    <a:pt x="1662" y="855"/>
                  </a:lnTo>
                  <a:lnTo>
                    <a:pt x="1627" y="866"/>
                  </a:lnTo>
                  <a:lnTo>
                    <a:pt x="1590" y="873"/>
                  </a:lnTo>
                  <a:lnTo>
                    <a:pt x="1554" y="876"/>
                  </a:lnTo>
                  <a:lnTo>
                    <a:pt x="1519" y="879"/>
                  </a:lnTo>
                  <a:lnTo>
                    <a:pt x="1489" y="880"/>
                  </a:lnTo>
                  <a:lnTo>
                    <a:pt x="1462" y="880"/>
                  </a:lnTo>
                  <a:lnTo>
                    <a:pt x="0" y="880"/>
                  </a:lnTo>
                  <a:lnTo>
                    <a:pt x="0" y="784"/>
                  </a:lnTo>
                  <a:lnTo>
                    <a:pt x="1452" y="784"/>
                  </a:lnTo>
                  <a:lnTo>
                    <a:pt x="1478" y="781"/>
                  </a:lnTo>
                  <a:lnTo>
                    <a:pt x="1502" y="772"/>
                  </a:lnTo>
                  <a:lnTo>
                    <a:pt x="1523" y="758"/>
                  </a:lnTo>
                  <a:lnTo>
                    <a:pt x="1541" y="741"/>
                  </a:lnTo>
                  <a:lnTo>
                    <a:pt x="1556" y="720"/>
                  </a:lnTo>
                  <a:lnTo>
                    <a:pt x="107" y="720"/>
                  </a:lnTo>
                  <a:lnTo>
                    <a:pt x="107" y="640"/>
                  </a:lnTo>
                  <a:lnTo>
                    <a:pt x="1569" y="640"/>
                  </a:lnTo>
                  <a:lnTo>
                    <a:pt x="1569" y="571"/>
                  </a:lnTo>
                  <a:lnTo>
                    <a:pt x="107" y="571"/>
                  </a:lnTo>
                  <a:lnTo>
                    <a:pt x="107" y="491"/>
                  </a:lnTo>
                  <a:lnTo>
                    <a:pt x="1569" y="491"/>
                  </a:lnTo>
                  <a:lnTo>
                    <a:pt x="1569" y="427"/>
                  </a:lnTo>
                  <a:lnTo>
                    <a:pt x="107" y="427"/>
                  </a:lnTo>
                  <a:lnTo>
                    <a:pt x="107" y="348"/>
                  </a:lnTo>
                  <a:lnTo>
                    <a:pt x="1569" y="348"/>
                  </a:lnTo>
                  <a:lnTo>
                    <a:pt x="1569" y="278"/>
                  </a:lnTo>
                  <a:lnTo>
                    <a:pt x="107" y="278"/>
                  </a:lnTo>
                  <a:lnTo>
                    <a:pt x="107" y="199"/>
                  </a:lnTo>
                  <a:lnTo>
                    <a:pt x="1563" y="199"/>
                  </a:lnTo>
                  <a:lnTo>
                    <a:pt x="1554" y="177"/>
                  </a:lnTo>
                  <a:lnTo>
                    <a:pt x="1539" y="156"/>
                  </a:lnTo>
                  <a:lnTo>
                    <a:pt x="1521" y="139"/>
                  </a:lnTo>
                  <a:lnTo>
                    <a:pt x="1500" y="127"/>
                  </a:lnTo>
                  <a:lnTo>
                    <a:pt x="1477" y="119"/>
                  </a:lnTo>
                  <a:lnTo>
                    <a:pt x="1452" y="116"/>
                  </a:lnTo>
                  <a:lnTo>
                    <a:pt x="0" y="1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8" name="Freeform 480"/>
            <p:cNvSpPr>
              <a:spLocks/>
            </p:cNvSpPr>
            <p:nvPr/>
          </p:nvSpPr>
          <p:spPr bwMode="auto">
            <a:xfrm>
              <a:off x="2698750" y="2309813"/>
              <a:ext cx="373063" cy="139700"/>
            </a:xfrm>
            <a:custGeom>
              <a:avLst/>
              <a:gdLst>
                <a:gd name="T0" fmla="*/ 2347 w 2347"/>
                <a:gd name="T1" fmla="*/ 0 h 878"/>
                <a:gd name="T2" fmla="*/ 895 w 2347"/>
                <a:gd name="T3" fmla="*/ 116 h 878"/>
                <a:gd name="T4" fmla="*/ 846 w 2347"/>
                <a:gd name="T5" fmla="*/ 126 h 878"/>
                <a:gd name="T6" fmla="*/ 808 w 2347"/>
                <a:gd name="T7" fmla="*/ 155 h 878"/>
                <a:gd name="T8" fmla="*/ 784 w 2347"/>
                <a:gd name="T9" fmla="*/ 199 h 878"/>
                <a:gd name="T10" fmla="*/ 2239 w 2347"/>
                <a:gd name="T11" fmla="*/ 277 h 878"/>
                <a:gd name="T12" fmla="*/ 777 w 2347"/>
                <a:gd name="T13" fmla="*/ 346 h 878"/>
                <a:gd name="T14" fmla="*/ 2239 w 2347"/>
                <a:gd name="T15" fmla="*/ 425 h 878"/>
                <a:gd name="T16" fmla="*/ 777 w 2347"/>
                <a:gd name="T17" fmla="*/ 491 h 878"/>
                <a:gd name="T18" fmla="*/ 2239 w 2347"/>
                <a:gd name="T19" fmla="*/ 571 h 878"/>
                <a:gd name="T20" fmla="*/ 777 w 2347"/>
                <a:gd name="T21" fmla="*/ 640 h 878"/>
                <a:gd name="T22" fmla="*/ 2239 w 2347"/>
                <a:gd name="T23" fmla="*/ 719 h 878"/>
                <a:gd name="T24" fmla="*/ 805 w 2347"/>
                <a:gd name="T25" fmla="*/ 740 h 878"/>
                <a:gd name="T26" fmla="*/ 844 w 2347"/>
                <a:gd name="T27" fmla="*/ 772 h 878"/>
                <a:gd name="T28" fmla="*/ 894 w 2347"/>
                <a:gd name="T29" fmla="*/ 784 h 878"/>
                <a:gd name="T30" fmla="*/ 2347 w 2347"/>
                <a:gd name="T31" fmla="*/ 878 h 878"/>
                <a:gd name="T32" fmla="*/ 890 w 2347"/>
                <a:gd name="T33" fmla="*/ 878 h 878"/>
                <a:gd name="T34" fmla="*/ 858 w 2347"/>
                <a:gd name="T35" fmla="*/ 878 h 878"/>
                <a:gd name="T36" fmla="*/ 793 w 2347"/>
                <a:gd name="T37" fmla="*/ 876 h 878"/>
                <a:gd name="T38" fmla="*/ 720 w 2347"/>
                <a:gd name="T39" fmla="*/ 864 h 878"/>
                <a:gd name="T40" fmla="*/ 148 w 2347"/>
                <a:gd name="T41" fmla="*/ 779 h 878"/>
                <a:gd name="T42" fmla="*/ 137 w 2347"/>
                <a:gd name="T43" fmla="*/ 777 h 878"/>
                <a:gd name="T44" fmla="*/ 110 w 2347"/>
                <a:gd name="T45" fmla="*/ 768 h 878"/>
                <a:gd name="T46" fmla="*/ 74 w 2347"/>
                <a:gd name="T47" fmla="*/ 754 h 878"/>
                <a:gd name="T48" fmla="*/ 39 w 2347"/>
                <a:gd name="T49" fmla="*/ 733 h 878"/>
                <a:gd name="T50" fmla="*/ 11 w 2347"/>
                <a:gd name="T51" fmla="*/ 707 h 878"/>
                <a:gd name="T52" fmla="*/ 0 w 2347"/>
                <a:gd name="T53" fmla="*/ 675 h 878"/>
                <a:gd name="T54" fmla="*/ 2 w 2347"/>
                <a:gd name="T55" fmla="*/ 126 h 878"/>
                <a:gd name="T56" fmla="*/ 19 w 2347"/>
                <a:gd name="T57" fmla="*/ 87 h 878"/>
                <a:gd name="T58" fmla="*/ 47 w 2347"/>
                <a:gd name="T59" fmla="*/ 55 h 878"/>
                <a:gd name="T60" fmla="*/ 80 w 2347"/>
                <a:gd name="T61" fmla="*/ 32 h 878"/>
                <a:gd name="T62" fmla="*/ 111 w 2347"/>
                <a:gd name="T63" fmla="*/ 15 h 878"/>
                <a:gd name="T64" fmla="*/ 135 w 2347"/>
                <a:gd name="T65" fmla="*/ 5 h 878"/>
                <a:gd name="T66" fmla="*/ 143 w 2347"/>
                <a:gd name="T67" fmla="*/ 0 h 878"/>
                <a:gd name="T68" fmla="*/ 1162 w 2347"/>
                <a:gd name="T69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47" h="878">
                  <a:moveTo>
                    <a:pt x="1162" y="0"/>
                  </a:moveTo>
                  <a:lnTo>
                    <a:pt x="2347" y="0"/>
                  </a:lnTo>
                  <a:lnTo>
                    <a:pt x="2347" y="116"/>
                  </a:lnTo>
                  <a:lnTo>
                    <a:pt x="895" y="116"/>
                  </a:lnTo>
                  <a:lnTo>
                    <a:pt x="870" y="118"/>
                  </a:lnTo>
                  <a:lnTo>
                    <a:pt x="846" y="126"/>
                  </a:lnTo>
                  <a:lnTo>
                    <a:pt x="825" y="139"/>
                  </a:lnTo>
                  <a:lnTo>
                    <a:pt x="808" y="155"/>
                  </a:lnTo>
                  <a:lnTo>
                    <a:pt x="793" y="175"/>
                  </a:lnTo>
                  <a:lnTo>
                    <a:pt x="784" y="199"/>
                  </a:lnTo>
                  <a:lnTo>
                    <a:pt x="2239" y="199"/>
                  </a:lnTo>
                  <a:lnTo>
                    <a:pt x="2239" y="277"/>
                  </a:lnTo>
                  <a:lnTo>
                    <a:pt x="777" y="277"/>
                  </a:lnTo>
                  <a:lnTo>
                    <a:pt x="777" y="346"/>
                  </a:lnTo>
                  <a:lnTo>
                    <a:pt x="2239" y="346"/>
                  </a:lnTo>
                  <a:lnTo>
                    <a:pt x="2239" y="425"/>
                  </a:lnTo>
                  <a:lnTo>
                    <a:pt x="777" y="425"/>
                  </a:lnTo>
                  <a:lnTo>
                    <a:pt x="777" y="491"/>
                  </a:lnTo>
                  <a:lnTo>
                    <a:pt x="2239" y="491"/>
                  </a:lnTo>
                  <a:lnTo>
                    <a:pt x="2239" y="571"/>
                  </a:lnTo>
                  <a:lnTo>
                    <a:pt x="777" y="571"/>
                  </a:lnTo>
                  <a:lnTo>
                    <a:pt x="777" y="640"/>
                  </a:lnTo>
                  <a:lnTo>
                    <a:pt x="2239" y="640"/>
                  </a:lnTo>
                  <a:lnTo>
                    <a:pt x="2239" y="719"/>
                  </a:lnTo>
                  <a:lnTo>
                    <a:pt x="791" y="719"/>
                  </a:lnTo>
                  <a:lnTo>
                    <a:pt x="805" y="740"/>
                  </a:lnTo>
                  <a:lnTo>
                    <a:pt x="822" y="758"/>
                  </a:lnTo>
                  <a:lnTo>
                    <a:pt x="844" y="772"/>
                  </a:lnTo>
                  <a:lnTo>
                    <a:pt x="868" y="780"/>
                  </a:lnTo>
                  <a:lnTo>
                    <a:pt x="894" y="784"/>
                  </a:lnTo>
                  <a:lnTo>
                    <a:pt x="2347" y="784"/>
                  </a:lnTo>
                  <a:lnTo>
                    <a:pt x="2347" y="878"/>
                  </a:lnTo>
                  <a:lnTo>
                    <a:pt x="895" y="878"/>
                  </a:lnTo>
                  <a:lnTo>
                    <a:pt x="890" y="878"/>
                  </a:lnTo>
                  <a:lnTo>
                    <a:pt x="884" y="878"/>
                  </a:lnTo>
                  <a:lnTo>
                    <a:pt x="858" y="878"/>
                  </a:lnTo>
                  <a:lnTo>
                    <a:pt x="828" y="878"/>
                  </a:lnTo>
                  <a:lnTo>
                    <a:pt x="793" y="876"/>
                  </a:lnTo>
                  <a:lnTo>
                    <a:pt x="756" y="872"/>
                  </a:lnTo>
                  <a:lnTo>
                    <a:pt x="720" y="864"/>
                  </a:lnTo>
                  <a:lnTo>
                    <a:pt x="685" y="855"/>
                  </a:lnTo>
                  <a:lnTo>
                    <a:pt x="148" y="779"/>
                  </a:lnTo>
                  <a:lnTo>
                    <a:pt x="145" y="779"/>
                  </a:lnTo>
                  <a:lnTo>
                    <a:pt x="137" y="777"/>
                  </a:lnTo>
                  <a:lnTo>
                    <a:pt x="125" y="773"/>
                  </a:lnTo>
                  <a:lnTo>
                    <a:pt x="110" y="768"/>
                  </a:lnTo>
                  <a:lnTo>
                    <a:pt x="92" y="761"/>
                  </a:lnTo>
                  <a:lnTo>
                    <a:pt x="74" y="754"/>
                  </a:lnTo>
                  <a:lnTo>
                    <a:pt x="56" y="744"/>
                  </a:lnTo>
                  <a:lnTo>
                    <a:pt x="39" y="733"/>
                  </a:lnTo>
                  <a:lnTo>
                    <a:pt x="23" y="721"/>
                  </a:lnTo>
                  <a:lnTo>
                    <a:pt x="11" y="707"/>
                  </a:lnTo>
                  <a:lnTo>
                    <a:pt x="3" y="692"/>
                  </a:lnTo>
                  <a:lnTo>
                    <a:pt x="0" y="675"/>
                  </a:lnTo>
                  <a:lnTo>
                    <a:pt x="0" y="150"/>
                  </a:lnTo>
                  <a:lnTo>
                    <a:pt x="2" y="126"/>
                  </a:lnTo>
                  <a:lnTo>
                    <a:pt x="9" y="106"/>
                  </a:lnTo>
                  <a:lnTo>
                    <a:pt x="19" y="87"/>
                  </a:lnTo>
                  <a:lnTo>
                    <a:pt x="31" y="70"/>
                  </a:lnTo>
                  <a:lnTo>
                    <a:pt x="47" y="55"/>
                  </a:lnTo>
                  <a:lnTo>
                    <a:pt x="63" y="42"/>
                  </a:lnTo>
                  <a:lnTo>
                    <a:pt x="80" y="32"/>
                  </a:lnTo>
                  <a:lnTo>
                    <a:pt x="95" y="22"/>
                  </a:lnTo>
                  <a:lnTo>
                    <a:pt x="111" y="15"/>
                  </a:lnTo>
                  <a:lnTo>
                    <a:pt x="125" y="9"/>
                  </a:lnTo>
                  <a:lnTo>
                    <a:pt x="135" y="5"/>
                  </a:lnTo>
                  <a:lnTo>
                    <a:pt x="143" y="2"/>
                  </a:lnTo>
                  <a:lnTo>
                    <a:pt x="143" y="0"/>
                  </a:lnTo>
                  <a:lnTo>
                    <a:pt x="1162" y="0"/>
                  </a:lnTo>
                  <a:lnTo>
                    <a:pt x="11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9" name="Freeform 481"/>
            <p:cNvSpPr>
              <a:spLocks/>
            </p:cNvSpPr>
            <p:nvPr/>
          </p:nvSpPr>
          <p:spPr bwMode="auto">
            <a:xfrm>
              <a:off x="2765425" y="1928813"/>
              <a:ext cx="204788" cy="239712"/>
            </a:xfrm>
            <a:custGeom>
              <a:avLst/>
              <a:gdLst>
                <a:gd name="T0" fmla="*/ 547 w 1289"/>
                <a:gd name="T1" fmla="*/ 54 h 1507"/>
                <a:gd name="T2" fmla="*/ 588 w 1289"/>
                <a:gd name="T3" fmla="*/ 195 h 1507"/>
                <a:gd name="T4" fmla="*/ 633 w 1289"/>
                <a:gd name="T5" fmla="*/ 297 h 1507"/>
                <a:gd name="T6" fmla="*/ 677 w 1289"/>
                <a:gd name="T7" fmla="*/ 257 h 1507"/>
                <a:gd name="T8" fmla="*/ 735 w 1289"/>
                <a:gd name="T9" fmla="*/ 184 h 1507"/>
                <a:gd name="T10" fmla="*/ 854 w 1289"/>
                <a:gd name="T11" fmla="*/ 100 h 1507"/>
                <a:gd name="T12" fmla="*/ 991 w 1289"/>
                <a:gd name="T13" fmla="*/ 58 h 1507"/>
                <a:gd name="T14" fmla="*/ 1085 w 1289"/>
                <a:gd name="T15" fmla="*/ 58 h 1507"/>
                <a:gd name="T16" fmla="*/ 1141 w 1289"/>
                <a:gd name="T17" fmla="*/ 109 h 1507"/>
                <a:gd name="T18" fmla="*/ 1085 w 1289"/>
                <a:gd name="T19" fmla="*/ 193 h 1507"/>
                <a:gd name="T20" fmla="*/ 989 w 1289"/>
                <a:gd name="T21" fmla="*/ 278 h 1507"/>
                <a:gd name="T22" fmla="*/ 858 w 1289"/>
                <a:gd name="T23" fmla="*/ 333 h 1507"/>
                <a:gd name="T24" fmla="*/ 749 w 1289"/>
                <a:gd name="T25" fmla="*/ 343 h 1507"/>
                <a:gd name="T26" fmla="*/ 649 w 1289"/>
                <a:gd name="T27" fmla="*/ 326 h 1507"/>
                <a:gd name="T28" fmla="*/ 669 w 1289"/>
                <a:gd name="T29" fmla="*/ 360 h 1507"/>
                <a:gd name="T30" fmla="*/ 797 w 1289"/>
                <a:gd name="T31" fmla="*/ 345 h 1507"/>
                <a:gd name="T32" fmla="*/ 925 w 1289"/>
                <a:gd name="T33" fmla="*/ 352 h 1507"/>
                <a:gd name="T34" fmla="*/ 1043 w 1289"/>
                <a:gd name="T35" fmla="*/ 382 h 1507"/>
                <a:gd name="T36" fmla="*/ 1147 w 1289"/>
                <a:gd name="T37" fmla="*/ 437 h 1507"/>
                <a:gd name="T38" fmla="*/ 1227 w 1289"/>
                <a:gd name="T39" fmla="*/ 519 h 1507"/>
                <a:gd name="T40" fmla="*/ 1276 w 1289"/>
                <a:gd name="T41" fmla="*/ 626 h 1507"/>
                <a:gd name="T42" fmla="*/ 1289 w 1289"/>
                <a:gd name="T43" fmla="*/ 763 h 1507"/>
                <a:gd name="T44" fmla="*/ 1275 w 1289"/>
                <a:gd name="T45" fmla="*/ 903 h 1507"/>
                <a:gd name="T46" fmla="*/ 1238 w 1289"/>
                <a:gd name="T47" fmla="*/ 1048 h 1507"/>
                <a:gd name="T48" fmla="*/ 1176 w 1289"/>
                <a:gd name="T49" fmla="*/ 1188 h 1507"/>
                <a:gd name="T50" fmla="*/ 1092 w 1289"/>
                <a:gd name="T51" fmla="*/ 1312 h 1507"/>
                <a:gd name="T52" fmla="*/ 986 w 1289"/>
                <a:gd name="T53" fmla="*/ 1415 h 1507"/>
                <a:gd name="T54" fmla="*/ 861 w 1289"/>
                <a:gd name="T55" fmla="*/ 1482 h 1507"/>
                <a:gd name="T56" fmla="*/ 717 w 1289"/>
                <a:gd name="T57" fmla="*/ 1507 h 1507"/>
                <a:gd name="T58" fmla="*/ 674 w 1289"/>
                <a:gd name="T59" fmla="*/ 1496 h 1507"/>
                <a:gd name="T60" fmla="*/ 611 w 1289"/>
                <a:gd name="T61" fmla="*/ 1499 h 1507"/>
                <a:gd name="T62" fmla="*/ 556 w 1289"/>
                <a:gd name="T63" fmla="*/ 1504 h 1507"/>
                <a:gd name="T64" fmla="*/ 489 w 1289"/>
                <a:gd name="T65" fmla="*/ 1499 h 1507"/>
                <a:gd name="T66" fmla="*/ 351 w 1289"/>
                <a:gd name="T67" fmla="*/ 1448 h 1507"/>
                <a:gd name="T68" fmla="*/ 236 w 1289"/>
                <a:gd name="T69" fmla="*/ 1357 h 1507"/>
                <a:gd name="T70" fmla="*/ 141 w 1289"/>
                <a:gd name="T71" fmla="*/ 1238 h 1507"/>
                <a:gd name="T72" fmla="*/ 70 w 1289"/>
                <a:gd name="T73" fmla="*/ 1101 h 1507"/>
                <a:gd name="T74" fmla="*/ 24 w 1289"/>
                <a:gd name="T75" fmla="*/ 954 h 1507"/>
                <a:gd name="T76" fmla="*/ 2 w 1289"/>
                <a:gd name="T77" fmla="*/ 808 h 1507"/>
                <a:gd name="T78" fmla="*/ 4 w 1289"/>
                <a:gd name="T79" fmla="*/ 669 h 1507"/>
                <a:gd name="T80" fmla="*/ 42 w 1289"/>
                <a:gd name="T81" fmla="*/ 551 h 1507"/>
                <a:gd name="T82" fmla="*/ 113 w 1289"/>
                <a:gd name="T83" fmla="*/ 462 h 1507"/>
                <a:gd name="T84" fmla="*/ 210 w 1289"/>
                <a:gd name="T85" fmla="*/ 398 h 1507"/>
                <a:gd name="T86" fmla="*/ 325 w 1289"/>
                <a:gd name="T87" fmla="*/ 358 h 1507"/>
                <a:gd name="T88" fmla="*/ 451 w 1289"/>
                <a:gd name="T89" fmla="*/ 345 h 1507"/>
                <a:gd name="T90" fmla="*/ 580 w 1289"/>
                <a:gd name="T91" fmla="*/ 353 h 1507"/>
                <a:gd name="T92" fmla="*/ 535 w 1289"/>
                <a:gd name="T93" fmla="*/ 257 h 1507"/>
                <a:gd name="T94" fmla="*/ 489 w 1289"/>
                <a:gd name="T95" fmla="*/ 122 h 1507"/>
                <a:gd name="T96" fmla="*/ 538 w 1289"/>
                <a:gd name="T97" fmla="*/ 0 h 1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89" h="1507">
                  <a:moveTo>
                    <a:pt x="538" y="0"/>
                  </a:moveTo>
                  <a:lnTo>
                    <a:pt x="538" y="0"/>
                  </a:lnTo>
                  <a:lnTo>
                    <a:pt x="547" y="54"/>
                  </a:lnTo>
                  <a:lnTo>
                    <a:pt x="560" y="105"/>
                  </a:lnTo>
                  <a:lnTo>
                    <a:pt x="574" y="152"/>
                  </a:lnTo>
                  <a:lnTo>
                    <a:pt x="588" y="195"/>
                  </a:lnTo>
                  <a:lnTo>
                    <a:pt x="604" y="234"/>
                  </a:lnTo>
                  <a:lnTo>
                    <a:pt x="619" y="268"/>
                  </a:lnTo>
                  <a:lnTo>
                    <a:pt x="633" y="297"/>
                  </a:lnTo>
                  <a:lnTo>
                    <a:pt x="646" y="321"/>
                  </a:lnTo>
                  <a:lnTo>
                    <a:pt x="661" y="287"/>
                  </a:lnTo>
                  <a:lnTo>
                    <a:pt x="677" y="257"/>
                  </a:lnTo>
                  <a:lnTo>
                    <a:pt x="695" y="231"/>
                  </a:lnTo>
                  <a:lnTo>
                    <a:pt x="715" y="206"/>
                  </a:lnTo>
                  <a:lnTo>
                    <a:pt x="735" y="184"/>
                  </a:lnTo>
                  <a:lnTo>
                    <a:pt x="772" y="151"/>
                  </a:lnTo>
                  <a:lnTo>
                    <a:pt x="812" y="122"/>
                  </a:lnTo>
                  <a:lnTo>
                    <a:pt x="854" y="100"/>
                  </a:lnTo>
                  <a:lnTo>
                    <a:pt x="897" y="81"/>
                  </a:lnTo>
                  <a:lnTo>
                    <a:pt x="943" y="67"/>
                  </a:lnTo>
                  <a:lnTo>
                    <a:pt x="991" y="58"/>
                  </a:lnTo>
                  <a:lnTo>
                    <a:pt x="1021" y="55"/>
                  </a:lnTo>
                  <a:lnTo>
                    <a:pt x="1053" y="55"/>
                  </a:lnTo>
                  <a:lnTo>
                    <a:pt x="1085" y="58"/>
                  </a:lnTo>
                  <a:lnTo>
                    <a:pt x="1120" y="64"/>
                  </a:lnTo>
                  <a:lnTo>
                    <a:pt x="1156" y="74"/>
                  </a:lnTo>
                  <a:lnTo>
                    <a:pt x="1141" y="109"/>
                  </a:lnTo>
                  <a:lnTo>
                    <a:pt x="1124" y="140"/>
                  </a:lnTo>
                  <a:lnTo>
                    <a:pt x="1105" y="168"/>
                  </a:lnTo>
                  <a:lnTo>
                    <a:pt x="1085" y="193"/>
                  </a:lnTo>
                  <a:lnTo>
                    <a:pt x="1066" y="216"/>
                  </a:lnTo>
                  <a:lnTo>
                    <a:pt x="1028" y="249"/>
                  </a:lnTo>
                  <a:lnTo>
                    <a:pt x="989" y="278"/>
                  </a:lnTo>
                  <a:lnTo>
                    <a:pt x="947" y="300"/>
                  </a:lnTo>
                  <a:lnTo>
                    <a:pt x="903" y="319"/>
                  </a:lnTo>
                  <a:lnTo>
                    <a:pt x="858" y="333"/>
                  </a:lnTo>
                  <a:lnTo>
                    <a:pt x="810" y="341"/>
                  </a:lnTo>
                  <a:lnTo>
                    <a:pt x="779" y="343"/>
                  </a:lnTo>
                  <a:lnTo>
                    <a:pt x="749" y="343"/>
                  </a:lnTo>
                  <a:lnTo>
                    <a:pt x="717" y="341"/>
                  </a:lnTo>
                  <a:lnTo>
                    <a:pt x="684" y="336"/>
                  </a:lnTo>
                  <a:lnTo>
                    <a:pt x="649" y="326"/>
                  </a:lnTo>
                  <a:lnTo>
                    <a:pt x="656" y="341"/>
                  </a:lnTo>
                  <a:lnTo>
                    <a:pt x="664" y="352"/>
                  </a:lnTo>
                  <a:lnTo>
                    <a:pt x="669" y="360"/>
                  </a:lnTo>
                  <a:lnTo>
                    <a:pt x="711" y="353"/>
                  </a:lnTo>
                  <a:lnTo>
                    <a:pt x="754" y="348"/>
                  </a:lnTo>
                  <a:lnTo>
                    <a:pt x="797" y="345"/>
                  </a:lnTo>
                  <a:lnTo>
                    <a:pt x="840" y="345"/>
                  </a:lnTo>
                  <a:lnTo>
                    <a:pt x="883" y="347"/>
                  </a:lnTo>
                  <a:lnTo>
                    <a:pt x="925" y="352"/>
                  </a:lnTo>
                  <a:lnTo>
                    <a:pt x="966" y="359"/>
                  </a:lnTo>
                  <a:lnTo>
                    <a:pt x="1006" y="369"/>
                  </a:lnTo>
                  <a:lnTo>
                    <a:pt x="1043" y="382"/>
                  </a:lnTo>
                  <a:lnTo>
                    <a:pt x="1080" y="398"/>
                  </a:lnTo>
                  <a:lnTo>
                    <a:pt x="1115" y="416"/>
                  </a:lnTo>
                  <a:lnTo>
                    <a:pt x="1147" y="437"/>
                  </a:lnTo>
                  <a:lnTo>
                    <a:pt x="1177" y="462"/>
                  </a:lnTo>
                  <a:lnTo>
                    <a:pt x="1203" y="489"/>
                  </a:lnTo>
                  <a:lnTo>
                    <a:pt x="1227" y="519"/>
                  </a:lnTo>
                  <a:lnTo>
                    <a:pt x="1247" y="552"/>
                  </a:lnTo>
                  <a:lnTo>
                    <a:pt x="1264" y="587"/>
                  </a:lnTo>
                  <a:lnTo>
                    <a:pt x="1276" y="626"/>
                  </a:lnTo>
                  <a:lnTo>
                    <a:pt x="1285" y="669"/>
                  </a:lnTo>
                  <a:lnTo>
                    <a:pt x="1289" y="714"/>
                  </a:lnTo>
                  <a:lnTo>
                    <a:pt x="1289" y="763"/>
                  </a:lnTo>
                  <a:lnTo>
                    <a:pt x="1287" y="808"/>
                  </a:lnTo>
                  <a:lnTo>
                    <a:pt x="1283" y="855"/>
                  </a:lnTo>
                  <a:lnTo>
                    <a:pt x="1275" y="903"/>
                  </a:lnTo>
                  <a:lnTo>
                    <a:pt x="1266" y="951"/>
                  </a:lnTo>
                  <a:lnTo>
                    <a:pt x="1253" y="1000"/>
                  </a:lnTo>
                  <a:lnTo>
                    <a:pt x="1238" y="1048"/>
                  </a:lnTo>
                  <a:lnTo>
                    <a:pt x="1220" y="1095"/>
                  </a:lnTo>
                  <a:lnTo>
                    <a:pt x="1199" y="1142"/>
                  </a:lnTo>
                  <a:lnTo>
                    <a:pt x="1176" y="1188"/>
                  </a:lnTo>
                  <a:lnTo>
                    <a:pt x="1150" y="1232"/>
                  </a:lnTo>
                  <a:lnTo>
                    <a:pt x="1122" y="1273"/>
                  </a:lnTo>
                  <a:lnTo>
                    <a:pt x="1092" y="1312"/>
                  </a:lnTo>
                  <a:lnTo>
                    <a:pt x="1058" y="1350"/>
                  </a:lnTo>
                  <a:lnTo>
                    <a:pt x="1024" y="1384"/>
                  </a:lnTo>
                  <a:lnTo>
                    <a:pt x="986" y="1415"/>
                  </a:lnTo>
                  <a:lnTo>
                    <a:pt x="946" y="1441"/>
                  </a:lnTo>
                  <a:lnTo>
                    <a:pt x="905" y="1463"/>
                  </a:lnTo>
                  <a:lnTo>
                    <a:pt x="861" y="1482"/>
                  </a:lnTo>
                  <a:lnTo>
                    <a:pt x="815" y="1495"/>
                  </a:lnTo>
                  <a:lnTo>
                    <a:pt x="768" y="1504"/>
                  </a:lnTo>
                  <a:lnTo>
                    <a:pt x="717" y="1507"/>
                  </a:lnTo>
                  <a:lnTo>
                    <a:pt x="707" y="1502"/>
                  </a:lnTo>
                  <a:lnTo>
                    <a:pt x="693" y="1498"/>
                  </a:lnTo>
                  <a:lnTo>
                    <a:pt x="674" y="1496"/>
                  </a:lnTo>
                  <a:lnTo>
                    <a:pt x="654" y="1496"/>
                  </a:lnTo>
                  <a:lnTo>
                    <a:pt x="632" y="1496"/>
                  </a:lnTo>
                  <a:lnTo>
                    <a:pt x="611" y="1499"/>
                  </a:lnTo>
                  <a:lnTo>
                    <a:pt x="590" y="1500"/>
                  </a:lnTo>
                  <a:lnTo>
                    <a:pt x="571" y="1502"/>
                  </a:lnTo>
                  <a:lnTo>
                    <a:pt x="556" y="1504"/>
                  </a:lnTo>
                  <a:lnTo>
                    <a:pt x="544" y="1505"/>
                  </a:lnTo>
                  <a:lnTo>
                    <a:pt x="538" y="1505"/>
                  </a:lnTo>
                  <a:lnTo>
                    <a:pt x="489" y="1499"/>
                  </a:lnTo>
                  <a:lnTo>
                    <a:pt x="440" y="1487"/>
                  </a:lnTo>
                  <a:lnTo>
                    <a:pt x="395" y="1469"/>
                  </a:lnTo>
                  <a:lnTo>
                    <a:pt x="351" y="1448"/>
                  </a:lnTo>
                  <a:lnTo>
                    <a:pt x="310" y="1421"/>
                  </a:lnTo>
                  <a:lnTo>
                    <a:pt x="271" y="1391"/>
                  </a:lnTo>
                  <a:lnTo>
                    <a:pt x="236" y="1357"/>
                  </a:lnTo>
                  <a:lnTo>
                    <a:pt x="202" y="1320"/>
                  </a:lnTo>
                  <a:lnTo>
                    <a:pt x="171" y="1281"/>
                  </a:lnTo>
                  <a:lnTo>
                    <a:pt x="141" y="1238"/>
                  </a:lnTo>
                  <a:lnTo>
                    <a:pt x="115" y="1194"/>
                  </a:lnTo>
                  <a:lnTo>
                    <a:pt x="91" y="1148"/>
                  </a:lnTo>
                  <a:lnTo>
                    <a:pt x="70" y="1101"/>
                  </a:lnTo>
                  <a:lnTo>
                    <a:pt x="52" y="1052"/>
                  </a:lnTo>
                  <a:lnTo>
                    <a:pt x="36" y="1003"/>
                  </a:lnTo>
                  <a:lnTo>
                    <a:pt x="24" y="954"/>
                  </a:lnTo>
                  <a:lnTo>
                    <a:pt x="13" y="905"/>
                  </a:lnTo>
                  <a:lnTo>
                    <a:pt x="6" y="856"/>
                  </a:lnTo>
                  <a:lnTo>
                    <a:pt x="2" y="808"/>
                  </a:lnTo>
                  <a:lnTo>
                    <a:pt x="0" y="763"/>
                  </a:lnTo>
                  <a:lnTo>
                    <a:pt x="0" y="714"/>
                  </a:lnTo>
                  <a:lnTo>
                    <a:pt x="4" y="669"/>
                  </a:lnTo>
                  <a:lnTo>
                    <a:pt x="12" y="626"/>
                  </a:lnTo>
                  <a:lnTo>
                    <a:pt x="25" y="587"/>
                  </a:lnTo>
                  <a:lnTo>
                    <a:pt x="42" y="551"/>
                  </a:lnTo>
                  <a:lnTo>
                    <a:pt x="62" y="518"/>
                  </a:lnTo>
                  <a:lnTo>
                    <a:pt x="86" y="488"/>
                  </a:lnTo>
                  <a:lnTo>
                    <a:pt x="113" y="462"/>
                  </a:lnTo>
                  <a:lnTo>
                    <a:pt x="142" y="437"/>
                  </a:lnTo>
                  <a:lnTo>
                    <a:pt x="175" y="416"/>
                  </a:lnTo>
                  <a:lnTo>
                    <a:pt x="210" y="398"/>
                  </a:lnTo>
                  <a:lnTo>
                    <a:pt x="246" y="382"/>
                  </a:lnTo>
                  <a:lnTo>
                    <a:pt x="285" y="369"/>
                  </a:lnTo>
                  <a:lnTo>
                    <a:pt x="325" y="358"/>
                  </a:lnTo>
                  <a:lnTo>
                    <a:pt x="366" y="351"/>
                  </a:lnTo>
                  <a:lnTo>
                    <a:pt x="408" y="347"/>
                  </a:lnTo>
                  <a:lnTo>
                    <a:pt x="451" y="345"/>
                  </a:lnTo>
                  <a:lnTo>
                    <a:pt x="494" y="345"/>
                  </a:lnTo>
                  <a:lnTo>
                    <a:pt x="537" y="348"/>
                  </a:lnTo>
                  <a:lnTo>
                    <a:pt x="580" y="353"/>
                  </a:lnTo>
                  <a:lnTo>
                    <a:pt x="565" y="326"/>
                  </a:lnTo>
                  <a:lnTo>
                    <a:pt x="550" y="295"/>
                  </a:lnTo>
                  <a:lnTo>
                    <a:pt x="535" y="257"/>
                  </a:lnTo>
                  <a:lnTo>
                    <a:pt x="518" y="217"/>
                  </a:lnTo>
                  <a:lnTo>
                    <a:pt x="503" y="171"/>
                  </a:lnTo>
                  <a:lnTo>
                    <a:pt x="489" y="122"/>
                  </a:lnTo>
                  <a:lnTo>
                    <a:pt x="476" y="69"/>
                  </a:lnTo>
                  <a:lnTo>
                    <a:pt x="465" y="12"/>
                  </a:lnTo>
                  <a:lnTo>
                    <a:pt x="5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5" name="Group 1054"/>
          <p:cNvGrpSpPr/>
          <p:nvPr/>
        </p:nvGrpSpPr>
        <p:grpSpPr>
          <a:xfrm>
            <a:off x="3510546" y="1944688"/>
            <a:ext cx="484187" cy="479425"/>
            <a:chOff x="3557588" y="1944688"/>
            <a:chExt cx="484187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3" name="Freeform 486"/>
            <p:cNvSpPr>
              <a:spLocks/>
            </p:cNvSpPr>
            <p:nvPr/>
          </p:nvSpPr>
          <p:spPr bwMode="auto">
            <a:xfrm>
              <a:off x="3557588" y="2141538"/>
              <a:ext cx="376237" cy="282575"/>
            </a:xfrm>
            <a:custGeom>
              <a:avLst/>
              <a:gdLst>
                <a:gd name="T0" fmla="*/ 659 w 2608"/>
                <a:gd name="T1" fmla="*/ 360 h 1951"/>
                <a:gd name="T2" fmla="*/ 678 w 2608"/>
                <a:gd name="T3" fmla="*/ 403 h 1951"/>
                <a:gd name="T4" fmla="*/ 713 w 2608"/>
                <a:gd name="T5" fmla="*/ 442 h 1951"/>
                <a:gd name="T6" fmla="*/ 769 w 2608"/>
                <a:gd name="T7" fmla="*/ 475 h 1951"/>
                <a:gd name="T8" fmla="*/ 845 w 2608"/>
                <a:gd name="T9" fmla="*/ 504 h 1951"/>
                <a:gd name="T10" fmla="*/ 941 w 2608"/>
                <a:gd name="T11" fmla="*/ 533 h 1951"/>
                <a:gd name="T12" fmla="*/ 1043 w 2608"/>
                <a:gd name="T13" fmla="*/ 566 h 1951"/>
                <a:gd name="T14" fmla="*/ 1147 w 2608"/>
                <a:gd name="T15" fmla="*/ 603 h 1951"/>
                <a:gd name="T16" fmla="*/ 1251 w 2608"/>
                <a:gd name="T17" fmla="*/ 643 h 1951"/>
                <a:gd name="T18" fmla="*/ 1351 w 2608"/>
                <a:gd name="T19" fmla="*/ 685 h 1951"/>
                <a:gd name="T20" fmla="*/ 1443 w 2608"/>
                <a:gd name="T21" fmla="*/ 731 h 1951"/>
                <a:gd name="T22" fmla="*/ 1524 w 2608"/>
                <a:gd name="T23" fmla="*/ 779 h 1951"/>
                <a:gd name="T24" fmla="*/ 1592 w 2608"/>
                <a:gd name="T25" fmla="*/ 828 h 1951"/>
                <a:gd name="T26" fmla="*/ 1642 w 2608"/>
                <a:gd name="T27" fmla="*/ 879 h 1951"/>
                <a:gd name="T28" fmla="*/ 1671 w 2608"/>
                <a:gd name="T29" fmla="*/ 932 h 1951"/>
                <a:gd name="T30" fmla="*/ 1677 w 2608"/>
                <a:gd name="T31" fmla="*/ 986 h 1951"/>
                <a:gd name="T32" fmla="*/ 1655 w 2608"/>
                <a:gd name="T33" fmla="*/ 1040 h 1951"/>
                <a:gd name="T34" fmla="*/ 1603 w 2608"/>
                <a:gd name="T35" fmla="*/ 1095 h 1951"/>
                <a:gd name="T36" fmla="*/ 1484 w 2608"/>
                <a:gd name="T37" fmla="*/ 1194 h 1951"/>
                <a:gd name="T38" fmla="*/ 1384 w 2608"/>
                <a:gd name="T39" fmla="*/ 1285 h 1951"/>
                <a:gd name="T40" fmla="*/ 1305 w 2608"/>
                <a:gd name="T41" fmla="*/ 1366 h 1951"/>
                <a:gd name="T42" fmla="*/ 1244 w 2608"/>
                <a:gd name="T43" fmla="*/ 1434 h 1951"/>
                <a:gd name="T44" fmla="*/ 1384 w 2608"/>
                <a:gd name="T45" fmla="*/ 1498 h 1951"/>
                <a:gd name="T46" fmla="*/ 1533 w 2608"/>
                <a:gd name="T47" fmla="*/ 1547 h 1951"/>
                <a:gd name="T48" fmla="*/ 1689 w 2608"/>
                <a:gd name="T49" fmla="*/ 1581 h 1951"/>
                <a:gd name="T50" fmla="*/ 1679 w 2608"/>
                <a:gd name="T51" fmla="*/ 1540 h 1951"/>
                <a:gd name="T52" fmla="*/ 1691 w 2608"/>
                <a:gd name="T53" fmla="*/ 1491 h 1951"/>
                <a:gd name="T54" fmla="*/ 1723 w 2608"/>
                <a:gd name="T55" fmla="*/ 1436 h 1951"/>
                <a:gd name="T56" fmla="*/ 1773 w 2608"/>
                <a:gd name="T57" fmla="*/ 1376 h 1951"/>
                <a:gd name="T58" fmla="*/ 1840 w 2608"/>
                <a:gd name="T59" fmla="*/ 1315 h 1951"/>
                <a:gd name="T60" fmla="*/ 1921 w 2608"/>
                <a:gd name="T61" fmla="*/ 1251 h 1951"/>
                <a:gd name="T62" fmla="*/ 2017 w 2608"/>
                <a:gd name="T63" fmla="*/ 1188 h 1951"/>
                <a:gd name="T64" fmla="*/ 2124 w 2608"/>
                <a:gd name="T65" fmla="*/ 1127 h 1951"/>
                <a:gd name="T66" fmla="*/ 2241 w 2608"/>
                <a:gd name="T67" fmla="*/ 1069 h 1951"/>
                <a:gd name="T68" fmla="*/ 2366 w 2608"/>
                <a:gd name="T69" fmla="*/ 1017 h 1951"/>
                <a:gd name="T70" fmla="*/ 2440 w 2608"/>
                <a:gd name="T71" fmla="*/ 1012 h 1951"/>
                <a:gd name="T72" fmla="*/ 2461 w 2608"/>
                <a:gd name="T73" fmla="*/ 1055 h 1951"/>
                <a:gd name="T74" fmla="*/ 2494 w 2608"/>
                <a:gd name="T75" fmla="*/ 1131 h 1951"/>
                <a:gd name="T76" fmla="*/ 2519 w 2608"/>
                <a:gd name="T77" fmla="*/ 1213 h 1951"/>
                <a:gd name="T78" fmla="*/ 2545 w 2608"/>
                <a:gd name="T79" fmla="*/ 1299 h 1951"/>
                <a:gd name="T80" fmla="*/ 2557 w 2608"/>
                <a:gd name="T81" fmla="*/ 1338 h 1951"/>
                <a:gd name="T82" fmla="*/ 2564 w 2608"/>
                <a:gd name="T83" fmla="*/ 1376 h 1951"/>
                <a:gd name="T84" fmla="*/ 2608 w 2608"/>
                <a:gd name="T85" fmla="*/ 1670 h 1951"/>
                <a:gd name="T86" fmla="*/ 2608 w 2608"/>
                <a:gd name="T87" fmla="*/ 1672 h 1951"/>
                <a:gd name="T88" fmla="*/ 2443 w 2608"/>
                <a:gd name="T89" fmla="*/ 1769 h 1951"/>
                <a:gd name="T90" fmla="*/ 2265 w 2608"/>
                <a:gd name="T91" fmla="*/ 1846 h 1951"/>
                <a:gd name="T92" fmla="*/ 2078 w 2608"/>
                <a:gd name="T93" fmla="*/ 1903 h 1951"/>
                <a:gd name="T94" fmla="*/ 1881 w 2608"/>
                <a:gd name="T95" fmla="*/ 1938 h 1951"/>
                <a:gd name="T96" fmla="*/ 1679 w 2608"/>
                <a:gd name="T97" fmla="*/ 1951 h 1951"/>
                <a:gd name="T98" fmla="*/ 1468 w 2608"/>
                <a:gd name="T99" fmla="*/ 1938 h 1951"/>
                <a:gd name="T100" fmla="*/ 1265 w 2608"/>
                <a:gd name="T101" fmla="*/ 1900 h 1951"/>
                <a:gd name="T102" fmla="*/ 1072 w 2608"/>
                <a:gd name="T103" fmla="*/ 1839 h 1951"/>
                <a:gd name="T104" fmla="*/ 890 w 2608"/>
                <a:gd name="T105" fmla="*/ 1756 h 1951"/>
                <a:gd name="T106" fmla="*/ 719 w 2608"/>
                <a:gd name="T107" fmla="*/ 1653 h 1951"/>
                <a:gd name="T108" fmla="*/ 564 w 2608"/>
                <a:gd name="T109" fmla="*/ 1532 h 1951"/>
                <a:gd name="T110" fmla="*/ 423 w 2608"/>
                <a:gd name="T111" fmla="*/ 1393 h 1951"/>
                <a:gd name="T112" fmla="*/ 300 w 2608"/>
                <a:gd name="T113" fmla="*/ 1240 h 1951"/>
                <a:gd name="T114" fmla="*/ 196 w 2608"/>
                <a:gd name="T115" fmla="*/ 1072 h 1951"/>
                <a:gd name="T116" fmla="*/ 113 w 2608"/>
                <a:gd name="T117" fmla="*/ 892 h 1951"/>
                <a:gd name="T118" fmla="*/ 51 w 2608"/>
                <a:gd name="T119" fmla="*/ 700 h 1951"/>
                <a:gd name="T120" fmla="*/ 13 w 2608"/>
                <a:gd name="T121" fmla="*/ 500 h 1951"/>
                <a:gd name="T122" fmla="*/ 0 w 2608"/>
                <a:gd name="T123" fmla="*/ 292 h 1951"/>
                <a:gd name="T124" fmla="*/ 13 w 2608"/>
                <a:gd name="T125" fmla="*/ 96 h 1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8" h="1951">
                  <a:moveTo>
                    <a:pt x="28" y="0"/>
                  </a:moveTo>
                  <a:lnTo>
                    <a:pt x="659" y="360"/>
                  </a:lnTo>
                  <a:lnTo>
                    <a:pt x="666" y="382"/>
                  </a:lnTo>
                  <a:lnTo>
                    <a:pt x="678" y="403"/>
                  </a:lnTo>
                  <a:lnTo>
                    <a:pt x="693" y="422"/>
                  </a:lnTo>
                  <a:lnTo>
                    <a:pt x="713" y="442"/>
                  </a:lnTo>
                  <a:lnTo>
                    <a:pt x="739" y="459"/>
                  </a:lnTo>
                  <a:lnTo>
                    <a:pt x="769" y="475"/>
                  </a:lnTo>
                  <a:lnTo>
                    <a:pt x="804" y="490"/>
                  </a:lnTo>
                  <a:lnTo>
                    <a:pt x="845" y="504"/>
                  </a:lnTo>
                  <a:lnTo>
                    <a:pt x="892" y="518"/>
                  </a:lnTo>
                  <a:lnTo>
                    <a:pt x="941" y="533"/>
                  </a:lnTo>
                  <a:lnTo>
                    <a:pt x="992" y="549"/>
                  </a:lnTo>
                  <a:lnTo>
                    <a:pt x="1043" y="566"/>
                  </a:lnTo>
                  <a:lnTo>
                    <a:pt x="1095" y="584"/>
                  </a:lnTo>
                  <a:lnTo>
                    <a:pt x="1147" y="603"/>
                  </a:lnTo>
                  <a:lnTo>
                    <a:pt x="1200" y="623"/>
                  </a:lnTo>
                  <a:lnTo>
                    <a:pt x="1251" y="643"/>
                  </a:lnTo>
                  <a:lnTo>
                    <a:pt x="1301" y="664"/>
                  </a:lnTo>
                  <a:lnTo>
                    <a:pt x="1351" y="685"/>
                  </a:lnTo>
                  <a:lnTo>
                    <a:pt x="1398" y="708"/>
                  </a:lnTo>
                  <a:lnTo>
                    <a:pt x="1443" y="731"/>
                  </a:lnTo>
                  <a:lnTo>
                    <a:pt x="1485" y="754"/>
                  </a:lnTo>
                  <a:lnTo>
                    <a:pt x="1524" y="779"/>
                  </a:lnTo>
                  <a:lnTo>
                    <a:pt x="1560" y="803"/>
                  </a:lnTo>
                  <a:lnTo>
                    <a:pt x="1592" y="828"/>
                  </a:lnTo>
                  <a:lnTo>
                    <a:pt x="1620" y="854"/>
                  </a:lnTo>
                  <a:lnTo>
                    <a:pt x="1642" y="879"/>
                  </a:lnTo>
                  <a:lnTo>
                    <a:pt x="1660" y="906"/>
                  </a:lnTo>
                  <a:lnTo>
                    <a:pt x="1671" y="932"/>
                  </a:lnTo>
                  <a:lnTo>
                    <a:pt x="1678" y="959"/>
                  </a:lnTo>
                  <a:lnTo>
                    <a:pt x="1677" y="986"/>
                  </a:lnTo>
                  <a:lnTo>
                    <a:pt x="1669" y="1013"/>
                  </a:lnTo>
                  <a:lnTo>
                    <a:pt x="1655" y="1040"/>
                  </a:lnTo>
                  <a:lnTo>
                    <a:pt x="1633" y="1068"/>
                  </a:lnTo>
                  <a:lnTo>
                    <a:pt x="1603" y="1095"/>
                  </a:lnTo>
                  <a:lnTo>
                    <a:pt x="1541" y="1145"/>
                  </a:lnTo>
                  <a:lnTo>
                    <a:pt x="1484" y="1194"/>
                  </a:lnTo>
                  <a:lnTo>
                    <a:pt x="1431" y="1241"/>
                  </a:lnTo>
                  <a:lnTo>
                    <a:pt x="1384" y="1285"/>
                  </a:lnTo>
                  <a:lnTo>
                    <a:pt x="1342" y="1328"/>
                  </a:lnTo>
                  <a:lnTo>
                    <a:pt x="1305" y="1366"/>
                  </a:lnTo>
                  <a:lnTo>
                    <a:pt x="1271" y="1402"/>
                  </a:lnTo>
                  <a:lnTo>
                    <a:pt x="1244" y="1434"/>
                  </a:lnTo>
                  <a:lnTo>
                    <a:pt x="1312" y="1468"/>
                  </a:lnTo>
                  <a:lnTo>
                    <a:pt x="1384" y="1498"/>
                  </a:lnTo>
                  <a:lnTo>
                    <a:pt x="1458" y="1525"/>
                  </a:lnTo>
                  <a:lnTo>
                    <a:pt x="1533" y="1547"/>
                  </a:lnTo>
                  <a:lnTo>
                    <a:pt x="1610" y="1566"/>
                  </a:lnTo>
                  <a:lnTo>
                    <a:pt x="1689" y="1581"/>
                  </a:lnTo>
                  <a:lnTo>
                    <a:pt x="1681" y="1561"/>
                  </a:lnTo>
                  <a:lnTo>
                    <a:pt x="1679" y="1540"/>
                  </a:lnTo>
                  <a:lnTo>
                    <a:pt x="1682" y="1516"/>
                  </a:lnTo>
                  <a:lnTo>
                    <a:pt x="1691" y="1491"/>
                  </a:lnTo>
                  <a:lnTo>
                    <a:pt x="1705" y="1464"/>
                  </a:lnTo>
                  <a:lnTo>
                    <a:pt x="1723" y="1436"/>
                  </a:lnTo>
                  <a:lnTo>
                    <a:pt x="1745" y="1407"/>
                  </a:lnTo>
                  <a:lnTo>
                    <a:pt x="1773" y="1376"/>
                  </a:lnTo>
                  <a:lnTo>
                    <a:pt x="1804" y="1346"/>
                  </a:lnTo>
                  <a:lnTo>
                    <a:pt x="1840" y="1315"/>
                  </a:lnTo>
                  <a:lnTo>
                    <a:pt x="1879" y="1283"/>
                  </a:lnTo>
                  <a:lnTo>
                    <a:pt x="1921" y="1251"/>
                  </a:lnTo>
                  <a:lnTo>
                    <a:pt x="1967" y="1220"/>
                  </a:lnTo>
                  <a:lnTo>
                    <a:pt x="2017" y="1188"/>
                  </a:lnTo>
                  <a:lnTo>
                    <a:pt x="2069" y="1157"/>
                  </a:lnTo>
                  <a:lnTo>
                    <a:pt x="2124" y="1127"/>
                  </a:lnTo>
                  <a:lnTo>
                    <a:pt x="2181" y="1098"/>
                  </a:lnTo>
                  <a:lnTo>
                    <a:pt x="2241" y="1069"/>
                  </a:lnTo>
                  <a:lnTo>
                    <a:pt x="2302" y="1043"/>
                  </a:lnTo>
                  <a:lnTo>
                    <a:pt x="2366" y="1017"/>
                  </a:lnTo>
                  <a:lnTo>
                    <a:pt x="2431" y="994"/>
                  </a:lnTo>
                  <a:lnTo>
                    <a:pt x="2440" y="1012"/>
                  </a:lnTo>
                  <a:lnTo>
                    <a:pt x="2450" y="1033"/>
                  </a:lnTo>
                  <a:lnTo>
                    <a:pt x="2461" y="1055"/>
                  </a:lnTo>
                  <a:lnTo>
                    <a:pt x="2479" y="1091"/>
                  </a:lnTo>
                  <a:lnTo>
                    <a:pt x="2494" y="1131"/>
                  </a:lnTo>
                  <a:lnTo>
                    <a:pt x="2506" y="1172"/>
                  </a:lnTo>
                  <a:lnTo>
                    <a:pt x="2519" y="1213"/>
                  </a:lnTo>
                  <a:lnTo>
                    <a:pt x="2531" y="1258"/>
                  </a:lnTo>
                  <a:lnTo>
                    <a:pt x="2545" y="1299"/>
                  </a:lnTo>
                  <a:lnTo>
                    <a:pt x="2550" y="1318"/>
                  </a:lnTo>
                  <a:lnTo>
                    <a:pt x="2557" y="1338"/>
                  </a:lnTo>
                  <a:lnTo>
                    <a:pt x="2561" y="1358"/>
                  </a:lnTo>
                  <a:lnTo>
                    <a:pt x="2564" y="1376"/>
                  </a:lnTo>
                  <a:lnTo>
                    <a:pt x="2607" y="1668"/>
                  </a:lnTo>
                  <a:lnTo>
                    <a:pt x="2608" y="1670"/>
                  </a:lnTo>
                  <a:lnTo>
                    <a:pt x="2608" y="1671"/>
                  </a:lnTo>
                  <a:lnTo>
                    <a:pt x="2608" y="1672"/>
                  </a:lnTo>
                  <a:lnTo>
                    <a:pt x="2527" y="1723"/>
                  </a:lnTo>
                  <a:lnTo>
                    <a:pt x="2443" y="1769"/>
                  </a:lnTo>
                  <a:lnTo>
                    <a:pt x="2355" y="1810"/>
                  </a:lnTo>
                  <a:lnTo>
                    <a:pt x="2265" y="1846"/>
                  </a:lnTo>
                  <a:lnTo>
                    <a:pt x="2173" y="1878"/>
                  </a:lnTo>
                  <a:lnTo>
                    <a:pt x="2078" y="1903"/>
                  </a:lnTo>
                  <a:lnTo>
                    <a:pt x="1981" y="1923"/>
                  </a:lnTo>
                  <a:lnTo>
                    <a:pt x="1881" y="1938"/>
                  </a:lnTo>
                  <a:lnTo>
                    <a:pt x="1781" y="1948"/>
                  </a:lnTo>
                  <a:lnTo>
                    <a:pt x="1679" y="1951"/>
                  </a:lnTo>
                  <a:lnTo>
                    <a:pt x="1573" y="1948"/>
                  </a:lnTo>
                  <a:lnTo>
                    <a:pt x="1468" y="1938"/>
                  </a:lnTo>
                  <a:lnTo>
                    <a:pt x="1366" y="1922"/>
                  </a:lnTo>
                  <a:lnTo>
                    <a:pt x="1265" y="1900"/>
                  </a:lnTo>
                  <a:lnTo>
                    <a:pt x="1167" y="1873"/>
                  </a:lnTo>
                  <a:lnTo>
                    <a:pt x="1072" y="1839"/>
                  </a:lnTo>
                  <a:lnTo>
                    <a:pt x="979" y="1800"/>
                  </a:lnTo>
                  <a:lnTo>
                    <a:pt x="890" y="1756"/>
                  </a:lnTo>
                  <a:lnTo>
                    <a:pt x="803" y="1707"/>
                  </a:lnTo>
                  <a:lnTo>
                    <a:pt x="719" y="1653"/>
                  </a:lnTo>
                  <a:lnTo>
                    <a:pt x="640" y="1595"/>
                  </a:lnTo>
                  <a:lnTo>
                    <a:pt x="564" y="1532"/>
                  </a:lnTo>
                  <a:lnTo>
                    <a:pt x="492" y="1466"/>
                  </a:lnTo>
                  <a:lnTo>
                    <a:pt x="423" y="1393"/>
                  </a:lnTo>
                  <a:lnTo>
                    <a:pt x="360" y="1318"/>
                  </a:lnTo>
                  <a:lnTo>
                    <a:pt x="300" y="1240"/>
                  </a:lnTo>
                  <a:lnTo>
                    <a:pt x="247" y="1157"/>
                  </a:lnTo>
                  <a:lnTo>
                    <a:pt x="196" y="1072"/>
                  </a:lnTo>
                  <a:lnTo>
                    <a:pt x="152" y="983"/>
                  </a:lnTo>
                  <a:lnTo>
                    <a:pt x="113" y="892"/>
                  </a:lnTo>
                  <a:lnTo>
                    <a:pt x="79" y="798"/>
                  </a:lnTo>
                  <a:lnTo>
                    <a:pt x="51" y="700"/>
                  </a:lnTo>
                  <a:lnTo>
                    <a:pt x="29" y="602"/>
                  </a:lnTo>
                  <a:lnTo>
                    <a:pt x="13" y="500"/>
                  </a:lnTo>
                  <a:lnTo>
                    <a:pt x="3" y="397"/>
                  </a:lnTo>
                  <a:lnTo>
                    <a:pt x="0" y="292"/>
                  </a:lnTo>
                  <a:lnTo>
                    <a:pt x="3" y="194"/>
                  </a:lnTo>
                  <a:lnTo>
                    <a:pt x="13" y="96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" name="Freeform 487"/>
            <p:cNvSpPr>
              <a:spLocks/>
            </p:cNvSpPr>
            <p:nvPr/>
          </p:nvSpPr>
          <p:spPr bwMode="auto">
            <a:xfrm>
              <a:off x="3724275" y="1944688"/>
              <a:ext cx="317500" cy="346075"/>
            </a:xfrm>
            <a:custGeom>
              <a:avLst/>
              <a:gdLst>
                <a:gd name="T0" fmla="*/ 734 w 2202"/>
                <a:gd name="T1" fmla="*/ 13 h 2404"/>
                <a:gd name="T2" fmla="*/ 1034 w 2202"/>
                <a:gd name="T3" fmla="*/ 79 h 2404"/>
                <a:gd name="T4" fmla="*/ 1312 w 2202"/>
                <a:gd name="T5" fmla="*/ 194 h 2404"/>
                <a:gd name="T6" fmla="*/ 1562 w 2202"/>
                <a:gd name="T7" fmla="*/ 356 h 2404"/>
                <a:gd name="T8" fmla="*/ 1778 w 2202"/>
                <a:gd name="T9" fmla="*/ 558 h 2404"/>
                <a:gd name="T10" fmla="*/ 1955 w 2202"/>
                <a:gd name="T11" fmla="*/ 794 h 2404"/>
                <a:gd name="T12" fmla="*/ 2088 w 2202"/>
                <a:gd name="T13" fmla="*/ 1060 h 2404"/>
                <a:gd name="T14" fmla="*/ 2172 w 2202"/>
                <a:gd name="T15" fmla="*/ 1351 h 2404"/>
                <a:gd name="T16" fmla="*/ 2202 w 2202"/>
                <a:gd name="T17" fmla="*/ 1660 h 2404"/>
                <a:gd name="T18" fmla="*/ 2175 w 2202"/>
                <a:gd name="T19" fmla="*/ 1954 h 2404"/>
                <a:gd name="T20" fmla="*/ 2099 w 2202"/>
                <a:gd name="T21" fmla="*/ 2230 h 2404"/>
                <a:gd name="T22" fmla="*/ 2013 w 2202"/>
                <a:gd name="T23" fmla="*/ 2346 h 2404"/>
                <a:gd name="T24" fmla="*/ 1965 w 2202"/>
                <a:gd name="T25" fmla="*/ 2157 h 2404"/>
                <a:gd name="T26" fmla="*/ 1943 w 2202"/>
                <a:gd name="T27" fmla="*/ 2083 h 2404"/>
                <a:gd name="T28" fmla="*/ 2040 w 2202"/>
                <a:gd name="T29" fmla="*/ 1804 h 2404"/>
                <a:gd name="T30" fmla="*/ 2003 w 2202"/>
                <a:gd name="T31" fmla="*/ 1662 h 2404"/>
                <a:gd name="T32" fmla="*/ 1897 w 2202"/>
                <a:gd name="T33" fmla="*/ 1611 h 2404"/>
                <a:gd name="T34" fmla="*/ 1806 w 2202"/>
                <a:gd name="T35" fmla="*/ 1590 h 2404"/>
                <a:gd name="T36" fmla="*/ 1714 w 2202"/>
                <a:gd name="T37" fmla="*/ 1598 h 2404"/>
                <a:gd name="T38" fmla="*/ 1687 w 2202"/>
                <a:gd name="T39" fmla="*/ 1559 h 2404"/>
                <a:gd name="T40" fmla="*/ 1615 w 2202"/>
                <a:gd name="T41" fmla="*/ 1453 h 2404"/>
                <a:gd name="T42" fmla="*/ 1468 w 2202"/>
                <a:gd name="T43" fmla="*/ 1282 h 2404"/>
                <a:gd name="T44" fmla="*/ 1355 w 2202"/>
                <a:gd name="T45" fmla="*/ 1163 h 2404"/>
                <a:gd name="T46" fmla="*/ 1243 w 2202"/>
                <a:gd name="T47" fmla="*/ 1067 h 2404"/>
                <a:gd name="T48" fmla="*/ 1110 w 2202"/>
                <a:gd name="T49" fmla="*/ 959 h 2404"/>
                <a:gd name="T50" fmla="*/ 907 w 2202"/>
                <a:gd name="T51" fmla="*/ 823 h 2404"/>
                <a:gd name="T52" fmla="*/ 901 w 2202"/>
                <a:gd name="T53" fmla="*/ 817 h 2404"/>
                <a:gd name="T54" fmla="*/ 977 w 2202"/>
                <a:gd name="T55" fmla="*/ 864 h 2404"/>
                <a:gd name="T56" fmla="*/ 1058 w 2202"/>
                <a:gd name="T57" fmla="*/ 918 h 2404"/>
                <a:gd name="T58" fmla="*/ 1137 w 2202"/>
                <a:gd name="T59" fmla="*/ 971 h 2404"/>
                <a:gd name="T60" fmla="*/ 1212 w 2202"/>
                <a:gd name="T61" fmla="*/ 1014 h 2404"/>
                <a:gd name="T62" fmla="*/ 1279 w 2202"/>
                <a:gd name="T63" fmla="*/ 1037 h 2404"/>
                <a:gd name="T64" fmla="*/ 1332 w 2202"/>
                <a:gd name="T65" fmla="*/ 1033 h 2404"/>
                <a:gd name="T66" fmla="*/ 1370 w 2202"/>
                <a:gd name="T67" fmla="*/ 992 h 2404"/>
                <a:gd name="T68" fmla="*/ 1385 w 2202"/>
                <a:gd name="T69" fmla="*/ 909 h 2404"/>
                <a:gd name="T70" fmla="*/ 1379 w 2202"/>
                <a:gd name="T71" fmla="*/ 811 h 2404"/>
                <a:gd name="T72" fmla="*/ 1370 w 2202"/>
                <a:gd name="T73" fmla="*/ 708 h 2404"/>
                <a:gd name="T74" fmla="*/ 1369 w 2202"/>
                <a:gd name="T75" fmla="*/ 608 h 2404"/>
                <a:gd name="T76" fmla="*/ 1390 w 2202"/>
                <a:gd name="T77" fmla="*/ 515 h 2404"/>
                <a:gd name="T78" fmla="*/ 1450 w 2202"/>
                <a:gd name="T79" fmla="*/ 436 h 2404"/>
                <a:gd name="T80" fmla="*/ 1404 w 2202"/>
                <a:gd name="T81" fmla="*/ 381 h 2404"/>
                <a:gd name="T82" fmla="*/ 1174 w 2202"/>
                <a:gd name="T83" fmla="*/ 282 h 2404"/>
                <a:gd name="T84" fmla="*/ 924 w 2202"/>
                <a:gd name="T85" fmla="*/ 227 h 2404"/>
                <a:gd name="T86" fmla="*/ 663 w 2202"/>
                <a:gd name="T87" fmla="*/ 219 h 2404"/>
                <a:gd name="T88" fmla="*/ 417 w 2202"/>
                <a:gd name="T89" fmla="*/ 257 h 2404"/>
                <a:gd name="T90" fmla="*/ 185 w 2202"/>
                <a:gd name="T91" fmla="*/ 335 h 2404"/>
                <a:gd name="T92" fmla="*/ 129 w 2202"/>
                <a:gd name="T93" fmla="*/ 211 h 2404"/>
                <a:gd name="T94" fmla="*/ 37 w 2202"/>
                <a:gd name="T95" fmla="*/ 110 h 2404"/>
                <a:gd name="T96" fmla="*/ 168 w 2202"/>
                <a:gd name="T97" fmla="*/ 38 h 2404"/>
                <a:gd name="T98" fmla="*/ 432 w 2202"/>
                <a:gd name="T99" fmla="*/ 2 h 2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02" h="2404">
                  <a:moveTo>
                    <a:pt x="523" y="0"/>
                  </a:moveTo>
                  <a:lnTo>
                    <a:pt x="629" y="3"/>
                  </a:lnTo>
                  <a:lnTo>
                    <a:pt x="734" y="13"/>
                  </a:lnTo>
                  <a:lnTo>
                    <a:pt x="836" y="29"/>
                  </a:lnTo>
                  <a:lnTo>
                    <a:pt x="937" y="51"/>
                  </a:lnTo>
                  <a:lnTo>
                    <a:pt x="1034" y="79"/>
                  </a:lnTo>
                  <a:lnTo>
                    <a:pt x="1130" y="111"/>
                  </a:lnTo>
                  <a:lnTo>
                    <a:pt x="1222" y="151"/>
                  </a:lnTo>
                  <a:lnTo>
                    <a:pt x="1312" y="194"/>
                  </a:lnTo>
                  <a:lnTo>
                    <a:pt x="1399" y="244"/>
                  </a:lnTo>
                  <a:lnTo>
                    <a:pt x="1482" y="298"/>
                  </a:lnTo>
                  <a:lnTo>
                    <a:pt x="1562" y="356"/>
                  </a:lnTo>
                  <a:lnTo>
                    <a:pt x="1638" y="419"/>
                  </a:lnTo>
                  <a:lnTo>
                    <a:pt x="1710" y="487"/>
                  </a:lnTo>
                  <a:lnTo>
                    <a:pt x="1778" y="558"/>
                  </a:lnTo>
                  <a:lnTo>
                    <a:pt x="1841" y="633"/>
                  </a:lnTo>
                  <a:lnTo>
                    <a:pt x="1900" y="711"/>
                  </a:lnTo>
                  <a:lnTo>
                    <a:pt x="1955" y="794"/>
                  </a:lnTo>
                  <a:lnTo>
                    <a:pt x="2004" y="880"/>
                  </a:lnTo>
                  <a:lnTo>
                    <a:pt x="2049" y="968"/>
                  </a:lnTo>
                  <a:lnTo>
                    <a:pt x="2088" y="1060"/>
                  </a:lnTo>
                  <a:lnTo>
                    <a:pt x="2122" y="1154"/>
                  </a:lnTo>
                  <a:lnTo>
                    <a:pt x="2150" y="1251"/>
                  </a:lnTo>
                  <a:lnTo>
                    <a:pt x="2172" y="1351"/>
                  </a:lnTo>
                  <a:lnTo>
                    <a:pt x="2188" y="1451"/>
                  </a:lnTo>
                  <a:lnTo>
                    <a:pt x="2198" y="1555"/>
                  </a:lnTo>
                  <a:lnTo>
                    <a:pt x="2202" y="1660"/>
                  </a:lnTo>
                  <a:lnTo>
                    <a:pt x="2198" y="1760"/>
                  </a:lnTo>
                  <a:lnTo>
                    <a:pt x="2189" y="1857"/>
                  </a:lnTo>
                  <a:lnTo>
                    <a:pt x="2175" y="1954"/>
                  </a:lnTo>
                  <a:lnTo>
                    <a:pt x="2154" y="2048"/>
                  </a:lnTo>
                  <a:lnTo>
                    <a:pt x="2129" y="2140"/>
                  </a:lnTo>
                  <a:lnTo>
                    <a:pt x="2099" y="2230"/>
                  </a:lnTo>
                  <a:lnTo>
                    <a:pt x="2062" y="2318"/>
                  </a:lnTo>
                  <a:lnTo>
                    <a:pt x="2023" y="2404"/>
                  </a:lnTo>
                  <a:lnTo>
                    <a:pt x="2013" y="2346"/>
                  </a:lnTo>
                  <a:lnTo>
                    <a:pt x="2001" y="2284"/>
                  </a:lnTo>
                  <a:lnTo>
                    <a:pt x="1986" y="2221"/>
                  </a:lnTo>
                  <a:lnTo>
                    <a:pt x="1965" y="2157"/>
                  </a:lnTo>
                  <a:lnTo>
                    <a:pt x="1949" y="2100"/>
                  </a:lnTo>
                  <a:lnTo>
                    <a:pt x="1945" y="2092"/>
                  </a:lnTo>
                  <a:lnTo>
                    <a:pt x="1943" y="2083"/>
                  </a:lnTo>
                  <a:lnTo>
                    <a:pt x="1979" y="1994"/>
                  </a:lnTo>
                  <a:lnTo>
                    <a:pt x="2011" y="1901"/>
                  </a:lnTo>
                  <a:lnTo>
                    <a:pt x="2040" y="1804"/>
                  </a:lnTo>
                  <a:lnTo>
                    <a:pt x="2064" y="1704"/>
                  </a:lnTo>
                  <a:lnTo>
                    <a:pt x="2034" y="1682"/>
                  </a:lnTo>
                  <a:lnTo>
                    <a:pt x="2003" y="1662"/>
                  </a:lnTo>
                  <a:lnTo>
                    <a:pt x="1971" y="1644"/>
                  </a:lnTo>
                  <a:lnTo>
                    <a:pt x="1936" y="1626"/>
                  </a:lnTo>
                  <a:lnTo>
                    <a:pt x="1897" y="1611"/>
                  </a:lnTo>
                  <a:lnTo>
                    <a:pt x="1854" y="1598"/>
                  </a:lnTo>
                  <a:lnTo>
                    <a:pt x="1832" y="1593"/>
                  </a:lnTo>
                  <a:lnTo>
                    <a:pt x="1806" y="1590"/>
                  </a:lnTo>
                  <a:lnTo>
                    <a:pt x="1777" y="1591"/>
                  </a:lnTo>
                  <a:lnTo>
                    <a:pt x="1747" y="1593"/>
                  </a:lnTo>
                  <a:lnTo>
                    <a:pt x="1714" y="1598"/>
                  </a:lnTo>
                  <a:lnTo>
                    <a:pt x="1713" y="1597"/>
                  </a:lnTo>
                  <a:lnTo>
                    <a:pt x="1712" y="1595"/>
                  </a:lnTo>
                  <a:lnTo>
                    <a:pt x="1687" y="1559"/>
                  </a:lnTo>
                  <a:lnTo>
                    <a:pt x="1654" y="1510"/>
                  </a:lnTo>
                  <a:lnTo>
                    <a:pt x="1636" y="1482"/>
                  </a:lnTo>
                  <a:lnTo>
                    <a:pt x="1615" y="1453"/>
                  </a:lnTo>
                  <a:lnTo>
                    <a:pt x="1594" y="1425"/>
                  </a:lnTo>
                  <a:lnTo>
                    <a:pt x="1569" y="1394"/>
                  </a:lnTo>
                  <a:lnTo>
                    <a:pt x="1468" y="1282"/>
                  </a:lnTo>
                  <a:lnTo>
                    <a:pt x="1432" y="1238"/>
                  </a:lnTo>
                  <a:lnTo>
                    <a:pt x="1393" y="1199"/>
                  </a:lnTo>
                  <a:lnTo>
                    <a:pt x="1355" y="1163"/>
                  </a:lnTo>
                  <a:lnTo>
                    <a:pt x="1317" y="1129"/>
                  </a:lnTo>
                  <a:lnTo>
                    <a:pt x="1281" y="1098"/>
                  </a:lnTo>
                  <a:lnTo>
                    <a:pt x="1243" y="1067"/>
                  </a:lnTo>
                  <a:lnTo>
                    <a:pt x="1208" y="1034"/>
                  </a:lnTo>
                  <a:lnTo>
                    <a:pt x="1180" y="1011"/>
                  </a:lnTo>
                  <a:lnTo>
                    <a:pt x="1110" y="959"/>
                  </a:lnTo>
                  <a:lnTo>
                    <a:pt x="1044" y="912"/>
                  </a:lnTo>
                  <a:lnTo>
                    <a:pt x="975" y="864"/>
                  </a:lnTo>
                  <a:lnTo>
                    <a:pt x="907" y="823"/>
                  </a:lnTo>
                  <a:lnTo>
                    <a:pt x="893" y="813"/>
                  </a:lnTo>
                  <a:lnTo>
                    <a:pt x="878" y="806"/>
                  </a:lnTo>
                  <a:lnTo>
                    <a:pt x="901" y="817"/>
                  </a:lnTo>
                  <a:lnTo>
                    <a:pt x="926" y="831"/>
                  </a:lnTo>
                  <a:lnTo>
                    <a:pt x="952" y="847"/>
                  </a:lnTo>
                  <a:lnTo>
                    <a:pt x="977" y="864"/>
                  </a:lnTo>
                  <a:lnTo>
                    <a:pt x="1004" y="882"/>
                  </a:lnTo>
                  <a:lnTo>
                    <a:pt x="1031" y="900"/>
                  </a:lnTo>
                  <a:lnTo>
                    <a:pt x="1058" y="918"/>
                  </a:lnTo>
                  <a:lnTo>
                    <a:pt x="1085" y="936"/>
                  </a:lnTo>
                  <a:lnTo>
                    <a:pt x="1111" y="954"/>
                  </a:lnTo>
                  <a:lnTo>
                    <a:pt x="1137" y="971"/>
                  </a:lnTo>
                  <a:lnTo>
                    <a:pt x="1163" y="986"/>
                  </a:lnTo>
                  <a:lnTo>
                    <a:pt x="1189" y="1001"/>
                  </a:lnTo>
                  <a:lnTo>
                    <a:pt x="1212" y="1014"/>
                  </a:lnTo>
                  <a:lnTo>
                    <a:pt x="1236" y="1024"/>
                  </a:lnTo>
                  <a:lnTo>
                    <a:pt x="1258" y="1032"/>
                  </a:lnTo>
                  <a:lnTo>
                    <a:pt x="1279" y="1037"/>
                  </a:lnTo>
                  <a:lnTo>
                    <a:pt x="1299" y="1039"/>
                  </a:lnTo>
                  <a:lnTo>
                    <a:pt x="1316" y="1038"/>
                  </a:lnTo>
                  <a:lnTo>
                    <a:pt x="1332" y="1033"/>
                  </a:lnTo>
                  <a:lnTo>
                    <a:pt x="1347" y="1023"/>
                  </a:lnTo>
                  <a:lnTo>
                    <a:pt x="1359" y="1010"/>
                  </a:lnTo>
                  <a:lnTo>
                    <a:pt x="1370" y="992"/>
                  </a:lnTo>
                  <a:lnTo>
                    <a:pt x="1377" y="969"/>
                  </a:lnTo>
                  <a:lnTo>
                    <a:pt x="1383" y="939"/>
                  </a:lnTo>
                  <a:lnTo>
                    <a:pt x="1385" y="909"/>
                  </a:lnTo>
                  <a:lnTo>
                    <a:pt x="1385" y="877"/>
                  </a:lnTo>
                  <a:lnTo>
                    <a:pt x="1383" y="844"/>
                  </a:lnTo>
                  <a:lnTo>
                    <a:pt x="1379" y="811"/>
                  </a:lnTo>
                  <a:lnTo>
                    <a:pt x="1376" y="777"/>
                  </a:lnTo>
                  <a:lnTo>
                    <a:pt x="1373" y="742"/>
                  </a:lnTo>
                  <a:lnTo>
                    <a:pt x="1370" y="708"/>
                  </a:lnTo>
                  <a:lnTo>
                    <a:pt x="1368" y="674"/>
                  </a:lnTo>
                  <a:lnTo>
                    <a:pt x="1368" y="641"/>
                  </a:lnTo>
                  <a:lnTo>
                    <a:pt x="1369" y="608"/>
                  </a:lnTo>
                  <a:lnTo>
                    <a:pt x="1373" y="576"/>
                  </a:lnTo>
                  <a:lnTo>
                    <a:pt x="1379" y="545"/>
                  </a:lnTo>
                  <a:lnTo>
                    <a:pt x="1390" y="515"/>
                  </a:lnTo>
                  <a:lnTo>
                    <a:pt x="1405" y="487"/>
                  </a:lnTo>
                  <a:lnTo>
                    <a:pt x="1425" y="460"/>
                  </a:lnTo>
                  <a:lnTo>
                    <a:pt x="1450" y="436"/>
                  </a:lnTo>
                  <a:lnTo>
                    <a:pt x="1463" y="428"/>
                  </a:lnTo>
                  <a:lnTo>
                    <a:pt x="1476" y="421"/>
                  </a:lnTo>
                  <a:lnTo>
                    <a:pt x="1404" y="381"/>
                  </a:lnTo>
                  <a:lnTo>
                    <a:pt x="1330" y="344"/>
                  </a:lnTo>
                  <a:lnTo>
                    <a:pt x="1253" y="311"/>
                  </a:lnTo>
                  <a:lnTo>
                    <a:pt x="1174" y="282"/>
                  </a:lnTo>
                  <a:lnTo>
                    <a:pt x="1092" y="259"/>
                  </a:lnTo>
                  <a:lnTo>
                    <a:pt x="1008" y="241"/>
                  </a:lnTo>
                  <a:lnTo>
                    <a:pt x="924" y="227"/>
                  </a:lnTo>
                  <a:lnTo>
                    <a:pt x="837" y="219"/>
                  </a:lnTo>
                  <a:lnTo>
                    <a:pt x="748" y="215"/>
                  </a:lnTo>
                  <a:lnTo>
                    <a:pt x="663" y="219"/>
                  </a:lnTo>
                  <a:lnTo>
                    <a:pt x="580" y="226"/>
                  </a:lnTo>
                  <a:lnTo>
                    <a:pt x="497" y="239"/>
                  </a:lnTo>
                  <a:lnTo>
                    <a:pt x="417" y="257"/>
                  </a:lnTo>
                  <a:lnTo>
                    <a:pt x="337" y="278"/>
                  </a:lnTo>
                  <a:lnTo>
                    <a:pt x="260" y="304"/>
                  </a:lnTo>
                  <a:lnTo>
                    <a:pt x="185" y="335"/>
                  </a:lnTo>
                  <a:lnTo>
                    <a:pt x="171" y="292"/>
                  </a:lnTo>
                  <a:lnTo>
                    <a:pt x="153" y="250"/>
                  </a:lnTo>
                  <a:lnTo>
                    <a:pt x="129" y="211"/>
                  </a:lnTo>
                  <a:lnTo>
                    <a:pt x="103" y="175"/>
                  </a:lnTo>
                  <a:lnTo>
                    <a:pt x="73" y="141"/>
                  </a:lnTo>
                  <a:lnTo>
                    <a:pt x="37" y="110"/>
                  </a:lnTo>
                  <a:lnTo>
                    <a:pt x="0" y="84"/>
                  </a:lnTo>
                  <a:lnTo>
                    <a:pt x="83" y="58"/>
                  </a:lnTo>
                  <a:lnTo>
                    <a:pt x="168" y="38"/>
                  </a:lnTo>
                  <a:lnTo>
                    <a:pt x="255" y="21"/>
                  </a:lnTo>
                  <a:lnTo>
                    <a:pt x="343" y="10"/>
                  </a:lnTo>
                  <a:lnTo>
                    <a:pt x="432" y="2"/>
                  </a:lnTo>
                  <a:lnTo>
                    <a:pt x="5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" name="Freeform 488"/>
            <p:cNvSpPr>
              <a:spLocks/>
            </p:cNvSpPr>
            <p:nvPr/>
          </p:nvSpPr>
          <p:spPr bwMode="auto">
            <a:xfrm>
              <a:off x="3800475" y="2182813"/>
              <a:ext cx="50800" cy="31750"/>
            </a:xfrm>
            <a:custGeom>
              <a:avLst/>
              <a:gdLst>
                <a:gd name="T0" fmla="*/ 0 w 357"/>
                <a:gd name="T1" fmla="*/ 0 h 216"/>
                <a:gd name="T2" fmla="*/ 44 w 357"/>
                <a:gd name="T3" fmla="*/ 22 h 216"/>
                <a:gd name="T4" fmla="*/ 91 w 357"/>
                <a:gd name="T5" fmla="*/ 47 h 216"/>
                <a:gd name="T6" fmla="*/ 161 w 357"/>
                <a:gd name="T7" fmla="*/ 83 h 216"/>
                <a:gd name="T8" fmla="*/ 200 w 357"/>
                <a:gd name="T9" fmla="*/ 108 h 216"/>
                <a:gd name="T10" fmla="*/ 240 w 357"/>
                <a:gd name="T11" fmla="*/ 133 h 216"/>
                <a:gd name="T12" fmla="*/ 270 w 357"/>
                <a:gd name="T13" fmla="*/ 152 h 216"/>
                <a:gd name="T14" fmla="*/ 298 w 357"/>
                <a:gd name="T15" fmla="*/ 171 h 216"/>
                <a:gd name="T16" fmla="*/ 322 w 357"/>
                <a:gd name="T17" fmla="*/ 188 h 216"/>
                <a:gd name="T18" fmla="*/ 343 w 357"/>
                <a:gd name="T19" fmla="*/ 206 h 216"/>
                <a:gd name="T20" fmla="*/ 357 w 357"/>
                <a:gd name="T21" fmla="*/ 216 h 216"/>
                <a:gd name="T22" fmla="*/ 324 w 357"/>
                <a:gd name="T23" fmla="*/ 216 h 216"/>
                <a:gd name="T24" fmla="*/ 289 w 357"/>
                <a:gd name="T25" fmla="*/ 213 h 216"/>
                <a:gd name="T26" fmla="*/ 255 w 357"/>
                <a:gd name="T27" fmla="*/ 208 h 216"/>
                <a:gd name="T28" fmla="*/ 221 w 357"/>
                <a:gd name="T29" fmla="*/ 198 h 216"/>
                <a:gd name="T30" fmla="*/ 187 w 357"/>
                <a:gd name="T31" fmla="*/ 184 h 216"/>
                <a:gd name="T32" fmla="*/ 153 w 357"/>
                <a:gd name="T33" fmla="*/ 167 h 216"/>
                <a:gd name="T34" fmla="*/ 121 w 357"/>
                <a:gd name="T35" fmla="*/ 145 h 216"/>
                <a:gd name="T36" fmla="*/ 89 w 357"/>
                <a:gd name="T37" fmla="*/ 118 h 216"/>
                <a:gd name="T38" fmla="*/ 58 w 357"/>
                <a:gd name="T39" fmla="*/ 86 h 216"/>
                <a:gd name="T40" fmla="*/ 29 w 357"/>
                <a:gd name="T41" fmla="*/ 47 h 216"/>
                <a:gd name="T42" fmla="*/ 1 w 357"/>
                <a:gd name="T43" fmla="*/ 3 h 216"/>
                <a:gd name="T44" fmla="*/ 0 w 357"/>
                <a:gd name="T45" fmla="*/ 1 h 216"/>
                <a:gd name="T46" fmla="*/ 0 w 357"/>
                <a:gd name="T4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7" h="216">
                  <a:moveTo>
                    <a:pt x="0" y="0"/>
                  </a:moveTo>
                  <a:lnTo>
                    <a:pt x="44" y="22"/>
                  </a:lnTo>
                  <a:lnTo>
                    <a:pt x="91" y="47"/>
                  </a:lnTo>
                  <a:lnTo>
                    <a:pt x="161" y="83"/>
                  </a:lnTo>
                  <a:lnTo>
                    <a:pt x="200" y="108"/>
                  </a:lnTo>
                  <a:lnTo>
                    <a:pt x="240" y="133"/>
                  </a:lnTo>
                  <a:lnTo>
                    <a:pt x="270" y="152"/>
                  </a:lnTo>
                  <a:lnTo>
                    <a:pt x="298" y="171"/>
                  </a:lnTo>
                  <a:lnTo>
                    <a:pt x="322" y="188"/>
                  </a:lnTo>
                  <a:lnTo>
                    <a:pt x="343" y="206"/>
                  </a:lnTo>
                  <a:lnTo>
                    <a:pt x="357" y="216"/>
                  </a:lnTo>
                  <a:lnTo>
                    <a:pt x="324" y="216"/>
                  </a:lnTo>
                  <a:lnTo>
                    <a:pt x="289" y="213"/>
                  </a:lnTo>
                  <a:lnTo>
                    <a:pt x="255" y="208"/>
                  </a:lnTo>
                  <a:lnTo>
                    <a:pt x="221" y="198"/>
                  </a:lnTo>
                  <a:lnTo>
                    <a:pt x="187" y="184"/>
                  </a:lnTo>
                  <a:lnTo>
                    <a:pt x="153" y="167"/>
                  </a:lnTo>
                  <a:lnTo>
                    <a:pt x="121" y="145"/>
                  </a:lnTo>
                  <a:lnTo>
                    <a:pt x="89" y="118"/>
                  </a:lnTo>
                  <a:lnTo>
                    <a:pt x="58" y="86"/>
                  </a:lnTo>
                  <a:lnTo>
                    <a:pt x="29" y="47"/>
                  </a:lnTo>
                  <a:lnTo>
                    <a:pt x="1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6" name="Freeform 489"/>
            <p:cNvSpPr>
              <a:spLocks/>
            </p:cNvSpPr>
            <p:nvPr/>
          </p:nvSpPr>
          <p:spPr bwMode="auto">
            <a:xfrm>
              <a:off x="3563938" y="1992313"/>
              <a:ext cx="436562" cy="400050"/>
            </a:xfrm>
            <a:custGeom>
              <a:avLst/>
              <a:gdLst>
                <a:gd name="T0" fmla="*/ 1060 w 3030"/>
                <a:gd name="T1" fmla="*/ 11 h 2768"/>
                <a:gd name="T2" fmla="*/ 1134 w 3030"/>
                <a:gd name="T3" fmla="*/ 61 h 2768"/>
                <a:gd name="T4" fmla="*/ 1173 w 3030"/>
                <a:gd name="T5" fmla="*/ 142 h 2768"/>
                <a:gd name="T6" fmla="*/ 1231 w 3030"/>
                <a:gd name="T7" fmla="*/ 428 h 2768"/>
                <a:gd name="T8" fmla="*/ 1428 w 3030"/>
                <a:gd name="T9" fmla="*/ 493 h 2768"/>
                <a:gd name="T10" fmla="*/ 1621 w 3030"/>
                <a:gd name="T11" fmla="*/ 569 h 2768"/>
                <a:gd name="T12" fmla="*/ 1831 w 3030"/>
                <a:gd name="T13" fmla="*/ 669 h 2768"/>
                <a:gd name="T14" fmla="*/ 2069 w 3030"/>
                <a:gd name="T15" fmla="*/ 809 h 2768"/>
                <a:gd name="T16" fmla="*/ 2263 w 3030"/>
                <a:gd name="T17" fmla="*/ 948 h 2768"/>
                <a:gd name="T18" fmla="*/ 2385 w 3030"/>
                <a:gd name="T19" fmla="*/ 1055 h 2768"/>
                <a:gd name="T20" fmla="*/ 2501 w 3030"/>
                <a:gd name="T21" fmla="*/ 1170 h 2768"/>
                <a:gd name="T22" fmla="*/ 2671 w 3030"/>
                <a:gd name="T23" fmla="*/ 1379 h 2768"/>
                <a:gd name="T24" fmla="*/ 2747 w 3030"/>
                <a:gd name="T25" fmla="*/ 1488 h 2768"/>
                <a:gd name="T26" fmla="*/ 2820 w 3030"/>
                <a:gd name="T27" fmla="*/ 1625 h 2768"/>
                <a:gd name="T28" fmla="*/ 2902 w 3030"/>
                <a:gd name="T29" fmla="*/ 1802 h 2768"/>
                <a:gd name="T30" fmla="*/ 2952 w 3030"/>
                <a:gd name="T31" fmla="*/ 1963 h 2768"/>
                <a:gd name="T32" fmla="*/ 2996 w 3030"/>
                <a:gd name="T33" fmla="*/ 2152 h 2768"/>
                <a:gd name="T34" fmla="*/ 3018 w 3030"/>
                <a:gd name="T35" fmla="*/ 2300 h 2768"/>
                <a:gd name="T36" fmla="*/ 3030 w 3030"/>
                <a:gd name="T37" fmla="*/ 2421 h 2768"/>
                <a:gd name="T38" fmla="*/ 3028 w 3030"/>
                <a:gd name="T39" fmla="*/ 2583 h 2768"/>
                <a:gd name="T40" fmla="*/ 3027 w 3030"/>
                <a:gd name="T41" fmla="*/ 2676 h 2768"/>
                <a:gd name="T42" fmla="*/ 3027 w 3030"/>
                <a:gd name="T43" fmla="*/ 2721 h 2768"/>
                <a:gd name="T44" fmla="*/ 3019 w 3030"/>
                <a:gd name="T45" fmla="*/ 2750 h 2768"/>
                <a:gd name="T46" fmla="*/ 2982 w 3030"/>
                <a:gd name="T47" fmla="*/ 2768 h 2768"/>
                <a:gd name="T48" fmla="*/ 2944 w 3030"/>
                <a:gd name="T49" fmla="*/ 2744 h 2768"/>
                <a:gd name="T50" fmla="*/ 2937 w 3030"/>
                <a:gd name="T51" fmla="*/ 2721 h 2768"/>
                <a:gd name="T52" fmla="*/ 2932 w 3030"/>
                <a:gd name="T53" fmla="*/ 2679 h 2768"/>
                <a:gd name="T54" fmla="*/ 2919 w 3030"/>
                <a:gd name="T55" fmla="*/ 2590 h 2768"/>
                <a:gd name="T56" fmla="*/ 2897 w 3030"/>
                <a:gd name="T57" fmla="*/ 2438 h 2768"/>
                <a:gd name="T58" fmla="*/ 2870 w 3030"/>
                <a:gd name="T59" fmla="*/ 2327 h 2768"/>
                <a:gd name="T60" fmla="*/ 2829 w 3030"/>
                <a:gd name="T61" fmla="*/ 2194 h 2768"/>
                <a:gd name="T62" fmla="*/ 2764 w 3030"/>
                <a:gd name="T63" fmla="*/ 2030 h 2768"/>
                <a:gd name="T64" fmla="*/ 2710 w 3030"/>
                <a:gd name="T65" fmla="*/ 1917 h 2768"/>
                <a:gd name="T66" fmla="*/ 2641 w 3030"/>
                <a:gd name="T67" fmla="*/ 1807 h 2768"/>
                <a:gd name="T68" fmla="*/ 2546 w 3030"/>
                <a:gd name="T69" fmla="*/ 1670 h 2768"/>
                <a:gd name="T70" fmla="*/ 2476 w 3030"/>
                <a:gd name="T71" fmla="*/ 1595 h 2768"/>
                <a:gd name="T72" fmla="*/ 2382 w 3030"/>
                <a:gd name="T73" fmla="*/ 1496 h 2768"/>
                <a:gd name="T74" fmla="*/ 2203 w 3030"/>
                <a:gd name="T75" fmla="*/ 1349 h 2768"/>
                <a:gd name="T76" fmla="*/ 2086 w 3030"/>
                <a:gd name="T77" fmla="*/ 1275 h 2768"/>
                <a:gd name="T78" fmla="*/ 1927 w 3030"/>
                <a:gd name="T79" fmla="*/ 1187 h 2768"/>
                <a:gd name="T80" fmla="*/ 1728 w 3030"/>
                <a:gd name="T81" fmla="*/ 1099 h 2768"/>
                <a:gd name="T82" fmla="*/ 1498 w 3030"/>
                <a:gd name="T83" fmla="*/ 1022 h 2768"/>
                <a:gd name="T84" fmla="*/ 1291 w 3030"/>
                <a:gd name="T85" fmla="*/ 972 h 2768"/>
                <a:gd name="T86" fmla="*/ 1175 w 3030"/>
                <a:gd name="T87" fmla="*/ 1117 h 2768"/>
                <a:gd name="T88" fmla="*/ 1151 w 3030"/>
                <a:gd name="T89" fmla="*/ 1202 h 2768"/>
                <a:gd name="T90" fmla="*/ 1088 w 3030"/>
                <a:gd name="T91" fmla="*/ 1266 h 2768"/>
                <a:gd name="T92" fmla="*/ 1001 w 3030"/>
                <a:gd name="T93" fmla="*/ 1288 h 2768"/>
                <a:gd name="T94" fmla="*/ 914 w 3030"/>
                <a:gd name="T95" fmla="*/ 1266 h 2768"/>
                <a:gd name="T96" fmla="*/ 41 w 3030"/>
                <a:gd name="T97" fmla="*/ 755 h 2768"/>
                <a:gd name="T98" fmla="*/ 2 w 3030"/>
                <a:gd name="T99" fmla="*/ 674 h 2768"/>
                <a:gd name="T100" fmla="*/ 11 w 3030"/>
                <a:gd name="T101" fmla="*/ 585 h 2768"/>
                <a:gd name="T102" fmla="*/ 62 w 3030"/>
                <a:gd name="T103" fmla="*/ 513 h 2768"/>
                <a:gd name="T104" fmla="*/ 942 w 3030"/>
                <a:gd name="T105" fmla="*/ 11 h 2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30" h="2768">
                  <a:moveTo>
                    <a:pt x="1001" y="0"/>
                  </a:moveTo>
                  <a:lnTo>
                    <a:pt x="1031" y="3"/>
                  </a:lnTo>
                  <a:lnTo>
                    <a:pt x="1060" y="11"/>
                  </a:lnTo>
                  <a:lnTo>
                    <a:pt x="1088" y="23"/>
                  </a:lnTo>
                  <a:lnTo>
                    <a:pt x="1113" y="40"/>
                  </a:lnTo>
                  <a:lnTo>
                    <a:pt x="1134" y="61"/>
                  </a:lnTo>
                  <a:lnTo>
                    <a:pt x="1151" y="86"/>
                  </a:lnTo>
                  <a:lnTo>
                    <a:pt x="1164" y="113"/>
                  </a:lnTo>
                  <a:lnTo>
                    <a:pt x="1173" y="142"/>
                  </a:lnTo>
                  <a:lnTo>
                    <a:pt x="1175" y="172"/>
                  </a:lnTo>
                  <a:lnTo>
                    <a:pt x="1175" y="412"/>
                  </a:lnTo>
                  <a:lnTo>
                    <a:pt x="1231" y="428"/>
                  </a:lnTo>
                  <a:lnTo>
                    <a:pt x="1292" y="447"/>
                  </a:lnTo>
                  <a:lnTo>
                    <a:pt x="1358" y="468"/>
                  </a:lnTo>
                  <a:lnTo>
                    <a:pt x="1428" y="493"/>
                  </a:lnTo>
                  <a:lnTo>
                    <a:pt x="1503" y="519"/>
                  </a:lnTo>
                  <a:lnTo>
                    <a:pt x="1561" y="544"/>
                  </a:lnTo>
                  <a:lnTo>
                    <a:pt x="1621" y="569"/>
                  </a:lnTo>
                  <a:lnTo>
                    <a:pt x="1683" y="596"/>
                  </a:lnTo>
                  <a:lnTo>
                    <a:pt x="1745" y="626"/>
                  </a:lnTo>
                  <a:lnTo>
                    <a:pt x="1831" y="669"/>
                  </a:lnTo>
                  <a:lnTo>
                    <a:pt x="1917" y="715"/>
                  </a:lnTo>
                  <a:lnTo>
                    <a:pt x="2004" y="767"/>
                  </a:lnTo>
                  <a:lnTo>
                    <a:pt x="2069" y="809"/>
                  </a:lnTo>
                  <a:lnTo>
                    <a:pt x="2134" y="853"/>
                  </a:lnTo>
                  <a:lnTo>
                    <a:pt x="2199" y="900"/>
                  </a:lnTo>
                  <a:lnTo>
                    <a:pt x="2263" y="948"/>
                  </a:lnTo>
                  <a:lnTo>
                    <a:pt x="2304" y="984"/>
                  </a:lnTo>
                  <a:lnTo>
                    <a:pt x="2344" y="1019"/>
                  </a:lnTo>
                  <a:lnTo>
                    <a:pt x="2385" y="1055"/>
                  </a:lnTo>
                  <a:lnTo>
                    <a:pt x="2426" y="1091"/>
                  </a:lnTo>
                  <a:lnTo>
                    <a:pt x="2465" y="1129"/>
                  </a:lnTo>
                  <a:lnTo>
                    <a:pt x="2501" y="1170"/>
                  </a:lnTo>
                  <a:lnTo>
                    <a:pt x="2609" y="1291"/>
                  </a:lnTo>
                  <a:lnTo>
                    <a:pt x="2641" y="1334"/>
                  </a:lnTo>
                  <a:lnTo>
                    <a:pt x="2671" y="1379"/>
                  </a:lnTo>
                  <a:lnTo>
                    <a:pt x="2703" y="1424"/>
                  </a:lnTo>
                  <a:lnTo>
                    <a:pt x="2724" y="1456"/>
                  </a:lnTo>
                  <a:lnTo>
                    <a:pt x="2747" y="1488"/>
                  </a:lnTo>
                  <a:lnTo>
                    <a:pt x="2768" y="1521"/>
                  </a:lnTo>
                  <a:lnTo>
                    <a:pt x="2787" y="1556"/>
                  </a:lnTo>
                  <a:lnTo>
                    <a:pt x="2820" y="1625"/>
                  </a:lnTo>
                  <a:lnTo>
                    <a:pt x="2854" y="1694"/>
                  </a:lnTo>
                  <a:lnTo>
                    <a:pt x="2881" y="1748"/>
                  </a:lnTo>
                  <a:lnTo>
                    <a:pt x="2902" y="1802"/>
                  </a:lnTo>
                  <a:lnTo>
                    <a:pt x="2920" y="1857"/>
                  </a:lnTo>
                  <a:lnTo>
                    <a:pt x="2936" y="1911"/>
                  </a:lnTo>
                  <a:lnTo>
                    <a:pt x="2952" y="1963"/>
                  </a:lnTo>
                  <a:lnTo>
                    <a:pt x="2973" y="2027"/>
                  </a:lnTo>
                  <a:lnTo>
                    <a:pt x="2987" y="2090"/>
                  </a:lnTo>
                  <a:lnTo>
                    <a:pt x="2996" y="2152"/>
                  </a:lnTo>
                  <a:lnTo>
                    <a:pt x="3005" y="2211"/>
                  </a:lnTo>
                  <a:lnTo>
                    <a:pt x="3011" y="2257"/>
                  </a:lnTo>
                  <a:lnTo>
                    <a:pt x="3018" y="2300"/>
                  </a:lnTo>
                  <a:lnTo>
                    <a:pt x="3024" y="2343"/>
                  </a:lnTo>
                  <a:lnTo>
                    <a:pt x="3028" y="2383"/>
                  </a:lnTo>
                  <a:lnTo>
                    <a:pt x="3030" y="2421"/>
                  </a:lnTo>
                  <a:lnTo>
                    <a:pt x="3028" y="2481"/>
                  </a:lnTo>
                  <a:lnTo>
                    <a:pt x="3028" y="2535"/>
                  </a:lnTo>
                  <a:lnTo>
                    <a:pt x="3028" y="2583"/>
                  </a:lnTo>
                  <a:lnTo>
                    <a:pt x="3028" y="2619"/>
                  </a:lnTo>
                  <a:lnTo>
                    <a:pt x="3028" y="2651"/>
                  </a:lnTo>
                  <a:lnTo>
                    <a:pt x="3027" y="2676"/>
                  </a:lnTo>
                  <a:lnTo>
                    <a:pt x="3027" y="2697"/>
                  </a:lnTo>
                  <a:lnTo>
                    <a:pt x="3027" y="2711"/>
                  </a:lnTo>
                  <a:lnTo>
                    <a:pt x="3027" y="2721"/>
                  </a:lnTo>
                  <a:lnTo>
                    <a:pt x="3027" y="2724"/>
                  </a:lnTo>
                  <a:lnTo>
                    <a:pt x="3025" y="2738"/>
                  </a:lnTo>
                  <a:lnTo>
                    <a:pt x="3019" y="2750"/>
                  </a:lnTo>
                  <a:lnTo>
                    <a:pt x="3009" y="2759"/>
                  </a:lnTo>
                  <a:lnTo>
                    <a:pt x="2997" y="2765"/>
                  </a:lnTo>
                  <a:lnTo>
                    <a:pt x="2982" y="2768"/>
                  </a:lnTo>
                  <a:lnTo>
                    <a:pt x="2967" y="2764"/>
                  </a:lnTo>
                  <a:lnTo>
                    <a:pt x="2953" y="2756"/>
                  </a:lnTo>
                  <a:lnTo>
                    <a:pt x="2944" y="2744"/>
                  </a:lnTo>
                  <a:lnTo>
                    <a:pt x="2939" y="2729"/>
                  </a:lnTo>
                  <a:lnTo>
                    <a:pt x="2938" y="2724"/>
                  </a:lnTo>
                  <a:lnTo>
                    <a:pt x="2937" y="2721"/>
                  </a:lnTo>
                  <a:lnTo>
                    <a:pt x="2936" y="2712"/>
                  </a:lnTo>
                  <a:lnTo>
                    <a:pt x="2934" y="2698"/>
                  </a:lnTo>
                  <a:lnTo>
                    <a:pt x="2932" y="2679"/>
                  </a:lnTo>
                  <a:lnTo>
                    <a:pt x="2928" y="2653"/>
                  </a:lnTo>
                  <a:lnTo>
                    <a:pt x="2923" y="2624"/>
                  </a:lnTo>
                  <a:lnTo>
                    <a:pt x="2919" y="2590"/>
                  </a:lnTo>
                  <a:lnTo>
                    <a:pt x="2912" y="2545"/>
                  </a:lnTo>
                  <a:lnTo>
                    <a:pt x="2905" y="2494"/>
                  </a:lnTo>
                  <a:lnTo>
                    <a:pt x="2897" y="2438"/>
                  </a:lnTo>
                  <a:lnTo>
                    <a:pt x="2891" y="2402"/>
                  </a:lnTo>
                  <a:lnTo>
                    <a:pt x="2882" y="2365"/>
                  </a:lnTo>
                  <a:lnTo>
                    <a:pt x="2870" y="2327"/>
                  </a:lnTo>
                  <a:lnTo>
                    <a:pt x="2857" y="2287"/>
                  </a:lnTo>
                  <a:lnTo>
                    <a:pt x="2845" y="2246"/>
                  </a:lnTo>
                  <a:lnTo>
                    <a:pt x="2829" y="2194"/>
                  </a:lnTo>
                  <a:lnTo>
                    <a:pt x="2812" y="2139"/>
                  </a:lnTo>
                  <a:lnTo>
                    <a:pt x="2790" y="2085"/>
                  </a:lnTo>
                  <a:lnTo>
                    <a:pt x="2764" y="2030"/>
                  </a:lnTo>
                  <a:lnTo>
                    <a:pt x="2745" y="1994"/>
                  </a:lnTo>
                  <a:lnTo>
                    <a:pt x="2728" y="1956"/>
                  </a:lnTo>
                  <a:lnTo>
                    <a:pt x="2710" y="1917"/>
                  </a:lnTo>
                  <a:lnTo>
                    <a:pt x="2690" y="1880"/>
                  </a:lnTo>
                  <a:lnTo>
                    <a:pt x="2667" y="1843"/>
                  </a:lnTo>
                  <a:lnTo>
                    <a:pt x="2641" y="1807"/>
                  </a:lnTo>
                  <a:lnTo>
                    <a:pt x="2605" y="1753"/>
                  </a:lnTo>
                  <a:lnTo>
                    <a:pt x="2566" y="1697"/>
                  </a:lnTo>
                  <a:lnTo>
                    <a:pt x="2546" y="1670"/>
                  </a:lnTo>
                  <a:lnTo>
                    <a:pt x="2524" y="1645"/>
                  </a:lnTo>
                  <a:lnTo>
                    <a:pt x="2500" y="1621"/>
                  </a:lnTo>
                  <a:lnTo>
                    <a:pt x="2476" y="1595"/>
                  </a:lnTo>
                  <a:lnTo>
                    <a:pt x="2446" y="1561"/>
                  </a:lnTo>
                  <a:lnTo>
                    <a:pt x="2415" y="1527"/>
                  </a:lnTo>
                  <a:lnTo>
                    <a:pt x="2382" y="1496"/>
                  </a:lnTo>
                  <a:lnTo>
                    <a:pt x="2275" y="1407"/>
                  </a:lnTo>
                  <a:lnTo>
                    <a:pt x="2239" y="1377"/>
                  </a:lnTo>
                  <a:lnTo>
                    <a:pt x="2203" y="1349"/>
                  </a:lnTo>
                  <a:lnTo>
                    <a:pt x="2163" y="1325"/>
                  </a:lnTo>
                  <a:lnTo>
                    <a:pt x="2125" y="1299"/>
                  </a:lnTo>
                  <a:lnTo>
                    <a:pt x="2086" y="1275"/>
                  </a:lnTo>
                  <a:lnTo>
                    <a:pt x="2049" y="1250"/>
                  </a:lnTo>
                  <a:lnTo>
                    <a:pt x="1987" y="1219"/>
                  </a:lnTo>
                  <a:lnTo>
                    <a:pt x="1927" y="1187"/>
                  </a:lnTo>
                  <a:lnTo>
                    <a:pt x="1868" y="1157"/>
                  </a:lnTo>
                  <a:lnTo>
                    <a:pt x="1807" y="1132"/>
                  </a:lnTo>
                  <a:lnTo>
                    <a:pt x="1728" y="1099"/>
                  </a:lnTo>
                  <a:lnTo>
                    <a:pt x="1650" y="1071"/>
                  </a:lnTo>
                  <a:lnTo>
                    <a:pt x="1572" y="1045"/>
                  </a:lnTo>
                  <a:lnTo>
                    <a:pt x="1498" y="1022"/>
                  </a:lnTo>
                  <a:lnTo>
                    <a:pt x="1424" y="1003"/>
                  </a:lnTo>
                  <a:lnTo>
                    <a:pt x="1355" y="986"/>
                  </a:lnTo>
                  <a:lnTo>
                    <a:pt x="1291" y="972"/>
                  </a:lnTo>
                  <a:lnTo>
                    <a:pt x="1231" y="961"/>
                  </a:lnTo>
                  <a:lnTo>
                    <a:pt x="1175" y="952"/>
                  </a:lnTo>
                  <a:lnTo>
                    <a:pt x="1175" y="1117"/>
                  </a:lnTo>
                  <a:lnTo>
                    <a:pt x="1173" y="1147"/>
                  </a:lnTo>
                  <a:lnTo>
                    <a:pt x="1164" y="1175"/>
                  </a:lnTo>
                  <a:lnTo>
                    <a:pt x="1151" y="1202"/>
                  </a:lnTo>
                  <a:lnTo>
                    <a:pt x="1134" y="1226"/>
                  </a:lnTo>
                  <a:lnTo>
                    <a:pt x="1113" y="1248"/>
                  </a:lnTo>
                  <a:lnTo>
                    <a:pt x="1088" y="1266"/>
                  </a:lnTo>
                  <a:lnTo>
                    <a:pt x="1060" y="1278"/>
                  </a:lnTo>
                  <a:lnTo>
                    <a:pt x="1031" y="1286"/>
                  </a:lnTo>
                  <a:lnTo>
                    <a:pt x="1001" y="1288"/>
                  </a:lnTo>
                  <a:lnTo>
                    <a:pt x="971" y="1286"/>
                  </a:lnTo>
                  <a:lnTo>
                    <a:pt x="942" y="1278"/>
                  </a:lnTo>
                  <a:lnTo>
                    <a:pt x="914" y="1266"/>
                  </a:lnTo>
                  <a:lnTo>
                    <a:pt x="87" y="793"/>
                  </a:lnTo>
                  <a:lnTo>
                    <a:pt x="61" y="776"/>
                  </a:lnTo>
                  <a:lnTo>
                    <a:pt x="41" y="755"/>
                  </a:lnTo>
                  <a:lnTo>
                    <a:pt x="23" y="730"/>
                  </a:lnTo>
                  <a:lnTo>
                    <a:pt x="11" y="703"/>
                  </a:lnTo>
                  <a:lnTo>
                    <a:pt x="2" y="674"/>
                  </a:lnTo>
                  <a:lnTo>
                    <a:pt x="0" y="644"/>
                  </a:lnTo>
                  <a:lnTo>
                    <a:pt x="2" y="614"/>
                  </a:lnTo>
                  <a:lnTo>
                    <a:pt x="11" y="585"/>
                  </a:lnTo>
                  <a:lnTo>
                    <a:pt x="23" y="559"/>
                  </a:lnTo>
                  <a:lnTo>
                    <a:pt x="41" y="534"/>
                  </a:lnTo>
                  <a:lnTo>
                    <a:pt x="62" y="513"/>
                  </a:lnTo>
                  <a:lnTo>
                    <a:pt x="87" y="496"/>
                  </a:lnTo>
                  <a:lnTo>
                    <a:pt x="914" y="23"/>
                  </a:lnTo>
                  <a:lnTo>
                    <a:pt x="942" y="11"/>
                  </a:lnTo>
                  <a:lnTo>
                    <a:pt x="971" y="2"/>
                  </a:lnTo>
                  <a:lnTo>
                    <a:pt x="10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6" name="Group 1055"/>
          <p:cNvGrpSpPr/>
          <p:nvPr/>
        </p:nvGrpSpPr>
        <p:grpSpPr>
          <a:xfrm>
            <a:off x="4584152" y="1927226"/>
            <a:ext cx="207963" cy="531813"/>
            <a:chOff x="4608513" y="1927226"/>
            <a:chExt cx="207963" cy="5318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0" name="Freeform 494"/>
            <p:cNvSpPr>
              <a:spLocks noEditPoints="1"/>
            </p:cNvSpPr>
            <p:nvPr/>
          </p:nvSpPr>
          <p:spPr bwMode="auto">
            <a:xfrm>
              <a:off x="4608513" y="1927226"/>
              <a:ext cx="207963" cy="531813"/>
            </a:xfrm>
            <a:custGeom>
              <a:avLst/>
              <a:gdLst>
                <a:gd name="T0" fmla="*/ 187 w 1309"/>
                <a:gd name="T1" fmla="*/ 308 h 3341"/>
                <a:gd name="T2" fmla="*/ 157 w 1309"/>
                <a:gd name="T3" fmla="*/ 329 h 3341"/>
                <a:gd name="T4" fmla="*/ 146 w 1309"/>
                <a:gd name="T5" fmla="*/ 364 h 3341"/>
                <a:gd name="T6" fmla="*/ 149 w 1309"/>
                <a:gd name="T7" fmla="*/ 3157 h 3341"/>
                <a:gd name="T8" fmla="*/ 170 w 1309"/>
                <a:gd name="T9" fmla="*/ 3187 h 3341"/>
                <a:gd name="T10" fmla="*/ 206 w 1309"/>
                <a:gd name="T11" fmla="*/ 3197 h 3341"/>
                <a:gd name="T12" fmla="*/ 1122 w 1309"/>
                <a:gd name="T13" fmla="*/ 3194 h 3341"/>
                <a:gd name="T14" fmla="*/ 1151 w 1309"/>
                <a:gd name="T15" fmla="*/ 3173 h 3341"/>
                <a:gd name="T16" fmla="*/ 1163 w 1309"/>
                <a:gd name="T17" fmla="*/ 3138 h 3341"/>
                <a:gd name="T18" fmla="*/ 1160 w 1309"/>
                <a:gd name="T19" fmla="*/ 345 h 3341"/>
                <a:gd name="T20" fmla="*/ 1139 w 1309"/>
                <a:gd name="T21" fmla="*/ 317 h 3341"/>
                <a:gd name="T22" fmla="*/ 1103 w 1309"/>
                <a:gd name="T23" fmla="*/ 305 h 3341"/>
                <a:gd name="T24" fmla="*/ 431 w 1309"/>
                <a:gd name="T25" fmla="*/ 0 h 3341"/>
                <a:gd name="T26" fmla="*/ 886 w 1309"/>
                <a:gd name="T27" fmla="*/ 161 h 3341"/>
                <a:gd name="T28" fmla="*/ 1140 w 1309"/>
                <a:gd name="T29" fmla="*/ 164 h 3341"/>
                <a:gd name="T30" fmla="*/ 1207 w 1309"/>
                <a:gd name="T31" fmla="*/ 189 h 3341"/>
                <a:gd name="T32" fmla="*/ 1260 w 1309"/>
                <a:gd name="T33" fmla="*/ 233 h 3341"/>
                <a:gd name="T34" fmla="*/ 1296 w 1309"/>
                <a:gd name="T35" fmla="*/ 294 h 3341"/>
                <a:gd name="T36" fmla="*/ 1309 w 1309"/>
                <a:gd name="T37" fmla="*/ 364 h 3341"/>
                <a:gd name="T38" fmla="*/ 1306 w 1309"/>
                <a:gd name="T39" fmla="*/ 3174 h 3341"/>
                <a:gd name="T40" fmla="*/ 1281 w 1309"/>
                <a:gd name="T41" fmla="*/ 3240 h 3341"/>
                <a:gd name="T42" fmla="*/ 1236 w 1309"/>
                <a:gd name="T43" fmla="*/ 3293 h 3341"/>
                <a:gd name="T44" fmla="*/ 1176 w 1309"/>
                <a:gd name="T45" fmla="*/ 3328 h 3341"/>
                <a:gd name="T46" fmla="*/ 1103 w 1309"/>
                <a:gd name="T47" fmla="*/ 3341 h 3341"/>
                <a:gd name="T48" fmla="*/ 169 w 1309"/>
                <a:gd name="T49" fmla="*/ 3338 h 3341"/>
                <a:gd name="T50" fmla="*/ 102 w 1309"/>
                <a:gd name="T51" fmla="*/ 3314 h 3341"/>
                <a:gd name="T52" fmla="*/ 49 w 1309"/>
                <a:gd name="T53" fmla="*/ 3269 h 3341"/>
                <a:gd name="T54" fmla="*/ 13 w 1309"/>
                <a:gd name="T55" fmla="*/ 3208 h 3341"/>
                <a:gd name="T56" fmla="*/ 0 w 1309"/>
                <a:gd name="T57" fmla="*/ 3138 h 3341"/>
                <a:gd name="T58" fmla="*/ 3 w 1309"/>
                <a:gd name="T59" fmla="*/ 328 h 3341"/>
                <a:gd name="T60" fmla="*/ 28 w 1309"/>
                <a:gd name="T61" fmla="*/ 262 h 3341"/>
                <a:gd name="T62" fmla="*/ 73 w 1309"/>
                <a:gd name="T63" fmla="*/ 209 h 3341"/>
                <a:gd name="T64" fmla="*/ 134 w 1309"/>
                <a:gd name="T65" fmla="*/ 174 h 3341"/>
                <a:gd name="T66" fmla="*/ 206 w 1309"/>
                <a:gd name="T67" fmla="*/ 161 h 3341"/>
                <a:gd name="T68" fmla="*/ 431 w 1309"/>
                <a:gd name="T69" fmla="*/ 0 h 3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09" h="3341">
                  <a:moveTo>
                    <a:pt x="206" y="305"/>
                  </a:moveTo>
                  <a:lnTo>
                    <a:pt x="187" y="308"/>
                  </a:lnTo>
                  <a:lnTo>
                    <a:pt x="170" y="317"/>
                  </a:lnTo>
                  <a:lnTo>
                    <a:pt x="157" y="329"/>
                  </a:lnTo>
                  <a:lnTo>
                    <a:pt x="149" y="345"/>
                  </a:lnTo>
                  <a:lnTo>
                    <a:pt x="146" y="364"/>
                  </a:lnTo>
                  <a:lnTo>
                    <a:pt x="146" y="3138"/>
                  </a:lnTo>
                  <a:lnTo>
                    <a:pt x="149" y="3157"/>
                  </a:lnTo>
                  <a:lnTo>
                    <a:pt x="157" y="3173"/>
                  </a:lnTo>
                  <a:lnTo>
                    <a:pt x="170" y="3187"/>
                  </a:lnTo>
                  <a:lnTo>
                    <a:pt x="187" y="3194"/>
                  </a:lnTo>
                  <a:lnTo>
                    <a:pt x="206" y="3197"/>
                  </a:lnTo>
                  <a:lnTo>
                    <a:pt x="1103" y="3197"/>
                  </a:lnTo>
                  <a:lnTo>
                    <a:pt x="1122" y="3194"/>
                  </a:lnTo>
                  <a:lnTo>
                    <a:pt x="1139" y="3187"/>
                  </a:lnTo>
                  <a:lnTo>
                    <a:pt x="1151" y="3173"/>
                  </a:lnTo>
                  <a:lnTo>
                    <a:pt x="1160" y="3157"/>
                  </a:lnTo>
                  <a:lnTo>
                    <a:pt x="1163" y="3138"/>
                  </a:lnTo>
                  <a:lnTo>
                    <a:pt x="1163" y="364"/>
                  </a:lnTo>
                  <a:lnTo>
                    <a:pt x="1160" y="345"/>
                  </a:lnTo>
                  <a:lnTo>
                    <a:pt x="1151" y="329"/>
                  </a:lnTo>
                  <a:lnTo>
                    <a:pt x="1139" y="317"/>
                  </a:lnTo>
                  <a:lnTo>
                    <a:pt x="1122" y="308"/>
                  </a:lnTo>
                  <a:lnTo>
                    <a:pt x="1103" y="305"/>
                  </a:lnTo>
                  <a:lnTo>
                    <a:pt x="206" y="305"/>
                  </a:lnTo>
                  <a:close/>
                  <a:moveTo>
                    <a:pt x="431" y="0"/>
                  </a:moveTo>
                  <a:lnTo>
                    <a:pt x="886" y="0"/>
                  </a:lnTo>
                  <a:lnTo>
                    <a:pt x="886" y="161"/>
                  </a:lnTo>
                  <a:lnTo>
                    <a:pt x="1103" y="161"/>
                  </a:lnTo>
                  <a:lnTo>
                    <a:pt x="1140" y="164"/>
                  </a:lnTo>
                  <a:lnTo>
                    <a:pt x="1176" y="174"/>
                  </a:lnTo>
                  <a:lnTo>
                    <a:pt x="1207" y="189"/>
                  </a:lnTo>
                  <a:lnTo>
                    <a:pt x="1236" y="209"/>
                  </a:lnTo>
                  <a:lnTo>
                    <a:pt x="1260" y="233"/>
                  </a:lnTo>
                  <a:lnTo>
                    <a:pt x="1281" y="262"/>
                  </a:lnTo>
                  <a:lnTo>
                    <a:pt x="1296" y="294"/>
                  </a:lnTo>
                  <a:lnTo>
                    <a:pt x="1306" y="328"/>
                  </a:lnTo>
                  <a:lnTo>
                    <a:pt x="1309" y="364"/>
                  </a:lnTo>
                  <a:lnTo>
                    <a:pt x="1309" y="3138"/>
                  </a:lnTo>
                  <a:lnTo>
                    <a:pt x="1306" y="3174"/>
                  </a:lnTo>
                  <a:lnTo>
                    <a:pt x="1296" y="3208"/>
                  </a:lnTo>
                  <a:lnTo>
                    <a:pt x="1281" y="3240"/>
                  </a:lnTo>
                  <a:lnTo>
                    <a:pt x="1260" y="3269"/>
                  </a:lnTo>
                  <a:lnTo>
                    <a:pt x="1236" y="3293"/>
                  </a:lnTo>
                  <a:lnTo>
                    <a:pt x="1207" y="3314"/>
                  </a:lnTo>
                  <a:lnTo>
                    <a:pt x="1176" y="3328"/>
                  </a:lnTo>
                  <a:lnTo>
                    <a:pt x="1140" y="3338"/>
                  </a:lnTo>
                  <a:lnTo>
                    <a:pt x="1103" y="3341"/>
                  </a:lnTo>
                  <a:lnTo>
                    <a:pt x="206" y="3341"/>
                  </a:lnTo>
                  <a:lnTo>
                    <a:pt x="169" y="3338"/>
                  </a:lnTo>
                  <a:lnTo>
                    <a:pt x="134" y="3328"/>
                  </a:lnTo>
                  <a:lnTo>
                    <a:pt x="102" y="3314"/>
                  </a:lnTo>
                  <a:lnTo>
                    <a:pt x="73" y="3293"/>
                  </a:lnTo>
                  <a:lnTo>
                    <a:pt x="49" y="3269"/>
                  </a:lnTo>
                  <a:lnTo>
                    <a:pt x="28" y="3240"/>
                  </a:lnTo>
                  <a:lnTo>
                    <a:pt x="13" y="3208"/>
                  </a:lnTo>
                  <a:lnTo>
                    <a:pt x="3" y="3174"/>
                  </a:lnTo>
                  <a:lnTo>
                    <a:pt x="0" y="3138"/>
                  </a:lnTo>
                  <a:lnTo>
                    <a:pt x="0" y="364"/>
                  </a:lnTo>
                  <a:lnTo>
                    <a:pt x="3" y="328"/>
                  </a:lnTo>
                  <a:lnTo>
                    <a:pt x="13" y="294"/>
                  </a:lnTo>
                  <a:lnTo>
                    <a:pt x="28" y="262"/>
                  </a:lnTo>
                  <a:lnTo>
                    <a:pt x="49" y="233"/>
                  </a:lnTo>
                  <a:lnTo>
                    <a:pt x="73" y="209"/>
                  </a:lnTo>
                  <a:lnTo>
                    <a:pt x="102" y="189"/>
                  </a:lnTo>
                  <a:lnTo>
                    <a:pt x="134" y="174"/>
                  </a:lnTo>
                  <a:lnTo>
                    <a:pt x="169" y="164"/>
                  </a:lnTo>
                  <a:lnTo>
                    <a:pt x="206" y="161"/>
                  </a:lnTo>
                  <a:lnTo>
                    <a:pt x="431" y="161"/>
                  </a:lnTo>
                  <a:lnTo>
                    <a:pt x="4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1" name="Freeform 495"/>
            <p:cNvSpPr>
              <a:spLocks/>
            </p:cNvSpPr>
            <p:nvPr/>
          </p:nvSpPr>
          <p:spPr bwMode="auto">
            <a:xfrm>
              <a:off x="4660901" y="1993901"/>
              <a:ext cx="109538" cy="111125"/>
            </a:xfrm>
            <a:custGeom>
              <a:avLst/>
              <a:gdLst>
                <a:gd name="T0" fmla="*/ 260 w 691"/>
                <a:gd name="T1" fmla="*/ 0 h 701"/>
                <a:gd name="T2" fmla="*/ 431 w 691"/>
                <a:gd name="T3" fmla="*/ 0 h 701"/>
                <a:gd name="T4" fmla="*/ 431 w 691"/>
                <a:gd name="T5" fmla="*/ 269 h 701"/>
                <a:gd name="T6" fmla="*/ 691 w 691"/>
                <a:gd name="T7" fmla="*/ 269 h 701"/>
                <a:gd name="T8" fmla="*/ 691 w 691"/>
                <a:gd name="T9" fmla="*/ 431 h 701"/>
                <a:gd name="T10" fmla="*/ 431 w 691"/>
                <a:gd name="T11" fmla="*/ 431 h 701"/>
                <a:gd name="T12" fmla="*/ 431 w 691"/>
                <a:gd name="T13" fmla="*/ 701 h 701"/>
                <a:gd name="T14" fmla="*/ 260 w 691"/>
                <a:gd name="T15" fmla="*/ 701 h 701"/>
                <a:gd name="T16" fmla="*/ 260 w 691"/>
                <a:gd name="T17" fmla="*/ 431 h 701"/>
                <a:gd name="T18" fmla="*/ 0 w 691"/>
                <a:gd name="T19" fmla="*/ 431 h 701"/>
                <a:gd name="T20" fmla="*/ 0 w 691"/>
                <a:gd name="T21" fmla="*/ 269 h 701"/>
                <a:gd name="T22" fmla="*/ 260 w 691"/>
                <a:gd name="T23" fmla="*/ 269 h 701"/>
                <a:gd name="T24" fmla="*/ 260 w 691"/>
                <a:gd name="T25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1" h="701">
                  <a:moveTo>
                    <a:pt x="260" y="0"/>
                  </a:moveTo>
                  <a:lnTo>
                    <a:pt x="431" y="0"/>
                  </a:lnTo>
                  <a:lnTo>
                    <a:pt x="431" y="269"/>
                  </a:lnTo>
                  <a:lnTo>
                    <a:pt x="691" y="269"/>
                  </a:lnTo>
                  <a:lnTo>
                    <a:pt x="691" y="431"/>
                  </a:lnTo>
                  <a:lnTo>
                    <a:pt x="431" y="431"/>
                  </a:lnTo>
                  <a:lnTo>
                    <a:pt x="431" y="701"/>
                  </a:lnTo>
                  <a:lnTo>
                    <a:pt x="260" y="701"/>
                  </a:lnTo>
                  <a:lnTo>
                    <a:pt x="260" y="431"/>
                  </a:lnTo>
                  <a:lnTo>
                    <a:pt x="0" y="431"/>
                  </a:lnTo>
                  <a:lnTo>
                    <a:pt x="0" y="269"/>
                  </a:lnTo>
                  <a:lnTo>
                    <a:pt x="260" y="269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2" name="Rectangle 496"/>
            <p:cNvSpPr>
              <a:spLocks noChangeArrowheads="1"/>
            </p:cNvSpPr>
            <p:nvPr/>
          </p:nvSpPr>
          <p:spPr bwMode="auto">
            <a:xfrm>
              <a:off x="4648201" y="2201863"/>
              <a:ext cx="127000" cy="492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3" name="Rectangle 497"/>
            <p:cNvSpPr>
              <a:spLocks noChangeArrowheads="1"/>
            </p:cNvSpPr>
            <p:nvPr/>
          </p:nvSpPr>
          <p:spPr bwMode="auto">
            <a:xfrm>
              <a:off x="4648201" y="2279651"/>
              <a:ext cx="127000" cy="508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" name="Rectangle 498"/>
            <p:cNvSpPr>
              <a:spLocks noChangeArrowheads="1"/>
            </p:cNvSpPr>
            <p:nvPr/>
          </p:nvSpPr>
          <p:spPr bwMode="auto">
            <a:xfrm>
              <a:off x="4648201" y="2352676"/>
              <a:ext cx="127000" cy="508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7" name="Group 1056"/>
          <p:cNvGrpSpPr/>
          <p:nvPr/>
        </p:nvGrpSpPr>
        <p:grpSpPr>
          <a:xfrm>
            <a:off x="5498215" y="1941513"/>
            <a:ext cx="250825" cy="482600"/>
            <a:chOff x="5518150" y="1941513"/>
            <a:chExt cx="250825" cy="4826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8" name="Freeform 503"/>
            <p:cNvSpPr>
              <a:spLocks noEditPoints="1"/>
            </p:cNvSpPr>
            <p:nvPr/>
          </p:nvSpPr>
          <p:spPr bwMode="auto">
            <a:xfrm>
              <a:off x="5518150" y="1941513"/>
              <a:ext cx="250825" cy="482600"/>
            </a:xfrm>
            <a:custGeom>
              <a:avLst/>
              <a:gdLst>
                <a:gd name="T0" fmla="*/ 279 w 1742"/>
                <a:gd name="T1" fmla="*/ 402 h 3336"/>
                <a:gd name="T2" fmla="*/ 279 w 1742"/>
                <a:gd name="T3" fmla="*/ 3066 h 3336"/>
                <a:gd name="T4" fmla="*/ 1462 w 1742"/>
                <a:gd name="T5" fmla="*/ 3066 h 3336"/>
                <a:gd name="T6" fmla="*/ 1462 w 1742"/>
                <a:gd name="T7" fmla="*/ 402 h 3336"/>
                <a:gd name="T8" fmla="*/ 279 w 1742"/>
                <a:gd name="T9" fmla="*/ 402 h 3336"/>
                <a:gd name="T10" fmla="*/ 620 w 1742"/>
                <a:gd name="T11" fmla="*/ 0 h 3336"/>
                <a:gd name="T12" fmla="*/ 1121 w 1742"/>
                <a:gd name="T13" fmla="*/ 0 h 3336"/>
                <a:gd name="T14" fmla="*/ 1139 w 1742"/>
                <a:gd name="T15" fmla="*/ 3 h 3336"/>
                <a:gd name="T16" fmla="*/ 1155 w 1742"/>
                <a:gd name="T17" fmla="*/ 11 h 3336"/>
                <a:gd name="T18" fmla="*/ 1167 w 1742"/>
                <a:gd name="T19" fmla="*/ 22 h 3336"/>
                <a:gd name="T20" fmla="*/ 1174 w 1742"/>
                <a:gd name="T21" fmla="*/ 37 h 3336"/>
                <a:gd name="T22" fmla="*/ 1176 w 1742"/>
                <a:gd name="T23" fmla="*/ 54 h 3336"/>
                <a:gd name="T24" fmla="*/ 1176 w 1742"/>
                <a:gd name="T25" fmla="*/ 133 h 3336"/>
                <a:gd name="T26" fmla="*/ 1571 w 1742"/>
                <a:gd name="T27" fmla="*/ 133 h 3336"/>
                <a:gd name="T28" fmla="*/ 1602 w 1742"/>
                <a:gd name="T29" fmla="*/ 135 h 3336"/>
                <a:gd name="T30" fmla="*/ 1630 w 1742"/>
                <a:gd name="T31" fmla="*/ 142 h 3336"/>
                <a:gd name="T32" fmla="*/ 1656 w 1742"/>
                <a:gd name="T33" fmla="*/ 155 h 3336"/>
                <a:gd name="T34" fmla="*/ 1680 w 1742"/>
                <a:gd name="T35" fmla="*/ 171 h 3336"/>
                <a:gd name="T36" fmla="*/ 1701 w 1742"/>
                <a:gd name="T37" fmla="*/ 191 h 3336"/>
                <a:gd name="T38" fmla="*/ 1718 w 1742"/>
                <a:gd name="T39" fmla="*/ 214 h 3336"/>
                <a:gd name="T40" fmla="*/ 1731 w 1742"/>
                <a:gd name="T41" fmla="*/ 240 h 3336"/>
                <a:gd name="T42" fmla="*/ 1738 w 1742"/>
                <a:gd name="T43" fmla="*/ 267 h 3336"/>
                <a:gd name="T44" fmla="*/ 1742 w 1742"/>
                <a:gd name="T45" fmla="*/ 297 h 3336"/>
                <a:gd name="T46" fmla="*/ 1742 w 1742"/>
                <a:gd name="T47" fmla="*/ 3172 h 3336"/>
                <a:gd name="T48" fmla="*/ 1738 w 1742"/>
                <a:gd name="T49" fmla="*/ 3200 h 3336"/>
                <a:gd name="T50" fmla="*/ 1731 w 1742"/>
                <a:gd name="T51" fmla="*/ 3229 h 3336"/>
                <a:gd name="T52" fmla="*/ 1718 w 1742"/>
                <a:gd name="T53" fmla="*/ 3254 h 3336"/>
                <a:gd name="T54" fmla="*/ 1701 w 1742"/>
                <a:gd name="T55" fmla="*/ 3278 h 3336"/>
                <a:gd name="T56" fmla="*/ 1680 w 1742"/>
                <a:gd name="T57" fmla="*/ 3297 h 3336"/>
                <a:gd name="T58" fmla="*/ 1656 w 1742"/>
                <a:gd name="T59" fmla="*/ 3314 h 3336"/>
                <a:gd name="T60" fmla="*/ 1630 w 1742"/>
                <a:gd name="T61" fmla="*/ 3325 h 3336"/>
                <a:gd name="T62" fmla="*/ 1602 w 1742"/>
                <a:gd name="T63" fmla="*/ 3333 h 3336"/>
                <a:gd name="T64" fmla="*/ 1571 w 1742"/>
                <a:gd name="T65" fmla="*/ 3336 h 3336"/>
                <a:gd name="T66" fmla="*/ 169 w 1742"/>
                <a:gd name="T67" fmla="*/ 3336 h 3336"/>
                <a:gd name="T68" fmla="*/ 139 w 1742"/>
                <a:gd name="T69" fmla="*/ 3333 h 3336"/>
                <a:gd name="T70" fmla="*/ 110 w 1742"/>
                <a:gd name="T71" fmla="*/ 3325 h 3336"/>
                <a:gd name="T72" fmla="*/ 84 w 1742"/>
                <a:gd name="T73" fmla="*/ 3314 h 3336"/>
                <a:gd name="T74" fmla="*/ 60 w 1742"/>
                <a:gd name="T75" fmla="*/ 3297 h 3336"/>
                <a:gd name="T76" fmla="*/ 40 w 1742"/>
                <a:gd name="T77" fmla="*/ 3278 h 3336"/>
                <a:gd name="T78" fmla="*/ 23 w 1742"/>
                <a:gd name="T79" fmla="*/ 3254 h 3336"/>
                <a:gd name="T80" fmla="*/ 11 w 1742"/>
                <a:gd name="T81" fmla="*/ 3229 h 3336"/>
                <a:gd name="T82" fmla="*/ 3 w 1742"/>
                <a:gd name="T83" fmla="*/ 3200 h 3336"/>
                <a:gd name="T84" fmla="*/ 0 w 1742"/>
                <a:gd name="T85" fmla="*/ 3172 h 3336"/>
                <a:gd name="T86" fmla="*/ 0 w 1742"/>
                <a:gd name="T87" fmla="*/ 297 h 3336"/>
                <a:gd name="T88" fmla="*/ 3 w 1742"/>
                <a:gd name="T89" fmla="*/ 267 h 3336"/>
                <a:gd name="T90" fmla="*/ 11 w 1742"/>
                <a:gd name="T91" fmla="*/ 240 h 3336"/>
                <a:gd name="T92" fmla="*/ 23 w 1742"/>
                <a:gd name="T93" fmla="*/ 214 h 3336"/>
                <a:gd name="T94" fmla="*/ 40 w 1742"/>
                <a:gd name="T95" fmla="*/ 191 h 3336"/>
                <a:gd name="T96" fmla="*/ 60 w 1742"/>
                <a:gd name="T97" fmla="*/ 171 h 3336"/>
                <a:gd name="T98" fmla="*/ 84 w 1742"/>
                <a:gd name="T99" fmla="*/ 155 h 3336"/>
                <a:gd name="T100" fmla="*/ 110 w 1742"/>
                <a:gd name="T101" fmla="*/ 142 h 3336"/>
                <a:gd name="T102" fmla="*/ 139 w 1742"/>
                <a:gd name="T103" fmla="*/ 135 h 3336"/>
                <a:gd name="T104" fmla="*/ 169 w 1742"/>
                <a:gd name="T105" fmla="*/ 133 h 3336"/>
                <a:gd name="T106" fmla="*/ 564 w 1742"/>
                <a:gd name="T107" fmla="*/ 133 h 3336"/>
                <a:gd name="T108" fmla="*/ 564 w 1742"/>
                <a:gd name="T109" fmla="*/ 54 h 3336"/>
                <a:gd name="T110" fmla="*/ 566 w 1742"/>
                <a:gd name="T111" fmla="*/ 37 h 3336"/>
                <a:gd name="T112" fmla="*/ 575 w 1742"/>
                <a:gd name="T113" fmla="*/ 22 h 3336"/>
                <a:gd name="T114" fmla="*/ 587 w 1742"/>
                <a:gd name="T115" fmla="*/ 11 h 3336"/>
                <a:gd name="T116" fmla="*/ 601 w 1742"/>
                <a:gd name="T117" fmla="*/ 3 h 3336"/>
                <a:gd name="T118" fmla="*/ 620 w 1742"/>
                <a:gd name="T119" fmla="*/ 0 h 3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42" h="3336">
                  <a:moveTo>
                    <a:pt x="279" y="402"/>
                  </a:moveTo>
                  <a:lnTo>
                    <a:pt x="279" y="3066"/>
                  </a:lnTo>
                  <a:lnTo>
                    <a:pt x="1462" y="3066"/>
                  </a:lnTo>
                  <a:lnTo>
                    <a:pt x="1462" y="402"/>
                  </a:lnTo>
                  <a:lnTo>
                    <a:pt x="279" y="402"/>
                  </a:lnTo>
                  <a:close/>
                  <a:moveTo>
                    <a:pt x="620" y="0"/>
                  </a:moveTo>
                  <a:lnTo>
                    <a:pt x="1121" y="0"/>
                  </a:lnTo>
                  <a:lnTo>
                    <a:pt x="1139" y="3"/>
                  </a:lnTo>
                  <a:lnTo>
                    <a:pt x="1155" y="11"/>
                  </a:lnTo>
                  <a:lnTo>
                    <a:pt x="1167" y="22"/>
                  </a:lnTo>
                  <a:lnTo>
                    <a:pt x="1174" y="37"/>
                  </a:lnTo>
                  <a:lnTo>
                    <a:pt x="1176" y="54"/>
                  </a:lnTo>
                  <a:lnTo>
                    <a:pt x="1176" y="133"/>
                  </a:lnTo>
                  <a:lnTo>
                    <a:pt x="1571" y="133"/>
                  </a:lnTo>
                  <a:lnTo>
                    <a:pt x="1602" y="135"/>
                  </a:lnTo>
                  <a:lnTo>
                    <a:pt x="1630" y="142"/>
                  </a:lnTo>
                  <a:lnTo>
                    <a:pt x="1656" y="155"/>
                  </a:lnTo>
                  <a:lnTo>
                    <a:pt x="1680" y="171"/>
                  </a:lnTo>
                  <a:lnTo>
                    <a:pt x="1701" y="191"/>
                  </a:lnTo>
                  <a:lnTo>
                    <a:pt x="1718" y="214"/>
                  </a:lnTo>
                  <a:lnTo>
                    <a:pt x="1731" y="240"/>
                  </a:lnTo>
                  <a:lnTo>
                    <a:pt x="1738" y="267"/>
                  </a:lnTo>
                  <a:lnTo>
                    <a:pt x="1742" y="297"/>
                  </a:lnTo>
                  <a:lnTo>
                    <a:pt x="1742" y="3172"/>
                  </a:lnTo>
                  <a:lnTo>
                    <a:pt x="1738" y="3200"/>
                  </a:lnTo>
                  <a:lnTo>
                    <a:pt x="1731" y="3229"/>
                  </a:lnTo>
                  <a:lnTo>
                    <a:pt x="1718" y="3254"/>
                  </a:lnTo>
                  <a:lnTo>
                    <a:pt x="1701" y="3278"/>
                  </a:lnTo>
                  <a:lnTo>
                    <a:pt x="1680" y="3297"/>
                  </a:lnTo>
                  <a:lnTo>
                    <a:pt x="1656" y="3314"/>
                  </a:lnTo>
                  <a:lnTo>
                    <a:pt x="1630" y="3325"/>
                  </a:lnTo>
                  <a:lnTo>
                    <a:pt x="1602" y="3333"/>
                  </a:lnTo>
                  <a:lnTo>
                    <a:pt x="1571" y="3336"/>
                  </a:lnTo>
                  <a:lnTo>
                    <a:pt x="169" y="3336"/>
                  </a:lnTo>
                  <a:lnTo>
                    <a:pt x="139" y="3333"/>
                  </a:lnTo>
                  <a:lnTo>
                    <a:pt x="110" y="3325"/>
                  </a:lnTo>
                  <a:lnTo>
                    <a:pt x="84" y="3314"/>
                  </a:lnTo>
                  <a:lnTo>
                    <a:pt x="60" y="3297"/>
                  </a:lnTo>
                  <a:lnTo>
                    <a:pt x="40" y="3278"/>
                  </a:lnTo>
                  <a:lnTo>
                    <a:pt x="23" y="3254"/>
                  </a:lnTo>
                  <a:lnTo>
                    <a:pt x="11" y="3229"/>
                  </a:lnTo>
                  <a:lnTo>
                    <a:pt x="3" y="3200"/>
                  </a:lnTo>
                  <a:lnTo>
                    <a:pt x="0" y="3172"/>
                  </a:lnTo>
                  <a:lnTo>
                    <a:pt x="0" y="297"/>
                  </a:lnTo>
                  <a:lnTo>
                    <a:pt x="3" y="267"/>
                  </a:lnTo>
                  <a:lnTo>
                    <a:pt x="11" y="240"/>
                  </a:lnTo>
                  <a:lnTo>
                    <a:pt x="23" y="214"/>
                  </a:lnTo>
                  <a:lnTo>
                    <a:pt x="40" y="191"/>
                  </a:lnTo>
                  <a:lnTo>
                    <a:pt x="60" y="171"/>
                  </a:lnTo>
                  <a:lnTo>
                    <a:pt x="84" y="155"/>
                  </a:lnTo>
                  <a:lnTo>
                    <a:pt x="110" y="142"/>
                  </a:lnTo>
                  <a:lnTo>
                    <a:pt x="139" y="135"/>
                  </a:lnTo>
                  <a:lnTo>
                    <a:pt x="169" y="133"/>
                  </a:lnTo>
                  <a:lnTo>
                    <a:pt x="564" y="133"/>
                  </a:lnTo>
                  <a:lnTo>
                    <a:pt x="564" y="54"/>
                  </a:lnTo>
                  <a:lnTo>
                    <a:pt x="566" y="37"/>
                  </a:lnTo>
                  <a:lnTo>
                    <a:pt x="575" y="22"/>
                  </a:lnTo>
                  <a:lnTo>
                    <a:pt x="587" y="11"/>
                  </a:lnTo>
                  <a:lnTo>
                    <a:pt x="601" y="3"/>
                  </a:lnTo>
                  <a:lnTo>
                    <a:pt x="6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9" name="Freeform 504"/>
            <p:cNvSpPr>
              <a:spLocks/>
            </p:cNvSpPr>
            <p:nvPr/>
          </p:nvSpPr>
          <p:spPr bwMode="auto">
            <a:xfrm>
              <a:off x="5576888" y="2071688"/>
              <a:ext cx="134938" cy="279400"/>
            </a:xfrm>
            <a:custGeom>
              <a:avLst/>
              <a:gdLst>
                <a:gd name="T0" fmla="*/ 634 w 932"/>
                <a:gd name="T1" fmla="*/ 0 h 1933"/>
                <a:gd name="T2" fmla="*/ 581 w 932"/>
                <a:gd name="T3" fmla="*/ 186 h 1933"/>
                <a:gd name="T4" fmla="*/ 523 w 932"/>
                <a:gd name="T5" fmla="*/ 369 h 1933"/>
                <a:gd name="T6" fmla="*/ 462 w 932"/>
                <a:gd name="T7" fmla="*/ 550 h 1933"/>
                <a:gd name="T8" fmla="*/ 424 w 932"/>
                <a:gd name="T9" fmla="*/ 655 h 1933"/>
                <a:gd name="T10" fmla="*/ 384 w 932"/>
                <a:gd name="T11" fmla="*/ 759 h 1933"/>
                <a:gd name="T12" fmla="*/ 345 w 932"/>
                <a:gd name="T13" fmla="*/ 863 h 1933"/>
                <a:gd name="T14" fmla="*/ 396 w 932"/>
                <a:gd name="T15" fmla="*/ 833 h 1933"/>
                <a:gd name="T16" fmla="*/ 484 w 932"/>
                <a:gd name="T17" fmla="*/ 785 h 1933"/>
                <a:gd name="T18" fmla="*/ 572 w 932"/>
                <a:gd name="T19" fmla="*/ 738 h 1933"/>
                <a:gd name="T20" fmla="*/ 661 w 932"/>
                <a:gd name="T21" fmla="*/ 691 h 1933"/>
                <a:gd name="T22" fmla="*/ 932 w 932"/>
                <a:gd name="T23" fmla="*/ 548 h 1933"/>
                <a:gd name="T24" fmla="*/ 791 w 932"/>
                <a:gd name="T25" fmla="*/ 811 h 1933"/>
                <a:gd name="T26" fmla="*/ 686 w 932"/>
                <a:gd name="T27" fmla="*/ 1003 h 1933"/>
                <a:gd name="T28" fmla="*/ 578 w 932"/>
                <a:gd name="T29" fmla="*/ 1193 h 1933"/>
                <a:gd name="T30" fmla="*/ 465 w 932"/>
                <a:gd name="T31" fmla="*/ 1381 h 1933"/>
                <a:gd name="T32" fmla="*/ 379 w 932"/>
                <a:gd name="T33" fmla="*/ 1521 h 1933"/>
                <a:gd name="T34" fmla="*/ 290 w 932"/>
                <a:gd name="T35" fmla="*/ 1660 h 1933"/>
                <a:gd name="T36" fmla="*/ 199 w 932"/>
                <a:gd name="T37" fmla="*/ 1797 h 1933"/>
                <a:gd name="T38" fmla="*/ 103 w 932"/>
                <a:gd name="T39" fmla="*/ 1933 h 1933"/>
                <a:gd name="T40" fmla="*/ 158 w 932"/>
                <a:gd name="T41" fmla="*/ 1777 h 1933"/>
                <a:gd name="T42" fmla="*/ 217 w 932"/>
                <a:gd name="T43" fmla="*/ 1624 h 1933"/>
                <a:gd name="T44" fmla="*/ 279 w 932"/>
                <a:gd name="T45" fmla="*/ 1473 h 1933"/>
                <a:gd name="T46" fmla="*/ 344 w 932"/>
                <a:gd name="T47" fmla="*/ 1322 h 1933"/>
                <a:gd name="T48" fmla="*/ 418 w 932"/>
                <a:gd name="T49" fmla="*/ 1156 h 1933"/>
                <a:gd name="T50" fmla="*/ 495 w 932"/>
                <a:gd name="T51" fmla="*/ 991 h 1933"/>
                <a:gd name="T52" fmla="*/ 494 w 932"/>
                <a:gd name="T53" fmla="*/ 992 h 1933"/>
                <a:gd name="T54" fmla="*/ 492 w 932"/>
                <a:gd name="T55" fmla="*/ 993 h 1933"/>
                <a:gd name="T56" fmla="*/ 489 w 932"/>
                <a:gd name="T57" fmla="*/ 995 h 1933"/>
                <a:gd name="T58" fmla="*/ 401 w 932"/>
                <a:gd name="T59" fmla="*/ 1041 h 1933"/>
                <a:gd name="T60" fmla="*/ 312 w 932"/>
                <a:gd name="T61" fmla="*/ 1088 h 1933"/>
                <a:gd name="T62" fmla="*/ 223 w 932"/>
                <a:gd name="T63" fmla="*/ 1131 h 1933"/>
                <a:gd name="T64" fmla="*/ 0 w 932"/>
                <a:gd name="T65" fmla="*/ 1238 h 1933"/>
                <a:gd name="T66" fmla="*/ 99 w 932"/>
                <a:gd name="T67" fmla="*/ 1024 h 1933"/>
                <a:gd name="T68" fmla="*/ 223 w 932"/>
                <a:gd name="T69" fmla="*/ 765 h 1933"/>
                <a:gd name="T70" fmla="*/ 353 w 932"/>
                <a:gd name="T71" fmla="*/ 507 h 1933"/>
                <a:gd name="T72" fmla="*/ 441 w 932"/>
                <a:gd name="T73" fmla="*/ 336 h 1933"/>
                <a:gd name="T74" fmla="*/ 535 w 932"/>
                <a:gd name="T75" fmla="*/ 168 h 1933"/>
                <a:gd name="T76" fmla="*/ 634 w 932"/>
                <a:gd name="T77" fmla="*/ 0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32" h="1933">
                  <a:moveTo>
                    <a:pt x="634" y="0"/>
                  </a:moveTo>
                  <a:lnTo>
                    <a:pt x="581" y="186"/>
                  </a:lnTo>
                  <a:lnTo>
                    <a:pt x="523" y="369"/>
                  </a:lnTo>
                  <a:lnTo>
                    <a:pt x="462" y="550"/>
                  </a:lnTo>
                  <a:lnTo>
                    <a:pt x="424" y="655"/>
                  </a:lnTo>
                  <a:lnTo>
                    <a:pt x="384" y="759"/>
                  </a:lnTo>
                  <a:lnTo>
                    <a:pt x="345" y="863"/>
                  </a:lnTo>
                  <a:lnTo>
                    <a:pt x="396" y="833"/>
                  </a:lnTo>
                  <a:lnTo>
                    <a:pt x="484" y="785"/>
                  </a:lnTo>
                  <a:lnTo>
                    <a:pt x="572" y="738"/>
                  </a:lnTo>
                  <a:lnTo>
                    <a:pt x="661" y="691"/>
                  </a:lnTo>
                  <a:lnTo>
                    <a:pt x="932" y="548"/>
                  </a:lnTo>
                  <a:lnTo>
                    <a:pt x="791" y="811"/>
                  </a:lnTo>
                  <a:lnTo>
                    <a:pt x="686" y="1003"/>
                  </a:lnTo>
                  <a:lnTo>
                    <a:pt x="578" y="1193"/>
                  </a:lnTo>
                  <a:lnTo>
                    <a:pt x="465" y="1381"/>
                  </a:lnTo>
                  <a:lnTo>
                    <a:pt x="379" y="1521"/>
                  </a:lnTo>
                  <a:lnTo>
                    <a:pt x="290" y="1660"/>
                  </a:lnTo>
                  <a:lnTo>
                    <a:pt x="199" y="1797"/>
                  </a:lnTo>
                  <a:lnTo>
                    <a:pt x="103" y="1933"/>
                  </a:lnTo>
                  <a:lnTo>
                    <a:pt x="158" y="1777"/>
                  </a:lnTo>
                  <a:lnTo>
                    <a:pt x="217" y="1624"/>
                  </a:lnTo>
                  <a:lnTo>
                    <a:pt x="279" y="1473"/>
                  </a:lnTo>
                  <a:lnTo>
                    <a:pt x="344" y="1322"/>
                  </a:lnTo>
                  <a:lnTo>
                    <a:pt x="418" y="1156"/>
                  </a:lnTo>
                  <a:lnTo>
                    <a:pt x="495" y="991"/>
                  </a:lnTo>
                  <a:lnTo>
                    <a:pt x="494" y="992"/>
                  </a:lnTo>
                  <a:lnTo>
                    <a:pt x="492" y="993"/>
                  </a:lnTo>
                  <a:lnTo>
                    <a:pt x="489" y="995"/>
                  </a:lnTo>
                  <a:lnTo>
                    <a:pt x="401" y="1041"/>
                  </a:lnTo>
                  <a:lnTo>
                    <a:pt x="312" y="1088"/>
                  </a:lnTo>
                  <a:lnTo>
                    <a:pt x="223" y="1131"/>
                  </a:lnTo>
                  <a:lnTo>
                    <a:pt x="0" y="1238"/>
                  </a:lnTo>
                  <a:lnTo>
                    <a:pt x="99" y="1024"/>
                  </a:lnTo>
                  <a:lnTo>
                    <a:pt x="223" y="765"/>
                  </a:lnTo>
                  <a:lnTo>
                    <a:pt x="353" y="507"/>
                  </a:lnTo>
                  <a:lnTo>
                    <a:pt x="441" y="336"/>
                  </a:lnTo>
                  <a:lnTo>
                    <a:pt x="535" y="168"/>
                  </a:lnTo>
                  <a:lnTo>
                    <a:pt x="6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3" name="Freeform 509"/>
          <p:cNvSpPr>
            <a:spLocks noEditPoints="1"/>
          </p:cNvSpPr>
          <p:nvPr/>
        </p:nvSpPr>
        <p:spPr bwMode="auto">
          <a:xfrm>
            <a:off x="6282896" y="2008188"/>
            <a:ext cx="552450" cy="361950"/>
          </a:xfrm>
          <a:custGeom>
            <a:avLst/>
            <a:gdLst>
              <a:gd name="T0" fmla="*/ 2211 w 3481"/>
              <a:gd name="T1" fmla="*/ 1241 h 2278"/>
              <a:gd name="T2" fmla="*/ 2603 w 3481"/>
              <a:gd name="T3" fmla="*/ 1453 h 2278"/>
              <a:gd name="T4" fmla="*/ 2568 w 3481"/>
              <a:gd name="T5" fmla="*/ 945 h 2278"/>
              <a:gd name="T6" fmla="*/ 2155 w 3481"/>
              <a:gd name="T7" fmla="*/ 1658 h 2278"/>
              <a:gd name="T8" fmla="*/ 2282 w 3481"/>
              <a:gd name="T9" fmla="*/ 1916 h 2278"/>
              <a:gd name="T10" fmla="*/ 2509 w 3481"/>
              <a:gd name="T11" fmla="*/ 2086 h 2278"/>
              <a:gd name="T12" fmla="*/ 2801 w 3481"/>
              <a:gd name="T13" fmla="*/ 2129 h 2278"/>
              <a:gd name="T14" fmla="*/ 3074 w 3481"/>
              <a:gd name="T15" fmla="*/ 2029 h 2278"/>
              <a:gd name="T16" fmla="*/ 3265 w 3481"/>
              <a:gd name="T17" fmla="*/ 1815 h 2278"/>
              <a:gd name="T18" fmla="*/ 3338 w 3481"/>
              <a:gd name="T19" fmla="*/ 1527 h 2278"/>
              <a:gd name="T20" fmla="*/ 3265 w 3481"/>
              <a:gd name="T21" fmla="*/ 1238 h 2278"/>
              <a:gd name="T22" fmla="*/ 3074 w 3481"/>
              <a:gd name="T23" fmla="*/ 1023 h 2278"/>
              <a:gd name="T24" fmla="*/ 2801 w 3481"/>
              <a:gd name="T25" fmla="*/ 923 h 2278"/>
              <a:gd name="T26" fmla="*/ 565 w 3481"/>
              <a:gd name="T27" fmla="*/ 946 h 2278"/>
              <a:gd name="T28" fmla="*/ 319 w 3481"/>
              <a:gd name="T29" fmla="*/ 1097 h 2278"/>
              <a:gd name="T30" fmla="*/ 171 w 3481"/>
              <a:gd name="T31" fmla="*/ 1345 h 2278"/>
              <a:gd name="T32" fmla="*/ 156 w 3481"/>
              <a:gd name="T33" fmla="*/ 1648 h 2278"/>
              <a:gd name="T34" fmla="*/ 281 w 3481"/>
              <a:gd name="T35" fmla="*/ 1912 h 2278"/>
              <a:gd name="T36" fmla="*/ 509 w 3481"/>
              <a:gd name="T37" fmla="*/ 2085 h 2278"/>
              <a:gd name="T38" fmla="*/ 803 w 3481"/>
              <a:gd name="T39" fmla="*/ 2129 h 2278"/>
              <a:gd name="T40" fmla="*/ 1076 w 3481"/>
              <a:gd name="T41" fmla="*/ 2029 h 2278"/>
              <a:gd name="T42" fmla="*/ 1269 w 3481"/>
              <a:gd name="T43" fmla="*/ 1815 h 2278"/>
              <a:gd name="T44" fmla="*/ 1341 w 3481"/>
              <a:gd name="T45" fmla="*/ 1527 h 2278"/>
              <a:gd name="T46" fmla="*/ 1265 w 3481"/>
              <a:gd name="T47" fmla="*/ 1230 h 2278"/>
              <a:gd name="T48" fmla="*/ 1064 w 3481"/>
              <a:gd name="T49" fmla="*/ 1014 h 2278"/>
              <a:gd name="T50" fmla="*/ 818 w 3481"/>
              <a:gd name="T51" fmla="*/ 925 h 2278"/>
              <a:gd name="T52" fmla="*/ 2001 w 3481"/>
              <a:gd name="T53" fmla="*/ 1452 h 2278"/>
              <a:gd name="T54" fmla="*/ 2100 w 3481"/>
              <a:gd name="T55" fmla="*/ 1144 h 2278"/>
              <a:gd name="T56" fmla="*/ 2137 w 3481"/>
              <a:gd name="T57" fmla="*/ 764 h 2278"/>
              <a:gd name="T58" fmla="*/ 742 w 3481"/>
              <a:gd name="T59" fmla="*/ 0 h 2278"/>
              <a:gd name="T60" fmla="*/ 2061 w 3481"/>
              <a:gd name="T61" fmla="*/ 460 h 2278"/>
              <a:gd name="T62" fmla="*/ 2183 w 3481"/>
              <a:gd name="T63" fmla="*/ 573 h 2278"/>
              <a:gd name="T64" fmla="*/ 2612 w 3481"/>
              <a:gd name="T65" fmla="*/ 785 h 2278"/>
              <a:gd name="T66" fmla="*/ 2947 w 3481"/>
              <a:gd name="T67" fmla="*/ 803 h 2278"/>
              <a:gd name="T68" fmla="*/ 3240 w 3481"/>
              <a:gd name="T69" fmla="*/ 970 h 2278"/>
              <a:gd name="T70" fmla="*/ 3429 w 3481"/>
              <a:gd name="T71" fmla="*/ 1249 h 2278"/>
              <a:gd name="T72" fmla="*/ 3478 w 3481"/>
              <a:gd name="T73" fmla="*/ 1598 h 2278"/>
              <a:gd name="T74" fmla="*/ 3369 w 3481"/>
              <a:gd name="T75" fmla="*/ 1925 h 2278"/>
              <a:gd name="T76" fmla="*/ 3132 w 3481"/>
              <a:gd name="T77" fmla="*/ 2164 h 2278"/>
              <a:gd name="T78" fmla="*/ 2810 w 3481"/>
              <a:gd name="T79" fmla="*/ 2275 h 2278"/>
              <a:gd name="T80" fmla="*/ 2467 w 3481"/>
              <a:gd name="T81" fmla="*/ 2226 h 2278"/>
              <a:gd name="T82" fmla="*/ 2192 w 3481"/>
              <a:gd name="T83" fmla="*/ 2033 h 2278"/>
              <a:gd name="T84" fmla="*/ 2027 w 3481"/>
              <a:gd name="T85" fmla="*/ 1737 h 2278"/>
              <a:gd name="T86" fmla="*/ 991 w 3481"/>
              <a:gd name="T87" fmla="*/ 818 h 2278"/>
              <a:gd name="T88" fmla="*/ 1263 w 3481"/>
              <a:gd name="T89" fmla="*/ 991 h 2278"/>
              <a:gd name="T90" fmla="*/ 1437 w 3481"/>
              <a:gd name="T91" fmla="*/ 1261 h 2278"/>
              <a:gd name="T92" fmla="*/ 1482 w 3481"/>
              <a:gd name="T93" fmla="*/ 1599 h 2278"/>
              <a:gd name="T94" fmla="*/ 1371 w 3481"/>
              <a:gd name="T95" fmla="*/ 1925 h 2278"/>
              <a:gd name="T96" fmla="*/ 1136 w 3481"/>
              <a:gd name="T97" fmla="*/ 2164 h 2278"/>
              <a:gd name="T98" fmla="*/ 814 w 3481"/>
              <a:gd name="T99" fmla="*/ 2275 h 2278"/>
              <a:gd name="T100" fmla="*/ 469 w 3481"/>
              <a:gd name="T101" fmla="*/ 2226 h 2278"/>
              <a:gd name="T102" fmla="*/ 195 w 3481"/>
              <a:gd name="T103" fmla="*/ 2033 h 2278"/>
              <a:gd name="T104" fmla="*/ 30 w 3481"/>
              <a:gd name="T105" fmla="*/ 1737 h 2278"/>
              <a:gd name="T106" fmla="*/ 14 w 3481"/>
              <a:gd name="T107" fmla="*/ 1383 h 2278"/>
              <a:gd name="T108" fmla="*/ 151 w 3481"/>
              <a:gd name="T109" fmla="*/ 1070 h 2278"/>
              <a:gd name="T110" fmla="*/ 407 w 3481"/>
              <a:gd name="T111" fmla="*/ 854 h 2278"/>
              <a:gd name="T112" fmla="*/ 742 w 3481"/>
              <a:gd name="T113" fmla="*/ 773 h 2278"/>
              <a:gd name="T114" fmla="*/ 742 w 3481"/>
              <a:gd name="T115" fmla="*/ 0 h 2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81" h="2278">
                <a:moveTo>
                  <a:pt x="2344" y="1070"/>
                </a:moveTo>
                <a:lnTo>
                  <a:pt x="2306" y="1108"/>
                </a:lnTo>
                <a:lnTo>
                  <a:pt x="2271" y="1149"/>
                </a:lnTo>
                <a:lnTo>
                  <a:pt x="2239" y="1193"/>
                </a:lnTo>
                <a:lnTo>
                  <a:pt x="2211" y="1241"/>
                </a:lnTo>
                <a:lnTo>
                  <a:pt x="2188" y="1290"/>
                </a:lnTo>
                <a:lnTo>
                  <a:pt x="2169" y="1342"/>
                </a:lnTo>
                <a:lnTo>
                  <a:pt x="2155" y="1397"/>
                </a:lnTo>
                <a:lnTo>
                  <a:pt x="2145" y="1453"/>
                </a:lnTo>
                <a:lnTo>
                  <a:pt x="2603" y="1453"/>
                </a:lnTo>
                <a:lnTo>
                  <a:pt x="2344" y="1070"/>
                </a:lnTo>
                <a:close/>
                <a:moveTo>
                  <a:pt x="2739" y="920"/>
                </a:moveTo>
                <a:lnTo>
                  <a:pt x="2680" y="923"/>
                </a:lnTo>
                <a:lnTo>
                  <a:pt x="2623" y="931"/>
                </a:lnTo>
                <a:lnTo>
                  <a:pt x="2568" y="945"/>
                </a:lnTo>
                <a:lnTo>
                  <a:pt x="2513" y="964"/>
                </a:lnTo>
                <a:lnTo>
                  <a:pt x="2463" y="989"/>
                </a:lnTo>
                <a:lnTo>
                  <a:pt x="2875" y="1599"/>
                </a:lnTo>
                <a:lnTo>
                  <a:pt x="2145" y="1599"/>
                </a:lnTo>
                <a:lnTo>
                  <a:pt x="2155" y="1658"/>
                </a:lnTo>
                <a:lnTo>
                  <a:pt x="2171" y="1714"/>
                </a:lnTo>
                <a:lnTo>
                  <a:pt x="2191" y="1769"/>
                </a:lnTo>
                <a:lnTo>
                  <a:pt x="2217" y="1821"/>
                </a:lnTo>
                <a:lnTo>
                  <a:pt x="2246" y="1871"/>
                </a:lnTo>
                <a:lnTo>
                  <a:pt x="2282" y="1916"/>
                </a:lnTo>
                <a:lnTo>
                  <a:pt x="2320" y="1958"/>
                </a:lnTo>
                <a:lnTo>
                  <a:pt x="2362" y="1997"/>
                </a:lnTo>
                <a:lnTo>
                  <a:pt x="2408" y="2031"/>
                </a:lnTo>
                <a:lnTo>
                  <a:pt x="2457" y="2060"/>
                </a:lnTo>
                <a:lnTo>
                  <a:pt x="2509" y="2086"/>
                </a:lnTo>
                <a:lnTo>
                  <a:pt x="2563" y="2106"/>
                </a:lnTo>
                <a:lnTo>
                  <a:pt x="2620" y="2121"/>
                </a:lnTo>
                <a:lnTo>
                  <a:pt x="2679" y="2129"/>
                </a:lnTo>
                <a:lnTo>
                  <a:pt x="2739" y="2133"/>
                </a:lnTo>
                <a:lnTo>
                  <a:pt x="2801" y="2129"/>
                </a:lnTo>
                <a:lnTo>
                  <a:pt x="2860" y="2120"/>
                </a:lnTo>
                <a:lnTo>
                  <a:pt x="2916" y="2106"/>
                </a:lnTo>
                <a:lnTo>
                  <a:pt x="2972" y="2085"/>
                </a:lnTo>
                <a:lnTo>
                  <a:pt x="3024" y="2059"/>
                </a:lnTo>
                <a:lnTo>
                  <a:pt x="3074" y="2029"/>
                </a:lnTo>
                <a:lnTo>
                  <a:pt x="3120" y="1994"/>
                </a:lnTo>
                <a:lnTo>
                  <a:pt x="3162" y="1955"/>
                </a:lnTo>
                <a:lnTo>
                  <a:pt x="3200" y="1912"/>
                </a:lnTo>
                <a:lnTo>
                  <a:pt x="3236" y="1865"/>
                </a:lnTo>
                <a:lnTo>
                  <a:pt x="3265" y="1815"/>
                </a:lnTo>
                <a:lnTo>
                  <a:pt x="3290" y="1762"/>
                </a:lnTo>
                <a:lnTo>
                  <a:pt x="3310" y="1707"/>
                </a:lnTo>
                <a:lnTo>
                  <a:pt x="3325" y="1648"/>
                </a:lnTo>
                <a:lnTo>
                  <a:pt x="3335" y="1588"/>
                </a:lnTo>
                <a:lnTo>
                  <a:pt x="3338" y="1527"/>
                </a:lnTo>
                <a:lnTo>
                  <a:pt x="3335" y="1464"/>
                </a:lnTo>
                <a:lnTo>
                  <a:pt x="3325" y="1404"/>
                </a:lnTo>
                <a:lnTo>
                  <a:pt x="3310" y="1345"/>
                </a:lnTo>
                <a:lnTo>
                  <a:pt x="3290" y="1290"/>
                </a:lnTo>
                <a:lnTo>
                  <a:pt x="3265" y="1238"/>
                </a:lnTo>
                <a:lnTo>
                  <a:pt x="3236" y="1187"/>
                </a:lnTo>
                <a:lnTo>
                  <a:pt x="3200" y="1141"/>
                </a:lnTo>
                <a:lnTo>
                  <a:pt x="3162" y="1097"/>
                </a:lnTo>
                <a:lnTo>
                  <a:pt x="3120" y="1058"/>
                </a:lnTo>
                <a:lnTo>
                  <a:pt x="3074" y="1023"/>
                </a:lnTo>
                <a:lnTo>
                  <a:pt x="3024" y="993"/>
                </a:lnTo>
                <a:lnTo>
                  <a:pt x="2972" y="967"/>
                </a:lnTo>
                <a:lnTo>
                  <a:pt x="2916" y="946"/>
                </a:lnTo>
                <a:lnTo>
                  <a:pt x="2860" y="931"/>
                </a:lnTo>
                <a:lnTo>
                  <a:pt x="2801" y="923"/>
                </a:lnTo>
                <a:lnTo>
                  <a:pt x="2739" y="920"/>
                </a:lnTo>
                <a:close/>
                <a:moveTo>
                  <a:pt x="742" y="920"/>
                </a:moveTo>
                <a:lnTo>
                  <a:pt x="681" y="923"/>
                </a:lnTo>
                <a:lnTo>
                  <a:pt x="622" y="931"/>
                </a:lnTo>
                <a:lnTo>
                  <a:pt x="565" y="946"/>
                </a:lnTo>
                <a:lnTo>
                  <a:pt x="509" y="967"/>
                </a:lnTo>
                <a:lnTo>
                  <a:pt x="457" y="993"/>
                </a:lnTo>
                <a:lnTo>
                  <a:pt x="408" y="1023"/>
                </a:lnTo>
                <a:lnTo>
                  <a:pt x="362" y="1058"/>
                </a:lnTo>
                <a:lnTo>
                  <a:pt x="319" y="1097"/>
                </a:lnTo>
                <a:lnTo>
                  <a:pt x="281" y="1141"/>
                </a:lnTo>
                <a:lnTo>
                  <a:pt x="247" y="1187"/>
                </a:lnTo>
                <a:lnTo>
                  <a:pt x="216" y="1238"/>
                </a:lnTo>
                <a:lnTo>
                  <a:pt x="191" y="1290"/>
                </a:lnTo>
                <a:lnTo>
                  <a:pt x="171" y="1345"/>
                </a:lnTo>
                <a:lnTo>
                  <a:pt x="156" y="1404"/>
                </a:lnTo>
                <a:lnTo>
                  <a:pt x="147" y="1464"/>
                </a:lnTo>
                <a:lnTo>
                  <a:pt x="144" y="1527"/>
                </a:lnTo>
                <a:lnTo>
                  <a:pt x="147" y="1588"/>
                </a:lnTo>
                <a:lnTo>
                  <a:pt x="156" y="1648"/>
                </a:lnTo>
                <a:lnTo>
                  <a:pt x="171" y="1707"/>
                </a:lnTo>
                <a:lnTo>
                  <a:pt x="191" y="1762"/>
                </a:lnTo>
                <a:lnTo>
                  <a:pt x="216" y="1815"/>
                </a:lnTo>
                <a:lnTo>
                  <a:pt x="247" y="1865"/>
                </a:lnTo>
                <a:lnTo>
                  <a:pt x="281" y="1912"/>
                </a:lnTo>
                <a:lnTo>
                  <a:pt x="319" y="1955"/>
                </a:lnTo>
                <a:lnTo>
                  <a:pt x="362" y="1994"/>
                </a:lnTo>
                <a:lnTo>
                  <a:pt x="408" y="2029"/>
                </a:lnTo>
                <a:lnTo>
                  <a:pt x="457" y="2059"/>
                </a:lnTo>
                <a:lnTo>
                  <a:pt x="509" y="2085"/>
                </a:lnTo>
                <a:lnTo>
                  <a:pt x="565" y="2106"/>
                </a:lnTo>
                <a:lnTo>
                  <a:pt x="622" y="2120"/>
                </a:lnTo>
                <a:lnTo>
                  <a:pt x="681" y="2129"/>
                </a:lnTo>
                <a:lnTo>
                  <a:pt x="742" y="2133"/>
                </a:lnTo>
                <a:lnTo>
                  <a:pt x="803" y="2129"/>
                </a:lnTo>
                <a:lnTo>
                  <a:pt x="863" y="2120"/>
                </a:lnTo>
                <a:lnTo>
                  <a:pt x="920" y="2106"/>
                </a:lnTo>
                <a:lnTo>
                  <a:pt x="975" y="2085"/>
                </a:lnTo>
                <a:lnTo>
                  <a:pt x="1027" y="2059"/>
                </a:lnTo>
                <a:lnTo>
                  <a:pt x="1076" y="2029"/>
                </a:lnTo>
                <a:lnTo>
                  <a:pt x="1123" y="1994"/>
                </a:lnTo>
                <a:lnTo>
                  <a:pt x="1166" y="1955"/>
                </a:lnTo>
                <a:lnTo>
                  <a:pt x="1204" y="1912"/>
                </a:lnTo>
                <a:lnTo>
                  <a:pt x="1238" y="1865"/>
                </a:lnTo>
                <a:lnTo>
                  <a:pt x="1269" y="1815"/>
                </a:lnTo>
                <a:lnTo>
                  <a:pt x="1293" y="1762"/>
                </a:lnTo>
                <a:lnTo>
                  <a:pt x="1314" y="1707"/>
                </a:lnTo>
                <a:lnTo>
                  <a:pt x="1328" y="1648"/>
                </a:lnTo>
                <a:lnTo>
                  <a:pt x="1338" y="1588"/>
                </a:lnTo>
                <a:lnTo>
                  <a:pt x="1341" y="1527"/>
                </a:lnTo>
                <a:lnTo>
                  <a:pt x="1338" y="1462"/>
                </a:lnTo>
                <a:lnTo>
                  <a:pt x="1328" y="1400"/>
                </a:lnTo>
                <a:lnTo>
                  <a:pt x="1313" y="1341"/>
                </a:lnTo>
                <a:lnTo>
                  <a:pt x="1291" y="1284"/>
                </a:lnTo>
                <a:lnTo>
                  <a:pt x="1265" y="1230"/>
                </a:lnTo>
                <a:lnTo>
                  <a:pt x="1233" y="1179"/>
                </a:lnTo>
                <a:lnTo>
                  <a:pt x="1197" y="1132"/>
                </a:lnTo>
                <a:lnTo>
                  <a:pt x="1156" y="1089"/>
                </a:lnTo>
                <a:lnTo>
                  <a:pt x="1112" y="1049"/>
                </a:lnTo>
                <a:lnTo>
                  <a:pt x="1064" y="1014"/>
                </a:lnTo>
                <a:lnTo>
                  <a:pt x="1012" y="984"/>
                </a:lnTo>
                <a:lnTo>
                  <a:pt x="957" y="959"/>
                </a:lnTo>
                <a:lnTo>
                  <a:pt x="813" y="1544"/>
                </a:lnTo>
                <a:lnTo>
                  <a:pt x="673" y="1508"/>
                </a:lnTo>
                <a:lnTo>
                  <a:pt x="818" y="925"/>
                </a:lnTo>
                <a:lnTo>
                  <a:pt x="781" y="921"/>
                </a:lnTo>
                <a:lnTo>
                  <a:pt x="742" y="920"/>
                </a:lnTo>
                <a:close/>
                <a:moveTo>
                  <a:pt x="2137" y="764"/>
                </a:moveTo>
                <a:lnTo>
                  <a:pt x="1974" y="1452"/>
                </a:lnTo>
                <a:lnTo>
                  <a:pt x="2001" y="1452"/>
                </a:lnTo>
                <a:lnTo>
                  <a:pt x="2010" y="1386"/>
                </a:lnTo>
                <a:lnTo>
                  <a:pt x="2025" y="1322"/>
                </a:lnTo>
                <a:lnTo>
                  <a:pt x="2044" y="1260"/>
                </a:lnTo>
                <a:lnTo>
                  <a:pt x="2070" y="1201"/>
                </a:lnTo>
                <a:lnTo>
                  <a:pt x="2100" y="1144"/>
                </a:lnTo>
                <a:lnTo>
                  <a:pt x="2135" y="1090"/>
                </a:lnTo>
                <a:lnTo>
                  <a:pt x="2173" y="1039"/>
                </a:lnTo>
                <a:lnTo>
                  <a:pt x="2217" y="993"/>
                </a:lnTo>
                <a:lnTo>
                  <a:pt x="2263" y="950"/>
                </a:lnTo>
                <a:lnTo>
                  <a:pt x="2137" y="764"/>
                </a:lnTo>
                <a:close/>
                <a:moveTo>
                  <a:pt x="1252" y="607"/>
                </a:moveTo>
                <a:lnTo>
                  <a:pt x="1848" y="1364"/>
                </a:lnTo>
                <a:lnTo>
                  <a:pt x="2027" y="607"/>
                </a:lnTo>
                <a:lnTo>
                  <a:pt x="1252" y="607"/>
                </a:lnTo>
                <a:close/>
                <a:moveTo>
                  <a:pt x="742" y="0"/>
                </a:moveTo>
                <a:lnTo>
                  <a:pt x="1413" y="0"/>
                </a:lnTo>
                <a:lnTo>
                  <a:pt x="1413" y="145"/>
                </a:lnTo>
                <a:lnTo>
                  <a:pt x="1159" y="145"/>
                </a:lnTo>
                <a:lnTo>
                  <a:pt x="1081" y="460"/>
                </a:lnTo>
                <a:lnTo>
                  <a:pt x="2061" y="460"/>
                </a:lnTo>
                <a:lnTo>
                  <a:pt x="2113" y="242"/>
                </a:lnTo>
                <a:lnTo>
                  <a:pt x="1883" y="242"/>
                </a:lnTo>
                <a:lnTo>
                  <a:pt x="1883" y="97"/>
                </a:lnTo>
                <a:lnTo>
                  <a:pt x="2295" y="97"/>
                </a:lnTo>
                <a:lnTo>
                  <a:pt x="2183" y="573"/>
                </a:lnTo>
                <a:lnTo>
                  <a:pt x="2381" y="867"/>
                </a:lnTo>
                <a:lnTo>
                  <a:pt x="2436" y="840"/>
                </a:lnTo>
                <a:lnTo>
                  <a:pt x="2492" y="816"/>
                </a:lnTo>
                <a:lnTo>
                  <a:pt x="2552" y="798"/>
                </a:lnTo>
                <a:lnTo>
                  <a:pt x="2612" y="785"/>
                </a:lnTo>
                <a:lnTo>
                  <a:pt x="2675" y="776"/>
                </a:lnTo>
                <a:lnTo>
                  <a:pt x="2739" y="773"/>
                </a:lnTo>
                <a:lnTo>
                  <a:pt x="2810" y="777"/>
                </a:lnTo>
                <a:lnTo>
                  <a:pt x="2880" y="787"/>
                </a:lnTo>
                <a:lnTo>
                  <a:pt x="2947" y="803"/>
                </a:lnTo>
                <a:lnTo>
                  <a:pt x="3012" y="826"/>
                </a:lnTo>
                <a:lnTo>
                  <a:pt x="3074" y="854"/>
                </a:lnTo>
                <a:lnTo>
                  <a:pt x="3132" y="888"/>
                </a:lnTo>
                <a:lnTo>
                  <a:pt x="3188" y="927"/>
                </a:lnTo>
                <a:lnTo>
                  <a:pt x="3240" y="970"/>
                </a:lnTo>
                <a:lnTo>
                  <a:pt x="3287" y="1019"/>
                </a:lnTo>
                <a:lnTo>
                  <a:pt x="3330" y="1070"/>
                </a:lnTo>
                <a:lnTo>
                  <a:pt x="3369" y="1127"/>
                </a:lnTo>
                <a:lnTo>
                  <a:pt x="3402" y="1186"/>
                </a:lnTo>
                <a:lnTo>
                  <a:pt x="3429" y="1249"/>
                </a:lnTo>
                <a:lnTo>
                  <a:pt x="3452" y="1315"/>
                </a:lnTo>
                <a:lnTo>
                  <a:pt x="3469" y="1383"/>
                </a:lnTo>
                <a:lnTo>
                  <a:pt x="3478" y="1453"/>
                </a:lnTo>
                <a:lnTo>
                  <a:pt x="3481" y="1526"/>
                </a:lnTo>
                <a:lnTo>
                  <a:pt x="3478" y="1598"/>
                </a:lnTo>
                <a:lnTo>
                  <a:pt x="3469" y="1669"/>
                </a:lnTo>
                <a:lnTo>
                  <a:pt x="3452" y="1737"/>
                </a:lnTo>
                <a:lnTo>
                  <a:pt x="3429" y="1803"/>
                </a:lnTo>
                <a:lnTo>
                  <a:pt x="3402" y="1865"/>
                </a:lnTo>
                <a:lnTo>
                  <a:pt x="3369" y="1925"/>
                </a:lnTo>
                <a:lnTo>
                  <a:pt x="3330" y="1981"/>
                </a:lnTo>
                <a:lnTo>
                  <a:pt x="3287" y="2033"/>
                </a:lnTo>
                <a:lnTo>
                  <a:pt x="3240" y="2081"/>
                </a:lnTo>
                <a:lnTo>
                  <a:pt x="3188" y="2125"/>
                </a:lnTo>
                <a:lnTo>
                  <a:pt x="3132" y="2164"/>
                </a:lnTo>
                <a:lnTo>
                  <a:pt x="3074" y="2197"/>
                </a:lnTo>
                <a:lnTo>
                  <a:pt x="3012" y="2226"/>
                </a:lnTo>
                <a:lnTo>
                  <a:pt x="2947" y="2248"/>
                </a:lnTo>
                <a:lnTo>
                  <a:pt x="2880" y="2265"/>
                </a:lnTo>
                <a:lnTo>
                  <a:pt x="2810" y="2275"/>
                </a:lnTo>
                <a:lnTo>
                  <a:pt x="2739" y="2278"/>
                </a:lnTo>
                <a:lnTo>
                  <a:pt x="2668" y="2275"/>
                </a:lnTo>
                <a:lnTo>
                  <a:pt x="2598" y="2265"/>
                </a:lnTo>
                <a:lnTo>
                  <a:pt x="2531" y="2248"/>
                </a:lnTo>
                <a:lnTo>
                  <a:pt x="2467" y="2226"/>
                </a:lnTo>
                <a:lnTo>
                  <a:pt x="2405" y="2197"/>
                </a:lnTo>
                <a:lnTo>
                  <a:pt x="2346" y="2164"/>
                </a:lnTo>
                <a:lnTo>
                  <a:pt x="2291" y="2125"/>
                </a:lnTo>
                <a:lnTo>
                  <a:pt x="2239" y="2082"/>
                </a:lnTo>
                <a:lnTo>
                  <a:pt x="2192" y="2033"/>
                </a:lnTo>
                <a:lnTo>
                  <a:pt x="2149" y="1982"/>
                </a:lnTo>
                <a:lnTo>
                  <a:pt x="2110" y="1926"/>
                </a:lnTo>
                <a:lnTo>
                  <a:pt x="2077" y="1865"/>
                </a:lnTo>
                <a:lnTo>
                  <a:pt x="2050" y="1803"/>
                </a:lnTo>
                <a:lnTo>
                  <a:pt x="2027" y="1737"/>
                </a:lnTo>
                <a:lnTo>
                  <a:pt x="2010" y="1669"/>
                </a:lnTo>
                <a:lnTo>
                  <a:pt x="2001" y="1599"/>
                </a:lnTo>
                <a:lnTo>
                  <a:pt x="1849" y="1599"/>
                </a:lnTo>
                <a:lnTo>
                  <a:pt x="1050" y="583"/>
                </a:lnTo>
                <a:lnTo>
                  <a:pt x="991" y="818"/>
                </a:lnTo>
                <a:lnTo>
                  <a:pt x="1052" y="843"/>
                </a:lnTo>
                <a:lnTo>
                  <a:pt x="1109" y="873"/>
                </a:lnTo>
                <a:lnTo>
                  <a:pt x="1164" y="908"/>
                </a:lnTo>
                <a:lnTo>
                  <a:pt x="1215" y="946"/>
                </a:lnTo>
                <a:lnTo>
                  <a:pt x="1263" y="991"/>
                </a:lnTo>
                <a:lnTo>
                  <a:pt x="1306" y="1038"/>
                </a:lnTo>
                <a:lnTo>
                  <a:pt x="1346" y="1089"/>
                </a:lnTo>
                <a:lnTo>
                  <a:pt x="1381" y="1144"/>
                </a:lnTo>
                <a:lnTo>
                  <a:pt x="1411" y="1201"/>
                </a:lnTo>
                <a:lnTo>
                  <a:pt x="1437" y="1261"/>
                </a:lnTo>
                <a:lnTo>
                  <a:pt x="1457" y="1324"/>
                </a:lnTo>
                <a:lnTo>
                  <a:pt x="1472" y="1390"/>
                </a:lnTo>
                <a:lnTo>
                  <a:pt x="1482" y="1458"/>
                </a:lnTo>
                <a:lnTo>
                  <a:pt x="1485" y="1527"/>
                </a:lnTo>
                <a:lnTo>
                  <a:pt x="1482" y="1599"/>
                </a:lnTo>
                <a:lnTo>
                  <a:pt x="1471" y="1669"/>
                </a:lnTo>
                <a:lnTo>
                  <a:pt x="1455" y="1737"/>
                </a:lnTo>
                <a:lnTo>
                  <a:pt x="1433" y="1803"/>
                </a:lnTo>
                <a:lnTo>
                  <a:pt x="1405" y="1865"/>
                </a:lnTo>
                <a:lnTo>
                  <a:pt x="1371" y="1925"/>
                </a:lnTo>
                <a:lnTo>
                  <a:pt x="1333" y="1981"/>
                </a:lnTo>
                <a:lnTo>
                  <a:pt x="1290" y="2033"/>
                </a:lnTo>
                <a:lnTo>
                  <a:pt x="1242" y="2081"/>
                </a:lnTo>
                <a:lnTo>
                  <a:pt x="1191" y="2125"/>
                </a:lnTo>
                <a:lnTo>
                  <a:pt x="1136" y="2164"/>
                </a:lnTo>
                <a:lnTo>
                  <a:pt x="1077" y="2197"/>
                </a:lnTo>
                <a:lnTo>
                  <a:pt x="1015" y="2226"/>
                </a:lnTo>
                <a:lnTo>
                  <a:pt x="951" y="2248"/>
                </a:lnTo>
                <a:lnTo>
                  <a:pt x="883" y="2265"/>
                </a:lnTo>
                <a:lnTo>
                  <a:pt x="814" y="2275"/>
                </a:lnTo>
                <a:lnTo>
                  <a:pt x="742" y="2278"/>
                </a:lnTo>
                <a:lnTo>
                  <a:pt x="671" y="2275"/>
                </a:lnTo>
                <a:lnTo>
                  <a:pt x="601" y="2265"/>
                </a:lnTo>
                <a:lnTo>
                  <a:pt x="534" y="2248"/>
                </a:lnTo>
                <a:lnTo>
                  <a:pt x="469" y="2226"/>
                </a:lnTo>
                <a:lnTo>
                  <a:pt x="407" y="2197"/>
                </a:lnTo>
                <a:lnTo>
                  <a:pt x="349" y="2164"/>
                </a:lnTo>
                <a:lnTo>
                  <a:pt x="294" y="2125"/>
                </a:lnTo>
                <a:lnTo>
                  <a:pt x="241" y="2081"/>
                </a:lnTo>
                <a:lnTo>
                  <a:pt x="195" y="2033"/>
                </a:lnTo>
                <a:lnTo>
                  <a:pt x="151" y="1981"/>
                </a:lnTo>
                <a:lnTo>
                  <a:pt x="113" y="1925"/>
                </a:lnTo>
                <a:lnTo>
                  <a:pt x="80" y="1865"/>
                </a:lnTo>
                <a:lnTo>
                  <a:pt x="52" y="1803"/>
                </a:lnTo>
                <a:lnTo>
                  <a:pt x="30" y="1737"/>
                </a:lnTo>
                <a:lnTo>
                  <a:pt x="14" y="1669"/>
                </a:lnTo>
                <a:lnTo>
                  <a:pt x="3" y="1599"/>
                </a:lnTo>
                <a:lnTo>
                  <a:pt x="0" y="1527"/>
                </a:lnTo>
                <a:lnTo>
                  <a:pt x="3" y="1453"/>
                </a:lnTo>
                <a:lnTo>
                  <a:pt x="14" y="1383"/>
                </a:lnTo>
                <a:lnTo>
                  <a:pt x="30" y="1315"/>
                </a:lnTo>
                <a:lnTo>
                  <a:pt x="52" y="1249"/>
                </a:lnTo>
                <a:lnTo>
                  <a:pt x="80" y="1187"/>
                </a:lnTo>
                <a:lnTo>
                  <a:pt x="113" y="1127"/>
                </a:lnTo>
                <a:lnTo>
                  <a:pt x="151" y="1070"/>
                </a:lnTo>
                <a:lnTo>
                  <a:pt x="195" y="1019"/>
                </a:lnTo>
                <a:lnTo>
                  <a:pt x="241" y="970"/>
                </a:lnTo>
                <a:lnTo>
                  <a:pt x="294" y="927"/>
                </a:lnTo>
                <a:lnTo>
                  <a:pt x="349" y="888"/>
                </a:lnTo>
                <a:lnTo>
                  <a:pt x="407" y="854"/>
                </a:lnTo>
                <a:lnTo>
                  <a:pt x="469" y="826"/>
                </a:lnTo>
                <a:lnTo>
                  <a:pt x="534" y="803"/>
                </a:lnTo>
                <a:lnTo>
                  <a:pt x="602" y="787"/>
                </a:lnTo>
                <a:lnTo>
                  <a:pt x="671" y="777"/>
                </a:lnTo>
                <a:lnTo>
                  <a:pt x="742" y="773"/>
                </a:lnTo>
                <a:lnTo>
                  <a:pt x="799" y="776"/>
                </a:lnTo>
                <a:lnTo>
                  <a:pt x="853" y="783"/>
                </a:lnTo>
                <a:lnTo>
                  <a:pt x="1012" y="145"/>
                </a:lnTo>
                <a:lnTo>
                  <a:pt x="742" y="145"/>
                </a:lnTo>
                <a:lnTo>
                  <a:pt x="7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7" name="Freeform 514"/>
          <p:cNvSpPr>
            <a:spLocks noEditPoints="1"/>
          </p:cNvSpPr>
          <p:nvPr/>
        </p:nvSpPr>
        <p:spPr bwMode="auto">
          <a:xfrm>
            <a:off x="7183465" y="1992313"/>
            <a:ext cx="622300" cy="387350"/>
          </a:xfrm>
          <a:custGeom>
            <a:avLst/>
            <a:gdLst>
              <a:gd name="T0" fmla="*/ 2078 w 3529"/>
              <a:gd name="T1" fmla="*/ 1447 h 2197"/>
              <a:gd name="T2" fmla="*/ 1292 w 3529"/>
              <a:gd name="T3" fmla="*/ 1699 h 2197"/>
              <a:gd name="T4" fmla="*/ 1166 w 3529"/>
              <a:gd name="T5" fmla="*/ 1482 h 2197"/>
              <a:gd name="T6" fmla="*/ 1119 w 3529"/>
              <a:gd name="T7" fmla="*/ 1772 h 2197"/>
              <a:gd name="T8" fmla="*/ 1489 w 3529"/>
              <a:gd name="T9" fmla="*/ 1962 h 2197"/>
              <a:gd name="T10" fmla="*/ 1904 w 3529"/>
              <a:gd name="T11" fmla="*/ 1983 h 2197"/>
              <a:gd name="T12" fmla="*/ 2287 w 3529"/>
              <a:gd name="T13" fmla="*/ 1831 h 2197"/>
              <a:gd name="T14" fmla="*/ 2568 w 3529"/>
              <a:gd name="T15" fmla="*/ 1552 h 2197"/>
              <a:gd name="T16" fmla="*/ 2313 w 3529"/>
              <a:gd name="T17" fmla="*/ 1728 h 2197"/>
              <a:gd name="T18" fmla="*/ 1880 w 3529"/>
              <a:gd name="T19" fmla="*/ 1519 h 2197"/>
              <a:gd name="T20" fmla="*/ 1703 w 3529"/>
              <a:gd name="T21" fmla="*/ 1894 h 2197"/>
              <a:gd name="T22" fmla="*/ 884 w 3529"/>
              <a:gd name="T23" fmla="*/ 1256 h 2197"/>
              <a:gd name="T24" fmla="*/ 818 w 3529"/>
              <a:gd name="T25" fmla="*/ 1134 h 2197"/>
              <a:gd name="T26" fmla="*/ 865 w 3529"/>
              <a:gd name="T27" fmla="*/ 1114 h 2197"/>
              <a:gd name="T28" fmla="*/ 963 w 3529"/>
              <a:gd name="T29" fmla="*/ 1313 h 2197"/>
              <a:gd name="T30" fmla="*/ 968 w 3529"/>
              <a:gd name="T31" fmla="*/ 1062 h 2197"/>
              <a:gd name="T32" fmla="*/ 1118 w 3529"/>
              <a:gd name="T33" fmla="*/ 1266 h 2197"/>
              <a:gd name="T34" fmla="*/ 1197 w 3529"/>
              <a:gd name="T35" fmla="*/ 1077 h 2197"/>
              <a:gd name="T36" fmla="*/ 1251 w 3529"/>
              <a:gd name="T37" fmla="*/ 1273 h 2197"/>
              <a:gd name="T38" fmla="*/ 1064 w 3529"/>
              <a:gd name="T39" fmla="*/ 1070 h 2197"/>
              <a:gd name="T40" fmla="*/ 1460 w 3529"/>
              <a:gd name="T41" fmla="*/ 1188 h 2197"/>
              <a:gd name="T42" fmla="*/ 2462 w 3529"/>
              <a:gd name="T43" fmla="*/ 1056 h 2197"/>
              <a:gd name="T44" fmla="*/ 1380 w 3529"/>
              <a:gd name="T45" fmla="*/ 984 h 2197"/>
              <a:gd name="T46" fmla="*/ 1458 w 3529"/>
              <a:gd name="T47" fmla="*/ 1260 h 2197"/>
              <a:gd name="T48" fmla="*/ 2057 w 3529"/>
              <a:gd name="T49" fmla="*/ 982 h 2197"/>
              <a:gd name="T50" fmla="*/ 1602 w 3529"/>
              <a:gd name="T51" fmla="*/ 1267 h 2197"/>
              <a:gd name="T52" fmla="*/ 893 w 3529"/>
              <a:gd name="T53" fmla="*/ 1043 h 2197"/>
              <a:gd name="T54" fmla="*/ 619 w 3529"/>
              <a:gd name="T55" fmla="*/ 1508 h 2197"/>
              <a:gd name="T56" fmla="*/ 1820 w 3529"/>
              <a:gd name="T57" fmla="*/ 1323 h 2197"/>
              <a:gd name="T58" fmla="*/ 2599 w 3529"/>
              <a:gd name="T59" fmla="*/ 1185 h 2197"/>
              <a:gd name="T60" fmla="*/ 2742 w 3529"/>
              <a:gd name="T61" fmla="*/ 1212 h 2197"/>
              <a:gd name="T62" fmla="*/ 2570 w 3529"/>
              <a:gd name="T63" fmla="*/ 1360 h 2197"/>
              <a:gd name="T64" fmla="*/ 2643 w 3529"/>
              <a:gd name="T65" fmla="*/ 1433 h 2197"/>
              <a:gd name="T66" fmla="*/ 1366 w 3529"/>
              <a:gd name="T67" fmla="*/ 735 h 2197"/>
              <a:gd name="T68" fmla="*/ 1518 w 3529"/>
              <a:gd name="T69" fmla="*/ 108 h 2197"/>
              <a:gd name="T70" fmla="*/ 1099 w 3529"/>
              <a:gd name="T71" fmla="*/ 306 h 2197"/>
              <a:gd name="T72" fmla="*/ 812 w 3529"/>
              <a:gd name="T73" fmla="*/ 650 h 2197"/>
              <a:gd name="T74" fmla="*/ 899 w 3529"/>
              <a:gd name="T75" fmla="*/ 933 h 2197"/>
              <a:gd name="T76" fmla="*/ 1159 w 3529"/>
              <a:gd name="T77" fmla="*/ 536 h 2197"/>
              <a:gd name="T78" fmla="*/ 1626 w 3529"/>
              <a:gd name="T79" fmla="*/ 832 h 2197"/>
              <a:gd name="T80" fmla="*/ 1762 w 3529"/>
              <a:gd name="T81" fmla="*/ 274 h 2197"/>
              <a:gd name="T82" fmla="*/ 1897 w 3529"/>
              <a:gd name="T83" fmla="*/ 835 h 2197"/>
              <a:gd name="T84" fmla="*/ 2365 w 3529"/>
              <a:gd name="T85" fmla="*/ 532 h 2197"/>
              <a:gd name="T86" fmla="*/ 2798 w 3529"/>
              <a:gd name="T87" fmla="*/ 997 h 2197"/>
              <a:gd name="T88" fmla="*/ 2654 w 3529"/>
              <a:gd name="T89" fmla="*/ 588 h 2197"/>
              <a:gd name="T90" fmla="*/ 2333 w 3529"/>
              <a:gd name="T91" fmla="*/ 267 h 2197"/>
              <a:gd name="T92" fmla="*/ 1904 w 3529"/>
              <a:gd name="T93" fmla="*/ 117 h 2197"/>
              <a:gd name="T94" fmla="*/ 2079 w 3529"/>
              <a:gd name="T95" fmla="*/ 43 h 2197"/>
              <a:gd name="T96" fmla="*/ 2513 w 3529"/>
              <a:gd name="T97" fmla="*/ 300 h 2197"/>
              <a:gd name="T98" fmla="*/ 2794 w 3529"/>
              <a:gd name="T99" fmla="*/ 684 h 2197"/>
              <a:gd name="T100" fmla="*/ 3226 w 3529"/>
              <a:gd name="T101" fmla="*/ 1156 h 2197"/>
              <a:gd name="T102" fmla="*/ 2624 w 3529"/>
              <a:gd name="T103" fmla="*/ 1807 h 2197"/>
              <a:gd name="T104" fmla="*/ 2229 w 3529"/>
              <a:gd name="T105" fmla="*/ 2091 h 2197"/>
              <a:gd name="T106" fmla="*/ 1842 w 3529"/>
              <a:gd name="T107" fmla="*/ 2174 h 2197"/>
              <a:gd name="T108" fmla="*/ 1493 w 3529"/>
              <a:gd name="T109" fmla="*/ 2069 h 2197"/>
              <a:gd name="T110" fmla="*/ 1090 w 3529"/>
              <a:gd name="T111" fmla="*/ 1873 h 2197"/>
              <a:gd name="T112" fmla="*/ 740 w 3529"/>
              <a:gd name="T113" fmla="*/ 1590 h 2197"/>
              <a:gd name="T114" fmla="*/ 365 w 3529"/>
              <a:gd name="T115" fmla="*/ 1124 h 2197"/>
              <a:gd name="T116" fmla="*/ 736 w 3529"/>
              <a:gd name="T117" fmla="*/ 798 h 2197"/>
              <a:gd name="T118" fmla="*/ 968 w 3529"/>
              <a:gd name="T119" fmla="*/ 416 h 2197"/>
              <a:gd name="T120" fmla="*/ 1337 w 3529"/>
              <a:gd name="T121" fmla="*/ 159 h 2197"/>
              <a:gd name="T122" fmla="*/ 1764 w 3529"/>
              <a:gd name="T123" fmla="*/ 76 h 2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29" h="2197">
                <a:moveTo>
                  <a:pt x="356" y="1483"/>
                </a:moveTo>
                <a:lnTo>
                  <a:pt x="230" y="1582"/>
                </a:lnTo>
                <a:lnTo>
                  <a:pt x="362" y="1618"/>
                </a:lnTo>
                <a:lnTo>
                  <a:pt x="355" y="1794"/>
                </a:lnTo>
                <a:lnTo>
                  <a:pt x="494" y="1679"/>
                </a:lnTo>
                <a:lnTo>
                  <a:pt x="356" y="1483"/>
                </a:lnTo>
                <a:close/>
                <a:moveTo>
                  <a:pt x="3159" y="1478"/>
                </a:moveTo>
                <a:lnTo>
                  <a:pt x="3042" y="1688"/>
                </a:lnTo>
                <a:lnTo>
                  <a:pt x="3194" y="1788"/>
                </a:lnTo>
                <a:lnTo>
                  <a:pt x="3167" y="1613"/>
                </a:lnTo>
                <a:lnTo>
                  <a:pt x="3295" y="1563"/>
                </a:lnTo>
                <a:lnTo>
                  <a:pt x="3159" y="1478"/>
                </a:lnTo>
                <a:close/>
                <a:moveTo>
                  <a:pt x="2078" y="1447"/>
                </a:moveTo>
                <a:lnTo>
                  <a:pt x="2147" y="1517"/>
                </a:lnTo>
                <a:lnTo>
                  <a:pt x="2159" y="1505"/>
                </a:lnTo>
                <a:lnTo>
                  <a:pt x="2105" y="1449"/>
                </a:lnTo>
                <a:lnTo>
                  <a:pt x="2078" y="1447"/>
                </a:lnTo>
                <a:close/>
                <a:moveTo>
                  <a:pt x="1445" y="1447"/>
                </a:moveTo>
                <a:lnTo>
                  <a:pt x="1418" y="1449"/>
                </a:lnTo>
                <a:lnTo>
                  <a:pt x="1366" y="1501"/>
                </a:lnTo>
                <a:lnTo>
                  <a:pt x="1379" y="1514"/>
                </a:lnTo>
                <a:lnTo>
                  <a:pt x="1445" y="1447"/>
                </a:lnTo>
                <a:close/>
                <a:moveTo>
                  <a:pt x="1653" y="1434"/>
                </a:moveTo>
                <a:lnTo>
                  <a:pt x="1626" y="1435"/>
                </a:lnTo>
                <a:lnTo>
                  <a:pt x="1601" y="1435"/>
                </a:lnTo>
                <a:lnTo>
                  <a:pt x="1563" y="1480"/>
                </a:lnTo>
                <a:lnTo>
                  <a:pt x="1522" y="1525"/>
                </a:lnTo>
                <a:lnTo>
                  <a:pt x="1487" y="1559"/>
                </a:lnTo>
                <a:lnTo>
                  <a:pt x="1452" y="1589"/>
                </a:lnTo>
                <a:lnTo>
                  <a:pt x="1418" y="1617"/>
                </a:lnTo>
                <a:lnTo>
                  <a:pt x="1384" y="1643"/>
                </a:lnTo>
                <a:lnTo>
                  <a:pt x="1352" y="1664"/>
                </a:lnTo>
                <a:lnTo>
                  <a:pt x="1321" y="1684"/>
                </a:lnTo>
                <a:lnTo>
                  <a:pt x="1292" y="1699"/>
                </a:lnTo>
                <a:lnTo>
                  <a:pt x="1264" y="1710"/>
                </a:lnTo>
                <a:lnTo>
                  <a:pt x="1239" y="1719"/>
                </a:lnTo>
                <a:lnTo>
                  <a:pt x="1216" y="1723"/>
                </a:lnTo>
                <a:lnTo>
                  <a:pt x="1196" y="1723"/>
                </a:lnTo>
                <a:lnTo>
                  <a:pt x="1180" y="1720"/>
                </a:lnTo>
                <a:lnTo>
                  <a:pt x="1168" y="1712"/>
                </a:lnTo>
                <a:lnTo>
                  <a:pt x="1159" y="1699"/>
                </a:lnTo>
                <a:lnTo>
                  <a:pt x="1155" y="1684"/>
                </a:lnTo>
                <a:lnTo>
                  <a:pt x="1155" y="1664"/>
                </a:lnTo>
                <a:lnTo>
                  <a:pt x="1159" y="1643"/>
                </a:lnTo>
                <a:lnTo>
                  <a:pt x="1167" y="1618"/>
                </a:lnTo>
                <a:lnTo>
                  <a:pt x="1179" y="1591"/>
                </a:lnTo>
                <a:lnTo>
                  <a:pt x="1194" y="1563"/>
                </a:lnTo>
                <a:lnTo>
                  <a:pt x="1212" y="1532"/>
                </a:lnTo>
                <a:lnTo>
                  <a:pt x="1233" y="1501"/>
                </a:lnTo>
                <a:lnTo>
                  <a:pt x="1257" y="1468"/>
                </a:lnTo>
                <a:lnTo>
                  <a:pt x="1166" y="1482"/>
                </a:lnTo>
                <a:lnTo>
                  <a:pt x="1080" y="1497"/>
                </a:lnTo>
                <a:lnTo>
                  <a:pt x="999" y="1515"/>
                </a:lnTo>
                <a:lnTo>
                  <a:pt x="925" y="1532"/>
                </a:lnTo>
                <a:lnTo>
                  <a:pt x="933" y="1553"/>
                </a:lnTo>
                <a:lnTo>
                  <a:pt x="938" y="1576"/>
                </a:lnTo>
                <a:lnTo>
                  <a:pt x="938" y="1596"/>
                </a:lnTo>
                <a:lnTo>
                  <a:pt x="933" y="1670"/>
                </a:lnTo>
                <a:lnTo>
                  <a:pt x="933" y="1688"/>
                </a:lnTo>
                <a:lnTo>
                  <a:pt x="937" y="1705"/>
                </a:lnTo>
                <a:lnTo>
                  <a:pt x="945" y="1722"/>
                </a:lnTo>
                <a:lnTo>
                  <a:pt x="955" y="1736"/>
                </a:lnTo>
                <a:lnTo>
                  <a:pt x="968" y="1749"/>
                </a:lnTo>
                <a:lnTo>
                  <a:pt x="984" y="1758"/>
                </a:lnTo>
                <a:lnTo>
                  <a:pt x="1001" y="1763"/>
                </a:lnTo>
                <a:lnTo>
                  <a:pt x="1020" y="1766"/>
                </a:lnTo>
                <a:lnTo>
                  <a:pt x="1092" y="1767"/>
                </a:lnTo>
                <a:lnTo>
                  <a:pt x="1119" y="1772"/>
                </a:lnTo>
                <a:lnTo>
                  <a:pt x="1145" y="1780"/>
                </a:lnTo>
                <a:lnTo>
                  <a:pt x="1171" y="1793"/>
                </a:lnTo>
                <a:lnTo>
                  <a:pt x="1195" y="1810"/>
                </a:lnTo>
                <a:lnTo>
                  <a:pt x="1215" y="1831"/>
                </a:lnTo>
                <a:lnTo>
                  <a:pt x="1231" y="1854"/>
                </a:lnTo>
                <a:lnTo>
                  <a:pt x="1243" y="1878"/>
                </a:lnTo>
                <a:lnTo>
                  <a:pt x="1267" y="1946"/>
                </a:lnTo>
                <a:lnTo>
                  <a:pt x="1277" y="1965"/>
                </a:lnTo>
                <a:lnTo>
                  <a:pt x="1289" y="1980"/>
                </a:lnTo>
                <a:lnTo>
                  <a:pt x="1306" y="1993"/>
                </a:lnTo>
                <a:lnTo>
                  <a:pt x="1325" y="2002"/>
                </a:lnTo>
                <a:lnTo>
                  <a:pt x="1344" y="2005"/>
                </a:lnTo>
                <a:lnTo>
                  <a:pt x="1366" y="2005"/>
                </a:lnTo>
                <a:lnTo>
                  <a:pt x="1386" y="1999"/>
                </a:lnTo>
                <a:lnTo>
                  <a:pt x="1453" y="1971"/>
                </a:lnTo>
                <a:lnTo>
                  <a:pt x="1470" y="1965"/>
                </a:lnTo>
                <a:lnTo>
                  <a:pt x="1489" y="1962"/>
                </a:lnTo>
                <a:lnTo>
                  <a:pt x="1510" y="1961"/>
                </a:lnTo>
                <a:lnTo>
                  <a:pt x="1538" y="1963"/>
                </a:lnTo>
                <a:lnTo>
                  <a:pt x="1567" y="1970"/>
                </a:lnTo>
                <a:lnTo>
                  <a:pt x="1592" y="1979"/>
                </a:lnTo>
                <a:lnTo>
                  <a:pt x="1616" y="1993"/>
                </a:lnTo>
                <a:lnTo>
                  <a:pt x="1637" y="2010"/>
                </a:lnTo>
                <a:lnTo>
                  <a:pt x="1686" y="2062"/>
                </a:lnTo>
                <a:lnTo>
                  <a:pt x="1702" y="2076"/>
                </a:lnTo>
                <a:lnTo>
                  <a:pt x="1720" y="2086"/>
                </a:lnTo>
                <a:lnTo>
                  <a:pt x="1741" y="2090"/>
                </a:lnTo>
                <a:lnTo>
                  <a:pt x="1761" y="2090"/>
                </a:lnTo>
                <a:lnTo>
                  <a:pt x="1781" y="2086"/>
                </a:lnTo>
                <a:lnTo>
                  <a:pt x="1800" y="2076"/>
                </a:lnTo>
                <a:lnTo>
                  <a:pt x="1816" y="2062"/>
                </a:lnTo>
                <a:lnTo>
                  <a:pt x="1865" y="2011"/>
                </a:lnTo>
                <a:lnTo>
                  <a:pt x="1883" y="1996"/>
                </a:lnTo>
                <a:lnTo>
                  <a:pt x="1904" y="1983"/>
                </a:lnTo>
                <a:lnTo>
                  <a:pt x="1927" y="1973"/>
                </a:lnTo>
                <a:lnTo>
                  <a:pt x="1951" y="1966"/>
                </a:lnTo>
                <a:lnTo>
                  <a:pt x="1977" y="1962"/>
                </a:lnTo>
                <a:lnTo>
                  <a:pt x="2002" y="1961"/>
                </a:lnTo>
                <a:lnTo>
                  <a:pt x="2027" y="1964"/>
                </a:lnTo>
                <a:lnTo>
                  <a:pt x="2048" y="1971"/>
                </a:lnTo>
                <a:lnTo>
                  <a:pt x="2116" y="1999"/>
                </a:lnTo>
                <a:lnTo>
                  <a:pt x="2135" y="2004"/>
                </a:lnTo>
                <a:lnTo>
                  <a:pt x="2156" y="2005"/>
                </a:lnTo>
                <a:lnTo>
                  <a:pt x="2176" y="2001"/>
                </a:lnTo>
                <a:lnTo>
                  <a:pt x="2195" y="1992"/>
                </a:lnTo>
                <a:lnTo>
                  <a:pt x="2211" y="1980"/>
                </a:lnTo>
                <a:lnTo>
                  <a:pt x="2225" y="1964"/>
                </a:lnTo>
                <a:lnTo>
                  <a:pt x="2234" y="1946"/>
                </a:lnTo>
                <a:lnTo>
                  <a:pt x="2259" y="1878"/>
                </a:lnTo>
                <a:lnTo>
                  <a:pt x="2271" y="1854"/>
                </a:lnTo>
                <a:lnTo>
                  <a:pt x="2287" y="1831"/>
                </a:lnTo>
                <a:lnTo>
                  <a:pt x="2307" y="1810"/>
                </a:lnTo>
                <a:lnTo>
                  <a:pt x="2331" y="1793"/>
                </a:lnTo>
                <a:lnTo>
                  <a:pt x="2356" y="1780"/>
                </a:lnTo>
                <a:lnTo>
                  <a:pt x="2383" y="1772"/>
                </a:lnTo>
                <a:lnTo>
                  <a:pt x="2410" y="1767"/>
                </a:lnTo>
                <a:lnTo>
                  <a:pt x="2482" y="1766"/>
                </a:lnTo>
                <a:lnTo>
                  <a:pt x="2500" y="1763"/>
                </a:lnTo>
                <a:lnTo>
                  <a:pt x="2518" y="1758"/>
                </a:lnTo>
                <a:lnTo>
                  <a:pt x="2533" y="1749"/>
                </a:lnTo>
                <a:lnTo>
                  <a:pt x="2547" y="1736"/>
                </a:lnTo>
                <a:lnTo>
                  <a:pt x="2557" y="1722"/>
                </a:lnTo>
                <a:lnTo>
                  <a:pt x="2565" y="1705"/>
                </a:lnTo>
                <a:lnTo>
                  <a:pt x="2569" y="1688"/>
                </a:lnTo>
                <a:lnTo>
                  <a:pt x="2569" y="1670"/>
                </a:lnTo>
                <a:lnTo>
                  <a:pt x="2564" y="1596"/>
                </a:lnTo>
                <a:lnTo>
                  <a:pt x="2564" y="1575"/>
                </a:lnTo>
                <a:lnTo>
                  <a:pt x="2568" y="1552"/>
                </a:lnTo>
                <a:lnTo>
                  <a:pt x="2577" y="1529"/>
                </a:lnTo>
                <a:lnTo>
                  <a:pt x="2471" y="1505"/>
                </a:lnTo>
                <a:lnTo>
                  <a:pt x="2368" y="1486"/>
                </a:lnTo>
                <a:lnTo>
                  <a:pt x="2266" y="1469"/>
                </a:lnTo>
                <a:lnTo>
                  <a:pt x="2291" y="1503"/>
                </a:lnTo>
                <a:lnTo>
                  <a:pt x="2312" y="1534"/>
                </a:lnTo>
                <a:lnTo>
                  <a:pt x="2331" y="1565"/>
                </a:lnTo>
                <a:lnTo>
                  <a:pt x="2346" y="1594"/>
                </a:lnTo>
                <a:lnTo>
                  <a:pt x="2358" y="1621"/>
                </a:lnTo>
                <a:lnTo>
                  <a:pt x="2365" y="1646"/>
                </a:lnTo>
                <a:lnTo>
                  <a:pt x="2369" y="1668"/>
                </a:lnTo>
                <a:lnTo>
                  <a:pt x="2369" y="1687"/>
                </a:lnTo>
                <a:lnTo>
                  <a:pt x="2366" y="1703"/>
                </a:lnTo>
                <a:lnTo>
                  <a:pt x="2358" y="1716"/>
                </a:lnTo>
                <a:lnTo>
                  <a:pt x="2346" y="1723"/>
                </a:lnTo>
                <a:lnTo>
                  <a:pt x="2331" y="1728"/>
                </a:lnTo>
                <a:lnTo>
                  <a:pt x="2313" y="1728"/>
                </a:lnTo>
                <a:lnTo>
                  <a:pt x="2293" y="1724"/>
                </a:lnTo>
                <a:lnTo>
                  <a:pt x="2271" y="1718"/>
                </a:lnTo>
                <a:lnTo>
                  <a:pt x="2246" y="1708"/>
                </a:lnTo>
                <a:lnTo>
                  <a:pt x="2220" y="1695"/>
                </a:lnTo>
                <a:lnTo>
                  <a:pt x="2191" y="1679"/>
                </a:lnTo>
                <a:lnTo>
                  <a:pt x="2162" y="1661"/>
                </a:lnTo>
                <a:lnTo>
                  <a:pt x="2131" y="1639"/>
                </a:lnTo>
                <a:lnTo>
                  <a:pt x="2100" y="1615"/>
                </a:lnTo>
                <a:lnTo>
                  <a:pt x="2069" y="1589"/>
                </a:lnTo>
                <a:lnTo>
                  <a:pt x="2036" y="1560"/>
                </a:lnTo>
                <a:lnTo>
                  <a:pt x="2004" y="1529"/>
                </a:lnTo>
                <a:lnTo>
                  <a:pt x="1960" y="1482"/>
                </a:lnTo>
                <a:lnTo>
                  <a:pt x="1921" y="1436"/>
                </a:lnTo>
                <a:lnTo>
                  <a:pt x="1929" y="1436"/>
                </a:lnTo>
                <a:lnTo>
                  <a:pt x="1873" y="1435"/>
                </a:lnTo>
                <a:lnTo>
                  <a:pt x="1877" y="1476"/>
                </a:lnTo>
                <a:lnTo>
                  <a:pt x="1880" y="1519"/>
                </a:lnTo>
                <a:lnTo>
                  <a:pt x="1882" y="1564"/>
                </a:lnTo>
                <a:lnTo>
                  <a:pt x="1880" y="1617"/>
                </a:lnTo>
                <a:lnTo>
                  <a:pt x="1877" y="1666"/>
                </a:lnTo>
                <a:lnTo>
                  <a:pt x="1872" y="1714"/>
                </a:lnTo>
                <a:lnTo>
                  <a:pt x="1865" y="1758"/>
                </a:lnTo>
                <a:lnTo>
                  <a:pt x="1857" y="1798"/>
                </a:lnTo>
                <a:lnTo>
                  <a:pt x="1846" y="1835"/>
                </a:lnTo>
                <a:lnTo>
                  <a:pt x="1835" y="1868"/>
                </a:lnTo>
                <a:lnTo>
                  <a:pt x="1822" y="1894"/>
                </a:lnTo>
                <a:lnTo>
                  <a:pt x="1808" y="1917"/>
                </a:lnTo>
                <a:lnTo>
                  <a:pt x="1793" y="1933"/>
                </a:lnTo>
                <a:lnTo>
                  <a:pt x="1778" y="1943"/>
                </a:lnTo>
                <a:lnTo>
                  <a:pt x="1762" y="1947"/>
                </a:lnTo>
                <a:lnTo>
                  <a:pt x="1746" y="1943"/>
                </a:lnTo>
                <a:lnTo>
                  <a:pt x="1731" y="1933"/>
                </a:lnTo>
                <a:lnTo>
                  <a:pt x="1716" y="1917"/>
                </a:lnTo>
                <a:lnTo>
                  <a:pt x="1703" y="1894"/>
                </a:lnTo>
                <a:lnTo>
                  <a:pt x="1690" y="1868"/>
                </a:lnTo>
                <a:lnTo>
                  <a:pt x="1680" y="1835"/>
                </a:lnTo>
                <a:lnTo>
                  <a:pt x="1669" y="1798"/>
                </a:lnTo>
                <a:lnTo>
                  <a:pt x="1660" y="1758"/>
                </a:lnTo>
                <a:lnTo>
                  <a:pt x="1654" y="1714"/>
                </a:lnTo>
                <a:lnTo>
                  <a:pt x="1648" y="1666"/>
                </a:lnTo>
                <a:lnTo>
                  <a:pt x="1645" y="1617"/>
                </a:lnTo>
                <a:lnTo>
                  <a:pt x="1644" y="1564"/>
                </a:lnTo>
                <a:lnTo>
                  <a:pt x="1646" y="1497"/>
                </a:lnTo>
                <a:lnTo>
                  <a:pt x="1653" y="1434"/>
                </a:lnTo>
                <a:close/>
                <a:moveTo>
                  <a:pt x="1762" y="1432"/>
                </a:moveTo>
                <a:lnTo>
                  <a:pt x="1754" y="1433"/>
                </a:lnTo>
                <a:lnTo>
                  <a:pt x="1754" y="1658"/>
                </a:lnTo>
                <a:lnTo>
                  <a:pt x="1772" y="1658"/>
                </a:lnTo>
                <a:lnTo>
                  <a:pt x="1772" y="1433"/>
                </a:lnTo>
                <a:lnTo>
                  <a:pt x="1762" y="1432"/>
                </a:lnTo>
                <a:close/>
                <a:moveTo>
                  <a:pt x="884" y="1256"/>
                </a:moveTo>
                <a:lnTo>
                  <a:pt x="866" y="1257"/>
                </a:lnTo>
                <a:lnTo>
                  <a:pt x="846" y="1263"/>
                </a:lnTo>
                <a:lnTo>
                  <a:pt x="798" y="1280"/>
                </a:lnTo>
                <a:lnTo>
                  <a:pt x="840" y="1396"/>
                </a:lnTo>
                <a:lnTo>
                  <a:pt x="887" y="1379"/>
                </a:lnTo>
                <a:lnTo>
                  <a:pt x="907" y="1370"/>
                </a:lnTo>
                <a:lnTo>
                  <a:pt x="921" y="1360"/>
                </a:lnTo>
                <a:lnTo>
                  <a:pt x="931" y="1347"/>
                </a:lnTo>
                <a:lnTo>
                  <a:pt x="936" y="1333"/>
                </a:lnTo>
                <a:lnTo>
                  <a:pt x="936" y="1317"/>
                </a:lnTo>
                <a:lnTo>
                  <a:pt x="932" y="1298"/>
                </a:lnTo>
                <a:lnTo>
                  <a:pt x="924" y="1281"/>
                </a:lnTo>
                <a:lnTo>
                  <a:pt x="913" y="1268"/>
                </a:lnTo>
                <a:lnTo>
                  <a:pt x="900" y="1261"/>
                </a:lnTo>
                <a:lnTo>
                  <a:pt x="884" y="1256"/>
                </a:lnTo>
                <a:close/>
                <a:moveTo>
                  <a:pt x="834" y="1133"/>
                </a:moveTo>
                <a:lnTo>
                  <a:pt x="818" y="1134"/>
                </a:lnTo>
                <a:lnTo>
                  <a:pt x="798" y="1139"/>
                </a:lnTo>
                <a:lnTo>
                  <a:pt x="754" y="1155"/>
                </a:lnTo>
                <a:lnTo>
                  <a:pt x="791" y="1259"/>
                </a:lnTo>
                <a:lnTo>
                  <a:pt x="831" y="1243"/>
                </a:lnTo>
                <a:lnTo>
                  <a:pt x="851" y="1235"/>
                </a:lnTo>
                <a:lnTo>
                  <a:pt x="865" y="1225"/>
                </a:lnTo>
                <a:lnTo>
                  <a:pt x="875" y="1213"/>
                </a:lnTo>
                <a:lnTo>
                  <a:pt x="879" y="1200"/>
                </a:lnTo>
                <a:lnTo>
                  <a:pt x="880" y="1186"/>
                </a:lnTo>
                <a:lnTo>
                  <a:pt x="876" y="1170"/>
                </a:lnTo>
                <a:lnTo>
                  <a:pt x="868" y="1153"/>
                </a:lnTo>
                <a:lnTo>
                  <a:pt x="859" y="1141"/>
                </a:lnTo>
                <a:lnTo>
                  <a:pt x="848" y="1135"/>
                </a:lnTo>
                <a:lnTo>
                  <a:pt x="834" y="1133"/>
                </a:lnTo>
                <a:close/>
                <a:moveTo>
                  <a:pt x="837" y="1108"/>
                </a:moveTo>
                <a:lnTo>
                  <a:pt x="852" y="1109"/>
                </a:lnTo>
                <a:lnTo>
                  <a:pt x="865" y="1114"/>
                </a:lnTo>
                <a:lnTo>
                  <a:pt x="877" y="1121"/>
                </a:lnTo>
                <a:lnTo>
                  <a:pt x="887" y="1132"/>
                </a:lnTo>
                <a:lnTo>
                  <a:pt x="895" y="1143"/>
                </a:lnTo>
                <a:lnTo>
                  <a:pt x="900" y="1160"/>
                </a:lnTo>
                <a:lnTo>
                  <a:pt x="906" y="1180"/>
                </a:lnTo>
                <a:lnTo>
                  <a:pt x="904" y="1202"/>
                </a:lnTo>
                <a:lnTo>
                  <a:pt x="898" y="1216"/>
                </a:lnTo>
                <a:lnTo>
                  <a:pt x="891" y="1226"/>
                </a:lnTo>
                <a:lnTo>
                  <a:pt x="879" y="1236"/>
                </a:lnTo>
                <a:lnTo>
                  <a:pt x="879" y="1237"/>
                </a:lnTo>
                <a:lnTo>
                  <a:pt x="897" y="1237"/>
                </a:lnTo>
                <a:lnTo>
                  <a:pt x="913" y="1240"/>
                </a:lnTo>
                <a:lnTo>
                  <a:pt x="927" y="1247"/>
                </a:lnTo>
                <a:lnTo>
                  <a:pt x="939" y="1257"/>
                </a:lnTo>
                <a:lnTo>
                  <a:pt x="950" y="1273"/>
                </a:lnTo>
                <a:lnTo>
                  <a:pt x="957" y="1289"/>
                </a:lnTo>
                <a:lnTo>
                  <a:pt x="963" y="1313"/>
                </a:lnTo>
                <a:lnTo>
                  <a:pt x="963" y="1335"/>
                </a:lnTo>
                <a:lnTo>
                  <a:pt x="955" y="1355"/>
                </a:lnTo>
                <a:lnTo>
                  <a:pt x="947" y="1369"/>
                </a:lnTo>
                <a:lnTo>
                  <a:pt x="934" y="1381"/>
                </a:lnTo>
                <a:lnTo>
                  <a:pt x="919" y="1391"/>
                </a:lnTo>
                <a:lnTo>
                  <a:pt x="899" y="1398"/>
                </a:lnTo>
                <a:lnTo>
                  <a:pt x="822" y="1426"/>
                </a:lnTo>
                <a:lnTo>
                  <a:pt x="722" y="1142"/>
                </a:lnTo>
                <a:lnTo>
                  <a:pt x="799" y="1115"/>
                </a:lnTo>
                <a:lnTo>
                  <a:pt x="819" y="1109"/>
                </a:lnTo>
                <a:lnTo>
                  <a:pt x="837" y="1108"/>
                </a:lnTo>
                <a:close/>
                <a:moveTo>
                  <a:pt x="2533" y="1080"/>
                </a:moveTo>
                <a:lnTo>
                  <a:pt x="2558" y="1087"/>
                </a:lnTo>
                <a:lnTo>
                  <a:pt x="2468" y="1375"/>
                </a:lnTo>
                <a:lnTo>
                  <a:pt x="2442" y="1367"/>
                </a:lnTo>
                <a:lnTo>
                  <a:pt x="2533" y="1080"/>
                </a:lnTo>
                <a:close/>
                <a:moveTo>
                  <a:pt x="968" y="1062"/>
                </a:moveTo>
                <a:lnTo>
                  <a:pt x="1049" y="1352"/>
                </a:lnTo>
                <a:lnTo>
                  <a:pt x="1023" y="1360"/>
                </a:lnTo>
                <a:lnTo>
                  <a:pt x="942" y="1069"/>
                </a:lnTo>
                <a:lnTo>
                  <a:pt x="968" y="1062"/>
                </a:lnTo>
                <a:close/>
                <a:moveTo>
                  <a:pt x="1145" y="1040"/>
                </a:moveTo>
                <a:lnTo>
                  <a:pt x="1130" y="1041"/>
                </a:lnTo>
                <a:lnTo>
                  <a:pt x="1115" y="1047"/>
                </a:lnTo>
                <a:lnTo>
                  <a:pt x="1104" y="1054"/>
                </a:lnTo>
                <a:lnTo>
                  <a:pt x="1094" y="1066"/>
                </a:lnTo>
                <a:lnTo>
                  <a:pt x="1086" y="1081"/>
                </a:lnTo>
                <a:lnTo>
                  <a:pt x="1083" y="1100"/>
                </a:lnTo>
                <a:lnTo>
                  <a:pt x="1081" y="1124"/>
                </a:lnTo>
                <a:lnTo>
                  <a:pt x="1084" y="1152"/>
                </a:lnTo>
                <a:lnTo>
                  <a:pt x="1090" y="1185"/>
                </a:lnTo>
                <a:lnTo>
                  <a:pt x="1097" y="1219"/>
                </a:lnTo>
                <a:lnTo>
                  <a:pt x="1107" y="1245"/>
                </a:lnTo>
                <a:lnTo>
                  <a:pt x="1118" y="1266"/>
                </a:lnTo>
                <a:lnTo>
                  <a:pt x="1128" y="1282"/>
                </a:lnTo>
                <a:lnTo>
                  <a:pt x="1141" y="1294"/>
                </a:lnTo>
                <a:lnTo>
                  <a:pt x="1154" y="1301"/>
                </a:lnTo>
                <a:lnTo>
                  <a:pt x="1169" y="1303"/>
                </a:lnTo>
                <a:lnTo>
                  <a:pt x="1184" y="1302"/>
                </a:lnTo>
                <a:lnTo>
                  <a:pt x="1198" y="1296"/>
                </a:lnTo>
                <a:lnTo>
                  <a:pt x="1211" y="1289"/>
                </a:lnTo>
                <a:lnTo>
                  <a:pt x="1221" y="1277"/>
                </a:lnTo>
                <a:lnTo>
                  <a:pt x="1228" y="1262"/>
                </a:lnTo>
                <a:lnTo>
                  <a:pt x="1231" y="1242"/>
                </a:lnTo>
                <a:lnTo>
                  <a:pt x="1233" y="1219"/>
                </a:lnTo>
                <a:lnTo>
                  <a:pt x="1231" y="1200"/>
                </a:lnTo>
                <a:lnTo>
                  <a:pt x="1229" y="1180"/>
                </a:lnTo>
                <a:lnTo>
                  <a:pt x="1225" y="1157"/>
                </a:lnTo>
                <a:lnTo>
                  <a:pt x="1216" y="1124"/>
                </a:lnTo>
                <a:lnTo>
                  <a:pt x="1208" y="1098"/>
                </a:lnTo>
                <a:lnTo>
                  <a:pt x="1197" y="1077"/>
                </a:lnTo>
                <a:lnTo>
                  <a:pt x="1185" y="1061"/>
                </a:lnTo>
                <a:lnTo>
                  <a:pt x="1173" y="1049"/>
                </a:lnTo>
                <a:lnTo>
                  <a:pt x="1159" y="1042"/>
                </a:lnTo>
                <a:lnTo>
                  <a:pt x="1145" y="1040"/>
                </a:lnTo>
                <a:close/>
                <a:moveTo>
                  <a:pt x="1148" y="1016"/>
                </a:moveTo>
                <a:lnTo>
                  <a:pt x="1168" y="1020"/>
                </a:lnTo>
                <a:lnTo>
                  <a:pt x="1186" y="1028"/>
                </a:lnTo>
                <a:lnTo>
                  <a:pt x="1203" y="1041"/>
                </a:lnTo>
                <a:lnTo>
                  <a:pt x="1217" y="1061"/>
                </a:lnTo>
                <a:lnTo>
                  <a:pt x="1231" y="1084"/>
                </a:lnTo>
                <a:lnTo>
                  <a:pt x="1242" y="1115"/>
                </a:lnTo>
                <a:lnTo>
                  <a:pt x="1251" y="1152"/>
                </a:lnTo>
                <a:lnTo>
                  <a:pt x="1256" y="1182"/>
                </a:lnTo>
                <a:lnTo>
                  <a:pt x="1259" y="1209"/>
                </a:lnTo>
                <a:lnTo>
                  <a:pt x="1259" y="1234"/>
                </a:lnTo>
                <a:lnTo>
                  <a:pt x="1256" y="1254"/>
                </a:lnTo>
                <a:lnTo>
                  <a:pt x="1251" y="1273"/>
                </a:lnTo>
                <a:lnTo>
                  <a:pt x="1240" y="1292"/>
                </a:lnTo>
                <a:lnTo>
                  <a:pt x="1227" y="1306"/>
                </a:lnTo>
                <a:lnTo>
                  <a:pt x="1209" y="1317"/>
                </a:lnTo>
                <a:lnTo>
                  <a:pt x="1188" y="1323"/>
                </a:lnTo>
                <a:lnTo>
                  <a:pt x="1167" y="1326"/>
                </a:lnTo>
                <a:lnTo>
                  <a:pt x="1147" y="1323"/>
                </a:lnTo>
                <a:lnTo>
                  <a:pt x="1128" y="1314"/>
                </a:lnTo>
                <a:lnTo>
                  <a:pt x="1112" y="1302"/>
                </a:lnTo>
                <a:lnTo>
                  <a:pt x="1097" y="1283"/>
                </a:lnTo>
                <a:lnTo>
                  <a:pt x="1083" y="1259"/>
                </a:lnTo>
                <a:lnTo>
                  <a:pt x="1072" y="1227"/>
                </a:lnTo>
                <a:lnTo>
                  <a:pt x="1064" y="1191"/>
                </a:lnTo>
                <a:lnTo>
                  <a:pt x="1058" y="1161"/>
                </a:lnTo>
                <a:lnTo>
                  <a:pt x="1055" y="1134"/>
                </a:lnTo>
                <a:lnTo>
                  <a:pt x="1055" y="1110"/>
                </a:lnTo>
                <a:lnTo>
                  <a:pt x="1058" y="1089"/>
                </a:lnTo>
                <a:lnTo>
                  <a:pt x="1064" y="1070"/>
                </a:lnTo>
                <a:lnTo>
                  <a:pt x="1073" y="1052"/>
                </a:lnTo>
                <a:lnTo>
                  <a:pt x="1087" y="1037"/>
                </a:lnTo>
                <a:lnTo>
                  <a:pt x="1105" y="1026"/>
                </a:lnTo>
                <a:lnTo>
                  <a:pt x="1125" y="1019"/>
                </a:lnTo>
                <a:lnTo>
                  <a:pt x="1148" y="1016"/>
                </a:lnTo>
                <a:close/>
                <a:moveTo>
                  <a:pt x="1381" y="1008"/>
                </a:moveTo>
                <a:lnTo>
                  <a:pt x="1360" y="1009"/>
                </a:lnTo>
                <a:lnTo>
                  <a:pt x="1317" y="1014"/>
                </a:lnTo>
                <a:lnTo>
                  <a:pt x="1346" y="1267"/>
                </a:lnTo>
                <a:lnTo>
                  <a:pt x="1389" y="1263"/>
                </a:lnTo>
                <a:lnTo>
                  <a:pt x="1410" y="1259"/>
                </a:lnTo>
                <a:lnTo>
                  <a:pt x="1427" y="1252"/>
                </a:lnTo>
                <a:lnTo>
                  <a:pt x="1440" y="1242"/>
                </a:lnTo>
                <a:lnTo>
                  <a:pt x="1450" y="1228"/>
                </a:lnTo>
                <a:lnTo>
                  <a:pt x="1455" y="1217"/>
                </a:lnTo>
                <a:lnTo>
                  <a:pt x="1458" y="1204"/>
                </a:lnTo>
                <a:lnTo>
                  <a:pt x="1460" y="1188"/>
                </a:lnTo>
                <a:lnTo>
                  <a:pt x="1461" y="1169"/>
                </a:lnTo>
                <a:lnTo>
                  <a:pt x="1460" y="1149"/>
                </a:lnTo>
                <a:lnTo>
                  <a:pt x="1458" y="1126"/>
                </a:lnTo>
                <a:lnTo>
                  <a:pt x="1455" y="1104"/>
                </a:lnTo>
                <a:lnTo>
                  <a:pt x="1452" y="1083"/>
                </a:lnTo>
                <a:lnTo>
                  <a:pt x="1446" y="1066"/>
                </a:lnTo>
                <a:lnTo>
                  <a:pt x="1438" y="1044"/>
                </a:lnTo>
                <a:lnTo>
                  <a:pt x="1427" y="1028"/>
                </a:lnTo>
                <a:lnTo>
                  <a:pt x="1414" y="1018"/>
                </a:lnTo>
                <a:lnTo>
                  <a:pt x="1399" y="1011"/>
                </a:lnTo>
                <a:lnTo>
                  <a:pt x="1381" y="1008"/>
                </a:lnTo>
                <a:close/>
                <a:moveTo>
                  <a:pt x="2231" y="1005"/>
                </a:moveTo>
                <a:lnTo>
                  <a:pt x="2277" y="1014"/>
                </a:lnTo>
                <a:lnTo>
                  <a:pt x="2289" y="1291"/>
                </a:lnTo>
                <a:lnTo>
                  <a:pt x="2290" y="1291"/>
                </a:lnTo>
                <a:lnTo>
                  <a:pt x="2419" y="1047"/>
                </a:lnTo>
                <a:lnTo>
                  <a:pt x="2462" y="1056"/>
                </a:lnTo>
                <a:lnTo>
                  <a:pt x="2396" y="1350"/>
                </a:lnTo>
                <a:lnTo>
                  <a:pt x="2370" y="1345"/>
                </a:lnTo>
                <a:lnTo>
                  <a:pt x="2431" y="1075"/>
                </a:lnTo>
                <a:lnTo>
                  <a:pt x="2430" y="1075"/>
                </a:lnTo>
                <a:lnTo>
                  <a:pt x="2293" y="1326"/>
                </a:lnTo>
                <a:lnTo>
                  <a:pt x="2268" y="1322"/>
                </a:lnTo>
                <a:lnTo>
                  <a:pt x="2252" y="1035"/>
                </a:lnTo>
                <a:lnTo>
                  <a:pt x="2252" y="1035"/>
                </a:lnTo>
                <a:lnTo>
                  <a:pt x="2192" y="1304"/>
                </a:lnTo>
                <a:lnTo>
                  <a:pt x="2165" y="1298"/>
                </a:lnTo>
                <a:lnTo>
                  <a:pt x="2231" y="1005"/>
                </a:lnTo>
                <a:close/>
                <a:moveTo>
                  <a:pt x="2070" y="1005"/>
                </a:moveTo>
                <a:lnTo>
                  <a:pt x="2004" y="1168"/>
                </a:lnTo>
                <a:lnTo>
                  <a:pt x="2098" y="1179"/>
                </a:lnTo>
                <a:lnTo>
                  <a:pt x="2071" y="1005"/>
                </a:lnTo>
                <a:lnTo>
                  <a:pt x="2070" y="1005"/>
                </a:lnTo>
                <a:close/>
                <a:moveTo>
                  <a:pt x="1380" y="984"/>
                </a:moveTo>
                <a:lnTo>
                  <a:pt x="1398" y="986"/>
                </a:lnTo>
                <a:lnTo>
                  <a:pt x="1414" y="990"/>
                </a:lnTo>
                <a:lnTo>
                  <a:pt x="1428" y="995"/>
                </a:lnTo>
                <a:lnTo>
                  <a:pt x="1440" y="1004"/>
                </a:lnTo>
                <a:lnTo>
                  <a:pt x="1451" y="1014"/>
                </a:lnTo>
                <a:lnTo>
                  <a:pt x="1459" y="1027"/>
                </a:lnTo>
                <a:lnTo>
                  <a:pt x="1467" y="1041"/>
                </a:lnTo>
                <a:lnTo>
                  <a:pt x="1473" y="1060"/>
                </a:lnTo>
                <a:lnTo>
                  <a:pt x="1480" y="1089"/>
                </a:lnTo>
                <a:lnTo>
                  <a:pt x="1485" y="1123"/>
                </a:lnTo>
                <a:lnTo>
                  <a:pt x="1488" y="1157"/>
                </a:lnTo>
                <a:lnTo>
                  <a:pt x="1488" y="1188"/>
                </a:lnTo>
                <a:lnTo>
                  <a:pt x="1486" y="1206"/>
                </a:lnTo>
                <a:lnTo>
                  <a:pt x="1482" y="1222"/>
                </a:lnTo>
                <a:lnTo>
                  <a:pt x="1476" y="1237"/>
                </a:lnTo>
                <a:lnTo>
                  <a:pt x="1469" y="1249"/>
                </a:lnTo>
                <a:lnTo>
                  <a:pt x="1458" y="1260"/>
                </a:lnTo>
                <a:lnTo>
                  <a:pt x="1446" y="1269"/>
                </a:lnTo>
                <a:lnTo>
                  <a:pt x="1432" y="1276"/>
                </a:lnTo>
                <a:lnTo>
                  <a:pt x="1414" y="1281"/>
                </a:lnTo>
                <a:lnTo>
                  <a:pt x="1394" y="1285"/>
                </a:lnTo>
                <a:lnTo>
                  <a:pt x="1322" y="1293"/>
                </a:lnTo>
                <a:lnTo>
                  <a:pt x="1287" y="994"/>
                </a:lnTo>
                <a:lnTo>
                  <a:pt x="1359" y="986"/>
                </a:lnTo>
                <a:lnTo>
                  <a:pt x="1380" y="984"/>
                </a:lnTo>
                <a:close/>
                <a:moveTo>
                  <a:pt x="2057" y="982"/>
                </a:moveTo>
                <a:lnTo>
                  <a:pt x="2090" y="986"/>
                </a:lnTo>
                <a:lnTo>
                  <a:pt x="2143" y="1295"/>
                </a:lnTo>
                <a:lnTo>
                  <a:pt x="2115" y="1292"/>
                </a:lnTo>
                <a:lnTo>
                  <a:pt x="2101" y="1202"/>
                </a:lnTo>
                <a:lnTo>
                  <a:pt x="1995" y="1190"/>
                </a:lnTo>
                <a:lnTo>
                  <a:pt x="1961" y="1274"/>
                </a:lnTo>
                <a:lnTo>
                  <a:pt x="1933" y="1270"/>
                </a:lnTo>
                <a:lnTo>
                  <a:pt x="2057" y="982"/>
                </a:lnTo>
                <a:close/>
                <a:moveTo>
                  <a:pt x="1743" y="963"/>
                </a:moveTo>
                <a:lnTo>
                  <a:pt x="1779" y="964"/>
                </a:lnTo>
                <a:lnTo>
                  <a:pt x="1885" y="1229"/>
                </a:lnTo>
                <a:lnTo>
                  <a:pt x="1886" y="1231"/>
                </a:lnTo>
                <a:lnTo>
                  <a:pt x="1895" y="968"/>
                </a:lnTo>
                <a:lnTo>
                  <a:pt x="1922" y="968"/>
                </a:lnTo>
                <a:lnTo>
                  <a:pt x="1912" y="1269"/>
                </a:lnTo>
                <a:lnTo>
                  <a:pt x="1875" y="1268"/>
                </a:lnTo>
                <a:lnTo>
                  <a:pt x="1770" y="1002"/>
                </a:lnTo>
                <a:lnTo>
                  <a:pt x="1769" y="1002"/>
                </a:lnTo>
                <a:lnTo>
                  <a:pt x="1760" y="1264"/>
                </a:lnTo>
                <a:lnTo>
                  <a:pt x="1733" y="1263"/>
                </a:lnTo>
                <a:lnTo>
                  <a:pt x="1743" y="963"/>
                </a:lnTo>
                <a:close/>
                <a:moveTo>
                  <a:pt x="1699" y="963"/>
                </a:moveTo>
                <a:lnTo>
                  <a:pt x="1625" y="1146"/>
                </a:lnTo>
                <a:lnTo>
                  <a:pt x="1629" y="1266"/>
                </a:lnTo>
                <a:lnTo>
                  <a:pt x="1602" y="1267"/>
                </a:lnTo>
                <a:lnTo>
                  <a:pt x="1598" y="1148"/>
                </a:lnTo>
                <a:lnTo>
                  <a:pt x="1510" y="970"/>
                </a:lnTo>
                <a:lnTo>
                  <a:pt x="1538" y="969"/>
                </a:lnTo>
                <a:lnTo>
                  <a:pt x="1610" y="1117"/>
                </a:lnTo>
                <a:lnTo>
                  <a:pt x="1670" y="964"/>
                </a:lnTo>
                <a:lnTo>
                  <a:pt x="1699" y="963"/>
                </a:lnTo>
                <a:close/>
                <a:moveTo>
                  <a:pt x="1764" y="936"/>
                </a:moveTo>
                <a:lnTo>
                  <a:pt x="1658" y="937"/>
                </a:lnTo>
                <a:lnTo>
                  <a:pt x="1555" y="941"/>
                </a:lnTo>
                <a:lnTo>
                  <a:pt x="1456" y="948"/>
                </a:lnTo>
                <a:lnTo>
                  <a:pt x="1361" y="957"/>
                </a:lnTo>
                <a:lnTo>
                  <a:pt x="1271" y="968"/>
                </a:lnTo>
                <a:lnTo>
                  <a:pt x="1185" y="981"/>
                </a:lnTo>
                <a:lnTo>
                  <a:pt x="1105" y="995"/>
                </a:lnTo>
                <a:lnTo>
                  <a:pt x="1028" y="1011"/>
                </a:lnTo>
                <a:lnTo>
                  <a:pt x="958" y="1026"/>
                </a:lnTo>
                <a:lnTo>
                  <a:pt x="893" y="1043"/>
                </a:lnTo>
                <a:lnTo>
                  <a:pt x="834" y="1060"/>
                </a:lnTo>
                <a:lnTo>
                  <a:pt x="780" y="1075"/>
                </a:lnTo>
                <a:lnTo>
                  <a:pt x="733" y="1090"/>
                </a:lnTo>
                <a:lnTo>
                  <a:pt x="692" y="1104"/>
                </a:lnTo>
                <a:lnTo>
                  <a:pt x="658" y="1115"/>
                </a:lnTo>
                <a:lnTo>
                  <a:pt x="655" y="1117"/>
                </a:lnTo>
                <a:lnTo>
                  <a:pt x="654" y="1117"/>
                </a:lnTo>
                <a:lnTo>
                  <a:pt x="646" y="1120"/>
                </a:lnTo>
                <a:lnTo>
                  <a:pt x="594" y="1139"/>
                </a:lnTo>
                <a:lnTo>
                  <a:pt x="548" y="1157"/>
                </a:lnTo>
                <a:lnTo>
                  <a:pt x="506" y="1175"/>
                </a:lnTo>
                <a:lnTo>
                  <a:pt x="470" y="1191"/>
                </a:lnTo>
                <a:lnTo>
                  <a:pt x="438" y="1206"/>
                </a:lnTo>
                <a:lnTo>
                  <a:pt x="412" y="1219"/>
                </a:lnTo>
                <a:lnTo>
                  <a:pt x="591" y="1534"/>
                </a:lnTo>
                <a:lnTo>
                  <a:pt x="587" y="1520"/>
                </a:lnTo>
                <a:lnTo>
                  <a:pt x="619" y="1508"/>
                </a:lnTo>
                <a:lnTo>
                  <a:pt x="657" y="1495"/>
                </a:lnTo>
                <a:lnTo>
                  <a:pt x="700" y="1481"/>
                </a:lnTo>
                <a:lnTo>
                  <a:pt x="747" y="1467"/>
                </a:lnTo>
                <a:lnTo>
                  <a:pt x="798" y="1452"/>
                </a:lnTo>
                <a:lnTo>
                  <a:pt x="855" y="1437"/>
                </a:lnTo>
                <a:lnTo>
                  <a:pt x="868" y="1433"/>
                </a:lnTo>
                <a:lnTo>
                  <a:pt x="869" y="1434"/>
                </a:lnTo>
                <a:lnTo>
                  <a:pt x="941" y="1416"/>
                </a:lnTo>
                <a:lnTo>
                  <a:pt x="1020" y="1398"/>
                </a:lnTo>
                <a:lnTo>
                  <a:pt x="1102" y="1382"/>
                </a:lnTo>
                <a:lnTo>
                  <a:pt x="1191" y="1367"/>
                </a:lnTo>
                <a:lnTo>
                  <a:pt x="1285" y="1354"/>
                </a:lnTo>
                <a:lnTo>
                  <a:pt x="1383" y="1342"/>
                </a:lnTo>
                <a:lnTo>
                  <a:pt x="1486" y="1333"/>
                </a:lnTo>
                <a:lnTo>
                  <a:pt x="1594" y="1326"/>
                </a:lnTo>
                <a:lnTo>
                  <a:pt x="1704" y="1323"/>
                </a:lnTo>
                <a:lnTo>
                  <a:pt x="1820" y="1323"/>
                </a:lnTo>
                <a:lnTo>
                  <a:pt x="1940" y="1327"/>
                </a:lnTo>
                <a:lnTo>
                  <a:pt x="2062" y="1335"/>
                </a:lnTo>
                <a:lnTo>
                  <a:pt x="2188" y="1348"/>
                </a:lnTo>
                <a:lnTo>
                  <a:pt x="2317" y="1366"/>
                </a:lnTo>
                <a:lnTo>
                  <a:pt x="2448" y="1389"/>
                </a:lnTo>
                <a:lnTo>
                  <a:pt x="2582" y="1418"/>
                </a:lnTo>
                <a:lnTo>
                  <a:pt x="2569" y="1408"/>
                </a:lnTo>
                <a:lnTo>
                  <a:pt x="2560" y="1396"/>
                </a:lnTo>
                <a:lnTo>
                  <a:pt x="2551" y="1382"/>
                </a:lnTo>
                <a:lnTo>
                  <a:pt x="2547" y="1367"/>
                </a:lnTo>
                <a:lnTo>
                  <a:pt x="2545" y="1348"/>
                </a:lnTo>
                <a:lnTo>
                  <a:pt x="2546" y="1326"/>
                </a:lnTo>
                <a:lnTo>
                  <a:pt x="2550" y="1303"/>
                </a:lnTo>
                <a:lnTo>
                  <a:pt x="2557" y="1277"/>
                </a:lnTo>
                <a:lnTo>
                  <a:pt x="2568" y="1248"/>
                </a:lnTo>
                <a:lnTo>
                  <a:pt x="2583" y="1213"/>
                </a:lnTo>
                <a:lnTo>
                  <a:pt x="2599" y="1185"/>
                </a:lnTo>
                <a:lnTo>
                  <a:pt x="2617" y="1164"/>
                </a:lnTo>
                <a:lnTo>
                  <a:pt x="2635" y="1148"/>
                </a:lnTo>
                <a:lnTo>
                  <a:pt x="2654" y="1138"/>
                </a:lnTo>
                <a:lnTo>
                  <a:pt x="2673" y="1134"/>
                </a:lnTo>
                <a:lnTo>
                  <a:pt x="2694" y="1134"/>
                </a:lnTo>
                <a:lnTo>
                  <a:pt x="2715" y="1140"/>
                </a:lnTo>
                <a:lnTo>
                  <a:pt x="2734" y="1150"/>
                </a:lnTo>
                <a:lnTo>
                  <a:pt x="2749" y="1162"/>
                </a:lnTo>
                <a:lnTo>
                  <a:pt x="2758" y="1176"/>
                </a:lnTo>
                <a:lnTo>
                  <a:pt x="2766" y="1191"/>
                </a:lnTo>
                <a:lnTo>
                  <a:pt x="2769" y="1207"/>
                </a:lnTo>
                <a:lnTo>
                  <a:pt x="2769" y="1223"/>
                </a:lnTo>
                <a:lnTo>
                  <a:pt x="2766" y="1241"/>
                </a:lnTo>
                <a:lnTo>
                  <a:pt x="2759" y="1259"/>
                </a:lnTo>
                <a:lnTo>
                  <a:pt x="2735" y="1248"/>
                </a:lnTo>
                <a:lnTo>
                  <a:pt x="2740" y="1229"/>
                </a:lnTo>
                <a:lnTo>
                  <a:pt x="2742" y="1212"/>
                </a:lnTo>
                <a:lnTo>
                  <a:pt x="2740" y="1196"/>
                </a:lnTo>
                <a:lnTo>
                  <a:pt x="2734" y="1181"/>
                </a:lnTo>
                <a:lnTo>
                  <a:pt x="2722" y="1169"/>
                </a:lnTo>
                <a:lnTo>
                  <a:pt x="2706" y="1161"/>
                </a:lnTo>
                <a:lnTo>
                  <a:pt x="2692" y="1157"/>
                </a:lnTo>
                <a:lnTo>
                  <a:pt x="2677" y="1156"/>
                </a:lnTo>
                <a:lnTo>
                  <a:pt x="2663" y="1161"/>
                </a:lnTo>
                <a:lnTo>
                  <a:pt x="2648" y="1169"/>
                </a:lnTo>
                <a:lnTo>
                  <a:pt x="2635" y="1183"/>
                </a:lnTo>
                <a:lnTo>
                  <a:pt x="2621" y="1203"/>
                </a:lnTo>
                <a:lnTo>
                  <a:pt x="2606" y="1227"/>
                </a:lnTo>
                <a:lnTo>
                  <a:pt x="2592" y="1257"/>
                </a:lnTo>
                <a:lnTo>
                  <a:pt x="2584" y="1279"/>
                </a:lnTo>
                <a:lnTo>
                  <a:pt x="2578" y="1299"/>
                </a:lnTo>
                <a:lnTo>
                  <a:pt x="2574" y="1317"/>
                </a:lnTo>
                <a:lnTo>
                  <a:pt x="2570" y="1340"/>
                </a:lnTo>
                <a:lnTo>
                  <a:pt x="2570" y="1360"/>
                </a:lnTo>
                <a:lnTo>
                  <a:pt x="2575" y="1377"/>
                </a:lnTo>
                <a:lnTo>
                  <a:pt x="2582" y="1390"/>
                </a:lnTo>
                <a:lnTo>
                  <a:pt x="2593" y="1399"/>
                </a:lnTo>
                <a:lnTo>
                  <a:pt x="2607" y="1407"/>
                </a:lnTo>
                <a:lnTo>
                  <a:pt x="2624" y="1411"/>
                </a:lnTo>
                <a:lnTo>
                  <a:pt x="2640" y="1410"/>
                </a:lnTo>
                <a:lnTo>
                  <a:pt x="2656" y="1403"/>
                </a:lnTo>
                <a:lnTo>
                  <a:pt x="2671" y="1391"/>
                </a:lnTo>
                <a:lnTo>
                  <a:pt x="2684" y="1374"/>
                </a:lnTo>
                <a:lnTo>
                  <a:pt x="2696" y="1352"/>
                </a:lnTo>
                <a:lnTo>
                  <a:pt x="2721" y="1363"/>
                </a:lnTo>
                <a:lnTo>
                  <a:pt x="2709" y="1384"/>
                </a:lnTo>
                <a:lnTo>
                  <a:pt x="2696" y="1403"/>
                </a:lnTo>
                <a:lnTo>
                  <a:pt x="2682" y="1417"/>
                </a:lnTo>
                <a:lnTo>
                  <a:pt x="2667" y="1426"/>
                </a:lnTo>
                <a:lnTo>
                  <a:pt x="2655" y="1431"/>
                </a:lnTo>
                <a:lnTo>
                  <a:pt x="2643" y="1433"/>
                </a:lnTo>
                <a:lnTo>
                  <a:pt x="2745" y="1461"/>
                </a:lnTo>
                <a:lnTo>
                  <a:pt x="2850" y="1491"/>
                </a:lnTo>
                <a:lnTo>
                  <a:pt x="2955" y="1526"/>
                </a:lnTo>
                <a:lnTo>
                  <a:pt x="3087" y="1213"/>
                </a:lnTo>
                <a:lnTo>
                  <a:pt x="2973" y="1169"/>
                </a:lnTo>
                <a:lnTo>
                  <a:pt x="2858" y="1128"/>
                </a:lnTo>
                <a:lnTo>
                  <a:pt x="2727" y="1085"/>
                </a:lnTo>
                <a:lnTo>
                  <a:pt x="2598" y="1048"/>
                </a:lnTo>
                <a:lnTo>
                  <a:pt x="2471" y="1016"/>
                </a:lnTo>
                <a:lnTo>
                  <a:pt x="2347" y="992"/>
                </a:lnTo>
                <a:lnTo>
                  <a:pt x="2224" y="971"/>
                </a:lnTo>
                <a:lnTo>
                  <a:pt x="2104" y="956"/>
                </a:lnTo>
                <a:lnTo>
                  <a:pt x="1988" y="945"/>
                </a:lnTo>
                <a:lnTo>
                  <a:pt x="1874" y="939"/>
                </a:lnTo>
                <a:lnTo>
                  <a:pt x="1764" y="936"/>
                </a:lnTo>
                <a:close/>
                <a:moveTo>
                  <a:pt x="1378" y="722"/>
                </a:moveTo>
                <a:lnTo>
                  <a:pt x="1366" y="735"/>
                </a:lnTo>
                <a:lnTo>
                  <a:pt x="1472" y="841"/>
                </a:lnTo>
                <a:lnTo>
                  <a:pt x="1484" y="841"/>
                </a:lnTo>
                <a:lnTo>
                  <a:pt x="1496" y="840"/>
                </a:lnTo>
                <a:lnTo>
                  <a:pt x="1378" y="722"/>
                </a:lnTo>
                <a:close/>
                <a:moveTo>
                  <a:pt x="2147" y="718"/>
                </a:moveTo>
                <a:lnTo>
                  <a:pt x="2022" y="843"/>
                </a:lnTo>
                <a:lnTo>
                  <a:pt x="2045" y="845"/>
                </a:lnTo>
                <a:lnTo>
                  <a:pt x="2159" y="730"/>
                </a:lnTo>
                <a:lnTo>
                  <a:pt x="2147" y="718"/>
                </a:lnTo>
                <a:close/>
                <a:moveTo>
                  <a:pt x="1754" y="562"/>
                </a:moveTo>
                <a:lnTo>
                  <a:pt x="1754" y="831"/>
                </a:lnTo>
                <a:lnTo>
                  <a:pt x="1772" y="830"/>
                </a:lnTo>
                <a:lnTo>
                  <a:pt x="1772" y="562"/>
                </a:lnTo>
                <a:lnTo>
                  <a:pt x="1754" y="562"/>
                </a:lnTo>
                <a:close/>
                <a:moveTo>
                  <a:pt x="1559" y="103"/>
                </a:moveTo>
                <a:lnTo>
                  <a:pt x="1539" y="104"/>
                </a:lnTo>
                <a:lnTo>
                  <a:pt x="1518" y="108"/>
                </a:lnTo>
                <a:lnTo>
                  <a:pt x="1499" y="117"/>
                </a:lnTo>
                <a:lnTo>
                  <a:pt x="1483" y="129"/>
                </a:lnTo>
                <a:lnTo>
                  <a:pt x="1470" y="144"/>
                </a:lnTo>
                <a:lnTo>
                  <a:pt x="1432" y="206"/>
                </a:lnTo>
                <a:lnTo>
                  <a:pt x="1416" y="227"/>
                </a:lnTo>
                <a:lnTo>
                  <a:pt x="1396" y="246"/>
                </a:lnTo>
                <a:lnTo>
                  <a:pt x="1371" y="261"/>
                </a:lnTo>
                <a:lnTo>
                  <a:pt x="1345" y="273"/>
                </a:lnTo>
                <a:lnTo>
                  <a:pt x="1317" y="282"/>
                </a:lnTo>
                <a:lnTo>
                  <a:pt x="1289" y="285"/>
                </a:lnTo>
                <a:lnTo>
                  <a:pt x="1263" y="283"/>
                </a:lnTo>
                <a:lnTo>
                  <a:pt x="1191" y="269"/>
                </a:lnTo>
                <a:lnTo>
                  <a:pt x="1168" y="268"/>
                </a:lnTo>
                <a:lnTo>
                  <a:pt x="1147" y="271"/>
                </a:lnTo>
                <a:lnTo>
                  <a:pt x="1128" y="278"/>
                </a:lnTo>
                <a:lnTo>
                  <a:pt x="1112" y="290"/>
                </a:lnTo>
                <a:lnTo>
                  <a:pt x="1099" y="306"/>
                </a:lnTo>
                <a:lnTo>
                  <a:pt x="1091" y="325"/>
                </a:lnTo>
                <a:lnTo>
                  <a:pt x="1085" y="345"/>
                </a:lnTo>
                <a:lnTo>
                  <a:pt x="1076" y="417"/>
                </a:lnTo>
                <a:lnTo>
                  <a:pt x="1069" y="444"/>
                </a:lnTo>
                <a:lnTo>
                  <a:pt x="1058" y="470"/>
                </a:lnTo>
                <a:lnTo>
                  <a:pt x="1042" y="494"/>
                </a:lnTo>
                <a:lnTo>
                  <a:pt x="1023" y="515"/>
                </a:lnTo>
                <a:lnTo>
                  <a:pt x="1000" y="533"/>
                </a:lnTo>
                <a:lnTo>
                  <a:pt x="977" y="547"/>
                </a:lnTo>
                <a:lnTo>
                  <a:pt x="951" y="557"/>
                </a:lnTo>
                <a:lnTo>
                  <a:pt x="880" y="573"/>
                </a:lnTo>
                <a:lnTo>
                  <a:pt x="863" y="580"/>
                </a:lnTo>
                <a:lnTo>
                  <a:pt x="847" y="589"/>
                </a:lnTo>
                <a:lnTo>
                  <a:pt x="834" y="601"/>
                </a:lnTo>
                <a:lnTo>
                  <a:pt x="823" y="616"/>
                </a:lnTo>
                <a:lnTo>
                  <a:pt x="816" y="632"/>
                </a:lnTo>
                <a:lnTo>
                  <a:pt x="812" y="650"/>
                </a:lnTo>
                <a:lnTo>
                  <a:pt x="812" y="668"/>
                </a:lnTo>
                <a:lnTo>
                  <a:pt x="816" y="686"/>
                </a:lnTo>
                <a:lnTo>
                  <a:pt x="836" y="756"/>
                </a:lnTo>
                <a:lnTo>
                  <a:pt x="840" y="783"/>
                </a:lnTo>
                <a:lnTo>
                  <a:pt x="841" y="811"/>
                </a:lnTo>
                <a:lnTo>
                  <a:pt x="836" y="839"/>
                </a:lnTo>
                <a:lnTo>
                  <a:pt x="827" y="867"/>
                </a:lnTo>
                <a:lnTo>
                  <a:pt x="815" y="893"/>
                </a:lnTo>
                <a:lnTo>
                  <a:pt x="798" y="915"/>
                </a:lnTo>
                <a:lnTo>
                  <a:pt x="778" y="934"/>
                </a:lnTo>
                <a:lnTo>
                  <a:pt x="720" y="979"/>
                </a:lnTo>
                <a:lnTo>
                  <a:pt x="718" y="981"/>
                </a:lnTo>
                <a:lnTo>
                  <a:pt x="716" y="983"/>
                </a:lnTo>
                <a:lnTo>
                  <a:pt x="713" y="985"/>
                </a:lnTo>
                <a:lnTo>
                  <a:pt x="769" y="968"/>
                </a:lnTo>
                <a:lnTo>
                  <a:pt x="831" y="951"/>
                </a:lnTo>
                <a:lnTo>
                  <a:pt x="899" y="933"/>
                </a:lnTo>
                <a:lnTo>
                  <a:pt x="975" y="915"/>
                </a:lnTo>
                <a:lnTo>
                  <a:pt x="1055" y="898"/>
                </a:lnTo>
                <a:lnTo>
                  <a:pt x="1142" y="882"/>
                </a:lnTo>
                <a:lnTo>
                  <a:pt x="1235" y="868"/>
                </a:lnTo>
                <a:lnTo>
                  <a:pt x="1331" y="855"/>
                </a:lnTo>
                <a:lnTo>
                  <a:pt x="1302" y="822"/>
                </a:lnTo>
                <a:lnTo>
                  <a:pt x="1274" y="789"/>
                </a:lnTo>
                <a:lnTo>
                  <a:pt x="1249" y="757"/>
                </a:lnTo>
                <a:lnTo>
                  <a:pt x="1226" y="726"/>
                </a:lnTo>
                <a:lnTo>
                  <a:pt x="1207" y="696"/>
                </a:lnTo>
                <a:lnTo>
                  <a:pt x="1190" y="667"/>
                </a:lnTo>
                <a:lnTo>
                  <a:pt x="1177" y="639"/>
                </a:lnTo>
                <a:lnTo>
                  <a:pt x="1166" y="613"/>
                </a:lnTo>
                <a:lnTo>
                  <a:pt x="1158" y="590"/>
                </a:lnTo>
                <a:lnTo>
                  <a:pt x="1155" y="569"/>
                </a:lnTo>
                <a:lnTo>
                  <a:pt x="1155" y="551"/>
                </a:lnTo>
                <a:lnTo>
                  <a:pt x="1159" y="536"/>
                </a:lnTo>
                <a:lnTo>
                  <a:pt x="1168" y="524"/>
                </a:lnTo>
                <a:lnTo>
                  <a:pt x="1180" y="515"/>
                </a:lnTo>
                <a:lnTo>
                  <a:pt x="1196" y="512"/>
                </a:lnTo>
                <a:lnTo>
                  <a:pt x="1216" y="512"/>
                </a:lnTo>
                <a:lnTo>
                  <a:pt x="1239" y="516"/>
                </a:lnTo>
                <a:lnTo>
                  <a:pt x="1264" y="525"/>
                </a:lnTo>
                <a:lnTo>
                  <a:pt x="1292" y="537"/>
                </a:lnTo>
                <a:lnTo>
                  <a:pt x="1321" y="552"/>
                </a:lnTo>
                <a:lnTo>
                  <a:pt x="1352" y="571"/>
                </a:lnTo>
                <a:lnTo>
                  <a:pt x="1384" y="593"/>
                </a:lnTo>
                <a:lnTo>
                  <a:pt x="1418" y="618"/>
                </a:lnTo>
                <a:lnTo>
                  <a:pt x="1452" y="646"/>
                </a:lnTo>
                <a:lnTo>
                  <a:pt x="1487" y="676"/>
                </a:lnTo>
                <a:lnTo>
                  <a:pt x="1522" y="710"/>
                </a:lnTo>
                <a:lnTo>
                  <a:pt x="1560" y="752"/>
                </a:lnTo>
                <a:lnTo>
                  <a:pt x="1595" y="793"/>
                </a:lnTo>
                <a:lnTo>
                  <a:pt x="1626" y="832"/>
                </a:lnTo>
                <a:lnTo>
                  <a:pt x="1643" y="832"/>
                </a:lnTo>
                <a:lnTo>
                  <a:pt x="1660" y="832"/>
                </a:lnTo>
                <a:lnTo>
                  <a:pt x="1652" y="778"/>
                </a:lnTo>
                <a:lnTo>
                  <a:pt x="1646" y="718"/>
                </a:lnTo>
                <a:lnTo>
                  <a:pt x="1644" y="656"/>
                </a:lnTo>
                <a:lnTo>
                  <a:pt x="1645" y="604"/>
                </a:lnTo>
                <a:lnTo>
                  <a:pt x="1648" y="554"/>
                </a:lnTo>
                <a:lnTo>
                  <a:pt x="1654" y="506"/>
                </a:lnTo>
                <a:lnTo>
                  <a:pt x="1660" y="462"/>
                </a:lnTo>
                <a:lnTo>
                  <a:pt x="1669" y="423"/>
                </a:lnTo>
                <a:lnTo>
                  <a:pt x="1680" y="386"/>
                </a:lnTo>
                <a:lnTo>
                  <a:pt x="1690" y="354"/>
                </a:lnTo>
                <a:lnTo>
                  <a:pt x="1703" y="326"/>
                </a:lnTo>
                <a:lnTo>
                  <a:pt x="1716" y="303"/>
                </a:lnTo>
                <a:lnTo>
                  <a:pt x="1731" y="287"/>
                </a:lnTo>
                <a:lnTo>
                  <a:pt x="1746" y="277"/>
                </a:lnTo>
                <a:lnTo>
                  <a:pt x="1762" y="274"/>
                </a:lnTo>
                <a:lnTo>
                  <a:pt x="1778" y="277"/>
                </a:lnTo>
                <a:lnTo>
                  <a:pt x="1793" y="287"/>
                </a:lnTo>
                <a:lnTo>
                  <a:pt x="1808" y="303"/>
                </a:lnTo>
                <a:lnTo>
                  <a:pt x="1822" y="326"/>
                </a:lnTo>
                <a:lnTo>
                  <a:pt x="1835" y="354"/>
                </a:lnTo>
                <a:lnTo>
                  <a:pt x="1846" y="386"/>
                </a:lnTo>
                <a:lnTo>
                  <a:pt x="1857" y="423"/>
                </a:lnTo>
                <a:lnTo>
                  <a:pt x="1865" y="462"/>
                </a:lnTo>
                <a:lnTo>
                  <a:pt x="1872" y="506"/>
                </a:lnTo>
                <a:lnTo>
                  <a:pt x="1877" y="554"/>
                </a:lnTo>
                <a:lnTo>
                  <a:pt x="1880" y="604"/>
                </a:lnTo>
                <a:lnTo>
                  <a:pt x="1882" y="656"/>
                </a:lnTo>
                <a:lnTo>
                  <a:pt x="1880" y="703"/>
                </a:lnTo>
                <a:lnTo>
                  <a:pt x="1877" y="750"/>
                </a:lnTo>
                <a:lnTo>
                  <a:pt x="1872" y="793"/>
                </a:lnTo>
                <a:lnTo>
                  <a:pt x="1865" y="834"/>
                </a:lnTo>
                <a:lnTo>
                  <a:pt x="1897" y="835"/>
                </a:lnTo>
                <a:lnTo>
                  <a:pt x="1928" y="793"/>
                </a:lnTo>
                <a:lnTo>
                  <a:pt x="1963" y="750"/>
                </a:lnTo>
                <a:lnTo>
                  <a:pt x="2004" y="707"/>
                </a:lnTo>
                <a:lnTo>
                  <a:pt x="2038" y="673"/>
                </a:lnTo>
                <a:lnTo>
                  <a:pt x="2073" y="642"/>
                </a:lnTo>
                <a:lnTo>
                  <a:pt x="2107" y="614"/>
                </a:lnTo>
                <a:lnTo>
                  <a:pt x="2140" y="589"/>
                </a:lnTo>
                <a:lnTo>
                  <a:pt x="2174" y="567"/>
                </a:lnTo>
                <a:lnTo>
                  <a:pt x="2205" y="548"/>
                </a:lnTo>
                <a:lnTo>
                  <a:pt x="2234" y="532"/>
                </a:lnTo>
                <a:lnTo>
                  <a:pt x="2262" y="520"/>
                </a:lnTo>
                <a:lnTo>
                  <a:pt x="2287" y="512"/>
                </a:lnTo>
                <a:lnTo>
                  <a:pt x="2309" y="508"/>
                </a:lnTo>
                <a:lnTo>
                  <a:pt x="2329" y="508"/>
                </a:lnTo>
                <a:lnTo>
                  <a:pt x="2345" y="512"/>
                </a:lnTo>
                <a:lnTo>
                  <a:pt x="2358" y="520"/>
                </a:lnTo>
                <a:lnTo>
                  <a:pt x="2365" y="532"/>
                </a:lnTo>
                <a:lnTo>
                  <a:pt x="2369" y="547"/>
                </a:lnTo>
                <a:lnTo>
                  <a:pt x="2369" y="567"/>
                </a:lnTo>
                <a:lnTo>
                  <a:pt x="2366" y="588"/>
                </a:lnTo>
                <a:lnTo>
                  <a:pt x="2359" y="612"/>
                </a:lnTo>
                <a:lnTo>
                  <a:pt x="2347" y="639"/>
                </a:lnTo>
                <a:lnTo>
                  <a:pt x="2333" y="667"/>
                </a:lnTo>
                <a:lnTo>
                  <a:pt x="2316" y="697"/>
                </a:lnTo>
                <a:lnTo>
                  <a:pt x="2294" y="728"/>
                </a:lnTo>
                <a:lnTo>
                  <a:pt x="2271" y="760"/>
                </a:lnTo>
                <a:lnTo>
                  <a:pt x="2245" y="793"/>
                </a:lnTo>
                <a:lnTo>
                  <a:pt x="2216" y="827"/>
                </a:lnTo>
                <a:lnTo>
                  <a:pt x="2185" y="860"/>
                </a:lnTo>
                <a:lnTo>
                  <a:pt x="2303" y="878"/>
                </a:lnTo>
                <a:lnTo>
                  <a:pt x="2423" y="900"/>
                </a:lnTo>
                <a:lnTo>
                  <a:pt x="2547" y="927"/>
                </a:lnTo>
                <a:lnTo>
                  <a:pt x="2671" y="959"/>
                </a:lnTo>
                <a:lnTo>
                  <a:pt x="2798" y="997"/>
                </a:lnTo>
                <a:lnTo>
                  <a:pt x="2791" y="987"/>
                </a:lnTo>
                <a:lnTo>
                  <a:pt x="2781" y="979"/>
                </a:lnTo>
                <a:lnTo>
                  <a:pt x="2723" y="934"/>
                </a:lnTo>
                <a:lnTo>
                  <a:pt x="2704" y="915"/>
                </a:lnTo>
                <a:lnTo>
                  <a:pt x="2686" y="893"/>
                </a:lnTo>
                <a:lnTo>
                  <a:pt x="2673" y="867"/>
                </a:lnTo>
                <a:lnTo>
                  <a:pt x="2665" y="839"/>
                </a:lnTo>
                <a:lnTo>
                  <a:pt x="2661" y="810"/>
                </a:lnTo>
                <a:lnTo>
                  <a:pt x="2661" y="782"/>
                </a:lnTo>
                <a:lnTo>
                  <a:pt x="2666" y="755"/>
                </a:lnTo>
                <a:lnTo>
                  <a:pt x="2686" y="686"/>
                </a:lnTo>
                <a:lnTo>
                  <a:pt x="2690" y="668"/>
                </a:lnTo>
                <a:lnTo>
                  <a:pt x="2690" y="650"/>
                </a:lnTo>
                <a:lnTo>
                  <a:pt x="2686" y="632"/>
                </a:lnTo>
                <a:lnTo>
                  <a:pt x="2679" y="616"/>
                </a:lnTo>
                <a:lnTo>
                  <a:pt x="2668" y="601"/>
                </a:lnTo>
                <a:lnTo>
                  <a:pt x="2654" y="588"/>
                </a:lnTo>
                <a:lnTo>
                  <a:pt x="2639" y="580"/>
                </a:lnTo>
                <a:lnTo>
                  <a:pt x="2621" y="573"/>
                </a:lnTo>
                <a:lnTo>
                  <a:pt x="2551" y="557"/>
                </a:lnTo>
                <a:lnTo>
                  <a:pt x="2525" y="547"/>
                </a:lnTo>
                <a:lnTo>
                  <a:pt x="2500" y="533"/>
                </a:lnTo>
                <a:lnTo>
                  <a:pt x="2478" y="515"/>
                </a:lnTo>
                <a:lnTo>
                  <a:pt x="2459" y="494"/>
                </a:lnTo>
                <a:lnTo>
                  <a:pt x="2444" y="470"/>
                </a:lnTo>
                <a:lnTo>
                  <a:pt x="2432" y="444"/>
                </a:lnTo>
                <a:lnTo>
                  <a:pt x="2425" y="417"/>
                </a:lnTo>
                <a:lnTo>
                  <a:pt x="2417" y="345"/>
                </a:lnTo>
                <a:lnTo>
                  <a:pt x="2411" y="325"/>
                </a:lnTo>
                <a:lnTo>
                  <a:pt x="2402" y="305"/>
                </a:lnTo>
                <a:lnTo>
                  <a:pt x="2389" y="290"/>
                </a:lnTo>
                <a:lnTo>
                  <a:pt x="2372" y="278"/>
                </a:lnTo>
                <a:lnTo>
                  <a:pt x="2353" y="271"/>
                </a:lnTo>
                <a:lnTo>
                  <a:pt x="2333" y="267"/>
                </a:lnTo>
                <a:lnTo>
                  <a:pt x="2311" y="269"/>
                </a:lnTo>
                <a:lnTo>
                  <a:pt x="2239" y="283"/>
                </a:lnTo>
                <a:lnTo>
                  <a:pt x="2212" y="285"/>
                </a:lnTo>
                <a:lnTo>
                  <a:pt x="2185" y="282"/>
                </a:lnTo>
                <a:lnTo>
                  <a:pt x="2158" y="274"/>
                </a:lnTo>
                <a:lnTo>
                  <a:pt x="2131" y="262"/>
                </a:lnTo>
                <a:lnTo>
                  <a:pt x="2106" y="246"/>
                </a:lnTo>
                <a:lnTo>
                  <a:pt x="2086" y="228"/>
                </a:lnTo>
                <a:lnTo>
                  <a:pt x="2069" y="206"/>
                </a:lnTo>
                <a:lnTo>
                  <a:pt x="2031" y="144"/>
                </a:lnTo>
                <a:lnTo>
                  <a:pt x="2018" y="129"/>
                </a:lnTo>
                <a:lnTo>
                  <a:pt x="2002" y="116"/>
                </a:lnTo>
                <a:lnTo>
                  <a:pt x="1984" y="108"/>
                </a:lnTo>
                <a:lnTo>
                  <a:pt x="1963" y="104"/>
                </a:lnTo>
                <a:lnTo>
                  <a:pt x="1942" y="104"/>
                </a:lnTo>
                <a:lnTo>
                  <a:pt x="1922" y="108"/>
                </a:lnTo>
                <a:lnTo>
                  <a:pt x="1904" y="117"/>
                </a:lnTo>
                <a:lnTo>
                  <a:pt x="1844" y="158"/>
                </a:lnTo>
                <a:lnTo>
                  <a:pt x="1825" y="169"/>
                </a:lnTo>
                <a:lnTo>
                  <a:pt x="1802" y="177"/>
                </a:lnTo>
                <a:lnTo>
                  <a:pt x="1776" y="182"/>
                </a:lnTo>
                <a:lnTo>
                  <a:pt x="1750" y="183"/>
                </a:lnTo>
                <a:lnTo>
                  <a:pt x="1725" y="182"/>
                </a:lnTo>
                <a:lnTo>
                  <a:pt x="1700" y="177"/>
                </a:lnTo>
                <a:lnTo>
                  <a:pt x="1677" y="169"/>
                </a:lnTo>
                <a:lnTo>
                  <a:pt x="1658" y="158"/>
                </a:lnTo>
                <a:lnTo>
                  <a:pt x="1598" y="117"/>
                </a:lnTo>
                <a:lnTo>
                  <a:pt x="1580" y="107"/>
                </a:lnTo>
                <a:lnTo>
                  <a:pt x="1559" y="103"/>
                </a:lnTo>
                <a:close/>
                <a:moveTo>
                  <a:pt x="1963" y="0"/>
                </a:moveTo>
                <a:lnTo>
                  <a:pt x="1994" y="4"/>
                </a:lnTo>
                <a:lnTo>
                  <a:pt x="2024" y="13"/>
                </a:lnTo>
                <a:lnTo>
                  <a:pt x="2053" y="26"/>
                </a:lnTo>
                <a:lnTo>
                  <a:pt x="2079" y="43"/>
                </a:lnTo>
                <a:lnTo>
                  <a:pt x="2102" y="63"/>
                </a:lnTo>
                <a:lnTo>
                  <a:pt x="2120" y="89"/>
                </a:lnTo>
                <a:lnTo>
                  <a:pt x="2159" y="150"/>
                </a:lnTo>
                <a:lnTo>
                  <a:pt x="2167" y="161"/>
                </a:lnTo>
                <a:lnTo>
                  <a:pt x="2180" y="170"/>
                </a:lnTo>
                <a:lnTo>
                  <a:pt x="2196" y="176"/>
                </a:lnTo>
                <a:lnTo>
                  <a:pt x="2214" y="179"/>
                </a:lnTo>
                <a:lnTo>
                  <a:pt x="2292" y="165"/>
                </a:lnTo>
                <a:lnTo>
                  <a:pt x="2324" y="161"/>
                </a:lnTo>
                <a:lnTo>
                  <a:pt x="2356" y="163"/>
                </a:lnTo>
                <a:lnTo>
                  <a:pt x="2388" y="171"/>
                </a:lnTo>
                <a:lnTo>
                  <a:pt x="2416" y="183"/>
                </a:lnTo>
                <a:lnTo>
                  <a:pt x="2442" y="199"/>
                </a:lnTo>
                <a:lnTo>
                  <a:pt x="2465" y="219"/>
                </a:lnTo>
                <a:lnTo>
                  <a:pt x="2485" y="243"/>
                </a:lnTo>
                <a:lnTo>
                  <a:pt x="2502" y="270"/>
                </a:lnTo>
                <a:lnTo>
                  <a:pt x="2513" y="300"/>
                </a:lnTo>
                <a:lnTo>
                  <a:pt x="2520" y="332"/>
                </a:lnTo>
                <a:lnTo>
                  <a:pt x="2529" y="403"/>
                </a:lnTo>
                <a:lnTo>
                  <a:pt x="2534" y="416"/>
                </a:lnTo>
                <a:lnTo>
                  <a:pt x="2541" y="428"/>
                </a:lnTo>
                <a:lnTo>
                  <a:pt x="2552" y="440"/>
                </a:lnTo>
                <a:lnTo>
                  <a:pt x="2563" y="449"/>
                </a:lnTo>
                <a:lnTo>
                  <a:pt x="2575" y="455"/>
                </a:lnTo>
                <a:lnTo>
                  <a:pt x="2646" y="471"/>
                </a:lnTo>
                <a:lnTo>
                  <a:pt x="2677" y="481"/>
                </a:lnTo>
                <a:lnTo>
                  <a:pt x="2705" y="496"/>
                </a:lnTo>
                <a:lnTo>
                  <a:pt x="2729" y="514"/>
                </a:lnTo>
                <a:lnTo>
                  <a:pt x="2751" y="537"/>
                </a:lnTo>
                <a:lnTo>
                  <a:pt x="2769" y="562"/>
                </a:lnTo>
                <a:lnTo>
                  <a:pt x="2783" y="591"/>
                </a:lnTo>
                <a:lnTo>
                  <a:pt x="2792" y="622"/>
                </a:lnTo>
                <a:lnTo>
                  <a:pt x="2795" y="653"/>
                </a:lnTo>
                <a:lnTo>
                  <a:pt x="2794" y="684"/>
                </a:lnTo>
                <a:lnTo>
                  <a:pt x="2786" y="716"/>
                </a:lnTo>
                <a:lnTo>
                  <a:pt x="2767" y="785"/>
                </a:lnTo>
                <a:lnTo>
                  <a:pt x="2765" y="798"/>
                </a:lnTo>
                <a:lnTo>
                  <a:pt x="2767" y="813"/>
                </a:lnTo>
                <a:lnTo>
                  <a:pt x="2771" y="828"/>
                </a:lnTo>
                <a:lnTo>
                  <a:pt x="2779" y="841"/>
                </a:lnTo>
                <a:lnTo>
                  <a:pt x="2787" y="851"/>
                </a:lnTo>
                <a:lnTo>
                  <a:pt x="2844" y="895"/>
                </a:lnTo>
                <a:lnTo>
                  <a:pt x="2869" y="916"/>
                </a:lnTo>
                <a:lnTo>
                  <a:pt x="2888" y="941"/>
                </a:lnTo>
                <a:lnTo>
                  <a:pt x="2904" y="969"/>
                </a:lnTo>
                <a:lnTo>
                  <a:pt x="2915" y="999"/>
                </a:lnTo>
                <a:lnTo>
                  <a:pt x="2921" y="1032"/>
                </a:lnTo>
                <a:lnTo>
                  <a:pt x="2921" y="1038"/>
                </a:lnTo>
                <a:lnTo>
                  <a:pt x="3050" y="1085"/>
                </a:lnTo>
                <a:lnTo>
                  <a:pt x="3177" y="1136"/>
                </a:lnTo>
                <a:lnTo>
                  <a:pt x="3226" y="1156"/>
                </a:lnTo>
                <a:lnTo>
                  <a:pt x="3146" y="1346"/>
                </a:lnTo>
                <a:lnTo>
                  <a:pt x="3529" y="1586"/>
                </a:lnTo>
                <a:lnTo>
                  <a:pt x="3284" y="1680"/>
                </a:lnTo>
                <a:lnTo>
                  <a:pt x="3333" y="2004"/>
                </a:lnTo>
                <a:lnTo>
                  <a:pt x="2902" y="1723"/>
                </a:lnTo>
                <a:lnTo>
                  <a:pt x="2936" y="1663"/>
                </a:lnTo>
                <a:lnTo>
                  <a:pt x="2849" y="1629"/>
                </a:lnTo>
                <a:lnTo>
                  <a:pt x="2762" y="1596"/>
                </a:lnTo>
                <a:lnTo>
                  <a:pt x="2672" y="1566"/>
                </a:lnTo>
                <a:lnTo>
                  <a:pt x="2669" y="1579"/>
                </a:lnTo>
                <a:lnTo>
                  <a:pt x="2668" y="1589"/>
                </a:lnTo>
                <a:lnTo>
                  <a:pt x="2673" y="1661"/>
                </a:lnTo>
                <a:lnTo>
                  <a:pt x="2673" y="1693"/>
                </a:lnTo>
                <a:lnTo>
                  <a:pt x="2669" y="1724"/>
                </a:lnTo>
                <a:lnTo>
                  <a:pt x="2658" y="1753"/>
                </a:lnTo>
                <a:lnTo>
                  <a:pt x="2643" y="1781"/>
                </a:lnTo>
                <a:lnTo>
                  <a:pt x="2624" y="1807"/>
                </a:lnTo>
                <a:lnTo>
                  <a:pt x="2601" y="1829"/>
                </a:lnTo>
                <a:lnTo>
                  <a:pt x="2576" y="1846"/>
                </a:lnTo>
                <a:lnTo>
                  <a:pt x="2548" y="1859"/>
                </a:lnTo>
                <a:lnTo>
                  <a:pt x="2517" y="1868"/>
                </a:lnTo>
                <a:lnTo>
                  <a:pt x="2485" y="1871"/>
                </a:lnTo>
                <a:lnTo>
                  <a:pt x="2412" y="1873"/>
                </a:lnTo>
                <a:lnTo>
                  <a:pt x="2399" y="1876"/>
                </a:lnTo>
                <a:lnTo>
                  <a:pt x="2387" y="1881"/>
                </a:lnTo>
                <a:lnTo>
                  <a:pt x="2374" y="1891"/>
                </a:lnTo>
                <a:lnTo>
                  <a:pt x="2364" y="1902"/>
                </a:lnTo>
                <a:lnTo>
                  <a:pt x="2358" y="1914"/>
                </a:lnTo>
                <a:lnTo>
                  <a:pt x="2334" y="1982"/>
                </a:lnTo>
                <a:lnTo>
                  <a:pt x="2321" y="2010"/>
                </a:lnTo>
                <a:lnTo>
                  <a:pt x="2303" y="2035"/>
                </a:lnTo>
                <a:lnTo>
                  <a:pt x="2281" y="2058"/>
                </a:lnTo>
                <a:lnTo>
                  <a:pt x="2257" y="2076"/>
                </a:lnTo>
                <a:lnTo>
                  <a:pt x="2229" y="2091"/>
                </a:lnTo>
                <a:lnTo>
                  <a:pt x="2199" y="2102"/>
                </a:lnTo>
                <a:lnTo>
                  <a:pt x="2168" y="2109"/>
                </a:lnTo>
                <a:lnTo>
                  <a:pt x="2137" y="2110"/>
                </a:lnTo>
                <a:lnTo>
                  <a:pt x="2106" y="2106"/>
                </a:lnTo>
                <a:lnTo>
                  <a:pt x="2076" y="2097"/>
                </a:lnTo>
                <a:lnTo>
                  <a:pt x="2008" y="2069"/>
                </a:lnTo>
                <a:lnTo>
                  <a:pt x="2006" y="2068"/>
                </a:lnTo>
                <a:lnTo>
                  <a:pt x="2003" y="2068"/>
                </a:lnTo>
                <a:lnTo>
                  <a:pt x="1999" y="2067"/>
                </a:lnTo>
                <a:lnTo>
                  <a:pt x="1992" y="2067"/>
                </a:lnTo>
                <a:lnTo>
                  <a:pt x="1977" y="2068"/>
                </a:lnTo>
                <a:lnTo>
                  <a:pt x="1963" y="2072"/>
                </a:lnTo>
                <a:lnTo>
                  <a:pt x="1950" y="2077"/>
                </a:lnTo>
                <a:lnTo>
                  <a:pt x="1943" y="2083"/>
                </a:lnTo>
                <a:lnTo>
                  <a:pt x="1892" y="2135"/>
                </a:lnTo>
                <a:lnTo>
                  <a:pt x="1869" y="2157"/>
                </a:lnTo>
                <a:lnTo>
                  <a:pt x="1842" y="2174"/>
                </a:lnTo>
                <a:lnTo>
                  <a:pt x="1813" y="2186"/>
                </a:lnTo>
                <a:lnTo>
                  <a:pt x="1783" y="2194"/>
                </a:lnTo>
                <a:lnTo>
                  <a:pt x="1750" y="2197"/>
                </a:lnTo>
                <a:lnTo>
                  <a:pt x="1719" y="2194"/>
                </a:lnTo>
                <a:lnTo>
                  <a:pt x="1689" y="2186"/>
                </a:lnTo>
                <a:lnTo>
                  <a:pt x="1660" y="2174"/>
                </a:lnTo>
                <a:lnTo>
                  <a:pt x="1633" y="2157"/>
                </a:lnTo>
                <a:lnTo>
                  <a:pt x="1610" y="2135"/>
                </a:lnTo>
                <a:lnTo>
                  <a:pt x="1559" y="2083"/>
                </a:lnTo>
                <a:lnTo>
                  <a:pt x="1552" y="2077"/>
                </a:lnTo>
                <a:lnTo>
                  <a:pt x="1540" y="2072"/>
                </a:lnTo>
                <a:lnTo>
                  <a:pt x="1525" y="2068"/>
                </a:lnTo>
                <a:lnTo>
                  <a:pt x="1510" y="2067"/>
                </a:lnTo>
                <a:lnTo>
                  <a:pt x="1503" y="2067"/>
                </a:lnTo>
                <a:lnTo>
                  <a:pt x="1498" y="2068"/>
                </a:lnTo>
                <a:lnTo>
                  <a:pt x="1495" y="2068"/>
                </a:lnTo>
                <a:lnTo>
                  <a:pt x="1493" y="2069"/>
                </a:lnTo>
                <a:lnTo>
                  <a:pt x="1426" y="2097"/>
                </a:lnTo>
                <a:lnTo>
                  <a:pt x="1395" y="2106"/>
                </a:lnTo>
                <a:lnTo>
                  <a:pt x="1364" y="2111"/>
                </a:lnTo>
                <a:lnTo>
                  <a:pt x="1332" y="2110"/>
                </a:lnTo>
                <a:lnTo>
                  <a:pt x="1301" y="2103"/>
                </a:lnTo>
                <a:lnTo>
                  <a:pt x="1272" y="2093"/>
                </a:lnTo>
                <a:lnTo>
                  <a:pt x="1245" y="2078"/>
                </a:lnTo>
                <a:lnTo>
                  <a:pt x="1221" y="2059"/>
                </a:lnTo>
                <a:lnTo>
                  <a:pt x="1199" y="2036"/>
                </a:lnTo>
                <a:lnTo>
                  <a:pt x="1182" y="2011"/>
                </a:lnTo>
                <a:lnTo>
                  <a:pt x="1168" y="1982"/>
                </a:lnTo>
                <a:lnTo>
                  <a:pt x="1144" y="1914"/>
                </a:lnTo>
                <a:lnTo>
                  <a:pt x="1138" y="1902"/>
                </a:lnTo>
                <a:lnTo>
                  <a:pt x="1127" y="1891"/>
                </a:lnTo>
                <a:lnTo>
                  <a:pt x="1115" y="1883"/>
                </a:lnTo>
                <a:lnTo>
                  <a:pt x="1102" y="1876"/>
                </a:lnTo>
                <a:lnTo>
                  <a:pt x="1090" y="1873"/>
                </a:lnTo>
                <a:lnTo>
                  <a:pt x="1017" y="1871"/>
                </a:lnTo>
                <a:lnTo>
                  <a:pt x="984" y="1868"/>
                </a:lnTo>
                <a:lnTo>
                  <a:pt x="954" y="1859"/>
                </a:lnTo>
                <a:lnTo>
                  <a:pt x="926" y="1846"/>
                </a:lnTo>
                <a:lnTo>
                  <a:pt x="899" y="1829"/>
                </a:lnTo>
                <a:lnTo>
                  <a:pt x="877" y="1807"/>
                </a:lnTo>
                <a:lnTo>
                  <a:pt x="857" y="1781"/>
                </a:lnTo>
                <a:lnTo>
                  <a:pt x="842" y="1753"/>
                </a:lnTo>
                <a:lnTo>
                  <a:pt x="833" y="1724"/>
                </a:lnTo>
                <a:lnTo>
                  <a:pt x="827" y="1693"/>
                </a:lnTo>
                <a:lnTo>
                  <a:pt x="827" y="1661"/>
                </a:lnTo>
                <a:lnTo>
                  <a:pt x="833" y="1589"/>
                </a:lnTo>
                <a:lnTo>
                  <a:pt x="833" y="1581"/>
                </a:lnTo>
                <a:lnTo>
                  <a:pt x="830" y="1572"/>
                </a:lnTo>
                <a:lnTo>
                  <a:pt x="824" y="1559"/>
                </a:lnTo>
                <a:lnTo>
                  <a:pt x="780" y="1575"/>
                </a:lnTo>
                <a:lnTo>
                  <a:pt x="740" y="1590"/>
                </a:lnTo>
                <a:lnTo>
                  <a:pt x="706" y="1605"/>
                </a:lnTo>
                <a:lnTo>
                  <a:pt x="676" y="1618"/>
                </a:lnTo>
                <a:lnTo>
                  <a:pt x="651" y="1630"/>
                </a:lnTo>
                <a:lnTo>
                  <a:pt x="631" y="1639"/>
                </a:lnTo>
                <a:lnTo>
                  <a:pt x="615" y="1647"/>
                </a:lnTo>
                <a:lnTo>
                  <a:pt x="604" y="1652"/>
                </a:lnTo>
                <a:lnTo>
                  <a:pt x="637" y="1699"/>
                </a:lnTo>
                <a:lnTo>
                  <a:pt x="239" y="2026"/>
                </a:lnTo>
                <a:lnTo>
                  <a:pt x="254" y="1698"/>
                </a:lnTo>
                <a:lnTo>
                  <a:pt x="0" y="1630"/>
                </a:lnTo>
                <a:lnTo>
                  <a:pt x="362" y="1345"/>
                </a:lnTo>
                <a:lnTo>
                  <a:pt x="268" y="1178"/>
                </a:lnTo>
                <a:lnTo>
                  <a:pt x="314" y="1151"/>
                </a:lnTo>
                <a:lnTo>
                  <a:pt x="319" y="1148"/>
                </a:lnTo>
                <a:lnTo>
                  <a:pt x="330" y="1142"/>
                </a:lnTo>
                <a:lnTo>
                  <a:pt x="345" y="1134"/>
                </a:lnTo>
                <a:lnTo>
                  <a:pt x="365" y="1124"/>
                </a:lnTo>
                <a:lnTo>
                  <a:pt x="391" y="1112"/>
                </a:lnTo>
                <a:lnTo>
                  <a:pt x="420" y="1098"/>
                </a:lnTo>
                <a:lnTo>
                  <a:pt x="453" y="1083"/>
                </a:lnTo>
                <a:lnTo>
                  <a:pt x="492" y="1066"/>
                </a:lnTo>
                <a:lnTo>
                  <a:pt x="535" y="1049"/>
                </a:lnTo>
                <a:lnTo>
                  <a:pt x="581" y="1032"/>
                </a:lnTo>
                <a:lnTo>
                  <a:pt x="583" y="1019"/>
                </a:lnTo>
                <a:lnTo>
                  <a:pt x="590" y="990"/>
                </a:lnTo>
                <a:lnTo>
                  <a:pt x="602" y="962"/>
                </a:lnTo>
                <a:lnTo>
                  <a:pt x="616" y="937"/>
                </a:lnTo>
                <a:lnTo>
                  <a:pt x="634" y="914"/>
                </a:lnTo>
                <a:lnTo>
                  <a:pt x="657" y="895"/>
                </a:lnTo>
                <a:lnTo>
                  <a:pt x="715" y="851"/>
                </a:lnTo>
                <a:lnTo>
                  <a:pt x="722" y="841"/>
                </a:lnTo>
                <a:lnTo>
                  <a:pt x="730" y="828"/>
                </a:lnTo>
                <a:lnTo>
                  <a:pt x="734" y="813"/>
                </a:lnTo>
                <a:lnTo>
                  <a:pt x="736" y="798"/>
                </a:lnTo>
                <a:lnTo>
                  <a:pt x="735" y="786"/>
                </a:lnTo>
                <a:lnTo>
                  <a:pt x="715" y="716"/>
                </a:lnTo>
                <a:lnTo>
                  <a:pt x="708" y="685"/>
                </a:lnTo>
                <a:lnTo>
                  <a:pt x="706" y="653"/>
                </a:lnTo>
                <a:lnTo>
                  <a:pt x="710" y="623"/>
                </a:lnTo>
                <a:lnTo>
                  <a:pt x="719" y="593"/>
                </a:lnTo>
                <a:lnTo>
                  <a:pt x="732" y="564"/>
                </a:lnTo>
                <a:lnTo>
                  <a:pt x="750" y="538"/>
                </a:lnTo>
                <a:lnTo>
                  <a:pt x="772" y="515"/>
                </a:lnTo>
                <a:lnTo>
                  <a:pt x="797" y="496"/>
                </a:lnTo>
                <a:lnTo>
                  <a:pt x="825" y="482"/>
                </a:lnTo>
                <a:lnTo>
                  <a:pt x="855" y="471"/>
                </a:lnTo>
                <a:lnTo>
                  <a:pt x="926" y="455"/>
                </a:lnTo>
                <a:lnTo>
                  <a:pt x="938" y="449"/>
                </a:lnTo>
                <a:lnTo>
                  <a:pt x="950" y="440"/>
                </a:lnTo>
                <a:lnTo>
                  <a:pt x="960" y="429"/>
                </a:lnTo>
                <a:lnTo>
                  <a:pt x="968" y="416"/>
                </a:lnTo>
                <a:lnTo>
                  <a:pt x="971" y="404"/>
                </a:lnTo>
                <a:lnTo>
                  <a:pt x="981" y="332"/>
                </a:lnTo>
                <a:lnTo>
                  <a:pt x="988" y="300"/>
                </a:lnTo>
                <a:lnTo>
                  <a:pt x="999" y="270"/>
                </a:lnTo>
                <a:lnTo>
                  <a:pt x="1015" y="243"/>
                </a:lnTo>
                <a:lnTo>
                  <a:pt x="1035" y="219"/>
                </a:lnTo>
                <a:lnTo>
                  <a:pt x="1058" y="199"/>
                </a:lnTo>
                <a:lnTo>
                  <a:pt x="1084" y="183"/>
                </a:lnTo>
                <a:lnTo>
                  <a:pt x="1113" y="171"/>
                </a:lnTo>
                <a:lnTo>
                  <a:pt x="1143" y="164"/>
                </a:lnTo>
                <a:lnTo>
                  <a:pt x="1177" y="162"/>
                </a:lnTo>
                <a:lnTo>
                  <a:pt x="1210" y="165"/>
                </a:lnTo>
                <a:lnTo>
                  <a:pt x="1281" y="179"/>
                </a:lnTo>
                <a:lnTo>
                  <a:pt x="1298" y="178"/>
                </a:lnTo>
                <a:lnTo>
                  <a:pt x="1314" y="174"/>
                </a:lnTo>
                <a:lnTo>
                  <a:pt x="1327" y="166"/>
                </a:lnTo>
                <a:lnTo>
                  <a:pt x="1337" y="159"/>
                </a:lnTo>
                <a:lnTo>
                  <a:pt x="1343" y="150"/>
                </a:lnTo>
                <a:lnTo>
                  <a:pt x="1381" y="89"/>
                </a:lnTo>
                <a:lnTo>
                  <a:pt x="1399" y="64"/>
                </a:lnTo>
                <a:lnTo>
                  <a:pt x="1422" y="43"/>
                </a:lnTo>
                <a:lnTo>
                  <a:pt x="1448" y="26"/>
                </a:lnTo>
                <a:lnTo>
                  <a:pt x="1476" y="13"/>
                </a:lnTo>
                <a:lnTo>
                  <a:pt x="1507" y="4"/>
                </a:lnTo>
                <a:lnTo>
                  <a:pt x="1538" y="0"/>
                </a:lnTo>
                <a:lnTo>
                  <a:pt x="1570" y="0"/>
                </a:lnTo>
                <a:lnTo>
                  <a:pt x="1600" y="5"/>
                </a:lnTo>
                <a:lnTo>
                  <a:pt x="1630" y="15"/>
                </a:lnTo>
                <a:lnTo>
                  <a:pt x="1657" y="30"/>
                </a:lnTo>
                <a:lnTo>
                  <a:pt x="1716" y="72"/>
                </a:lnTo>
                <a:lnTo>
                  <a:pt x="1725" y="75"/>
                </a:lnTo>
                <a:lnTo>
                  <a:pt x="1736" y="76"/>
                </a:lnTo>
                <a:lnTo>
                  <a:pt x="1750" y="77"/>
                </a:lnTo>
                <a:lnTo>
                  <a:pt x="1764" y="76"/>
                </a:lnTo>
                <a:lnTo>
                  <a:pt x="1776" y="74"/>
                </a:lnTo>
                <a:lnTo>
                  <a:pt x="1785" y="71"/>
                </a:lnTo>
                <a:lnTo>
                  <a:pt x="1844" y="30"/>
                </a:lnTo>
                <a:lnTo>
                  <a:pt x="1872" y="15"/>
                </a:lnTo>
                <a:lnTo>
                  <a:pt x="1901" y="5"/>
                </a:lnTo>
                <a:lnTo>
                  <a:pt x="1932" y="0"/>
                </a:lnTo>
                <a:lnTo>
                  <a:pt x="196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58" name="Group 1057"/>
          <p:cNvGrpSpPr/>
          <p:nvPr/>
        </p:nvGrpSpPr>
        <p:grpSpPr>
          <a:xfrm>
            <a:off x="8191984" y="1997076"/>
            <a:ext cx="476250" cy="392112"/>
            <a:chOff x="8269288" y="1997076"/>
            <a:chExt cx="476250" cy="3921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1" name="Freeform 519"/>
            <p:cNvSpPr>
              <a:spLocks noEditPoints="1"/>
            </p:cNvSpPr>
            <p:nvPr/>
          </p:nvSpPr>
          <p:spPr bwMode="auto">
            <a:xfrm>
              <a:off x="8269288" y="2176463"/>
              <a:ext cx="152400" cy="209550"/>
            </a:xfrm>
            <a:custGeom>
              <a:avLst/>
              <a:gdLst>
                <a:gd name="T0" fmla="*/ 240 w 1055"/>
                <a:gd name="T1" fmla="*/ 1253 h 1453"/>
                <a:gd name="T2" fmla="*/ 545 w 1055"/>
                <a:gd name="T3" fmla="*/ 1252 h 1453"/>
                <a:gd name="T4" fmla="*/ 629 w 1055"/>
                <a:gd name="T5" fmla="*/ 1239 h 1453"/>
                <a:gd name="T6" fmla="*/ 697 w 1055"/>
                <a:gd name="T7" fmla="*/ 1214 h 1453"/>
                <a:gd name="T8" fmla="*/ 748 w 1055"/>
                <a:gd name="T9" fmla="*/ 1176 h 1453"/>
                <a:gd name="T10" fmla="*/ 783 w 1055"/>
                <a:gd name="T11" fmla="*/ 1122 h 1453"/>
                <a:gd name="T12" fmla="*/ 799 w 1055"/>
                <a:gd name="T13" fmla="*/ 1055 h 1453"/>
                <a:gd name="T14" fmla="*/ 799 w 1055"/>
                <a:gd name="T15" fmla="*/ 980 h 1453"/>
                <a:gd name="T16" fmla="*/ 782 w 1055"/>
                <a:gd name="T17" fmla="*/ 917 h 1453"/>
                <a:gd name="T18" fmla="*/ 747 w 1055"/>
                <a:gd name="T19" fmla="*/ 868 h 1453"/>
                <a:gd name="T20" fmla="*/ 695 w 1055"/>
                <a:gd name="T21" fmla="*/ 831 h 1453"/>
                <a:gd name="T22" fmla="*/ 624 w 1055"/>
                <a:gd name="T23" fmla="*/ 807 h 1453"/>
                <a:gd name="T24" fmla="*/ 535 w 1055"/>
                <a:gd name="T25" fmla="*/ 795 h 1453"/>
                <a:gd name="T26" fmla="*/ 240 w 1055"/>
                <a:gd name="T27" fmla="*/ 793 h 1453"/>
                <a:gd name="T28" fmla="*/ 240 w 1055"/>
                <a:gd name="T29" fmla="*/ 600 h 1453"/>
                <a:gd name="T30" fmla="*/ 521 w 1055"/>
                <a:gd name="T31" fmla="*/ 599 h 1453"/>
                <a:gd name="T32" fmla="*/ 603 w 1055"/>
                <a:gd name="T33" fmla="*/ 589 h 1453"/>
                <a:gd name="T34" fmla="*/ 667 w 1055"/>
                <a:gd name="T35" fmla="*/ 568 h 1453"/>
                <a:gd name="T36" fmla="*/ 714 w 1055"/>
                <a:gd name="T37" fmla="*/ 535 h 1453"/>
                <a:gd name="T38" fmla="*/ 745 w 1055"/>
                <a:gd name="T39" fmla="*/ 490 h 1453"/>
                <a:gd name="T40" fmla="*/ 760 w 1055"/>
                <a:gd name="T41" fmla="*/ 428 h 1453"/>
                <a:gd name="T42" fmla="*/ 760 w 1055"/>
                <a:gd name="T43" fmla="*/ 360 h 1453"/>
                <a:gd name="T44" fmla="*/ 744 w 1055"/>
                <a:gd name="T45" fmla="*/ 304 h 1453"/>
                <a:gd name="T46" fmla="*/ 710 w 1055"/>
                <a:gd name="T47" fmla="*/ 262 h 1453"/>
                <a:gd name="T48" fmla="*/ 660 w 1055"/>
                <a:gd name="T49" fmla="*/ 231 h 1453"/>
                <a:gd name="T50" fmla="*/ 590 w 1055"/>
                <a:gd name="T51" fmla="*/ 210 h 1453"/>
                <a:gd name="T52" fmla="*/ 501 w 1055"/>
                <a:gd name="T53" fmla="*/ 200 h 1453"/>
                <a:gd name="T54" fmla="*/ 240 w 1055"/>
                <a:gd name="T55" fmla="*/ 199 h 1453"/>
                <a:gd name="T56" fmla="*/ 437 w 1055"/>
                <a:gd name="T57" fmla="*/ 0 h 1453"/>
                <a:gd name="T58" fmla="*/ 579 w 1055"/>
                <a:gd name="T59" fmla="*/ 6 h 1453"/>
                <a:gd name="T60" fmla="*/ 700 w 1055"/>
                <a:gd name="T61" fmla="*/ 23 h 1453"/>
                <a:gd name="T62" fmla="*/ 799 w 1055"/>
                <a:gd name="T63" fmla="*/ 50 h 1453"/>
                <a:gd name="T64" fmla="*/ 877 w 1055"/>
                <a:gd name="T65" fmla="*/ 88 h 1453"/>
                <a:gd name="T66" fmla="*/ 936 w 1055"/>
                <a:gd name="T67" fmla="*/ 138 h 1453"/>
                <a:gd name="T68" fmla="*/ 978 w 1055"/>
                <a:gd name="T69" fmla="*/ 200 h 1453"/>
                <a:gd name="T70" fmla="*/ 1004 w 1055"/>
                <a:gd name="T71" fmla="*/ 276 h 1453"/>
                <a:gd name="T72" fmla="*/ 1012 w 1055"/>
                <a:gd name="T73" fmla="*/ 364 h 1453"/>
                <a:gd name="T74" fmla="*/ 1005 w 1055"/>
                <a:gd name="T75" fmla="*/ 444 h 1453"/>
                <a:gd name="T76" fmla="*/ 983 w 1055"/>
                <a:gd name="T77" fmla="*/ 514 h 1453"/>
                <a:gd name="T78" fmla="*/ 946 w 1055"/>
                <a:gd name="T79" fmla="*/ 576 h 1453"/>
                <a:gd name="T80" fmla="*/ 895 w 1055"/>
                <a:gd name="T81" fmla="*/ 625 h 1453"/>
                <a:gd name="T82" fmla="*/ 831 w 1055"/>
                <a:gd name="T83" fmla="*/ 661 h 1453"/>
                <a:gd name="T84" fmla="*/ 754 w 1055"/>
                <a:gd name="T85" fmla="*/ 682 h 1453"/>
                <a:gd name="T86" fmla="*/ 804 w 1055"/>
                <a:gd name="T87" fmla="*/ 703 h 1453"/>
                <a:gd name="T88" fmla="*/ 889 w 1055"/>
                <a:gd name="T89" fmla="*/ 735 h 1453"/>
                <a:gd name="T90" fmla="*/ 956 w 1055"/>
                <a:gd name="T91" fmla="*/ 779 h 1453"/>
                <a:gd name="T92" fmla="*/ 1005 w 1055"/>
                <a:gd name="T93" fmla="*/ 835 h 1453"/>
                <a:gd name="T94" fmla="*/ 1038 w 1055"/>
                <a:gd name="T95" fmla="*/ 906 h 1453"/>
                <a:gd name="T96" fmla="*/ 1053 w 1055"/>
                <a:gd name="T97" fmla="*/ 990 h 1453"/>
                <a:gd name="T98" fmla="*/ 1053 w 1055"/>
                <a:gd name="T99" fmla="*/ 1084 h 1453"/>
                <a:gd name="T100" fmla="*/ 1036 w 1055"/>
                <a:gd name="T101" fmla="*/ 1171 h 1453"/>
                <a:gd name="T102" fmla="*/ 1002 w 1055"/>
                <a:gd name="T103" fmla="*/ 1247 h 1453"/>
                <a:gd name="T104" fmla="*/ 950 w 1055"/>
                <a:gd name="T105" fmla="*/ 1313 h 1453"/>
                <a:gd name="T106" fmla="*/ 881 w 1055"/>
                <a:gd name="T107" fmla="*/ 1368 h 1453"/>
                <a:gd name="T108" fmla="*/ 798 w 1055"/>
                <a:gd name="T109" fmla="*/ 1410 h 1453"/>
                <a:gd name="T110" fmla="*/ 702 w 1055"/>
                <a:gd name="T111" fmla="*/ 1438 h 1453"/>
                <a:gd name="T112" fmla="*/ 591 w 1055"/>
                <a:gd name="T113" fmla="*/ 1451 h 1453"/>
                <a:gd name="T114" fmla="*/ 0 w 1055"/>
                <a:gd name="T115" fmla="*/ 1453 h 1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5" h="1453">
                  <a:moveTo>
                    <a:pt x="240" y="793"/>
                  </a:moveTo>
                  <a:lnTo>
                    <a:pt x="240" y="1253"/>
                  </a:lnTo>
                  <a:lnTo>
                    <a:pt x="497" y="1253"/>
                  </a:lnTo>
                  <a:lnTo>
                    <a:pt x="545" y="1252"/>
                  </a:lnTo>
                  <a:lnTo>
                    <a:pt x="589" y="1247"/>
                  </a:lnTo>
                  <a:lnTo>
                    <a:pt x="629" y="1239"/>
                  </a:lnTo>
                  <a:lnTo>
                    <a:pt x="665" y="1228"/>
                  </a:lnTo>
                  <a:lnTo>
                    <a:pt x="697" y="1214"/>
                  </a:lnTo>
                  <a:lnTo>
                    <a:pt x="725" y="1196"/>
                  </a:lnTo>
                  <a:lnTo>
                    <a:pt x="748" y="1176"/>
                  </a:lnTo>
                  <a:lnTo>
                    <a:pt x="768" y="1150"/>
                  </a:lnTo>
                  <a:lnTo>
                    <a:pt x="783" y="1122"/>
                  </a:lnTo>
                  <a:lnTo>
                    <a:pt x="793" y="1091"/>
                  </a:lnTo>
                  <a:lnTo>
                    <a:pt x="799" y="1055"/>
                  </a:lnTo>
                  <a:lnTo>
                    <a:pt x="801" y="1016"/>
                  </a:lnTo>
                  <a:lnTo>
                    <a:pt x="799" y="980"/>
                  </a:lnTo>
                  <a:lnTo>
                    <a:pt x="793" y="947"/>
                  </a:lnTo>
                  <a:lnTo>
                    <a:pt x="782" y="917"/>
                  </a:lnTo>
                  <a:lnTo>
                    <a:pt x="766" y="891"/>
                  </a:lnTo>
                  <a:lnTo>
                    <a:pt x="747" y="868"/>
                  </a:lnTo>
                  <a:lnTo>
                    <a:pt x="723" y="847"/>
                  </a:lnTo>
                  <a:lnTo>
                    <a:pt x="695" y="831"/>
                  </a:lnTo>
                  <a:lnTo>
                    <a:pt x="662" y="817"/>
                  </a:lnTo>
                  <a:lnTo>
                    <a:pt x="624" y="807"/>
                  </a:lnTo>
                  <a:lnTo>
                    <a:pt x="582" y="799"/>
                  </a:lnTo>
                  <a:lnTo>
                    <a:pt x="535" y="795"/>
                  </a:lnTo>
                  <a:lnTo>
                    <a:pt x="484" y="793"/>
                  </a:lnTo>
                  <a:lnTo>
                    <a:pt x="240" y="793"/>
                  </a:lnTo>
                  <a:close/>
                  <a:moveTo>
                    <a:pt x="240" y="199"/>
                  </a:moveTo>
                  <a:lnTo>
                    <a:pt x="240" y="600"/>
                  </a:lnTo>
                  <a:lnTo>
                    <a:pt x="473" y="600"/>
                  </a:lnTo>
                  <a:lnTo>
                    <a:pt x="521" y="599"/>
                  </a:lnTo>
                  <a:lnTo>
                    <a:pt x="564" y="595"/>
                  </a:lnTo>
                  <a:lnTo>
                    <a:pt x="603" y="589"/>
                  </a:lnTo>
                  <a:lnTo>
                    <a:pt x="638" y="580"/>
                  </a:lnTo>
                  <a:lnTo>
                    <a:pt x="667" y="568"/>
                  </a:lnTo>
                  <a:lnTo>
                    <a:pt x="693" y="554"/>
                  </a:lnTo>
                  <a:lnTo>
                    <a:pt x="714" y="535"/>
                  </a:lnTo>
                  <a:lnTo>
                    <a:pt x="732" y="514"/>
                  </a:lnTo>
                  <a:lnTo>
                    <a:pt x="745" y="490"/>
                  </a:lnTo>
                  <a:lnTo>
                    <a:pt x="755" y="461"/>
                  </a:lnTo>
                  <a:lnTo>
                    <a:pt x="760" y="428"/>
                  </a:lnTo>
                  <a:lnTo>
                    <a:pt x="762" y="393"/>
                  </a:lnTo>
                  <a:lnTo>
                    <a:pt x="760" y="360"/>
                  </a:lnTo>
                  <a:lnTo>
                    <a:pt x="754" y="330"/>
                  </a:lnTo>
                  <a:lnTo>
                    <a:pt x="744" y="304"/>
                  </a:lnTo>
                  <a:lnTo>
                    <a:pt x="730" y="281"/>
                  </a:lnTo>
                  <a:lnTo>
                    <a:pt x="710" y="262"/>
                  </a:lnTo>
                  <a:lnTo>
                    <a:pt x="687" y="245"/>
                  </a:lnTo>
                  <a:lnTo>
                    <a:pt x="660" y="231"/>
                  </a:lnTo>
                  <a:lnTo>
                    <a:pt x="627" y="219"/>
                  </a:lnTo>
                  <a:lnTo>
                    <a:pt x="590" y="210"/>
                  </a:lnTo>
                  <a:lnTo>
                    <a:pt x="549" y="204"/>
                  </a:lnTo>
                  <a:lnTo>
                    <a:pt x="501" y="200"/>
                  </a:lnTo>
                  <a:lnTo>
                    <a:pt x="449" y="199"/>
                  </a:lnTo>
                  <a:lnTo>
                    <a:pt x="240" y="199"/>
                  </a:lnTo>
                  <a:close/>
                  <a:moveTo>
                    <a:pt x="0" y="0"/>
                  </a:moveTo>
                  <a:lnTo>
                    <a:pt x="437" y="0"/>
                  </a:lnTo>
                  <a:lnTo>
                    <a:pt x="511" y="1"/>
                  </a:lnTo>
                  <a:lnTo>
                    <a:pt x="579" y="6"/>
                  </a:lnTo>
                  <a:lnTo>
                    <a:pt x="642" y="12"/>
                  </a:lnTo>
                  <a:lnTo>
                    <a:pt x="700" y="23"/>
                  </a:lnTo>
                  <a:lnTo>
                    <a:pt x="752" y="35"/>
                  </a:lnTo>
                  <a:lnTo>
                    <a:pt x="799" y="50"/>
                  </a:lnTo>
                  <a:lnTo>
                    <a:pt x="840" y="67"/>
                  </a:lnTo>
                  <a:lnTo>
                    <a:pt x="877" y="88"/>
                  </a:lnTo>
                  <a:lnTo>
                    <a:pt x="909" y="111"/>
                  </a:lnTo>
                  <a:lnTo>
                    <a:pt x="936" y="138"/>
                  </a:lnTo>
                  <a:lnTo>
                    <a:pt x="960" y="168"/>
                  </a:lnTo>
                  <a:lnTo>
                    <a:pt x="978" y="200"/>
                  </a:lnTo>
                  <a:lnTo>
                    <a:pt x="993" y="237"/>
                  </a:lnTo>
                  <a:lnTo>
                    <a:pt x="1004" y="276"/>
                  </a:lnTo>
                  <a:lnTo>
                    <a:pt x="1010" y="318"/>
                  </a:lnTo>
                  <a:lnTo>
                    <a:pt x="1012" y="364"/>
                  </a:lnTo>
                  <a:lnTo>
                    <a:pt x="1010" y="405"/>
                  </a:lnTo>
                  <a:lnTo>
                    <a:pt x="1005" y="444"/>
                  </a:lnTo>
                  <a:lnTo>
                    <a:pt x="996" y="481"/>
                  </a:lnTo>
                  <a:lnTo>
                    <a:pt x="983" y="514"/>
                  </a:lnTo>
                  <a:lnTo>
                    <a:pt x="966" y="547"/>
                  </a:lnTo>
                  <a:lnTo>
                    <a:pt x="946" y="576"/>
                  </a:lnTo>
                  <a:lnTo>
                    <a:pt x="922" y="602"/>
                  </a:lnTo>
                  <a:lnTo>
                    <a:pt x="895" y="625"/>
                  </a:lnTo>
                  <a:lnTo>
                    <a:pt x="865" y="644"/>
                  </a:lnTo>
                  <a:lnTo>
                    <a:pt x="831" y="661"/>
                  </a:lnTo>
                  <a:lnTo>
                    <a:pt x="794" y="673"/>
                  </a:lnTo>
                  <a:lnTo>
                    <a:pt x="754" y="682"/>
                  </a:lnTo>
                  <a:lnTo>
                    <a:pt x="754" y="692"/>
                  </a:lnTo>
                  <a:lnTo>
                    <a:pt x="804" y="703"/>
                  </a:lnTo>
                  <a:lnTo>
                    <a:pt x="848" y="717"/>
                  </a:lnTo>
                  <a:lnTo>
                    <a:pt x="889" y="735"/>
                  </a:lnTo>
                  <a:lnTo>
                    <a:pt x="925" y="756"/>
                  </a:lnTo>
                  <a:lnTo>
                    <a:pt x="956" y="779"/>
                  </a:lnTo>
                  <a:lnTo>
                    <a:pt x="982" y="806"/>
                  </a:lnTo>
                  <a:lnTo>
                    <a:pt x="1005" y="835"/>
                  </a:lnTo>
                  <a:lnTo>
                    <a:pt x="1023" y="870"/>
                  </a:lnTo>
                  <a:lnTo>
                    <a:pt x="1038" y="906"/>
                  </a:lnTo>
                  <a:lnTo>
                    <a:pt x="1047" y="946"/>
                  </a:lnTo>
                  <a:lnTo>
                    <a:pt x="1053" y="990"/>
                  </a:lnTo>
                  <a:lnTo>
                    <a:pt x="1055" y="1036"/>
                  </a:lnTo>
                  <a:lnTo>
                    <a:pt x="1053" y="1084"/>
                  </a:lnTo>
                  <a:lnTo>
                    <a:pt x="1047" y="1128"/>
                  </a:lnTo>
                  <a:lnTo>
                    <a:pt x="1036" y="1171"/>
                  </a:lnTo>
                  <a:lnTo>
                    <a:pt x="1021" y="1210"/>
                  </a:lnTo>
                  <a:lnTo>
                    <a:pt x="1002" y="1247"/>
                  </a:lnTo>
                  <a:lnTo>
                    <a:pt x="977" y="1282"/>
                  </a:lnTo>
                  <a:lnTo>
                    <a:pt x="950" y="1313"/>
                  </a:lnTo>
                  <a:lnTo>
                    <a:pt x="917" y="1342"/>
                  </a:lnTo>
                  <a:lnTo>
                    <a:pt x="881" y="1368"/>
                  </a:lnTo>
                  <a:lnTo>
                    <a:pt x="841" y="1391"/>
                  </a:lnTo>
                  <a:lnTo>
                    <a:pt x="798" y="1410"/>
                  </a:lnTo>
                  <a:lnTo>
                    <a:pt x="751" y="1426"/>
                  </a:lnTo>
                  <a:lnTo>
                    <a:pt x="702" y="1438"/>
                  </a:lnTo>
                  <a:lnTo>
                    <a:pt x="649" y="1446"/>
                  </a:lnTo>
                  <a:lnTo>
                    <a:pt x="591" y="1451"/>
                  </a:lnTo>
                  <a:lnTo>
                    <a:pt x="532" y="1453"/>
                  </a:lnTo>
                  <a:lnTo>
                    <a:pt x="0" y="145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Rectangle 520"/>
            <p:cNvSpPr>
              <a:spLocks noChangeArrowheads="1"/>
            </p:cNvSpPr>
            <p:nvPr/>
          </p:nvSpPr>
          <p:spPr bwMode="auto">
            <a:xfrm>
              <a:off x="8466138" y="2176463"/>
              <a:ext cx="34925" cy="2095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521"/>
            <p:cNvSpPr>
              <a:spLocks noEditPoints="1"/>
            </p:cNvSpPr>
            <p:nvPr/>
          </p:nvSpPr>
          <p:spPr bwMode="auto">
            <a:xfrm>
              <a:off x="8545513" y="2173288"/>
              <a:ext cx="200025" cy="215900"/>
            </a:xfrm>
            <a:custGeom>
              <a:avLst/>
              <a:gdLst>
                <a:gd name="T0" fmla="*/ 590 w 1379"/>
                <a:gd name="T1" fmla="*/ 213 h 1496"/>
                <a:gd name="T2" fmla="*/ 463 w 1379"/>
                <a:gd name="T3" fmla="*/ 259 h 1496"/>
                <a:gd name="T4" fmla="*/ 366 w 1379"/>
                <a:gd name="T5" fmla="*/ 342 h 1496"/>
                <a:gd name="T6" fmla="*/ 299 w 1379"/>
                <a:gd name="T7" fmla="*/ 464 h 1496"/>
                <a:gd name="T8" fmla="*/ 263 w 1379"/>
                <a:gd name="T9" fmla="*/ 622 h 1496"/>
                <a:gd name="T10" fmla="*/ 258 w 1379"/>
                <a:gd name="T11" fmla="*/ 813 h 1496"/>
                <a:gd name="T12" fmla="*/ 283 w 1379"/>
                <a:gd name="T13" fmla="*/ 984 h 1496"/>
                <a:gd name="T14" fmla="*/ 339 w 1379"/>
                <a:gd name="T15" fmla="*/ 1118 h 1496"/>
                <a:gd name="T16" fmla="*/ 426 w 1379"/>
                <a:gd name="T17" fmla="*/ 1215 h 1496"/>
                <a:gd name="T18" fmla="*/ 544 w 1379"/>
                <a:gd name="T19" fmla="*/ 1273 h 1496"/>
                <a:gd name="T20" fmla="*/ 691 w 1379"/>
                <a:gd name="T21" fmla="*/ 1294 h 1496"/>
                <a:gd name="T22" fmla="*/ 837 w 1379"/>
                <a:gd name="T23" fmla="*/ 1274 h 1496"/>
                <a:gd name="T24" fmla="*/ 953 w 1379"/>
                <a:gd name="T25" fmla="*/ 1217 h 1496"/>
                <a:gd name="T26" fmla="*/ 1040 w 1379"/>
                <a:gd name="T27" fmla="*/ 1120 h 1496"/>
                <a:gd name="T28" fmla="*/ 1097 w 1379"/>
                <a:gd name="T29" fmla="*/ 986 h 1496"/>
                <a:gd name="T30" fmla="*/ 1122 w 1379"/>
                <a:gd name="T31" fmla="*/ 814 h 1496"/>
                <a:gd name="T32" fmla="*/ 1117 w 1379"/>
                <a:gd name="T33" fmla="*/ 622 h 1496"/>
                <a:gd name="T34" fmla="*/ 1081 w 1379"/>
                <a:gd name="T35" fmla="*/ 464 h 1496"/>
                <a:gd name="T36" fmla="*/ 1015 w 1379"/>
                <a:gd name="T37" fmla="*/ 342 h 1496"/>
                <a:gd name="T38" fmla="*/ 920 w 1379"/>
                <a:gd name="T39" fmla="*/ 259 h 1496"/>
                <a:gd name="T40" fmla="*/ 793 w 1379"/>
                <a:gd name="T41" fmla="*/ 213 h 1496"/>
                <a:gd name="T42" fmla="*/ 693 w 1379"/>
                <a:gd name="T43" fmla="*/ 0 h 1496"/>
                <a:gd name="T44" fmla="*/ 876 w 1379"/>
                <a:gd name="T45" fmla="*/ 18 h 1496"/>
                <a:gd name="T46" fmla="*/ 1033 w 1379"/>
                <a:gd name="T47" fmla="*/ 71 h 1496"/>
                <a:gd name="T48" fmla="*/ 1163 w 1379"/>
                <a:gd name="T49" fmla="*/ 160 h 1496"/>
                <a:gd name="T50" fmla="*/ 1265 w 1379"/>
                <a:gd name="T51" fmla="*/ 281 h 1496"/>
                <a:gd name="T52" fmla="*/ 1335 w 1379"/>
                <a:gd name="T53" fmla="*/ 432 h 1496"/>
                <a:gd name="T54" fmla="*/ 1372 w 1379"/>
                <a:gd name="T55" fmla="*/ 612 h 1496"/>
                <a:gd name="T56" fmla="*/ 1378 w 1379"/>
                <a:gd name="T57" fmla="*/ 818 h 1496"/>
                <a:gd name="T58" fmla="*/ 1351 w 1379"/>
                <a:gd name="T59" fmla="*/ 1007 h 1496"/>
                <a:gd name="T60" fmla="*/ 1291 w 1379"/>
                <a:gd name="T61" fmla="*/ 1167 h 1496"/>
                <a:gd name="T62" fmla="*/ 1200 w 1379"/>
                <a:gd name="T63" fmla="*/ 1300 h 1496"/>
                <a:gd name="T64" fmla="*/ 1078 w 1379"/>
                <a:gd name="T65" fmla="*/ 1400 h 1496"/>
                <a:gd name="T66" fmla="*/ 930 w 1379"/>
                <a:gd name="T67" fmla="*/ 1465 h 1496"/>
                <a:gd name="T68" fmla="*/ 755 w 1379"/>
                <a:gd name="T69" fmla="*/ 1494 h 1496"/>
                <a:gd name="T70" fmla="*/ 564 w 1379"/>
                <a:gd name="T71" fmla="*/ 1488 h 1496"/>
                <a:gd name="T72" fmla="*/ 397 w 1379"/>
                <a:gd name="T73" fmla="*/ 1447 h 1496"/>
                <a:gd name="T74" fmla="*/ 257 w 1379"/>
                <a:gd name="T75" fmla="*/ 1371 h 1496"/>
                <a:gd name="T76" fmla="*/ 145 w 1379"/>
                <a:gd name="T77" fmla="*/ 1260 h 1496"/>
                <a:gd name="T78" fmla="*/ 64 w 1379"/>
                <a:gd name="T79" fmla="*/ 1118 h 1496"/>
                <a:gd name="T80" fmla="*/ 16 w 1379"/>
                <a:gd name="T81" fmla="*/ 947 h 1496"/>
                <a:gd name="T82" fmla="*/ 0 w 1379"/>
                <a:gd name="T83" fmla="*/ 746 h 1496"/>
                <a:gd name="T84" fmla="*/ 16 w 1379"/>
                <a:gd name="T85" fmla="*/ 545 h 1496"/>
                <a:gd name="T86" fmla="*/ 64 w 1379"/>
                <a:gd name="T87" fmla="*/ 375 h 1496"/>
                <a:gd name="T88" fmla="*/ 145 w 1379"/>
                <a:gd name="T89" fmla="*/ 233 h 1496"/>
                <a:gd name="T90" fmla="*/ 258 w 1379"/>
                <a:gd name="T91" fmla="*/ 124 h 1496"/>
                <a:gd name="T92" fmla="*/ 398 w 1379"/>
                <a:gd name="T93" fmla="*/ 49 h 1496"/>
                <a:gd name="T94" fmla="*/ 566 w 1379"/>
                <a:gd name="T95" fmla="*/ 8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79" h="1496">
                  <a:moveTo>
                    <a:pt x="693" y="204"/>
                  </a:moveTo>
                  <a:lnTo>
                    <a:pt x="639" y="207"/>
                  </a:lnTo>
                  <a:lnTo>
                    <a:pt x="590" y="213"/>
                  </a:lnTo>
                  <a:lnTo>
                    <a:pt x="545" y="224"/>
                  </a:lnTo>
                  <a:lnTo>
                    <a:pt x="502" y="238"/>
                  </a:lnTo>
                  <a:lnTo>
                    <a:pt x="463" y="259"/>
                  </a:lnTo>
                  <a:lnTo>
                    <a:pt x="428" y="282"/>
                  </a:lnTo>
                  <a:lnTo>
                    <a:pt x="395" y="310"/>
                  </a:lnTo>
                  <a:lnTo>
                    <a:pt x="366" y="342"/>
                  </a:lnTo>
                  <a:lnTo>
                    <a:pt x="339" y="379"/>
                  </a:lnTo>
                  <a:lnTo>
                    <a:pt x="317" y="419"/>
                  </a:lnTo>
                  <a:lnTo>
                    <a:pt x="299" y="464"/>
                  </a:lnTo>
                  <a:lnTo>
                    <a:pt x="283" y="513"/>
                  </a:lnTo>
                  <a:lnTo>
                    <a:pt x="271" y="566"/>
                  </a:lnTo>
                  <a:lnTo>
                    <a:pt x="263" y="622"/>
                  </a:lnTo>
                  <a:lnTo>
                    <a:pt x="258" y="684"/>
                  </a:lnTo>
                  <a:lnTo>
                    <a:pt x="256" y="748"/>
                  </a:lnTo>
                  <a:lnTo>
                    <a:pt x="258" y="813"/>
                  </a:lnTo>
                  <a:lnTo>
                    <a:pt x="263" y="873"/>
                  </a:lnTo>
                  <a:lnTo>
                    <a:pt x="271" y="931"/>
                  </a:lnTo>
                  <a:lnTo>
                    <a:pt x="283" y="984"/>
                  </a:lnTo>
                  <a:lnTo>
                    <a:pt x="299" y="1032"/>
                  </a:lnTo>
                  <a:lnTo>
                    <a:pt x="317" y="1077"/>
                  </a:lnTo>
                  <a:lnTo>
                    <a:pt x="339" y="1118"/>
                  </a:lnTo>
                  <a:lnTo>
                    <a:pt x="365" y="1154"/>
                  </a:lnTo>
                  <a:lnTo>
                    <a:pt x="394" y="1188"/>
                  </a:lnTo>
                  <a:lnTo>
                    <a:pt x="426" y="1215"/>
                  </a:lnTo>
                  <a:lnTo>
                    <a:pt x="462" y="1239"/>
                  </a:lnTo>
                  <a:lnTo>
                    <a:pt x="501" y="1258"/>
                  </a:lnTo>
                  <a:lnTo>
                    <a:pt x="544" y="1273"/>
                  </a:lnTo>
                  <a:lnTo>
                    <a:pt x="589" y="1284"/>
                  </a:lnTo>
                  <a:lnTo>
                    <a:pt x="638" y="1292"/>
                  </a:lnTo>
                  <a:lnTo>
                    <a:pt x="691" y="1294"/>
                  </a:lnTo>
                  <a:lnTo>
                    <a:pt x="743" y="1292"/>
                  </a:lnTo>
                  <a:lnTo>
                    <a:pt x="791" y="1284"/>
                  </a:lnTo>
                  <a:lnTo>
                    <a:pt x="837" y="1274"/>
                  </a:lnTo>
                  <a:lnTo>
                    <a:pt x="879" y="1259"/>
                  </a:lnTo>
                  <a:lnTo>
                    <a:pt x="918" y="1240"/>
                  </a:lnTo>
                  <a:lnTo>
                    <a:pt x="953" y="1217"/>
                  </a:lnTo>
                  <a:lnTo>
                    <a:pt x="985" y="1189"/>
                  </a:lnTo>
                  <a:lnTo>
                    <a:pt x="1015" y="1156"/>
                  </a:lnTo>
                  <a:lnTo>
                    <a:pt x="1040" y="1120"/>
                  </a:lnTo>
                  <a:lnTo>
                    <a:pt x="1062" y="1079"/>
                  </a:lnTo>
                  <a:lnTo>
                    <a:pt x="1081" y="1034"/>
                  </a:lnTo>
                  <a:lnTo>
                    <a:pt x="1097" y="986"/>
                  </a:lnTo>
                  <a:lnTo>
                    <a:pt x="1108" y="932"/>
                  </a:lnTo>
                  <a:lnTo>
                    <a:pt x="1117" y="875"/>
                  </a:lnTo>
                  <a:lnTo>
                    <a:pt x="1122" y="814"/>
                  </a:lnTo>
                  <a:lnTo>
                    <a:pt x="1123" y="748"/>
                  </a:lnTo>
                  <a:lnTo>
                    <a:pt x="1122" y="684"/>
                  </a:lnTo>
                  <a:lnTo>
                    <a:pt x="1117" y="622"/>
                  </a:lnTo>
                  <a:lnTo>
                    <a:pt x="1108" y="566"/>
                  </a:lnTo>
                  <a:lnTo>
                    <a:pt x="1097" y="513"/>
                  </a:lnTo>
                  <a:lnTo>
                    <a:pt x="1081" y="464"/>
                  </a:lnTo>
                  <a:lnTo>
                    <a:pt x="1063" y="419"/>
                  </a:lnTo>
                  <a:lnTo>
                    <a:pt x="1040" y="379"/>
                  </a:lnTo>
                  <a:lnTo>
                    <a:pt x="1015" y="342"/>
                  </a:lnTo>
                  <a:lnTo>
                    <a:pt x="986" y="310"/>
                  </a:lnTo>
                  <a:lnTo>
                    <a:pt x="955" y="282"/>
                  </a:lnTo>
                  <a:lnTo>
                    <a:pt x="920" y="259"/>
                  </a:lnTo>
                  <a:lnTo>
                    <a:pt x="881" y="238"/>
                  </a:lnTo>
                  <a:lnTo>
                    <a:pt x="839" y="224"/>
                  </a:lnTo>
                  <a:lnTo>
                    <a:pt x="793" y="213"/>
                  </a:lnTo>
                  <a:lnTo>
                    <a:pt x="745" y="207"/>
                  </a:lnTo>
                  <a:lnTo>
                    <a:pt x="693" y="204"/>
                  </a:lnTo>
                  <a:close/>
                  <a:moveTo>
                    <a:pt x="693" y="0"/>
                  </a:moveTo>
                  <a:lnTo>
                    <a:pt x="757" y="2"/>
                  </a:lnTo>
                  <a:lnTo>
                    <a:pt x="817" y="8"/>
                  </a:lnTo>
                  <a:lnTo>
                    <a:pt x="876" y="18"/>
                  </a:lnTo>
                  <a:lnTo>
                    <a:pt x="931" y="31"/>
                  </a:lnTo>
                  <a:lnTo>
                    <a:pt x="983" y="50"/>
                  </a:lnTo>
                  <a:lnTo>
                    <a:pt x="1033" y="71"/>
                  </a:lnTo>
                  <a:lnTo>
                    <a:pt x="1079" y="96"/>
                  </a:lnTo>
                  <a:lnTo>
                    <a:pt x="1122" y="126"/>
                  </a:lnTo>
                  <a:lnTo>
                    <a:pt x="1163" y="160"/>
                  </a:lnTo>
                  <a:lnTo>
                    <a:pt x="1200" y="196"/>
                  </a:lnTo>
                  <a:lnTo>
                    <a:pt x="1235" y="237"/>
                  </a:lnTo>
                  <a:lnTo>
                    <a:pt x="1265" y="281"/>
                  </a:lnTo>
                  <a:lnTo>
                    <a:pt x="1292" y="328"/>
                  </a:lnTo>
                  <a:lnTo>
                    <a:pt x="1315" y="379"/>
                  </a:lnTo>
                  <a:lnTo>
                    <a:pt x="1335" y="432"/>
                  </a:lnTo>
                  <a:lnTo>
                    <a:pt x="1351" y="489"/>
                  </a:lnTo>
                  <a:lnTo>
                    <a:pt x="1364" y="548"/>
                  </a:lnTo>
                  <a:lnTo>
                    <a:pt x="1372" y="612"/>
                  </a:lnTo>
                  <a:lnTo>
                    <a:pt x="1378" y="679"/>
                  </a:lnTo>
                  <a:lnTo>
                    <a:pt x="1379" y="748"/>
                  </a:lnTo>
                  <a:lnTo>
                    <a:pt x="1378" y="818"/>
                  </a:lnTo>
                  <a:lnTo>
                    <a:pt x="1372" y="884"/>
                  </a:lnTo>
                  <a:lnTo>
                    <a:pt x="1364" y="947"/>
                  </a:lnTo>
                  <a:lnTo>
                    <a:pt x="1351" y="1007"/>
                  </a:lnTo>
                  <a:lnTo>
                    <a:pt x="1335" y="1063"/>
                  </a:lnTo>
                  <a:lnTo>
                    <a:pt x="1315" y="1117"/>
                  </a:lnTo>
                  <a:lnTo>
                    <a:pt x="1291" y="1167"/>
                  </a:lnTo>
                  <a:lnTo>
                    <a:pt x="1265" y="1215"/>
                  </a:lnTo>
                  <a:lnTo>
                    <a:pt x="1234" y="1258"/>
                  </a:lnTo>
                  <a:lnTo>
                    <a:pt x="1200" y="1300"/>
                  </a:lnTo>
                  <a:lnTo>
                    <a:pt x="1162" y="1337"/>
                  </a:lnTo>
                  <a:lnTo>
                    <a:pt x="1122" y="1370"/>
                  </a:lnTo>
                  <a:lnTo>
                    <a:pt x="1078" y="1400"/>
                  </a:lnTo>
                  <a:lnTo>
                    <a:pt x="1032" y="1426"/>
                  </a:lnTo>
                  <a:lnTo>
                    <a:pt x="982" y="1447"/>
                  </a:lnTo>
                  <a:lnTo>
                    <a:pt x="930" y="1465"/>
                  </a:lnTo>
                  <a:lnTo>
                    <a:pt x="875" y="1478"/>
                  </a:lnTo>
                  <a:lnTo>
                    <a:pt x="816" y="1488"/>
                  </a:lnTo>
                  <a:lnTo>
                    <a:pt x="755" y="1494"/>
                  </a:lnTo>
                  <a:lnTo>
                    <a:pt x="691" y="1496"/>
                  </a:lnTo>
                  <a:lnTo>
                    <a:pt x="626" y="1494"/>
                  </a:lnTo>
                  <a:lnTo>
                    <a:pt x="564" y="1488"/>
                  </a:lnTo>
                  <a:lnTo>
                    <a:pt x="505" y="1478"/>
                  </a:lnTo>
                  <a:lnTo>
                    <a:pt x="449" y="1465"/>
                  </a:lnTo>
                  <a:lnTo>
                    <a:pt x="397" y="1447"/>
                  </a:lnTo>
                  <a:lnTo>
                    <a:pt x="347" y="1426"/>
                  </a:lnTo>
                  <a:lnTo>
                    <a:pt x="300" y="1401"/>
                  </a:lnTo>
                  <a:lnTo>
                    <a:pt x="257" y="1371"/>
                  </a:lnTo>
                  <a:lnTo>
                    <a:pt x="216" y="1338"/>
                  </a:lnTo>
                  <a:lnTo>
                    <a:pt x="179" y="1301"/>
                  </a:lnTo>
                  <a:lnTo>
                    <a:pt x="145" y="1260"/>
                  </a:lnTo>
                  <a:lnTo>
                    <a:pt x="114" y="1216"/>
                  </a:lnTo>
                  <a:lnTo>
                    <a:pt x="88" y="1169"/>
                  </a:lnTo>
                  <a:lnTo>
                    <a:pt x="64" y="1118"/>
                  </a:lnTo>
                  <a:lnTo>
                    <a:pt x="45" y="1064"/>
                  </a:lnTo>
                  <a:lnTo>
                    <a:pt x="28" y="1008"/>
                  </a:lnTo>
                  <a:lnTo>
                    <a:pt x="16" y="947"/>
                  </a:lnTo>
                  <a:lnTo>
                    <a:pt x="7" y="884"/>
                  </a:lnTo>
                  <a:lnTo>
                    <a:pt x="2" y="816"/>
                  </a:lnTo>
                  <a:lnTo>
                    <a:pt x="0" y="746"/>
                  </a:lnTo>
                  <a:lnTo>
                    <a:pt x="2" y="676"/>
                  </a:lnTo>
                  <a:lnTo>
                    <a:pt x="7" y="609"/>
                  </a:lnTo>
                  <a:lnTo>
                    <a:pt x="16" y="545"/>
                  </a:lnTo>
                  <a:lnTo>
                    <a:pt x="28" y="485"/>
                  </a:lnTo>
                  <a:lnTo>
                    <a:pt x="45" y="428"/>
                  </a:lnTo>
                  <a:lnTo>
                    <a:pt x="64" y="375"/>
                  </a:lnTo>
                  <a:lnTo>
                    <a:pt x="88" y="324"/>
                  </a:lnTo>
                  <a:lnTo>
                    <a:pt x="115" y="277"/>
                  </a:lnTo>
                  <a:lnTo>
                    <a:pt x="145" y="233"/>
                  </a:lnTo>
                  <a:lnTo>
                    <a:pt x="180" y="193"/>
                  </a:lnTo>
                  <a:lnTo>
                    <a:pt x="218" y="157"/>
                  </a:lnTo>
                  <a:lnTo>
                    <a:pt x="258" y="124"/>
                  </a:lnTo>
                  <a:lnTo>
                    <a:pt x="302" y="95"/>
                  </a:lnTo>
                  <a:lnTo>
                    <a:pt x="348" y="70"/>
                  </a:lnTo>
                  <a:lnTo>
                    <a:pt x="398" y="49"/>
                  </a:lnTo>
                  <a:lnTo>
                    <a:pt x="451" y="31"/>
                  </a:lnTo>
                  <a:lnTo>
                    <a:pt x="506" y="18"/>
                  </a:lnTo>
                  <a:lnTo>
                    <a:pt x="566" y="8"/>
                  </a:lnTo>
                  <a:lnTo>
                    <a:pt x="627" y="2"/>
                  </a:lnTo>
                  <a:lnTo>
                    <a:pt x="6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522"/>
            <p:cNvSpPr>
              <a:spLocks/>
            </p:cNvSpPr>
            <p:nvPr/>
          </p:nvSpPr>
          <p:spPr bwMode="auto">
            <a:xfrm>
              <a:off x="8466138" y="1997076"/>
              <a:ext cx="152400" cy="163513"/>
            </a:xfrm>
            <a:custGeom>
              <a:avLst/>
              <a:gdLst>
                <a:gd name="T0" fmla="*/ 857 w 1053"/>
                <a:gd name="T1" fmla="*/ 1 h 1139"/>
                <a:gd name="T2" fmla="*/ 939 w 1053"/>
                <a:gd name="T3" fmla="*/ 16 h 1139"/>
                <a:gd name="T4" fmla="*/ 1001 w 1053"/>
                <a:gd name="T5" fmla="*/ 33 h 1139"/>
                <a:gd name="T6" fmla="*/ 1040 w 1053"/>
                <a:gd name="T7" fmla="*/ 49 h 1139"/>
                <a:gd name="T8" fmla="*/ 1053 w 1053"/>
                <a:gd name="T9" fmla="*/ 55 h 1139"/>
                <a:gd name="T10" fmla="*/ 1047 w 1053"/>
                <a:gd name="T11" fmla="*/ 81 h 1139"/>
                <a:gd name="T12" fmla="*/ 1026 w 1053"/>
                <a:gd name="T13" fmla="*/ 147 h 1139"/>
                <a:gd name="T14" fmla="*/ 999 w 1053"/>
                <a:gd name="T15" fmla="*/ 237 h 1139"/>
                <a:gd name="T16" fmla="*/ 948 w 1053"/>
                <a:gd name="T17" fmla="*/ 393 h 1139"/>
                <a:gd name="T18" fmla="*/ 898 w 1053"/>
                <a:gd name="T19" fmla="*/ 518 h 1139"/>
                <a:gd name="T20" fmla="*/ 822 w 1053"/>
                <a:gd name="T21" fmla="*/ 656 h 1139"/>
                <a:gd name="T22" fmla="*/ 726 w 1053"/>
                <a:gd name="T23" fmla="*/ 785 h 1139"/>
                <a:gd name="T24" fmla="*/ 639 w 1053"/>
                <a:gd name="T25" fmla="*/ 874 h 1139"/>
                <a:gd name="T26" fmla="*/ 524 w 1053"/>
                <a:gd name="T27" fmla="*/ 967 h 1139"/>
                <a:gd name="T28" fmla="*/ 364 w 1053"/>
                <a:gd name="T29" fmla="*/ 1064 h 1139"/>
                <a:gd name="T30" fmla="*/ 226 w 1053"/>
                <a:gd name="T31" fmla="*/ 1127 h 1139"/>
                <a:gd name="T32" fmla="*/ 124 w 1053"/>
                <a:gd name="T33" fmla="*/ 1134 h 1139"/>
                <a:gd name="T34" fmla="*/ 129 w 1053"/>
                <a:gd name="T35" fmla="*/ 1120 h 1139"/>
                <a:gd name="T36" fmla="*/ 153 w 1053"/>
                <a:gd name="T37" fmla="*/ 1056 h 1139"/>
                <a:gd name="T38" fmla="*/ 220 w 1053"/>
                <a:gd name="T39" fmla="*/ 901 h 1139"/>
                <a:gd name="T40" fmla="*/ 306 w 1053"/>
                <a:gd name="T41" fmla="*/ 737 h 1139"/>
                <a:gd name="T42" fmla="*/ 397 w 1053"/>
                <a:gd name="T43" fmla="*/ 602 h 1139"/>
                <a:gd name="T44" fmla="*/ 472 w 1053"/>
                <a:gd name="T45" fmla="*/ 513 h 1139"/>
                <a:gd name="T46" fmla="*/ 531 w 1053"/>
                <a:gd name="T47" fmla="*/ 457 h 1139"/>
                <a:gd name="T48" fmla="*/ 568 w 1053"/>
                <a:gd name="T49" fmla="*/ 429 h 1139"/>
                <a:gd name="T50" fmla="*/ 589 w 1053"/>
                <a:gd name="T51" fmla="*/ 413 h 1139"/>
                <a:gd name="T52" fmla="*/ 584 w 1053"/>
                <a:gd name="T53" fmla="*/ 415 h 1139"/>
                <a:gd name="T54" fmla="*/ 555 w 1053"/>
                <a:gd name="T55" fmla="*/ 436 h 1139"/>
                <a:gd name="T56" fmla="*/ 513 w 1053"/>
                <a:gd name="T57" fmla="*/ 464 h 1139"/>
                <a:gd name="T58" fmla="*/ 436 w 1053"/>
                <a:gd name="T59" fmla="*/ 530 h 1139"/>
                <a:gd name="T60" fmla="*/ 351 w 1053"/>
                <a:gd name="T61" fmla="*/ 621 h 1139"/>
                <a:gd name="T62" fmla="*/ 242 w 1053"/>
                <a:gd name="T63" fmla="*/ 771 h 1139"/>
                <a:gd name="T64" fmla="*/ 146 w 1053"/>
                <a:gd name="T65" fmla="*/ 931 h 1139"/>
                <a:gd name="T66" fmla="*/ 74 w 1053"/>
                <a:gd name="T67" fmla="*/ 1076 h 1139"/>
                <a:gd name="T68" fmla="*/ 45 w 1053"/>
                <a:gd name="T69" fmla="*/ 1107 h 1139"/>
                <a:gd name="T70" fmla="*/ 22 w 1053"/>
                <a:gd name="T71" fmla="*/ 1026 h 1139"/>
                <a:gd name="T72" fmla="*/ 2 w 1053"/>
                <a:gd name="T73" fmla="*/ 911 h 1139"/>
                <a:gd name="T74" fmla="*/ 4 w 1053"/>
                <a:gd name="T75" fmla="*/ 760 h 1139"/>
                <a:gd name="T76" fmla="*/ 40 w 1053"/>
                <a:gd name="T77" fmla="*/ 588 h 1139"/>
                <a:gd name="T78" fmla="*/ 101 w 1053"/>
                <a:gd name="T79" fmla="*/ 446 h 1139"/>
                <a:gd name="T80" fmla="*/ 189 w 1053"/>
                <a:gd name="T81" fmla="*/ 312 h 1139"/>
                <a:gd name="T82" fmla="*/ 303 w 1053"/>
                <a:gd name="T83" fmla="*/ 195 h 1139"/>
                <a:gd name="T84" fmla="*/ 436 w 1053"/>
                <a:gd name="T85" fmla="*/ 101 h 1139"/>
                <a:gd name="T86" fmla="*/ 543 w 1053"/>
                <a:gd name="T87" fmla="*/ 50 h 1139"/>
                <a:gd name="T88" fmla="*/ 679 w 1053"/>
                <a:gd name="T89" fmla="*/ 11 h 1139"/>
                <a:gd name="T90" fmla="*/ 805 w 1053"/>
                <a:gd name="T91" fmla="*/ 0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53" h="1139">
                  <a:moveTo>
                    <a:pt x="805" y="0"/>
                  </a:moveTo>
                  <a:lnTo>
                    <a:pt x="822" y="0"/>
                  </a:lnTo>
                  <a:lnTo>
                    <a:pt x="857" y="1"/>
                  </a:lnTo>
                  <a:lnTo>
                    <a:pt x="885" y="4"/>
                  </a:lnTo>
                  <a:lnTo>
                    <a:pt x="914" y="9"/>
                  </a:lnTo>
                  <a:lnTo>
                    <a:pt x="939" y="16"/>
                  </a:lnTo>
                  <a:lnTo>
                    <a:pt x="962" y="22"/>
                  </a:lnTo>
                  <a:lnTo>
                    <a:pt x="982" y="27"/>
                  </a:lnTo>
                  <a:lnTo>
                    <a:pt x="1001" y="33"/>
                  </a:lnTo>
                  <a:lnTo>
                    <a:pt x="1016" y="39"/>
                  </a:lnTo>
                  <a:lnTo>
                    <a:pt x="1030" y="44"/>
                  </a:lnTo>
                  <a:lnTo>
                    <a:pt x="1040" y="49"/>
                  </a:lnTo>
                  <a:lnTo>
                    <a:pt x="1047" y="52"/>
                  </a:lnTo>
                  <a:lnTo>
                    <a:pt x="1052" y="54"/>
                  </a:lnTo>
                  <a:lnTo>
                    <a:pt x="1053" y="55"/>
                  </a:lnTo>
                  <a:lnTo>
                    <a:pt x="1052" y="58"/>
                  </a:lnTo>
                  <a:lnTo>
                    <a:pt x="1050" y="67"/>
                  </a:lnTo>
                  <a:lnTo>
                    <a:pt x="1047" y="81"/>
                  </a:lnTo>
                  <a:lnTo>
                    <a:pt x="1041" y="99"/>
                  </a:lnTo>
                  <a:lnTo>
                    <a:pt x="1035" y="123"/>
                  </a:lnTo>
                  <a:lnTo>
                    <a:pt x="1026" y="147"/>
                  </a:lnTo>
                  <a:lnTo>
                    <a:pt x="1018" y="174"/>
                  </a:lnTo>
                  <a:lnTo>
                    <a:pt x="1009" y="203"/>
                  </a:lnTo>
                  <a:lnTo>
                    <a:pt x="999" y="237"/>
                  </a:lnTo>
                  <a:lnTo>
                    <a:pt x="983" y="288"/>
                  </a:lnTo>
                  <a:lnTo>
                    <a:pt x="966" y="340"/>
                  </a:lnTo>
                  <a:lnTo>
                    <a:pt x="948" y="393"/>
                  </a:lnTo>
                  <a:lnTo>
                    <a:pt x="927" y="447"/>
                  </a:lnTo>
                  <a:lnTo>
                    <a:pt x="913" y="483"/>
                  </a:lnTo>
                  <a:lnTo>
                    <a:pt x="898" y="518"/>
                  </a:lnTo>
                  <a:lnTo>
                    <a:pt x="880" y="553"/>
                  </a:lnTo>
                  <a:lnTo>
                    <a:pt x="852" y="605"/>
                  </a:lnTo>
                  <a:lnTo>
                    <a:pt x="822" y="656"/>
                  </a:lnTo>
                  <a:lnTo>
                    <a:pt x="788" y="705"/>
                  </a:lnTo>
                  <a:lnTo>
                    <a:pt x="752" y="754"/>
                  </a:lnTo>
                  <a:lnTo>
                    <a:pt x="726" y="785"/>
                  </a:lnTo>
                  <a:lnTo>
                    <a:pt x="698" y="815"/>
                  </a:lnTo>
                  <a:lnTo>
                    <a:pt x="669" y="846"/>
                  </a:lnTo>
                  <a:lnTo>
                    <a:pt x="639" y="874"/>
                  </a:lnTo>
                  <a:lnTo>
                    <a:pt x="607" y="901"/>
                  </a:lnTo>
                  <a:lnTo>
                    <a:pt x="574" y="928"/>
                  </a:lnTo>
                  <a:lnTo>
                    <a:pt x="524" y="967"/>
                  </a:lnTo>
                  <a:lnTo>
                    <a:pt x="472" y="1002"/>
                  </a:lnTo>
                  <a:lnTo>
                    <a:pt x="418" y="1034"/>
                  </a:lnTo>
                  <a:lnTo>
                    <a:pt x="364" y="1064"/>
                  </a:lnTo>
                  <a:lnTo>
                    <a:pt x="311" y="1090"/>
                  </a:lnTo>
                  <a:lnTo>
                    <a:pt x="260" y="1113"/>
                  </a:lnTo>
                  <a:lnTo>
                    <a:pt x="226" y="1127"/>
                  </a:lnTo>
                  <a:lnTo>
                    <a:pt x="194" y="1139"/>
                  </a:lnTo>
                  <a:lnTo>
                    <a:pt x="122" y="1139"/>
                  </a:lnTo>
                  <a:lnTo>
                    <a:pt x="124" y="1134"/>
                  </a:lnTo>
                  <a:lnTo>
                    <a:pt x="126" y="1130"/>
                  </a:lnTo>
                  <a:lnTo>
                    <a:pt x="127" y="1125"/>
                  </a:lnTo>
                  <a:lnTo>
                    <a:pt x="129" y="1120"/>
                  </a:lnTo>
                  <a:lnTo>
                    <a:pt x="132" y="1112"/>
                  </a:lnTo>
                  <a:lnTo>
                    <a:pt x="135" y="1102"/>
                  </a:lnTo>
                  <a:lnTo>
                    <a:pt x="153" y="1056"/>
                  </a:lnTo>
                  <a:lnTo>
                    <a:pt x="173" y="1006"/>
                  </a:lnTo>
                  <a:lnTo>
                    <a:pt x="196" y="955"/>
                  </a:lnTo>
                  <a:lnTo>
                    <a:pt x="220" y="901"/>
                  </a:lnTo>
                  <a:lnTo>
                    <a:pt x="247" y="846"/>
                  </a:lnTo>
                  <a:lnTo>
                    <a:pt x="275" y="791"/>
                  </a:lnTo>
                  <a:lnTo>
                    <a:pt x="306" y="737"/>
                  </a:lnTo>
                  <a:lnTo>
                    <a:pt x="338" y="686"/>
                  </a:lnTo>
                  <a:lnTo>
                    <a:pt x="371" y="636"/>
                  </a:lnTo>
                  <a:lnTo>
                    <a:pt x="397" y="602"/>
                  </a:lnTo>
                  <a:lnTo>
                    <a:pt x="422" y="570"/>
                  </a:lnTo>
                  <a:lnTo>
                    <a:pt x="447" y="541"/>
                  </a:lnTo>
                  <a:lnTo>
                    <a:pt x="472" y="513"/>
                  </a:lnTo>
                  <a:lnTo>
                    <a:pt x="496" y="490"/>
                  </a:lnTo>
                  <a:lnTo>
                    <a:pt x="518" y="470"/>
                  </a:lnTo>
                  <a:lnTo>
                    <a:pt x="531" y="457"/>
                  </a:lnTo>
                  <a:lnTo>
                    <a:pt x="544" y="448"/>
                  </a:lnTo>
                  <a:lnTo>
                    <a:pt x="557" y="439"/>
                  </a:lnTo>
                  <a:lnTo>
                    <a:pt x="568" y="429"/>
                  </a:lnTo>
                  <a:lnTo>
                    <a:pt x="578" y="421"/>
                  </a:lnTo>
                  <a:lnTo>
                    <a:pt x="585" y="416"/>
                  </a:lnTo>
                  <a:lnTo>
                    <a:pt x="589" y="413"/>
                  </a:lnTo>
                  <a:lnTo>
                    <a:pt x="592" y="412"/>
                  </a:lnTo>
                  <a:lnTo>
                    <a:pt x="589" y="413"/>
                  </a:lnTo>
                  <a:lnTo>
                    <a:pt x="584" y="415"/>
                  </a:lnTo>
                  <a:lnTo>
                    <a:pt x="577" y="420"/>
                  </a:lnTo>
                  <a:lnTo>
                    <a:pt x="567" y="427"/>
                  </a:lnTo>
                  <a:lnTo>
                    <a:pt x="555" y="436"/>
                  </a:lnTo>
                  <a:lnTo>
                    <a:pt x="542" y="444"/>
                  </a:lnTo>
                  <a:lnTo>
                    <a:pt x="528" y="453"/>
                  </a:lnTo>
                  <a:lnTo>
                    <a:pt x="513" y="464"/>
                  </a:lnTo>
                  <a:lnTo>
                    <a:pt x="489" y="483"/>
                  </a:lnTo>
                  <a:lnTo>
                    <a:pt x="463" y="505"/>
                  </a:lnTo>
                  <a:lnTo>
                    <a:pt x="436" y="530"/>
                  </a:lnTo>
                  <a:lnTo>
                    <a:pt x="408" y="558"/>
                  </a:lnTo>
                  <a:lnTo>
                    <a:pt x="380" y="589"/>
                  </a:lnTo>
                  <a:lnTo>
                    <a:pt x="351" y="621"/>
                  </a:lnTo>
                  <a:lnTo>
                    <a:pt x="313" y="669"/>
                  </a:lnTo>
                  <a:lnTo>
                    <a:pt x="276" y="719"/>
                  </a:lnTo>
                  <a:lnTo>
                    <a:pt x="242" y="771"/>
                  </a:lnTo>
                  <a:lnTo>
                    <a:pt x="207" y="824"/>
                  </a:lnTo>
                  <a:lnTo>
                    <a:pt x="175" y="878"/>
                  </a:lnTo>
                  <a:lnTo>
                    <a:pt x="146" y="931"/>
                  </a:lnTo>
                  <a:lnTo>
                    <a:pt x="119" y="983"/>
                  </a:lnTo>
                  <a:lnTo>
                    <a:pt x="94" y="1031"/>
                  </a:lnTo>
                  <a:lnTo>
                    <a:pt x="74" y="1076"/>
                  </a:lnTo>
                  <a:lnTo>
                    <a:pt x="61" y="1101"/>
                  </a:lnTo>
                  <a:lnTo>
                    <a:pt x="52" y="1124"/>
                  </a:lnTo>
                  <a:lnTo>
                    <a:pt x="45" y="1107"/>
                  </a:lnTo>
                  <a:lnTo>
                    <a:pt x="39" y="1089"/>
                  </a:lnTo>
                  <a:lnTo>
                    <a:pt x="30" y="1060"/>
                  </a:lnTo>
                  <a:lnTo>
                    <a:pt x="22" y="1026"/>
                  </a:lnTo>
                  <a:lnTo>
                    <a:pt x="13" y="990"/>
                  </a:lnTo>
                  <a:lnTo>
                    <a:pt x="7" y="952"/>
                  </a:lnTo>
                  <a:lnTo>
                    <a:pt x="2" y="911"/>
                  </a:lnTo>
                  <a:lnTo>
                    <a:pt x="0" y="869"/>
                  </a:lnTo>
                  <a:lnTo>
                    <a:pt x="0" y="815"/>
                  </a:lnTo>
                  <a:lnTo>
                    <a:pt x="4" y="760"/>
                  </a:lnTo>
                  <a:lnTo>
                    <a:pt x="11" y="703"/>
                  </a:lnTo>
                  <a:lnTo>
                    <a:pt x="24" y="647"/>
                  </a:lnTo>
                  <a:lnTo>
                    <a:pt x="40" y="588"/>
                  </a:lnTo>
                  <a:lnTo>
                    <a:pt x="56" y="541"/>
                  </a:lnTo>
                  <a:lnTo>
                    <a:pt x="77" y="493"/>
                  </a:lnTo>
                  <a:lnTo>
                    <a:pt x="101" y="446"/>
                  </a:lnTo>
                  <a:lnTo>
                    <a:pt x="127" y="400"/>
                  </a:lnTo>
                  <a:lnTo>
                    <a:pt x="158" y="356"/>
                  </a:lnTo>
                  <a:lnTo>
                    <a:pt x="189" y="312"/>
                  </a:lnTo>
                  <a:lnTo>
                    <a:pt x="225" y="271"/>
                  </a:lnTo>
                  <a:lnTo>
                    <a:pt x="263" y="232"/>
                  </a:lnTo>
                  <a:lnTo>
                    <a:pt x="303" y="195"/>
                  </a:lnTo>
                  <a:lnTo>
                    <a:pt x="346" y="161"/>
                  </a:lnTo>
                  <a:lnTo>
                    <a:pt x="390" y="130"/>
                  </a:lnTo>
                  <a:lnTo>
                    <a:pt x="436" y="101"/>
                  </a:lnTo>
                  <a:lnTo>
                    <a:pt x="472" y="82"/>
                  </a:lnTo>
                  <a:lnTo>
                    <a:pt x="508" y="65"/>
                  </a:lnTo>
                  <a:lnTo>
                    <a:pt x="543" y="50"/>
                  </a:lnTo>
                  <a:lnTo>
                    <a:pt x="581" y="37"/>
                  </a:lnTo>
                  <a:lnTo>
                    <a:pt x="630" y="23"/>
                  </a:lnTo>
                  <a:lnTo>
                    <a:pt x="679" y="11"/>
                  </a:lnTo>
                  <a:lnTo>
                    <a:pt x="726" y="3"/>
                  </a:lnTo>
                  <a:lnTo>
                    <a:pt x="773" y="0"/>
                  </a:lnTo>
                  <a:lnTo>
                    <a:pt x="8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9" name="Group 1058"/>
          <p:cNvGrpSpPr/>
          <p:nvPr/>
        </p:nvGrpSpPr>
        <p:grpSpPr>
          <a:xfrm>
            <a:off x="9174309" y="1938338"/>
            <a:ext cx="382588" cy="511175"/>
            <a:chOff x="9109075" y="1938338"/>
            <a:chExt cx="382588" cy="511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8" name="Freeform 527"/>
            <p:cNvSpPr>
              <a:spLocks/>
            </p:cNvSpPr>
            <p:nvPr/>
          </p:nvSpPr>
          <p:spPr bwMode="auto">
            <a:xfrm>
              <a:off x="9188450" y="2247900"/>
              <a:ext cx="63500" cy="82550"/>
            </a:xfrm>
            <a:custGeom>
              <a:avLst/>
              <a:gdLst>
                <a:gd name="T0" fmla="*/ 199 w 405"/>
                <a:gd name="T1" fmla="*/ 0 h 516"/>
                <a:gd name="T2" fmla="*/ 232 w 405"/>
                <a:gd name="T3" fmla="*/ 3 h 516"/>
                <a:gd name="T4" fmla="*/ 261 w 405"/>
                <a:gd name="T5" fmla="*/ 10 h 516"/>
                <a:gd name="T6" fmla="*/ 288 w 405"/>
                <a:gd name="T7" fmla="*/ 21 h 516"/>
                <a:gd name="T8" fmla="*/ 313 w 405"/>
                <a:gd name="T9" fmla="*/ 36 h 516"/>
                <a:gd name="T10" fmla="*/ 335 w 405"/>
                <a:gd name="T11" fmla="*/ 54 h 516"/>
                <a:gd name="T12" fmla="*/ 353 w 405"/>
                <a:gd name="T13" fmla="*/ 76 h 516"/>
                <a:gd name="T14" fmla="*/ 369 w 405"/>
                <a:gd name="T15" fmla="*/ 100 h 516"/>
                <a:gd name="T16" fmla="*/ 382 w 405"/>
                <a:gd name="T17" fmla="*/ 128 h 516"/>
                <a:gd name="T18" fmla="*/ 392 w 405"/>
                <a:gd name="T19" fmla="*/ 156 h 516"/>
                <a:gd name="T20" fmla="*/ 399 w 405"/>
                <a:gd name="T21" fmla="*/ 188 h 516"/>
                <a:gd name="T22" fmla="*/ 404 w 405"/>
                <a:gd name="T23" fmla="*/ 220 h 516"/>
                <a:gd name="T24" fmla="*/ 405 w 405"/>
                <a:gd name="T25" fmla="*/ 254 h 516"/>
                <a:gd name="T26" fmla="*/ 404 w 405"/>
                <a:gd name="T27" fmla="*/ 296 h 516"/>
                <a:gd name="T28" fmla="*/ 397 w 405"/>
                <a:gd name="T29" fmla="*/ 334 h 516"/>
                <a:gd name="T30" fmla="*/ 389 w 405"/>
                <a:gd name="T31" fmla="*/ 369 h 516"/>
                <a:gd name="T32" fmla="*/ 376 w 405"/>
                <a:gd name="T33" fmla="*/ 402 h 516"/>
                <a:gd name="T34" fmla="*/ 359 w 405"/>
                <a:gd name="T35" fmla="*/ 431 h 516"/>
                <a:gd name="T36" fmla="*/ 339 w 405"/>
                <a:gd name="T37" fmla="*/ 456 h 516"/>
                <a:gd name="T38" fmla="*/ 316 w 405"/>
                <a:gd name="T39" fmla="*/ 477 h 516"/>
                <a:gd name="T40" fmla="*/ 290 w 405"/>
                <a:gd name="T41" fmla="*/ 494 h 516"/>
                <a:gd name="T42" fmla="*/ 261 w 405"/>
                <a:gd name="T43" fmla="*/ 506 h 516"/>
                <a:gd name="T44" fmla="*/ 229 w 405"/>
                <a:gd name="T45" fmla="*/ 514 h 516"/>
                <a:gd name="T46" fmla="*/ 195 w 405"/>
                <a:gd name="T47" fmla="*/ 516 h 516"/>
                <a:gd name="T48" fmla="*/ 161 w 405"/>
                <a:gd name="T49" fmla="*/ 514 h 516"/>
                <a:gd name="T50" fmla="*/ 130 w 405"/>
                <a:gd name="T51" fmla="*/ 505 h 516"/>
                <a:gd name="T52" fmla="*/ 101 w 405"/>
                <a:gd name="T53" fmla="*/ 493 h 516"/>
                <a:gd name="T54" fmla="*/ 75 w 405"/>
                <a:gd name="T55" fmla="*/ 475 h 516"/>
                <a:gd name="T56" fmla="*/ 52 w 405"/>
                <a:gd name="T57" fmla="*/ 455 h 516"/>
                <a:gd name="T58" fmla="*/ 32 w 405"/>
                <a:gd name="T59" fmla="*/ 430 h 516"/>
                <a:gd name="T60" fmla="*/ 16 w 405"/>
                <a:gd name="T61" fmla="*/ 402 h 516"/>
                <a:gd name="T62" fmla="*/ 5 w 405"/>
                <a:gd name="T63" fmla="*/ 371 h 516"/>
                <a:gd name="T64" fmla="*/ 1 w 405"/>
                <a:gd name="T65" fmla="*/ 349 h 516"/>
                <a:gd name="T66" fmla="*/ 0 w 405"/>
                <a:gd name="T67" fmla="*/ 326 h 516"/>
                <a:gd name="T68" fmla="*/ 0 w 405"/>
                <a:gd name="T69" fmla="*/ 203 h 516"/>
                <a:gd name="T70" fmla="*/ 1 w 405"/>
                <a:gd name="T71" fmla="*/ 185 h 516"/>
                <a:gd name="T72" fmla="*/ 4 w 405"/>
                <a:gd name="T73" fmla="*/ 167 h 516"/>
                <a:gd name="T74" fmla="*/ 6 w 405"/>
                <a:gd name="T75" fmla="*/ 152 h 516"/>
                <a:gd name="T76" fmla="*/ 19 w 405"/>
                <a:gd name="T77" fmla="*/ 119 h 516"/>
                <a:gd name="T78" fmla="*/ 36 w 405"/>
                <a:gd name="T79" fmla="*/ 88 h 516"/>
                <a:gd name="T80" fmla="*/ 56 w 405"/>
                <a:gd name="T81" fmla="*/ 63 h 516"/>
                <a:gd name="T82" fmla="*/ 80 w 405"/>
                <a:gd name="T83" fmla="*/ 40 h 516"/>
                <a:gd name="T84" fmla="*/ 107 w 405"/>
                <a:gd name="T85" fmla="*/ 23 h 516"/>
                <a:gd name="T86" fmla="*/ 136 w 405"/>
                <a:gd name="T87" fmla="*/ 11 h 516"/>
                <a:gd name="T88" fmla="*/ 167 w 405"/>
                <a:gd name="T89" fmla="*/ 3 h 516"/>
                <a:gd name="T90" fmla="*/ 199 w 405"/>
                <a:gd name="T91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5" h="516">
                  <a:moveTo>
                    <a:pt x="199" y="0"/>
                  </a:moveTo>
                  <a:lnTo>
                    <a:pt x="232" y="3"/>
                  </a:lnTo>
                  <a:lnTo>
                    <a:pt x="261" y="10"/>
                  </a:lnTo>
                  <a:lnTo>
                    <a:pt x="288" y="21"/>
                  </a:lnTo>
                  <a:lnTo>
                    <a:pt x="313" y="36"/>
                  </a:lnTo>
                  <a:lnTo>
                    <a:pt x="335" y="54"/>
                  </a:lnTo>
                  <a:lnTo>
                    <a:pt x="353" y="76"/>
                  </a:lnTo>
                  <a:lnTo>
                    <a:pt x="369" y="100"/>
                  </a:lnTo>
                  <a:lnTo>
                    <a:pt x="382" y="128"/>
                  </a:lnTo>
                  <a:lnTo>
                    <a:pt x="392" y="156"/>
                  </a:lnTo>
                  <a:lnTo>
                    <a:pt x="399" y="188"/>
                  </a:lnTo>
                  <a:lnTo>
                    <a:pt x="404" y="220"/>
                  </a:lnTo>
                  <a:lnTo>
                    <a:pt x="405" y="254"/>
                  </a:lnTo>
                  <a:lnTo>
                    <a:pt x="404" y="296"/>
                  </a:lnTo>
                  <a:lnTo>
                    <a:pt x="397" y="334"/>
                  </a:lnTo>
                  <a:lnTo>
                    <a:pt x="389" y="369"/>
                  </a:lnTo>
                  <a:lnTo>
                    <a:pt x="376" y="402"/>
                  </a:lnTo>
                  <a:lnTo>
                    <a:pt x="359" y="431"/>
                  </a:lnTo>
                  <a:lnTo>
                    <a:pt x="339" y="456"/>
                  </a:lnTo>
                  <a:lnTo>
                    <a:pt x="316" y="477"/>
                  </a:lnTo>
                  <a:lnTo>
                    <a:pt x="290" y="494"/>
                  </a:lnTo>
                  <a:lnTo>
                    <a:pt x="261" y="506"/>
                  </a:lnTo>
                  <a:lnTo>
                    <a:pt x="229" y="514"/>
                  </a:lnTo>
                  <a:lnTo>
                    <a:pt x="195" y="516"/>
                  </a:lnTo>
                  <a:lnTo>
                    <a:pt x="161" y="514"/>
                  </a:lnTo>
                  <a:lnTo>
                    <a:pt x="130" y="505"/>
                  </a:lnTo>
                  <a:lnTo>
                    <a:pt x="101" y="493"/>
                  </a:lnTo>
                  <a:lnTo>
                    <a:pt x="75" y="475"/>
                  </a:lnTo>
                  <a:lnTo>
                    <a:pt x="52" y="455"/>
                  </a:lnTo>
                  <a:lnTo>
                    <a:pt x="32" y="430"/>
                  </a:lnTo>
                  <a:lnTo>
                    <a:pt x="16" y="402"/>
                  </a:lnTo>
                  <a:lnTo>
                    <a:pt x="5" y="371"/>
                  </a:lnTo>
                  <a:lnTo>
                    <a:pt x="1" y="349"/>
                  </a:lnTo>
                  <a:lnTo>
                    <a:pt x="0" y="326"/>
                  </a:lnTo>
                  <a:lnTo>
                    <a:pt x="0" y="203"/>
                  </a:lnTo>
                  <a:lnTo>
                    <a:pt x="1" y="185"/>
                  </a:lnTo>
                  <a:lnTo>
                    <a:pt x="4" y="167"/>
                  </a:lnTo>
                  <a:lnTo>
                    <a:pt x="6" y="152"/>
                  </a:lnTo>
                  <a:lnTo>
                    <a:pt x="19" y="119"/>
                  </a:lnTo>
                  <a:lnTo>
                    <a:pt x="36" y="88"/>
                  </a:lnTo>
                  <a:lnTo>
                    <a:pt x="56" y="63"/>
                  </a:lnTo>
                  <a:lnTo>
                    <a:pt x="80" y="40"/>
                  </a:lnTo>
                  <a:lnTo>
                    <a:pt x="107" y="23"/>
                  </a:lnTo>
                  <a:lnTo>
                    <a:pt x="136" y="11"/>
                  </a:lnTo>
                  <a:lnTo>
                    <a:pt x="167" y="3"/>
                  </a:lnTo>
                  <a:lnTo>
                    <a:pt x="1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528"/>
            <p:cNvSpPr>
              <a:spLocks/>
            </p:cNvSpPr>
            <p:nvPr/>
          </p:nvSpPr>
          <p:spPr bwMode="auto">
            <a:xfrm>
              <a:off x="9363075" y="2246313"/>
              <a:ext cx="66675" cy="84137"/>
            </a:xfrm>
            <a:custGeom>
              <a:avLst/>
              <a:gdLst>
                <a:gd name="T0" fmla="*/ 214 w 421"/>
                <a:gd name="T1" fmla="*/ 0 h 527"/>
                <a:gd name="T2" fmla="*/ 247 w 421"/>
                <a:gd name="T3" fmla="*/ 2 h 527"/>
                <a:gd name="T4" fmla="*/ 276 w 421"/>
                <a:gd name="T5" fmla="*/ 9 h 527"/>
                <a:gd name="T6" fmla="*/ 303 w 421"/>
                <a:gd name="T7" fmla="*/ 21 h 527"/>
                <a:gd name="T8" fmla="*/ 327 w 421"/>
                <a:gd name="T9" fmla="*/ 36 h 527"/>
                <a:gd name="T10" fmla="*/ 348 w 421"/>
                <a:gd name="T11" fmla="*/ 55 h 527"/>
                <a:gd name="T12" fmla="*/ 366 w 421"/>
                <a:gd name="T13" fmla="*/ 76 h 527"/>
                <a:gd name="T14" fmla="*/ 381 w 421"/>
                <a:gd name="T15" fmla="*/ 100 h 527"/>
                <a:gd name="T16" fmla="*/ 394 w 421"/>
                <a:gd name="T17" fmla="*/ 125 h 527"/>
                <a:gd name="T18" fmla="*/ 404 w 421"/>
                <a:gd name="T19" fmla="*/ 152 h 527"/>
                <a:gd name="T20" fmla="*/ 412 w 421"/>
                <a:gd name="T21" fmla="*/ 179 h 527"/>
                <a:gd name="T22" fmla="*/ 417 w 421"/>
                <a:gd name="T23" fmla="*/ 207 h 527"/>
                <a:gd name="T24" fmla="*/ 420 w 421"/>
                <a:gd name="T25" fmla="*/ 235 h 527"/>
                <a:gd name="T26" fmla="*/ 421 w 421"/>
                <a:gd name="T27" fmla="*/ 261 h 527"/>
                <a:gd name="T28" fmla="*/ 418 w 421"/>
                <a:gd name="T29" fmla="*/ 307 h 527"/>
                <a:gd name="T30" fmla="*/ 411 w 421"/>
                <a:gd name="T31" fmla="*/ 349 h 527"/>
                <a:gd name="T32" fmla="*/ 399 w 421"/>
                <a:gd name="T33" fmla="*/ 387 h 527"/>
                <a:gd name="T34" fmla="*/ 382 w 421"/>
                <a:gd name="T35" fmla="*/ 422 h 527"/>
                <a:gd name="T36" fmla="*/ 361 w 421"/>
                <a:gd name="T37" fmla="*/ 452 h 527"/>
                <a:gd name="T38" fmla="*/ 337 w 421"/>
                <a:gd name="T39" fmla="*/ 478 h 527"/>
                <a:gd name="T40" fmla="*/ 310 w 421"/>
                <a:gd name="T41" fmla="*/ 499 h 527"/>
                <a:gd name="T42" fmla="*/ 279 w 421"/>
                <a:gd name="T43" fmla="*/ 515 h 527"/>
                <a:gd name="T44" fmla="*/ 246 w 421"/>
                <a:gd name="T45" fmla="*/ 524 h 527"/>
                <a:gd name="T46" fmla="*/ 211 w 421"/>
                <a:gd name="T47" fmla="*/ 527 h 527"/>
                <a:gd name="T48" fmla="*/ 178 w 421"/>
                <a:gd name="T49" fmla="*/ 524 h 527"/>
                <a:gd name="T50" fmla="*/ 148 w 421"/>
                <a:gd name="T51" fmla="*/ 517 h 527"/>
                <a:gd name="T52" fmla="*/ 119 w 421"/>
                <a:gd name="T53" fmla="*/ 503 h 527"/>
                <a:gd name="T54" fmla="*/ 93 w 421"/>
                <a:gd name="T55" fmla="*/ 486 h 527"/>
                <a:gd name="T56" fmla="*/ 70 w 421"/>
                <a:gd name="T57" fmla="*/ 465 h 527"/>
                <a:gd name="T58" fmla="*/ 49 w 421"/>
                <a:gd name="T59" fmla="*/ 439 h 527"/>
                <a:gd name="T60" fmla="*/ 32 w 421"/>
                <a:gd name="T61" fmla="*/ 409 h 527"/>
                <a:gd name="T62" fmla="*/ 19 w 421"/>
                <a:gd name="T63" fmla="*/ 377 h 527"/>
                <a:gd name="T64" fmla="*/ 8 w 421"/>
                <a:gd name="T65" fmla="*/ 342 h 527"/>
                <a:gd name="T66" fmla="*/ 2 w 421"/>
                <a:gd name="T67" fmla="*/ 305 h 527"/>
                <a:gd name="T68" fmla="*/ 0 w 421"/>
                <a:gd name="T69" fmla="*/ 265 h 527"/>
                <a:gd name="T70" fmla="*/ 1 w 421"/>
                <a:gd name="T71" fmla="*/ 235 h 527"/>
                <a:gd name="T72" fmla="*/ 5 w 421"/>
                <a:gd name="T73" fmla="*/ 205 h 527"/>
                <a:gd name="T74" fmla="*/ 10 w 421"/>
                <a:gd name="T75" fmla="*/ 175 h 527"/>
                <a:gd name="T76" fmla="*/ 19 w 421"/>
                <a:gd name="T77" fmla="*/ 148 h 527"/>
                <a:gd name="T78" fmla="*/ 30 w 421"/>
                <a:gd name="T79" fmla="*/ 121 h 527"/>
                <a:gd name="T80" fmla="*/ 44 w 421"/>
                <a:gd name="T81" fmla="*/ 95 h 527"/>
                <a:gd name="T82" fmla="*/ 59 w 421"/>
                <a:gd name="T83" fmla="*/ 72 h 527"/>
                <a:gd name="T84" fmla="*/ 78 w 421"/>
                <a:gd name="T85" fmla="*/ 52 h 527"/>
                <a:gd name="T86" fmla="*/ 100 w 421"/>
                <a:gd name="T87" fmla="*/ 34 h 527"/>
                <a:gd name="T88" fmla="*/ 124 w 421"/>
                <a:gd name="T89" fmla="*/ 20 h 527"/>
                <a:gd name="T90" fmla="*/ 151 w 421"/>
                <a:gd name="T91" fmla="*/ 8 h 527"/>
                <a:gd name="T92" fmla="*/ 181 w 421"/>
                <a:gd name="T93" fmla="*/ 2 h 527"/>
                <a:gd name="T94" fmla="*/ 214 w 421"/>
                <a:gd name="T95" fmla="*/ 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1" h="527">
                  <a:moveTo>
                    <a:pt x="214" y="0"/>
                  </a:moveTo>
                  <a:lnTo>
                    <a:pt x="247" y="2"/>
                  </a:lnTo>
                  <a:lnTo>
                    <a:pt x="276" y="9"/>
                  </a:lnTo>
                  <a:lnTo>
                    <a:pt x="303" y="21"/>
                  </a:lnTo>
                  <a:lnTo>
                    <a:pt x="327" y="36"/>
                  </a:lnTo>
                  <a:lnTo>
                    <a:pt x="348" y="55"/>
                  </a:lnTo>
                  <a:lnTo>
                    <a:pt x="366" y="76"/>
                  </a:lnTo>
                  <a:lnTo>
                    <a:pt x="381" y="100"/>
                  </a:lnTo>
                  <a:lnTo>
                    <a:pt x="394" y="125"/>
                  </a:lnTo>
                  <a:lnTo>
                    <a:pt x="404" y="152"/>
                  </a:lnTo>
                  <a:lnTo>
                    <a:pt x="412" y="179"/>
                  </a:lnTo>
                  <a:lnTo>
                    <a:pt x="417" y="207"/>
                  </a:lnTo>
                  <a:lnTo>
                    <a:pt x="420" y="235"/>
                  </a:lnTo>
                  <a:lnTo>
                    <a:pt x="421" y="261"/>
                  </a:lnTo>
                  <a:lnTo>
                    <a:pt x="418" y="307"/>
                  </a:lnTo>
                  <a:lnTo>
                    <a:pt x="411" y="349"/>
                  </a:lnTo>
                  <a:lnTo>
                    <a:pt x="399" y="387"/>
                  </a:lnTo>
                  <a:lnTo>
                    <a:pt x="382" y="422"/>
                  </a:lnTo>
                  <a:lnTo>
                    <a:pt x="361" y="452"/>
                  </a:lnTo>
                  <a:lnTo>
                    <a:pt x="337" y="478"/>
                  </a:lnTo>
                  <a:lnTo>
                    <a:pt x="310" y="499"/>
                  </a:lnTo>
                  <a:lnTo>
                    <a:pt x="279" y="515"/>
                  </a:lnTo>
                  <a:lnTo>
                    <a:pt x="246" y="524"/>
                  </a:lnTo>
                  <a:lnTo>
                    <a:pt x="211" y="527"/>
                  </a:lnTo>
                  <a:lnTo>
                    <a:pt x="178" y="524"/>
                  </a:lnTo>
                  <a:lnTo>
                    <a:pt x="148" y="517"/>
                  </a:lnTo>
                  <a:lnTo>
                    <a:pt x="119" y="503"/>
                  </a:lnTo>
                  <a:lnTo>
                    <a:pt x="93" y="486"/>
                  </a:lnTo>
                  <a:lnTo>
                    <a:pt x="70" y="465"/>
                  </a:lnTo>
                  <a:lnTo>
                    <a:pt x="49" y="439"/>
                  </a:lnTo>
                  <a:lnTo>
                    <a:pt x="32" y="409"/>
                  </a:lnTo>
                  <a:lnTo>
                    <a:pt x="19" y="377"/>
                  </a:lnTo>
                  <a:lnTo>
                    <a:pt x="8" y="342"/>
                  </a:lnTo>
                  <a:lnTo>
                    <a:pt x="2" y="305"/>
                  </a:lnTo>
                  <a:lnTo>
                    <a:pt x="0" y="265"/>
                  </a:lnTo>
                  <a:lnTo>
                    <a:pt x="1" y="235"/>
                  </a:lnTo>
                  <a:lnTo>
                    <a:pt x="5" y="205"/>
                  </a:lnTo>
                  <a:lnTo>
                    <a:pt x="10" y="175"/>
                  </a:lnTo>
                  <a:lnTo>
                    <a:pt x="19" y="148"/>
                  </a:lnTo>
                  <a:lnTo>
                    <a:pt x="30" y="121"/>
                  </a:lnTo>
                  <a:lnTo>
                    <a:pt x="44" y="95"/>
                  </a:lnTo>
                  <a:lnTo>
                    <a:pt x="59" y="72"/>
                  </a:lnTo>
                  <a:lnTo>
                    <a:pt x="78" y="52"/>
                  </a:lnTo>
                  <a:lnTo>
                    <a:pt x="100" y="34"/>
                  </a:lnTo>
                  <a:lnTo>
                    <a:pt x="124" y="20"/>
                  </a:lnTo>
                  <a:lnTo>
                    <a:pt x="151" y="8"/>
                  </a:lnTo>
                  <a:lnTo>
                    <a:pt x="181" y="2"/>
                  </a:lnTo>
                  <a:lnTo>
                    <a:pt x="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529"/>
            <p:cNvSpPr>
              <a:spLocks noEditPoints="1"/>
            </p:cNvSpPr>
            <p:nvPr/>
          </p:nvSpPr>
          <p:spPr bwMode="auto">
            <a:xfrm>
              <a:off x="9109075" y="1938338"/>
              <a:ext cx="382588" cy="511175"/>
            </a:xfrm>
            <a:custGeom>
              <a:avLst/>
              <a:gdLst>
                <a:gd name="T0" fmla="*/ 1191 w 2411"/>
                <a:gd name="T1" fmla="*/ 1867 h 3224"/>
                <a:gd name="T2" fmla="*/ 1668 w 2411"/>
                <a:gd name="T3" fmla="*/ 1883 h 3224"/>
                <a:gd name="T4" fmla="*/ 1530 w 2411"/>
                <a:gd name="T5" fmla="*/ 2007 h 3224"/>
                <a:gd name="T6" fmla="*/ 1477 w 2411"/>
                <a:gd name="T7" fmla="*/ 2214 h 3224"/>
                <a:gd name="T8" fmla="*/ 1535 w 2411"/>
                <a:gd name="T9" fmla="*/ 2424 h 3224"/>
                <a:gd name="T10" fmla="*/ 1688 w 2411"/>
                <a:gd name="T11" fmla="*/ 2544 h 3224"/>
                <a:gd name="T12" fmla="*/ 1876 w 2411"/>
                <a:gd name="T13" fmla="*/ 2560 h 3224"/>
                <a:gd name="T14" fmla="*/ 2032 w 2411"/>
                <a:gd name="T15" fmla="*/ 2489 h 3224"/>
                <a:gd name="T16" fmla="*/ 2135 w 2411"/>
                <a:gd name="T17" fmla="*/ 2337 h 3224"/>
                <a:gd name="T18" fmla="*/ 2146 w 2411"/>
                <a:gd name="T19" fmla="*/ 2112 h 3224"/>
                <a:gd name="T20" fmla="*/ 2049 w 2411"/>
                <a:gd name="T21" fmla="*/ 1935 h 3224"/>
                <a:gd name="T22" fmla="*/ 1865 w 2411"/>
                <a:gd name="T23" fmla="*/ 1854 h 3224"/>
                <a:gd name="T24" fmla="*/ 1197 w 2411"/>
                <a:gd name="T25" fmla="*/ 1620 h 3224"/>
                <a:gd name="T26" fmla="*/ 1184 w 2411"/>
                <a:gd name="T27" fmla="*/ 1714 h 3224"/>
                <a:gd name="T28" fmla="*/ 1271 w 2411"/>
                <a:gd name="T29" fmla="*/ 1749 h 3224"/>
                <a:gd name="T30" fmla="*/ 1330 w 2411"/>
                <a:gd name="T31" fmla="*/ 1693 h 3224"/>
                <a:gd name="T32" fmla="*/ 1295 w 2411"/>
                <a:gd name="T33" fmla="*/ 1609 h 3224"/>
                <a:gd name="T34" fmla="*/ 373 w 2411"/>
                <a:gd name="T35" fmla="*/ 2419 h 3224"/>
                <a:gd name="T36" fmla="*/ 483 w 2411"/>
                <a:gd name="T37" fmla="*/ 2436 h 3224"/>
                <a:gd name="T38" fmla="*/ 586 w 2411"/>
                <a:gd name="T39" fmla="*/ 2535 h 3224"/>
                <a:gd name="T40" fmla="*/ 752 w 2411"/>
                <a:gd name="T41" fmla="*/ 2563 h 3224"/>
                <a:gd name="T42" fmla="*/ 907 w 2411"/>
                <a:gd name="T43" fmla="*/ 2498 h 3224"/>
                <a:gd name="T44" fmla="*/ 1011 w 2411"/>
                <a:gd name="T45" fmla="*/ 2340 h 3224"/>
                <a:gd name="T46" fmla="*/ 1022 w 2411"/>
                <a:gd name="T47" fmla="*/ 2102 h 3224"/>
                <a:gd name="T48" fmla="*/ 922 w 2411"/>
                <a:gd name="T49" fmla="*/ 1919 h 3224"/>
                <a:gd name="T50" fmla="*/ 738 w 2411"/>
                <a:gd name="T51" fmla="*/ 1851 h 3224"/>
                <a:gd name="T52" fmla="*/ 566 w 2411"/>
                <a:gd name="T53" fmla="*/ 1904 h 3224"/>
                <a:gd name="T54" fmla="*/ 499 w 2411"/>
                <a:gd name="T55" fmla="*/ 1549 h 3224"/>
                <a:gd name="T56" fmla="*/ 1222 w 2411"/>
                <a:gd name="T57" fmla="*/ 20 h 3224"/>
                <a:gd name="T58" fmla="*/ 1315 w 2411"/>
                <a:gd name="T59" fmla="*/ 131 h 3224"/>
                <a:gd name="T60" fmla="*/ 1469 w 2411"/>
                <a:gd name="T61" fmla="*/ 322 h 3224"/>
                <a:gd name="T62" fmla="*/ 1663 w 2411"/>
                <a:gd name="T63" fmla="*/ 574 h 3224"/>
                <a:gd name="T64" fmla="*/ 1872 w 2411"/>
                <a:gd name="T65" fmla="*/ 865 h 3224"/>
                <a:gd name="T66" fmla="*/ 2073 w 2411"/>
                <a:gd name="T67" fmla="*/ 1178 h 3224"/>
                <a:gd name="T68" fmla="*/ 2245 w 2411"/>
                <a:gd name="T69" fmla="*/ 1492 h 3224"/>
                <a:gd name="T70" fmla="*/ 2365 w 2411"/>
                <a:gd name="T71" fmla="*/ 1785 h 3224"/>
                <a:gd name="T72" fmla="*/ 2411 w 2411"/>
                <a:gd name="T73" fmla="*/ 2039 h 3224"/>
                <a:gd name="T74" fmla="*/ 2332 w 2411"/>
                <a:gd name="T75" fmla="*/ 2462 h 3224"/>
                <a:gd name="T76" fmla="*/ 2115 w 2411"/>
                <a:gd name="T77" fmla="*/ 2817 h 3224"/>
                <a:gd name="T78" fmla="*/ 1789 w 2411"/>
                <a:gd name="T79" fmla="*/ 3075 h 3224"/>
                <a:gd name="T80" fmla="*/ 1383 w 2411"/>
                <a:gd name="T81" fmla="*/ 3210 h 3224"/>
                <a:gd name="T82" fmla="*/ 942 w 2411"/>
                <a:gd name="T83" fmla="*/ 3196 h 3224"/>
                <a:gd name="T84" fmla="*/ 549 w 2411"/>
                <a:gd name="T85" fmla="*/ 3033 h 3224"/>
                <a:gd name="T86" fmla="*/ 242 w 2411"/>
                <a:gd name="T87" fmla="*/ 2752 h 3224"/>
                <a:gd name="T88" fmla="*/ 51 w 2411"/>
                <a:gd name="T89" fmla="*/ 2382 h 3224"/>
                <a:gd name="T90" fmla="*/ 2 w 2411"/>
                <a:gd name="T91" fmla="*/ 1993 h 3224"/>
                <a:gd name="T92" fmla="*/ 64 w 2411"/>
                <a:gd name="T93" fmla="*/ 1729 h 3224"/>
                <a:gd name="T94" fmla="*/ 197 w 2411"/>
                <a:gd name="T95" fmla="*/ 1430 h 3224"/>
                <a:gd name="T96" fmla="*/ 377 w 2411"/>
                <a:gd name="T97" fmla="*/ 1115 h 3224"/>
                <a:gd name="T98" fmla="*/ 582 w 2411"/>
                <a:gd name="T99" fmla="*/ 805 h 3224"/>
                <a:gd name="T100" fmla="*/ 789 w 2411"/>
                <a:gd name="T101" fmla="*/ 519 h 3224"/>
                <a:gd name="T102" fmla="*/ 976 w 2411"/>
                <a:gd name="T103" fmla="*/ 278 h 3224"/>
                <a:gd name="T104" fmla="*/ 1120 w 2411"/>
                <a:gd name="T105" fmla="*/ 101 h 3224"/>
                <a:gd name="T106" fmla="*/ 1198 w 2411"/>
                <a:gd name="T107" fmla="*/ 9 h 3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11" h="3224">
                  <a:moveTo>
                    <a:pt x="1191" y="1867"/>
                  </a:moveTo>
                  <a:lnTo>
                    <a:pt x="1191" y="2550"/>
                  </a:lnTo>
                  <a:lnTo>
                    <a:pt x="1317" y="2550"/>
                  </a:lnTo>
                  <a:lnTo>
                    <a:pt x="1317" y="1867"/>
                  </a:lnTo>
                  <a:lnTo>
                    <a:pt x="1191" y="1867"/>
                  </a:lnTo>
                  <a:close/>
                  <a:moveTo>
                    <a:pt x="1821" y="1851"/>
                  </a:moveTo>
                  <a:lnTo>
                    <a:pt x="1780" y="1853"/>
                  </a:lnTo>
                  <a:lnTo>
                    <a:pt x="1741" y="1860"/>
                  </a:lnTo>
                  <a:lnTo>
                    <a:pt x="1704" y="1869"/>
                  </a:lnTo>
                  <a:lnTo>
                    <a:pt x="1668" y="1883"/>
                  </a:lnTo>
                  <a:lnTo>
                    <a:pt x="1636" y="1901"/>
                  </a:lnTo>
                  <a:lnTo>
                    <a:pt x="1604" y="1922"/>
                  </a:lnTo>
                  <a:lnTo>
                    <a:pt x="1576" y="1947"/>
                  </a:lnTo>
                  <a:lnTo>
                    <a:pt x="1551" y="1976"/>
                  </a:lnTo>
                  <a:lnTo>
                    <a:pt x="1530" y="2007"/>
                  </a:lnTo>
                  <a:lnTo>
                    <a:pt x="1511" y="2043"/>
                  </a:lnTo>
                  <a:lnTo>
                    <a:pt x="1496" y="2081"/>
                  </a:lnTo>
                  <a:lnTo>
                    <a:pt x="1485" y="2122"/>
                  </a:lnTo>
                  <a:lnTo>
                    <a:pt x="1479" y="2166"/>
                  </a:lnTo>
                  <a:lnTo>
                    <a:pt x="1477" y="2214"/>
                  </a:lnTo>
                  <a:lnTo>
                    <a:pt x="1479" y="2262"/>
                  </a:lnTo>
                  <a:lnTo>
                    <a:pt x="1486" y="2307"/>
                  </a:lnTo>
                  <a:lnTo>
                    <a:pt x="1498" y="2350"/>
                  </a:lnTo>
                  <a:lnTo>
                    <a:pt x="1514" y="2388"/>
                  </a:lnTo>
                  <a:lnTo>
                    <a:pt x="1535" y="2424"/>
                  </a:lnTo>
                  <a:lnTo>
                    <a:pt x="1559" y="2456"/>
                  </a:lnTo>
                  <a:lnTo>
                    <a:pt x="1587" y="2484"/>
                  </a:lnTo>
                  <a:lnTo>
                    <a:pt x="1617" y="2508"/>
                  </a:lnTo>
                  <a:lnTo>
                    <a:pt x="1651" y="2529"/>
                  </a:lnTo>
                  <a:lnTo>
                    <a:pt x="1688" y="2544"/>
                  </a:lnTo>
                  <a:lnTo>
                    <a:pt x="1726" y="2555"/>
                  </a:lnTo>
                  <a:lnTo>
                    <a:pt x="1767" y="2563"/>
                  </a:lnTo>
                  <a:lnTo>
                    <a:pt x="1809" y="2565"/>
                  </a:lnTo>
                  <a:lnTo>
                    <a:pt x="1842" y="2564"/>
                  </a:lnTo>
                  <a:lnTo>
                    <a:pt x="1876" y="2560"/>
                  </a:lnTo>
                  <a:lnTo>
                    <a:pt x="1910" y="2552"/>
                  </a:lnTo>
                  <a:lnTo>
                    <a:pt x="1942" y="2541"/>
                  </a:lnTo>
                  <a:lnTo>
                    <a:pt x="1973" y="2528"/>
                  </a:lnTo>
                  <a:lnTo>
                    <a:pt x="2004" y="2511"/>
                  </a:lnTo>
                  <a:lnTo>
                    <a:pt x="2032" y="2489"/>
                  </a:lnTo>
                  <a:lnTo>
                    <a:pt x="2058" y="2466"/>
                  </a:lnTo>
                  <a:lnTo>
                    <a:pt x="2082" y="2439"/>
                  </a:lnTo>
                  <a:lnTo>
                    <a:pt x="2102" y="2408"/>
                  </a:lnTo>
                  <a:lnTo>
                    <a:pt x="2121" y="2374"/>
                  </a:lnTo>
                  <a:lnTo>
                    <a:pt x="2135" y="2337"/>
                  </a:lnTo>
                  <a:lnTo>
                    <a:pt x="2146" y="2296"/>
                  </a:lnTo>
                  <a:lnTo>
                    <a:pt x="2153" y="2251"/>
                  </a:lnTo>
                  <a:lnTo>
                    <a:pt x="2155" y="2203"/>
                  </a:lnTo>
                  <a:lnTo>
                    <a:pt x="2153" y="2155"/>
                  </a:lnTo>
                  <a:lnTo>
                    <a:pt x="2146" y="2112"/>
                  </a:lnTo>
                  <a:lnTo>
                    <a:pt x="2135" y="2069"/>
                  </a:lnTo>
                  <a:lnTo>
                    <a:pt x="2119" y="2031"/>
                  </a:lnTo>
                  <a:lnTo>
                    <a:pt x="2099" y="1996"/>
                  </a:lnTo>
                  <a:lnTo>
                    <a:pt x="2076" y="1964"/>
                  </a:lnTo>
                  <a:lnTo>
                    <a:pt x="2049" y="1935"/>
                  </a:lnTo>
                  <a:lnTo>
                    <a:pt x="2018" y="1911"/>
                  </a:lnTo>
                  <a:lnTo>
                    <a:pt x="1984" y="1889"/>
                  </a:lnTo>
                  <a:lnTo>
                    <a:pt x="1947" y="1873"/>
                  </a:lnTo>
                  <a:lnTo>
                    <a:pt x="1907" y="1862"/>
                  </a:lnTo>
                  <a:lnTo>
                    <a:pt x="1865" y="1854"/>
                  </a:lnTo>
                  <a:lnTo>
                    <a:pt x="1821" y="1851"/>
                  </a:lnTo>
                  <a:close/>
                  <a:moveTo>
                    <a:pt x="1254" y="1598"/>
                  </a:moveTo>
                  <a:lnTo>
                    <a:pt x="1232" y="1600"/>
                  </a:lnTo>
                  <a:lnTo>
                    <a:pt x="1212" y="1609"/>
                  </a:lnTo>
                  <a:lnTo>
                    <a:pt x="1197" y="1620"/>
                  </a:lnTo>
                  <a:lnTo>
                    <a:pt x="1185" y="1636"/>
                  </a:lnTo>
                  <a:lnTo>
                    <a:pt x="1178" y="1654"/>
                  </a:lnTo>
                  <a:lnTo>
                    <a:pt x="1175" y="1676"/>
                  </a:lnTo>
                  <a:lnTo>
                    <a:pt x="1178" y="1696"/>
                  </a:lnTo>
                  <a:lnTo>
                    <a:pt x="1184" y="1714"/>
                  </a:lnTo>
                  <a:lnTo>
                    <a:pt x="1196" y="1730"/>
                  </a:lnTo>
                  <a:lnTo>
                    <a:pt x="1211" y="1742"/>
                  </a:lnTo>
                  <a:lnTo>
                    <a:pt x="1230" y="1749"/>
                  </a:lnTo>
                  <a:lnTo>
                    <a:pt x="1251" y="1751"/>
                  </a:lnTo>
                  <a:lnTo>
                    <a:pt x="1271" y="1749"/>
                  </a:lnTo>
                  <a:lnTo>
                    <a:pt x="1289" y="1744"/>
                  </a:lnTo>
                  <a:lnTo>
                    <a:pt x="1304" y="1735"/>
                  </a:lnTo>
                  <a:lnTo>
                    <a:pt x="1316" y="1723"/>
                  </a:lnTo>
                  <a:lnTo>
                    <a:pt x="1325" y="1709"/>
                  </a:lnTo>
                  <a:lnTo>
                    <a:pt x="1330" y="1693"/>
                  </a:lnTo>
                  <a:lnTo>
                    <a:pt x="1331" y="1676"/>
                  </a:lnTo>
                  <a:lnTo>
                    <a:pt x="1328" y="1654"/>
                  </a:lnTo>
                  <a:lnTo>
                    <a:pt x="1322" y="1636"/>
                  </a:lnTo>
                  <a:lnTo>
                    <a:pt x="1310" y="1620"/>
                  </a:lnTo>
                  <a:lnTo>
                    <a:pt x="1295" y="1609"/>
                  </a:lnTo>
                  <a:lnTo>
                    <a:pt x="1276" y="1600"/>
                  </a:lnTo>
                  <a:lnTo>
                    <a:pt x="1254" y="1598"/>
                  </a:lnTo>
                  <a:close/>
                  <a:moveTo>
                    <a:pt x="374" y="1549"/>
                  </a:moveTo>
                  <a:lnTo>
                    <a:pt x="374" y="2373"/>
                  </a:lnTo>
                  <a:lnTo>
                    <a:pt x="373" y="2419"/>
                  </a:lnTo>
                  <a:lnTo>
                    <a:pt x="372" y="2467"/>
                  </a:lnTo>
                  <a:lnTo>
                    <a:pt x="370" y="2511"/>
                  </a:lnTo>
                  <a:lnTo>
                    <a:pt x="368" y="2550"/>
                  </a:lnTo>
                  <a:lnTo>
                    <a:pt x="477" y="2550"/>
                  </a:lnTo>
                  <a:lnTo>
                    <a:pt x="483" y="2436"/>
                  </a:lnTo>
                  <a:lnTo>
                    <a:pt x="487" y="2436"/>
                  </a:lnTo>
                  <a:lnTo>
                    <a:pt x="508" y="2468"/>
                  </a:lnTo>
                  <a:lnTo>
                    <a:pt x="531" y="2495"/>
                  </a:lnTo>
                  <a:lnTo>
                    <a:pt x="557" y="2517"/>
                  </a:lnTo>
                  <a:lnTo>
                    <a:pt x="586" y="2535"/>
                  </a:lnTo>
                  <a:lnTo>
                    <a:pt x="616" y="2548"/>
                  </a:lnTo>
                  <a:lnTo>
                    <a:pt x="648" y="2557"/>
                  </a:lnTo>
                  <a:lnTo>
                    <a:pt x="683" y="2563"/>
                  </a:lnTo>
                  <a:lnTo>
                    <a:pt x="720" y="2565"/>
                  </a:lnTo>
                  <a:lnTo>
                    <a:pt x="752" y="2563"/>
                  </a:lnTo>
                  <a:lnTo>
                    <a:pt x="786" y="2557"/>
                  </a:lnTo>
                  <a:lnTo>
                    <a:pt x="818" y="2549"/>
                  </a:lnTo>
                  <a:lnTo>
                    <a:pt x="849" y="2535"/>
                  </a:lnTo>
                  <a:lnTo>
                    <a:pt x="879" y="2519"/>
                  </a:lnTo>
                  <a:lnTo>
                    <a:pt x="907" y="2498"/>
                  </a:lnTo>
                  <a:lnTo>
                    <a:pt x="933" y="2474"/>
                  </a:lnTo>
                  <a:lnTo>
                    <a:pt x="957" y="2446"/>
                  </a:lnTo>
                  <a:lnTo>
                    <a:pt x="979" y="2415"/>
                  </a:lnTo>
                  <a:lnTo>
                    <a:pt x="997" y="2379"/>
                  </a:lnTo>
                  <a:lnTo>
                    <a:pt x="1011" y="2340"/>
                  </a:lnTo>
                  <a:lnTo>
                    <a:pt x="1022" y="2297"/>
                  </a:lnTo>
                  <a:lnTo>
                    <a:pt x="1028" y="2250"/>
                  </a:lnTo>
                  <a:lnTo>
                    <a:pt x="1032" y="2200"/>
                  </a:lnTo>
                  <a:lnTo>
                    <a:pt x="1029" y="2150"/>
                  </a:lnTo>
                  <a:lnTo>
                    <a:pt x="1022" y="2102"/>
                  </a:lnTo>
                  <a:lnTo>
                    <a:pt x="1010" y="2059"/>
                  </a:lnTo>
                  <a:lnTo>
                    <a:pt x="994" y="2017"/>
                  </a:lnTo>
                  <a:lnTo>
                    <a:pt x="973" y="1981"/>
                  </a:lnTo>
                  <a:lnTo>
                    <a:pt x="949" y="1948"/>
                  </a:lnTo>
                  <a:lnTo>
                    <a:pt x="922" y="1919"/>
                  </a:lnTo>
                  <a:lnTo>
                    <a:pt x="891" y="1896"/>
                  </a:lnTo>
                  <a:lnTo>
                    <a:pt x="856" y="1877"/>
                  </a:lnTo>
                  <a:lnTo>
                    <a:pt x="819" y="1863"/>
                  </a:lnTo>
                  <a:lnTo>
                    <a:pt x="780" y="1854"/>
                  </a:lnTo>
                  <a:lnTo>
                    <a:pt x="738" y="1851"/>
                  </a:lnTo>
                  <a:lnTo>
                    <a:pt x="698" y="1853"/>
                  </a:lnTo>
                  <a:lnTo>
                    <a:pt x="660" y="1861"/>
                  </a:lnTo>
                  <a:lnTo>
                    <a:pt x="626" y="1871"/>
                  </a:lnTo>
                  <a:lnTo>
                    <a:pt x="594" y="1886"/>
                  </a:lnTo>
                  <a:lnTo>
                    <a:pt x="566" y="1904"/>
                  </a:lnTo>
                  <a:lnTo>
                    <a:pt x="541" y="1926"/>
                  </a:lnTo>
                  <a:lnTo>
                    <a:pt x="520" y="1950"/>
                  </a:lnTo>
                  <a:lnTo>
                    <a:pt x="501" y="1977"/>
                  </a:lnTo>
                  <a:lnTo>
                    <a:pt x="499" y="1977"/>
                  </a:lnTo>
                  <a:lnTo>
                    <a:pt x="499" y="1549"/>
                  </a:lnTo>
                  <a:lnTo>
                    <a:pt x="374" y="1549"/>
                  </a:lnTo>
                  <a:close/>
                  <a:moveTo>
                    <a:pt x="1206" y="0"/>
                  </a:moveTo>
                  <a:lnTo>
                    <a:pt x="1208" y="3"/>
                  </a:lnTo>
                  <a:lnTo>
                    <a:pt x="1213" y="9"/>
                  </a:lnTo>
                  <a:lnTo>
                    <a:pt x="1222" y="20"/>
                  </a:lnTo>
                  <a:lnTo>
                    <a:pt x="1235" y="34"/>
                  </a:lnTo>
                  <a:lnTo>
                    <a:pt x="1250" y="54"/>
                  </a:lnTo>
                  <a:lnTo>
                    <a:pt x="1270" y="76"/>
                  </a:lnTo>
                  <a:lnTo>
                    <a:pt x="1291" y="101"/>
                  </a:lnTo>
                  <a:lnTo>
                    <a:pt x="1315" y="131"/>
                  </a:lnTo>
                  <a:lnTo>
                    <a:pt x="1342" y="163"/>
                  </a:lnTo>
                  <a:lnTo>
                    <a:pt x="1370" y="198"/>
                  </a:lnTo>
                  <a:lnTo>
                    <a:pt x="1402" y="237"/>
                  </a:lnTo>
                  <a:lnTo>
                    <a:pt x="1434" y="278"/>
                  </a:lnTo>
                  <a:lnTo>
                    <a:pt x="1469" y="322"/>
                  </a:lnTo>
                  <a:lnTo>
                    <a:pt x="1506" y="368"/>
                  </a:lnTo>
                  <a:lnTo>
                    <a:pt x="1544" y="416"/>
                  </a:lnTo>
                  <a:lnTo>
                    <a:pt x="1582" y="466"/>
                  </a:lnTo>
                  <a:lnTo>
                    <a:pt x="1622" y="519"/>
                  </a:lnTo>
                  <a:lnTo>
                    <a:pt x="1663" y="574"/>
                  </a:lnTo>
                  <a:lnTo>
                    <a:pt x="1704" y="629"/>
                  </a:lnTo>
                  <a:lnTo>
                    <a:pt x="1745" y="686"/>
                  </a:lnTo>
                  <a:lnTo>
                    <a:pt x="1787" y="745"/>
                  </a:lnTo>
                  <a:lnTo>
                    <a:pt x="1829" y="805"/>
                  </a:lnTo>
                  <a:lnTo>
                    <a:pt x="1872" y="865"/>
                  </a:lnTo>
                  <a:lnTo>
                    <a:pt x="1913" y="927"/>
                  </a:lnTo>
                  <a:lnTo>
                    <a:pt x="1954" y="990"/>
                  </a:lnTo>
                  <a:lnTo>
                    <a:pt x="1995" y="1051"/>
                  </a:lnTo>
                  <a:lnTo>
                    <a:pt x="2034" y="1115"/>
                  </a:lnTo>
                  <a:lnTo>
                    <a:pt x="2073" y="1178"/>
                  </a:lnTo>
                  <a:lnTo>
                    <a:pt x="2111" y="1242"/>
                  </a:lnTo>
                  <a:lnTo>
                    <a:pt x="2147" y="1304"/>
                  </a:lnTo>
                  <a:lnTo>
                    <a:pt x="2181" y="1367"/>
                  </a:lnTo>
                  <a:lnTo>
                    <a:pt x="2215" y="1430"/>
                  </a:lnTo>
                  <a:lnTo>
                    <a:pt x="2245" y="1492"/>
                  </a:lnTo>
                  <a:lnTo>
                    <a:pt x="2274" y="1552"/>
                  </a:lnTo>
                  <a:lnTo>
                    <a:pt x="2301" y="1612"/>
                  </a:lnTo>
                  <a:lnTo>
                    <a:pt x="2325" y="1671"/>
                  </a:lnTo>
                  <a:lnTo>
                    <a:pt x="2347" y="1729"/>
                  </a:lnTo>
                  <a:lnTo>
                    <a:pt x="2365" y="1785"/>
                  </a:lnTo>
                  <a:lnTo>
                    <a:pt x="2382" y="1839"/>
                  </a:lnTo>
                  <a:lnTo>
                    <a:pt x="2395" y="1893"/>
                  </a:lnTo>
                  <a:lnTo>
                    <a:pt x="2403" y="1944"/>
                  </a:lnTo>
                  <a:lnTo>
                    <a:pt x="2409" y="1993"/>
                  </a:lnTo>
                  <a:lnTo>
                    <a:pt x="2411" y="2039"/>
                  </a:lnTo>
                  <a:lnTo>
                    <a:pt x="2408" y="2128"/>
                  </a:lnTo>
                  <a:lnTo>
                    <a:pt x="2398" y="2215"/>
                  </a:lnTo>
                  <a:lnTo>
                    <a:pt x="2382" y="2299"/>
                  </a:lnTo>
                  <a:lnTo>
                    <a:pt x="2360" y="2382"/>
                  </a:lnTo>
                  <a:lnTo>
                    <a:pt x="2332" y="2462"/>
                  </a:lnTo>
                  <a:lnTo>
                    <a:pt x="2299" y="2538"/>
                  </a:lnTo>
                  <a:lnTo>
                    <a:pt x="2260" y="2613"/>
                  </a:lnTo>
                  <a:lnTo>
                    <a:pt x="2217" y="2684"/>
                  </a:lnTo>
                  <a:lnTo>
                    <a:pt x="2168" y="2752"/>
                  </a:lnTo>
                  <a:lnTo>
                    <a:pt x="2115" y="2817"/>
                  </a:lnTo>
                  <a:lnTo>
                    <a:pt x="2058" y="2876"/>
                  </a:lnTo>
                  <a:lnTo>
                    <a:pt x="1996" y="2933"/>
                  </a:lnTo>
                  <a:lnTo>
                    <a:pt x="1931" y="2985"/>
                  </a:lnTo>
                  <a:lnTo>
                    <a:pt x="1862" y="3033"/>
                  </a:lnTo>
                  <a:lnTo>
                    <a:pt x="1789" y="3075"/>
                  </a:lnTo>
                  <a:lnTo>
                    <a:pt x="1714" y="3114"/>
                  </a:lnTo>
                  <a:lnTo>
                    <a:pt x="1635" y="3147"/>
                  </a:lnTo>
                  <a:lnTo>
                    <a:pt x="1553" y="3173"/>
                  </a:lnTo>
                  <a:lnTo>
                    <a:pt x="1470" y="3196"/>
                  </a:lnTo>
                  <a:lnTo>
                    <a:pt x="1383" y="3210"/>
                  </a:lnTo>
                  <a:lnTo>
                    <a:pt x="1296" y="3220"/>
                  </a:lnTo>
                  <a:lnTo>
                    <a:pt x="1206" y="3224"/>
                  </a:lnTo>
                  <a:lnTo>
                    <a:pt x="1116" y="3220"/>
                  </a:lnTo>
                  <a:lnTo>
                    <a:pt x="1027" y="3210"/>
                  </a:lnTo>
                  <a:lnTo>
                    <a:pt x="942" y="3196"/>
                  </a:lnTo>
                  <a:lnTo>
                    <a:pt x="857" y="3173"/>
                  </a:lnTo>
                  <a:lnTo>
                    <a:pt x="776" y="3147"/>
                  </a:lnTo>
                  <a:lnTo>
                    <a:pt x="697" y="3114"/>
                  </a:lnTo>
                  <a:lnTo>
                    <a:pt x="621" y="3075"/>
                  </a:lnTo>
                  <a:lnTo>
                    <a:pt x="549" y="3033"/>
                  </a:lnTo>
                  <a:lnTo>
                    <a:pt x="481" y="2985"/>
                  </a:lnTo>
                  <a:lnTo>
                    <a:pt x="415" y="2933"/>
                  </a:lnTo>
                  <a:lnTo>
                    <a:pt x="353" y="2876"/>
                  </a:lnTo>
                  <a:lnTo>
                    <a:pt x="295" y="2817"/>
                  </a:lnTo>
                  <a:lnTo>
                    <a:pt x="242" y="2752"/>
                  </a:lnTo>
                  <a:lnTo>
                    <a:pt x="195" y="2684"/>
                  </a:lnTo>
                  <a:lnTo>
                    <a:pt x="150" y="2613"/>
                  </a:lnTo>
                  <a:lnTo>
                    <a:pt x="113" y="2538"/>
                  </a:lnTo>
                  <a:lnTo>
                    <a:pt x="79" y="2462"/>
                  </a:lnTo>
                  <a:lnTo>
                    <a:pt x="51" y="2382"/>
                  </a:lnTo>
                  <a:lnTo>
                    <a:pt x="29" y="2299"/>
                  </a:lnTo>
                  <a:lnTo>
                    <a:pt x="13" y="2215"/>
                  </a:lnTo>
                  <a:lnTo>
                    <a:pt x="3" y="2128"/>
                  </a:lnTo>
                  <a:lnTo>
                    <a:pt x="0" y="2039"/>
                  </a:lnTo>
                  <a:lnTo>
                    <a:pt x="2" y="1993"/>
                  </a:lnTo>
                  <a:lnTo>
                    <a:pt x="7" y="1944"/>
                  </a:lnTo>
                  <a:lnTo>
                    <a:pt x="17" y="1893"/>
                  </a:lnTo>
                  <a:lnTo>
                    <a:pt x="29" y="1839"/>
                  </a:lnTo>
                  <a:lnTo>
                    <a:pt x="45" y="1785"/>
                  </a:lnTo>
                  <a:lnTo>
                    <a:pt x="64" y="1729"/>
                  </a:lnTo>
                  <a:lnTo>
                    <a:pt x="85" y="1671"/>
                  </a:lnTo>
                  <a:lnTo>
                    <a:pt x="110" y="1612"/>
                  </a:lnTo>
                  <a:lnTo>
                    <a:pt x="136" y="1552"/>
                  </a:lnTo>
                  <a:lnTo>
                    <a:pt x="166" y="1492"/>
                  </a:lnTo>
                  <a:lnTo>
                    <a:pt x="197" y="1430"/>
                  </a:lnTo>
                  <a:lnTo>
                    <a:pt x="229" y="1367"/>
                  </a:lnTo>
                  <a:lnTo>
                    <a:pt x="264" y="1304"/>
                  </a:lnTo>
                  <a:lnTo>
                    <a:pt x="300" y="1242"/>
                  </a:lnTo>
                  <a:lnTo>
                    <a:pt x="338" y="1178"/>
                  </a:lnTo>
                  <a:lnTo>
                    <a:pt x="377" y="1115"/>
                  </a:lnTo>
                  <a:lnTo>
                    <a:pt x="417" y="1051"/>
                  </a:lnTo>
                  <a:lnTo>
                    <a:pt x="457" y="990"/>
                  </a:lnTo>
                  <a:lnTo>
                    <a:pt x="498" y="927"/>
                  </a:lnTo>
                  <a:lnTo>
                    <a:pt x="540" y="865"/>
                  </a:lnTo>
                  <a:lnTo>
                    <a:pt x="582" y="805"/>
                  </a:lnTo>
                  <a:lnTo>
                    <a:pt x="623" y="745"/>
                  </a:lnTo>
                  <a:lnTo>
                    <a:pt x="666" y="686"/>
                  </a:lnTo>
                  <a:lnTo>
                    <a:pt x="708" y="629"/>
                  </a:lnTo>
                  <a:lnTo>
                    <a:pt x="749" y="574"/>
                  </a:lnTo>
                  <a:lnTo>
                    <a:pt x="789" y="519"/>
                  </a:lnTo>
                  <a:lnTo>
                    <a:pt x="829" y="466"/>
                  </a:lnTo>
                  <a:lnTo>
                    <a:pt x="868" y="416"/>
                  </a:lnTo>
                  <a:lnTo>
                    <a:pt x="905" y="368"/>
                  </a:lnTo>
                  <a:lnTo>
                    <a:pt x="942" y="322"/>
                  </a:lnTo>
                  <a:lnTo>
                    <a:pt x="976" y="278"/>
                  </a:lnTo>
                  <a:lnTo>
                    <a:pt x="1009" y="237"/>
                  </a:lnTo>
                  <a:lnTo>
                    <a:pt x="1040" y="198"/>
                  </a:lnTo>
                  <a:lnTo>
                    <a:pt x="1070" y="163"/>
                  </a:lnTo>
                  <a:lnTo>
                    <a:pt x="1095" y="131"/>
                  </a:lnTo>
                  <a:lnTo>
                    <a:pt x="1120" y="101"/>
                  </a:lnTo>
                  <a:lnTo>
                    <a:pt x="1142" y="76"/>
                  </a:lnTo>
                  <a:lnTo>
                    <a:pt x="1160" y="54"/>
                  </a:lnTo>
                  <a:lnTo>
                    <a:pt x="1177" y="34"/>
                  </a:lnTo>
                  <a:lnTo>
                    <a:pt x="1189" y="20"/>
                  </a:lnTo>
                  <a:lnTo>
                    <a:pt x="1198" y="9"/>
                  </a:lnTo>
                  <a:lnTo>
                    <a:pt x="1204" y="3"/>
                  </a:lnTo>
                  <a:lnTo>
                    <a:pt x="12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44" name="Freeform 534"/>
          <p:cNvSpPr>
            <a:spLocks noEditPoints="1"/>
          </p:cNvSpPr>
          <p:nvPr/>
        </p:nvSpPr>
        <p:spPr bwMode="auto">
          <a:xfrm>
            <a:off x="10072497" y="1963738"/>
            <a:ext cx="457200" cy="450850"/>
          </a:xfrm>
          <a:custGeom>
            <a:avLst/>
            <a:gdLst>
              <a:gd name="T0" fmla="*/ 1110 w 3165"/>
              <a:gd name="T1" fmla="*/ 2687 h 3126"/>
              <a:gd name="T2" fmla="*/ 1418 w 3165"/>
              <a:gd name="T3" fmla="*/ 2769 h 3126"/>
              <a:gd name="T4" fmla="*/ 1735 w 3165"/>
              <a:gd name="T5" fmla="*/ 2770 h 3126"/>
              <a:gd name="T6" fmla="*/ 2044 w 3165"/>
              <a:gd name="T7" fmla="*/ 2691 h 3126"/>
              <a:gd name="T8" fmla="*/ 2327 w 3165"/>
              <a:gd name="T9" fmla="*/ 2533 h 3126"/>
              <a:gd name="T10" fmla="*/ 2565 w 3165"/>
              <a:gd name="T11" fmla="*/ 2298 h 3126"/>
              <a:gd name="T12" fmla="*/ 2725 w 3165"/>
              <a:gd name="T13" fmla="*/ 2019 h 3126"/>
              <a:gd name="T14" fmla="*/ 2805 w 3165"/>
              <a:gd name="T15" fmla="*/ 1714 h 3126"/>
              <a:gd name="T16" fmla="*/ 2803 w 3165"/>
              <a:gd name="T17" fmla="*/ 1401 h 3126"/>
              <a:gd name="T18" fmla="*/ 2721 w 3165"/>
              <a:gd name="T19" fmla="*/ 1096 h 3126"/>
              <a:gd name="T20" fmla="*/ 1474 w 3165"/>
              <a:gd name="T21" fmla="*/ 351 h 3126"/>
              <a:gd name="T22" fmla="*/ 1175 w 3165"/>
              <a:gd name="T23" fmla="*/ 414 h 3126"/>
              <a:gd name="T24" fmla="*/ 896 w 3165"/>
              <a:gd name="T25" fmla="*/ 552 h 3126"/>
              <a:gd name="T26" fmla="*/ 655 w 3165"/>
              <a:gd name="T27" fmla="*/ 760 h 3126"/>
              <a:gd name="T28" fmla="*/ 479 w 3165"/>
              <a:gd name="T29" fmla="*/ 1019 h 3126"/>
              <a:gd name="T30" fmla="*/ 377 w 3165"/>
              <a:gd name="T31" fmla="*/ 1306 h 3126"/>
              <a:gd name="T32" fmla="*/ 350 w 3165"/>
              <a:gd name="T33" fmla="*/ 1606 h 3126"/>
              <a:gd name="T34" fmla="*/ 399 w 3165"/>
              <a:gd name="T35" fmla="*/ 1902 h 3126"/>
              <a:gd name="T36" fmla="*/ 521 w 3165"/>
              <a:gd name="T37" fmla="*/ 2183 h 3126"/>
              <a:gd name="T38" fmla="*/ 1999 w 3165"/>
              <a:gd name="T39" fmla="*/ 418 h 3126"/>
              <a:gd name="T40" fmla="*/ 1702 w 3165"/>
              <a:gd name="T41" fmla="*/ 352 h 3126"/>
              <a:gd name="T42" fmla="*/ 1627 w 3165"/>
              <a:gd name="T43" fmla="*/ 0 h 3126"/>
              <a:gd name="T44" fmla="*/ 1984 w 3165"/>
              <a:gd name="T45" fmla="*/ 50 h 3126"/>
              <a:gd name="T46" fmla="*/ 2324 w 3165"/>
              <a:gd name="T47" fmla="*/ 181 h 3126"/>
              <a:gd name="T48" fmla="*/ 2632 w 3165"/>
              <a:gd name="T49" fmla="*/ 392 h 3126"/>
              <a:gd name="T50" fmla="*/ 2885 w 3165"/>
              <a:gd name="T51" fmla="*/ 673 h 3126"/>
              <a:gd name="T52" fmla="*/ 3058 w 3165"/>
              <a:gd name="T53" fmla="*/ 996 h 3126"/>
              <a:gd name="T54" fmla="*/ 3149 w 3165"/>
              <a:gd name="T55" fmla="*/ 1342 h 3126"/>
              <a:gd name="T56" fmla="*/ 3160 w 3165"/>
              <a:gd name="T57" fmla="*/ 1697 h 3126"/>
              <a:gd name="T58" fmla="*/ 3088 w 3165"/>
              <a:gd name="T59" fmla="*/ 2046 h 3126"/>
              <a:gd name="T60" fmla="*/ 2936 w 3165"/>
              <a:gd name="T61" fmla="*/ 2375 h 3126"/>
              <a:gd name="T62" fmla="*/ 2702 w 3165"/>
              <a:gd name="T63" fmla="*/ 2669 h 3126"/>
              <a:gd name="T64" fmla="*/ 2404 w 3165"/>
              <a:gd name="T65" fmla="*/ 2900 h 3126"/>
              <a:gd name="T66" fmla="*/ 2072 w 3165"/>
              <a:gd name="T67" fmla="*/ 3051 h 3126"/>
              <a:gd name="T68" fmla="*/ 1717 w 3165"/>
              <a:gd name="T69" fmla="*/ 3121 h 3126"/>
              <a:gd name="T70" fmla="*/ 1358 w 3165"/>
              <a:gd name="T71" fmla="*/ 3111 h 3126"/>
              <a:gd name="T72" fmla="*/ 1007 w 3165"/>
              <a:gd name="T73" fmla="*/ 3020 h 3126"/>
              <a:gd name="T74" fmla="*/ 682 w 3165"/>
              <a:gd name="T75" fmla="*/ 2850 h 3126"/>
              <a:gd name="T76" fmla="*/ 397 w 3165"/>
              <a:gd name="T77" fmla="*/ 2599 h 3126"/>
              <a:gd name="T78" fmla="*/ 183 w 3165"/>
              <a:gd name="T79" fmla="*/ 2295 h 3126"/>
              <a:gd name="T80" fmla="*/ 51 w 3165"/>
              <a:gd name="T81" fmla="*/ 1960 h 3126"/>
              <a:gd name="T82" fmla="*/ 0 w 3165"/>
              <a:gd name="T83" fmla="*/ 1608 h 3126"/>
              <a:gd name="T84" fmla="*/ 31 w 3165"/>
              <a:gd name="T85" fmla="*/ 1254 h 3126"/>
              <a:gd name="T86" fmla="*/ 142 w 3165"/>
              <a:gd name="T87" fmla="*/ 912 h 3126"/>
              <a:gd name="T88" fmla="*/ 336 w 3165"/>
              <a:gd name="T89" fmla="*/ 599 h 3126"/>
              <a:gd name="T90" fmla="*/ 606 w 3165"/>
              <a:gd name="T91" fmla="*/ 332 h 3126"/>
              <a:gd name="T92" fmla="*/ 923 w 3165"/>
              <a:gd name="T93" fmla="*/ 141 h 3126"/>
              <a:gd name="T94" fmla="*/ 1268 w 3165"/>
              <a:gd name="T95" fmla="*/ 31 h 3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65" h="3126">
                <a:moveTo>
                  <a:pt x="2649" y="953"/>
                </a:moveTo>
                <a:lnTo>
                  <a:pt x="965" y="2617"/>
                </a:lnTo>
                <a:lnTo>
                  <a:pt x="1036" y="2655"/>
                </a:lnTo>
                <a:lnTo>
                  <a:pt x="1110" y="2687"/>
                </a:lnTo>
                <a:lnTo>
                  <a:pt x="1186" y="2715"/>
                </a:lnTo>
                <a:lnTo>
                  <a:pt x="1262" y="2738"/>
                </a:lnTo>
                <a:lnTo>
                  <a:pt x="1340" y="2756"/>
                </a:lnTo>
                <a:lnTo>
                  <a:pt x="1418" y="2769"/>
                </a:lnTo>
                <a:lnTo>
                  <a:pt x="1497" y="2776"/>
                </a:lnTo>
                <a:lnTo>
                  <a:pt x="1576" y="2779"/>
                </a:lnTo>
                <a:lnTo>
                  <a:pt x="1656" y="2777"/>
                </a:lnTo>
                <a:lnTo>
                  <a:pt x="1735" y="2770"/>
                </a:lnTo>
                <a:lnTo>
                  <a:pt x="1813" y="2758"/>
                </a:lnTo>
                <a:lnTo>
                  <a:pt x="1891" y="2742"/>
                </a:lnTo>
                <a:lnTo>
                  <a:pt x="1968" y="2719"/>
                </a:lnTo>
                <a:lnTo>
                  <a:pt x="2044" y="2691"/>
                </a:lnTo>
                <a:lnTo>
                  <a:pt x="2118" y="2660"/>
                </a:lnTo>
                <a:lnTo>
                  <a:pt x="2190" y="2623"/>
                </a:lnTo>
                <a:lnTo>
                  <a:pt x="2260" y="2580"/>
                </a:lnTo>
                <a:lnTo>
                  <a:pt x="2327" y="2533"/>
                </a:lnTo>
                <a:lnTo>
                  <a:pt x="2392" y="2481"/>
                </a:lnTo>
                <a:lnTo>
                  <a:pt x="2454" y="2424"/>
                </a:lnTo>
                <a:lnTo>
                  <a:pt x="2512" y="2363"/>
                </a:lnTo>
                <a:lnTo>
                  <a:pt x="2565" y="2298"/>
                </a:lnTo>
                <a:lnTo>
                  <a:pt x="2612" y="2232"/>
                </a:lnTo>
                <a:lnTo>
                  <a:pt x="2655" y="2162"/>
                </a:lnTo>
                <a:lnTo>
                  <a:pt x="2693" y="2092"/>
                </a:lnTo>
                <a:lnTo>
                  <a:pt x="2725" y="2019"/>
                </a:lnTo>
                <a:lnTo>
                  <a:pt x="2753" y="1944"/>
                </a:lnTo>
                <a:lnTo>
                  <a:pt x="2775" y="1869"/>
                </a:lnTo>
                <a:lnTo>
                  <a:pt x="2793" y="1792"/>
                </a:lnTo>
                <a:lnTo>
                  <a:pt x="2805" y="1714"/>
                </a:lnTo>
                <a:lnTo>
                  <a:pt x="2812" y="1635"/>
                </a:lnTo>
                <a:lnTo>
                  <a:pt x="2815" y="1558"/>
                </a:lnTo>
                <a:lnTo>
                  <a:pt x="2811" y="1479"/>
                </a:lnTo>
                <a:lnTo>
                  <a:pt x="2803" y="1401"/>
                </a:lnTo>
                <a:lnTo>
                  <a:pt x="2791" y="1323"/>
                </a:lnTo>
                <a:lnTo>
                  <a:pt x="2772" y="1246"/>
                </a:lnTo>
                <a:lnTo>
                  <a:pt x="2749" y="1171"/>
                </a:lnTo>
                <a:lnTo>
                  <a:pt x="2721" y="1096"/>
                </a:lnTo>
                <a:lnTo>
                  <a:pt x="2687" y="1023"/>
                </a:lnTo>
                <a:lnTo>
                  <a:pt x="2649" y="953"/>
                </a:lnTo>
                <a:close/>
                <a:moveTo>
                  <a:pt x="1549" y="347"/>
                </a:moveTo>
                <a:lnTo>
                  <a:pt x="1474" y="351"/>
                </a:lnTo>
                <a:lnTo>
                  <a:pt x="1398" y="360"/>
                </a:lnTo>
                <a:lnTo>
                  <a:pt x="1322" y="374"/>
                </a:lnTo>
                <a:lnTo>
                  <a:pt x="1248" y="392"/>
                </a:lnTo>
                <a:lnTo>
                  <a:pt x="1175" y="414"/>
                </a:lnTo>
                <a:lnTo>
                  <a:pt x="1103" y="441"/>
                </a:lnTo>
                <a:lnTo>
                  <a:pt x="1032" y="474"/>
                </a:lnTo>
                <a:lnTo>
                  <a:pt x="964" y="510"/>
                </a:lnTo>
                <a:lnTo>
                  <a:pt x="896" y="552"/>
                </a:lnTo>
                <a:lnTo>
                  <a:pt x="832" y="597"/>
                </a:lnTo>
                <a:lnTo>
                  <a:pt x="770" y="647"/>
                </a:lnTo>
                <a:lnTo>
                  <a:pt x="711" y="702"/>
                </a:lnTo>
                <a:lnTo>
                  <a:pt x="655" y="760"/>
                </a:lnTo>
                <a:lnTo>
                  <a:pt x="604" y="822"/>
                </a:lnTo>
                <a:lnTo>
                  <a:pt x="558" y="886"/>
                </a:lnTo>
                <a:lnTo>
                  <a:pt x="516" y="952"/>
                </a:lnTo>
                <a:lnTo>
                  <a:pt x="479" y="1019"/>
                </a:lnTo>
                <a:lnTo>
                  <a:pt x="447" y="1089"/>
                </a:lnTo>
                <a:lnTo>
                  <a:pt x="419" y="1160"/>
                </a:lnTo>
                <a:lnTo>
                  <a:pt x="396" y="1233"/>
                </a:lnTo>
                <a:lnTo>
                  <a:pt x="377" y="1306"/>
                </a:lnTo>
                <a:lnTo>
                  <a:pt x="364" y="1381"/>
                </a:lnTo>
                <a:lnTo>
                  <a:pt x="354" y="1455"/>
                </a:lnTo>
                <a:lnTo>
                  <a:pt x="350" y="1530"/>
                </a:lnTo>
                <a:lnTo>
                  <a:pt x="350" y="1606"/>
                </a:lnTo>
                <a:lnTo>
                  <a:pt x="355" y="1680"/>
                </a:lnTo>
                <a:lnTo>
                  <a:pt x="365" y="1755"/>
                </a:lnTo>
                <a:lnTo>
                  <a:pt x="379" y="1830"/>
                </a:lnTo>
                <a:lnTo>
                  <a:pt x="399" y="1902"/>
                </a:lnTo>
                <a:lnTo>
                  <a:pt x="422" y="1975"/>
                </a:lnTo>
                <a:lnTo>
                  <a:pt x="451" y="2046"/>
                </a:lnTo>
                <a:lnTo>
                  <a:pt x="484" y="2115"/>
                </a:lnTo>
                <a:lnTo>
                  <a:pt x="521" y="2183"/>
                </a:lnTo>
                <a:lnTo>
                  <a:pt x="2210" y="515"/>
                </a:lnTo>
                <a:lnTo>
                  <a:pt x="2142" y="478"/>
                </a:lnTo>
                <a:lnTo>
                  <a:pt x="2072" y="445"/>
                </a:lnTo>
                <a:lnTo>
                  <a:pt x="1999" y="418"/>
                </a:lnTo>
                <a:lnTo>
                  <a:pt x="1926" y="394"/>
                </a:lnTo>
                <a:lnTo>
                  <a:pt x="1852" y="376"/>
                </a:lnTo>
                <a:lnTo>
                  <a:pt x="1777" y="361"/>
                </a:lnTo>
                <a:lnTo>
                  <a:pt x="1702" y="352"/>
                </a:lnTo>
                <a:lnTo>
                  <a:pt x="1626" y="347"/>
                </a:lnTo>
                <a:lnTo>
                  <a:pt x="1549" y="347"/>
                </a:lnTo>
                <a:close/>
                <a:moveTo>
                  <a:pt x="1538" y="0"/>
                </a:moveTo>
                <a:lnTo>
                  <a:pt x="1627" y="0"/>
                </a:lnTo>
                <a:lnTo>
                  <a:pt x="1717" y="5"/>
                </a:lnTo>
                <a:lnTo>
                  <a:pt x="1807" y="15"/>
                </a:lnTo>
                <a:lnTo>
                  <a:pt x="1896" y="31"/>
                </a:lnTo>
                <a:lnTo>
                  <a:pt x="1984" y="50"/>
                </a:lnTo>
                <a:lnTo>
                  <a:pt x="2072" y="76"/>
                </a:lnTo>
                <a:lnTo>
                  <a:pt x="2158" y="105"/>
                </a:lnTo>
                <a:lnTo>
                  <a:pt x="2241" y="141"/>
                </a:lnTo>
                <a:lnTo>
                  <a:pt x="2324" y="181"/>
                </a:lnTo>
                <a:lnTo>
                  <a:pt x="2404" y="226"/>
                </a:lnTo>
                <a:lnTo>
                  <a:pt x="2483" y="276"/>
                </a:lnTo>
                <a:lnTo>
                  <a:pt x="2559" y="332"/>
                </a:lnTo>
                <a:lnTo>
                  <a:pt x="2632" y="392"/>
                </a:lnTo>
                <a:lnTo>
                  <a:pt x="2702" y="457"/>
                </a:lnTo>
                <a:lnTo>
                  <a:pt x="2768" y="526"/>
                </a:lnTo>
                <a:lnTo>
                  <a:pt x="2829" y="599"/>
                </a:lnTo>
                <a:lnTo>
                  <a:pt x="2885" y="673"/>
                </a:lnTo>
                <a:lnTo>
                  <a:pt x="2936" y="751"/>
                </a:lnTo>
                <a:lnTo>
                  <a:pt x="2981" y="831"/>
                </a:lnTo>
                <a:lnTo>
                  <a:pt x="3022" y="912"/>
                </a:lnTo>
                <a:lnTo>
                  <a:pt x="3058" y="996"/>
                </a:lnTo>
                <a:lnTo>
                  <a:pt x="3088" y="1080"/>
                </a:lnTo>
                <a:lnTo>
                  <a:pt x="3114" y="1167"/>
                </a:lnTo>
                <a:lnTo>
                  <a:pt x="3134" y="1254"/>
                </a:lnTo>
                <a:lnTo>
                  <a:pt x="3149" y="1342"/>
                </a:lnTo>
                <a:lnTo>
                  <a:pt x="3160" y="1430"/>
                </a:lnTo>
                <a:lnTo>
                  <a:pt x="3165" y="1519"/>
                </a:lnTo>
                <a:lnTo>
                  <a:pt x="3165" y="1608"/>
                </a:lnTo>
                <a:lnTo>
                  <a:pt x="3160" y="1697"/>
                </a:lnTo>
                <a:lnTo>
                  <a:pt x="3149" y="1785"/>
                </a:lnTo>
                <a:lnTo>
                  <a:pt x="3134" y="1873"/>
                </a:lnTo>
                <a:lnTo>
                  <a:pt x="3114" y="1960"/>
                </a:lnTo>
                <a:lnTo>
                  <a:pt x="3088" y="2046"/>
                </a:lnTo>
                <a:lnTo>
                  <a:pt x="3058" y="2131"/>
                </a:lnTo>
                <a:lnTo>
                  <a:pt x="3022" y="2215"/>
                </a:lnTo>
                <a:lnTo>
                  <a:pt x="2981" y="2295"/>
                </a:lnTo>
                <a:lnTo>
                  <a:pt x="2936" y="2375"/>
                </a:lnTo>
                <a:lnTo>
                  <a:pt x="2885" y="2453"/>
                </a:lnTo>
                <a:lnTo>
                  <a:pt x="2829" y="2528"/>
                </a:lnTo>
                <a:lnTo>
                  <a:pt x="2768" y="2599"/>
                </a:lnTo>
                <a:lnTo>
                  <a:pt x="2702" y="2669"/>
                </a:lnTo>
                <a:lnTo>
                  <a:pt x="2632" y="2734"/>
                </a:lnTo>
                <a:lnTo>
                  <a:pt x="2559" y="2795"/>
                </a:lnTo>
                <a:lnTo>
                  <a:pt x="2483" y="2850"/>
                </a:lnTo>
                <a:lnTo>
                  <a:pt x="2404" y="2900"/>
                </a:lnTo>
                <a:lnTo>
                  <a:pt x="2324" y="2945"/>
                </a:lnTo>
                <a:lnTo>
                  <a:pt x="2241" y="2985"/>
                </a:lnTo>
                <a:lnTo>
                  <a:pt x="2158" y="3020"/>
                </a:lnTo>
                <a:lnTo>
                  <a:pt x="2072" y="3051"/>
                </a:lnTo>
                <a:lnTo>
                  <a:pt x="1984" y="3075"/>
                </a:lnTo>
                <a:lnTo>
                  <a:pt x="1896" y="3096"/>
                </a:lnTo>
                <a:lnTo>
                  <a:pt x="1807" y="3111"/>
                </a:lnTo>
                <a:lnTo>
                  <a:pt x="1717" y="3121"/>
                </a:lnTo>
                <a:lnTo>
                  <a:pt x="1627" y="3126"/>
                </a:lnTo>
                <a:lnTo>
                  <a:pt x="1538" y="3126"/>
                </a:lnTo>
                <a:lnTo>
                  <a:pt x="1448" y="3121"/>
                </a:lnTo>
                <a:lnTo>
                  <a:pt x="1358" y="3111"/>
                </a:lnTo>
                <a:lnTo>
                  <a:pt x="1268" y="3096"/>
                </a:lnTo>
                <a:lnTo>
                  <a:pt x="1180" y="3075"/>
                </a:lnTo>
                <a:lnTo>
                  <a:pt x="1093" y="3051"/>
                </a:lnTo>
                <a:lnTo>
                  <a:pt x="1007" y="3020"/>
                </a:lnTo>
                <a:lnTo>
                  <a:pt x="923" y="2985"/>
                </a:lnTo>
                <a:lnTo>
                  <a:pt x="840" y="2945"/>
                </a:lnTo>
                <a:lnTo>
                  <a:pt x="761" y="2900"/>
                </a:lnTo>
                <a:lnTo>
                  <a:pt x="682" y="2850"/>
                </a:lnTo>
                <a:lnTo>
                  <a:pt x="606" y="2795"/>
                </a:lnTo>
                <a:lnTo>
                  <a:pt x="533" y="2734"/>
                </a:lnTo>
                <a:lnTo>
                  <a:pt x="462" y="2669"/>
                </a:lnTo>
                <a:lnTo>
                  <a:pt x="397" y="2599"/>
                </a:lnTo>
                <a:lnTo>
                  <a:pt x="336" y="2528"/>
                </a:lnTo>
                <a:lnTo>
                  <a:pt x="280" y="2453"/>
                </a:lnTo>
                <a:lnTo>
                  <a:pt x="229" y="2375"/>
                </a:lnTo>
                <a:lnTo>
                  <a:pt x="183" y="2295"/>
                </a:lnTo>
                <a:lnTo>
                  <a:pt x="142" y="2215"/>
                </a:lnTo>
                <a:lnTo>
                  <a:pt x="107" y="2131"/>
                </a:lnTo>
                <a:lnTo>
                  <a:pt x="77" y="2046"/>
                </a:lnTo>
                <a:lnTo>
                  <a:pt x="51" y="1960"/>
                </a:lnTo>
                <a:lnTo>
                  <a:pt x="31" y="1873"/>
                </a:lnTo>
                <a:lnTo>
                  <a:pt x="16" y="1785"/>
                </a:lnTo>
                <a:lnTo>
                  <a:pt x="5" y="1697"/>
                </a:lnTo>
                <a:lnTo>
                  <a:pt x="0" y="1608"/>
                </a:lnTo>
                <a:lnTo>
                  <a:pt x="0" y="1519"/>
                </a:lnTo>
                <a:lnTo>
                  <a:pt x="5" y="1430"/>
                </a:lnTo>
                <a:lnTo>
                  <a:pt x="16" y="1342"/>
                </a:lnTo>
                <a:lnTo>
                  <a:pt x="31" y="1254"/>
                </a:lnTo>
                <a:lnTo>
                  <a:pt x="51" y="1167"/>
                </a:lnTo>
                <a:lnTo>
                  <a:pt x="77" y="1080"/>
                </a:lnTo>
                <a:lnTo>
                  <a:pt x="107" y="996"/>
                </a:lnTo>
                <a:lnTo>
                  <a:pt x="142" y="912"/>
                </a:lnTo>
                <a:lnTo>
                  <a:pt x="183" y="831"/>
                </a:lnTo>
                <a:lnTo>
                  <a:pt x="229" y="751"/>
                </a:lnTo>
                <a:lnTo>
                  <a:pt x="280" y="673"/>
                </a:lnTo>
                <a:lnTo>
                  <a:pt x="336" y="599"/>
                </a:lnTo>
                <a:lnTo>
                  <a:pt x="397" y="526"/>
                </a:lnTo>
                <a:lnTo>
                  <a:pt x="462" y="457"/>
                </a:lnTo>
                <a:lnTo>
                  <a:pt x="533" y="392"/>
                </a:lnTo>
                <a:lnTo>
                  <a:pt x="606" y="332"/>
                </a:lnTo>
                <a:lnTo>
                  <a:pt x="682" y="276"/>
                </a:lnTo>
                <a:lnTo>
                  <a:pt x="761" y="226"/>
                </a:lnTo>
                <a:lnTo>
                  <a:pt x="840" y="181"/>
                </a:lnTo>
                <a:lnTo>
                  <a:pt x="923" y="141"/>
                </a:lnTo>
                <a:lnTo>
                  <a:pt x="1007" y="105"/>
                </a:lnTo>
                <a:lnTo>
                  <a:pt x="1093" y="76"/>
                </a:lnTo>
                <a:lnTo>
                  <a:pt x="1180" y="50"/>
                </a:lnTo>
                <a:lnTo>
                  <a:pt x="1268" y="31"/>
                </a:lnTo>
                <a:lnTo>
                  <a:pt x="1358" y="15"/>
                </a:lnTo>
                <a:lnTo>
                  <a:pt x="1448" y="5"/>
                </a:lnTo>
                <a:lnTo>
                  <a:pt x="15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60" name="Group 1059"/>
          <p:cNvGrpSpPr/>
          <p:nvPr/>
        </p:nvGrpSpPr>
        <p:grpSpPr>
          <a:xfrm>
            <a:off x="11036571" y="1898651"/>
            <a:ext cx="400050" cy="584200"/>
            <a:chOff x="10977563" y="1898651"/>
            <a:chExt cx="400050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8" name="Freeform 539"/>
            <p:cNvSpPr>
              <a:spLocks noEditPoints="1"/>
            </p:cNvSpPr>
            <p:nvPr/>
          </p:nvSpPr>
          <p:spPr bwMode="auto">
            <a:xfrm>
              <a:off x="10977563" y="1898651"/>
              <a:ext cx="400050" cy="584200"/>
            </a:xfrm>
            <a:custGeom>
              <a:avLst/>
              <a:gdLst>
                <a:gd name="T0" fmla="*/ 1075 w 2264"/>
                <a:gd name="T1" fmla="*/ 155 h 3312"/>
                <a:gd name="T2" fmla="*/ 955 w 2264"/>
                <a:gd name="T3" fmla="*/ 298 h 3312"/>
                <a:gd name="T4" fmla="*/ 799 w 2264"/>
                <a:gd name="T5" fmla="*/ 491 h 3312"/>
                <a:gd name="T6" fmla="*/ 625 w 2264"/>
                <a:gd name="T7" fmla="*/ 720 h 3312"/>
                <a:gd name="T8" fmla="*/ 450 w 2264"/>
                <a:gd name="T9" fmla="*/ 972 h 3312"/>
                <a:gd name="T10" fmla="*/ 289 w 2264"/>
                <a:gd name="T11" fmla="*/ 1232 h 3312"/>
                <a:gd name="T12" fmla="*/ 161 w 2264"/>
                <a:gd name="T13" fmla="*/ 1485 h 3312"/>
                <a:gd name="T14" fmla="*/ 79 w 2264"/>
                <a:gd name="T15" fmla="*/ 1719 h 3312"/>
                <a:gd name="T16" fmla="*/ 62 w 2264"/>
                <a:gd name="T17" fmla="*/ 1958 h 3312"/>
                <a:gd name="T18" fmla="*/ 135 w 2264"/>
                <a:gd name="T19" fmla="*/ 2272 h 3312"/>
                <a:gd name="T20" fmla="*/ 295 w 2264"/>
                <a:gd name="T21" fmla="*/ 2543 h 3312"/>
                <a:gd name="T22" fmla="*/ 524 w 2264"/>
                <a:gd name="T23" fmla="*/ 2754 h 3312"/>
                <a:gd name="T24" fmla="*/ 809 w 2264"/>
                <a:gd name="T25" fmla="*/ 2893 h 3312"/>
                <a:gd name="T26" fmla="*/ 1132 w 2264"/>
                <a:gd name="T27" fmla="*/ 2943 h 3312"/>
                <a:gd name="T28" fmla="*/ 1456 w 2264"/>
                <a:gd name="T29" fmla="*/ 2894 h 3312"/>
                <a:gd name="T30" fmla="*/ 1740 w 2264"/>
                <a:gd name="T31" fmla="*/ 2755 h 3312"/>
                <a:gd name="T32" fmla="*/ 1970 w 2264"/>
                <a:gd name="T33" fmla="*/ 2543 h 3312"/>
                <a:gd name="T34" fmla="*/ 2129 w 2264"/>
                <a:gd name="T35" fmla="*/ 2272 h 3312"/>
                <a:gd name="T36" fmla="*/ 2202 w 2264"/>
                <a:gd name="T37" fmla="*/ 1958 h 3312"/>
                <a:gd name="T38" fmla="*/ 2186 w 2264"/>
                <a:gd name="T39" fmla="*/ 1719 h 3312"/>
                <a:gd name="T40" fmla="*/ 2104 w 2264"/>
                <a:gd name="T41" fmla="*/ 1485 h 3312"/>
                <a:gd name="T42" fmla="*/ 1974 w 2264"/>
                <a:gd name="T43" fmla="*/ 1232 h 3312"/>
                <a:gd name="T44" fmla="*/ 1813 w 2264"/>
                <a:gd name="T45" fmla="*/ 972 h 3312"/>
                <a:gd name="T46" fmla="*/ 1638 w 2264"/>
                <a:gd name="T47" fmla="*/ 720 h 3312"/>
                <a:gd name="T48" fmla="*/ 1466 w 2264"/>
                <a:gd name="T49" fmla="*/ 491 h 3312"/>
                <a:gd name="T50" fmla="*/ 1310 w 2264"/>
                <a:gd name="T51" fmla="*/ 298 h 3312"/>
                <a:gd name="T52" fmla="*/ 1190 w 2264"/>
                <a:gd name="T53" fmla="*/ 155 h 3312"/>
                <a:gd name="T54" fmla="*/ 1132 w 2264"/>
                <a:gd name="T55" fmla="*/ 0 h 3312"/>
                <a:gd name="T56" fmla="*/ 1182 w 2264"/>
                <a:gd name="T57" fmla="*/ 56 h 3312"/>
                <a:gd name="T58" fmla="*/ 1265 w 2264"/>
                <a:gd name="T59" fmla="*/ 152 h 3312"/>
                <a:gd name="T60" fmla="*/ 1389 w 2264"/>
                <a:gd name="T61" fmla="*/ 300 h 3312"/>
                <a:gd name="T62" fmla="*/ 1540 w 2264"/>
                <a:gd name="T63" fmla="*/ 490 h 3312"/>
                <a:gd name="T64" fmla="*/ 1705 w 2264"/>
                <a:gd name="T65" fmla="*/ 710 h 3312"/>
                <a:gd name="T66" fmla="*/ 1871 w 2264"/>
                <a:gd name="T67" fmla="*/ 950 h 3312"/>
                <a:gd name="T68" fmla="*/ 2023 w 2264"/>
                <a:gd name="T69" fmla="*/ 1197 h 3312"/>
                <a:gd name="T70" fmla="*/ 2148 w 2264"/>
                <a:gd name="T71" fmla="*/ 1441 h 3312"/>
                <a:gd name="T72" fmla="*/ 2232 w 2264"/>
                <a:gd name="T73" fmla="*/ 1670 h 3312"/>
                <a:gd name="T74" fmla="*/ 2264 w 2264"/>
                <a:gd name="T75" fmla="*/ 1874 h 3312"/>
                <a:gd name="T76" fmla="*/ 2215 w 2264"/>
                <a:gd name="T77" fmla="*/ 2204 h 3312"/>
                <a:gd name="T78" fmla="*/ 2076 w 2264"/>
                <a:gd name="T79" fmla="*/ 2495 h 3312"/>
                <a:gd name="T80" fmla="*/ 1863 w 2264"/>
                <a:gd name="T81" fmla="*/ 2733 h 3312"/>
                <a:gd name="T82" fmla="*/ 1591 w 2264"/>
                <a:gd name="T83" fmla="*/ 2903 h 3312"/>
                <a:gd name="T84" fmla="*/ 1274 w 2264"/>
                <a:gd name="T85" fmla="*/ 2991 h 3312"/>
                <a:gd name="T86" fmla="*/ 1131 w 2264"/>
                <a:gd name="T87" fmla="*/ 3001 h 3312"/>
                <a:gd name="T88" fmla="*/ 789 w 2264"/>
                <a:gd name="T89" fmla="*/ 2949 h 3312"/>
                <a:gd name="T90" fmla="*/ 490 w 2264"/>
                <a:gd name="T91" fmla="*/ 2803 h 3312"/>
                <a:gd name="T92" fmla="*/ 248 w 2264"/>
                <a:gd name="T93" fmla="*/ 2578 h 3312"/>
                <a:gd name="T94" fmla="*/ 81 w 2264"/>
                <a:gd name="T95" fmla="*/ 2293 h 3312"/>
                <a:gd name="T96" fmla="*/ 3 w 2264"/>
                <a:gd name="T97" fmla="*/ 1962 h 3312"/>
                <a:gd name="T98" fmla="*/ 18 w 2264"/>
                <a:gd name="T99" fmla="*/ 1724 h 3312"/>
                <a:gd name="T100" fmla="*/ 91 w 2264"/>
                <a:gd name="T101" fmla="*/ 1500 h 3312"/>
                <a:gd name="T102" fmla="*/ 207 w 2264"/>
                <a:gd name="T103" fmla="*/ 1258 h 3312"/>
                <a:gd name="T104" fmla="*/ 354 w 2264"/>
                <a:gd name="T105" fmla="*/ 1011 h 3312"/>
                <a:gd name="T106" fmla="*/ 517 w 2264"/>
                <a:gd name="T107" fmla="*/ 768 h 3312"/>
                <a:gd name="T108" fmla="*/ 684 w 2264"/>
                <a:gd name="T109" fmla="*/ 543 h 3312"/>
                <a:gd name="T110" fmla="*/ 839 w 2264"/>
                <a:gd name="T111" fmla="*/ 344 h 3312"/>
                <a:gd name="T112" fmla="*/ 972 w 2264"/>
                <a:gd name="T113" fmla="*/ 185 h 3312"/>
                <a:gd name="T114" fmla="*/ 1066 w 2264"/>
                <a:gd name="T115" fmla="*/ 74 h 3312"/>
                <a:gd name="T116" fmla="*/ 1110 w 2264"/>
                <a:gd name="T117" fmla="*/ 25 h 3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64" h="3312">
                  <a:moveTo>
                    <a:pt x="1132" y="88"/>
                  </a:moveTo>
                  <a:lnTo>
                    <a:pt x="1117" y="105"/>
                  </a:lnTo>
                  <a:lnTo>
                    <a:pt x="1097" y="128"/>
                  </a:lnTo>
                  <a:lnTo>
                    <a:pt x="1075" y="155"/>
                  </a:lnTo>
                  <a:lnTo>
                    <a:pt x="1049" y="185"/>
                  </a:lnTo>
                  <a:lnTo>
                    <a:pt x="1020" y="219"/>
                  </a:lnTo>
                  <a:lnTo>
                    <a:pt x="988" y="257"/>
                  </a:lnTo>
                  <a:lnTo>
                    <a:pt x="955" y="298"/>
                  </a:lnTo>
                  <a:lnTo>
                    <a:pt x="918" y="342"/>
                  </a:lnTo>
                  <a:lnTo>
                    <a:pt x="880" y="389"/>
                  </a:lnTo>
                  <a:lnTo>
                    <a:pt x="840" y="439"/>
                  </a:lnTo>
                  <a:lnTo>
                    <a:pt x="799" y="491"/>
                  </a:lnTo>
                  <a:lnTo>
                    <a:pt x="757" y="546"/>
                  </a:lnTo>
                  <a:lnTo>
                    <a:pt x="714" y="602"/>
                  </a:lnTo>
                  <a:lnTo>
                    <a:pt x="670" y="660"/>
                  </a:lnTo>
                  <a:lnTo>
                    <a:pt x="625" y="720"/>
                  </a:lnTo>
                  <a:lnTo>
                    <a:pt x="581" y="781"/>
                  </a:lnTo>
                  <a:lnTo>
                    <a:pt x="537" y="844"/>
                  </a:lnTo>
                  <a:lnTo>
                    <a:pt x="494" y="907"/>
                  </a:lnTo>
                  <a:lnTo>
                    <a:pt x="450" y="972"/>
                  </a:lnTo>
                  <a:lnTo>
                    <a:pt x="408" y="1036"/>
                  </a:lnTo>
                  <a:lnTo>
                    <a:pt x="367" y="1102"/>
                  </a:lnTo>
                  <a:lnTo>
                    <a:pt x="327" y="1166"/>
                  </a:lnTo>
                  <a:lnTo>
                    <a:pt x="289" y="1232"/>
                  </a:lnTo>
                  <a:lnTo>
                    <a:pt x="254" y="1296"/>
                  </a:lnTo>
                  <a:lnTo>
                    <a:pt x="220" y="1359"/>
                  </a:lnTo>
                  <a:lnTo>
                    <a:pt x="189" y="1423"/>
                  </a:lnTo>
                  <a:lnTo>
                    <a:pt x="161" y="1485"/>
                  </a:lnTo>
                  <a:lnTo>
                    <a:pt x="135" y="1546"/>
                  </a:lnTo>
                  <a:lnTo>
                    <a:pt x="112" y="1606"/>
                  </a:lnTo>
                  <a:lnTo>
                    <a:pt x="94" y="1664"/>
                  </a:lnTo>
                  <a:lnTo>
                    <a:pt x="79" y="1719"/>
                  </a:lnTo>
                  <a:lnTo>
                    <a:pt x="67" y="1774"/>
                  </a:lnTo>
                  <a:lnTo>
                    <a:pt x="60" y="1826"/>
                  </a:lnTo>
                  <a:lnTo>
                    <a:pt x="58" y="1874"/>
                  </a:lnTo>
                  <a:lnTo>
                    <a:pt x="62" y="1958"/>
                  </a:lnTo>
                  <a:lnTo>
                    <a:pt x="71" y="2040"/>
                  </a:lnTo>
                  <a:lnTo>
                    <a:pt x="86" y="2119"/>
                  </a:lnTo>
                  <a:lnTo>
                    <a:pt x="108" y="2197"/>
                  </a:lnTo>
                  <a:lnTo>
                    <a:pt x="135" y="2272"/>
                  </a:lnTo>
                  <a:lnTo>
                    <a:pt x="167" y="2344"/>
                  </a:lnTo>
                  <a:lnTo>
                    <a:pt x="205" y="2414"/>
                  </a:lnTo>
                  <a:lnTo>
                    <a:pt x="247" y="2479"/>
                  </a:lnTo>
                  <a:lnTo>
                    <a:pt x="295" y="2543"/>
                  </a:lnTo>
                  <a:lnTo>
                    <a:pt x="346" y="2602"/>
                  </a:lnTo>
                  <a:lnTo>
                    <a:pt x="402" y="2656"/>
                  </a:lnTo>
                  <a:lnTo>
                    <a:pt x="461" y="2708"/>
                  </a:lnTo>
                  <a:lnTo>
                    <a:pt x="524" y="2754"/>
                  </a:lnTo>
                  <a:lnTo>
                    <a:pt x="591" y="2797"/>
                  </a:lnTo>
                  <a:lnTo>
                    <a:pt x="661" y="2834"/>
                  </a:lnTo>
                  <a:lnTo>
                    <a:pt x="733" y="2866"/>
                  </a:lnTo>
                  <a:lnTo>
                    <a:pt x="809" y="2893"/>
                  </a:lnTo>
                  <a:lnTo>
                    <a:pt x="887" y="2914"/>
                  </a:lnTo>
                  <a:lnTo>
                    <a:pt x="967" y="2930"/>
                  </a:lnTo>
                  <a:lnTo>
                    <a:pt x="1049" y="2940"/>
                  </a:lnTo>
                  <a:lnTo>
                    <a:pt x="1132" y="2943"/>
                  </a:lnTo>
                  <a:lnTo>
                    <a:pt x="1216" y="2940"/>
                  </a:lnTo>
                  <a:lnTo>
                    <a:pt x="1298" y="2930"/>
                  </a:lnTo>
                  <a:lnTo>
                    <a:pt x="1378" y="2914"/>
                  </a:lnTo>
                  <a:lnTo>
                    <a:pt x="1456" y="2894"/>
                  </a:lnTo>
                  <a:lnTo>
                    <a:pt x="1531" y="2867"/>
                  </a:lnTo>
                  <a:lnTo>
                    <a:pt x="1604" y="2835"/>
                  </a:lnTo>
                  <a:lnTo>
                    <a:pt x="1674" y="2797"/>
                  </a:lnTo>
                  <a:lnTo>
                    <a:pt x="1740" y="2755"/>
                  </a:lnTo>
                  <a:lnTo>
                    <a:pt x="1804" y="2708"/>
                  </a:lnTo>
                  <a:lnTo>
                    <a:pt x="1863" y="2656"/>
                  </a:lnTo>
                  <a:lnTo>
                    <a:pt x="1918" y="2602"/>
                  </a:lnTo>
                  <a:lnTo>
                    <a:pt x="1970" y="2543"/>
                  </a:lnTo>
                  <a:lnTo>
                    <a:pt x="2016" y="2480"/>
                  </a:lnTo>
                  <a:lnTo>
                    <a:pt x="2060" y="2414"/>
                  </a:lnTo>
                  <a:lnTo>
                    <a:pt x="2096" y="2344"/>
                  </a:lnTo>
                  <a:lnTo>
                    <a:pt x="2129" y="2272"/>
                  </a:lnTo>
                  <a:lnTo>
                    <a:pt x="2156" y="2197"/>
                  </a:lnTo>
                  <a:lnTo>
                    <a:pt x="2177" y="2119"/>
                  </a:lnTo>
                  <a:lnTo>
                    <a:pt x="2193" y="2040"/>
                  </a:lnTo>
                  <a:lnTo>
                    <a:pt x="2202" y="1958"/>
                  </a:lnTo>
                  <a:lnTo>
                    <a:pt x="2205" y="1874"/>
                  </a:lnTo>
                  <a:lnTo>
                    <a:pt x="2203" y="1826"/>
                  </a:lnTo>
                  <a:lnTo>
                    <a:pt x="2197" y="1774"/>
                  </a:lnTo>
                  <a:lnTo>
                    <a:pt x="2186" y="1719"/>
                  </a:lnTo>
                  <a:lnTo>
                    <a:pt x="2171" y="1664"/>
                  </a:lnTo>
                  <a:lnTo>
                    <a:pt x="2151" y="1606"/>
                  </a:lnTo>
                  <a:lnTo>
                    <a:pt x="2129" y="1546"/>
                  </a:lnTo>
                  <a:lnTo>
                    <a:pt x="2104" y="1485"/>
                  </a:lnTo>
                  <a:lnTo>
                    <a:pt x="2075" y="1423"/>
                  </a:lnTo>
                  <a:lnTo>
                    <a:pt x="2043" y="1359"/>
                  </a:lnTo>
                  <a:lnTo>
                    <a:pt x="2010" y="1296"/>
                  </a:lnTo>
                  <a:lnTo>
                    <a:pt x="1974" y="1232"/>
                  </a:lnTo>
                  <a:lnTo>
                    <a:pt x="1936" y="1166"/>
                  </a:lnTo>
                  <a:lnTo>
                    <a:pt x="1896" y="1102"/>
                  </a:lnTo>
                  <a:lnTo>
                    <a:pt x="1855" y="1036"/>
                  </a:lnTo>
                  <a:lnTo>
                    <a:pt x="1813" y="972"/>
                  </a:lnTo>
                  <a:lnTo>
                    <a:pt x="1770" y="907"/>
                  </a:lnTo>
                  <a:lnTo>
                    <a:pt x="1727" y="844"/>
                  </a:lnTo>
                  <a:lnTo>
                    <a:pt x="1683" y="781"/>
                  </a:lnTo>
                  <a:lnTo>
                    <a:pt x="1638" y="720"/>
                  </a:lnTo>
                  <a:lnTo>
                    <a:pt x="1594" y="660"/>
                  </a:lnTo>
                  <a:lnTo>
                    <a:pt x="1551" y="602"/>
                  </a:lnTo>
                  <a:lnTo>
                    <a:pt x="1508" y="546"/>
                  </a:lnTo>
                  <a:lnTo>
                    <a:pt x="1466" y="491"/>
                  </a:lnTo>
                  <a:lnTo>
                    <a:pt x="1425" y="439"/>
                  </a:lnTo>
                  <a:lnTo>
                    <a:pt x="1385" y="389"/>
                  </a:lnTo>
                  <a:lnTo>
                    <a:pt x="1347" y="342"/>
                  </a:lnTo>
                  <a:lnTo>
                    <a:pt x="1310" y="298"/>
                  </a:lnTo>
                  <a:lnTo>
                    <a:pt x="1277" y="257"/>
                  </a:lnTo>
                  <a:lnTo>
                    <a:pt x="1244" y="219"/>
                  </a:lnTo>
                  <a:lnTo>
                    <a:pt x="1216" y="185"/>
                  </a:lnTo>
                  <a:lnTo>
                    <a:pt x="1190" y="155"/>
                  </a:lnTo>
                  <a:lnTo>
                    <a:pt x="1167" y="128"/>
                  </a:lnTo>
                  <a:lnTo>
                    <a:pt x="1148" y="105"/>
                  </a:lnTo>
                  <a:lnTo>
                    <a:pt x="1132" y="88"/>
                  </a:lnTo>
                  <a:close/>
                  <a:moveTo>
                    <a:pt x="1132" y="0"/>
                  </a:moveTo>
                  <a:lnTo>
                    <a:pt x="1153" y="25"/>
                  </a:lnTo>
                  <a:lnTo>
                    <a:pt x="1160" y="30"/>
                  </a:lnTo>
                  <a:lnTo>
                    <a:pt x="1169" y="41"/>
                  </a:lnTo>
                  <a:lnTo>
                    <a:pt x="1182" y="56"/>
                  </a:lnTo>
                  <a:lnTo>
                    <a:pt x="1198" y="74"/>
                  </a:lnTo>
                  <a:lnTo>
                    <a:pt x="1217" y="97"/>
                  </a:lnTo>
                  <a:lnTo>
                    <a:pt x="1240" y="123"/>
                  </a:lnTo>
                  <a:lnTo>
                    <a:pt x="1265" y="152"/>
                  </a:lnTo>
                  <a:lnTo>
                    <a:pt x="1293" y="185"/>
                  </a:lnTo>
                  <a:lnTo>
                    <a:pt x="1323" y="220"/>
                  </a:lnTo>
                  <a:lnTo>
                    <a:pt x="1354" y="259"/>
                  </a:lnTo>
                  <a:lnTo>
                    <a:pt x="1389" y="300"/>
                  </a:lnTo>
                  <a:lnTo>
                    <a:pt x="1425" y="344"/>
                  </a:lnTo>
                  <a:lnTo>
                    <a:pt x="1462" y="391"/>
                  </a:lnTo>
                  <a:lnTo>
                    <a:pt x="1500" y="440"/>
                  </a:lnTo>
                  <a:lnTo>
                    <a:pt x="1540" y="490"/>
                  </a:lnTo>
                  <a:lnTo>
                    <a:pt x="1581" y="543"/>
                  </a:lnTo>
                  <a:lnTo>
                    <a:pt x="1622" y="598"/>
                  </a:lnTo>
                  <a:lnTo>
                    <a:pt x="1663" y="653"/>
                  </a:lnTo>
                  <a:lnTo>
                    <a:pt x="1705" y="710"/>
                  </a:lnTo>
                  <a:lnTo>
                    <a:pt x="1747" y="768"/>
                  </a:lnTo>
                  <a:lnTo>
                    <a:pt x="1788" y="829"/>
                  </a:lnTo>
                  <a:lnTo>
                    <a:pt x="1830" y="889"/>
                  </a:lnTo>
                  <a:lnTo>
                    <a:pt x="1871" y="950"/>
                  </a:lnTo>
                  <a:lnTo>
                    <a:pt x="1911" y="1011"/>
                  </a:lnTo>
                  <a:lnTo>
                    <a:pt x="1949" y="1073"/>
                  </a:lnTo>
                  <a:lnTo>
                    <a:pt x="1986" y="1135"/>
                  </a:lnTo>
                  <a:lnTo>
                    <a:pt x="2023" y="1197"/>
                  </a:lnTo>
                  <a:lnTo>
                    <a:pt x="2056" y="1258"/>
                  </a:lnTo>
                  <a:lnTo>
                    <a:pt x="2089" y="1320"/>
                  </a:lnTo>
                  <a:lnTo>
                    <a:pt x="2120" y="1381"/>
                  </a:lnTo>
                  <a:lnTo>
                    <a:pt x="2148" y="1441"/>
                  </a:lnTo>
                  <a:lnTo>
                    <a:pt x="2173" y="1500"/>
                  </a:lnTo>
                  <a:lnTo>
                    <a:pt x="2196" y="1558"/>
                  </a:lnTo>
                  <a:lnTo>
                    <a:pt x="2216" y="1615"/>
                  </a:lnTo>
                  <a:lnTo>
                    <a:pt x="2232" y="1670"/>
                  </a:lnTo>
                  <a:lnTo>
                    <a:pt x="2246" y="1724"/>
                  </a:lnTo>
                  <a:lnTo>
                    <a:pt x="2256" y="1776"/>
                  </a:lnTo>
                  <a:lnTo>
                    <a:pt x="2262" y="1827"/>
                  </a:lnTo>
                  <a:lnTo>
                    <a:pt x="2264" y="1874"/>
                  </a:lnTo>
                  <a:lnTo>
                    <a:pt x="2260" y="1960"/>
                  </a:lnTo>
                  <a:lnTo>
                    <a:pt x="2252" y="2043"/>
                  </a:lnTo>
                  <a:lnTo>
                    <a:pt x="2236" y="2125"/>
                  </a:lnTo>
                  <a:lnTo>
                    <a:pt x="2215" y="2204"/>
                  </a:lnTo>
                  <a:lnTo>
                    <a:pt x="2188" y="2281"/>
                  </a:lnTo>
                  <a:lnTo>
                    <a:pt x="2156" y="2356"/>
                  </a:lnTo>
                  <a:lnTo>
                    <a:pt x="2118" y="2426"/>
                  </a:lnTo>
                  <a:lnTo>
                    <a:pt x="2076" y="2495"/>
                  </a:lnTo>
                  <a:lnTo>
                    <a:pt x="2029" y="2560"/>
                  </a:lnTo>
                  <a:lnTo>
                    <a:pt x="1979" y="2622"/>
                  </a:lnTo>
                  <a:lnTo>
                    <a:pt x="1922" y="2679"/>
                  </a:lnTo>
                  <a:lnTo>
                    <a:pt x="1863" y="2733"/>
                  </a:lnTo>
                  <a:lnTo>
                    <a:pt x="1800" y="2782"/>
                  </a:lnTo>
                  <a:lnTo>
                    <a:pt x="1733" y="2827"/>
                  </a:lnTo>
                  <a:lnTo>
                    <a:pt x="1664" y="2867"/>
                  </a:lnTo>
                  <a:lnTo>
                    <a:pt x="1591" y="2903"/>
                  </a:lnTo>
                  <a:lnTo>
                    <a:pt x="1515" y="2933"/>
                  </a:lnTo>
                  <a:lnTo>
                    <a:pt x="1437" y="2958"/>
                  </a:lnTo>
                  <a:lnTo>
                    <a:pt x="1356" y="2977"/>
                  </a:lnTo>
                  <a:lnTo>
                    <a:pt x="1274" y="2991"/>
                  </a:lnTo>
                  <a:lnTo>
                    <a:pt x="1189" y="2998"/>
                  </a:lnTo>
                  <a:lnTo>
                    <a:pt x="1188" y="3312"/>
                  </a:lnTo>
                  <a:lnTo>
                    <a:pt x="1130" y="3312"/>
                  </a:lnTo>
                  <a:lnTo>
                    <a:pt x="1131" y="3001"/>
                  </a:lnTo>
                  <a:lnTo>
                    <a:pt x="1042" y="2997"/>
                  </a:lnTo>
                  <a:lnTo>
                    <a:pt x="956" y="2987"/>
                  </a:lnTo>
                  <a:lnTo>
                    <a:pt x="872" y="2971"/>
                  </a:lnTo>
                  <a:lnTo>
                    <a:pt x="789" y="2949"/>
                  </a:lnTo>
                  <a:lnTo>
                    <a:pt x="711" y="2920"/>
                  </a:lnTo>
                  <a:lnTo>
                    <a:pt x="634" y="2886"/>
                  </a:lnTo>
                  <a:lnTo>
                    <a:pt x="561" y="2847"/>
                  </a:lnTo>
                  <a:lnTo>
                    <a:pt x="490" y="2803"/>
                  </a:lnTo>
                  <a:lnTo>
                    <a:pt x="424" y="2753"/>
                  </a:lnTo>
                  <a:lnTo>
                    <a:pt x="362" y="2699"/>
                  </a:lnTo>
                  <a:lnTo>
                    <a:pt x="302" y="2640"/>
                  </a:lnTo>
                  <a:lnTo>
                    <a:pt x="248" y="2578"/>
                  </a:lnTo>
                  <a:lnTo>
                    <a:pt x="200" y="2512"/>
                  </a:lnTo>
                  <a:lnTo>
                    <a:pt x="154" y="2443"/>
                  </a:lnTo>
                  <a:lnTo>
                    <a:pt x="116" y="2370"/>
                  </a:lnTo>
                  <a:lnTo>
                    <a:pt x="81" y="2293"/>
                  </a:lnTo>
                  <a:lnTo>
                    <a:pt x="53" y="2214"/>
                  </a:lnTo>
                  <a:lnTo>
                    <a:pt x="30" y="2132"/>
                  </a:lnTo>
                  <a:lnTo>
                    <a:pt x="13" y="2048"/>
                  </a:lnTo>
                  <a:lnTo>
                    <a:pt x="3" y="1962"/>
                  </a:lnTo>
                  <a:lnTo>
                    <a:pt x="0" y="1874"/>
                  </a:lnTo>
                  <a:lnTo>
                    <a:pt x="2" y="1827"/>
                  </a:lnTo>
                  <a:lnTo>
                    <a:pt x="9" y="1776"/>
                  </a:lnTo>
                  <a:lnTo>
                    <a:pt x="18" y="1724"/>
                  </a:lnTo>
                  <a:lnTo>
                    <a:pt x="31" y="1670"/>
                  </a:lnTo>
                  <a:lnTo>
                    <a:pt x="49" y="1615"/>
                  </a:lnTo>
                  <a:lnTo>
                    <a:pt x="68" y="1558"/>
                  </a:lnTo>
                  <a:lnTo>
                    <a:pt x="91" y="1500"/>
                  </a:lnTo>
                  <a:lnTo>
                    <a:pt x="117" y="1441"/>
                  </a:lnTo>
                  <a:lnTo>
                    <a:pt x="145" y="1381"/>
                  </a:lnTo>
                  <a:lnTo>
                    <a:pt x="175" y="1320"/>
                  </a:lnTo>
                  <a:lnTo>
                    <a:pt x="207" y="1258"/>
                  </a:lnTo>
                  <a:lnTo>
                    <a:pt x="242" y="1197"/>
                  </a:lnTo>
                  <a:lnTo>
                    <a:pt x="278" y="1135"/>
                  </a:lnTo>
                  <a:lnTo>
                    <a:pt x="315" y="1073"/>
                  </a:lnTo>
                  <a:lnTo>
                    <a:pt x="354" y="1011"/>
                  </a:lnTo>
                  <a:lnTo>
                    <a:pt x="394" y="950"/>
                  </a:lnTo>
                  <a:lnTo>
                    <a:pt x="434" y="889"/>
                  </a:lnTo>
                  <a:lnTo>
                    <a:pt x="475" y="829"/>
                  </a:lnTo>
                  <a:lnTo>
                    <a:pt x="517" y="768"/>
                  </a:lnTo>
                  <a:lnTo>
                    <a:pt x="559" y="710"/>
                  </a:lnTo>
                  <a:lnTo>
                    <a:pt x="600" y="653"/>
                  </a:lnTo>
                  <a:lnTo>
                    <a:pt x="643" y="598"/>
                  </a:lnTo>
                  <a:lnTo>
                    <a:pt x="684" y="543"/>
                  </a:lnTo>
                  <a:lnTo>
                    <a:pt x="725" y="490"/>
                  </a:lnTo>
                  <a:lnTo>
                    <a:pt x="764" y="440"/>
                  </a:lnTo>
                  <a:lnTo>
                    <a:pt x="802" y="391"/>
                  </a:lnTo>
                  <a:lnTo>
                    <a:pt x="839" y="344"/>
                  </a:lnTo>
                  <a:lnTo>
                    <a:pt x="876" y="300"/>
                  </a:lnTo>
                  <a:lnTo>
                    <a:pt x="909" y="259"/>
                  </a:lnTo>
                  <a:lnTo>
                    <a:pt x="942" y="220"/>
                  </a:lnTo>
                  <a:lnTo>
                    <a:pt x="972" y="185"/>
                  </a:lnTo>
                  <a:lnTo>
                    <a:pt x="999" y="152"/>
                  </a:lnTo>
                  <a:lnTo>
                    <a:pt x="1025" y="123"/>
                  </a:lnTo>
                  <a:lnTo>
                    <a:pt x="1047" y="97"/>
                  </a:lnTo>
                  <a:lnTo>
                    <a:pt x="1066" y="74"/>
                  </a:lnTo>
                  <a:lnTo>
                    <a:pt x="1082" y="56"/>
                  </a:lnTo>
                  <a:lnTo>
                    <a:pt x="1095" y="41"/>
                  </a:lnTo>
                  <a:lnTo>
                    <a:pt x="1105" y="30"/>
                  </a:lnTo>
                  <a:lnTo>
                    <a:pt x="1110" y="25"/>
                  </a:lnTo>
                  <a:lnTo>
                    <a:pt x="1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540"/>
            <p:cNvSpPr>
              <a:spLocks/>
            </p:cNvSpPr>
            <p:nvPr/>
          </p:nvSpPr>
          <p:spPr bwMode="auto">
            <a:xfrm>
              <a:off x="11093451" y="2051051"/>
              <a:ext cx="177800" cy="117475"/>
            </a:xfrm>
            <a:custGeom>
              <a:avLst/>
              <a:gdLst>
                <a:gd name="T0" fmla="*/ 860 w 1010"/>
                <a:gd name="T1" fmla="*/ 2 h 661"/>
                <a:gd name="T2" fmla="*/ 884 w 1010"/>
                <a:gd name="T3" fmla="*/ 19 h 661"/>
                <a:gd name="T4" fmla="*/ 894 w 1010"/>
                <a:gd name="T5" fmla="*/ 47 h 661"/>
                <a:gd name="T6" fmla="*/ 885 w 1010"/>
                <a:gd name="T7" fmla="*/ 75 h 661"/>
                <a:gd name="T8" fmla="*/ 861 w 1010"/>
                <a:gd name="T9" fmla="*/ 94 h 661"/>
                <a:gd name="T10" fmla="*/ 818 w 1010"/>
                <a:gd name="T11" fmla="*/ 117 h 661"/>
                <a:gd name="T12" fmla="*/ 790 w 1010"/>
                <a:gd name="T13" fmla="*/ 154 h 661"/>
                <a:gd name="T14" fmla="*/ 773 w 1010"/>
                <a:gd name="T15" fmla="*/ 202 h 661"/>
                <a:gd name="T16" fmla="*/ 759 w 1010"/>
                <a:gd name="T17" fmla="*/ 262 h 661"/>
                <a:gd name="T18" fmla="*/ 744 w 1010"/>
                <a:gd name="T19" fmla="*/ 329 h 661"/>
                <a:gd name="T20" fmla="*/ 847 w 1010"/>
                <a:gd name="T21" fmla="*/ 391 h 661"/>
                <a:gd name="T22" fmla="*/ 937 w 1010"/>
                <a:gd name="T23" fmla="*/ 473 h 661"/>
                <a:gd name="T24" fmla="*/ 1010 w 1010"/>
                <a:gd name="T25" fmla="*/ 572 h 661"/>
                <a:gd name="T26" fmla="*/ 890 w 1010"/>
                <a:gd name="T27" fmla="*/ 614 h 661"/>
                <a:gd name="T28" fmla="*/ 754 w 1010"/>
                <a:gd name="T29" fmla="*/ 644 h 661"/>
                <a:gd name="T30" fmla="*/ 607 w 1010"/>
                <a:gd name="T31" fmla="*/ 659 h 661"/>
                <a:gd name="T32" fmla="*/ 453 w 1010"/>
                <a:gd name="T33" fmla="*/ 659 h 661"/>
                <a:gd name="T34" fmla="*/ 307 w 1010"/>
                <a:gd name="T35" fmla="*/ 644 h 661"/>
                <a:gd name="T36" fmla="*/ 173 w 1010"/>
                <a:gd name="T37" fmla="*/ 615 h 661"/>
                <a:gd name="T38" fmla="*/ 53 w 1010"/>
                <a:gd name="T39" fmla="*/ 573 h 661"/>
                <a:gd name="T40" fmla="*/ 36 w 1010"/>
                <a:gd name="T41" fmla="*/ 501 h 661"/>
                <a:gd name="T42" fmla="*/ 118 w 1010"/>
                <a:gd name="T43" fmla="*/ 416 h 661"/>
                <a:gd name="T44" fmla="*/ 213 w 1010"/>
                <a:gd name="T45" fmla="*/ 349 h 661"/>
                <a:gd name="T46" fmla="*/ 319 w 1010"/>
                <a:gd name="T47" fmla="*/ 302 h 661"/>
                <a:gd name="T48" fmla="*/ 304 w 1010"/>
                <a:gd name="T49" fmla="*/ 230 h 661"/>
                <a:gd name="T50" fmla="*/ 289 w 1010"/>
                <a:gd name="T51" fmla="*/ 176 h 661"/>
                <a:gd name="T52" fmla="*/ 267 w 1010"/>
                <a:gd name="T53" fmla="*/ 134 h 661"/>
                <a:gd name="T54" fmla="*/ 233 w 1010"/>
                <a:gd name="T55" fmla="*/ 104 h 661"/>
                <a:gd name="T56" fmla="*/ 195 w 1010"/>
                <a:gd name="T57" fmla="*/ 86 h 661"/>
                <a:gd name="T58" fmla="*/ 179 w 1010"/>
                <a:gd name="T59" fmla="*/ 62 h 661"/>
                <a:gd name="T60" fmla="*/ 179 w 1010"/>
                <a:gd name="T61" fmla="*/ 32 h 661"/>
                <a:gd name="T62" fmla="*/ 197 w 1010"/>
                <a:gd name="T63" fmla="*/ 9 h 661"/>
                <a:gd name="T64" fmla="*/ 225 w 1010"/>
                <a:gd name="T65" fmla="*/ 0 h 661"/>
                <a:gd name="T66" fmla="*/ 269 w 1010"/>
                <a:gd name="T67" fmla="*/ 15 h 661"/>
                <a:gd name="T68" fmla="*/ 318 w 1010"/>
                <a:gd name="T69" fmla="*/ 47 h 661"/>
                <a:gd name="T70" fmla="*/ 351 w 1010"/>
                <a:gd name="T71" fmla="*/ 87 h 661"/>
                <a:gd name="T72" fmla="*/ 375 w 1010"/>
                <a:gd name="T73" fmla="*/ 131 h 661"/>
                <a:gd name="T74" fmla="*/ 391 w 1010"/>
                <a:gd name="T75" fmla="*/ 177 h 661"/>
                <a:gd name="T76" fmla="*/ 402 w 1010"/>
                <a:gd name="T77" fmla="*/ 222 h 661"/>
                <a:gd name="T78" fmla="*/ 410 w 1010"/>
                <a:gd name="T79" fmla="*/ 262 h 661"/>
                <a:gd name="T80" fmla="*/ 455 w 1010"/>
                <a:gd name="T81" fmla="*/ 274 h 661"/>
                <a:gd name="T82" fmla="*/ 551 w 1010"/>
                <a:gd name="T83" fmla="*/ 275 h 661"/>
                <a:gd name="T84" fmla="*/ 653 w 1010"/>
                <a:gd name="T85" fmla="*/ 294 h 661"/>
                <a:gd name="T86" fmla="*/ 664 w 1010"/>
                <a:gd name="T87" fmla="*/ 244 h 661"/>
                <a:gd name="T88" fmla="*/ 673 w 1010"/>
                <a:gd name="T89" fmla="*/ 200 h 661"/>
                <a:gd name="T90" fmla="*/ 685 w 1010"/>
                <a:gd name="T91" fmla="*/ 155 h 661"/>
                <a:gd name="T92" fmla="*/ 705 w 1010"/>
                <a:gd name="T93" fmla="*/ 109 h 661"/>
                <a:gd name="T94" fmla="*/ 734 w 1010"/>
                <a:gd name="T95" fmla="*/ 67 h 661"/>
                <a:gd name="T96" fmla="*/ 774 w 1010"/>
                <a:gd name="T97" fmla="*/ 30 h 661"/>
                <a:gd name="T98" fmla="*/ 830 w 1010"/>
                <a:gd name="T99" fmla="*/ 3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0" h="661">
                  <a:moveTo>
                    <a:pt x="845" y="0"/>
                  </a:moveTo>
                  <a:lnTo>
                    <a:pt x="860" y="2"/>
                  </a:lnTo>
                  <a:lnTo>
                    <a:pt x="873" y="9"/>
                  </a:lnTo>
                  <a:lnTo>
                    <a:pt x="884" y="19"/>
                  </a:lnTo>
                  <a:lnTo>
                    <a:pt x="891" y="32"/>
                  </a:lnTo>
                  <a:lnTo>
                    <a:pt x="894" y="47"/>
                  </a:lnTo>
                  <a:lnTo>
                    <a:pt x="891" y="62"/>
                  </a:lnTo>
                  <a:lnTo>
                    <a:pt x="885" y="75"/>
                  </a:lnTo>
                  <a:lnTo>
                    <a:pt x="875" y="86"/>
                  </a:lnTo>
                  <a:lnTo>
                    <a:pt x="861" y="94"/>
                  </a:lnTo>
                  <a:lnTo>
                    <a:pt x="837" y="104"/>
                  </a:lnTo>
                  <a:lnTo>
                    <a:pt x="818" y="117"/>
                  </a:lnTo>
                  <a:lnTo>
                    <a:pt x="803" y="134"/>
                  </a:lnTo>
                  <a:lnTo>
                    <a:pt x="790" y="154"/>
                  </a:lnTo>
                  <a:lnTo>
                    <a:pt x="780" y="176"/>
                  </a:lnTo>
                  <a:lnTo>
                    <a:pt x="773" y="202"/>
                  </a:lnTo>
                  <a:lnTo>
                    <a:pt x="765" y="230"/>
                  </a:lnTo>
                  <a:lnTo>
                    <a:pt x="759" y="262"/>
                  </a:lnTo>
                  <a:lnTo>
                    <a:pt x="752" y="296"/>
                  </a:lnTo>
                  <a:lnTo>
                    <a:pt x="744" y="329"/>
                  </a:lnTo>
                  <a:lnTo>
                    <a:pt x="796" y="357"/>
                  </a:lnTo>
                  <a:lnTo>
                    <a:pt x="847" y="391"/>
                  </a:lnTo>
                  <a:lnTo>
                    <a:pt x="894" y="430"/>
                  </a:lnTo>
                  <a:lnTo>
                    <a:pt x="937" y="473"/>
                  </a:lnTo>
                  <a:lnTo>
                    <a:pt x="976" y="520"/>
                  </a:lnTo>
                  <a:lnTo>
                    <a:pt x="1010" y="572"/>
                  </a:lnTo>
                  <a:lnTo>
                    <a:pt x="952" y="594"/>
                  </a:lnTo>
                  <a:lnTo>
                    <a:pt x="890" y="614"/>
                  </a:lnTo>
                  <a:lnTo>
                    <a:pt x="825" y="630"/>
                  </a:lnTo>
                  <a:lnTo>
                    <a:pt x="754" y="644"/>
                  </a:lnTo>
                  <a:lnTo>
                    <a:pt x="682" y="653"/>
                  </a:lnTo>
                  <a:lnTo>
                    <a:pt x="607" y="659"/>
                  </a:lnTo>
                  <a:lnTo>
                    <a:pt x="530" y="661"/>
                  </a:lnTo>
                  <a:lnTo>
                    <a:pt x="453" y="659"/>
                  </a:lnTo>
                  <a:lnTo>
                    <a:pt x="380" y="653"/>
                  </a:lnTo>
                  <a:lnTo>
                    <a:pt x="307" y="644"/>
                  </a:lnTo>
                  <a:lnTo>
                    <a:pt x="239" y="631"/>
                  </a:lnTo>
                  <a:lnTo>
                    <a:pt x="173" y="615"/>
                  </a:lnTo>
                  <a:lnTo>
                    <a:pt x="112" y="595"/>
                  </a:lnTo>
                  <a:lnTo>
                    <a:pt x="53" y="573"/>
                  </a:lnTo>
                  <a:lnTo>
                    <a:pt x="0" y="548"/>
                  </a:lnTo>
                  <a:lnTo>
                    <a:pt x="36" y="501"/>
                  </a:lnTo>
                  <a:lnTo>
                    <a:pt x="75" y="457"/>
                  </a:lnTo>
                  <a:lnTo>
                    <a:pt x="118" y="416"/>
                  </a:lnTo>
                  <a:lnTo>
                    <a:pt x="164" y="380"/>
                  </a:lnTo>
                  <a:lnTo>
                    <a:pt x="213" y="349"/>
                  </a:lnTo>
                  <a:lnTo>
                    <a:pt x="265" y="323"/>
                  </a:lnTo>
                  <a:lnTo>
                    <a:pt x="319" y="302"/>
                  </a:lnTo>
                  <a:lnTo>
                    <a:pt x="310" y="262"/>
                  </a:lnTo>
                  <a:lnTo>
                    <a:pt x="304" y="230"/>
                  </a:lnTo>
                  <a:lnTo>
                    <a:pt x="297" y="202"/>
                  </a:lnTo>
                  <a:lnTo>
                    <a:pt x="289" y="176"/>
                  </a:lnTo>
                  <a:lnTo>
                    <a:pt x="279" y="154"/>
                  </a:lnTo>
                  <a:lnTo>
                    <a:pt x="267" y="134"/>
                  </a:lnTo>
                  <a:lnTo>
                    <a:pt x="251" y="117"/>
                  </a:lnTo>
                  <a:lnTo>
                    <a:pt x="233" y="104"/>
                  </a:lnTo>
                  <a:lnTo>
                    <a:pt x="209" y="94"/>
                  </a:lnTo>
                  <a:lnTo>
                    <a:pt x="195" y="86"/>
                  </a:lnTo>
                  <a:lnTo>
                    <a:pt x="185" y="75"/>
                  </a:lnTo>
                  <a:lnTo>
                    <a:pt x="179" y="62"/>
                  </a:lnTo>
                  <a:lnTo>
                    <a:pt x="177" y="47"/>
                  </a:lnTo>
                  <a:lnTo>
                    <a:pt x="179" y="32"/>
                  </a:lnTo>
                  <a:lnTo>
                    <a:pt x="186" y="19"/>
                  </a:lnTo>
                  <a:lnTo>
                    <a:pt x="197" y="9"/>
                  </a:lnTo>
                  <a:lnTo>
                    <a:pt x="210" y="2"/>
                  </a:lnTo>
                  <a:lnTo>
                    <a:pt x="225" y="0"/>
                  </a:lnTo>
                  <a:lnTo>
                    <a:pt x="240" y="3"/>
                  </a:lnTo>
                  <a:lnTo>
                    <a:pt x="269" y="15"/>
                  </a:lnTo>
                  <a:lnTo>
                    <a:pt x="295" y="30"/>
                  </a:lnTo>
                  <a:lnTo>
                    <a:pt x="318" y="47"/>
                  </a:lnTo>
                  <a:lnTo>
                    <a:pt x="336" y="67"/>
                  </a:lnTo>
                  <a:lnTo>
                    <a:pt x="351" y="87"/>
                  </a:lnTo>
                  <a:lnTo>
                    <a:pt x="364" y="109"/>
                  </a:lnTo>
                  <a:lnTo>
                    <a:pt x="375" y="131"/>
                  </a:lnTo>
                  <a:lnTo>
                    <a:pt x="384" y="155"/>
                  </a:lnTo>
                  <a:lnTo>
                    <a:pt x="391" y="177"/>
                  </a:lnTo>
                  <a:lnTo>
                    <a:pt x="397" y="200"/>
                  </a:lnTo>
                  <a:lnTo>
                    <a:pt x="402" y="222"/>
                  </a:lnTo>
                  <a:lnTo>
                    <a:pt x="407" y="244"/>
                  </a:lnTo>
                  <a:lnTo>
                    <a:pt x="410" y="262"/>
                  </a:lnTo>
                  <a:lnTo>
                    <a:pt x="413" y="279"/>
                  </a:lnTo>
                  <a:lnTo>
                    <a:pt x="455" y="274"/>
                  </a:lnTo>
                  <a:lnTo>
                    <a:pt x="497" y="273"/>
                  </a:lnTo>
                  <a:lnTo>
                    <a:pt x="551" y="275"/>
                  </a:lnTo>
                  <a:lnTo>
                    <a:pt x="603" y="283"/>
                  </a:lnTo>
                  <a:lnTo>
                    <a:pt x="653" y="294"/>
                  </a:lnTo>
                  <a:lnTo>
                    <a:pt x="658" y="271"/>
                  </a:lnTo>
                  <a:lnTo>
                    <a:pt x="664" y="244"/>
                  </a:lnTo>
                  <a:lnTo>
                    <a:pt x="668" y="222"/>
                  </a:lnTo>
                  <a:lnTo>
                    <a:pt x="673" y="200"/>
                  </a:lnTo>
                  <a:lnTo>
                    <a:pt x="679" y="177"/>
                  </a:lnTo>
                  <a:lnTo>
                    <a:pt x="685" y="155"/>
                  </a:lnTo>
                  <a:lnTo>
                    <a:pt x="694" y="131"/>
                  </a:lnTo>
                  <a:lnTo>
                    <a:pt x="705" y="109"/>
                  </a:lnTo>
                  <a:lnTo>
                    <a:pt x="718" y="87"/>
                  </a:lnTo>
                  <a:lnTo>
                    <a:pt x="734" y="67"/>
                  </a:lnTo>
                  <a:lnTo>
                    <a:pt x="752" y="47"/>
                  </a:lnTo>
                  <a:lnTo>
                    <a:pt x="774" y="30"/>
                  </a:lnTo>
                  <a:lnTo>
                    <a:pt x="800" y="15"/>
                  </a:lnTo>
                  <a:lnTo>
                    <a:pt x="830" y="3"/>
                  </a:lnTo>
                  <a:lnTo>
                    <a:pt x="8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541"/>
            <p:cNvSpPr>
              <a:spLocks noEditPoints="1"/>
            </p:cNvSpPr>
            <p:nvPr/>
          </p:nvSpPr>
          <p:spPr bwMode="auto">
            <a:xfrm>
              <a:off x="11025188" y="2155826"/>
              <a:ext cx="152400" cy="182563"/>
            </a:xfrm>
            <a:custGeom>
              <a:avLst/>
              <a:gdLst>
                <a:gd name="T0" fmla="*/ 528 w 865"/>
                <a:gd name="T1" fmla="*/ 478 h 1040"/>
                <a:gd name="T2" fmla="*/ 479 w 865"/>
                <a:gd name="T3" fmla="*/ 527 h 1040"/>
                <a:gd name="T4" fmla="*/ 471 w 865"/>
                <a:gd name="T5" fmla="*/ 599 h 1040"/>
                <a:gd name="T6" fmla="*/ 509 w 865"/>
                <a:gd name="T7" fmla="*/ 658 h 1040"/>
                <a:gd name="T8" fmla="*/ 576 w 865"/>
                <a:gd name="T9" fmla="*/ 682 h 1040"/>
                <a:gd name="T10" fmla="*/ 644 w 865"/>
                <a:gd name="T11" fmla="*/ 658 h 1040"/>
                <a:gd name="T12" fmla="*/ 682 w 865"/>
                <a:gd name="T13" fmla="*/ 599 h 1040"/>
                <a:gd name="T14" fmla="*/ 674 w 865"/>
                <a:gd name="T15" fmla="*/ 527 h 1040"/>
                <a:gd name="T16" fmla="*/ 624 w 865"/>
                <a:gd name="T17" fmla="*/ 478 h 1040"/>
                <a:gd name="T18" fmla="*/ 685 w 865"/>
                <a:gd name="T19" fmla="*/ 215 h 1040"/>
                <a:gd name="T20" fmla="*/ 623 w 865"/>
                <a:gd name="T21" fmla="*/ 240 h 1040"/>
                <a:gd name="T22" fmla="*/ 597 w 865"/>
                <a:gd name="T23" fmla="*/ 302 h 1040"/>
                <a:gd name="T24" fmla="*/ 623 w 865"/>
                <a:gd name="T25" fmla="*/ 364 h 1040"/>
                <a:gd name="T26" fmla="*/ 685 w 865"/>
                <a:gd name="T27" fmla="*/ 389 h 1040"/>
                <a:gd name="T28" fmla="*/ 747 w 865"/>
                <a:gd name="T29" fmla="*/ 364 h 1040"/>
                <a:gd name="T30" fmla="*/ 772 w 865"/>
                <a:gd name="T31" fmla="*/ 302 h 1040"/>
                <a:gd name="T32" fmla="*/ 747 w 865"/>
                <a:gd name="T33" fmla="*/ 240 h 1040"/>
                <a:gd name="T34" fmla="*/ 685 w 865"/>
                <a:gd name="T35" fmla="*/ 215 h 1040"/>
                <a:gd name="T36" fmla="*/ 465 w 865"/>
                <a:gd name="T37" fmla="*/ 48 h 1040"/>
                <a:gd name="T38" fmla="*/ 654 w 865"/>
                <a:gd name="T39" fmla="*/ 99 h 1040"/>
                <a:gd name="T40" fmla="*/ 865 w 865"/>
                <a:gd name="T41" fmla="*/ 121 h 1040"/>
                <a:gd name="T42" fmla="*/ 865 w 865"/>
                <a:gd name="T43" fmla="*/ 832 h 1040"/>
                <a:gd name="T44" fmla="*/ 848 w 865"/>
                <a:gd name="T45" fmla="*/ 886 h 1040"/>
                <a:gd name="T46" fmla="*/ 788 w 865"/>
                <a:gd name="T47" fmla="*/ 941 h 1040"/>
                <a:gd name="T48" fmla="*/ 688 w 865"/>
                <a:gd name="T49" fmla="*/ 971 h 1040"/>
                <a:gd name="T50" fmla="*/ 553 w 865"/>
                <a:gd name="T51" fmla="*/ 923 h 1040"/>
                <a:gd name="T52" fmla="*/ 432 w 865"/>
                <a:gd name="T53" fmla="*/ 815 h 1040"/>
                <a:gd name="T54" fmla="*/ 369 w 865"/>
                <a:gd name="T55" fmla="*/ 910 h 1040"/>
                <a:gd name="T56" fmla="*/ 321 w 865"/>
                <a:gd name="T57" fmla="*/ 1008 h 1040"/>
                <a:gd name="T58" fmla="*/ 300 w 865"/>
                <a:gd name="T59" fmla="*/ 1032 h 1040"/>
                <a:gd name="T60" fmla="*/ 264 w 865"/>
                <a:gd name="T61" fmla="*/ 1039 h 1040"/>
                <a:gd name="T62" fmla="*/ 232 w 865"/>
                <a:gd name="T63" fmla="*/ 1015 h 1040"/>
                <a:gd name="T64" fmla="*/ 230 w 865"/>
                <a:gd name="T65" fmla="*/ 972 h 1040"/>
                <a:gd name="T66" fmla="*/ 263 w 865"/>
                <a:gd name="T67" fmla="*/ 902 h 1040"/>
                <a:gd name="T68" fmla="*/ 323 w 865"/>
                <a:gd name="T69" fmla="*/ 799 h 1040"/>
                <a:gd name="T70" fmla="*/ 344 w 865"/>
                <a:gd name="T71" fmla="*/ 686 h 1040"/>
                <a:gd name="T72" fmla="*/ 280 w 865"/>
                <a:gd name="T73" fmla="*/ 517 h 1040"/>
                <a:gd name="T74" fmla="*/ 93 w 865"/>
                <a:gd name="T75" fmla="*/ 619 h 1040"/>
                <a:gd name="T76" fmla="*/ 60 w 865"/>
                <a:gd name="T77" fmla="*/ 621 h 1040"/>
                <a:gd name="T78" fmla="*/ 29 w 865"/>
                <a:gd name="T79" fmla="*/ 595 h 1040"/>
                <a:gd name="T80" fmla="*/ 30 w 865"/>
                <a:gd name="T81" fmla="*/ 552 h 1040"/>
                <a:gd name="T82" fmla="*/ 105 w 865"/>
                <a:gd name="T83" fmla="*/ 506 h 1040"/>
                <a:gd name="T84" fmla="*/ 265 w 865"/>
                <a:gd name="T85" fmla="*/ 412 h 1040"/>
                <a:gd name="T86" fmla="*/ 270 w 865"/>
                <a:gd name="T87" fmla="*/ 251 h 1040"/>
                <a:gd name="T88" fmla="*/ 205 w 865"/>
                <a:gd name="T89" fmla="*/ 163 h 1040"/>
                <a:gd name="T90" fmla="*/ 37 w 865"/>
                <a:gd name="T91" fmla="*/ 109 h 1040"/>
                <a:gd name="T92" fmla="*/ 5 w 865"/>
                <a:gd name="T93" fmla="*/ 80 h 1040"/>
                <a:gd name="T94" fmla="*/ 8 w 865"/>
                <a:gd name="T95" fmla="*/ 36 h 1040"/>
                <a:gd name="T96" fmla="*/ 46 w 865"/>
                <a:gd name="T97" fmla="*/ 14 h 1040"/>
                <a:gd name="T98" fmla="*/ 121 w 865"/>
                <a:gd name="T99" fmla="*/ 31 h 1040"/>
                <a:gd name="T100" fmla="*/ 232 w 865"/>
                <a:gd name="T101" fmla="*/ 68 h 1040"/>
                <a:gd name="T102" fmla="*/ 330 w 865"/>
                <a:gd name="T103" fmla="*/ 51 h 1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65" h="1040">
                  <a:moveTo>
                    <a:pt x="576" y="466"/>
                  </a:moveTo>
                  <a:lnTo>
                    <a:pt x="551" y="469"/>
                  </a:lnTo>
                  <a:lnTo>
                    <a:pt x="528" y="478"/>
                  </a:lnTo>
                  <a:lnTo>
                    <a:pt x="509" y="490"/>
                  </a:lnTo>
                  <a:lnTo>
                    <a:pt x="492" y="507"/>
                  </a:lnTo>
                  <a:lnTo>
                    <a:pt x="479" y="527"/>
                  </a:lnTo>
                  <a:lnTo>
                    <a:pt x="471" y="550"/>
                  </a:lnTo>
                  <a:lnTo>
                    <a:pt x="468" y="575"/>
                  </a:lnTo>
                  <a:lnTo>
                    <a:pt x="471" y="599"/>
                  </a:lnTo>
                  <a:lnTo>
                    <a:pt x="479" y="622"/>
                  </a:lnTo>
                  <a:lnTo>
                    <a:pt x="492" y="642"/>
                  </a:lnTo>
                  <a:lnTo>
                    <a:pt x="509" y="658"/>
                  </a:lnTo>
                  <a:lnTo>
                    <a:pt x="528" y="671"/>
                  </a:lnTo>
                  <a:lnTo>
                    <a:pt x="551" y="680"/>
                  </a:lnTo>
                  <a:lnTo>
                    <a:pt x="576" y="682"/>
                  </a:lnTo>
                  <a:lnTo>
                    <a:pt x="602" y="680"/>
                  </a:lnTo>
                  <a:lnTo>
                    <a:pt x="624" y="671"/>
                  </a:lnTo>
                  <a:lnTo>
                    <a:pt x="644" y="658"/>
                  </a:lnTo>
                  <a:lnTo>
                    <a:pt x="661" y="642"/>
                  </a:lnTo>
                  <a:lnTo>
                    <a:pt x="674" y="622"/>
                  </a:lnTo>
                  <a:lnTo>
                    <a:pt x="682" y="599"/>
                  </a:lnTo>
                  <a:lnTo>
                    <a:pt x="685" y="575"/>
                  </a:lnTo>
                  <a:lnTo>
                    <a:pt x="682" y="550"/>
                  </a:lnTo>
                  <a:lnTo>
                    <a:pt x="674" y="527"/>
                  </a:lnTo>
                  <a:lnTo>
                    <a:pt x="661" y="507"/>
                  </a:lnTo>
                  <a:lnTo>
                    <a:pt x="644" y="490"/>
                  </a:lnTo>
                  <a:lnTo>
                    <a:pt x="624" y="478"/>
                  </a:lnTo>
                  <a:lnTo>
                    <a:pt x="602" y="469"/>
                  </a:lnTo>
                  <a:lnTo>
                    <a:pt x="576" y="466"/>
                  </a:lnTo>
                  <a:close/>
                  <a:moveTo>
                    <a:pt x="685" y="215"/>
                  </a:moveTo>
                  <a:lnTo>
                    <a:pt x="662" y="218"/>
                  </a:lnTo>
                  <a:lnTo>
                    <a:pt x="641" y="226"/>
                  </a:lnTo>
                  <a:lnTo>
                    <a:pt x="623" y="240"/>
                  </a:lnTo>
                  <a:lnTo>
                    <a:pt x="609" y="258"/>
                  </a:lnTo>
                  <a:lnTo>
                    <a:pt x="601" y="279"/>
                  </a:lnTo>
                  <a:lnTo>
                    <a:pt x="597" y="302"/>
                  </a:lnTo>
                  <a:lnTo>
                    <a:pt x="601" y="325"/>
                  </a:lnTo>
                  <a:lnTo>
                    <a:pt x="609" y="346"/>
                  </a:lnTo>
                  <a:lnTo>
                    <a:pt x="623" y="364"/>
                  </a:lnTo>
                  <a:lnTo>
                    <a:pt x="641" y="377"/>
                  </a:lnTo>
                  <a:lnTo>
                    <a:pt x="662" y="385"/>
                  </a:lnTo>
                  <a:lnTo>
                    <a:pt x="685" y="389"/>
                  </a:lnTo>
                  <a:lnTo>
                    <a:pt x="709" y="385"/>
                  </a:lnTo>
                  <a:lnTo>
                    <a:pt x="729" y="377"/>
                  </a:lnTo>
                  <a:lnTo>
                    <a:pt x="747" y="364"/>
                  </a:lnTo>
                  <a:lnTo>
                    <a:pt x="761" y="346"/>
                  </a:lnTo>
                  <a:lnTo>
                    <a:pt x="769" y="325"/>
                  </a:lnTo>
                  <a:lnTo>
                    <a:pt x="772" y="302"/>
                  </a:lnTo>
                  <a:lnTo>
                    <a:pt x="769" y="279"/>
                  </a:lnTo>
                  <a:lnTo>
                    <a:pt x="761" y="258"/>
                  </a:lnTo>
                  <a:lnTo>
                    <a:pt x="747" y="240"/>
                  </a:lnTo>
                  <a:lnTo>
                    <a:pt x="729" y="226"/>
                  </a:lnTo>
                  <a:lnTo>
                    <a:pt x="709" y="218"/>
                  </a:lnTo>
                  <a:lnTo>
                    <a:pt x="685" y="215"/>
                  </a:lnTo>
                  <a:close/>
                  <a:moveTo>
                    <a:pt x="357" y="0"/>
                  </a:moveTo>
                  <a:lnTo>
                    <a:pt x="408" y="26"/>
                  </a:lnTo>
                  <a:lnTo>
                    <a:pt x="465" y="48"/>
                  </a:lnTo>
                  <a:lnTo>
                    <a:pt x="524" y="67"/>
                  </a:lnTo>
                  <a:lnTo>
                    <a:pt x="588" y="85"/>
                  </a:lnTo>
                  <a:lnTo>
                    <a:pt x="654" y="99"/>
                  </a:lnTo>
                  <a:lnTo>
                    <a:pt x="722" y="109"/>
                  </a:lnTo>
                  <a:lnTo>
                    <a:pt x="793" y="117"/>
                  </a:lnTo>
                  <a:lnTo>
                    <a:pt x="865" y="121"/>
                  </a:lnTo>
                  <a:lnTo>
                    <a:pt x="865" y="817"/>
                  </a:lnTo>
                  <a:lnTo>
                    <a:pt x="865" y="822"/>
                  </a:lnTo>
                  <a:lnTo>
                    <a:pt x="865" y="832"/>
                  </a:lnTo>
                  <a:lnTo>
                    <a:pt x="863" y="848"/>
                  </a:lnTo>
                  <a:lnTo>
                    <a:pt x="858" y="866"/>
                  </a:lnTo>
                  <a:lnTo>
                    <a:pt x="848" y="886"/>
                  </a:lnTo>
                  <a:lnTo>
                    <a:pt x="832" y="908"/>
                  </a:lnTo>
                  <a:lnTo>
                    <a:pt x="812" y="926"/>
                  </a:lnTo>
                  <a:lnTo>
                    <a:pt x="788" y="941"/>
                  </a:lnTo>
                  <a:lnTo>
                    <a:pt x="758" y="954"/>
                  </a:lnTo>
                  <a:lnTo>
                    <a:pt x="725" y="964"/>
                  </a:lnTo>
                  <a:lnTo>
                    <a:pt x="688" y="971"/>
                  </a:lnTo>
                  <a:lnTo>
                    <a:pt x="647" y="975"/>
                  </a:lnTo>
                  <a:lnTo>
                    <a:pt x="599" y="951"/>
                  </a:lnTo>
                  <a:lnTo>
                    <a:pt x="553" y="923"/>
                  </a:lnTo>
                  <a:lnTo>
                    <a:pt x="510" y="891"/>
                  </a:lnTo>
                  <a:lnTo>
                    <a:pt x="470" y="855"/>
                  </a:lnTo>
                  <a:lnTo>
                    <a:pt x="432" y="815"/>
                  </a:lnTo>
                  <a:lnTo>
                    <a:pt x="410" y="843"/>
                  </a:lnTo>
                  <a:lnTo>
                    <a:pt x="388" y="875"/>
                  </a:lnTo>
                  <a:lnTo>
                    <a:pt x="369" y="910"/>
                  </a:lnTo>
                  <a:lnTo>
                    <a:pt x="350" y="944"/>
                  </a:lnTo>
                  <a:lnTo>
                    <a:pt x="334" y="978"/>
                  </a:lnTo>
                  <a:lnTo>
                    <a:pt x="321" y="1008"/>
                  </a:lnTo>
                  <a:lnTo>
                    <a:pt x="318" y="1011"/>
                  </a:lnTo>
                  <a:lnTo>
                    <a:pt x="310" y="1024"/>
                  </a:lnTo>
                  <a:lnTo>
                    <a:pt x="300" y="1032"/>
                  </a:lnTo>
                  <a:lnTo>
                    <a:pt x="288" y="1038"/>
                  </a:lnTo>
                  <a:lnTo>
                    <a:pt x="275" y="1040"/>
                  </a:lnTo>
                  <a:lnTo>
                    <a:pt x="264" y="1039"/>
                  </a:lnTo>
                  <a:lnTo>
                    <a:pt x="254" y="1036"/>
                  </a:lnTo>
                  <a:lnTo>
                    <a:pt x="241" y="1027"/>
                  </a:lnTo>
                  <a:lnTo>
                    <a:pt x="232" y="1015"/>
                  </a:lnTo>
                  <a:lnTo>
                    <a:pt x="227" y="1001"/>
                  </a:lnTo>
                  <a:lnTo>
                    <a:pt x="226" y="987"/>
                  </a:lnTo>
                  <a:lnTo>
                    <a:pt x="230" y="972"/>
                  </a:lnTo>
                  <a:lnTo>
                    <a:pt x="232" y="967"/>
                  </a:lnTo>
                  <a:lnTo>
                    <a:pt x="246" y="936"/>
                  </a:lnTo>
                  <a:lnTo>
                    <a:pt x="263" y="902"/>
                  </a:lnTo>
                  <a:lnTo>
                    <a:pt x="281" y="867"/>
                  </a:lnTo>
                  <a:lnTo>
                    <a:pt x="300" y="832"/>
                  </a:lnTo>
                  <a:lnTo>
                    <a:pt x="323" y="799"/>
                  </a:lnTo>
                  <a:lnTo>
                    <a:pt x="347" y="767"/>
                  </a:lnTo>
                  <a:lnTo>
                    <a:pt x="374" y="738"/>
                  </a:lnTo>
                  <a:lnTo>
                    <a:pt x="344" y="686"/>
                  </a:lnTo>
                  <a:lnTo>
                    <a:pt x="318" y="633"/>
                  </a:lnTo>
                  <a:lnTo>
                    <a:pt x="296" y="576"/>
                  </a:lnTo>
                  <a:lnTo>
                    <a:pt x="280" y="517"/>
                  </a:lnTo>
                  <a:lnTo>
                    <a:pt x="218" y="553"/>
                  </a:lnTo>
                  <a:lnTo>
                    <a:pt x="155" y="589"/>
                  </a:lnTo>
                  <a:lnTo>
                    <a:pt x="93" y="619"/>
                  </a:lnTo>
                  <a:lnTo>
                    <a:pt x="83" y="622"/>
                  </a:lnTo>
                  <a:lnTo>
                    <a:pt x="73" y="623"/>
                  </a:lnTo>
                  <a:lnTo>
                    <a:pt x="60" y="621"/>
                  </a:lnTo>
                  <a:lnTo>
                    <a:pt x="47" y="615"/>
                  </a:lnTo>
                  <a:lnTo>
                    <a:pt x="37" y="607"/>
                  </a:lnTo>
                  <a:lnTo>
                    <a:pt x="29" y="595"/>
                  </a:lnTo>
                  <a:lnTo>
                    <a:pt x="25" y="580"/>
                  </a:lnTo>
                  <a:lnTo>
                    <a:pt x="25" y="566"/>
                  </a:lnTo>
                  <a:lnTo>
                    <a:pt x="30" y="552"/>
                  </a:lnTo>
                  <a:lnTo>
                    <a:pt x="40" y="540"/>
                  </a:lnTo>
                  <a:lnTo>
                    <a:pt x="53" y="532"/>
                  </a:lnTo>
                  <a:lnTo>
                    <a:pt x="105" y="506"/>
                  </a:lnTo>
                  <a:lnTo>
                    <a:pt x="158" y="477"/>
                  </a:lnTo>
                  <a:lnTo>
                    <a:pt x="212" y="446"/>
                  </a:lnTo>
                  <a:lnTo>
                    <a:pt x="265" y="412"/>
                  </a:lnTo>
                  <a:lnTo>
                    <a:pt x="263" y="354"/>
                  </a:lnTo>
                  <a:lnTo>
                    <a:pt x="264" y="303"/>
                  </a:lnTo>
                  <a:lnTo>
                    <a:pt x="270" y="251"/>
                  </a:lnTo>
                  <a:lnTo>
                    <a:pt x="279" y="202"/>
                  </a:lnTo>
                  <a:lnTo>
                    <a:pt x="246" y="181"/>
                  </a:lnTo>
                  <a:lnTo>
                    <a:pt x="205" y="163"/>
                  </a:lnTo>
                  <a:lnTo>
                    <a:pt x="158" y="144"/>
                  </a:lnTo>
                  <a:lnTo>
                    <a:pt x="101" y="127"/>
                  </a:lnTo>
                  <a:lnTo>
                    <a:pt x="37" y="109"/>
                  </a:lnTo>
                  <a:lnTo>
                    <a:pt x="23" y="103"/>
                  </a:lnTo>
                  <a:lnTo>
                    <a:pt x="12" y="93"/>
                  </a:lnTo>
                  <a:lnTo>
                    <a:pt x="5" y="80"/>
                  </a:lnTo>
                  <a:lnTo>
                    <a:pt x="0" y="66"/>
                  </a:lnTo>
                  <a:lnTo>
                    <a:pt x="1" y="50"/>
                  </a:lnTo>
                  <a:lnTo>
                    <a:pt x="8" y="36"/>
                  </a:lnTo>
                  <a:lnTo>
                    <a:pt x="18" y="26"/>
                  </a:lnTo>
                  <a:lnTo>
                    <a:pt x="30" y="18"/>
                  </a:lnTo>
                  <a:lnTo>
                    <a:pt x="46" y="14"/>
                  </a:lnTo>
                  <a:lnTo>
                    <a:pt x="61" y="16"/>
                  </a:lnTo>
                  <a:lnTo>
                    <a:pt x="89" y="22"/>
                  </a:lnTo>
                  <a:lnTo>
                    <a:pt x="121" y="31"/>
                  </a:lnTo>
                  <a:lnTo>
                    <a:pt x="157" y="42"/>
                  </a:lnTo>
                  <a:lnTo>
                    <a:pt x="195" y="55"/>
                  </a:lnTo>
                  <a:lnTo>
                    <a:pt x="232" y="68"/>
                  </a:lnTo>
                  <a:lnTo>
                    <a:pt x="271" y="86"/>
                  </a:lnTo>
                  <a:lnTo>
                    <a:pt x="308" y="105"/>
                  </a:lnTo>
                  <a:lnTo>
                    <a:pt x="330" y="51"/>
                  </a:lnTo>
                  <a:lnTo>
                    <a:pt x="3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Freeform 542"/>
            <p:cNvSpPr>
              <a:spLocks/>
            </p:cNvSpPr>
            <p:nvPr/>
          </p:nvSpPr>
          <p:spPr bwMode="auto">
            <a:xfrm>
              <a:off x="11156951" y="2314576"/>
              <a:ext cx="49213" cy="20638"/>
            </a:xfrm>
            <a:custGeom>
              <a:avLst/>
              <a:gdLst>
                <a:gd name="T0" fmla="*/ 144 w 276"/>
                <a:gd name="T1" fmla="*/ 0 h 117"/>
                <a:gd name="T2" fmla="*/ 154 w 276"/>
                <a:gd name="T3" fmla="*/ 16 h 117"/>
                <a:gd name="T4" fmla="*/ 167 w 276"/>
                <a:gd name="T5" fmla="*/ 32 h 117"/>
                <a:gd name="T6" fmla="*/ 189 w 276"/>
                <a:gd name="T7" fmla="*/ 52 h 117"/>
                <a:gd name="T8" fmla="*/ 214 w 276"/>
                <a:gd name="T9" fmla="*/ 71 h 117"/>
                <a:gd name="T10" fmla="*/ 244 w 276"/>
                <a:gd name="T11" fmla="*/ 86 h 117"/>
                <a:gd name="T12" fmla="*/ 276 w 276"/>
                <a:gd name="T13" fmla="*/ 97 h 117"/>
                <a:gd name="T14" fmla="*/ 230 w 276"/>
                <a:gd name="T15" fmla="*/ 108 h 117"/>
                <a:gd name="T16" fmla="*/ 181 w 276"/>
                <a:gd name="T17" fmla="*/ 115 h 117"/>
                <a:gd name="T18" fmla="*/ 131 w 276"/>
                <a:gd name="T19" fmla="*/ 117 h 117"/>
                <a:gd name="T20" fmla="*/ 86 w 276"/>
                <a:gd name="T21" fmla="*/ 115 h 117"/>
                <a:gd name="T22" fmla="*/ 43 w 276"/>
                <a:gd name="T23" fmla="*/ 109 h 117"/>
                <a:gd name="T24" fmla="*/ 0 w 276"/>
                <a:gd name="T25" fmla="*/ 101 h 117"/>
                <a:gd name="T26" fmla="*/ 36 w 276"/>
                <a:gd name="T27" fmla="*/ 89 h 117"/>
                <a:gd name="T28" fmla="*/ 69 w 276"/>
                <a:gd name="T29" fmla="*/ 74 h 117"/>
                <a:gd name="T30" fmla="*/ 97 w 276"/>
                <a:gd name="T31" fmla="*/ 54 h 117"/>
                <a:gd name="T32" fmla="*/ 122 w 276"/>
                <a:gd name="T33" fmla="*/ 32 h 117"/>
                <a:gd name="T34" fmla="*/ 133 w 276"/>
                <a:gd name="T35" fmla="*/ 16 h 117"/>
                <a:gd name="T36" fmla="*/ 144 w 276"/>
                <a:gd name="T3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6" h="117">
                  <a:moveTo>
                    <a:pt x="144" y="0"/>
                  </a:moveTo>
                  <a:lnTo>
                    <a:pt x="154" y="16"/>
                  </a:lnTo>
                  <a:lnTo>
                    <a:pt x="167" y="32"/>
                  </a:lnTo>
                  <a:lnTo>
                    <a:pt x="189" y="52"/>
                  </a:lnTo>
                  <a:lnTo>
                    <a:pt x="214" y="71"/>
                  </a:lnTo>
                  <a:lnTo>
                    <a:pt x="244" y="86"/>
                  </a:lnTo>
                  <a:lnTo>
                    <a:pt x="276" y="97"/>
                  </a:lnTo>
                  <a:lnTo>
                    <a:pt x="230" y="108"/>
                  </a:lnTo>
                  <a:lnTo>
                    <a:pt x="181" y="115"/>
                  </a:lnTo>
                  <a:lnTo>
                    <a:pt x="131" y="117"/>
                  </a:lnTo>
                  <a:lnTo>
                    <a:pt x="86" y="115"/>
                  </a:lnTo>
                  <a:lnTo>
                    <a:pt x="43" y="109"/>
                  </a:lnTo>
                  <a:lnTo>
                    <a:pt x="0" y="101"/>
                  </a:lnTo>
                  <a:lnTo>
                    <a:pt x="36" y="89"/>
                  </a:lnTo>
                  <a:lnTo>
                    <a:pt x="69" y="74"/>
                  </a:lnTo>
                  <a:lnTo>
                    <a:pt x="97" y="54"/>
                  </a:lnTo>
                  <a:lnTo>
                    <a:pt x="122" y="32"/>
                  </a:lnTo>
                  <a:lnTo>
                    <a:pt x="133" y="16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543"/>
            <p:cNvSpPr>
              <a:spLocks noEditPoints="1"/>
            </p:cNvSpPr>
            <p:nvPr/>
          </p:nvSpPr>
          <p:spPr bwMode="auto">
            <a:xfrm>
              <a:off x="11187113" y="2159001"/>
              <a:ext cx="141288" cy="187325"/>
            </a:xfrm>
            <a:custGeom>
              <a:avLst/>
              <a:gdLst>
                <a:gd name="T0" fmla="*/ 261 w 801"/>
                <a:gd name="T1" fmla="*/ 454 h 1056"/>
                <a:gd name="T2" fmla="*/ 212 w 801"/>
                <a:gd name="T3" fmla="*/ 503 h 1056"/>
                <a:gd name="T4" fmla="*/ 203 w 801"/>
                <a:gd name="T5" fmla="*/ 575 h 1056"/>
                <a:gd name="T6" fmla="*/ 241 w 801"/>
                <a:gd name="T7" fmla="*/ 634 h 1056"/>
                <a:gd name="T8" fmla="*/ 309 w 801"/>
                <a:gd name="T9" fmla="*/ 658 h 1056"/>
                <a:gd name="T10" fmla="*/ 377 w 801"/>
                <a:gd name="T11" fmla="*/ 634 h 1056"/>
                <a:gd name="T12" fmla="*/ 415 w 801"/>
                <a:gd name="T13" fmla="*/ 575 h 1056"/>
                <a:gd name="T14" fmla="*/ 406 w 801"/>
                <a:gd name="T15" fmla="*/ 503 h 1056"/>
                <a:gd name="T16" fmla="*/ 356 w 801"/>
                <a:gd name="T17" fmla="*/ 454 h 1056"/>
                <a:gd name="T18" fmla="*/ 172 w 801"/>
                <a:gd name="T19" fmla="*/ 191 h 1056"/>
                <a:gd name="T20" fmla="*/ 109 w 801"/>
                <a:gd name="T21" fmla="*/ 216 h 1056"/>
                <a:gd name="T22" fmla="*/ 83 w 801"/>
                <a:gd name="T23" fmla="*/ 278 h 1056"/>
                <a:gd name="T24" fmla="*/ 109 w 801"/>
                <a:gd name="T25" fmla="*/ 340 h 1056"/>
                <a:gd name="T26" fmla="*/ 172 w 801"/>
                <a:gd name="T27" fmla="*/ 365 h 1056"/>
                <a:gd name="T28" fmla="*/ 233 w 801"/>
                <a:gd name="T29" fmla="*/ 340 h 1056"/>
                <a:gd name="T30" fmla="*/ 259 w 801"/>
                <a:gd name="T31" fmla="*/ 278 h 1056"/>
                <a:gd name="T32" fmla="*/ 233 w 801"/>
                <a:gd name="T33" fmla="*/ 216 h 1056"/>
                <a:gd name="T34" fmla="*/ 172 w 801"/>
                <a:gd name="T35" fmla="*/ 191 h 1056"/>
                <a:gd name="T36" fmla="*/ 539 w 801"/>
                <a:gd name="T37" fmla="*/ 98 h 1056"/>
                <a:gd name="T38" fmla="*/ 649 w 801"/>
                <a:gd name="T39" fmla="*/ 56 h 1056"/>
                <a:gd name="T40" fmla="*/ 742 w 801"/>
                <a:gd name="T41" fmla="*/ 32 h 1056"/>
                <a:gd name="T42" fmla="*/ 784 w 801"/>
                <a:gd name="T43" fmla="*/ 41 h 1056"/>
                <a:gd name="T44" fmla="*/ 801 w 801"/>
                <a:gd name="T45" fmla="*/ 82 h 1056"/>
                <a:gd name="T46" fmla="*/ 780 w 801"/>
                <a:gd name="T47" fmla="*/ 119 h 1056"/>
                <a:gd name="T48" fmla="*/ 651 w 801"/>
                <a:gd name="T49" fmla="*/ 158 h 1056"/>
                <a:gd name="T50" fmla="*/ 572 w 801"/>
                <a:gd name="T51" fmla="*/ 238 h 1056"/>
                <a:gd name="T52" fmla="*/ 576 w 801"/>
                <a:gd name="T53" fmla="*/ 390 h 1056"/>
                <a:gd name="T54" fmla="*/ 690 w 801"/>
                <a:gd name="T55" fmla="*/ 518 h 1056"/>
                <a:gd name="T56" fmla="*/ 771 w 801"/>
                <a:gd name="T57" fmla="*/ 568 h 1056"/>
                <a:gd name="T58" fmla="*/ 773 w 801"/>
                <a:gd name="T59" fmla="*/ 611 h 1056"/>
                <a:gd name="T60" fmla="*/ 742 w 801"/>
                <a:gd name="T61" fmla="*/ 638 h 1056"/>
                <a:gd name="T62" fmla="*/ 709 w 801"/>
                <a:gd name="T63" fmla="*/ 634 h 1056"/>
                <a:gd name="T64" fmla="*/ 545 w 801"/>
                <a:gd name="T65" fmla="*/ 547 h 1056"/>
                <a:gd name="T66" fmla="*/ 469 w 801"/>
                <a:gd name="T67" fmla="*/ 712 h 1056"/>
                <a:gd name="T68" fmla="*/ 489 w 801"/>
                <a:gd name="T69" fmla="*/ 831 h 1056"/>
                <a:gd name="T70" fmla="*/ 553 w 801"/>
                <a:gd name="T71" fmla="*/ 947 h 1056"/>
                <a:gd name="T72" fmla="*/ 576 w 801"/>
                <a:gd name="T73" fmla="*/ 1003 h 1056"/>
                <a:gd name="T74" fmla="*/ 561 w 801"/>
                <a:gd name="T75" fmla="*/ 1043 h 1056"/>
                <a:gd name="T76" fmla="*/ 528 w 801"/>
                <a:gd name="T77" fmla="*/ 1056 h 1056"/>
                <a:gd name="T78" fmla="*/ 491 w 801"/>
                <a:gd name="T79" fmla="*/ 1040 h 1056"/>
                <a:gd name="T80" fmla="*/ 468 w 801"/>
                <a:gd name="T81" fmla="*/ 993 h 1056"/>
                <a:gd name="T82" fmla="*/ 414 w 801"/>
                <a:gd name="T83" fmla="*/ 892 h 1056"/>
                <a:gd name="T84" fmla="*/ 331 w 801"/>
                <a:gd name="T85" fmla="*/ 867 h 1056"/>
                <a:gd name="T86" fmla="*/ 198 w 801"/>
                <a:gd name="T87" fmla="*/ 949 h 1056"/>
                <a:gd name="T88" fmla="*/ 101 w 801"/>
                <a:gd name="T89" fmla="*/ 927 h 1056"/>
                <a:gd name="T90" fmla="*/ 35 w 801"/>
                <a:gd name="T91" fmla="*/ 884 h 1056"/>
                <a:gd name="T92" fmla="*/ 2 w 801"/>
                <a:gd name="T93" fmla="*/ 824 h 1056"/>
                <a:gd name="T94" fmla="*/ 0 w 801"/>
                <a:gd name="T95" fmla="*/ 791 h 1056"/>
                <a:gd name="T96" fmla="*/ 158 w 801"/>
                <a:gd name="T97" fmla="*/ 90 h 1056"/>
                <a:gd name="T98" fmla="*/ 373 w 801"/>
                <a:gd name="T99" fmla="*/ 47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1" h="1056">
                  <a:moveTo>
                    <a:pt x="309" y="442"/>
                  </a:moveTo>
                  <a:lnTo>
                    <a:pt x="284" y="445"/>
                  </a:lnTo>
                  <a:lnTo>
                    <a:pt x="261" y="454"/>
                  </a:lnTo>
                  <a:lnTo>
                    <a:pt x="241" y="466"/>
                  </a:lnTo>
                  <a:lnTo>
                    <a:pt x="225" y="483"/>
                  </a:lnTo>
                  <a:lnTo>
                    <a:pt x="212" y="503"/>
                  </a:lnTo>
                  <a:lnTo>
                    <a:pt x="203" y="526"/>
                  </a:lnTo>
                  <a:lnTo>
                    <a:pt x="201" y="551"/>
                  </a:lnTo>
                  <a:lnTo>
                    <a:pt x="203" y="575"/>
                  </a:lnTo>
                  <a:lnTo>
                    <a:pt x="212" y="598"/>
                  </a:lnTo>
                  <a:lnTo>
                    <a:pt x="225" y="618"/>
                  </a:lnTo>
                  <a:lnTo>
                    <a:pt x="241" y="634"/>
                  </a:lnTo>
                  <a:lnTo>
                    <a:pt x="261" y="647"/>
                  </a:lnTo>
                  <a:lnTo>
                    <a:pt x="284" y="656"/>
                  </a:lnTo>
                  <a:lnTo>
                    <a:pt x="309" y="658"/>
                  </a:lnTo>
                  <a:lnTo>
                    <a:pt x="334" y="656"/>
                  </a:lnTo>
                  <a:lnTo>
                    <a:pt x="356" y="647"/>
                  </a:lnTo>
                  <a:lnTo>
                    <a:pt x="377" y="634"/>
                  </a:lnTo>
                  <a:lnTo>
                    <a:pt x="394" y="618"/>
                  </a:lnTo>
                  <a:lnTo>
                    <a:pt x="406" y="598"/>
                  </a:lnTo>
                  <a:lnTo>
                    <a:pt x="415" y="575"/>
                  </a:lnTo>
                  <a:lnTo>
                    <a:pt x="418" y="551"/>
                  </a:lnTo>
                  <a:lnTo>
                    <a:pt x="415" y="526"/>
                  </a:lnTo>
                  <a:lnTo>
                    <a:pt x="406" y="503"/>
                  </a:lnTo>
                  <a:lnTo>
                    <a:pt x="394" y="483"/>
                  </a:lnTo>
                  <a:lnTo>
                    <a:pt x="377" y="466"/>
                  </a:lnTo>
                  <a:lnTo>
                    <a:pt x="356" y="454"/>
                  </a:lnTo>
                  <a:lnTo>
                    <a:pt x="334" y="445"/>
                  </a:lnTo>
                  <a:lnTo>
                    <a:pt x="309" y="442"/>
                  </a:lnTo>
                  <a:close/>
                  <a:moveTo>
                    <a:pt x="172" y="191"/>
                  </a:moveTo>
                  <a:lnTo>
                    <a:pt x="148" y="194"/>
                  </a:lnTo>
                  <a:lnTo>
                    <a:pt x="128" y="202"/>
                  </a:lnTo>
                  <a:lnTo>
                    <a:pt x="109" y="216"/>
                  </a:lnTo>
                  <a:lnTo>
                    <a:pt x="95" y="234"/>
                  </a:lnTo>
                  <a:lnTo>
                    <a:pt x="86" y="255"/>
                  </a:lnTo>
                  <a:lnTo>
                    <a:pt x="83" y="278"/>
                  </a:lnTo>
                  <a:lnTo>
                    <a:pt x="86" y="301"/>
                  </a:lnTo>
                  <a:lnTo>
                    <a:pt x="95" y="322"/>
                  </a:lnTo>
                  <a:lnTo>
                    <a:pt x="109" y="340"/>
                  </a:lnTo>
                  <a:lnTo>
                    <a:pt x="128" y="353"/>
                  </a:lnTo>
                  <a:lnTo>
                    <a:pt x="148" y="361"/>
                  </a:lnTo>
                  <a:lnTo>
                    <a:pt x="172" y="365"/>
                  </a:lnTo>
                  <a:lnTo>
                    <a:pt x="194" y="361"/>
                  </a:lnTo>
                  <a:lnTo>
                    <a:pt x="215" y="353"/>
                  </a:lnTo>
                  <a:lnTo>
                    <a:pt x="233" y="340"/>
                  </a:lnTo>
                  <a:lnTo>
                    <a:pt x="247" y="322"/>
                  </a:lnTo>
                  <a:lnTo>
                    <a:pt x="256" y="301"/>
                  </a:lnTo>
                  <a:lnTo>
                    <a:pt x="259" y="278"/>
                  </a:lnTo>
                  <a:lnTo>
                    <a:pt x="256" y="255"/>
                  </a:lnTo>
                  <a:lnTo>
                    <a:pt x="247" y="234"/>
                  </a:lnTo>
                  <a:lnTo>
                    <a:pt x="233" y="216"/>
                  </a:lnTo>
                  <a:lnTo>
                    <a:pt x="215" y="202"/>
                  </a:lnTo>
                  <a:lnTo>
                    <a:pt x="194" y="194"/>
                  </a:lnTo>
                  <a:lnTo>
                    <a:pt x="172" y="191"/>
                  </a:lnTo>
                  <a:close/>
                  <a:moveTo>
                    <a:pt x="498" y="0"/>
                  </a:moveTo>
                  <a:lnTo>
                    <a:pt x="521" y="49"/>
                  </a:lnTo>
                  <a:lnTo>
                    <a:pt x="539" y="98"/>
                  </a:lnTo>
                  <a:lnTo>
                    <a:pt x="577" y="82"/>
                  </a:lnTo>
                  <a:lnTo>
                    <a:pt x="614" y="68"/>
                  </a:lnTo>
                  <a:lnTo>
                    <a:pt x="649" y="56"/>
                  </a:lnTo>
                  <a:lnTo>
                    <a:pt x="684" y="47"/>
                  </a:lnTo>
                  <a:lnTo>
                    <a:pt x="715" y="38"/>
                  </a:lnTo>
                  <a:lnTo>
                    <a:pt x="742" y="32"/>
                  </a:lnTo>
                  <a:lnTo>
                    <a:pt x="757" y="31"/>
                  </a:lnTo>
                  <a:lnTo>
                    <a:pt x="771" y="34"/>
                  </a:lnTo>
                  <a:lnTo>
                    <a:pt x="784" y="41"/>
                  </a:lnTo>
                  <a:lnTo>
                    <a:pt x="794" y="52"/>
                  </a:lnTo>
                  <a:lnTo>
                    <a:pt x="800" y="66"/>
                  </a:lnTo>
                  <a:lnTo>
                    <a:pt x="801" y="82"/>
                  </a:lnTo>
                  <a:lnTo>
                    <a:pt x="798" y="96"/>
                  </a:lnTo>
                  <a:lnTo>
                    <a:pt x="791" y="109"/>
                  </a:lnTo>
                  <a:lnTo>
                    <a:pt x="780" y="119"/>
                  </a:lnTo>
                  <a:lnTo>
                    <a:pt x="766" y="125"/>
                  </a:lnTo>
                  <a:lnTo>
                    <a:pt x="704" y="141"/>
                  </a:lnTo>
                  <a:lnTo>
                    <a:pt x="651" y="158"/>
                  </a:lnTo>
                  <a:lnTo>
                    <a:pt x="605" y="176"/>
                  </a:lnTo>
                  <a:lnTo>
                    <a:pt x="565" y="193"/>
                  </a:lnTo>
                  <a:lnTo>
                    <a:pt x="572" y="238"/>
                  </a:lnTo>
                  <a:lnTo>
                    <a:pt x="577" y="284"/>
                  </a:lnTo>
                  <a:lnTo>
                    <a:pt x="579" y="330"/>
                  </a:lnTo>
                  <a:lnTo>
                    <a:pt x="576" y="390"/>
                  </a:lnTo>
                  <a:lnTo>
                    <a:pt x="569" y="449"/>
                  </a:lnTo>
                  <a:lnTo>
                    <a:pt x="630" y="484"/>
                  </a:lnTo>
                  <a:lnTo>
                    <a:pt x="690" y="518"/>
                  </a:lnTo>
                  <a:lnTo>
                    <a:pt x="750" y="547"/>
                  </a:lnTo>
                  <a:lnTo>
                    <a:pt x="763" y="556"/>
                  </a:lnTo>
                  <a:lnTo>
                    <a:pt x="771" y="568"/>
                  </a:lnTo>
                  <a:lnTo>
                    <a:pt x="777" y="582"/>
                  </a:lnTo>
                  <a:lnTo>
                    <a:pt x="777" y="597"/>
                  </a:lnTo>
                  <a:lnTo>
                    <a:pt x="773" y="611"/>
                  </a:lnTo>
                  <a:lnTo>
                    <a:pt x="765" y="623"/>
                  </a:lnTo>
                  <a:lnTo>
                    <a:pt x="755" y="632"/>
                  </a:lnTo>
                  <a:lnTo>
                    <a:pt x="742" y="638"/>
                  </a:lnTo>
                  <a:lnTo>
                    <a:pt x="729" y="640"/>
                  </a:lnTo>
                  <a:lnTo>
                    <a:pt x="719" y="639"/>
                  </a:lnTo>
                  <a:lnTo>
                    <a:pt x="709" y="634"/>
                  </a:lnTo>
                  <a:lnTo>
                    <a:pt x="655" y="609"/>
                  </a:lnTo>
                  <a:lnTo>
                    <a:pt x="599" y="579"/>
                  </a:lnTo>
                  <a:lnTo>
                    <a:pt x="545" y="547"/>
                  </a:lnTo>
                  <a:lnTo>
                    <a:pt x="524" y="604"/>
                  </a:lnTo>
                  <a:lnTo>
                    <a:pt x="499" y="659"/>
                  </a:lnTo>
                  <a:lnTo>
                    <a:pt x="469" y="712"/>
                  </a:lnTo>
                  <a:lnTo>
                    <a:pt x="434" y="760"/>
                  </a:lnTo>
                  <a:lnTo>
                    <a:pt x="463" y="793"/>
                  </a:lnTo>
                  <a:lnTo>
                    <a:pt x="489" y="831"/>
                  </a:lnTo>
                  <a:lnTo>
                    <a:pt x="513" y="870"/>
                  </a:lnTo>
                  <a:lnTo>
                    <a:pt x="535" y="909"/>
                  </a:lnTo>
                  <a:lnTo>
                    <a:pt x="553" y="947"/>
                  </a:lnTo>
                  <a:lnTo>
                    <a:pt x="569" y="984"/>
                  </a:lnTo>
                  <a:lnTo>
                    <a:pt x="571" y="988"/>
                  </a:lnTo>
                  <a:lnTo>
                    <a:pt x="576" y="1003"/>
                  </a:lnTo>
                  <a:lnTo>
                    <a:pt x="575" y="1018"/>
                  </a:lnTo>
                  <a:lnTo>
                    <a:pt x="569" y="1031"/>
                  </a:lnTo>
                  <a:lnTo>
                    <a:pt x="561" y="1043"/>
                  </a:lnTo>
                  <a:lnTo>
                    <a:pt x="548" y="1051"/>
                  </a:lnTo>
                  <a:lnTo>
                    <a:pt x="538" y="1055"/>
                  </a:lnTo>
                  <a:lnTo>
                    <a:pt x="528" y="1056"/>
                  </a:lnTo>
                  <a:lnTo>
                    <a:pt x="514" y="1055"/>
                  </a:lnTo>
                  <a:lnTo>
                    <a:pt x="502" y="1048"/>
                  </a:lnTo>
                  <a:lnTo>
                    <a:pt x="491" y="1040"/>
                  </a:lnTo>
                  <a:lnTo>
                    <a:pt x="484" y="1028"/>
                  </a:lnTo>
                  <a:lnTo>
                    <a:pt x="482" y="1023"/>
                  </a:lnTo>
                  <a:lnTo>
                    <a:pt x="468" y="993"/>
                  </a:lnTo>
                  <a:lnTo>
                    <a:pt x="452" y="960"/>
                  </a:lnTo>
                  <a:lnTo>
                    <a:pt x="434" y="926"/>
                  </a:lnTo>
                  <a:lnTo>
                    <a:pt x="414" y="892"/>
                  </a:lnTo>
                  <a:lnTo>
                    <a:pt x="393" y="860"/>
                  </a:lnTo>
                  <a:lnTo>
                    <a:pt x="369" y="832"/>
                  </a:lnTo>
                  <a:lnTo>
                    <a:pt x="331" y="867"/>
                  </a:lnTo>
                  <a:lnTo>
                    <a:pt x="288" y="898"/>
                  </a:lnTo>
                  <a:lnTo>
                    <a:pt x="244" y="926"/>
                  </a:lnTo>
                  <a:lnTo>
                    <a:pt x="198" y="949"/>
                  </a:lnTo>
                  <a:lnTo>
                    <a:pt x="162" y="944"/>
                  </a:lnTo>
                  <a:lnTo>
                    <a:pt x="130" y="936"/>
                  </a:lnTo>
                  <a:lnTo>
                    <a:pt x="101" y="927"/>
                  </a:lnTo>
                  <a:lnTo>
                    <a:pt x="75" y="915"/>
                  </a:lnTo>
                  <a:lnTo>
                    <a:pt x="53" y="901"/>
                  </a:lnTo>
                  <a:lnTo>
                    <a:pt x="35" y="884"/>
                  </a:lnTo>
                  <a:lnTo>
                    <a:pt x="18" y="862"/>
                  </a:lnTo>
                  <a:lnTo>
                    <a:pt x="9" y="842"/>
                  </a:lnTo>
                  <a:lnTo>
                    <a:pt x="2" y="824"/>
                  </a:lnTo>
                  <a:lnTo>
                    <a:pt x="0" y="808"/>
                  </a:lnTo>
                  <a:lnTo>
                    <a:pt x="0" y="797"/>
                  </a:lnTo>
                  <a:lnTo>
                    <a:pt x="0" y="791"/>
                  </a:lnTo>
                  <a:lnTo>
                    <a:pt x="0" y="98"/>
                  </a:lnTo>
                  <a:lnTo>
                    <a:pt x="80" y="96"/>
                  </a:lnTo>
                  <a:lnTo>
                    <a:pt x="158" y="90"/>
                  </a:lnTo>
                  <a:lnTo>
                    <a:pt x="232" y="79"/>
                  </a:lnTo>
                  <a:lnTo>
                    <a:pt x="305" y="64"/>
                  </a:lnTo>
                  <a:lnTo>
                    <a:pt x="373" y="47"/>
                  </a:lnTo>
                  <a:lnTo>
                    <a:pt x="437" y="25"/>
                  </a:lnTo>
                  <a:lnTo>
                    <a:pt x="4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Ecology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Ecology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229" name="Group 228"/>
          <p:cNvGrpSpPr/>
          <p:nvPr/>
        </p:nvGrpSpPr>
        <p:grpSpPr>
          <a:xfrm>
            <a:off x="826301" y="5815013"/>
            <a:ext cx="239713" cy="457200"/>
            <a:chOff x="803275" y="5815013"/>
            <a:chExt cx="239713" cy="457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5" name="Freeform 6"/>
            <p:cNvSpPr>
              <a:spLocks noEditPoints="1"/>
            </p:cNvSpPr>
            <p:nvPr/>
          </p:nvSpPr>
          <p:spPr bwMode="auto">
            <a:xfrm>
              <a:off x="803275" y="5815013"/>
              <a:ext cx="239713" cy="457200"/>
            </a:xfrm>
            <a:custGeom>
              <a:avLst/>
              <a:gdLst>
                <a:gd name="T0" fmla="*/ 265 w 1657"/>
                <a:gd name="T1" fmla="*/ 382 h 3167"/>
                <a:gd name="T2" fmla="*/ 265 w 1657"/>
                <a:gd name="T3" fmla="*/ 2910 h 3167"/>
                <a:gd name="T4" fmla="*/ 1390 w 1657"/>
                <a:gd name="T5" fmla="*/ 2910 h 3167"/>
                <a:gd name="T6" fmla="*/ 1390 w 1657"/>
                <a:gd name="T7" fmla="*/ 382 h 3167"/>
                <a:gd name="T8" fmla="*/ 265 w 1657"/>
                <a:gd name="T9" fmla="*/ 382 h 3167"/>
                <a:gd name="T10" fmla="*/ 590 w 1657"/>
                <a:gd name="T11" fmla="*/ 0 h 3167"/>
                <a:gd name="T12" fmla="*/ 1066 w 1657"/>
                <a:gd name="T13" fmla="*/ 0 h 3167"/>
                <a:gd name="T14" fmla="*/ 1083 w 1657"/>
                <a:gd name="T15" fmla="*/ 2 h 3167"/>
                <a:gd name="T16" fmla="*/ 1097 w 1657"/>
                <a:gd name="T17" fmla="*/ 9 h 3167"/>
                <a:gd name="T18" fmla="*/ 1110 w 1657"/>
                <a:gd name="T19" fmla="*/ 20 h 3167"/>
                <a:gd name="T20" fmla="*/ 1117 w 1657"/>
                <a:gd name="T21" fmla="*/ 34 h 3167"/>
                <a:gd name="T22" fmla="*/ 1119 w 1657"/>
                <a:gd name="T23" fmla="*/ 51 h 3167"/>
                <a:gd name="T24" fmla="*/ 1119 w 1657"/>
                <a:gd name="T25" fmla="*/ 125 h 3167"/>
                <a:gd name="T26" fmla="*/ 1494 w 1657"/>
                <a:gd name="T27" fmla="*/ 125 h 3167"/>
                <a:gd name="T28" fmla="*/ 1524 w 1657"/>
                <a:gd name="T29" fmla="*/ 127 h 3167"/>
                <a:gd name="T30" fmla="*/ 1551 w 1657"/>
                <a:gd name="T31" fmla="*/ 135 h 3167"/>
                <a:gd name="T32" fmla="*/ 1576 w 1657"/>
                <a:gd name="T33" fmla="*/ 146 h 3167"/>
                <a:gd name="T34" fmla="*/ 1598 w 1657"/>
                <a:gd name="T35" fmla="*/ 161 h 3167"/>
                <a:gd name="T36" fmla="*/ 1618 w 1657"/>
                <a:gd name="T37" fmla="*/ 180 h 3167"/>
                <a:gd name="T38" fmla="*/ 1634 w 1657"/>
                <a:gd name="T39" fmla="*/ 202 h 3167"/>
                <a:gd name="T40" fmla="*/ 1646 w 1657"/>
                <a:gd name="T41" fmla="*/ 227 h 3167"/>
                <a:gd name="T42" fmla="*/ 1654 w 1657"/>
                <a:gd name="T43" fmla="*/ 253 h 3167"/>
                <a:gd name="T44" fmla="*/ 1657 w 1657"/>
                <a:gd name="T45" fmla="*/ 281 h 3167"/>
                <a:gd name="T46" fmla="*/ 1657 w 1657"/>
                <a:gd name="T47" fmla="*/ 3011 h 3167"/>
                <a:gd name="T48" fmla="*/ 1654 w 1657"/>
                <a:gd name="T49" fmla="*/ 3039 h 3167"/>
                <a:gd name="T50" fmla="*/ 1646 w 1657"/>
                <a:gd name="T51" fmla="*/ 3065 h 3167"/>
                <a:gd name="T52" fmla="*/ 1634 w 1657"/>
                <a:gd name="T53" fmla="*/ 3089 h 3167"/>
                <a:gd name="T54" fmla="*/ 1618 w 1657"/>
                <a:gd name="T55" fmla="*/ 3112 h 3167"/>
                <a:gd name="T56" fmla="*/ 1598 w 1657"/>
                <a:gd name="T57" fmla="*/ 3131 h 3167"/>
                <a:gd name="T58" fmla="*/ 1576 w 1657"/>
                <a:gd name="T59" fmla="*/ 3146 h 3167"/>
                <a:gd name="T60" fmla="*/ 1551 w 1657"/>
                <a:gd name="T61" fmla="*/ 3157 h 3167"/>
                <a:gd name="T62" fmla="*/ 1524 w 1657"/>
                <a:gd name="T63" fmla="*/ 3165 h 3167"/>
                <a:gd name="T64" fmla="*/ 1494 w 1657"/>
                <a:gd name="T65" fmla="*/ 3167 h 3167"/>
                <a:gd name="T66" fmla="*/ 161 w 1657"/>
                <a:gd name="T67" fmla="*/ 3167 h 3167"/>
                <a:gd name="T68" fmla="*/ 132 w 1657"/>
                <a:gd name="T69" fmla="*/ 3165 h 3167"/>
                <a:gd name="T70" fmla="*/ 105 w 1657"/>
                <a:gd name="T71" fmla="*/ 3157 h 3167"/>
                <a:gd name="T72" fmla="*/ 80 w 1657"/>
                <a:gd name="T73" fmla="*/ 3146 h 3167"/>
                <a:gd name="T74" fmla="*/ 57 w 1657"/>
                <a:gd name="T75" fmla="*/ 3131 h 3167"/>
                <a:gd name="T76" fmla="*/ 38 w 1657"/>
                <a:gd name="T77" fmla="*/ 3112 h 3167"/>
                <a:gd name="T78" fmla="*/ 22 w 1657"/>
                <a:gd name="T79" fmla="*/ 3089 h 3167"/>
                <a:gd name="T80" fmla="*/ 10 w 1657"/>
                <a:gd name="T81" fmla="*/ 3065 h 3167"/>
                <a:gd name="T82" fmla="*/ 3 w 1657"/>
                <a:gd name="T83" fmla="*/ 3039 h 3167"/>
                <a:gd name="T84" fmla="*/ 0 w 1657"/>
                <a:gd name="T85" fmla="*/ 3011 h 3167"/>
                <a:gd name="T86" fmla="*/ 0 w 1657"/>
                <a:gd name="T87" fmla="*/ 281 h 3167"/>
                <a:gd name="T88" fmla="*/ 3 w 1657"/>
                <a:gd name="T89" fmla="*/ 253 h 3167"/>
                <a:gd name="T90" fmla="*/ 10 w 1657"/>
                <a:gd name="T91" fmla="*/ 227 h 3167"/>
                <a:gd name="T92" fmla="*/ 22 w 1657"/>
                <a:gd name="T93" fmla="*/ 202 h 3167"/>
                <a:gd name="T94" fmla="*/ 38 w 1657"/>
                <a:gd name="T95" fmla="*/ 180 h 3167"/>
                <a:gd name="T96" fmla="*/ 57 w 1657"/>
                <a:gd name="T97" fmla="*/ 161 h 3167"/>
                <a:gd name="T98" fmla="*/ 80 w 1657"/>
                <a:gd name="T99" fmla="*/ 146 h 3167"/>
                <a:gd name="T100" fmla="*/ 105 w 1657"/>
                <a:gd name="T101" fmla="*/ 135 h 3167"/>
                <a:gd name="T102" fmla="*/ 132 w 1657"/>
                <a:gd name="T103" fmla="*/ 127 h 3167"/>
                <a:gd name="T104" fmla="*/ 161 w 1657"/>
                <a:gd name="T105" fmla="*/ 125 h 3167"/>
                <a:gd name="T106" fmla="*/ 537 w 1657"/>
                <a:gd name="T107" fmla="*/ 125 h 3167"/>
                <a:gd name="T108" fmla="*/ 537 w 1657"/>
                <a:gd name="T109" fmla="*/ 51 h 3167"/>
                <a:gd name="T110" fmla="*/ 539 w 1657"/>
                <a:gd name="T111" fmla="*/ 34 h 3167"/>
                <a:gd name="T112" fmla="*/ 547 w 1657"/>
                <a:gd name="T113" fmla="*/ 20 h 3167"/>
                <a:gd name="T114" fmla="*/ 558 w 1657"/>
                <a:gd name="T115" fmla="*/ 9 h 3167"/>
                <a:gd name="T116" fmla="*/ 572 w 1657"/>
                <a:gd name="T117" fmla="*/ 2 h 3167"/>
                <a:gd name="T118" fmla="*/ 590 w 1657"/>
                <a:gd name="T119" fmla="*/ 0 h 3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57" h="3167">
                  <a:moveTo>
                    <a:pt x="265" y="382"/>
                  </a:moveTo>
                  <a:lnTo>
                    <a:pt x="265" y="2910"/>
                  </a:lnTo>
                  <a:lnTo>
                    <a:pt x="1390" y="2910"/>
                  </a:lnTo>
                  <a:lnTo>
                    <a:pt x="1390" y="382"/>
                  </a:lnTo>
                  <a:lnTo>
                    <a:pt x="265" y="382"/>
                  </a:lnTo>
                  <a:close/>
                  <a:moveTo>
                    <a:pt x="590" y="0"/>
                  </a:moveTo>
                  <a:lnTo>
                    <a:pt x="1066" y="0"/>
                  </a:lnTo>
                  <a:lnTo>
                    <a:pt x="1083" y="2"/>
                  </a:lnTo>
                  <a:lnTo>
                    <a:pt x="1097" y="9"/>
                  </a:lnTo>
                  <a:lnTo>
                    <a:pt x="1110" y="20"/>
                  </a:lnTo>
                  <a:lnTo>
                    <a:pt x="1117" y="34"/>
                  </a:lnTo>
                  <a:lnTo>
                    <a:pt x="1119" y="51"/>
                  </a:lnTo>
                  <a:lnTo>
                    <a:pt x="1119" y="125"/>
                  </a:lnTo>
                  <a:lnTo>
                    <a:pt x="1494" y="125"/>
                  </a:lnTo>
                  <a:lnTo>
                    <a:pt x="1524" y="127"/>
                  </a:lnTo>
                  <a:lnTo>
                    <a:pt x="1551" y="135"/>
                  </a:lnTo>
                  <a:lnTo>
                    <a:pt x="1576" y="146"/>
                  </a:lnTo>
                  <a:lnTo>
                    <a:pt x="1598" y="161"/>
                  </a:lnTo>
                  <a:lnTo>
                    <a:pt x="1618" y="180"/>
                  </a:lnTo>
                  <a:lnTo>
                    <a:pt x="1634" y="202"/>
                  </a:lnTo>
                  <a:lnTo>
                    <a:pt x="1646" y="227"/>
                  </a:lnTo>
                  <a:lnTo>
                    <a:pt x="1654" y="253"/>
                  </a:lnTo>
                  <a:lnTo>
                    <a:pt x="1657" y="281"/>
                  </a:lnTo>
                  <a:lnTo>
                    <a:pt x="1657" y="3011"/>
                  </a:lnTo>
                  <a:lnTo>
                    <a:pt x="1654" y="3039"/>
                  </a:lnTo>
                  <a:lnTo>
                    <a:pt x="1646" y="3065"/>
                  </a:lnTo>
                  <a:lnTo>
                    <a:pt x="1634" y="3089"/>
                  </a:lnTo>
                  <a:lnTo>
                    <a:pt x="1618" y="3112"/>
                  </a:lnTo>
                  <a:lnTo>
                    <a:pt x="1598" y="3131"/>
                  </a:lnTo>
                  <a:lnTo>
                    <a:pt x="1576" y="3146"/>
                  </a:lnTo>
                  <a:lnTo>
                    <a:pt x="1551" y="3157"/>
                  </a:lnTo>
                  <a:lnTo>
                    <a:pt x="1524" y="3165"/>
                  </a:lnTo>
                  <a:lnTo>
                    <a:pt x="1494" y="3167"/>
                  </a:lnTo>
                  <a:lnTo>
                    <a:pt x="161" y="3167"/>
                  </a:lnTo>
                  <a:lnTo>
                    <a:pt x="132" y="3165"/>
                  </a:lnTo>
                  <a:lnTo>
                    <a:pt x="105" y="3157"/>
                  </a:lnTo>
                  <a:lnTo>
                    <a:pt x="80" y="3146"/>
                  </a:lnTo>
                  <a:lnTo>
                    <a:pt x="57" y="3131"/>
                  </a:lnTo>
                  <a:lnTo>
                    <a:pt x="38" y="3112"/>
                  </a:lnTo>
                  <a:lnTo>
                    <a:pt x="22" y="3089"/>
                  </a:lnTo>
                  <a:lnTo>
                    <a:pt x="10" y="3065"/>
                  </a:lnTo>
                  <a:lnTo>
                    <a:pt x="3" y="3039"/>
                  </a:lnTo>
                  <a:lnTo>
                    <a:pt x="0" y="3011"/>
                  </a:lnTo>
                  <a:lnTo>
                    <a:pt x="0" y="281"/>
                  </a:lnTo>
                  <a:lnTo>
                    <a:pt x="3" y="253"/>
                  </a:lnTo>
                  <a:lnTo>
                    <a:pt x="10" y="227"/>
                  </a:lnTo>
                  <a:lnTo>
                    <a:pt x="22" y="202"/>
                  </a:lnTo>
                  <a:lnTo>
                    <a:pt x="38" y="180"/>
                  </a:lnTo>
                  <a:lnTo>
                    <a:pt x="57" y="161"/>
                  </a:lnTo>
                  <a:lnTo>
                    <a:pt x="80" y="146"/>
                  </a:lnTo>
                  <a:lnTo>
                    <a:pt x="105" y="135"/>
                  </a:lnTo>
                  <a:lnTo>
                    <a:pt x="132" y="127"/>
                  </a:lnTo>
                  <a:lnTo>
                    <a:pt x="161" y="125"/>
                  </a:lnTo>
                  <a:lnTo>
                    <a:pt x="537" y="125"/>
                  </a:lnTo>
                  <a:lnTo>
                    <a:pt x="537" y="51"/>
                  </a:lnTo>
                  <a:lnTo>
                    <a:pt x="539" y="34"/>
                  </a:lnTo>
                  <a:lnTo>
                    <a:pt x="547" y="20"/>
                  </a:lnTo>
                  <a:lnTo>
                    <a:pt x="558" y="9"/>
                  </a:lnTo>
                  <a:lnTo>
                    <a:pt x="572" y="2"/>
                  </a:lnTo>
                  <a:lnTo>
                    <a:pt x="5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7"/>
            <p:cNvSpPr>
              <a:spLocks/>
            </p:cNvSpPr>
            <p:nvPr/>
          </p:nvSpPr>
          <p:spPr bwMode="auto">
            <a:xfrm>
              <a:off x="915988" y="6069013"/>
              <a:ext cx="76200" cy="52388"/>
            </a:xfrm>
            <a:custGeom>
              <a:avLst/>
              <a:gdLst>
                <a:gd name="T0" fmla="*/ 190 w 526"/>
                <a:gd name="T1" fmla="*/ 3 h 362"/>
                <a:gd name="T2" fmla="*/ 191 w 526"/>
                <a:gd name="T3" fmla="*/ 84 h 362"/>
                <a:gd name="T4" fmla="*/ 515 w 526"/>
                <a:gd name="T5" fmla="*/ 84 h 362"/>
                <a:gd name="T6" fmla="*/ 517 w 526"/>
                <a:gd name="T7" fmla="*/ 83 h 362"/>
                <a:gd name="T8" fmla="*/ 520 w 526"/>
                <a:gd name="T9" fmla="*/ 84 h 362"/>
                <a:gd name="T10" fmla="*/ 524 w 526"/>
                <a:gd name="T11" fmla="*/ 87 h 362"/>
                <a:gd name="T12" fmla="*/ 526 w 526"/>
                <a:gd name="T13" fmla="*/ 93 h 362"/>
                <a:gd name="T14" fmla="*/ 525 w 526"/>
                <a:gd name="T15" fmla="*/ 104 h 362"/>
                <a:gd name="T16" fmla="*/ 519 w 526"/>
                <a:gd name="T17" fmla="*/ 130 h 362"/>
                <a:gd name="T18" fmla="*/ 508 w 526"/>
                <a:gd name="T19" fmla="*/ 165 h 362"/>
                <a:gd name="T20" fmla="*/ 495 w 526"/>
                <a:gd name="T21" fmla="*/ 204 h 362"/>
                <a:gd name="T22" fmla="*/ 484 w 526"/>
                <a:gd name="T23" fmla="*/ 238 h 362"/>
                <a:gd name="T24" fmla="*/ 477 w 526"/>
                <a:gd name="T25" fmla="*/ 261 h 362"/>
                <a:gd name="T26" fmla="*/ 476 w 526"/>
                <a:gd name="T27" fmla="*/ 271 h 362"/>
                <a:gd name="T28" fmla="*/ 473 w 526"/>
                <a:gd name="T29" fmla="*/ 277 h 362"/>
                <a:gd name="T30" fmla="*/ 470 w 526"/>
                <a:gd name="T31" fmla="*/ 279 h 362"/>
                <a:gd name="T32" fmla="*/ 468 w 526"/>
                <a:gd name="T33" fmla="*/ 280 h 362"/>
                <a:gd name="T34" fmla="*/ 467 w 526"/>
                <a:gd name="T35" fmla="*/ 280 h 362"/>
                <a:gd name="T36" fmla="*/ 196 w 526"/>
                <a:gd name="T37" fmla="*/ 348 h 362"/>
                <a:gd name="T38" fmla="*/ 192 w 526"/>
                <a:gd name="T39" fmla="*/ 360 h 362"/>
                <a:gd name="T40" fmla="*/ 186 w 526"/>
                <a:gd name="T41" fmla="*/ 361 h 362"/>
                <a:gd name="T42" fmla="*/ 179 w 526"/>
                <a:gd name="T43" fmla="*/ 357 h 362"/>
                <a:gd name="T44" fmla="*/ 176 w 526"/>
                <a:gd name="T45" fmla="*/ 355 h 362"/>
                <a:gd name="T46" fmla="*/ 168 w 526"/>
                <a:gd name="T47" fmla="*/ 348 h 362"/>
                <a:gd name="T48" fmla="*/ 148 w 526"/>
                <a:gd name="T49" fmla="*/ 329 h 362"/>
                <a:gd name="T50" fmla="*/ 120 w 526"/>
                <a:gd name="T51" fmla="*/ 303 h 362"/>
                <a:gd name="T52" fmla="*/ 88 w 526"/>
                <a:gd name="T53" fmla="*/ 272 h 362"/>
                <a:gd name="T54" fmla="*/ 56 w 526"/>
                <a:gd name="T55" fmla="*/ 243 h 362"/>
                <a:gd name="T56" fmla="*/ 29 w 526"/>
                <a:gd name="T57" fmla="*/ 217 h 362"/>
                <a:gd name="T58" fmla="*/ 9 w 526"/>
                <a:gd name="T59" fmla="*/ 199 h 362"/>
                <a:gd name="T60" fmla="*/ 0 w 526"/>
                <a:gd name="T61" fmla="*/ 188 h 362"/>
                <a:gd name="T62" fmla="*/ 2 w 526"/>
                <a:gd name="T63" fmla="*/ 177 h 362"/>
                <a:gd name="T64" fmla="*/ 6 w 526"/>
                <a:gd name="T65" fmla="*/ 172 h 362"/>
                <a:gd name="T66" fmla="*/ 173 w 526"/>
                <a:gd name="T67" fmla="*/ 7 h 362"/>
                <a:gd name="T68" fmla="*/ 179 w 526"/>
                <a:gd name="T69" fmla="*/ 2 h 362"/>
                <a:gd name="T70" fmla="*/ 187 w 526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26" h="362">
                  <a:moveTo>
                    <a:pt x="187" y="0"/>
                  </a:moveTo>
                  <a:lnTo>
                    <a:pt x="190" y="3"/>
                  </a:lnTo>
                  <a:lnTo>
                    <a:pt x="191" y="10"/>
                  </a:lnTo>
                  <a:lnTo>
                    <a:pt x="191" y="84"/>
                  </a:lnTo>
                  <a:lnTo>
                    <a:pt x="514" y="84"/>
                  </a:lnTo>
                  <a:lnTo>
                    <a:pt x="515" y="84"/>
                  </a:lnTo>
                  <a:lnTo>
                    <a:pt x="516" y="83"/>
                  </a:lnTo>
                  <a:lnTo>
                    <a:pt x="517" y="83"/>
                  </a:lnTo>
                  <a:lnTo>
                    <a:pt x="518" y="84"/>
                  </a:lnTo>
                  <a:lnTo>
                    <a:pt x="520" y="84"/>
                  </a:lnTo>
                  <a:lnTo>
                    <a:pt x="522" y="85"/>
                  </a:lnTo>
                  <a:lnTo>
                    <a:pt x="524" y="87"/>
                  </a:lnTo>
                  <a:lnTo>
                    <a:pt x="525" y="90"/>
                  </a:lnTo>
                  <a:lnTo>
                    <a:pt x="526" y="93"/>
                  </a:lnTo>
                  <a:lnTo>
                    <a:pt x="526" y="98"/>
                  </a:lnTo>
                  <a:lnTo>
                    <a:pt x="525" y="104"/>
                  </a:lnTo>
                  <a:lnTo>
                    <a:pt x="522" y="115"/>
                  </a:lnTo>
                  <a:lnTo>
                    <a:pt x="519" y="130"/>
                  </a:lnTo>
                  <a:lnTo>
                    <a:pt x="514" y="147"/>
                  </a:lnTo>
                  <a:lnTo>
                    <a:pt x="508" y="165"/>
                  </a:lnTo>
                  <a:lnTo>
                    <a:pt x="501" y="185"/>
                  </a:lnTo>
                  <a:lnTo>
                    <a:pt x="495" y="204"/>
                  </a:lnTo>
                  <a:lnTo>
                    <a:pt x="489" y="222"/>
                  </a:lnTo>
                  <a:lnTo>
                    <a:pt x="484" y="238"/>
                  </a:lnTo>
                  <a:lnTo>
                    <a:pt x="480" y="251"/>
                  </a:lnTo>
                  <a:lnTo>
                    <a:pt x="477" y="261"/>
                  </a:lnTo>
                  <a:lnTo>
                    <a:pt x="476" y="267"/>
                  </a:lnTo>
                  <a:lnTo>
                    <a:pt x="476" y="271"/>
                  </a:lnTo>
                  <a:lnTo>
                    <a:pt x="475" y="273"/>
                  </a:lnTo>
                  <a:lnTo>
                    <a:pt x="473" y="277"/>
                  </a:lnTo>
                  <a:lnTo>
                    <a:pt x="472" y="278"/>
                  </a:lnTo>
                  <a:lnTo>
                    <a:pt x="470" y="279"/>
                  </a:lnTo>
                  <a:lnTo>
                    <a:pt x="469" y="280"/>
                  </a:lnTo>
                  <a:lnTo>
                    <a:pt x="468" y="280"/>
                  </a:lnTo>
                  <a:lnTo>
                    <a:pt x="467" y="280"/>
                  </a:lnTo>
                  <a:lnTo>
                    <a:pt x="467" y="280"/>
                  </a:lnTo>
                  <a:lnTo>
                    <a:pt x="196" y="280"/>
                  </a:lnTo>
                  <a:lnTo>
                    <a:pt x="196" y="348"/>
                  </a:lnTo>
                  <a:lnTo>
                    <a:pt x="196" y="356"/>
                  </a:lnTo>
                  <a:lnTo>
                    <a:pt x="192" y="360"/>
                  </a:lnTo>
                  <a:lnTo>
                    <a:pt x="189" y="362"/>
                  </a:lnTo>
                  <a:lnTo>
                    <a:pt x="186" y="361"/>
                  </a:lnTo>
                  <a:lnTo>
                    <a:pt x="182" y="360"/>
                  </a:lnTo>
                  <a:lnTo>
                    <a:pt x="179" y="357"/>
                  </a:lnTo>
                  <a:lnTo>
                    <a:pt x="176" y="355"/>
                  </a:lnTo>
                  <a:lnTo>
                    <a:pt x="176" y="355"/>
                  </a:lnTo>
                  <a:lnTo>
                    <a:pt x="174" y="353"/>
                  </a:lnTo>
                  <a:lnTo>
                    <a:pt x="168" y="348"/>
                  </a:lnTo>
                  <a:lnTo>
                    <a:pt x="159" y="340"/>
                  </a:lnTo>
                  <a:lnTo>
                    <a:pt x="148" y="329"/>
                  </a:lnTo>
                  <a:lnTo>
                    <a:pt x="135" y="317"/>
                  </a:lnTo>
                  <a:lnTo>
                    <a:pt x="120" y="303"/>
                  </a:lnTo>
                  <a:lnTo>
                    <a:pt x="104" y="288"/>
                  </a:lnTo>
                  <a:lnTo>
                    <a:pt x="88" y="272"/>
                  </a:lnTo>
                  <a:lnTo>
                    <a:pt x="72" y="257"/>
                  </a:lnTo>
                  <a:lnTo>
                    <a:pt x="56" y="243"/>
                  </a:lnTo>
                  <a:lnTo>
                    <a:pt x="42" y="229"/>
                  </a:lnTo>
                  <a:lnTo>
                    <a:pt x="29" y="217"/>
                  </a:lnTo>
                  <a:lnTo>
                    <a:pt x="18" y="207"/>
                  </a:lnTo>
                  <a:lnTo>
                    <a:pt x="9" y="199"/>
                  </a:lnTo>
                  <a:lnTo>
                    <a:pt x="4" y="194"/>
                  </a:lnTo>
                  <a:lnTo>
                    <a:pt x="0" y="188"/>
                  </a:lnTo>
                  <a:lnTo>
                    <a:pt x="0" y="182"/>
                  </a:lnTo>
                  <a:lnTo>
                    <a:pt x="2" y="177"/>
                  </a:lnTo>
                  <a:lnTo>
                    <a:pt x="5" y="173"/>
                  </a:lnTo>
                  <a:lnTo>
                    <a:pt x="6" y="172"/>
                  </a:lnTo>
                  <a:lnTo>
                    <a:pt x="172" y="8"/>
                  </a:lnTo>
                  <a:lnTo>
                    <a:pt x="173" y="7"/>
                  </a:lnTo>
                  <a:lnTo>
                    <a:pt x="176" y="5"/>
                  </a:lnTo>
                  <a:lnTo>
                    <a:pt x="179" y="2"/>
                  </a:lnTo>
                  <a:lnTo>
                    <a:pt x="183" y="0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8"/>
            <p:cNvSpPr>
              <a:spLocks/>
            </p:cNvSpPr>
            <p:nvPr/>
          </p:nvSpPr>
          <p:spPr bwMode="auto">
            <a:xfrm>
              <a:off x="881063" y="6083301"/>
              <a:ext cx="26988" cy="23813"/>
            </a:xfrm>
            <a:custGeom>
              <a:avLst/>
              <a:gdLst>
                <a:gd name="T0" fmla="*/ 172 w 187"/>
                <a:gd name="T1" fmla="*/ 0 h 169"/>
                <a:gd name="T2" fmla="*/ 180 w 187"/>
                <a:gd name="T3" fmla="*/ 1 h 169"/>
                <a:gd name="T4" fmla="*/ 184 w 187"/>
                <a:gd name="T5" fmla="*/ 3 h 169"/>
                <a:gd name="T6" fmla="*/ 186 w 187"/>
                <a:gd name="T7" fmla="*/ 7 h 169"/>
                <a:gd name="T8" fmla="*/ 187 w 187"/>
                <a:gd name="T9" fmla="*/ 13 h 169"/>
                <a:gd name="T10" fmla="*/ 187 w 187"/>
                <a:gd name="T11" fmla="*/ 19 h 169"/>
                <a:gd name="T12" fmla="*/ 186 w 187"/>
                <a:gd name="T13" fmla="*/ 153 h 169"/>
                <a:gd name="T14" fmla="*/ 185 w 187"/>
                <a:gd name="T15" fmla="*/ 161 h 169"/>
                <a:gd name="T16" fmla="*/ 181 w 187"/>
                <a:gd name="T17" fmla="*/ 166 h 169"/>
                <a:gd name="T18" fmla="*/ 177 w 187"/>
                <a:gd name="T19" fmla="*/ 168 h 169"/>
                <a:gd name="T20" fmla="*/ 171 w 187"/>
                <a:gd name="T21" fmla="*/ 169 h 169"/>
                <a:gd name="T22" fmla="*/ 168 w 187"/>
                <a:gd name="T23" fmla="*/ 169 h 169"/>
                <a:gd name="T24" fmla="*/ 166 w 187"/>
                <a:gd name="T25" fmla="*/ 169 h 169"/>
                <a:gd name="T26" fmla="*/ 8 w 187"/>
                <a:gd name="T27" fmla="*/ 162 h 169"/>
                <a:gd name="T28" fmla="*/ 2 w 187"/>
                <a:gd name="T29" fmla="*/ 157 h 169"/>
                <a:gd name="T30" fmla="*/ 0 w 187"/>
                <a:gd name="T31" fmla="*/ 151 h 169"/>
                <a:gd name="T32" fmla="*/ 2 w 187"/>
                <a:gd name="T33" fmla="*/ 144 h 169"/>
                <a:gd name="T34" fmla="*/ 60 w 187"/>
                <a:gd name="T35" fmla="*/ 21 h 169"/>
                <a:gd name="T36" fmla="*/ 64 w 187"/>
                <a:gd name="T37" fmla="*/ 16 h 169"/>
                <a:gd name="T38" fmla="*/ 72 w 187"/>
                <a:gd name="T39" fmla="*/ 10 h 169"/>
                <a:gd name="T40" fmla="*/ 79 w 187"/>
                <a:gd name="T41" fmla="*/ 4 h 169"/>
                <a:gd name="T42" fmla="*/ 86 w 187"/>
                <a:gd name="T43" fmla="*/ 1 h 169"/>
                <a:gd name="T44" fmla="*/ 172 w 187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7" h="169">
                  <a:moveTo>
                    <a:pt x="172" y="0"/>
                  </a:moveTo>
                  <a:lnTo>
                    <a:pt x="180" y="1"/>
                  </a:lnTo>
                  <a:lnTo>
                    <a:pt x="184" y="3"/>
                  </a:lnTo>
                  <a:lnTo>
                    <a:pt x="186" y="7"/>
                  </a:lnTo>
                  <a:lnTo>
                    <a:pt x="187" y="13"/>
                  </a:lnTo>
                  <a:lnTo>
                    <a:pt x="187" y="19"/>
                  </a:lnTo>
                  <a:lnTo>
                    <a:pt x="186" y="153"/>
                  </a:lnTo>
                  <a:lnTo>
                    <a:pt x="185" y="161"/>
                  </a:lnTo>
                  <a:lnTo>
                    <a:pt x="181" y="166"/>
                  </a:lnTo>
                  <a:lnTo>
                    <a:pt x="177" y="168"/>
                  </a:lnTo>
                  <a:lnTo>
                    <a:pt x="171" y="169"/>
                  </a:lnTo>
                  <a:lnTo>
                    <a:pt x="168" y="169"/>
                  </a:lnTo>
                  <a:lnTo>
                    <a:pt x="166" y="169"/>
                  </a:lnTo>
                  <a:lnTo>
                    <a:pt x="8" y="162"/>
                  </a:lnTo>
                  <a:lnTo>
                    <a:pt x="2" y="157"/>
                  </a:lnTo>
                  <a:lnTo>
                    <a:pt x="0" y="151"/>
                  </a:lnTo>
                  <a:lnTo>
                    <a:pt x="2" y="144"/>
                  </a:lnTo>
                  <a:lnTo>
                    <a:pt x="60" y="21"/>
                  </a:lnTo>
                  <a:lnTo>
                    <a:pt x="64" y="16"/>
                  </a:lnTo>
                  <a:lnTo>
                    <a:pt x="72" y="10"/>
                  </a:lnTo>
                  <a:lnTo>
                    <a:pt x="79" y="4"/>
                  </a:lnTo>
                  <a:lnTo>
                    <a:pt x="86" y="1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9"/>
            <p:cNvSpPr>
              <a:spLocks/>
            </p:cNvSpPr>
            <p:nvPr/>
          </p:nvSpPr>
          <p:spPr bwMode="auto">
            <a:xfrm>
              <a:off x="958850" y="6053138"/>
              <a:ext cx="31750" cy="23813"/>
            </a:xfrm>
            <a:custGeom>
              <a:avLst/>
              <a:gdLst>
                <a:gd name="T0" fmla="*/ 148 w 225"/>
                <a:gd name="T1" fmla="*/ 0 h 169"/>
                <a:gd name="T2" fmla="*/ 154 w 225"/>
                <a:gd name="T3" fmla="*/ 1 h 169"/>
                <a:gd name="T4" fmla="*/ 158 w 225"/>
                <a:gd name="T5" fmla="*/ 4 h 169"/>
                <a:gd name="T6" fmla="*/ 161 w 225"/>
                <a:gd name="T7" fmla="*/ 8 h 169"/>
                <a:gd name="T8" fmla="*/ 163 w 225"/>
                <a:gd name="T9" fmla="*/ 11 h 169"/>
                <a:gd name="T10" fmla="*/ 163 w 225"/>
                <a:gd name="T11" fmla="*/ 13 h 169"/>
                <a:gd name="T12" fmla="*/ 225 w 225"/>
                <a:gd name="T13" fmla="*/ 154 h 169"/>
                <a:gd name="T14" fmla="*/ 224 w 225"/>
                <a:gd name="T15" fmla="*/ 159 h 169"/>
                <a:gd name="T16" fmla="*/ 222 w 225"/>
                <a:gd name="T17" fmla="*/ 163 h 169"/>
                <a:gd name="T18" fmla="*/ 219 w 225"/>
                <a:gd name="T19" fmla="*/ 166 h 169"/>
                <a:gd name="T20" fmla="*/ 215 w 225"/>
                <a:gd name="T21" fmla="*/ 168 h 169"/>
                <a:gd name="T22" fmla="*/ 210 w 225"/>
                <a:gd name="T23" fmla="*/ 169 h 169"/>
                <a:gd name="T24" fmla="*/ 71 w 225"/>
                <a:gd name="T25" fmla="*/ 169 h 169"/>
                <a:gd name="T26" fmla="*/ 64 w 225"/>
                <a:gd name="T27" fmla="*/ 167 h 169"/>
                <a:gd name="T28" fmla="*/ 56 w 225"/>
                <a:gd name="T29" fmla="*/ 164 h 169"/>
                <a:gd name="T30" fmla="*/ 47 w 225"/>
                <a:gd name="T31" fmla="*/ 160 h 169"/>
                <a:gd name="T32" fmla="*/ 42 w 225"/>
                <a:gd name="T33" fmla="*/ 154 h 169"/>
                <a:gd name="T34" fmla="*/ 4 w 225"/>
                <a:gd name="T35" fmla="*/ 78 h 169"/>
                <a:gd name="T36" fmla="*/ 0 w 225"/>
                <a:gd name="T37" fmla="*/ 71 h 169"/>
                <a:gd name="T38" fmla="*/ 2 w 225"/>
                <a:gd name="T39" fmla="*/ 66 h 169"/>
                <a:gd name="T40" fmla="*/ 8 w 225"/>
                <a:gd name="T41" fmla="*/ 61 h 169"/>
                <a:gd name="T42" fmla="*/ 15 w 225"/>
                <a:gd name="T43" fmla="*/ 58 h 169"/>
                <a:gd name="T44" fmla="*/ 140 w 225"/>
                <a:gd name="T45" fmla="*/ 2 h 169"/>
                <a:gd name="T46" fmla="*/ 148 w 225"/>
                <a:gd name="T4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5" h="169">
                  <a:moveTo>
                    <a:pt x="148" y="0"/>
                  </a:moveTo>
                  <a:lnTo>
                    <a:pt x="154" y="1"/>
                  </a:lnTo>
                  <a:lnTo>
                    <a:pt x="158" y="4"/>
                  </a:lnTo>
                  <a:lnTo>
                    <a:pt x="161" y="8"/>
                  </a:lnTo>
                  <a:lnTo>
                    <a:pt x="163" y="11"/>
                  </a:lnTo>
                  <a:lnTo>
                    <a:pt x="163" y="13"/>
                  </a:lnTo>
                  <a:lnTo>
                    <a:pt x="225" y="154"/>
                  </a:lnTo>
                  <a:lnTo>
                    <a:pt x="224" y="159"/>
                  </a:lnTo>
                  <a:lnTo>
                    <a:pt x="222" y="163"/>
                  </a:lnTo>
                  <a:lnTo>
                    <a:pt x="219" y="166"/>
                  </a:lnTo>
                  <a:lnTo>
                    <a:pt x="215" y="168"/>
                  </a:lnTo>
                  <a:lnTo>
                    <a:pt x="210" y="169"/>
                  </a:lnTo>
                  <a:lnTo>
                    <a:pt x="71" y="169"/>
                  </a:lnTo>
                  <a:lnTo>
                    <a:pt x="64" y="167"/>
                  </a:lnTo>
                  <a:lnTo>
                    <a:pt x="56" y="164"/>
                  </a:lnTo>
                  <a:lnTo>
                    <a:pt x="47" y="160"/>
                  </a:lnTo>
                  <a:lnTo>
                    <a:pt x="42" y="154"/>
                  </a:lnTo>
                  <a:lnTo>
                    <a:pt x="4" y="78"/>
                  </a:lnTo>
                  <a:lnTo>
                    <a:pt x="0" y="71"/>
                  </a:lnTo>
                  <a:lnTo>
                    <a:pt x="2" y="66"/>
                  </a:lnTo>
                  <a:lnTo>
                    <a:pt x="8" y="61"/>
                  </a:lnTo>
                  <a:lnTo>
                    <a:pt x="15" y="58"/>
                  </a:lnTo>
                  <a:lnTo>
                    <a:pt x="140" y="2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0"/>
            <p:cNvSpPr>
              <a:spLocks/>
            </p:cNvSpPr>
            <p:nvPr/>
          </p:nvSpPr>
          <p:spPr bwMode="auto">
            <a:xfrm>
              <a:off x="854075" y="6032501"/>
              <a:ext cx="53975" cy="71438"/>
            </a:xfrm>
            <a:custGeom>
              <a:avLst/>
              <a:gdLst>
                <a:gd name="T0" fmla="*/ 293 w 384"/>
                <a:gd name="T1" fmla="*/ 3 h 500"/>
                <a:gd name="T2" fmla="*/ 298 w 384"/>
                <a:gd name="T3" fmla="*/ 10 h 500"/>
                <a:gd name="T4" fmla="*/ 382 w 384"/>
                <a:gd name="T5" fmla="*/ 226 h 500"/>
                <a:gd name="T6" fmla="*/ 383 w 384"/>
                <a:gd name="T7" fmla="*/ 231 h 500"/>
                <a:gd name="T8" fmla="*/ 384 w 384"/>
                <a:gd name="T9" fmla="*/ 241 h 500"/>
                <a:gd name="T10" fmla="*/ 379 w 384"/>
                <a:gd name="T11" fmla="*/ 246 h 500"/>
                <a:gd name="T12" fmla="*/ 362 w 384"/>
                <a:gd name="T13" fmla="*/ 239 h 500"/>
                <a:gd name="T14" fmla="*/ 340 w 384"/>
                <a:gd name="T15" fmla="*/ 228 h 500"/>
                <a:gd name="T16" fmla="*/ 319 w 384"/>
                <a:gd name="T17" fmla="*/ 218 h 500"/>
                <a:gd name="T18" fmla="*/ 304 w 384"/>
                <a:gd name="T19" fmla="*/ 212 h 500"/>
                <a:gd name="T20" fmla="*/ 301 w 384"/>
                <a:gd name="T21" fmla="*/ 213 h 500"/>
                <a:gd name="T22" fmla="*/ 294 w 384"/>
                <a:gd name="T23" fmla="*/ 228 h 500"/>
                <a:gd name="T24" fmla="*/ 280 w 384"/>
                <a:gd name="T25" fmla="*/ 256 h 500"/>
                <a:gd name="T26" fmla="*/ 260 w 384"/>
                <a:gd name="T27" fmla="*/ 296 h 500"/>
                <a:gd name="T28" fmla="*/ 236 w 384"/>
                <a:gd name="T29" fmla="*/ 346 h 500"/>
                <a:gd name="T30" fmla="*/ 210 w 384"/>
                <a:gd name="T31" fmla="*/ 399 h 500"/>
                <a:gd name="T32" fmla="*/ 188 w 384"/>
                <a:gd name="T33" fmla="*/ 446 h 500"/>
                <a:gd name="T34" fmla="*/ 170 w 384"/>
                <a:gd name="T35" fmla="*/ 482 h 500"/>
                <a:gd name="T36" fmla="*/ 164 w 384"/>
                <a:gd name="T37" fmla="*/ 495 h 500"/>
                <a:gd name="T38" fmla="*/ 159 w 384"/>
                <a:gd name="T39" fmla="*/ 500 h 500"/>
                <a:gd name="T40" fmla="*/ 146 w 384"/>
                <a:gd name="T41" fmla="*/ 498 h 500"/>
                <a:gd name="T42" fmla="*/ 131 w 384"/>
                <a:gd name="T43" fmla="*/ 487 h 500"/>
                <a:gd name="T44" fmla="*/ 105 w 384"/>
                <a:gd name="T45" fmla="*/ 466 h 500"/>
                <a:gd name="T46" fmla="*/ 75 w 384"/>
                <a:gd name="T47" fmla="*/ 440 h 500"/>
                <a:gd name="T48" fmla="*/ 46 w 384"/>
                <a:gd name="T49" fmla="*/ 413 h 500"/>
                <a:gd name="T50" fmla="*/ 22 w 384"/>
                <a:gd name="T51" fmla="*/ 393 h 500"/>
                <a:gd name="T52" fmla="*/ 9 w 384"/>
                <a:gd name="T53" fmla="*/ 382 h 500"/>
                <a:gd name="T54" fmla="*/ 2 w 384"/>
                <a:gd name="T55" fmla="*/ 378 h 500"/>
                <a:gd name="T56" fmla="*/ 0 w 384"/>
                <a:gd name="T57" fmla="*/ 373 h 500"/>
                <a:gd name="T58" fmla="*/ 1 w 384"/>
                <a:gd name="T59" fmla="*/ 370 h 500"/>
                <a:gd name="T60" fmla="*/ 1 w 384"/>
                <a:gd name="T61" fmla="*/ 368 h 500"/>
                <a:gd name="T62" fmla="*/ 17 w 384"/>
                <a:gd name="T63" fmla="*/ 337 h 500"/>
                <a:gd name="T64" fmla="*/ 39 w 384"/>
                <a:gd name="T65" fmla="*/ 293 h 500"/>
                <a:gd name="T66" fmla="*/ 63 w 384"/>
                <a:gd name="T67" fmla="*/ 244 h 500"/>
                <a:gd name="T68" fmla="*/ 87 w 384"/>
                <a:gd name="T69" fmla="*/ 195 h 500"/>
                <a:gd name="T70" fmla="*/ 104 w 384"/>
                <a:gd name="T71" fmla="*/ 158 h 500"/>
                <a:gd name="T72" fmla="*/ 114 w 384"/>
                <a:gd name="T73" fmla="*/ 140 h 500"/>
                <a:gd name="T74" fmla="*/ 118 w 384"/>
                <a:gd name="T75" fmla="*/ 132 h 500"/>
                <a:gd name="T76" fmla="*/ 109 w 384"/>
                <a:gd name="T77" fmla="*/ 128 h 500"/>
                <a:gd name="T78" fmla="*/ 89 w 384"/>
                <a:gd name="T79" fmla="*/ 119 h 500"/>
                <a:gd name="T80" fmla="*/ 64 w 384"/>
                <a:gd name="T81" fmla="*/ 108 h 500"/>
                <a:gd name="T82" fmla="*/ 45 w 384"/>
                <a:gd name="T83" fmla="*/ 98 h 500"/>
                <a:gd name="T84" fmla="*/ 43 w 384"/>
                <a:gd name="T85" fmla="*/ 90 h 500"/>
                <a:gd name="T86" fmla="*/ 50 w 384"/>
                <a:gd name="T87" fmla="*/ 85 h 500"/>
                <a:gd name="T88" fmla="*/ 55 w 384"/>
                <a:gd name="T89" fmla="*/ 83 h 500"/>
                <a:gd name="T90" fmla="*/ 65 w 384"/>
                <a:gd name="T91" fmla="*/ 78 h 500"/>
                <a:gd name="T92" fmla="*/ 91 w 384"/>
                <a:gd name="T93" fmla="*/ 69 h 500"/>
                <a:gd name="T94" fmla="*/ 127 w 384"/>
                <a:gd name="T95" fmla="*/ 55 h 500"/>
                <a:gd name="T96" fmla="*/ 169 w 384"/>
                <a:gd name="T97" fmla="*/ 40 h 500"/>
                <a:gd name="T98" fmla="*/ 210 w 384"/>
                <a:gd name="T99" fmla="*/ 25 h 500"/>
                <a:gd name="T100" fmla="*/ 247 w 384"/>
                <a:gd name="T101" fmla="*/ 12 h 500"/>
                <a:gd name="T102" fmla="*/ 272 w 384"/>
                <a:gd name="T103" fmla="*/ 4 h 500"/>
                <a:gd name="T104" fmla="*/ 286 w 384"/>
                <a:gd name="T10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4" h="500">
                  <a:moveTo>
                    <a:pt x="286" y="0"/>
                  </a:moveTo>
                  <a:lnTo>
                    <a:pt x="293" y="3"/>
                  </a:lnTo>
                  <a:lnTo>
                    <a:pt x="296" y="7"/>
                  </a:lnTo>
                  <a:lnTo>
                    <a:pt x="298" y="10"/>
                  </a:lnTo>
                  <a:lnTo>
                    <a:pt x="299" y="12"/>
                  </a:lnTo>
                  <a:lnTo>
                    <a:pt x="382" y="226"/>
                  </a:lnTo>
                  <a:lnTo>
                    <a:pt x="382" y="228"/>
                  </a:lnTo>
                  <a:lnTo>
                    <a:pt x="383" y="231"/>
                  </a:lnTo>
                  <a:lnTo>
                    <a:pt x="384" y="237"/>
                  </a:lnTo>
                  <a:lnTo>
                    <a:pt x="384" y="241"/>
                  </a:lnTo>
                  <a:lnTo>
                    <a:pt x="382" y="244"/>
                  </a:lnTo>
                  <a:lnTo>
                    <a:pt x="379" y="246"/>
                  </a:lnTo>
                  <a:lnTo>
                    <a:pt x="372" y="243"/>
                  </a:lnTo>
                  <a:lnTo>
                    <a:pt x="362" y="239"/>
                  </a:lnTo>
                  <a:lnTo>
                    <a:pt x="352" y="235"/>
                  </a:lnTo>
                  <a:lnTo>
                    <a:pt x="340" y="228"/>
                  </a:lnTo>
                  <a:lnTo>
                    <a:pt x="329" y="223"/>
                  </a:lnTo>
                  <a:lnTo>
                    <a:pt x="319" y="218"/>
                  </a:lnTo>
                  <a:lnTo>
                    <a:pt x="310" y="214"/>
                  </a:lnTo>
                  <a:lnTo>
                    <a:pt x="304" y="212"/>
                  </a:lnTo>
                  <a:lnTo>
                    <a:pt x="302" y="211"/>
                  </a:lnTo>
                  <a:lnTo>
                    <a:pt x="301" y="213"/>
                  </a:lnTo>
                  <a:lnTo>
                    <a:pt x="298" y="219"/>
                  </a:lnTo>
                  <a:lnTo>
                    <a:pt x="294" y="228"/>
                  </a:lnTo>
                  <a:lnTo>
                    <a:pt x="287" y="241"/>
                  </a:lnTo>
                  <a:lnTo>
                    <a:pt x="280" y="256"/>
                  </a:lnTo>
                  <a:lnTo>
                    <a:pt x="271" y="275"/>
                  </a:lnTo>
                  <a:lnTo>
                    <a:pt x="260" y="296"/>
                  </a:lnTo>
                  <a:lnTo>
                    <a:pt x="248" y="320"/>
                  </a:lnTo>
                  <a:lnTo>
                    <a:pt x="236" y="346"/>
                  </a:lnTo>
                  <a:lnTo>
                    <a:pt x="223" y="372"/>
                  </a:lnTo>
                  <a:lnTo>
                    <a:pt x="210" y="399"/>
                  </a:lnTo>
                  <a:lnTo>
                    <a:pt x="199" y="423"/>
                  </a:lnTo>
                  <a:lnTo>
                    <a:pt x="188" y="446"/>
                  </a:lnTo>
                  <a:lnTo>
                    <a:pt x="177" y="466"/>
                  </a:lnTo>
                  <a:lnTo>
                    <a:pt x="170" y="482"/>
                  </a:lnTo>
                  <a:lnTo>
                    <a:pt x="164" y="494"/>
                  </a:lnTo>
                  <a:lnTo>
                    <a:pt x="164" y="495"/>
                  </a:lnTo>
                  <a:lnTo>
                    <a:pt x="162" y="498"/>
                  </a:lnTo>
                  <a:lnTo>
                    <a:pt x="159" y="500"/>
                  </a:lnTo>
                  <a:lnTo>
                    <a:pt x="154" y="500"/>
                  </a:lnTo>
                  <a:lnTo>
                    <a:pt x="146" y="498"/>
                  </a:lnTo>
                  <a:lnTo>
                    <a:pt x="140" y="494"/>
                  </a:lnTo>
                  <a:lnTo>
                    <a:pt x="131" y="487"/>
                  </a:lnTo>
                  <a:lnTo>
                    <a:pt x="119" y="478"/>
                  </a:lnTo>
                  <a:lnTo>
                    <a:pt x="105" y="466"/>
                  </a:lnTo>
                  <a:lnTo>
                    <a:pt x="91" y="453"/>
                  </a:lnTo>
                  <a:lnTo>
                    <a:pt x="75" y="440"/>
                  </a:lnTo>
                  <a:lnTo>
                    <a:pt x="61" y="426"/>
                  </a:lnTo>
                  <a:lnTo>
                    <a:pt x="46" y="413"/>
                  </a:lnTo>
                  <a:lnTo>
                    <a:pt x="33" y="402"/>
                  </a:lnTo>
                  <a:lnTo>
                    <a:pt x="22" y="393"/>
                  </a:lnTo>
                  <a:lnTo>
                    <a:pt x="14" y="386"/>
                  </a:lnTo>
                  <a:lnTo>
                    <a:pt x="9" y="382"/>
                  </a:lnTo>
                  <a:lnTo>
                    <a:pt x="6" y="380"/>
                  </a:lnTo>
                  <a:lnTo>
                    <a:pt x="2" y="378"/>
                  </a:lnTo>
                  <a:lnTo>
                    <a:pt x="1" y="375"/>
                  </a:lnTo>
                  <a:lnTo>
                    <a:pt x="0" y="373"/>
                  </a:lnTo>
                  <a:lnTo>
                    <a:pt x="0" y="371"/>
                  </a:lnTo>
                  <a:lnTo>
                    <a:pt x="1" y="370"/>
                  </a:lnTo>
                  <a:lnTo>
                    <a:pt x="1" y="369"/>
                  </a:lnTo>
                  <a:lnTo>
                    <a:pt x="1" y="368"/>
                  </a:lnTo>
                  <a:lnTo>
                    <a:pt x="8" y="355"/>
                  </a:lnTo>
                  <a:lnTo>
                    <a:pt x="17" y="337"/>
                  </a:lnTo>
                  <a:lnTo>
                    <a:pt x="27" y="316"/>
                  </a:lnTo>
                  <a:lnTo>
                    <a:pt x="39" y="293"/>
                  </a:lnTo>
                  <a:lnTo>
                    <a:pt x="50" y="269"/>
                  </a:lnTo>
                  <a:lnTo>
                    <a:pt x="63" y="244"/>
                  </a:lnTo>
                  <a:lnTo>
                    <a:pt x="75" y="218"/>
                  </a:lnTo>
                  <a:lnTo>
                    <a:pt x="87" y="195"/>
                  </a:lnTo>
                  <a:lnTo>
                    <a:pt x="96" y="175"/>
                  </a:lnTo>
                  <a:lnTo>
                    <a:pt x="104" y="158"/>
                  </a:lnTo>
                  <a:lnTo>
                    <a:pt x="110" y="148"/>
                  </a:lnTo>
                  <a:lnTo>
                    <a:pt x="114" y="140"/>
                  </a:lnTo>
                  <a:lnTo>
                    <a:pt x="117" y="134"/>
                  </a:lnTo>
                  <a:lnTo>
                    <a:pt x="118" y="132"/>
                  </a:lnTo>
                  <a:lnTo>
                    <a:pt x="115" y="131"/>
                  </a:lnTo>
                  <a:lnTo>
                    <a:pt x="109" y="128"/>
                  </a:lnTo>
                  <a:lnTo>
                    <a:pt x="100" y="124"/>
                  </a:lnTo>
                  <a:lnTo>
                    <a:pt x="89" y="119"/>
                  </a:lnTo>
                  <a:lnTo>
                    <a:pt x="76" y="114"/>
                  </a:lnTo>
                  <a:lnTo>
                    <a:pt x="64" y="108"/>
                  </a:lnTo>
                  <a:lnTo>
                    <a:pt x="52" y="103"/>
                  </a:lnTo>
                  <a:lnTo>
                    <a:pt x="45" y="98"/>
                  </a:lnTo>
                  <a:lnTo>
                    <a:pt x="42" y="94"/>
                  </a:lnTo>
                  <a:lnTo>
                    <a:pt x="43" y="90"/>
                  </a:lnTo>
                  <a:lnTo>
                    <a:pt x="46" y="87"/>
                  </a:lnTo>
                  <a:lnTo>
                    <a:pt x="50" y="85"/>
                  </a:lnTo>
                  <a:lnTo>
                    <a:pt x="53" y="83"/>
                  </a:lnTo>
                  <a:lnTo>
                    <a:pt x="55" y="83"/>
                  </a:lnTo>
                  <a:lnTo>
                    <a:pt x="58" y="81"/>
                  </a:lnTo>
                  <a:lnTo>
                    <a:pt x="65" y="78"/>
                  </a:lnTo>
                  <a:lnTo>
                    <a:pt x="76" y="74"/>
                  </a:lnTo>
                  <a:lnTo>
                    <a:pt x="91" y="69"/>
                  </a:lnTo>
                  <a:lnTo>
                    <a:pt x="109" y="62"/>
                  </a:lnTo>
                  <a:lnTo>
                    <a:pt x="127" y="55"/>
                  </a:lnTo>
                  <a:lnTo>
                    <a:pt x="148" y="48"/>
                  </a:lnTo>
                  <a:lnTo>
                    <a:pt x="169" y="40"/>
                  </a:lnTo>
                  <a:lnTo>
                    <a:pt x="191" y="33"/>
                  </a:lnTo>
                  <a:lnTo>
                    <a:pt x="210" y="25"/>
                  </a:lnTo>
                  <a:lnTo>
                    <a:pt x="230" y="18"/>
                  </a:lnTo>
                  <a:lnTo>
                    <a:pt x="247" y="12"/>
                  </a:lnTo>
                  <a:lnTo>
                    <a:pt x="261" y="7"/>
                  </a:lnTo>
                  <a:lnTo>
                    <a:pt x="272" y="4"/>
                  </a:lnTo>
                  <a:lnTo>
                    <a:pt x="278" y="1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1"/>
            <p:cNvSpPr>
              <a:spLocks/>
            </p:cNvSpPr>
            <p:nvPr/>
          </p:nvSpPr>
          <p:spPr bwMode="auto">
            <a:xfrm>
              <a:off x="895350" y="5995988"/>
              <a:ext cx="26988" cy="33338"/>
            </a:xfrm>
            <a:custGeom>
              <a:avLst/>
              <a:gdLst>
                <a:gd name="T0" fmla="*/ 110 w 196"/>
                <a:gd name="T1" fmla="*/ 0 h 233"/>
                <a:gd name="T2" fmla="*/ 117 w 196"/>
                <a:gd name="T3" fmla="*/ 2 h 233"/>
                <a:gd name="T4" fmla="*/ 123 w 196"/>
                <a:gd name="T5" fmla="*/ 7 h 233"/>
                <a:gd name="T6" fmla="*/ 192 w 196"/>
                <a:gd name="T7" fmla="*/ 125 h 233"/>
                <a:gd name="T8" fmla="*/ 194 w 196"/>
                <a:gd name="T9" fmla="*/ 131 h 233"/>
                <a:gd name="T10" fmla="*/ 196 w 196"/>
                <a:gd name="T11" fmla="*/ 139 h 233"/>
                <a:gd name="T12" fmla="*/ 196 w 196"/>
                <a:gd name="T13" fmla="*/ 148 h 233"/>
                <a:gd name="T14" fmla="*/ 194 w 196"/>
                <a:gd name="T15" fmla="*/ 156 h 233"/>
                <a:gd name="T16" fmla="*/ 146 w 196"/>
                <a:gd name="T17" fmla="*/ 226 h 233"/>
                <a:gd name="T18" fmla="*/ 140 w 196"/>
                <a:gd name="T19" fmla="*/ 232 h 233"/>
                <a:gd name="T20" fmla="*/ 135 w 196"/>
                <a:gd name="T21" fmla="*/ 233 h 233"/>
                <a:gd name="T22" fmla="*/ 128 w 196"/>
                <a:gd name="T23" fmla="*/ 231 h 233"/>
                <a:gd name="T24" fmla="*/ 121 w 196"/>
                <a:gd name="T25" fmla="*/ 227 h 233"/>
                <a:gd name="T26" fmla="*/ 9 w 196"/>
                <a:gd name="T27" fmla="*/ 149 h 233"/>
                <a:gd name="T28" fmla="*/ 2 w 196"/>
                <a:gd name="T29" fmla="*/ 143 h 233"/>
                <a:gd name="T30" fmla="*/ 0 w 196"/>
                <a:gd name="T31" fmla="*/ 138 h 233"/>
                <a:gd name="T32" fmla="*/ 1 w 196"/>
                <a:gd name="T33" fmla="*/ 133 h 233"/>
                <a:gd name="T34" fmla="*/ 3 w 196"/>
                <a:gd name="T35" fmla="*/ 128 h 233"/>
                <a:gd name="T36" fmla="*/ 6 w 196"/>
                <a:gd name="T37" fmla="*/ 126 h 233"/>
                <a:gd name="T38" fmla="*/ 7 w 196"/>
                <a:gd name="T39" fmla="*/ 125 h 233"/>
                <a:gd name="T40" fmla="*/ 102 w 196"/>
                <a:gd name="T41" fmla="*/ 2 h 233"/>
                <a:gd name="T42" fmla="*/ 110 w 196"/>
                <a:gd name="T4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233">
                  <a:moveTo>
                    <a:pt x="110" y="0"/>
                  </a:moveTo>
                  <a:lnTo>
                    <a:pt x="117" y="2"/>
                  </a:lnTo>
                  <a:lnTo>
                    <a:pt x="123" y="7"/>
                  </a:lnTo>
                  <a:lnTo>
                    <a:pt x="192" y="125"/>
                  </a:lnTo>
                  <a:lnTo>
                    <a:pt x="194" y="131"/>
                  </a:lnTo>
                  <a:lnTo>
                    <a:pt x="196" y="139"/>
                  </a:lnTo>
                  <a:lnTo>
                    <a:pt x="196" y="148"/>
                  </a:lnTo>
                  <a:lnTo>
                    <a:pt x="194" y="156"/>
                  </a:lnTo>
                  <a:lnTo>
                    <a:pt x="146" y="226"/>
                  </a:lnTo>
                  <a:lnTo>
                    <a:pt x="140" y="232"/>
                  </a:lnTo>
                  <a:lnTo>
                    <a:pt x="135" y="233"/>
                  </a:lnTo>
                  <a:lnTo>
                    <a:pt x="128" y="231"/>
                  </a:lnTo>
                  <a:lnTo>
                    <a:pt x="121" y="227"/>
                  </a:lnTo>
                  <a:lnTo>
                    <a:pt x="9" y="149"/>
                  </a:lnTo>
                  <a:lnTo>
                    <a:pt x="2" y="143"/>
                  </a:lnTo>
                  <a:lnTo>
                    <a:pt x="0" y="138"/>
                  </a:lnTo>
                  <a:lnTo>
                    <a:pt x="1" y="133"/>
                  </a:lnTo>
                  <a:lnTo>
                    <a:pt x="3" y="128"/>
                  </a:lnTo>
                  <a:lnTo>
                    <a:pt x="6" y="126"/>
                  </a:lnTo>
                  <a:lnTo>
                    <a:pt x="7" y="125"/>
                  </a:lnTo>
                  <a:lnTo>
                    <a:pt x="102" y="2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2"/>
            <p:cNvSpPr>
              <a:spLocks/>
            </p:cNvSpPr>
            <p:nvPr/>
          </p:nvSpPr>
          <p:spPr bwMode="auto">
            <a:xfrm>
              <a:off x="914400" y="5984876"/>
              <a:ext cx="60325" cy="63500"/>
            </a:xfrm>
            <a:custGeom>
              <a:avLst/>
              <a:gdLst>
                <a:gd name="T0" fmla="*/ 195 w 415"/>
                <a:gd name="T1" fmla="*/ 0 h 445"/>
                <a:gd name="T2" fmla="*/ 199 w 415"/>
                <a:gd name="T3" fmla="*/ 2 h 445"/>
                <a:gd name="T4" fmla="*/ 202 w 415"/>
                <a:gd name="T5" fmla="*/ 3 h 445"/>
                <a:gd name="T6" fmla="*/ 209 w 415"/>
                <a:gd name="T7" fmla="*/ 17 h 445"/>
                <a:gd name="T8" fmla="*/ 232 w 415"/>
                <a:gd name="T9" fmla="*/ 54 h 445"/>
                <a:gd name="T10" fmla="*/ 259 w 415"/>
                <a:gd name="T11" fmla="*/ 100 h 445"/>
                <a:gd name="T12" fmla="*/ 287 w 415"/>
                <a:gd name="T13" fmla="*/ 148 h 445"/>
                <a:gd name="T14" fmla="*/ 312 w 415"/>
                <a:gd name="T15" fmla="*/ 190 h 445"/>
                <a:gd name="T16" fmla="*/ 327 w 415"/>
                <a:gd name="T17" fmla="*/ 216 h 445"/>
                <a:gd name="T18" fmla="*/ 335 w 415"/>
                <a:gd name="T19" fmla="*/ 229 h 445"/>
                <a:gd name="T20" fmla="*/ 338 w 415"/>
                <a:gd name="T21" fmla="*/ 230 h 445"/>
                <a:gd name="T22" fmla="*/ 352 w 415"/>
                <a:gd name="T23" fmla="*/ 222 h 445"/>
                <a:gd name="T24" fmla="*/ 375 w 415"/>
                <a:gd name="T25" fmla="*/ 209 h 445"/>
                <a:gd name="T26" fmla="*/ 398 w 415"/>
                <a:gd name="T27" fmla="*/ 196 h 445"/>
                <a:gd name="T28" fmla="*/ 405 w 415"/>
                <a:gd name="T29" fmla="*/ 193 h 445"/>
                <a:gd name="T30" fmla="*/ 411 w 415"/>
                <a:gd name="T31" fmla="*/ 193 h 445"/>
                <a:gd name="T32" fmla="*/ 414 w 415"/>
                <a:gd name="T33" fmla="*/ 196 h 445"/>
                <a:gd name="T34" fmla="*/ 415 w 415"/>
                <a:gd name="T35" fmla="*/ 200 h 445"/>
                <a:gd name="T36" fmla="*/ 415 w 415"/>
                <a:gd name="T37" fmla="*/ 204 h 445"/>
                <a:gd name="T38" fmla="*/ 415 w 415"/>
                <a:gd name="T39" fmla="*/ 208 h 445"/>
                <a:gd name="T40" fmla="*/ 414 w 415"/>
                <a:gd name="T41" fmla="*/ 210 h 445"/>
                <a:gd name="T42" fmla="*/ 413 w 415"/>
                <a:gd name="T43" fmla="*/ 213 h 445"/>
                <a:gd name="T44" fmla="*/ 407 w 415"/>
                <a:gd name="T45" fmla="*/ 234 h 445"/>
                <a:gd name="T46" fmla="*/ 398 w 415"/>
                <a:gd name="T47" fmla="*/ 271 h 445"/>
                <a:gd name="T48" fmla="*/ 387 w 415"/>
                <a:gd name="T49" fmla="*/ 314 h 445"/>
                <a:gd name="T50" fmla="*/ 374 w 415"/>
                <a:gd name="T51" fmla="*/ 359 h 445"/>
                <a:gd name="T52" fmla="*/ 364 w 415"/>
                <a:gd name="T53" fmla="*/ 398 h 445"/>
                <a:gd name="T54" fmla="*/ 356 w 415"/>
                <a:gd name="T55" fmla="*/ 427 h 445"/>
                <a:gd name="T56" fmla="*/ 350 w 415"/>
                <a:gd name="T57" fmla="*/ 441 h 445"/>
                <a:gd name="T58" fmla="*/ 340 w 415"/>
                <a:gd name="T59" fmla="*/ 445 h 445"/>
                <a:gd name="T60" fmla="*/ 334 w 415"/>
                <a:gd name="T61" fmla="*/ 444 h 445"/>
                <a:gd name="T62" fmla="*/ 103 w 415"/>
                <a:gd name="T63" fmla="*/ 386 h 445"/>
                <a:gd name="T64" fmla="*/ 94 w 415"/>
                <a:gd name="T65" fmla="*/ 383 h 445"/>
                <a:gd name="T66" fmla="*/ 89 w 415"/>
                <a:gd name="T67" fmla="*/ 377 h 445"/>
                <a:gd name="T68" fmla="*/ 96 w 415"/>
                <a:gd name="T69" fmla="*/ 369 h 445"/>
                <a:gd name="T70" fmla="*/ 115 w 415"/>
                <a:gd name="T71" fmla="*/ 359 h 445"/>
                <a:gd name="T72" fmla="*/ 137 w 415"/>
                <a:gd name="T73" fmla="*/ 346 h 445"/>
                <a:gd name="T74" fmla="*/ 156 w 415"/>
                <a:gd name="T75" fmla="*/ 336 h 445"/>
                <a:gd name="T76" fmla="*/ 163 w 415"/>
                <a:gd name="T77" fmla="*/ 332 h 445"/>
                <a:gd name="T78" fmla="*/ 159 w 415"/>
                <a:gd name="T79" fmla="*/ 324 h 445"/>
                <a:gd name="T80" fmla="*/ 146 w 415"/>
                <a:gd name="T81" fmla="*/ 304 h 445"/>
                <a:gd name="T82" fmla="*/ 127 w 415"/>
                <a:gd name="T83" fmla="*/ 272 h 445"/>
                <a:gd name="T84" fmla="*/ 101 w 415"/>
                <a:gd name="T85" fmla="*/ 227 h 445"/>
                <a:gd name="T86" fmla="*/ 72 w 415"/>
                <a:gd name="T87" fmla="*/ 177 h 445"/>
                <a:gd name="T88" fmla="*/ 42 w 415"/>
                <a:gd name="T89" fmla="*/ 129 h 445"/>
                <a:gd name="T90" fmla="*/ 18 w 415"/>
                <a:gd name="T91" fmla="*/ 87 h 445"/>
                <a:gd name="T92" fmla="*/ 3 w 415"/>
                <a:gd name="T93" fmla="*/ 61 h 445"/>
                <a:gd name="T94" fmla="*/ 1 w 415"/>
                <a:gd name="T95" fmla="*/ 57 h 445"/>
                <a:gd name="T96" fmla="*/ 3 w 415"/>
                <a:gd name="T97" fmla="*/ 49 h 445"/>
                <a:gd name="T98" fmla="*/ 16 w 415"/>
                <a:gd name="T99" fmla="*/ 41 h 445"/>
                <a:gd name="T100" fmla="*/ 47 w 415"/>
                <a:gd name="T101" fmla="*/ 33 h 445"/>
                <a:gd name="T102" fmla="*/ 88 w 415"/>
                <a:gd name="T103" fmla="*/ 24 h 445"/>
                <a:gd name="T104" fmla="*/ 132 w 415"/>
                <a:gd name="T105" fmla="*/ 15 h 445"/>
                <a:gd name="T106" fmla="*/ 167 w 415"/>
                <a:gd name="T107" fmla="*/ 7 h 445"/>
                <a:gd name="T108" fmla="*/ 186 w 415"/>
                <a:gd name="T109" fmla="*/ 2 h 445"/>
                <a:gd name="T110" fmla="*/ 193 w 415"/>
                <a:gd name="T111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15" h="445">
                  <a:moveTo>
                    <a:pt x="193" y="0"/>
                  </a:moveTo>
                  <a:lnTo>
                    <a:pt x="195" y="0"/>
                  </a:lnTo>
                  <a:lnTo>
                    <a:pt x="197" y="1"/>
                  </a:lnTo>
                  <a:lnTo>
                    <a:pt x="199" y="2"/>
                  </a:lnTo>
                  <a:lnTo>
                    <a:pt x="200" y="3"/>
                  </a:lnTo>
                  <a:lnTo>
                    <a:pt x="202" y="3"/>
                  </a:lnTo>
                  <a:lnTo>
                    <a:pt x="202" y="4"/>
                  </a:lnTo>
                  <a:lnTo>
                    <a:pt x="209" y="17"/>
                  </a:lnTo>
                  <a:lnTo>
                    <a:pt x="219" y="34"/>
                  </a:lnTo>
                  <a:lnTo>
                    <a:pt x="232" y="54"/>
                  </a:lnTo>
                  <a:lnTo>
                    <a:pt x="244" y="76"/>
                  </a:lnTo>
                  <a:lnTo>
                    <a:pt x="259" y="100"/>
                  </a:lnTo>
                  <a:lnTo>
                    <a:pt x="273" y="125"/>
                  </a:lnTo>
                  <a:lnTo>
                    <a:pt x="287" y="148"/>
                  </a:lnTo>
                  <a:lnTo>
                    <a:pt x="300" y="170"/>
                  </a:lnTo>
                  <a:lnTo>
                    <a:pt x="312" y="190"/>
                  </a:lnTo>
                  <a:lnTo>
                    <a:pt x="321" y="206"/>
                  </a:lnTo>
                  <a:lnTo>
                    <a:pt x="327" y="216"/>
                  </a:lnTo>
                  <a:lnTo>
                    <a:pt x="332" y="224"/>
                  </a:lnTo>
                  <a:lnTo>
                    <a:pt x="335" y="229"/>
                  </a:lnTo>
                  <a:lnTo>
                    <a:pt x="336" y="231"/>
                  </a:lnTo>
                  <a:lnTo>
                    <a:pt x="338" y="230"/>
                  </a:lnTo>
                  <a:lnTo>
                    <a:pt x="344" y="226"/>
                  </a:lnTo>
                  <a:lnTo>
                    <a:pt x="352" y="222"/>
                  </a:lnTo>
                  <a:lnTo>
                    <a:pt x="364" y="216"/>
                  </a:lnTo>
                  <a:lnTo>
                    <a:pt x="375" y="209"/>
                  </a:lnTo>
                  <a:lnTo>
                    <a:pt x="387" y="203"/>
                  </a:lnTo>
                  <a:lnTo>
                    <a:pt x="398" y="196"/>
                  </a:lnTo>
                  <a:lnTo>
                    <a:pt x="402" y="194"/>
                  </a:lnTo>
                  <a:lnTo>
                    <a:pt x="405" y="193"/>
                  </a:lnTo>
                  <a:lnTo>
                    <a:pt x="408" y="193"/>
                  </a:lnTo>
                  <a:lnTo>
                    <a:pt x="411" y="193"/>
                  </a:lnTo>
                  <a:lnTo>
                    <a:pt x="413" y="194"/>
                  </a:lnTo>
                  <a:lnTo>
                    <a:pt x="414" y="196"/>
                  </a:lnTo>
                  <a:lnTo>
                    <a:pt x="415" y="198"/>
                  </a:lnTo>
                  <a:lnTo>
                    <a:pt x="415" y="200"/>
                  </a:lnTo>
                  <a:lnTo>
                    <a:pt x="415" y="202"/>
                  </a:lnTo>
                  <a:lnTo>
                    <a:pt x="415" y="204"/>
                  </a:lnTo>
                  <a:lnTo>
                    <a:pt x="415" y="206"/>
                  </a:lnTo>
                  <a:lnTo>
                    <a:pt x="415" y="208"/>
                  </a:lnTo>
                  <a:lnTo>
                    <a:pt x="414" y="209"/>
                  </a:lnTo>
                  <a:lnTo>
                    <a:pt x="414" y="210"/>
                  </a:lnTo>
                  <a:lnTo>
                    <a:pt x="414" y="210"/>
                  </a:lnTo>
                  <a:lnTo>
                    <a:pt x="413" y="213"/>
                  </a:lnTo>
                  <a:lnTo>
                    <a:pt x="411" y="222"/>
                  </a:lnTo>
                  <a:lnTo>
                    <a:pt x="407" y="234"/>
                  </a:lnTo>
                  <a:lnTo>
                    <a:pt x="403" y="251"/>
                  </a:lnTo>
                  <a:lnTo>
                    <a:pt x="398" y="271"/>
                  </a:lnTo>
                  <a:lnTo>
                    <a:pt x="392" y="292"/>
                  </a:lnTo>
                  <a:lnTo>
                    <a:pt x="387" y="314"/>
                  </a:lnTo>
                  <a:lnTo>
                    <a:pt x="380" y="337"/>
                  </a:lnTo>
                  <a:lnTo>
                    <a:pt x="374" y="359"/>
                  </a:lnTo>
                  <a:lnTo>
                    <a:pt x="369" y="380"/>
                  </a:lnTo>
                  <a:lnTo>
                    <a:pt x="364" y="398"/>
                  </a:lnTo>
                  <a:lnTo>
                    <a:pt x="360" y="415"/>
                  </a:lnTo>
                  <a:lnTo>
                    <a:pt x="356" y="427"/>
                  </a:lnTo>
                  <a:lnTo>
                    <a:pt x="354" y="434"/>
                  </a:lnTo>
                  <a:lnTo>
                    <a:pt x="350" y="441"/>
                  </a:lnTo>
                  <a:lnTo>
                    <a:pt x="345" y="444"/>
                  </a:lnTo>
                  <a:lnTo>
                    <a:pt x="340" y="445"/>
                  </a:lnTo>
                  <a:lnTo>
                    <a:pt x="336" y="444"/>
                  </a:lnTo>
                  <a:lnTo>
                    <a:pt x="334" y="444"/>
                  </a:lnTo>
                  <a:lnTo>
                    <a:pt x="104" y="387"/>
                  </a:lnTo>
                  <a:lnTo>
                    <a:pt x="103" y="386"/>
                  </a:lnTo>
                  <a:lnTo>
                    <a:pt x="100" y="385"/>
                  </a:lnTo>
                  <a:lnTo>
                    <a:pt x="94" y="383"/>
                  </a:lnTo>
                  <a:lnTo>
                    <a:pt x="91" y="380"/>
                  </a:lnTo>
                  <a:lnTo>
                    <a:pt x="89" y="377"/>
                  </a:lnTo>
                  <a:lnTo>
                    <a:pt x="90" y="373"/>
                  </a:lnTo>
                  <a:lnTo>
                    <a:pt x="96" y="369"/>
                  </a:lnTo>
                  <a:lnTo>
                    <a:pt x="105" y="364"/>
                  </a:lnTo>
                  <a:lnTo>
                    <a:pt x="115" y="359"/>
                  </a:lnTo>
                  <a:lnTo>
                    <a:pt x="126" y="352"/>
                  </a:lnTo>
                  <a:lnTo>
                    <a:pt x="137" y="346"/>
                  </a:lnTo>
                  <a:lnTo>
                    <a:pt x="147" y="341"/>
                  </a:lnTo>
                  <a:lnTo>
                    <a:pt x="156" y="336"/>
                  </a:lnTo>
                  <a:lnTo>
                    <a:pt x="161" y="333"/>
                  </a:lnTo>
                  <a:lnTo>
                    <a:pt x="163" y="332"/>
                  </a:lnTo>
                  <a:lnTo>
                    <a:pt x="162" y="330"/>
                  </a:lnTo>
                  <a:lnTo>
                    <a:pt x="159" y="324"/>
                  </a:lnTo>
                  <a:lnTo>
                    <a:pt x="154" y="316"/>
                  </a:lnTo>
                  <a:lnTo>
                    <a:pt x="146" y="304"/>
                  </a:lnTo>
                  <a:lnTo>
                    <a:pt x="138" y="290"/>
                  </a:lnTo>
                  <a:lnTo>
                    <a:pt x="127" y="272"/>
                  </a:lnTo>
                  <a:lnTo>
                    <a:pt x="114" y="250"/>
                  </a:lnTo>
                  <a:lnTo>
                    <a:pt x="101" y="227"/>
                  </a:lnTo>
                  <a:lnTo>
                    <a:pt x="86" y="202"/>
                  </a:lnTo>
                  <a:lnTo>
                    <a:pt x="72" y="177"/>
                  </a:lnTo>
                  <a:lnTo>
                    <a:pt x="57" y="153"/>
                  </a:lnTo>
                  <a:lnTo>
                    <a:pt x="42" y="129"/>
                  </a:lnTo>
                  <a:lnTo>
                    <a:pt x="30" y="107"/>
                  </a:lnTo>
                  <a:lnTo>
                    <a:pt x="18" y="87"/>
                  </a:lnTo>
                  <a:lnTo>
                    <a:pt x="9" y="72"/>
                  </a:lnTo>
                  <a:lnTo>
                    <a:pt x="3" y="61"/>
                  </a:lnTo>
                  <a:lnTo>
                    <a:pt x="2" y="60"/>
                  </a:lnTo>
                  <a:lnTo>
                    <a:pt x="1" y="57"/>
                  </a:lnTo>
                  <a:lnTo>
                    <a:pt x="0" y="53"/>
                  </a:lnTo>
                  <a:lnTo>
                    <a:pt x="3" y="49"/>
                  </a:lnTo>
                  <a:lnTo>
                    <a:pt x="9" y="44"/>
                  </a:lnTo>
                  <a:lnTo>
                    <a:pt x="16" y="41"/>
                  </a:lnTo>
                  <a:lnTo>
                    <a:pt x="30" y="37"/>
                  </a:lnTo>
                  <a:lnTo>
                    <a:pt x="47" y="33"/>
                  </a:lnTo>
                  <a:lnTo>
                    <a:pt x="66" y="29"/>
                  </a:lnTo>
                  <a:lnTo>
                    <a:pt x="88" y="24"/>
                  </a:lnTo>
                  <a:lnTo>
                    <a:pt x="110" y="20"/>
                  </a:lnTo>
                  <a:lnTo>
                    <a:pt x="132" y="15"/>
                  </a:lnTo>
                  <a:lnTo>
                    <a:pt x="152" y="11"/>
                  </a:lnTo>
                  <a:lnTo>
                    <a:pt x="167" y="7"/>
                  </a:lnTo>
                  <a:lnTo>
                    <a:pt x="180" y="4"/>
                  </a:lnTo>
                  <a:lnTo>
                    <a:pt x="186" y="2"/>
                  </a:lnTo>
                  <a:lnTo>
                    <a:pt x="190" y="0"/>
                  </a:lnTo>
                  <a:lnTo>
                    <a:pt x="1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0" name="Group 229"/>
          <p:cNvGrpSpPr/>
          <p:nvPr/>
        </p:nvGrpSpPr>
        <p:grpSpPr>
          <a:xfrm>
            <a:off x="1681626" y="5832476"/>
            <a:ext cx="400050" cy="439737"/>
            <a:chOff x="1671638" y="5832476"/>
            <a:chExt cx="400050" cy="4397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5" name="Freeform 17"/>
            <p:cNvSpPr>
              <a:spLocks/>
            </p:cNvSpPr>
            <p:nvPr/>
          </p:nvSpPr>
          <p:spPr bwMode="auto">
            <a:xfrm>
              <a:off x="1792288" y="5832476"/>
              <a:ext cx="238125" cy="214313"/>
            </a:xfrm>
            <a:custGeom>
              <a:avLst/>
              <a:gdLst>
                <a:gd name="T0" fmla="*/ 932 w 1651"/>
                <a:gd name="T1" fmla="*/ 0 h 1484"/>
                <a:gd name="T2" fmla="*/ 953 w 1651"/>
                <a:gd name="T3" fmla="*/ 36 h 1484"/>
                <a:gd name="T4" fmla="*/ 976 w 1651"/>
                <a:gd name="T5" fmla="*/ 77 h 1484"/>
                <a:gd name="T6" fmla="*/ 1001 w 1651"/>
                <a:gd name="T7" fmla="*/ 121 h 1484"/>
                <a:gd name="T8" fmla="*/ 1027 w 1651"/>
                <a:gd name="T9" fmla="*/ 166 h 1484"/>
                <a:gd name="T10" fmla="*/ 1055 w 1651"/>
                <a:gd name="T11" fmla="*/ 214 h 1484"/>
                <a:gd name="T12" fmla="*/ 1083 w 1651"/>
                <a:gd name="T13" fmla="*/ 264 h 1484"/>
                <a:gd name="T14" fmla="*/ 1111 w 1651"/>
                <a:gd name="T15" fmla="*/ 313 h 1484"/>
                <a:gd name="T16" fmla="*/ 1139 w 1651"/>
                <a:gd name="T17" fmla="*/ 362 h 1484"/>
                <a:gd name="T18" fmla="*/ 1167 w 1651"/>
                <a:gd name="T19" fmla="*/ 412 h 1484"/>
                <a:gd name="T20" fmla="*/ 1195 w 1651"/>
                <a:gd name="T21" fmla="*/ 461 h 1484"/>
                <a:gd name="T22" fmla="*/ 1222 w 1651"/>
                <a:gd name="T23" fmla="*/ 508 h 1484"/>
                <a:gd name="T24" fmla="*/ 1249 w 1651"/>
                <a:gd name="T25" fmla="*/ 554 h 1484"/>
                <a:gd name="T26" fmla="*/ 1274 w 1651"/>
                <a:gd name="T27" fmla="*/ 599 h 1484"/>
                <a:gd name="T28" fmla="*/ 1297 w 1651"/>
                <a:gd name="T29" fmla="*/ 641 h 1484"/>
                <a:gd name="T30" fmla="*/ 1321 w 1651"/>
                <a:gd name="T31" fmla="*/ 680 h 1484"/>
                <a:gd name="T32" fmla="*/ 1341 w 1651"/>
                <a:gd name="T33" fmla="*/ 716 h 1484"/>
                <a:gd name="T34" fmla="*/ 1358 w 1651"/>
                <a:gd name="T35" fmla="*/ 747 h 1484"/>
                <a:gd name="T36" fmla="*/ 1490 w 1651"/>
                <a:gd name="T37" fmla="*/ 979 h 1484"/>
                <a:gd name="T38" fmla="*/ 1651 w 1651"/>
                <a:gd name="T39" fmla="*/ 888 h 1484"/>
                <a:gd name="T40" fmla="*/ 1638 w 1651"/>
                <a:gd name="T41" fmla="*/ 941 h 1484"/>
                <a:gd name="T42" fmla="*/ 1623 w 1651"/>
                <a:gd name="T43" fmla="*/ 998 h 1484"/>
                <a:gd name="T44" fmla="*/ 1608 w 1651"/>
                <a:gd name="T45" fmla="*/ 1057 h 1484"/>
                <a:gd name="T46" fmla="*/ 1592 w 1651"/>
                <a:gd name="T47" fmla="*/ 1117 h 1484"/>
                <a:gd name="T48" fmla="*/ 1577 w 1651"/>
                <a:gd name="T49" fmla="*/ 1177 h 1484"/>
                <a:gd name="T50" fmla="*/ 1562 w 1651"/>
                <a:gd name="T51" fmla="*/ 1235 h 1484"/>
                <a:gd name="T52" fmla="*/ 1548 w 1651"/>
                <a:gd name="T53" fmla="*/ 1292 h 1484"/>
                <a:gd name="T54" fmla="*/ 1534 w 1651"/>
                <a:gd name="T55" fmla="*/ 1347 h 1484"/>
                <a:gd name="T56" fmla="*/ 1521 w 1651"/>
                <a:gd name="T57" fmla="*/ 1397 h 1484"/>
                <a:gd name="T58" fmla="*/ 1509 w 1651"/>
                <a:gd name="T59" fmla="*/ 1443 h 1484"/>
                <a:gd name="T60" fmla="*/ 1499 w 1651"/>
                <a:gd name="T61" fmla="*/ 1484 h 1484"/>
                <a:gd name="T62" fmla="*/ 914 w 1651"/>
                <a:gd name="T63" fmla="*/ 1333 h 1484"/>
                <a:gd name="T64" fmla="*/ 924 w 1651"/>
                <a:gd name="T65" fmla="*/ 1327 h 1484"/>
                <a:gd name="T66" fmla="*/ 930 w 1651"/>
                <a:gd name="T67" fmla="*/ 1323 h 1484"/>
                <a:gd name="T68" fmla="*/ 935 w 1651"/>
                <a:gd name="T69" fmla="*/ 1321 h 1484"/>
                <a:gd name="T70" fmla="*/ 936 w 1651"/>
                <a:gd name="T71" fmla="*/ 1320 h 1484"/>
                <a:gd name="T72" fmla="*/ 1066 w 1651"/>
                <a:gd name="T73" fmla="*/ 1246 h 1484"/>
                <a:gd name="T74" fmla="*/ 583 w 1651"/>
                <a:gd name="T75" fmla="*/ 399 h 1484"/>
                <a:gd name="T76" fmla="*/ 315 w 1651"/>
                <a:gd name="T77" fmla="*/ 795 h 1484"/>
                <a:gd name="T78" fmla="*/ 0 w 1651"/>
                <a:gd name="T79" fmla="*/ 571 h 1484"/>
                <a:gd name="T80" fmla="*/ 306 w 1651"/>
                <a:gd name="T81" fmla="*/ 168 h 1484"/>
                <a:gd name="T82" fmla="*/ 339 w 1651"/>
                <a:gd name="T83" fmla="*/ 138 h 1484"/>
                <a:gd name="T84" fmla="*/ 361 w 1651"/>
                <a:gd name="T85" fmla="*/ 132 h 1484"/>
                <a:gd name="T86" fmla="*/ 388 w 1651"/>
                <a:gd name="T87" fmla="*/ 125 h 1484"/>
                <a:gd name="T88" fmla="*/ 421 w 1651"/>
                <a:gd name="T89" fmla="*/ 117 h 1484"/>
                <a:gd name="T90" fmla="*/ 457 w 1651"/>
                <a:gd name="T91" fmla="*/ 109 h 1484"/>
                <a:gd name="T92" fmla="*/ 496 w 1651"/>
                <a:gd name="T93" fmla="*/ 99 h 1484"/>
                <a:gd name="T94" fmla="*/ 535 w 1651"/>
                <a:gd name="T95" fmla="*/ 89 h 1484"/>
                <a:gd name="T96" fmla="*/ 575 w 1651"/>
                <a:gd name="T97" fmla="*/ 80 h 1484"/>
                <a:gd name="T98" fmla="*/ 614 w 1651"/>
                <a:gd name="T99" fmla="*/ 72 h 1484"/>
                <a:gd name="T100" fmla="*/ 652 w 1651"/>
                <a:gd name="T101" fmla="*/ 63 h 1484"/>
                <a:gd name="T102" fmla="*/ 686 w 1651"/>
                <a:gd name="T103" fmla="*/ 55 h 1484"/>
                <a:gd name="T104" fmla="*/ 736 w 1651"/>
                <a:gd name="T105" fmla="*/ 45 h 1484"/>
                <a:gd name="T106" fmla="*/ 781 w 1651"/>
                <a:gd name="T107" fmla="*/ 35 h 1484"/>
                <a:gd name="T108" fmla="*/ 819 w 1651"/>
                <a:gd name="T109" fmla="*/ 26 h 1484"/>
                <a:gd name="T110" fmla="*/ 853 w 1651"/>
                <a:gd name="T111" fmla="*/ 18 h 1484"/>
                <a:gd name="T112" fmla="*/ 883 w 1651"/>
                <a:gd name="T113" fmla="*/ 11 h 1484"/>
                <a:gd name="T114" fmla="*/ 909 w 1651"/>
                <a:gd name="T115" fmla="*/ 5 h 1484"/>
                <a:gd name="T116" fmla="*/ 932 w 1651"/>
                <a:gd name="T117" fmla="*/ 0 h 1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51" h="1484">
                  <a:moveTo>
                    <a:pt x="932" y="0"/>
                  </a:moveTo>
                  <a:lnTo>
                    <a:pt x="953" y="36"/>
                  </a:lnTo>
                  <a:lnTo>
                    <a:pt x="976" y="77"/>
                  </a:lnTo>
                  <a:lnTo>
                    <a:pt x="1001" y="121"/>
                  </a:lnTo>
                  <a:lnTo>
                    <a:pt x="1027" y="166"/>
                  </a:lnTo>
                  <a:lnTo>
                    <a:pt x="1055" y="214"/>
                  </a:lnTo>
                  <a:lnTo>
                    <a:pt x="1083" y="264"/>
                  </a:lnTo>
                  <a:lnTo>
                    <a:pt x="1111" y="313"/>
                  </a:lnTo>
                  <a:lnTo>
                    <a:pt x="1139" y="362"/>
                  </a:lnTo>
                  <a:lnTo>
                    <a:pt x="1167" y="412"/>
                  </a:lnTo>
                  <a:lnTo>
                    <a:pt x="1195" y="461"/>
                  </a:lnTo>
                  <a:lnTo>
                    <a:pt x="1222" y="508"/>
                  </a:lnTo>
                  <a:lnTo>
                    <a:pt x="1249" y="554"/>
                  </a:lnTo>
                  <a:lnTo>
                    <a:pt x="1274" y="599"/>
                  </a:lnTo>
                  <a:lnTo>
                    <a:pt x="1297" y="641"/>
                  </a:lnTo>
                  <a:lnTo>
                    <a:pt x="1321" y="680"/>
                  </a:lnTo>
                  <a:lnTo>
                    <a:pt x="1341" y="716"/>
                  </a:lnTo>
                  <a:lnTo>
                    <a:pt x="1358" y="747"/>
                  </a:lnTo>
                  <a:lnTo>
                    <a:pt x="1490" y="979"/>
                  </a:lnTo>
                  <a:lnTo>
                    <a:pt x="1651" y="888"/>
                  </a:lnTo>
                  <a:lnTo>
                    <a:pt x="1638" y="941"/>
                  </a:lnTo>
                  <a:lnTo>
                    <a:pt x="1623" y="998"/>
                  </a:lnTo>
                  <a:lnTo>
                    <a:pt x="1608" y="1057"/>
                  </a:lnTo>
                  <a:lnTo>
                    <a:pt x="1592" y="1117"/>
                  </a:lnTo>
                  <a:lnTo>
                    <a:pt x="1577" y="1177"/>
                  </a:lnTo>
                  <a:lnTo>
                    <a:pt x="1562" y="1235"/>
                  </a:lnTo>
                  <a:lnTo>
                    <a:pt x="1548" y="1292"/>
                  </a:lnTo>
                  <a:lnTo>
                    <a:pt x="1534" y="1347"/>
                  </a:lnTo>
                  <a:lnTo>
                    <a:pt x="1521" y="1397"/>
                  </a:lnTo>
                  <a:lnTo>
                    <a:pt x="1509" y="1443"/>
                  </a:lnTo>
                  <a:lnTo>
                    <a:pt x="1499" y="1484"/>
                  </a:lnTo>
                  <a:lnTo>
                    <a:pt x="914" y="1333"/>
                  </a:lnTo>
                  <a:lnTo>
                    <a:pt x="924" y="1327"/>
                  </a:lnTo>
                  <a:lnTo>
                    <a:pt x="930" y="1323"/>
                  </a:lnTo>
                  <a:lnTo>
                    <a:pt x="935" y="1321"/>
                  </a:lnTo>
                  <a:lnTo>
                    <a:pt x="936" y="1320"/>
                  </a:lnTo>
                  <a:lnTo>
                    <a:pt x="1066" y="1246"/>
                  </a:lnTo>
                  <a:lnTo>
                    <a:pt x="583" y="399"/>
                  </a:lnTo>
                  <a:lnTo>
                    <a:pt x="315" y="795"/>
                  </a:lnTo>
                  <a:lnTo>
                    <a:pt x="0" y="571"/>
                  </a:lnTo>
                  <a:lnTo>
                    <a:pt x="306" y="168"/>
                  </a:lnTo>
                  <a:lnTo>
                    <a:pt x="339" y="138"/>
                  </a:lnTo>
                  <a:lnTo>
                    <a:pt x="361" y="132"/>
                  </a:lnTo>
                  <a:lnTo>
                    <a:pt x="388" y="125"/>
                  </a:lnTo>
                  <a:lnTo>
                    <a:pt x="421" y="117"/>
                  </a:lnTo>
                  <a:lnTo>
                    <a:pt x="457" y="109"/>
                  </a:lnTo>
                  <a:lnTo>
                    <a:pt x="496" y="99"/>
                  </a:lnTo>
                  <a:lnTo>
                    <a:pt x="535" y="89"/>
                  </a:lnTo>
                  <a:lnTo>
                    <a:pt x="575" y="80"/>
                  </a:lnTo>
                  <a:lnTo>
                    <a:pt x="614" y="72"/>
                  </a:lnTo>
                  <a:lnTo>
                    <a:pt x="652" y="63"/>
                  </a:lnTo>
                  <a:lnTo>
                    <a:pt x="686" y="55"/>
                  </a:lnTo>
                  <a:lnTo>
                    <a:pt x="736" y="45"/>
                  </a:lnTo>
                  <a:lnTo>
                    <a:pt x="781" y="35"/>
                  </a:lnTo>
                  <a:lnTo>
                    <a:pt x="819" y="26"/>
                  </a:lnTo>
                  <a:lnTo>
                    <a:pt x="853" y="18"/>
                  </a:lnTo>
                  <a:lnTo>
                    <a:pt x="883" y="11"/>
                  </a:lnTo>
                  <a:lnTo>
                    <a:pt x="909" y="5"/>
                  </a:lnTo>
                  <a:lnTo>
                    <a:pt x="9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8"/>
            <p:cNvSpPr>
              <a:spLocks/>
            </p:cNvSpPr>
            <p:nvPr/>
          </p:nvSpPr>
          <p:spPr bwMode="auto">
            <a:xfrm>
              <a:off x="1671638" y="6011863"/>
              <a:ext cx="158750" cy="252413"/>
            </a:xfrm>
            <a:custGeom>
              <a:avLst/>
              <a:gdLst>
                <a:gd name="T0" fmla="*/ 1099 w 1099"/>
                <a:gd name="T1" fmla="*/ 567 h 1754"/>
                <a:gd name="T2" fmla="*/ 1082 w 1099"/>
                <a:gd name="T3" fmla="*/ 559 h 1754"/>
                <a:gd name="T4" fmla="*/ 1076 w 1099"/>
                <a:gd name="T5" fmla="*/ 556 h 1754"/>
                <a:gd name="T6" fmla="*/ 879 w 1099"/>
                <a:gd name="T7" fmla="*/ 625 h 1754"/>
                <a:gd name="T8" fmla="*/ 875 w 1099"/>
                <a:gd name="T9" fmla="*/ 634 h 1754"/>
                <a:gd name="T10" fmla="*/ 863 w 1099"/>
                <a:gd name="T11" fmla="*/ 658 h 1754"/>
                <a:gd name="T12" fmla="*/ 845 w 1099"/>
                <a:gd name="T13" fmla="*/ 697 h 1754"/>
                <a:gd name="T14" fmla="*/ 822 w 1099"/>
                <a:gd name="T15" fmla="*/ 746 h 1754"/>
                <a:gd name="T16" fmla="*/ 999 w 1099"/>
                <a:gd name="T17" fmla="*/ 1366 h 1754"/>
                <a:gd name="T18" fmla="*/ 492 w 1099"/>
                <a:gd name="T19" fmla="*/ 1733 h 1754"/>
                <a:gd name="T20" fmla="*/ 441 w 1099"/>
                <a:gd name="T21" fmla="*/ 1714 h 1754"/>
                <a:gd name="T22" fmla="*/ 404 w 1099"/>
                <a:gd name="T23" fmla="*/ 1682 h 1754"/>
                <a:gd name="T24" fmla="*/ 358 w 1099"/>
                <a:gd name="T25" fmla="*/ 1642 h 1754"/>
                <a:gd name="T26" fmla="*/ 309 w 1099"/>
                <a:gd name="T27" fmla="*/ 1597 h 1754"/>
                <a:gd name="T28" fmla="*/ 258 w 1099"/>
                <a:gd name="T29" fmla="*/ 1550 h 1754"/>
                <a:gd name="T30" fmla="*/ 210 w 1099"/>
                <a:gd name="T31" fmla="*/ 1506 h 1754"/>
                <a:gd name="T32" fmla="*/ 155 w 1099"/>
                <a:gd name="T33" fmla="*/ 1456 h 1754"/>
                <a:gd name="T34" fmla="*/ 97 w 1099"/>
                <a:gd name="T35" fmla="*/ 1403 h 1754"/>
                <a:gd name="T36" fmla="*/ 51 w 1099"/>
                <a:gd name="T37" fmla="*/ 1361 h 1754"/>
                <a:gd name="T38" fmla="*/ 15 w 1099"/>
                <a:gd name="T39" fmla="*/ 1329 h 1754"/>
                <a:gd name="T40" fmla="*/ 20 w 1099"/>
                <a:gd name="T41" fmla="*/ 1271 h 1754"/>
                <a:gd name="T42" fmla="*/ 67 w 1099"/>
                <a:gd name="T43" fmla="*/ 1171 h 1754"/>
                <a:gd name="T44" fmla="*/ 120 w 1099"/>
                <a:gd name="T45" fmla="*/ 1058 h 1754"/>
                <a:gd name="T46" fmla="*/ 177 w 1099"/>
                <a:gd name="T47" fmla="*/ 940 h 1754"/>
                <a:gd name="T48" fmla="*/ 232 w 1099"/>
                <a:gd name="T49" fmla="*/ 821 h 1754"/>
                <a:gd name="T50" fmla="*/ 285 w 1099"/>
                <a:gd name="T51" fmla="*/ 710 h 1754"/>
                <a:gd name="T52" fmla="*/ 366 w 1099"/>
                <a:gd name="T53" fmla="*/ 538 h 1754"/>
                <a:gd name="T54" fmla="*/ 390 w 1099"/>
                <a:gd name="T55" fmla="*/ 487 h 1754"/>
                <a:gd name="T56" fmla="*/ 407 w 1099"/>
                <a:gd name="T57" fmla="*/ 450 h 1754"/>
                <a:gd name="T58" fmla="*/ 416 w 1099"/>
                <a:gd name="T59" fmla="*/ 430 h 1754"/>
                <a:gd name="T60" fmla="*/ 479 w 1099"/>
                <a:gd name="T61" fmla="*/ 294 h 1754"/>
                <a:gd name="T62" fmla="*/ 361 w 1099"/>
                <a:gd name="T63" fmla="*/ 197 h 1754"/>
                <a:gd name="T64" fmla="*/ 463 w 1099"/>
                <a:gd name="T65" fmla="*/ 159 h 1754"/>
                <a:gd name="T66" fmla="*/ 568 w 1099"/>
                <a:gd name="T67" fmla="*/ 120 h 1754"/>
                <a:gd name="T68" fmla="*/ 671 w 1099"/>
                <a:gd name="T69" fmla="*/ 81 h 1754"/>
                <a:gd name="T70" fmla="*/ 768 w 1099"/>
                <a:gd name="T71" fmla="*/ 44 h 1754"/>
                <a:gd name="T72" fmla="*/ 852 w 1099"/>
                <a:gd name="T73" fmla="*/ 13 h 1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99" h="1754">
                  <a:moveTo>
                    <a:pt x="887" y="0"/>
                  </a:moveTo>
                  <a:lnTo>
                    <a:pt x="1099" y="567"/>
                  </a:lnTo>
                  <a:lnTo>
                    <a:pt x="1089" y="562"/>
                  </a:lnTo>
                  <a:lnTo>
                    <a:pt x="1082" y="559"/>
                  </a:lnTo>
                  <a:lnTo>
                    <a:pt x="1078" y="556"/>
                  </a:lnTo>
                  <a:lnTo>
                    <a:pt x="1076" y="556"/>
                  </a:lnTo>
                  <a:lnTo>
                    <a:pt x="942" y="491"/>
                  </a:lnTo>
                  <a:lnTo>
                    <a:pt x="879" y="625"/>
                  </a:lnTo>
                  <a:lnTo>
                    <a:pt x="878" y="628"/>
                  </a:lnTo>
                  <a:lnTo>
                    <a:pt x="875" y="634"/>
                  </a:lnTo>
                  <a:lnTo>
                    <a:pt x="870" y="644"/>
                  </a:lnTo>
                  <a:lnTo>
                    <a:pt x="863" y="658"/>
                  </a:lnTo>
                  <a:lnTo>
                    <a:pt x="855" y="676"/>
                  </a:lnTo>
                  <a:lnTo>
                    <a:pt x="845" y="697"/>
                  </a:lnTo>
                  <a:lnTo>
                    <a:pt x="834" y="720"/>
                  </a:lnTo>
                  <a:lnTo>
                    <a:pt x="822" y="746"/>
                  </a:lnTo>
                  <a:lnTo>
                    <a:pt x="527" y="1373"/>
                  </a:lnTo>
                  <a:lnTo>
                    <a:pt x="999" y="1366"/>
                  </a:lnTo>
                  <a:lnTo>
                    <a:pt x="996" y="1754"/>
                  </a:lnTo>
                  <a:lnTo>
                    <a:pt x="492" y="1733"/>
                  </a:lnTo>
                  <a:lnTo>
                    <a:pt x="455" y="1725"/>
                  </a:lnTo>
                  <a:lnTo>
                    <a:pt x="441" y="1714"/>
                  </a:lnTo>
                  <a:lnTo>
                    <a:pt x="423" y="1699"/>
                  </a:lnTo>
                  <a:lnTo>
                    <a:pt x="404" y="1682"/>
                  </a:lnTo>
                  <a:lnTo>
                    <a:pt x="382" y="1663"/>
                  </a:lnTo>
                  <a:lnTo>
                    <a:pt x="358" y="1642"/>
                  </a:lnTo>
                  <a:lnTo>
                    <a:pt x="334" y="1620"/>
                  </a:lnTo>
                  <a:lnTo>
                    <a:pt x="309" y="1597"/>
                  </a:lnTo>
                  <a:lnTo>
                    <a:pt x="283" y="1573"/>
                  </a:lnTo>
                  <a:lnTo>
                    <a:pt x="258" y="1550"/>
                  </a:lnTo>
                  <a:lnTo>
                    <a:pt x="233" y="1528"/>
                  </a:lnTo>
                  <a:lnTo>
                    <a:pt x="210" y="1506"/>
                  </a:lnTo>
                  <a:lnTo>
                    <a:pt x="188" y="1486"/>
                  </a:lnTo>
                  <a:lnTo>
                    <a:pt x="155" y="1456"/>
                  </a:lnTo>
                  <a:lnTo>
                    <a:pt x="124" y="1427"/>
                  </a:lnTo>
                  <a:lnTo>
                    <a:pt x="97" y="1403"/>
                  </a:lnTo>
                  <a:lnTo>
                    <a:pt x="73" y="1381"/>
                  </a:lnTo>
                  <a:lnTo>
                    <a:pt x="51" y="1361"/>
                  </a:lnTo>
                  <a:lnTo>
                    <a:pt x="32" y="1344"/>
                  </a:lnTo>
                  <a:lnTo>
                    <a:pt x="15" y="1329"/>
                  </a:lnTo>
                  <a:lnTo>
                    <a:pt x="0" y="1316"/>
                  </a:lnTo>
                  <a:lnTo>
                    <a:pt x="20" y="1271"/>
                  </a:lnTo>
                  <a:lnTo>
                    <a:pt x="43" y="1223"/>
                  </a:lnTo>
                  <a:lnTo>
                    <a:pt x="67" y="1171"/>
                  </a:lnTo>
                  <a:lnTo>
                    <a:pt x="93" y="1115"/>
                  </a:lnTo>
                  <a:lnTo>
                    <a:pt x="120" y="1058"/>
                  </a:lnTo>
                  <a:lnTo>
                    <a:pt x="149" y="1000"/>
                  </a:lnTo>
                  <a:lnTo>
                    <a:pt x="177" y="940"/>
                  </a:lnTo>
                  <a:lnTo>
                    <a:pt x="205" y="880"/>
                  </a:lnTo>
                  <a:lnTo>
                    <a:pt x="232" y="821"/>
                  </a:lnTo>
                  <a:lnTo>
                    <a:pt x="259" y="764"/>
                  </a:lnTo>
                  <a:lnTo>
                    <a:pt x="285" y="710"/>
                  </a:lnTo>
                  <a:lnTo>
                    <a:pt x="309" y="658"/>
                  </a:lnTo>
                  <a:lnTo>
                    <a:pt x="366" y="538"/>
                  </a:lnTo>
                  <a:lnTo>
                    <a:pt x="378" y="510"/>
                  </a:lnTo>
                  <a:lnTo>
                    <a:pt x="390" y="487"/>
                  </a:lnTo>
                  <a:lnTo>
                    <a:pt x="399" y="466"/>
                  </a:lnTo>
                  <a:lnTo>
                    <a:pt x="407" y="450"/>
                  </a:lnTo>
                  <a:lnTo>
                    <a:pt x="412" y="438"/>
                  </a:lnTo>
                  <a:lnTo>
                    <a:pt x="416" y="430"/>
                  </a:lnTo>
                  <a:lnTo>
                    <a:pt x="417" y="427"/>
                  </a:lnTo>
                  <a:lnTo>
                    <a:pt x="479" y="294"/>
                  </a:lnTo>
                  <a:lnTo>
                    <a:pt x="313" y="215"/>
                  </a:lnTo>
                  <a:lnTo>
                    <a:pt x="361" y="197"/>
                  </a:lnTo>
                  <a:lnTo>
                    <a:pt x="411" y="178"/>
                  </a:lnTo>
                  <a:lnTo>
                    <a:pt x="463" y="159"/>
                  </a:lnTo>
                  <a:lnTo>
                    <a:pt x="516" y="139"/>
                  </a:lnTo>
                  <a:lnTo>
                    <a:pt x="568" y="120"/>
                  </a:lnTo>
                  <a:lnTo>
                    <a:pt x="620" y="100"/>
                  </a:lnTo>
                  <a:lnTo>
                    <a:pt x="671" y="81"/>
                  </a:lnTo>
                  <a:lnTo>
                    <a:pt x="722" y="62"/>
                  </a:lnTo>
                  <a:lnTo>
                    <a:pt x="768" y="44"/>
                  </a:lnTo>
                  <a:lnTo>
                    <a:pt x="812" y="28"/>
                  </a:lnTo>
                  <a:lnTo>
                    <a:pt x="852" y="13"/>
                  </a:lnTo>
                  <a:lnTo>
                    <a:pt x="8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9"/>
            <p:cNvSpPr>
              <a:spLocks/>
            </p:cNvSpPr>
            <p:nvPr/>
          </p:nvSpPr>
          <p:spPr bwMode="auto">
            <a:xfrm>
              <a:off x="1925638" y="6065838"/>
              <a:ext cx="146050" cy="206375"/>
            </a:xfrm>
            <a:custGeom>
              <a:avLst/>
              <a:gdLst>
                <a:gd name="T0" fmla="*/ 794 w 1015"/>
                <a:gd name="T1" fmla="*/ 46 h 1436"/>
                <a:gd name="T2" fmla="*/ 759 w 1015"/>
                <a:gd name="T3" fmla="*/ 223 h 1436"/>
                <a:gd name="T4" fmla="*/ 706 w 1015"/>
                <a:gd name="T5" fmla="*/ 423 h 1436"/>
                <a:gd name="T6" fmla="*/ 631 w 1015"/>
                <a:gd name="T7" fmla="*/ 618 h 1436"/>
                <a:gd name="T8" fmla="*/ 567 w 1015"/>
                <a:gd name="T9" fmla="*/ 741 h 1436"/>
                <a:gd name="T10" fmla="*/ 504 w 1015"/>
                <a:gd name="T11" fmla="*/ 836 h 1436"/>
                <a:gd name="T12" fmla="*/ 469 w 1015"/>
                <a:gd name="T13" fmla="*/ 878 h 1436"/>
                <a:gd name="T14" fmla="*/ 441 w 1015"/>
                <a:gd name="T15" fmla="*/ 910 h 1436"/>
                <a:gd name="T16" fmla="*/ 437 w 1015"/>
                <a:gd name="T17" fmla="*/ 914 h 1436"/>
                <a:gd name="T18" fmla="*/ 459 w 1015"/>
                <a:gd name="T19" fmla="*/ 893 h 1436"/>
                <a:gd name="T20" fmla="*/ 497 w 1015"/>
                <a:gd name="T21" fmla="*/ 857 h 1436"/>
                <a:gd name="T22" fmla="*/ 558 w 1015"/>
                <a:gd name="T23" fmla="*/ 785 h 1436"/>
                <a:gd name="T24" fmla="*/ 632 w 1015"/>
                <a:gd name="T25" fmla="*/ 673 h 1436"/>
                <a:gd name="T26" fmla="*/ 719 w 1015"/>
                <a:gd name="T27" fmla="*/ 505 h 1436"/>
                <a:gd name="T28" fmla="*/ 790 w 1015"/>
                <a:gd name="T29" fmla="*/ 324 h 1436"/>
                <a:gd name="T30" fmla="*/ 842 w 1015"/>
                <a:gd name="T31" fmla="*/ 159 h 1436"/>
                <a:gd name="T32" fmla="*/ 875 w 1015"/>
                <a:gd name="T33" fmla="*/ 30 h 1436"/>
                <a:gd name="T34" fmla="*/ 903 w 1015"/>
                <a:gd name="T35" fmla="*/ 39 h 1436"/>
                <a:gd name="T36" fmla="*/ 952 w 1015"/>
                <a:gd name="T37" fmla="*/ 144 h 1436"/>
                <a:gd name="T38" fmla="*/ 993 w 1015"/>
                <a:gd name="T39" fmla="*/ 278 h 1436"/>
                <a:gd name="T40" fmla="*/ 1015 w 1015"/>
                <a:gd name="T41" fmla="*/ 467 h 1436"/>
                <a:gd name="T42" fmla="*/ 1000 w 1015"/>
                <a:gd name="T43" fmla="*/ 660 h 1436"/>
                <a:gd name="T44" fmla="*/ 951 w 1015"/>
                <a:gd name="T45" fmla="*/ 832 h 1436"/>
                <a:gd name="T46" fmla="*/ 870 w 1015"/>
                <a:gd name="T47" fmla="*/ 998 h 1436"/>
                <a:gd name="T48" fmla="*/ 770 w 1015"/>
                <a:gd name="T49" fmla="*/ 1136 h 1436"/>
                <a:gd name="T50" fmla="*/ 673 w 1015"/>
                <a:gd name="T51" fmla="*/ 1234 h 1436"/>
                <a:gd name="T52" fmla="*/ 564 w 1015"/>
                <a:gd name="T53" fmla="*/ 1314 h 1436"/>
                <a:gd name="T54" fmla="*/ 423 w 1015"/>
                <a:gd name="T55" fmla="*/ 1385 h 1436"/>
                <a:gd name="T56" fmla="*/ 273 w 1015"/>
                <a:gd name="T57" fmla="*/ 1426 h 1436"/>
                <a:gd name="T58" fmla="*/ 164 w 1015"/>
                <a:gd name="T59" fmla="*/ 1436 h 1436"/>
                <a:gd name="T60" fmla="*/ 84 w 1015"/>
                <a:gd name="T61" fmla="*/ 1431 h 1436"/>
                <a:gd name="T62" fmla="*/ 28 w 1015"/>
                <a:gd name="T63" fmla="*/ 1421 h 1436"/>
                <a:gd name="T64" fmla="*/ 2 w 1015"/>
                <a:gd name="T65" fmla="*/ 1414 h 1436"/>
                <a:gd name="T66" fmla="*/ 1 w 1015"/>
                <a:gd name="T67" fmla="*/ 1400 h 1436"/>
                <a:gd name="T68" fmla="*/ 5 w 1015"/>
                <a:gd name="T69" fmla="*/ 1348 h 1436"/>
                <a:gd name="T70" fmla="*/ 13 w 1015"/>
                <a:gd name="T71" fmla="*/ 1273 h 1436"/>
                <a:gd name="T72" fmla="*/ 28 w 1015"/>
                <a:gd name="T73" fmla="*/ 1137 h 1436"/>
                <a:gd name="T74" fmla="*/ 49 w 1015"/>
                <a:gd name="T75" fmla="*/ 989 h 1436"/>
                <a:gd name="T76" fmla="*/ 74 w 1015"/>
                <a:gd name="T77" fmla="*/ 860 h 1436"/>
                <a:gd name="T78" fmla="*/ 129 w 1015"/>
                <a:gd name="T79" fmla="*/ 690 h 1436"/>
                <a:gd name="T80" fmla="*/ 209 w 1015"/>
                <a:gd name="T81" fmla="*/ 525 h 1436"/>
                <a:gd name="T82" fmla="*/ 285 w 1015"/>
                <a:gd name="T83" fmla="*/ 406 h 1436"/>
                <a:gd name="T84" fmla="*/ 376 w 1015"/>
                <a:gd name="T85" fmla="*/ 296 h 1436"/>
                <a:gd name="T86" fmla="*/ 496 w 1015"/>
                <a:gd name="T87" fmla="*/ 180 h 1436"/>
                <a:gd name="T88" fmla="*/ 620 w 1015"/>
                <a:gd name="T89" fmla="*/ 82 h 1436"/>
                <a:gd name="T90" fmla="*/ 722 w 1015"/>
                <a:gd name="T91" fmla="*/ 16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15" h="1436">
                  <a:moveTo>
                    <a:pt x="801" y="0"/>
                  </a:moveTo>
                  <a:lnTo>
                    <a:pt x="798" y="23"/>
                  </a:lnTo>
                  <a:lnTo>
                    <a:pt x="794" y="46"/>
                  </a:lnTo>
                  <a:lnTo>
                    <a:pt x="784" y="100"/>
                  </a:lnTo>
                  <a:lnTo>
                    <a:pt x="773" y="161"/>
                  </a:lnTo>
                  <a:lnTo>
                    <a:pt x="759" y="223"/>
                  </a:lnTo>
                  <a:lnTo>
                    <a:pt x="744" y="288"/>
                  </a:lnTo>
                  <a:lnTo>
                    <a:pt x="726" y="356"/>
                  </a:lnTo>
                  <a:lnTo>
                    <a:pt x="706" y="423"/>
                  </a:lnTo>
                  <a:lnTo>
                    <a:pt x="683" y="490"/>
                  </a:lnTo>
                  <a:lnTo>
                    <a:pt x="658" y="555"/>
                  </a:lnTo>
                  <a:lnTo>
                    <a:pt x="631" y="618"/>
                  </a:lnTo>
                  <a:lnTo>
                    <a:pt x="610" y="661"/>
                  </a:lnTo>
                  <a:lnTo>
                    <a:pt x="589" y="703"/>
                  </a:lnTo>
                  <a:lnTo>
                    <a:pt x="567" y="741"/>
                  </a:lnTo>
                  <a:lnTo>
                    <a:pt x="546" y="778"/>
                  </a:lnTo>
                  <a:lnTo>
                    <a:pt x="524" y="808"/>
                  </a:lnTo>
                  <a:lnTo>
                    <a:pt x="504" y="836"/>
                  </a:lnTo>
                  <a:lnTo>
                    <a:pt x="492" y="852"/>
                  </a:lnTo>
                  <a:lnTo>
                    <a:pt x="480" y="866"/>
                  </a:lnTo>
                  <a:lnTo>
                    <a:pt x="469" y="878"/>
                  </a:lnTo>
                  <a:lnTo>
                    <a:pt x="457" y="891"/>
                  </a:lnTo>
                  <a:lnTo>
                    <a:pt x="448" y="901"/>
                  </a:lnTo>
                  <a:lnTo>
                    <a:pt x="441" y="910"/>
                  </a:lnTo>
                  <a:lnTo>
                    <a:pt x="437" y="914"/>
                  </a:lnTo>
                  <a:lnTo>
                    <a:pt x="436" y="916"/>
                  </a:lnTo>
                  <a:lnTo>
                    <a:pt x="437" y="914"/>
                  </a:lnTo>
                  <a:lnTo>
                    <a:pt x="442" y="910"/>
                  </a:lnTo>
                  <a:lnTo>
                    <a:pt x="449" y="902"/>
                  </a:lnTo>
                  <a:lnTo>
                    <a:pt x="459" y="893"/>
                  </a:lnTo>
                  <a:lnTo>
                    <a:pt x="471" y="881"/>
                  </a:lnTo>
                  <a:lnTo>
                    <a:pt x="483" y="870"/>
                  </a:lnTo>
                  <a:lnTo>
                    <a:pt x="497" y="857"/>
                  </a:lnTo>
                  <a:lnTo>
                    <a:pt x="511" y="841"/>
                  </a:lnTo>
                  <a:lnTo>
                    <a:pt x="533" y="815"/>
                  </a:lnTo>
                  <a:lnTo>
                    <a:pt x="558" y="785"/>
                  </a:lnTo>
                  <a:lnTo>
                    <a:pt x="582" y="750"/>
                  </a:lnTo>
                  <a:lnTo>
                    <a:pt x="607" y="713"/>
                  </a:lnTo>
                  <a:lnTo>
                    <a:pt x="632" y="673"/>
                  </a:lnTo>
                  <a:lnTo>
                    <a:pt x="657" y="630"/>
                  </a:lnTo>
                  <a:lnTo>
                    <a:pt x="689" y="568"/>
                  </a:lnTo>
                  <a:lnTo>
                    <a:pt x="719" y="505"/>
                  </a:lnTo>
                  <a:lnTo>
                    <a:pt x="747" y="438"/>
                  </a:lnTo>
                  <a:lnTo>
                    <a:pt x="770" y="381"/>
                  </a:lnTo>
                  <a:lnTo>
                    <a:pt x="790" y="324"/>
                  </a:lnTo>
                  <a:lnTo>
                    <a:pt x="809" y="267"/>
                  </a:lnTo>
                  <a:lnTo>
                    <a:pt x="827" y="212"/>
                  </a:lnTo>
                  <a:lnTo>
                    <a:pt x="842" y="159"/>
                  </a:lnTo>
                  <a:lnTo>
                    <a:pt x="856" y="108"/>
                  </a:lnTo>
                  <a:lnTo>
                    <a:pt x="868" y="61"/>
                  </a:lnTo>
                  <a:lnTo>
                    <a:pt x="875" y="30"/>
                  </a:lnTo>
                  <a:lnTo>
                    <a:pt x="881" y="2"/>
                  </a:lnTo>
                  <a:lnTo>
                    <a:pt x="892" y="20"/>
                  </a:lnTo>
                  <a:lnTo>
                    <a:pt x="903" y="39"/>
                  </a:lnTo>
                  <a:lnTo>
                    <a:pt x="919" y="71"/>
                  </a:lnTo>
                  <a:lnTo>
                    <a:pt x="936" y="106"/>
                  </a:lnTo>
                  <a:lnTo>
                    <a:pt x="952" y="144"/>
                  </a:lnTo>
                  <a:lnTo>
                    <a:pt x="968" y="187"/>
                  </a:lnTo>
                  <a:lnTo>
                    <a:pt x="981" y="231"/>
                  </a:lnTo>
                  <a:lnTo>
                    <a:pt x="993" y="278"/>
                  </a:lnTo>
                  <a:lnTo>
                    <a:pt x="1004" y="339"/>
                  </a:lnTo>
                  <a:lnTo>
                    <a:pt x="1012" y="401"/>
                  </a:lnTo>
                  <a:lnTo>
                    <a:pt x="1015" y="467"/>
                  </a:lnTo>
                  <a:lnTo>
                    <a:pt x="1014" y="534"/>
                  </a:lnTo>
                  <a:lnTo>
                    <a:pt x="1008" y="602"/>
                  </a:lnTo>
                  <a:lnTo>
                    <a:pt x="1000" y="660"/>
                  </a:lnTo>
                  <a:lnTo>
                    <a:pt x="987" y="718"/>
                  </a:lnTo>
                  <a:lnTo>
                    <a:pt x="971" y="776"/>
                  </a:lnTo>
                  <a:lnTo>
                    <a:pt x="951" y="832"/>
                  </a:lnTo>
                  <a:lnTo>
                    <a:pt x="927" y="888"/>
                  </a:lnTo>
                  <a:lnTo>
                    <a:pt x="901" y="944"/>
                  </a:lnTo>
                  <a:lnTo>
                    <a:pt x="870" y="998"/>
                  </a:lnTo>
                  <a:lnTo>
                    <a:pt x="836" y="1049"/>
                  </a:lnTo>
                  <a:lnTo>
                    <a:pt x="801" y="1100"/>
                  </a:lnTo>
                  <a:lnTo>
                    <a:pt x="770" y="1136"/>
                  </a:lnTo>
                  <a:lnTo>
                    <a:pt x="739" y="1170"/>
                  </a:lnTo>
                  <a:lnTo>
                    <a:pt x="707" y="1202"/>
                  </a:lnTo>
                  <a:lnTo>
                    <a:pt x="673" y="1234"/>
                  </a:lnTo>
                  <a:lnTo>
                    <a:pt x="636" y="1262"/>
                  </a:lnTo>
                  <a:lnTo>
                    <a:pt x="600" y="1289"/>
                  </a:lnTo>
                  <a:lnTo>
                    <a:pt x="564" y="1314"/>
                  </a:lnTo>
                  <a:lnTo>
                    <a:pt x="525" y="1335"/>
                  </a:lnTo>
                  <a:lnTo>
                    <a:pt x="474" y="1362"/>
                  </a:lnTo>
                  <a:lnTo>
                    <a:pt x="423" y="1385"/>
                  </a:lnTo>
                  <a:lnTo>
                    <a:pt x="372" y="1403"/>
                  </a:lnTo>
                  <a:lnTo>
                    <a:pt x="321" y="1416"/>
                  </a:lnTo>
                  <a:lnTo>
                    <a:pt x="273" y="1426"/>
                  </a:lnTo>
                  <a:lnTo>
                    <a:pt x="228" y="1433"/>
                  </a:lnTo>
                  <a:lnTo>
                    <a:pt x="196" y="1436"/>
                  </a:lnTo>
                  <a:lnTo>
                    <a:pt x="164" y="1436"/>
                  </a:lnTo>
                  <a:lnTo>
                    <a:pt x="135" y="1434"/>
                  </a:lnTo>
                  <a:lnTo>
                    <a:pt x="108" y="1433"/>
                  </a:lnTo>
                  <a:lnTo>
                    <a:pt x="84" y="1431"/>
                  </a:lnTo>
                  <a:lnTo>
                    <a:pt x="62" y="1427"/>
                  </a:lnTo>
                  <a:lnTo>
                    <a:pt x="43" y="1424"/>
                  </a:lnTo>
                  <a:lnTo>
                    <a:pt x="28" y="1421"/>
                  </a:lnTo>
                  <a:lnTo>
                    <a:pt x="16" y="1418"/>
                  </a:lnTo>
                  <a:lnTo>
                    <a:pt x="7" y="1416"/>
                  </a:lnTo>
                  <a:lnTo>
                    <a:pt x="2" y="1414"/>
                  </a:lnTo>
                  <a:lnTo>
                    <a:pt x="0" y="1414"/>
                  </a:lnTo>
                  <a:lnTo>
                    <a:pt x="0" y="1410"/>
                  </a:lnTo>
                  <a:lnTo>
                    <a:pt x="1" y="1400"/>
                  </a:lnTo>
                  <a:lnTo>
                    <a:pt x="2" y="1383"/>
                  </a:lnTo>
                  <a:lnTo>
                    <a:pt x="3" y="1368"/>
                  </a:lnTo>
                  <a:lnTo>
                    <a:pt x="5" y="1348"/>
                  </a:lnTo>
                  <a:lnTo>
                    <a:pt x="7" y="1327"/>
                  </a:lnTo>
                  <a:lnTo>
                    <a:pt x="10" y="1305"/>
                  </a:lnTo>
                  <a:lnTo>
                    <a:pt x="13" y="1273"/>
                  </a:lnTo>
                  <a:lnTo>
                    <a:pt x="17" y="1238"/>
                  </a:lnTo>
                  <a:lnTo>
                    <a:pt x="21" y="1197"/>
                  </a:lnTo>
                  <a:lnTo>
                    <a:pt x="28" y="1137"/>
                  </a:lnTo>
                  <a:lnTo>
                    <a:pt x="36" y="1076"/>
                  </a:lnTo>
                  <a:lnTo>
                    <a:pt x="42" y="1032"/>
                  </a:lnTo>
                  <a:lnTo>
                    <a:pt x="49" y="989"/>
                  </a:lnTo>
                  <a:lnTo>
                    <a:pt x="56" y="947"/>
                  </a:lnTo>
                  <a:lnTo>
                    <a:pt x="65" y="903"/>
                  </a:lnTo>
                  <a:lnTo>
                    <a:pt x="74" y="860"/>
                  </a:lnTo>
                  <a:lnTo>
                    <a:pt x="86" y="818"/>
                  </a:lnTo>
                  <a:lnTo>
                    <a:pt x="106" y="753"/>
                  </a:lnTo>
                  <a:lnTo>
                    <a:pt x="129" y="690"/>
                  </a:lnTo>
                  <a:lnTo>
                    <a:pt x="156" y="628"/>
                  </a:lnTo>
                  <a:lnTo>
                    <a:pt x="187" y="566"/>
                  </a:lnTo>
                  <a:lnTo>
                    <a:pt x="209" y="525"/>
                  </a:lnTo>
                  <a:lnTo>
                    <a:pt x="233" y="485"/>
                  </a:lnTo>
                  <a:lnTo>
                    <a:pt x="258" y="445"/>
                  </a:lnTo>
                  <a:lnTo>
                    <a:pt x="285" y="406"/>
                  </a:lnTo>
                  <a:lnTo>
                    <a:pt x="315" y="369"/>
                  </a:lnTo>
                  <a:lnTo>
                    <a:pt x="345" y="332"/>
                  </a:lnTo>
                  <a:lnTo>
                    <a:pt x="376" y="296"/>
                  </a:lnTo>
                  <a:lnTo>
                    <a:pt x="410" y="261"/>
                  </a:lnTo>
                  <a:lnTo>
                    <a:pt x="444" y="228"/>
                  </a:lnTo>
                  <a:lnTo>
                    <a:pt x="496" y="180"/>
                  </a:lnTo>
                  <a:lnTo>
                    <a:pt x="549" y="135"/>
                  </a:lnTo>
                  <a:lnTo>
                    <a:pt x="585" y="108"/>
                  </a:lnTo>
                  <a:lnTo>
                    <a:pt x="620" y="82"/>
                  </a:lnTo>
                  <a:lnTo>
                    <a:pt x="654" y="58"/>
                  </a:lnTo>
                  <a:lnTo>
                    <a:pt x="689" y="36"/>
                  </a:lnTo>
                  <a:lnTo>
                    <a:pt x="722" y="16"/>
                  </a:lnTo>
                  <a:lnTo>
                    <a:pt x="8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1" name="Group 230"/>
          <p:cNvGrpSpPr/>
          <p:nvPr/>
        </p:nvGrpSpPr>
        <p:grpSpPr>
          <a:xfrm>
            <a:off x="2633789" y="5807075"/>
            <a:ext cx="366712" cy="490538"/>
            <a:chOff x="2608263" y="5807075"/>
            <a:chExt cx="366712" cy="490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1" name="Freeform 24"/>
            <p:cNvSpPr>
              <a:spLocks/>
            </p:cNvSpPr>
            <p:nvPr/>
          </p:nvSpPr>
          <p:spPr bwMode="auto">
            <a:xfrm>
              <a:off x="2622550" y="5807075"/>
              <a:ext cx="352425" cy="222250"/>
            </a:xfrm>
            <a:custGeom>
              <a:avLst/>
              <a:gdLst>
                <a:gd name="T0" fmla="*/ 1042 w 2214"/>
                <a:gd name="T1" fmla="*/ 1 h 1400"/>
                <a:gd name="T2" fmla="*/ 1065 w 2214"/>
                <a:gd name="T3" fmla="*/ 13 h 1400"/>
                <a:gd name="T4" fmla="*/ 1078 w 2214"/>
                <a:gd name="T5" fmla="*/ 34 h 1400"/>
                <a:gd name="T6" fmla="*/ 1080 w 2214"/>
                <a:gd name="T7" fmla="*/ 398 h 1400"/>
                <a:gd name="T8" fmla="*/ 1124 w 2214"/>
                <a:gd name="T9" fmla="*/ 405 h 1400"/>
                <a:gd name="T10" fmla="*/ 1181 w 2214"/>
                <a:gd name="T11" fmla="*/ 415 h 1400"/>
                <a:gd name="T12" fmla="*/ 1250 w 2214"/>
                <a:gd name="T13" fmla="*/ 428 h 1400"/>
                <a:gd name="T14" fmla="*/ 1326 w 2214"/>
                <a:gd name="T15" fmla="*/ 446 h 1400"/>
                <a:gd name="T16" fmla="*/ 1410 w 2214"/>
                <a:gd name="T17" fmla="*/ 470 h 1400"/>
                <a:gd name="T18" fmla="*/ 1498 w 2214"/>
                <a:gd name="T19" fmla="*/ 498 h 1400"/>
                <a:gd name="T20" fmla="*/ 1589 w 2214"/>
                <a:gd name="T21" fmla="*/ 534 h 1400"/>
                <a:gd name="T22" fmla="*/ 1681 w 2214"/>
                <a:gd name="T23" fmla="*/ 576 h 1400"/>
                <a:gd name="T24" fmla="*/ 1772 w 2214"/>
                <a:gd name="T25" fmla="*/ 626 h 1400"/>
                <a:gd name="T26" fmla="*/ 1859 w 2214"/>
                <a:gd name="T27" fmla="*/ 683 h 1400"/>
                <a:gd name="T28" fmla="*/ 1942 w 2214"/>
                <a:gd name="T29" fmla="*/ 749 h 1400"/>
                <a:gd name="T30" fmla="*/ 2017 w 2214"/>
                <a:gd name="T31" fmla="*/ 823 h 1400"/>
                <a:gd name="T32" fmla="*/ 2082 w 2214"/>
                <a:gd name="T33" fmla="*/ 908 h 1400"/>
                <a:gd name="T34" fmla="*/ 2137 w 2214"/>
                <a:gd name="T35" fmla="*/ 1003 h 1400"/>
                <a:gd name="T36" fmla="*/ 2178 w 2214"/>
                <a:gd name="T37" fmla="*/ 1109 h 1400"/>
                <a:gd name="T38" fmla="*/ 2205 w 2214"/>
                <a:gd name="T39" fmla="*/ 1225 h 1400"/>
                <a:gd name="T40" fmla="*/ 2214 w 2214"/>
                <a:gd name="T41" fmla="*/ 1354 h 1400"/>
                <a:gd name="T42" fmla="*/ 2204 w 2214"/>
                <a:gd name="T43" fmla="*/ 1384 h 1400"/>
                <a:gd name="T44" fmla="*/ 2176 w 2214"/>
                <a:gd name="T45" fmla="*/ 1400 h 1400"/>
                <a:gd name="T46" fmla="*/ 2167 w 2214"/>
                <a:gd name="T47" fmla="*/ 1400 h 1400"/>
                <a:gd name="T48" fmla="*/ 2141 w 2214"/>
                <a:gd name="T49" fmla="*/ 1393 h 1400"/>
                <a:gd name="T50" fmla="*/ 2123 w 2214"/>
                <a:gd name="T51" fmla="*/ 1372 h 1400"/>
                <a:gd name="T52" fmla="*/ 2118 w 2214"/>
                <a:gd name="T53" fmla="*/ 1362 h 1400"/>
                <a:gd name="T54" fmla="*/ 2106 w 2214"/>
                <a:gd name="T55" fmla="*/ 1340 h 1400"/>
                <a:gd name="T56" fmla="*/ 2084 w 2214"/>
                <a:gd name="T57" fmla="*/ 1308 h 1400"/>
                <a:gd name="T58" fmla="*/ 2054 w 2214"/>
                <a:gd name="T59" fmla="*/ 1269 h 1400"/>
                <a:gd name="T60" fmla="*/ 2012 w 2214"/>
                <a:gd name="T61" fmla="*/ 1225 h 1400"/>
                <a:gd name="T62" fmla="*/ 1957 w 2214"/>
                <a:gd name="T63" fmla="*/ 1179 h 1400"/>
                <a:gd name="T64" fmla="*/ 1890 w 2214"/>
                <a:gd name="T65" fmla="*/ 1133 h 1400"/>
                <a:gd name="T66" fmla="*/ 1809 w 2214"/>
                <a:gd name="T67" fmla="*/ 1089 h 1400"/>
                <a:gd name="T68" fmla="*/ 1712 w 2214"/>
                <a:gd name="T69" fmla="*/ 1050 h 1400"/>
                <a:gd name="T70" fmla="*/ 1600 w 2214"/>
                <a:gd name="T71" fmla="*/ 1019 h 1400"/>
                <a:gd name="T72" fmla="*/ 1469 w 2214"/>
                <a:gd name="T73" fmla="*/ 997 h 1400"/>
                <a:gd name="T74" fmla="*/ 1330 w 2214"/>
                <a:gd name="T75" fmla="*/ 984 h 1400"/>
                <a:gd name="T76" fmla="*/ 1169 w 2214"/>
                <a:gd name="T77" fmla="*/ 978 h 1400"/>
                <a:gd name="T78" fmla="*/ 1079 w 2214"/>
                <a:gd name="T79" fmla="*/ 1354 h 1400"/>
                <a:gd name="T80" fmla="*/ 1072 w 2214"/>
                <a:gd name="T81" fmla="*/ 1378 h 1400"/>
                <a:gd name="T82" fmla="*/ 1053 w 2214"/>
                <a:gd name="T83" fmla="*/ 1395 h 1400"/>
                <a:gd name="T84" fmla="*/ 1021 w 2214"/>
                <a:gd name="T85" fmla="*/ 1399 h 1400"/>
                <a:gd name="T86" fmla="*/ 21 w 2214"/>
                <a:gd name="T87" fmla="*/ 740 h 1400"/>
                <a:gd name="T88" fmla="*/ 3 w 2214"/>
                <a:gd name="T89" fmla="*/ 715 h 1400"/>
                <a:gd name="T90" fmla="*/ 3 w 2214"/>
                <a:gd name="T91" fmla="*/ 685 h 1400"/>
                <a:gd name="T92" fmla="*/ 21 w 2214"/>
                <a:gd name="T93" fmla="*/ 662 h 1400"/>
                <a:gd name="T94" fmla="*/ 1017 w 2214"/>
                <a:gd name="T95" fmla="*/ 2 h 1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14" h="1400">
                  <a:moveTo>
                    <a:pt x="1029" y="0"/>
                  </a:moveTo>
                  <a:lnTo>
                    <a:pt x="1042" y="1"/>
                  </a:lnTo>
                  <a:lnTo>
                    <a:pt x="1054" y="5"/>
                  </a:lnTo>
                  <a:lnTo>
                    <a:pt x="1065" y="13"/>
                  </a:lnTo>
                  <a:lnTo>
                    <a:pt x="1073" y="23"/>
                  </a:lnTo>
                  <a:lnTo>
                    <a:pt x="1078" y="34"/>
                  </a:lnTo>
                  <a:lnTo>
                    <a:pt x="1080" y="47"/>
                  </a:lnTo>
                  <a:lnTo>
                    <a:pt x="1080" y="398"/>
                  </a:lnTo>
                  <a:lnTo>
                    <a:pt x="1100" y="401"/>
                  </a:lnTo>
                  <a:lnTo>
                    <a:pt x="1124" y="405"/>
                  </a:lnTo>
                  <a:lnTo>
                    <a:pt x="1152" y="409"/>
                  </a:lnTo>
                  <a:lnTo>
                    <a:pt x="1181" y="415"/>
                  </a:lnTo>
                  <a:lnTo>
                    <a:pt x="1215" y="421"/>
                  </a:lnTo>
                  <a:lnTo>
                    <a:pt x="1250" y="428"/>
                  </a:lnTo>
                  <a:lnTo>
                    <a:pt x="1288" y="437"/>
                  </a:lnTo>
                  <a:lnTo>
                    <a:pt x="1326" y="446"/>
                  </a:lnTo>
                  <a:lnTo>
                    <a:pt x="1367" y="457"/>
                  </a:lnTo>
                  <a:lnTo>
                    <a:pt x="1410" y="470"/>
                  </a:lnTo>
                  <a:lnTo>
                    <a:pt x="1454" y="483"/>
                  </a:lnTo>
                  <a:lnTo>
                    <a:pt x="1498" y="498"/>
                  </a:lnTo>
                  <a:lnTo>
                    <a:pt x="1544" y="516"/>
                  </a:lnTo>
                  <a:lnTo>
                    <a:pt x="1589" y="534"/>
                  </a:lnTo>
                  <a:lnTo>
                    <a:pt x="1635" y="554"/>
                  </a:lnTo>
                  <a:lnTo>
                    <a:pt x="1681" y="576"/>
                  </a:lnTo>
                  <a:lnTo>
                    <a:pt x="1727" y="599"/>
                  </a:lnTo>
                  <a:lnTo>
                    <a:pt x="1772" y="626"/>
                  </a:lnTo>
                  <a:lnTo>
                    <a:pt x="1816" y="653"/>
                  </a:lnTo>
                  <a:lnTo>
                    <a:pt x="1859" y="683"/>
                  </a:lnTo>
                  <a:lnTo>
                    <a:pt x="1901" y="714"/>
                  </a:lnTo>
                  <a:lnTo>
                    <a:pt x="1942" y="749"/>
                  </a:lnTo>
                  <a:lnTo>
                    <a:pt x="1980" y="785"/>
                  </a:lnTo>
                  <a:lnTo>
                    <a:pt x="2017" y="823"/>
                  </a:lnTo>
                  <a:lnTo>
                    <a:pt x="2051" y="865"/>
                  </a:lnTo>
                  <a:lnTo>
                    <a:pt x="2082" y="908"/>
                  </a:lnTo>
                  <a:lnTo>
                    <a:pt x="2112" y="954"/>
                  </a:lnTo>
                  <a:lnTo>
                    <a:pt x="2137" y="1003"/>
                  </a:lnTo>
                  <a:lnTo>
                    <a:pt x="2160" y="1054"/>
                  </a:lnTo>
                  <a:lnTo>
                    <a:pt x="2178" y="1109"/>
                  </a:lnTo>
                  <a:lnTo>
                    <a:pt x="2194" y="1165"/>
                  </a:lnTo>
                  <a:lnTo>
                    <a:pt x="2205" y="1225"/>
                  </a:lnTo>
                  <a:lnTo>
                    <a:pt x="2212" y="1288"/>
                  </a:lnTo>
                  <a:lnTo>
                    <a:pt x="2214" y="1354"/>
                  </a:lnTo>
                  <a:lnTo>
                    <a:pt x="2211" y="1370"/>
                  </a:lnTo>
                  <a:lnTo>
                    <a:pt x="2204" y="1384"/>
                  </a:lnTo>
                  <a:lnTo>
                    <a:pt x="2192" y="1394"/>
                  </a:lnTo>
                  <a:lnTo>
                    <a:pt x="2176" y="1400"/>
                  </a:lnTo>
                  <a:lnTo>
                    <a:pt x="2171" y="1400"/>
                  </a:lnTo>
                  <a:lnTo>
                    <a:pt x="2167" y="1400"/>
                  </a:lnTo>
                  <a:lnTo>
                    <a:pt x="2153" y="1398"/>
                  </a:lnTo>
                  <a:lnTo>
                    <a:pt x="2141" y="1393"/>
                  </a:lnTo>
                  <a:lnTo>
                    <a:pt x="2130" y="1384"/>
                  </a:lnTo>
                  <a:lnTo>
                    <a:pt x="2123" y="1372"/>
                  </a:lnTo>
                  <a:lnTo>
                    <a:pt x="2122" y="1369"/>
                  </a:lnTo>
                  <a:lnTo>
                    <a:pt x="2118" y="1362"/>
                  </a:lnTo>
                  <a:lnTo>
                    <a:pt x="2113" y="1352"/>
                  </a:lnTo>
                  <a:lnTo>
                    <a:pt x="2106" y="1340"/>
                  </a:lnTo>
                  <a:lnTo>
                    <a:pt x="2097" y="1325"/>
                  </a:lnTo>
                  <a:lnTo>
                    <a:pt x="2084" y="1308"/>
                  </a:lnTo>
                  <a:lnTo>
                    <a:pt x="2070" y="1289"/>
                  </a:lnTo>
                  <a:lnTo>
                    <a:pt x="2054" y="1269"/>
                  </a:lnTo>
                  <a:lnTo>
                    <a:pt x="2034" y="1247"/>
                  </a:lnTo>
                  <a:lnTo>
                    <a:pt x="2012" y="1225"/>
                  </a:lnTo>
                  <a:lnTo>
                    <a:pt x="1986" y="1203"/>
                  </a:lnTo>
                  <a:lnTo>
                    <a:pt x="1957" y="1179"/>
                  </a:lnTo>
                  <a:lnTo>
                    <a:pt x="1926" y="1156"/>
                  </a:lnTo>
                  <a:lnTo>
                    <a:pt x="1890" y="1133"/>
                  </a:lnTo>
                  <a:lnTo>
                    <a:pt x="1851" y="1111"/>
                  </a:lnTo>
                  <a:lnTo>
                    <a:pt x="1809" y="1089"/>
                  </a:lnTo>
                  <a:lnTo>
                    <a:pt x="1763" y="1068"/>
                  </a:lnTo>
                  <a:lnTo>
                    <a:pt x="1712" y="1050"/>
                  </a:lnTo>
                  <a:lnTo>
                    <a:pt x="1658" y="1033"/>
                  </a:lnTo>
                  <a:lnTo>
                    <a:pt x="1600" y="1019"/>
                  </a:lnTo>
                  <a:lnTo>
                    <a:pt x="1536" y="1006"/>
                  </a:lnTo>
                  <a:lnTo>
                    <a:pt x="1469" y="997"/>
                  </a:lnTo>
                  <a:lnTo>
                    <a:pt x="1402" y="990"/>
                  </a:lnTo>
                  <a:lnTo>
                    <a:pt x="1330" y="984"/>
                  </a:lnTo>
                  <a:lnTo>
                    <a:pt x="1252" y="980"/>
                  </a:lnTo>
                  <a:lnTo>
                    <a:pt x="1169" y="978"/>
                  </a:lnTo>
                  <a:lnTo>
                    <a:pt x="1079" y="976"/>
                  </a:lnTo>
                  <a:lnTo>
                    <a:pt x="1079" y="1354"/>
                  </a:lnTo>
                  <a:lnTo>
                    <a:pt x="1077" y="1367"/>
                  </a:lnTo>
                  <a:lnTo>
                    <a:pt x="1072" y="1378"/>
                  </a:lnTo>
                  <a:lnTo>
                    <a:pt x="1064" y="1388"/>
                  </a:lnTo>
                  <a:lnTo>
                    <a:pt x="1053" y="1395"/>
                  </a:lnTo>
                  <a:lnTo>
                    <a:pt x="1037" y="1400"/>
                  </a:lnTo>
                  <a:lnTo>
                    <a:pt x="1021" y="1399"/>
                  </a:lnTo>
                  <a:lnTo>
                    <a:pt x="1004" y="1392"/>
                  </a:lnTo>
                  <a:lnTo>
                    <a:pt x="21" y="740"/>
                  </a:lnTo>
                  <a:lnTo>
                    <a:pt x="9" y="728"/>
                  </a:lnTo>
                  <a:lnTo>
                    <a:pt x="3" y="715"/>
                  </a:lnTo>
                  <a:lnTo>
                    <a:pt x="0" y="700"/>
                  </a:lnTo>
                  <a:lnTo>
                    <a:pt x="3" y="685"/>
                  </a:lnTo>
                  <a:lnTo>
                    <a:pt x="9" y="672"/>
                  </a:lnTo>
                  <a:lnTo>
                    <a:pt x="21" y="662"/>
                  </a:lnTo>
                  <a:lnTo>
                    <a:pt x="1005" y="8"/>
                  </a:lnTo>
                  <a:lnTo>
                    <a:pt x="1017" y="2"/>
                  </a:lnTo>
                  <a:lnTo>
                    <a:pt x="10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25"/>
            <p:cNvSpPr>
              <a:spLocks/>
            </p:cNvSpPr>
            <p:nvPr/>
          </p:nvSpPr>
          <p:spPr bwMode="auto">
            <a:xfrm>
              <a:off x="2608263" y="6075363"/>
              <a:ext cx="350837" cy="222250"/>
            </a:xfrm>
            <a:custGeom>
              <a:avLst/>
              <a:gdLst>
                <a:gd name="T0" fmla="*/ 1199 w 2214"/>
                <a:gd name="T1" fmla="*/ 2 h 1401"/>
                <a:gd name="T2" fmla="*/ 2194 w 2214"/>
                <a:gd name="T3" fmla="*/ 661 h 1401"/>
                <a:gd name="T4" fmla="*/ 2209 w 2214"/>
                <a:gd name="T5" fmla="*/ 678 h 1401"/>
                <a:gd name="T6" fmla="*/ 2214 w 2214"/>
                <a:gd name="T7" fmla="*/ 700 h 1401"/>
                <a:gd name="T8" fmla="*/ 2205 w 2214"/>
                <a:gd name="T9" fmla="*/ 729 h 1401"/>
                <a:gd name="T10" fmla="*/ 1209 w 2214"/>
                <a:gd name="T11" fmla="*/ 1394 h 1401"/>
                <a:gd name="T12" fmla="*/ 1185 w 2214"/>
                <a:gd name="T13" fmla="*/ 1401 h 1401"/>
                <a:gd name="T14" fmla="*/ 1161 w 2214"/>
                <a:gd name="T15" fmla="*/ 1396 h 1401"/>
                <a:gd name="T16" fmla="*/ 1142 w 2214"/>
                <a:gd name="T17" fmla="*/ 1379 h 1401"/>
                <a:gd name="T18" fmla="*/ 1135 w 2214"/>
                <a:gd name="T19" fmla="*/ 1354 h 1401"/>
                <a:gd name="T20" fmla="*/ 1115 w 2214"/>
                <a:gd name="T21" fmla="*/ 1000 h 1401"/>
                <a:gd name="T22" fmla="*/ 1064 w 2214"/>
                <a:gd name="T23" fmla="*/ 992 h 1401"/>
                <a:gd name="T24" fmla="*/ 1000 w 2214"/>
                <a:gd name="T25" fmla="*/ 980 h 1401"/>
                <a:gd name="T26" fmla="*/ 928 w 2214"/>
                <a:gd name="T27" fmla="*/ 965 h 1401"/>
                <a:gd name="T28" fmla="*/ 847 w 2214"/>
                <a:gd name="T29" fmla="*/ 944 h 1401"/>
                <a:gd name="T30" fmla="*/ 761 w 2214"/>
                <a:gd name="T31" fmla="*/ 917 h 1401"/>
                <a:gd name="T32" fmla="*/ 671 w 2214"/>
                <a:gd name="T33" fmla="*/ 885 h 1401"/>
                <a:gd name="T34" fmla="*/ 579 w 2214"/>
                <a:gd name="T35" fmla="*/ 847 h 1401"/>
                <a:gd name="T36" fmla="*/ 488 w 2214"/>
                <a:gd name="T37" fmla="*/ 801 h 1401"/>
                <a:gd name="T38" fmla="*/ 398 w 2214"/>
                <a:gd name="T39" fmla="*/ 748 h 1401"/>
                <a:gd name="T40" fmla="*/ 313 w 2214"/>
                <a:gd name="T41" fmla="*/ 686 h 1401"/>
                <a:gd name="T42" fmla="*/ 234 w 2214"/>
                <a:gd name="T43" fmla="*/ 617 h 1401"/>
                <a:gd name="T44" fmla="*/ 164 w 2214"/>
                <a:gd name="T45" fmla="*/ 537 h 1401"/>
                <a:gd name="T46" fmla="*/ 103 w 2214"/>
                <a:gd name="T47" fmla="*/ 447 h 1401"/>
                <a:gd name="T48" fmla="*/ 55 w 2214"/>
                <a:gd name="T49" fmla="*/ 346 h 1401"/>
                <a:gd name="T50" fmla="*/ 20 w 2214"/>
                <a:gd name="T51" fmla="*/ 235 h 1401"/>
                <a:gd name="T52" fmla="*/ 3 w 2214"/>
                <a:gd name="T53" fmla="*/ 112 h 1401"/>
                <a:gd name="T54" fmla="*/ 3 w 2214"/>
                <a:gd name="T55" fmla="*/ 30 h 1401"/>
                <a:gd name="T56" fmla="*/ 23 w 2214"/>
                <a:gd name="T57" fmla="*/ 6 h 1401"/>
                <a:gd name="T58" fmla="*/ 43 w 2214"/>
                <a:gd name="T59" fmla="*/ 0 h 1401"/>
                <a:gd name="T60" fmla="*/ 61 w 2214"/>
                <a:gd name="T61" fmla="*/ 2 h 1401"/>
                <a:gd name="T62" fmla="*/ 85 w 2214"/>
                <a:gd name="T63" fmla="*/ 16 h 1401"/>
                <a:gd name="T64" fmla="*/ 93 w 2214"/>
                <a:gd name="T65" fmla="*/ 31 h 1401"/>
                <a:gd name="T66" fmla="*/ 102 w 2214"/>
                <a:gd name="T67" fmla="*/ 49 h 1401"/>
                <a:gd name="T68" fmla="*/ 119 w 2214"/>
                <a:gd name="T69" fmla="*/ 76 h 1401"/>
                <a:gd name="T70" fmla="*/ 145 w 2214"/>
                <a:gd name="T71" fmla="*/ 111 h 1401"/>
                <a:gd name="T72" fmla="*/ 181 w 2214"/>
                <a:gd name="T73" fmla="*/ 154 h 1401"/>
                <a:gd name="T74" fmla="*/ 229 w 2214"/>
                <a:gd name="T75" fmla="*/ 199 h 1401"/>
                <a:gd name="T76" fmla="*/ 289 w 2214"/>
                <a:gd name="T77" fmla="*/ 245 h 1401"/>
                <a:gd name="T78" fmla="*/ 363 w 2214"/>
                <a:gd name="T79" fmla="*/ 291 h 1401"/>
                <a:gd name="T80" fmla="*/ 452 w 2214"/>
                <a:gd name="T81" fmla="*/ 332 h 1401"/>
                <a:gd name="T82" fmla="*/ 557 w 2214"/>
                <a:gd name="T83" fmla="*/ 367 h 1401"/>
                <a:gd name="T84" fmla="*/ 679 w 2214"/>
                <a:gd name="T85" fmla="*/ 395 h 1401"/>
                <a:gd name="T86" fmla="*/ 813 w 2214"/>
                <a:gd name="T87" fmla="*/ 411 h 1401"/>
                <a:gd name="T88" fmla="*/ 962 w 2214"/>
                <a:gd name="T89" fmla="*/ 421 h 1401"/>
                <a:gd name="T90" fmla="*/ 1135 w 2214"/>
                <a:gd name="T91" fmla="*/ 425 h 1401"/>
                <a:gd name="T92" fmla="*/ 1137 w 2214"/>
                <a:gd name="T93" fmla="*/ 34 h 1401"/>
                <a:gd name="T94" fmla="*/ 1150 w 2214"/>
                <a:gd name="T95" fmla="*/ 12 h 1401"/>
                <a:gd name="T96" fmla="*/ 1173 w 2214"/>
                <a:gd name="T97" fmla="*/ 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14" h="1401">
                  <a:moveTo>
                    <a:pt x="1186" y="0"/>
                  </a:moveTo>
                  <a:lnTo>
                    <a:pt x="1199" y="2"/>
                  </a:lnTo>
                  <a:lnTo>
                    <a:pt x="1210" y="8"/>
                  </a:lnTo>
                  <a:lnTo>
                    <a:pt x="2194" y="661"/>
                  </a:lnTo>
                  <a:lnTo>
                    <a:pt x="2203" y="669"/>
                  </a:lnTo>
                  <a:lnTo>
                    <a:pt x="2209" y="678"/>
                  </a:lnTo>
                  <a:lnTo>
                    <a:pt x="2213" y="689"/>
                  </a:lnTo>
                  <a:lnTo>
                    <a:pt x="2214" y="700"/>
                  </a:lnTo>
                  <a:lnTo>
                    <a:pt x="2212" y="716"/>
                  </a:lnTo>
                  <a:lnTo>
                    <a:pt x="2205" y="729"/>
                  </a:lnTo>
                  <a:lnTo>
                    <a:pt x="2194" y="740"/>
                  </a:lnTo>
                  <a:lnTo>
                    <a:pt x="1209" y="1394"/>
                  </a:lnTo>
                  <a:lnTo>
                    <a:pt x="1198" y="1399"/>
                  </a:lnTo>
                  <a:lnTo>
                    <a:pt x="1185" y="1401"/>
                  </a:lnTo>
                  <a:lnTo>
                    <a:pt x="1173" y="1400"/>
                  </a:lnTo>
                  <a:lnTo>
                    <a:pt x="1161" y="1396"/>
                  </a:lnTo>
                  <a:lnTo>
                    <a:pt x="1150" y="1389"/>
                  </a:lnTo>
                  <a:lnTo>
                    <a:pt x="1142" y="1379"/>
                  </a:lnTo>
                  <a:lnTo>
                    <a:pt x="1137" y="1366"/>
                  </a:lnTo>
                  <a:lnTo>
                    <a:pt x="1135" y="1354"/>
                  </a:lnTo>
                  <a:lnTo>
                    <a:pt x="1135" y="1003"/>
                  </a:lnTo>
                  <a:lnTo>
                    <a:pt x="1115" y="1000"/>
                  </a:lnTo>
                  <a:lnTo>
                    <a:pt x="1090" y="996"/>
                  </a:lnTo>
                  <a:lnTo>
                    <a:pt x="1064" y="992"/>
                  </a:lnTo>
                  <a:lnTo>
                    <a:pt x="1033" y="987"/>
                  </a:lnTo>
                  <a:lnTo>
                    <a:pt x="1000" y="980"/>
                  </a:lnTo>
                  <a:lnTo>
                    <a:pt x="964" y="973"/>
                  </a:lnTo>
                  <a:lnTo>
                    <a:pt x="928" y="965"/>
                  </a:lnTo>
                  <a:lnTo>
                    <a:pt x="888" y="955"/>
                  </a:lnTo>
                  <a:lnTo>
                    <a:pt x="847" y="944"/>
                  </a:lnTo>
                  <a:lnTo>
                    <a:pt x="805" y="932"/>
                  </a:lnTo>
                  <a:lnTo>
                    <a:pt x="761" y="917"/>
                  </a:lnTo>
                  <a:lnTo>
                    <a:pt x="716" y="902"/>
                  </a:lnTo>
                  <a:lnTo>
                    <a:pt x="671" y="885"/>
                  </a:lnTo>
                  <a:lnTo>
                    <a:pt x="625" y="867"/>
                  </a:lnTo>
                  <a:lnTo>
                    <a:pt x="579" y="847"/>
                  </a:lnTo>
                  <a:lnTo>
                    <a:pt x="533" y="826"/>
                  </a:lnTo>
                  <a:lnTo>
                    <a:pt x="488" y="801"/>
                  </a:lnTo>
                  <a:lnTo>
                    <a:pt x="443" y="776"/>
                  </a:lnTo>
                  <a:lnTo>
                    <a:pt x="398" y="748"/>
                  </a:lnTo>
                  <a:lnTo>
                    <a:pt x="355" y="719"/>
                  </a:lnTo>
                  <a:lnTo>
                    <a:pt x="313" y="686"/>
                  </a:lnTo>
                  <a:lnTo>
                    <a:pt x="273" y="652"/>
                  </a:lnTo>
                  <a:lnTo>
                    <a:pt x="234" y="617"/>
                  </a:lnTo>
                  <a:lnTo>
                    <a:pt x="197" y="577"/>
                  </a:lnTo>
                  <a:lnTo>
                    <a:pt x="164" y="537"/>
                  </a:lnTo>
                  <a:lnTo>
                    <a:pt x="132" y="493"/>
                  </a:lnTo>
                  <a:lnTo>
                    <a:pt x="103" y="447"/>
                  </a:lnTo>
                  <a:lnTo>
                    <a:pt x="78" y="398"/>
                  </a:lnTo>
                  <a:lnTo>
                    <a:pt x="55" y="346"/>
                  </a:lnTo>
                  <a:lnTo>
                    <a:pt x="36" y="293"/>
                  </a:lnTo>
                  <a:lnTo>
                    <a:pt x="20" y="235"/>
                  </a:lnTo>
                  <a:lnTo>
                    <a:pt x="9" y="176"/>
                  </a:lnTo>
                  <a:lnTo>
                    <a:pt x="3" y="112"/>
                  </a:lnTo>
                  <a:lnTo>
                    <a:pt x="0" y="47"/>
                  </a:lnTo>
                  <a:lnTo>
                    <a:pt x="3" y="30"/>
                  </a:lnTo>
                  <a:lnTo>
                    <a:pt x="11" y="17"/>
                  </a:lnTo>
                  <a:lnTo>
                    <a:pt x="23" y="6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61" y="2"/>
                  </a:lnTo>
                  <a:lnTo>
                    <a:pt x="75" y="8"/>
                  </a:lnTo>
                  <a:lnTo>
                    <a:pt x="85" y="16"/>
                  </a:lnTo>
                  <a:lnTo>
                    <a:pt x="92" y="28"/>
                  </a:lnTo>
                  <a:lnTo>
                    <a:pt x="93" y="31"/>
                  </a:lnTo>
                  <a:lnTo>
                    <a:pt x="97" y="38"/>
                  </a:lnTo>
                  <a:lnTo>
                    <a:pt x="102" y="49"/>
                  </a:lnTo>
                  <a:lnTo>
                    <a:pt x="109" y="61"/>
                  </a:lnTo>
                  <a:lnTo>
                    <a:pt x="119" y="76"/>
                  </a:lnTo>
                  <a:lnTo>
                    <a:pt x="131" y="93"/>
                  </a:lnTo>
                  <a:lnTo>
                    <a:pt x="145" y="111"/>
                  </a:lnTo>
                  <a:lnTo>
                    <a:pt x="162" y="132"/>
                  </a:lnTo>
                  <a:lnTo>
                    <a:pt x="181" y="154"/>
                  </a:lnTo>
                  <a:lnTo>
                    <a:pt x="203" y="176"/>
                  </a:lnTo>
                  <a:lnTo>
                    <a:pt x="229" y="199"/>
                  </a:lnTo>
                  <a:lnTo>
                    <a:pt x="258" y="222"/>
                  </a:lnTo>
                  <a:lnTo>
                    <a:pt x="289" y="245"/>
                  </a:lnTo>
                  <a:lnTo>
                    <a:pt x="324" y="269"/>
                  </a:lnTo>
                  <a:lnTo>
                    <a:pt x="363" y="291"/>
                  </a:lnTo>
                  <a:lnTo>
                    <a:pt x="406" y="312"/>
                  </a:lnTo>
                  <a:lnTo>
                    <a:pt x="452" y="332"/>
                  </a:lnTo>
                  <a:lnTo>
                    <a:pt x="503" y="350"/>
                  </a:lnTo>
                  <a:lnTo>
                    <a:pt x="557" y="367"/>
                  </a:lnTo>
                  <a:lnTo>
                    <a:pt x="616" y="383"/>
                  </a:lnTo>
                  <a:lnTo>
                    <a:pt x="679" y="395"/>
                  </a:lnTo>
                  <a:lnTo>
                    <a:pt x="747" y="405"/>
                  </a:lnTo>
                  <a:lnTo>
                    <a:pt x="813" y="411"/>
                  </a:lnTo>
                  <a:lnTo>
                    <a:pt x="885" y="417"/>
                  </a:lnTo>
                  <a:lnTo>
                    <a:pt x="962" y="421"/>
                  </a:lnTo>
                  <a:lnTo>
                    <a:pt x="1046" y="423"/>
                  </a:lnTo>
                  <a:lnTo>
                    <a:pt x="1135" y="425"/>
                  </a:lnTo>
                  <a:lnTo>
                    <a:pt x="1135" y="47"/>
                  </a:lnTo>
                  <a:lnTo>
                    <a:pt x="1137" y="34"/>
                  </a:lnTo>
                  <a:lnTo>
                    <a:pt x="1142" y="22"/>
                  </a:lnTo>
                  <a:lnTo>
                    <a:pt x="1150" y="12"/>
                  </a:lnTo>
                  <a:lnTo>
                    <a:pt x="1161" y="5"/>
                  </a:lnTo>
                  <a:lnTo>
                    <a:pt x="1173" y="1"/>
                  </a:lnTo>
                  <a:lnTo>
                    <a:pt x="11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3531977" y="5829300"/>
            <a:ext cx="441325" cy="434975"/>
            <a:chOff x="3576638" y="5829300"/>
            <a:chExt cx="441325" cy="434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6" name="Freeform 30"/>
            <p:cNvSpPr>
              <a:spLocks/>
            </p:cNvSpPr>
            <p:nvPr/>
          </p:nvSpPr>
          <p:spPr bwMode="auto">
            <a:xfrm>
              <a:off x="3713163" y="5829300"/>
              <a:ext cx="241300" cy="215900"/>
            </a:xfrm>
            <a:custGeom>
              <a:avLst/>
              <a:gdLst>
                <a:gd name="T0" fmla="*/ 1028 w 1823"/>
                <a:gd name="T1" fmla="*/ 0 h 1635"/>
                <a:gd name="T2" fmla="*/ 1028 w 1823"/>
                <a:gd name="T3" fmla="*/ 0 h 1635"/>
                <a:gd name="T4" fmla="*/ 1051 w 1823"/>
                <a:gd name="T5" fmla="*/ 41 h 1635"/>
                <a:gd name="T6" fmla="*/ 1077 w 1823"/>
                <a:gd name="T7" fmla="*/ 86 h 1635"/>
                <a:gd name="T8" fmla="*/ 1104 w 1823"/>
                <a:gd name="T9" fmla="*/ 133 h 1635"/>
                <a:gd name="T10" fmla="*/ 1133 w 1823"/>
                <a:gd name="T11" fmla="*/ 184 h 1635"/>
                <a:gd name="T12" fmla="*/ 1164 w 1823"/>
                <a:gd name="T13" fmla="*/ 236 h 1635"/>
                <a:gd name="T14" fmla="*/ 1194 w 1823"/>
                <a:gd name="T15" fmla="*/ 291 h 1635"/>
                <a:gd name="T16" fmla="*/ 1226 w 1823"/>
                <a:gd name="T17" fmla="*/ 345 h 1635"/>
                <a:gd name="T18" fmla="*/ 1257 w 1823"/>
                <a:gd name="T19" fmla="*/ 400 h 1635"/>
                <a:gd name="T20" fmla="*/ 1288 w 1823"/>
                <a:gd name="T21" fmla="*/ 454 h 1635"/>
                <a:gd name="T22" fmla="*/ 1319 w 1823"/>
                <a:gd name="T23" fmla="*/ 508 h 1635"/>
                <a:gd name="T24" fmla="*/ 1350 w 1823"/>
                <a:gd name="T25" fmla="*/ 561 h 1635"/>
                <a:gd name="T26" fmla="*/ 1378 w 1823"/>
                <a:gd name="T27" fmla="*/ 612 h 1635"/>
                <a:gd name="T28" fmla="*/ 1407 w 1823"/>
                <a:gd name="T29" fmla="*/ 660 h 1635"/>
                <a:gd name="T30" fmla="*/ 1432 w 1823"/>
                <a:gd name="T31" fmla="*/ 707 h 1635"/>
                <a:gd name="T32" fmla="*/ 1458 w 1823"/>
                <a:gd name="T33" fmla="*/ 749 h 1635"/>
                <a:gd name="T34" fmla="*/ 1480 w 1823"/>
                <a:gd name="T35" fmla="*/ 788 h 1635"/>
                <a:gd name="T36" fmla="*/ 1499 w 1823"/>
                <a:gd name="T37" fmla="*/ 823 h 1635"/>
                <a:gd name="T38" fmla="*/ 1645 w 1823"/>
                <a:gd name="T39" fmla="*/ 1079 h 1635"/>
                <a:gd name="T40" fmla="*/ 1823 w 1823"/>
                <a:gd name="T41" fmla="*/ 978 h 1635"/>
                <a:gd name="T42" fmla="*/ 1809 w 1823"/>
                <a:gd name="T43" fmla="*/ 1033 h 1635"/>
                <a:gd name="T44" fmla="*/ 1794 w 1823"/>
                <a:gd name="T45" fmla="*/ 1090 h 1635"/>
                <a:gd name="T46" fmla="*/ 1779 w 1823"/>
                <a:gd name="T47" fmla="*/ 1149 h 1635"/>
                <a:gd name="T48" fmla="*/ 1764 w 1823"/>
                <a:gd name="T49" fmla="*/ 1208 h 1635"/>
                <a:gd name="T50" fmla="*/ 1749 w 1823"/>
                <a:gd name="T51" fmla="*/ 1269 h 1635"/>
                <a:gd name="T52" fmla="*/ 1733 w 1823"/>
                <a:gd name="T53" fmla="*/ 1329 h 1635"/>
                <a:gd name="T54" fmla="*/ 1718 w 1823"/>
                <a:gd name="T55" fmla="*/ 1387 h 1635"/>
                <a:gd name="T56" fmla="*/ 1703 w 1823"/>
                <a:gd name="T57" fmla="*/ 1444 h 1635"/>
                <a:gd name="T58" fmla="*/ 1690 w 1823"/>
                <a:gd name="T59" fmla="*/ 1497 h 1635"/>
                <a:gd name="T60" fmla="*/ 1677 w 1823"/>
                <a:gd name="T61" fmla="*/ 1548 h 1635"/>
                <a:gd name="T62" fmla="*/ 1665 w 1823"/>
                <a:gd name="T63" fmla="*/ 1594 h 1635"/>
                <a:gd name="T64" fmla="*/ 1655 w 1823"/>
                <a:gd name="T65" fmla="*/ 1635 h 1635"/>
                <a:gd name="T66" fmla="*/ 1009 w 1823"/>
                <a:gd name="T67" fmla="*/ 1469 h 1635"/>
                <a:gd name="T68" fmla="*/ 1020 w 1823"/>
                <a:gd name="T69" fmla="*/ 1462 h 1635"/>
                <a:gd name="T70" fmla="*/ 1027 w 1823"/>
                <a:gd name="T71" fmla="*/ 1458 h 1635"/>
                <a:gd name="T72" fmla="*/ 1032 w 1823"/>
                <a:gd name="T73" fmla="*/ 1455 h 1635"/>
                <a:gd name="T74" fmla="*/ 1033 w 1823"/>
                <a:gd name="T75" fmla="*/ 1454 h 1635"/>
                <a:gd name="T76" fmla="*/ 1176 w 1823"/>
                <a:gd name="T77" fmla="*/ 1372 h 1635"/>
                <a:gd name="T78" fmla="*/ 643 w 1823"/>
                <a:gd name="T79" fmla="*/ 441 h 1635"/>
                <a:gd name="T80" fmla="*/ 347 w 1823"/>
                <a:gd name="T81" fmla="*/ 876 h 1635"/>
                <a:gd name="T82" fmla="*/ 0 w 1823"/>
                <a:gd name="T83" fmla="*/ 628 h 1635"/>
                <a:gd name="T84" fmla="*/ 337 w 1823"/>
                <a:gd name="T85" fmla="*/ 185 h 1635"/>
                <a:gd name="T86" fmla="*/ 373 w 1823"/>
                <a:gd name="T87" fmla="*/ 153 h 1635"/>
                <a:gd name="T88" fmla="*/ 395 w 1823"/>
                <a:gd name="T89" fmla="*/ 147 h 1635"/>
                <a:gd name="T90" fmla="*/ 422 w 1823"/>
                <a:gd name="T91" fmla="*/ 140 h 1635"/>
                <a:gd name="T92" fmla="*/ 454 w 1823"/>
                <a:gd name="T93" fmla="*/ 132 h 1635"/>
                <a:gd name="T94" fmla="*/ 488 w 1823"/>
                <a:gd name="T95" fmla="*/ 124 h 1635"/>
                <a:gd name="T96" fmla="*/ 527 w 1823"/>
                <a:gd name="T97" fmla="*/ 114 h 1635"/>
                <a:gd name="T98" fmla="*/ 566 w 1823"/>
                <a:gd name="T99" fmla="*/ 106 h 1635"/>
                <a:gd name="T100" fmla="*/ 606 w 1823"/>
                <a:gd name="T101" fmla="*/ 96 h 1635"/>
                <a:gd name="T102" fmla="*/ 646 w 1823"/>
                <a:gd name="T103" fmla="*/ 87 h 1635"/>
                <a:gd name="T104" fmla="*/ 685 w 1823"/>
                <a:gd name="T105" fmla="*/ 78 h 1635"/>
                <a:gd name="T106" fmla="*/ 723 w 1823"/>
                <a:gd name="T107" fmla="*/ 70 h 1635"/>
                <a:gd name="T108" fmla="*/ 757 w 1823"/>
                <a:gd name="T109" fmla="*/ 62 h 1635"/>
                <a:gd name="T110" fmla="*/ 812 w 1823"/>
                <a:gd name="T111" fmla="*/ 50 h 1635"/>
                <a:gd name="T112" fmla="*/ 861 w 1823"/>
                <a:gd name="T113" fmla="*/ 39 h 1635"/>
                <a:gd name="T114" fmla="*/ 903 w 1823"/>
                <a:gd name="T115" fmla="*/ 30 h 1635"/>
                <a:gd name="T116" fmla="*/ 941 w 1823"/>
                <a:gd name="T117" fmla="*/ 21 h 1635"/>
                <a:gd name="T118" fmla="*/ 974 w 1823"/>
                <a:gd name="T119" fmla="*/ 14 h 1635"/>
                <a:gd name="T120" fmla="*/ 1004 w 1823"/>
                <a:gd name="T121" fmla="*/ 6 h 1635"/>
                <a:gd name="T122" fmla="*/ 1028 w 1823"/>
                <a:gd name="T123" fmla="*/ 0 h 1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23" h="1635">
                  <a:moveTo>
                    <a:pt x="1028" y="0"/>
                  </a:moveTo>
                  <a:lnTo>
                    <a:pt x="1028" y="0"/>
                  </a:lnTo>
                  <a:lnTo>
                    <a:pt x="1051" y="41"/>
                  </a:lnTo>
                  <a:lnTo>
                    <a:pt x="1077" y="86"/>
                  </a:lnTo>
                  <a:lnTo>
                    <a:pt x="1104" y="133"/>
                  </a:lnTo>
                  <a:lnTo>
                    <a:pt x="1133" y="184"/>
                  </a:lnTo>
                  <a:lnTo>
                    <a:pt x="1164" y="236"/>
                  </a:lnTo>
                  <a:lnTo>
                    <a:pt x="1194" y="291"/>
                  </a:lnTo>
                  <a:lnTo>
                    <a:pt x="1226" y="345"/>
                  </a:lnTo>
                  <a:lnTo>
                    <a:pt x="1257" y="400"/>
                  </a:lnTo>
                  <a:lnTo>
                    <a:pt x="1288" y="454"/>
                  </a:lnTo>
                  <a:lnTo>
                    <a:pt x="1319" y="508"/>
                  </a:lnTo>
                  <a:lnTo>
                    <a:pt x="1350" y="561"/>
                  </a:lnTo>
                  <a:lnTo>
                    <a:pt x="1378" y="612"/>
                  </a:lnTo>
                  <a:lnTo>
                    <a:pt x="1407" y="660"/>
                  </a:lnTo>
                  <a:lnTo>
                    <a:pt x="1432" y="707"/>
                  </a:lnTo>
                  <a:lnTo>
                    <a:pt x="1458" y="749"/>
                  </a:lnTo>
                  <a:lnTo>
                    <a:pt x="1480" y="788"/>
                  </a:lnTo>
                  <a:lnTo>
                    <a:pt x="1499" y="823"/>
                  </a:lnTo>
                  <a:lnTo>
                    <a:pt x="1645" y="1079"/>
                  </a:lnTo>
                  <a:lnTo>
                    <a:pt x="1823" y="978"/>
                  </a:lnTo>
                  <a:lnTo>
                    <a:pt x="1809" y="1033"/>
                  </a:lnTo>
                  <a:lnTo>
                    <a:pt x="1794" y="1090"/>
                  </a:lnTo>
                  <a:lnTo>
                    <a:pt x="1779" y="1149"/>
                  </a:lnTo>
                  <a:lnTo>
                    <a:pt x="1764" y="1208"/>
                  </a:lnTo>
                  <a:lnTo>
                    <a:pt x="1749" y="1269"/>
                  </a:lnTo>
                  <a:lnTo>
                    <a:pt x="1733" y="1329"/>
                  </a:lnTo>
                  <a:lnTo>
                    <a:pt x="1718" y="1387"/>
                  </a:lnTo>
                  <a:lnTo>
                    <a:pt x="1703" y="1444"/>
                  </a:lnTo>
                  <a:lnTo>
                    <a:pt x="1690" y="1497"/>
                  </a:lnTo>
                  <a:lnTo>
                    <a:pt x="1677" y="1548"/>
                  </a:lnTo>
                  <a:lnTo>
                    <a:pt x="1665" y="1594"/>
                  </a:lnTo>
                  <a:lnTo>
                    <a:pt x="1655" y="1635"/>
                  </a:lnTo>
                  <a:lnTo>
                    <a:pt x="1009" y="1469"/>
                  </a:lnTo>
                  <a:lnTo>
                    <a:pt x="1020" y="1462"/>
                  </a:lnTo>
                  <a:lnTo>
                    <a:pt x="1027" y="1458"/>
                  </a:lnTo>
                  <a:lnTo>
                    <a:pt x="1032" y="1455"/>
                  </a:lnTo>
                  <a:lnTo>
                    <a:pt x="1033" y="1454"/>
                  </a:lnTo>
                  <a:lnTo>
                    <a:pt x="1176" y="1372"/>
                  </a:lnTo>
                  <a:lnTo>
                    <a:pt x="643" y="441"/>
                  </a:lnTo>
                  <a:lnTo>
                    <a:pt x="347" y="876"/>
                  </a:lnTo>
                  <a:lnTo>
                    <a:pt x="0" y="628"/>
                  </a:lnTo>
                  <a:lnTo>
                    <a:pt x="337" y="185"/>
                  </a:lnTo>
                  <a:lnTo>
                    <a:pt x="373" y="153"/>
                  </a:lnTo>
                  <a:lnTo>
                    <a:pt x="395" y="147"/>
                  </a:lnTo>
                  <a:lnTo>
                    <a:pt x="422" y="140"/>
                  </a:lnTo>
                  <a:lnTo>
                    <a:pt x="454" y="132"/>
                  </a:lnTo>
                  <a:lnTo>
                    <a:pt x="488" y="124"/>
                  </a:lnTo>
                  <a:lnTo>
                    <a:pt x="527" y="114"/>
                  </a:lnTo>
                  <a:lnTo>
                    <a:pt x="566" y="106"/>
                  </a:lnTo>
                  <a:lnTo>
                    <a:pt x="606" y="96"/>
                  </a:lnTo>
                  <a:lnTo>
                    <a:pt x="646" y="87"/>
                  </a:lnTo>
                  <a:lnTo>
                    <a:pt x="685" y="78"/>
                  </a:lnTo>
                  <a:lnTo>
                    <a:pt x="723" y="70"/>
                  </a:lnTo>
                  <a:lnTo>
                    <a:pt x="757" y="62"/>
                  </a:lnTo>
                  <a:lnTo>
                    <a:pt x="812" y="50"/>
                  </a:lnTo>
                  <a:lnTo>
                    <a:pt x="861" y="39"/>
                  </a:lnTo>
                  <a:lnTo>
                    <a:pt x="903" y="30"/>
                  </a:lnTo>
                  <a:lnTo>
                    <a:pt x="941" y="21"/>
                  </a:lnTo>
                  <a:lnTo>
                    <a:pt x="974" y="14"/>
                  </a:lnTo>
                  <a:lnTo>
                    <a:pt x="1004" y="6"/>
                  </a:lnTo>
                  <a:lnTo>
                    <a:pt x="10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31"/>
            <p:cNvSpPr>
              <a:spLocks/>
            </p:cNvSpPr>
            <p:nvPr/>
          </p:nvSpPr>
          <p:spPr bwMode="auto">
            <a:xfrm>
              <a:off x="3763963" y="6076950"/>
              <a:ext cx="254000" cy="187325"/>
            </a:xfrm>
            <a:custGeom>
              <a:avLst/>
              <a:gdLst>
                <a:gd name="T0" fmla="*/ 1691 w 1919"/>
                <a:gd name="T1" fmla="*/ 0 h 1415"/>
                <a:gd name="T2" fmla="*/ 1908 w 1919"/>
                <a:gd name="T3" fmla="*/ 515 h 1415"/>
                <a:gd name="T4" fmla="*/ 1919 w 1919"/>
                <a:gd name="T5" fmla="*/ 574 h 1415"/>
                <a:gd name="T6" fmla="*/ 1914 w 1919"/>
                <a:gd name="T7" fmla="*/ 597 h 1415"/>
                <a:gd name="T8" fmla="*/ 1907 w 1919"/>
                <a:gd name="T9" fmla="*/ 624 h 1415"/>
                <a:gd name="T10" fmla="*/ 1898 w 1919"/>
                <a:gd name="T11" fmla="*/ 655 h 1415"/>
                <a:gd name="T12" fmla="*/ 1888 w 1919"/>
                <a:gd name="T13" fmla="*/ 689 h 1415"/>
                <a:gd name="T14" fmla="*/ 1877 w 1919"/>
                <a:gd name="T15" fmla="*/ 725 h 1415"/>
                <a:gd name="T16" fmla="*/ 1866 w 1919"/>
                <a:gd name="T17" fmla="*/ 763 h 1415"/>
                <a:gd name="T18" fmla="*/ 1855 w 1919"/>
                <a:gd name="T19" fmla="*/ 801 h 1415"/>
                <a:gd name="T20" fmla="*/ 1843 w 1919"/>
                <a:gd name="T21" fmla="*/ 838 h 1415"/>
                <a:gd name="T22" fmla="*/ 1831 w 1919"/>
                <a:gd name="T23" fmla="*/ 875 h 1415"/>
                <a:gd name="T24" fmla="*/ 1821 w 1919"/>
                <a:gd name="T25" fmla="*/ 910 h 1415"/>
                <a:gd name="T26" fmla="*/ 1810 w 1919"/>
                <a:gd name="T27" fmla="*/ 942 h 1415"/>
                <a:gd name="T28" fmla="*/ 1793 w 1919"/>
                <a:gd name="T29" fmla="*/ 996 h 1415"/>
                <a:gd name="T30" fmla="*/ 1779 w 1919"/>
                <a:gd name="T31" fmla="*/ 1044 h 1415"/>
                <a:gd name="T32" fmla="*/ 1766 w 1919"/>
                <a:gd name="T33" fmla="*/ 1087 h 1415"/>
                <a:gd name="T34" fmla="*/ 1754 w 1919"/>
                <a:gd name="T35" fmla="*/ 1125 h 1415"/>
                <a:gd name="T36" fmla="*/ 1744 w 1919"/>
                <a:gd name="T37" fmla="*/ 1158 h 1415"/>
                <a:gd name="T38" fmla="*/ 1735 w 1919"/>
                <a:gd name="T39" fmla="*/ 1186 h 1415"/>
                <a:gd name="T40" fmla="*/ 1729 w 1919"/>
                <a:gd name="T41" fmla="*/ 1212 h 1415"/>
                <a:gd name="T42" fmla="*/ 486 w 1919"/>
                <a:gd name="T43" fmla="*/ 1212 h 1415"/>
                <a:gd name="T44" fmla="*/ 486 w 1919"/>
                <a:gd name="T45" fmla="*/ 1415 h 1415"/>
                <a:gd name="T46" fmla="*/ 448 w 1919"/>
                <a:gd name="T47" fmla="*/ 1379 h 1415"/>
                <a:gd name="T48" fmla="*/ 409 w 1919"/>
                <a:gd name="T49" fmla="*/ 1341 h 1415"/>
                <a:gd name="T50" fmla="*/ 369 w 1919"/>
                <a:gd name="T51" fmla="*/ 1302 h 1415"/>
                <a:gd name="T52" fmla="*/ 329 w 1919"/>
                <a:gd name="T53" fmla="*/ 1262 h 1415"/>
                <a:gd name="T54" fmla="*/ 288 w 1919"/>
                <a:gd name="T55" fmla="*/ 1222 h 1415"/>
                <a:gd name="T56" fmla="*/ 246 w 1919"/>
                <a:gd name="T57" fmla="*/ 1182 h 1415"/>
                <a:gd name="T58" fmla="*/ 205 w 1919"/>
                <a:gd name="T59" fmla="*/ 1143 h 1415"/>
                <a:gd name="T60" fmla="*/ 166 w 1919"/>
                <a:gd name="T61" fmla="*/ 1105 h 1415"/>
                <a:gd name="T62" fmla="*/ 128 w 1919"/>
                <a:gd name="T63" fmla="*/ 1068 h 1415"/>
                <a:gd name="T64" fmla="*/ 92 w 1919"/>
                <a:gd name="T65" fmla="*/ 1033 h 1415"/>
                <a:gd name="T66" fmla="*/ 58 w 1919"/>
                <a:gd name="T67" fmla="*/ 999 h 1415"/>
                <a:gd name="T68" fmla="*/ 27 w 1919"/>
                <a:gd name="T69" fmla="*/ 969 h 1415"/>
                <a:gd name="T70" fmla="*/ 0 w 1919"/>
                <a:gd name="T71" fmla="*/ 942 h 1415"/>
                <a:gd name="T72" fmla="*/ 464 w 1919"/>
                <a:gd name="T73" fmla="*/ 465 h 1415"/>
                <a:gd name="T74" fmla="*/ 464 w 1919"/>
                <a:gd name="T75" fmla="*/ 658 h 1415"/>
                <a:gd name="T76" fmla="*/ 1536 w 1919"/>
                <a:gd name="T77" fmla="*/ 658 h 1415"/>
                <a:gd name="T78" fmla="*/ 1302 w 1919"/>
                <a:gd name="T79" fmla="*/ 179 h 1415"/>
                <a:gd name="T80" fmla="*/ 1691 w 1919"/>
                <a:gd name="T81" fmla="*/ 0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19" h="1415">
                  <a:moveTo>
                    <a:pt x="1691" y="0"/>
                  </a:moveTo>
                  <a:lnTo>
                    <a:pt x="1908" y="515"/>
                  </a:lnTo>
                  <a:lnTo>
                    <a:pt x="1919" y="574"/>
                  </a:lnTo>
                  <a:lnTo>
                    <a:pt x="1914" y="597"/>
                  </a:lnTo>
                  <a:lnTo>
                    <a:pt x="1907" y="624"/>
                  </a:lnTo>
                  <a:lnTo>
                    <a:pt x="1898" y="655"/>
                  </a:lnTo>
                  <a:lnTo>
                    <a:pt x="1888" y="689"/>
                  </a:lnTo>
                  <a:lnTo>
                    <a:pt x="1877" y="725"/>
                  </a:lnTo>
                  <a:lnTo>
                    <a:pt x="1866" y="763"/>
                  </a:lnTo>
                  <a:lnTo>
                    <a:pt x="1855" y="801"/>
                  </a:lnTo>
                  <a:lnTo>
                    <a:pt x="1843" y="838"/>
                  </a:lnTo>
                  <a:lnTo>
                    <a:pt x="1831" y="875"/>
                  </a:lnTo>
                  <a:lnTo>
                    <a:pt x="1821" y="910"/>
                  </a:lnTo>
                  <a:lnTo>
                    <a:pt x="1810" y="942"/>
                  </a:lnTo>
                  <a:lnTo>
                    <a:pt x="1793" y="996"/>
                  </a:lnTo>
                  <a:lnTo>
                    <a:pt x="1779" y="1044"/>
                  </a:lnTo>
                  <a:lnTo>
                    <a:pt x="1766" y="1087"/>
                  </a:lnTo>
                  <a:lnTo>
                    <a:pt x="1754" y="1125"/>
                  </a:lnTo>
                  <a:lnTo>
                    <a:pt x="1744" y="1158"/>
                  </a:lnTo>
                  <a:lnTo>
                    <a:pt x="1735" y="1186"/>
                  </a:lnTo>
                  <a:lnTo>
                    <a:pt x="1729" y="1212"/>
                  </a:lnTo>
                  <a:lnTo>
                    <a:pt x="486" y="1212"/>
                  </a:lnTo>
                  <a:lnTo>
                    <a:pt x="486" y="1415"/>
                  </a:lnTo>
                  <a:lnTo>
                    <a:pt x="448" y="1379"/>
                  </a:lnTo>
                  <a:lnTo>
                    <a:pt x="409" y="1341"/>
                  </a:lnTo>
                  <a:lnTo>
                    <a:pt x="369" y="1302"/>
                  </a:lnTo>
                  <a:lnTo>
                    <a:pt x="329" y="1262"/>
                  </a:lnTo>
                  <a:lnTo>
                    <a:pt x="288" y="1222"/>
                  </a:lnTo>
                  <a:lnTo>
                    <a:pt x="246" y="1182"/>
                  </a:lnTo>
                  <a:lnTo>
                    <a:pt x="205" y="1143"/>
                  </a:lnTo>
                  <a:lnTo>
                    <a:pt x="166" y="1105"/>
                  </a:lnTo>
                  <a:lnTo>
                    <a:pt x="128" y="1068"/>
                  </a:lnTo>
                  <a:lnTo>
                    <a:pt x="92" y="1033"/>
                  </a:lnTo>
                  <a:lnTo>
                    <a:pt x="58" y="999"/>
                  </a:lnTo>
                  <a:lnTo>
                    <a:pt x="27" y="969"/>
                  </a:lnTo>
                  <a:lnTo>
                    <a:pt x="0" y="942"/>
                  </a:lnTo>
                  <a:lnTo>
                    <a:pt x="464" y="465"/>
                  </a:lnTo>
                  <a:lnTo>
                    <a:pt x="464" y="658"/>
                  </a:lnTo>
                  <a:lnTo>
                    <a:pt x="1536" y="658"/>
                  </a:lnTo>
                  <a:lnTo>
                    <a:pt x="1302" y="179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32"/>
            <p:cNvSpPr>
              <a:spLocks/>
            </p:cNvSpPr>
            <p:nvPr/>
          </p:nvSpPr>
          <p:spPr bwMode="auto">
            <a:xfrm>
              <a:off x="3576638" y="5962650"/>
              <a:ext cx="160337" cy="255587"/>
            </a:xfrm>
            <a:custGeom>
              <a:avLst/>
              <a:gdLst>
                <a:gd name="T0" fmla="*/ 1214 w 1214"/>
                <a:gd name="T1" fmla="*/ 625 h 1933"/>
                <a:gd name="T2" fmla="*/ 1196 w 1214"/>
                <a:gd name="T3" fmla="*/ 616 h 1933"/>
                <a:gd name="T4" fmla="*/ 1188 w 1214"/>
                <a:gd name="T5" fmla="*/ 613 h 1933"/>
                <a:gd name="T6" fmla="*/ 971 w 1214"/>
                <a:gd name="T7" fmla="*/ 690 h 1933"/>
                <a:gd name="T8" fmla="*/ 966 w 1214"/>
                <a:gd name="T9" fmla="*/ 699 h 1933"/>
                <a:gd name="T10" fmla="*/ 953 w 1214"/>
                <a:gd name="T11" fmla="*/ 726 h 1933"/>
                <a:gd name="T12" fmla="*/ 934 w 1214"/>
                <a:gd name="T13" fmla="*/ 768 h 1933"/>
                <a:gd name="T14" fmla="*/ 908 w 1214"/>
                <a:gd name="T15" fmla="*/ 823 h 1933"/>
                <a:gd name="T16" fmla="*/ 1105 w 1214"/>
                <a:gd name="T17" fmla="*/ 1506 h 1933"/>
                <a:gd name="T18" fmla="*/ 543 w 1214"/>
                <a:gd name="T19" fmla="*/ 1909 h 1933"/>
                <a:gd name="T20" fmla="*/ 487 w 1214"/>
                <a:gd name="T21" fmla="*/ 1888 h 1933"/>
                <a:gd name="T22" fmla="*/ 447 w 1214"/>
                <a:gd name="T23" fmla="*/ 1854 h 1933"/>
                <a:gd name="T24" fmla="*/ 396 w 1214"/>
                <a:gd name="T25" fmla="*/ 1810 h 1933"/>
                <a:gd name="T26" fmla="*/ 341 w 1214"/>
                <a:gd name="T27" fmla="*/ 1760 h 1933"/>
                <a:gd name="T28" fmla="*/ 285 w 1214"/>
                <a:gd name="T29" fmla="*/ 1708 h 1933"/>
                <a:gd name="T30" fmla="*/ 232 w 1214"/>
                <a:gd name="T31" fmla="*/ 1660 h 1933"/>
                <a:gd name="T32" fmla="*/ 171 w 1214"/>
                <a:gd name="T33" fmla="*/ 1604 h 1933"/>
                <a:gd name="T34" fmla="*/ 108 w 1214"/>
                <a:gd name="T35" fmla="*/ 1546 h 1933"/>
                <a:gd name="T36" fmla="*/ 57 w 1214"/>
                <a:gd name="T37" fmla="*/ 1500 h 1933"/>
                <a:gd name="T38" fmla="*/ 17 w 1214"/>
                <a:gd name="T39" fmla="*/ 1464 h 1933"/>
                <a:gd name="T40" fmla="*/ 21 w 1214"/>
                <a:gd name="T41" fmla="*/ 1405 h 1933"/>
                <a:gd name="T42" fmla="*/ 69 w 1214"/>
                <a:gd name="T43" fmla="*/ 1304 h 1933"/>
                <a:gd name="T44" fmla="*/ 122 w 1214"/>
                <a:gd name="T45" fmla="*/ 1191 h 1933"/>
                <a:gd name="T46" fmla="*/ 179 w 1214"/>
                <a:gd name="T47" fmla="*/ 1071 h 1933"/>
                <a:gd name="T48" fmla="*/ 236 w 1214"/>
                <a:gd name="T49" fmla="*/ 951 h 1933"/>
                <a:gd name="T50" fmla="*/ 291 w 1214"/>
                <a:gd name="T51" fmla="*/ 833 h 1933"/>
                <a:gd name="T52" fmla="*/ 341 w 1214"/>
                <a:gd name="T53" fmla="*/ 726 h 1933"/>
                <a:gd name="T54" fmla="*/ 417 w 1214"/>
                <a:gd name="T55" fmla="*/ 567 h 1933"/>
                <a:gd name="T56" fmla="*/ 437 w 1214"/>
                <a:gd name="T57" fmla="*/ 523 h 1933"/>
                <a:gd name="T58" fmla="*/ 452 w 1214"/>
                <a:gd name="T59" fmla="*/ 491 h 1933"/>
                <a:gd name="T60" fmla="*/ 460 w 1214"/>
                <a:gd name="T61" fmla="*/ 475 h 1933"/>
                <a:gd name="T62" fmla="*/ 529 w 1214"/>
                <a:gd name="T63" fmla="*/ 324 h 1933"/>
                <a:gd name="T64" fmla="*/ 399 w 1214"/>
                <a:gd name="T65" fmla="*/ 218 h 1933"/>
                <a:gd name="T66" fmla="*/ 511 w 1214"/>
                <a:gd name="T67" fmla="*/ 176 h 1933"/>
                <a:gd name="T68" fmla="*/ 628 w 1214"/>
                <a:gd name="T69" fmla="*/ 133 h 1933"/>
                <a:gd name="T70" fmla="*/ 742 w 1214"/>
                <a:gd name="T71" fmla="*/ 89 h 1933"/>
                <a:gd name="T72" fmla="*/ 849 w 1214"/>
                <a:gd name="T73" fmla="*/ 50 h 1933"/>
                <a:gd name="T74" fmla="*/ 942 w 1214"/>
                <a:gd name="T75" fmla="*/ 15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4" h="1933">
                  <a:moveTo>
                    <a:pt x="981" y="0"/>
                  </a:moveTo>
                  <a:lnTo>
                    <a:pt x="1214" y="625"/>
                  </a:lnTo>
                  <a:lnTo>
                    <a:pt x="1203" y="620"/>
                  </a:lnTo>
                  <a:lnTo>
                    <a:pt x="1196" y="616"/>
                  </a:lnTo>
                  <a:lnTo>
                    <a:pt x="1190" y="613"/>
                  </a:lnTo>
                  <a:lnTo>
                    <a:pt x="1188" y="613"/>
                  </a:lnTo>
                  <a:lnTo>
                    <a:pt x="1041" y="542"/>
                  </a:lnTo>
                  <a:lnTo>
                    <a:pt x="971" y="690"/>
                  </a:lnTo>
                  <a:lnTo>
                    <a:pt x="970" y="693"/>
                  </a:lnTo>
                  <a:lnTo>
                    <a:pt x="966" y="699"/>
                  </a:lnTo>
                  <a:lnTo>
                    <a:pt x="961" y="711"/>
                  </a:lnTo>
                  <a:lnTo>
                    <a:pt x="953" y="726"/>
                  </a:lnTo>
                  <a:lnTo>
                    <a:pt x="945" y="745"/>
                  </a:lnTo>
                  <a:lnTo>
                    <a:pt x="934" y="768"/>
                  </a:lnTo>
                  <a:lnTo>
                    <a:pt x="922" y="794"/>
                  </a:lnTo>
                  <a:lnTo>
                    <a:pt x="908" y="823"/>
                  </a:lnTo>
                  <a:lnTo>
                    <a:pt x="583" y="1513"/>
                  </a:lnTo>
                  <a:lnTo>
                    <a:pt x="1105" y="1506"/>
                  </a:lnTo>
                  <a:lnTo>
                    <a:pt x="1101" y="1933"/>
                  </a:lnTo>
                  <a:lnTo>
                    <a:pt x="543" y="1909"/>
                  </a:lnTo>
                  <a:lnTo>
                    <a:pt x="503" y="1901"/>
                  </a:lnTo>
                  <a:lnTo>
                    <a:pt x="487" y="1888"/>
                  </a:lnTo>
                  <a:lnTo>
                    <a:pt x="468" y="1872"/>
                  </a:lnTo>
                  <a:lnTo>
                    <a:pt x="447" y="1854"/>
                  </a:lnTo>
                  <a:lnTo>
                    <a:pt x="422" y="1833"/>
                  </a:lnTo>
                  <a:lnTo>
                    <a:pt x="396" y="1810"/>
                  </a:lnTo>
                  <a:lnTo>
                    <a:pt x="369" y="1786"/>
                  </a:lnTo>
                  <a:lnTo>
                    <a:pt x="341" y="1760"/>
                  </a:lnTo>
                  <a:lnTo>
                    <a:pt x="313" y="1734"/>
                  </a:lnTo>
                  <a:lnTo>
                    <a:pt x="285" y="1708"/>
                  </a:lnTo>
                  <a:lnTo>
                    <a:pt x="258" y="1684"/>
                  </a:lnTo>
                  <a:lnTo>
                    <a:pt x="232" y="1660"/>
                  </a:lnTo>
                  <a:lnTo>
                    <a:pt x="207" y="1637"/>
                  </a:lnTo>
                  <a:lnTo>
                    <a:pt x="171" y="1604"/>
                  </a:lnTo>
                  <a:lnTo>
                    <a:pt x="138" y="1574"/>
                  </a:lnTo>
                  <a:lnTo>
                    <a:pt x="108" y="1546"/>
                  </a:lnTo>
                  <a:lnTo>
                    <a:pt x="81" y="1522"/>
                  </a:lnTo>
                  <a:lnTo>
                    <a:pt x="57" y="1500"/>
                  </a:lnTo>
                  <a:lnTo>
                    <a:pt x="36" y="1481"/>
                  </a:lnTo>
                  <a:lnTo>
                    <a:pt x="17" y="1464"/>
                  </a:lnTo>
                  <a:lnTo>
                    <a:pt x="0" y="1449"/>
                  </a:lnTo>
                  <a:lnTo>
                    <a:pt x="21" y="1405"/>
                  </a:lnTo>
                  <a:lnTo>
                    <a:pt x="44" y="1356"/>
                  </a:lnTo>
                  <a:lnTo>
                    <a:pt x="69" y="1304"/>
                  </a:lnTo>
                  <a:lnTo>
                    <a:pt x="95" y="1249"/>
                  </a:lnTo>
                  <a:lnTo>
                    <a:pt x="122" y="1191"/>
                  </a:lnTo>
                  <a:lnTo>
                    <a:pt x="150" y="1132"/>
                  </a:lnTo>
                  <a:lnTo>
                    <a:pt x="179" y="1071"/>
                  </a:lnTo>
                  <a:lnTo>
                    <a:pt x="207" y="1011"/>
                  </a:lnTo>
                  <a:lnTo>
                    <a:pt x="236" y="951"/>
                  </a:lnTo>
                  <a:lnTo>
                    <a:pt x="263" y="891"/>
                  </a:lnTo>
                  <a:lnTo>
                    <a:pt x="291" y="833"/>
                  </a:lnTo>
                  <a:lnTo>
                    <a:pt x="316" y="778"/>
                  </a:lnTo>
                  <a:lnTo>
                    <a:pt x="341" y="726"/>
                  </a:lnTo>
                  <a:lnTo>
                    <a:pt x="404" y="593"/>
                  </a:lnTo>
                  <a:lnTo>
                    <a:pt x="417" y="567"/>
                  </a:lnTo>
                  <a:lnTo>
                    <a:pt x="428" y="543"/>
                  </a:lnTo>
                  <a:lnTo>
                    <a:pt x="437" y="523"/>
                  </a:lnTo>
                  <a:lnTo>
                    <a:pt x="445" y="505"/>
                  </a:lnTo>
                  <a:lnTo>
                    <a:pt x="452" y="491"/>
                  </a:lnTo>
                  <a:lnTo>
                    <a:pt x="457" y="481"/>
                  </a:lnTo>
                  <a:lnTo>
                    <a:pt x="460" y="475"/>
                  </a:lnTo>
                  <a:lnTo>
                    <a:pt x="461" y="471"/>
                  </a:lnTo>
                  <a:lnTo>
                    <a:pt x="529" y="324"/>
                  </a:lnTo>
                  <a:lnTo>
                    <a:pt x="346" y="239"/>
                  </a:lnTo>
                  <a:lnTo>
                    <a:pt x="399" y="218"/>
                  </a:lnTo>
                  <a:lnTo>
                    <a:pt x="454" y="198"/>
                  </a:lnTo>
                  <a:lnTo>
                    <a:pt x="511" y="176"/>
                  </a:lnTo>
                  <a:lnTo>
                    <a:pt x="569" y="155"/>
                  </a:lnTo>
                  <a:lnTo>
                    <a:pt x="628" y="133"/>
                  </a:lnTo>
                  <a:lnTo>
                    <a:pt x="686" y="112"/>
                  </a:lnTo>
                  <a:lnTo>
                    <a:pt x="742" y="89"/>
                  </a:lnTo>
                  <a:lnTo>
                    <a:pt x="797" y="69"/>
                  </a:lnTo>
                  <a:lnTo>
                    <a:pt x="849" y="50"/>
                  </a:lnTo>
                  <a:lnTo>
                    <a:pt x="897" y="31"/>
                  </a:lnTo>
                  <a:lnTo>
                    <a:pt x="942" y="15"/>
                  </a:lnTo>
                  <a:lnTo>
                    <a:pt x="9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3" name="Group 232"/>
          <p:cNvGrpSpPr/>
          <p:nvPr/>
        </p:nvGrpSpPr>
        <p:grpSpPr>
          <a:xfrm>
            <a:off x="4528589" y="5819776"/>
            <a:ext cx="319088" cy="452438"/>
            <a:chOff x="4522788" y="5819776"/>
            <a:chExt cx="319088" cy="452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2" name="Freeform 37"/>
            <p:cNvSpPr>
              <a:spLocks/>
            </p:cNvSpPr>
            <p:nvPr/>
          </p:nvSpPr>
          <p:spPr bwMode="auto">
            <a:xfrm>
              <a:off x="4681538" y="6108701"/>
              <a:ext cx="87313" cy="61913"/>
            </a:xfrm>
            <a:custGeom>
              <a:avLst/>
              <a:gdLst>
                <a:gd name="T0" fmla="*/ 525 w 596"/>
                <a:gd name="T1" fmla="*/ 0 h 435"/>
                <a:gd name="T2" fmla="*/ 592 w 596"/>
                <a:gd name="T3" fmla="*/ 159 h 435"/>
                <a:gd name="T4" fmla="*/ 596 w 596"/>
                <a:gd name="T5" fmla="*/ 177 h 435"/>
                <a:gd name="T6" fmla="*/ 592 w 596"/>
                <a:gd name="T7" fmla="*/ 191 h 435"/>
                <a:gd name="T8" fmla="*/ 587 w 596"/>
                <a:gd name="T9" fmla="*/ 209 h 435"/>
                <a:gd name="T10" fmla="*/ 581 w 596"/>
                <a:gd name="T11" fmla="*/ 229 h 435"/>
                <a:gd name="T12" fmla="*/ 575 w 596"/>
                <a:gd name="T13" fmla="*/ 250 h 435"/>
                <a:gd name="T14" fmla="*/ 568 w 596"/>
                <a:gd name="T15" fmla="*/ 270 h 435"/>
                <a:gd name="T16" fmla="*/ 563 w 596"/>
                <a:gd name="T17" fmla="*/ 289 h 435"/>
                <a:gd name="T18" fmla="*/ 554 w 596"/>
                <a:gd name="T19" fmla="*/ 318 h 435"/>
                <a:gd name="T20" fmla="*/ 546 w 596"/>
                <a:gd name="T21" fmla="*/ 341 h 435"/>
                <a:gd name="T22" fmla="*/ 541 w 596"/>
                <a:gd name="T23" fmla="*/ 359 h 435"/>
                <a:gd name="T24" fmla="*/ 537 w 596"/>
                <a:gd name="T25" fmla="*/ 373 h 435"/>
                <a:gd name="T26" fmla="*/ 151 w 596"/>
                <a:gd name="T27" fmla="*/ 373 h 435"/>
                <a:gd name="T28" fmla="*/ 151 w 596"/>
                <a:gd name="T29" fmla="*/ 435 h 435"/>
                <a:gd name="T30" fmla="*/ 130 w 596"/>
                <a:gd name="T31" fmla="*/ 414 h 435"/>
                <a:gd name="T32" fmla="*/ 106 w 596"/>
                <a:gd name="T33" fmla="*/ 392 h 435"/>
                <a:gd name="T34" fmla="*/ 82 w 596"/>
                <a:gd name="T35" fmla="*/ 369 h 435"/>
                <a:gd name="T36" fmla="*/ 58 w 596"/>
                <a:gd name="T37" fmla="*/ 347 h 435"/>
                <a:gd name="T38" fmla="*/ 37 w 596"/>
                <a:gd name="T39" fmla="*/ 326 h 435"/>
                <a:gd name="T40" fmla="*/ 17 w 596"/>
                <a:gd name="T41" fmla="*/ 306 h 435"/>
                <a:gd name="T42" fmla="*/ 0 w 596"/>
                <a:gd name="T43" fmla="*/ 290 h 435"/>
                <a:gd name="T44" fmla="*/ 145 w 596"/>
                <a:gd name="T45" fmla="*/ 143 h 435"/>
                <a:gd name="T46" fmla="*/ 145 w 596"/>
                <a:gd name="T47" fmla="*/ 202 h 435"/>
                <a:gd name="T48" fmla="*/ 477 w 596"/>
                <a:gd name="T49" fmla="*/ 202 h 435"/>
                <a:gd name="T50" fmla="*/ 405 w 596"/>
                <a:gd name="T51" fmla="*/ 55 h 435"/>
                <a:gd name="T52" fmla="*/ 525 w 596"/>
                <a:gd name="T53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6" h="435">
                  <a:moveTo>
                    <a:pt x="525" y="0"/>
                  </a:moveTo>
                  <a:lnTo>
                    <a:pt x="592" y="159"/>
                  </a:lnTo>
                  <a:lnTo>
                    <a:pt x="596" y="177"/>
                  </a:lnTo>
                  <a:lnTo>
                    <a:pt x="592" y="191"/>
                  </a:lnTo>
                  <a:lnTo>
                    <a:pt x="587" y="209"/>
                  </a:lnTo>
                  <a:lnTo>
                    <a:pt x="581" y="229"/>
                  </a:lnTo>
                  <a:lnTo>
                    <a:pt x="575" y="250"/>
                  </a:lnTo>
                  <a:lnTo>
                    <a:pt x="568" y="270"/>
                  </a:lnTo>
                  <a:lnTo>
                    <a:pt x="563" y="289"/>
                  </a:lnTo>
                  <a:lnTo>
                    <a:pt x="554" y="318"/>
                  </a:lnTo>
                  <a:lnTo>
                    <a:pt x="546" y="341"/>
                  </a:lnTo>
                  <a:lnTo>
                    <a:pt x="541" y="359"/>
                  </a:lnTo>
                  <a:lnTo>
                    <a:pt x="537" y="373"/>
                  </a:lnTo>
                  <a:lnTo>
                    <a:pt x="151" y="373"/>
                  </a:lnTo>
                  <a:lnTo>
                    <a:pt x="151" y="435"/>
                  </a:lnTo>
                  <a:lnTo>
                    <a:pt x="130" y="414"/>
                  </a:lnTo>
                  <a:lnTo>
                    <a:pt x="106" y="392"/>
                  </a:lnTo>
                  <a:lnTo>
                    <a:pt x="82" y="369"/>
                  </a:lnTo>
                  <a:lnTo>
                    <a:pt x="58" y="347"/>
                  </a:lnTo>
                  <a:lnTo>
                    <a:pt x="37" y="326"/>
                  </a:lnTo>
                  <a:lnTo>
                    <a:pt x="17" y="306"/>
                  </a:lnTo>
                  <a:lnTo>
                    <a:pt x="0" y="290"/>
                  </a:lnTo>
                  <a:lnTo>
                    <a:pt x="145" y="143"/>
                  </a:lnTo>
                  <a:lnTo>
                    <a:pt x="145" y="202"/>
                  </a:lnTo>
                  <a:lnTo>
                    <a:pt x="477" y="202"/>
                  </a:lnTo>
                  <a:lnTo>
                    <a:pt x="405" y="55"/>
                  </a:lnTo>
                  <a:lnTo>
                    <a:pt x="5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38"/>
            <p:cNvSpPr>
              <a:spLocks/>
            </p:cNvSpPr>
            <p:nvPr/>
          </p:nvSpPr>
          <p:spPr bwMode="auto">
            <a:xfrm>
              <a:off x="4597401" y="6070601"/>
              <a:ext cx="53975" cy="85725"/>
            </a:xfrm>
            <a:custGeom>
              <a:avLst/>
              <a:gdLst>
                <a:gd name="T0" fmla="*/ 305 w 377"/>
                <a:gd name="T1" fmla="*/ 0 h 594"/>
                <a:gd name="T2" fmla="*/ 377 w 377"/>
                <a:gd name="T3" fmla="*/ 192 h 594"/>
                <a:gd name="T4" fmla="*/ 374 w 377"/>
                <a:gd name="T5" fmla="*/ 190 h 594"/>
                <a:gd name="T6" fmla="*/ 371 w 377"/>
                <a:gd name="T7" fmla="*/ 189 h 594"/>
                <a:gd name="T8" fmla="*/ 370 w 377"/>
                <a:gd name="T9" fmla="*/ 188 h 594"/>
                <a:gd name="T10" fmla="*/ 369 w 377"/>
                <a:gd name="T11" fmla="*/ 188 h 594"/>
                <a:gd name="T12" fmla="*/ 323 w 377"/>
                <a:gd name="T13" fmla="*/ 167 h 594"/>
                <a:gd name="T14" fmla="*/ 302 w 377"/>
                <a:gd name="T15" fmla="*/ 212 h 594"/>
                <a:gd name="T16" fmla="*/ 301 w 377"/>
                <a:gd name="T17" fmla="*/ 213 h 594"/>
                <a:gd name="T18" fmla="*/ 298 w 377"/>
                <a:gd name="T19" fmla="*/ 219 h 594"/>
                <a:gd name="T20" fmla="*/ 293 w 377"/>
                <a:gd name="T21" fmla="*/ 227 h 594"/>
                <a:gd name="T22" fmla="*/ 288 w 377"/>
                <a:gd name="T23" fmla="*/ 239 h 594"/>
                <a:gd name="T24" fmla="*/ 282 w 377"/>
                <a:gd name="T25" fmla="*/ 252 h 594"/>
                <a:gd name="T26" fmla="*/ 181 w 377"/>
                <a:gd name="T27" fmla="*/ 465 h 594"/>
                <a:gd name="T28" fmla="*/ 343 w 377"/>
                <a:gd name="T29" fmla="*/ 463 h 594"/>
                <a:gd name="T30" fmla="*/ 341 w 377"/>
                <a:gd name="T31" fmla="*/ 594 h 594"/>
                <a:gd name="T32" fmla="*/ 169 w 377"/>
                <a:gd name="T33" fmla="*/ 587 h 594"/>
                <a:gd name="T34" fmla="*/ 156 w 377"/>
                <a:gd name="T35" fmla="*/ 584 h 594"/>
                <a:gd name="T36" fmla="*/ 147 w 377"/>
                <a:gd name="T37" fmla="*/ 577 h 594"/>
                <a:gd name="T38" fmla="*/ 135 w 377"/>
                <a:gd name="T39" fmla="*/ 566 h 594"/>
                <a:gd name="T40" fmla="*/ 122 w 377"/>
                <a:gd name="T41" fmla="*/ 554 h 594"/>
                <a:gd name="T42" fmla="*/ 106 w 377"/>
                <a:gd name="T43" fmla="*/ 541 h 594"/>
                <a:gd name="T44" fmla="*/ 92 w 377"/>
                <a:gd name="T45" fmla="*/ 528 h 594"/>
                <a:gd name="T46" fmla="*/ 77 w 377"/>
                <a:gd name="T47" fmla="*/ 515 h 594"/>
                <a:gd name="T48" fmla="*/ 64 w 377"/>
                <a:gd name="T49" fmla="*/ 503 h 594"/>
                <a:gd name="T50" fmla="*/ 46 w 377"/>
                <a:gd name="T51" fmla="*/ 487 h 594"/>
                <a:gd name="T52" fmla="*/ 31 w 377"/>
                <a:gd name="T53" fmla="*/ 473 h 594"/>
                <a:gd name="T54" fmla="*/ 19 w 377"/>
                <a:gd name="T55" fmla="*/ 462 h 594"/>
                <a:gd name="T56" fmla="*/ 9 w 377"/>
                <a:gd name="T57" fmla="*/ 453 h 594"/>
                <a:gd name="T58" fmla="*/ 0 w 377"/>
                <a:gd name="T59" fmla="*/ 446 h 594"/>
                <a:gd name="T60" fmla="*/ 12 w 377"/>
                <a:gd name="T61" fmla="*/ 418 h 594"/>
                <a:gd name="T62" fmla="*/ 27 w 377"/>
                <a:gd name="T63" fmla="*/ 388 h 594"/>
                <a:gd name="T64" fmla="*/ 42 w 377"/>
                <a:gd name="T65" fmla="*/ 355 h 594"/>
                <a:gd name="T66" fmla="*/ 59 w 377"/>
                <a:gd name="T67" fmla="*/ 321 h 594"/>
                <a:gd name="T68" fmla="*/ 75 w 377"/>
                <a:gd name="T69" fmla="*/ 287 h 594"/>
                <a:gd name="T70" fmla="*/ 91 w 377"/>
                <a:gd name="T71" fmla="*/ 253 h 594"/>
                <a:gd name="T72" fmla="*/ 105 w 377"/>
                <a:gd name="T73" fmla="*/ 223 h 594"/>
                <a:gd name="T74" fmla="*/ 126 w 377"/>
                <a:gd name="T75" fmla="*/ 182 h 594"/>
                <a:gd name="T76" fmla="*/ 132 w 377"/>
                <a:gd name="T77" fmla="*/ 169 h 594"/>
                <a:gd name="T78" fmla="*/ 136 w 377"/>
                <a:gd name="T79" fmla="*/ 159 h 594"/>
                <a:gd name="T80" fmla="*/ 140 w 377"/>
                <a:gd name="T81" fmla="*/ 151 h 594"/>
                <a:gd name="T82" fmla="*/ 143 w 377"/>
                <a:gd name="T83" fmla="*/ 147 h 594"/>
                <a:gd name="T84" fmla="*/ 143 w 377"/>
                <a:gd name="T85" fmla="*/ 145 h 594"/>
                <a:gd name="T86" fmla="*/ 164 w 377"/>
                <a:gd name="T87" fmla="*/ 99 h 594"/>
                <a:gd name="T88" fmla="*/ 107 w 377"/>
                <a:gd name="T89" fmla="*/ 72 h 594"/>
                <a:gd name="T90" fmla="*/ 136 w 377"/>
                <a:gd name="T91" fmla="*/ 62 h 594"/>
                <a:gd name="T92" fmla="*/ 166 w 377"/>
                <a:gd name="T93" fmla="*/ 51 h 594"/>
                <a:gd name="T94" fmla="*/ 198 w 377"/>
                <a:gd name="T95" fmla="*/ 39 h 594"/>
                <a:gd name="T96" fmla="*/ 228 w 377"/>
                <a:gd name="T97" fmla="*/ 28 h 594"/>
                <a:gd name="T98" fmla="*/ 257 w 377"/>
                <a:gd name="T99" fmla="*/ 17 h 594"/>
                <a:gd name="T100" fmla="*/ 282 w 377"/>
                <a:gd name="T101" fmla="*/ 8 h 594"/>
                <a:gd name="T102" fmla="*/ 305 w 377"/>
                <a:gd name="T103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77" h="594">
                  <a:moveTo>
                    <a:pt x="305" y="0"/>
                  </a:moveTo>
                  <a:lnTo>
                    <a:pt x="377" y="192"/>
                  </a:lnTo>
                  <a:lnTo>
                    <a:pt x="374" y="190"/>
                  </a:lnTo>
                  <a:lnTo>
                    <a:pt x="371" y="189"/>
                  </a:lnTo>
                  <a:lnTo>
                    <a:pt x="370" y="188"/>
                  </a:lnTo>
                  <a:lnTo>
                    <a:pt x="369" y="188"/>
                  </a:lnTo>
                  <a:lnTo>
                    <a:pt x="323" y="167"/>
                  </a:lnTo>
                  <a:lnTo>
                    <a:pt x="302" y="212"/>
                  </a:lnTo>
                  <a:lnTo>
                    <a:pt x="301" y="213"/>
                  </a:lnTo>
                  <a:lnTo>
                    <a:pt x="298" y="219"/>
                  </a:lnTo>
                  <a:lnTo>
                    <a:pt x="293" y="227"/>
                  </a:lnTo>
                  <a:lnTo>
                    <a:pt x="288" y="239"/>
                  </a:lnTo>
                  <a:lnTo>
                    <a:pt x="282" y="252"/>
                  </a:lnTo>
                  <a:lnTo>
                    <a:pt x="181" y="465"/>
                  </a:lnTo>
                  <a:lnTo>
                    <a:pt x="343" y="463"/>
                  </a:lnTo>
                  <a:lnTo>
                    <a:pt x="341" y="594"/>
                  </a:lnTo>
                  <a:lnTo>
                    <a:pt x="169" y="587"/>
                  </a:lnTo>
                  <a:lnTo>
                    <a:pt x="156" y="584"/>
                  </a:lnTo>
                  <a:lnTo>
                    <a:pt x="147" y="577"/>
                  </a:lnTo>
                  <a:lnTo>
                    <a:pt x="135" y="566"/>
                  </a:lnTo>
                  <a:lnTo>
                    <a:pt x="122" y="554"/>
                  </a:lnTo>
                  <a:lnTo>
                    <a:pt x="106" y="541"/>
                  </a:lnTo>
                  <a:lnTo>
                    <a:pt x="92" y="528"/>
                  </a:lnTo>
                  <a:lnTo>
                    <a:pt x="77" y="515"/>
                  </a:lnTo>
                  <a:lnTo>
                    <a:pt x="64" y="503"/>
                  </a:lnTo>
                  <a:lnTo>
                    <a:pt x="46" y="487"/>
                  </a:lnTo>
                  <a:lnTo>
                    <a:pt x="31" y="473"/>
                  </a:lnTo>
                  <a:lnTo>
                    <a:pt x="19" y="462"/>
                  </a:lnTo>
                  <a:lnTo>
                    <a:pt x="9" y="453"/>
                  </a:lnTo>
                  <a:lnTo>
                    <a:pt x="0" y="446"/>
                  </a:lnTo>
                  <a:lnTo>
                    <a:pt x="12" y="418"/>
                  </a:lnTo>
                  <a:lnTo>
                    <a:pt x="27" y="388"/>
                  </a:lnTo>
                  <a:lnTo>
                    <a:pt x="42" y="355"/>
                  </a:lnTo>
                  <a:lnTo>
                    <a:pt x="59" y="321"/>
                  </a:lnTo>
                  <a:lnTo>
                    <a:pt x="75" y="287"/>
                  </a:lnTo>
                  <a:lnTo>
                    <a:pt x="91" y="253"/>
                  </a:lnTo>
                  <a:lnTo>
                    <a:pt x="105" y="223"/>
                  </a:lnTo>
                  <a:lnTo>
                    <a:pt x="126" y="182"/>
                  </a:lnTo>
                  <a:lnTo>
                    <a:pt x="132" y="169"/>
                  </a:lnTo>
                  <a:lnTo>
                    <a:pt x="136" y="159"/>
                  </a:lnTo>
                  <a:lnTo>
                    <a:pt x="140" y="151"/>
                  </a:lnTo>
                  <a:lnTo>
                    <a:pt x="143" y="147"/>
                  </a:lnTo>
                  <a:lnTo>
                    <a:pt x="143" y="145"/>
                  </a:lnTo>
                  <a:lnTo>
                    <a:pt x="164" y="99"/>
                  </a:lnTo>
                  <a:lnTo>
                    <a:pt x="107" y="72"/>
                  </a:lnTo>
                  <a:lnTo>
                    <a:pt x="136" y="62"/>
                  </a:lnTo>
                  <a:lnTo>
                    <a:pt x="166" y="51"/>
                  </a:lnTo>
                  <a:lnTo>
                    <a:pt x="198" y="39"/>
                  </a:lnTo>
                  <a:lnTo>
                    <a:pt x="228" y="28"/>
                  </a:lnTo>
                  <a:lnTo>
                    <a:pt x="257" y="17"/>
                  </a:lnTo>
                  <a:lnTo>
                    <a:pt x="282" y="8"/>
                  </a:lnTo>
                  <a:lnTo>
                    <a:pt x="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39"/>
            <p:cNvSpPr>
              <a:spLocks/>
            </p:cNvSpPr>
            <p:nvPr/>
          </p:nvSpPr>
          <p:spPr bwMode="auto">
            <a:xfrm>
              <a:off x="4660901" y="6003926"/>
              <a:ext cx="80963" cy="73025"/>
            </a:xfrm>
            <a:custGeom>
              <a:avLst/>
              <a:gdLst>
                <a:gd name="T0" fmla="*/ 319 w 566"/>
                <a:gd name="T1" fmla="*/ 0 h 501"/>
                <a:gd name="T2" fmla="*/ 330 w 566"/>
                <a:gd name="T3" fmla="*/ 19 h 501"/>
                <a:gd name="T4" fmla="*/ 343 w 566"/>
                <a:gd name="T5" fmla="*/ 40 h 501"/>
                <a:gd name="T6" fmla="*/ 357 w 566"/>
                <a:gd name="T7" fmla="*/ 64 h 501"/>
                <a:gd name="T8" fmla="*/ 371 w 566"/>
                <a:gd name="T9" fmla="*/ 88 h 501"/>
                <a:gd name="T10" fmla="*/ 388 w 566"/>
                <a:gd name="T11" fmla="*/ 119 h 501"/>
                <a:gd name="T12" fmla="*/ 407 w 566"/>
                <a:gd name="T13" fmla="*/ 150 h 501"/>
                <a:gd name="T14" fmla="*/ 424 w 566"/>
                <a:gd name="T15" fmla="*/ 179 h 501"/>
                <a:gd name="T16" fmla="*/ 439 w 566"/>
                <a:gd name="T17" fmla="*/ 207 h 501"/>
                <a:gd name="T18" fmla="*/ 453 w 566"/>
                <a:gd name="T19" fmla="*/ 231 h 501"/>
                <a:gd name="T20" fmla="*/ 466 w 566"/>
                <a:gd name="T21" fmla="*/ 252 h 501"/>
                <a:gd name="T22" fmla="*/ 510 w 566"/>
                <a:gd name="T23" fmla="*/ 331 h 501"/>
                <a:gd name="T24" fmla="*/ 566 w 566"/>
                <a:gd name="T25" fmla="*/ 300 h 501"/>
                <a:gd name="T26" fmla="*/ 558 w 566"/>
                <a:gd name="T27" fmla="*/ 329 h 501"/>
                <a:gd name="T28" fmla="*/ 550 w 566"/>
                <a:gd name="T29" fmla="*/ 360 h 501"/>
                <a:gd name="T30" fmla="*/ 542 w 566"/>
                <a:gd name="T31" fmla="*/ 392 h 501"/>
                <a:gd name="T32" fmla="*/ 534 w 566"/>
                <a:gd name="T33" fmla="*/ 423 h 501"/>
                <a:gd name="T34" fmla="*/ 527 w 566"/>
                <a:gd name="T35" fmla="*/ 453 h 501"/>
                <a:gd name="T36" fmla="*/ 520 w 566"/>
                <a:gd name="T37" fmla="*/ 479 h 501"/>
                <a:gd name="T38" fmla="*/ 514 w 566"/>
                <a:gd name="T39" fmla="*/ 501 h 501"/>
                <a:gd name="T40" fmla="*/ 313 w 566"/>
                <a:gd name="T41" fmla="*/ 451 h 501"/>
                <a:gd name="T42" fmla="*/ 316 w 566"/>
                <a:gd name="T43" fmla="*/ 449 h 501"/>
                <a:gd name="T44" fmla="*/ 318 w 566"/>
                <a:gd name="T45" fmla="*/ 448 h 501"/>
                <a:gd name="T46" fmla="*/ 320 w 566"/>
                <a:gd name="T47" fmla="*/ 447 h 501"/>
                <a:gd name="T48" fmla="*/ 321 w 566"/>
                <a:gd name="T49" fmla="*/ 446 h 501"/>
                <a:gd name="T50" fmla="*/ 365 w 566"/>
                <a:gd name="T51" fmla="*/ 421 h 501"/>
                <a:gd name="T52" fmla="*/ 199 w 566"/>
                <a:gd name="T53" fmla="*/ 135 h 501"/>
                <a:gd name="T54" fmla="*/ 108 w 566"/>
                <a:gd name="T55" fmla="*/ 268 h 501"/>
                <a:gd name="T56" fmla="*/ 0 w 566"/>
                <a:gd name="T57" fmla="*/ 192 h 501"/>
                <a:gd name="T58" fmla="*/ 105 w 566"/>
                <a:gd name="T59" fmla="*/ 56 h 501"/>
                <a:gd name="T60" fmla="*/ 116 w 566"/>
                <a:gd name="T61" fmla="*/ 46 h 501"/>
                <a:gd name="T62" fmla="*/ 130 w 566"/>
                <a:gd name="T63" fmla="*/ 42 h 501"/>
                <a:gd name="T64" fmla="*/ 148 w 566"/>
                <a:gd name="T65" fmla="*/ 38 h 501"/>
                <a:gd name="T66" fmla="*/ 170 w 566"/>
                <a:gd name="T67" fmla="*/ 33 h 501"/>
                <a:gd name="T68" fmla="*/ 192 w 566"/>
                <a:gd name="T69" fmla="*/ 28 h 501"/>
                <a:gd name="T70" fmla="*/ 214 w 566"/>
                <a:gd name="T71" fmla="*/ 23 h 501"/>
                <a:gd name="T72" fmla="*/ 235 w 566"/>
                <a:gd name="T73" fmla="*/ 19 h 501"/>
                <a:gd name="T74" fmla="*/ 263 w 566"/>
                <a:gd name="T75" fmla="*/ 12 h 501"/>
                <a:gd name="T76" fmla="*/ 287 w 566"/>
                <a:gd name="T77" fmla="*/ 7 h 501"/>
                <a:gd name="T78" fmla="*/ 305 w 566"/>
                <a:gd name="T79" fmla="*/ 3 h 501"/>
                <a:gd name="T80" fmla="*/ 319 w 566"/>
                <a:gd name="T81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6" h="501">
                  <a:moveTo>
                    <a:pt x="319" y="0"/>
                  </a:moveTo>
                  <a:lnTo>
                    <a:pt x="330" y="19"/>
                  </a:lnTo>
                  <a:lnTo>
                    <a:pt x="343" y="40"/>
                  </a:lnTo>
                  <a:lnTo>
                    <a:pt x="357" y="64"/>
                  </a:lnTo>
                  <a:lnTo>
                    <a:pt x="371" y="88"/>
                  </a:lnTo>
                  <a:lnTo>
                    <a:pt x="388" y="119"/>
                  </a:lnTo>
                  <a:lnTo>
                    <a:pt x="407" y="150"/>
                  </a:lnTo>
                  <a:lnTo>
                    <a:pt x="424" y="179"/>
                  </a:lnTo>
                  <a:lnTo>
                    <a:pt x="439" y="207"/>
                  </a:lnTo>
                  <a:lnTo>
                    <a:pt x="453" y="231"/>
                  </a:lnTo>
                  <a:lnTo>
                    <a:pt x="466" y="252"/>
                  </a:lnTo>
                  <a:lnTo>
                    <a:pt x="510" y="331"/>
                  </a:lnTo>
                  <a:lnTo>
                    <a:pt x="566" y="300"/>
                  </a:lnTo>
                  <a:lnTo>
                    <a:pt x="558" y="329"/>
                  </a:lnTo>
                  <a:lnTo>
                    <a:pt x="550" y="360"/>
                  </a:lnTo>
                  <a:lnTo>
                    <a:pt x="542" y="392"/>
                  </a:lnTo>
                  <a:lnTo>
                    <a:pt x="534" y="423"/>
                  </a:lnTo>
                  <a:lnTo>
                    <a:pt x="527" y="453"/>
                  </a:lnTo>
                  <a:lnTo>
                    <a:pt x="520" y="479"/>
                  </a:lnTo>
                  <a:lnTo>
                    <a:pt x="514" y="501"/>
                  </a:lnTo>
                  <a:lnTo>
                    <a:pt x="313" y="451"/>
                  </a:lnTo>
                  <a:lnTo>
                    <a:pt x="316" y="449"/>
                  </a:lnTo>
                  <a:lnTo>
                    <a:pt x="318" y="448"/>
                  </a:lnTo>
                  <a:lnTo>
                    <a:pt x="320" y="447"/>
                  </a:lnTo>
                  <a:lnTo>
                    <a:pt x="321" y="446"/>
                  </a:lnTo>
                  <a:lnTo>
                    <a:pt x="365" y="421"/>
                  </a:lnTo>
                  <a:lnTo>
                    <a:pt x="199" y="135"/>
                  </a:lnTo>
                  <a:lnTo>
                    <a:pt x="108" y="268"/>
                  </a:lnTo>
                  <a:lnTo>
                    <a:pt x="0" y="192"/>
                  </a:lnTo>
                  <a:lnTo>
                    <a:pt x="105" y="56"/>
                  </a:lnTo>
                  <a:lnTo>
                    <a:pt x="116" y="46"/>
                  </a:lnTo>
                  <a:lnTo>
                    <a:pt x="130" y="42"/>
                  </a:lnTo>
                  <a:lnTo>
                    <a:pt x="148" y="38"/>
                  </a:lnTo>
                  <a:lnTo>
                    <a:pt x="170" y="33"/>
                  </a:lnTo>
                  <a:lnTo>
                    <a:pt x="192" y="28"/>
                  </a:lnTo>
                  <a:lnTo>
                    <a:pt x="214" y="23"/>
                  </a:lnTo>
                  <a:lnTo>
                    <a:pt x="235" y="19"/>
                  </a:lnTo>
                  <a:lnTo>
                    <a:pt x="263" y="12"/>
                  </a:lnTo>
                  <a:lnTo>
                    <a:pt x="287" y="7"/>
                  </a:lnTo>
                  <a:lnTo>
                    <a:pt x="305" y="3"/>
                  </a:lnTo>
                  <a:lnTo>
                    <a:pt x="3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40"/>
            <p:cNvSpPr>
              <a:spLocks noEditPoints="1"/>
            </p:cNvSpPr>
            <p:nvPr/>
          </p:nvSpPr>
          <p:spPr bwMode="auto">
            <a:xfrm>
              <a:off x="4538663" y="5959476"/>
              <a:ext cx="285750" cy="312738"/>
            </a:xfrm>
            <a:custGeom>
              <a:avLst/>
              <a:gdLst>
                <a:gd name="T0" fmla="*/ 1314 w 1982"/>
                <a:gd name="T1" fmla="*/ 1015 h 2171"/>
                <a:gd name="T2" fmla="*/ 1285 w 1982"/>
                <a:gd name="T3" fmla="*/ 1087 h 2171"/>
                <a:gd name="T4" fmla="*/ 1231 w 1982"/>
                <a:gd name="T5" fmla="*/ 1049 h 2171"/>
                <a:gd name="T6" fmla="*/ 1165 w 1982"/>
                <a:gd name="T7" fmla="*/ 1018 h 2171"/>
                <a:gd name="T8" fmla="*/ 896 w 1982"/>
                <a:gd name="T9" fmla="*/ 1275 h 2171"/>
                <a:gd name="T10" fmla="*/ 887 w 1982"/>
                <a:gd name="T11" fmla="*/ 1357 h 2171"/>
                <a:gd name="T12" fmla="*/ 956 w 1982"/>
                <a:gd name="T13" fmla="*/ 1426 h 2171"/>
                <a:gd name="T14" fmla="*/ 1066 w 1982"/>
                <a:gd name="T15" fmla="*/ 1533 h 2171"/>
                <a:gd name="T16" fmla="*/ 1131 w 1982"/>
                <a:gd name="T17" fmla="*/ 1593 h 2171"/>
                <a:gd name="T18" fmla="*/ 1197 w 1982"/>
                <a:gd name="T19" fmla="*/ 1617 h 2171"/>
                <a:gd name="T20" fmla="*/ 1245 w 1982"/>
                <a:gd name="T21" fmla="*/ 1549 h 2171"/>
                <a:gd name="T22" fmla="*/ 1607 w 1982"/>
                <a:gd name="T23" fmla="*/ 1483 h 2171"/>
                <a:gd name="T24" fmla="*/ 1635 w 1982"/>
                <a:gd name="T25" fmla="*/ 1404 h 2171"/>
                <a:gd name="T26" fmla="*/ 1676 w 1982"/>
                <a:gd name="T27" fmla="*/ 1273 h 2171"/>
                <a:gd name="T28" fmla="*/ 1692 w 1982"/>
                <a:gd name="T29" fmla="*/ 1204 h 2171"/>
                <a:gd name="T30" fmla="*/ 1588 w 1982"/>
                <a:gd name="T31" fmla="*/ 947 h 2171"/>
                <a:gd name="T32" fmla="*/ 712 w 1982"/>
                <a:gd name="T33" fmla="*/ 657 h 2171"/>
                <a:gd name="T34" fmla="*/ 618 w 1982"/>
                <a:gd name="T35" fmla="*/ 690 h 2171"/>
                <a:gd name="T36" fmla="*/ 466 w 1982"/>
                <a:gd name="T37" fmla="*/ 747 h 2171"/>
                <a:gd name="T38" fmla="*/ 380 w 1982"/>
                <a:gd name="T39" fmla="*/ 780 h 2171"/>
                <a:gd name="T40" fmla="*/ 347 w 1982"/>
                <a:gd name="T41" fmla="*/ 846 h 2171"/>
                <a:gd name="T42" fmla="*/ 430 w 1982"/>
                <a:gd name="T43" fmla="*/ 914 h 2171"/>
                <a:gd name="T44" fmla="*/ 349 w 1982"/>
                <a:gd name="T45" fmla="*/ 1085 h 2171"/>
                <a:gd name="T46" fmla="*/ 291 w 1982"/>
                <a:gd name="T47" fmla="*/ 1210 h 2171"/>
                <a:gd name="T48" fmla="*/ 333 w 1982"/>
                <a:gd name="T49" fmla="*/ 1285 h 2171"/>
                <a:gd name="T50" fmla="*/ 421 w 1982"/>
                <a:gd name="T51" fmla="*/ 1365 h 2171"/>
                <a:gd name="T52" fmla="*/ 502 w 1982"/>
                <a:gd name="T53" fmla="*/ 1434 h 2171"/>
                <a:gd name="T54" fmla="*/ 539 w 1982"/>
                <a:gd name="T55" fmla="*/ 1452 h 2171"/>
                <a:gd name="T56" fmla="*/ 809 w 1982"/>
                <a:gd name="T57" fmla="*/ 1451 h 2171"/>
                <a:gd name="T58" fmla="*/ 846 w 1982"/>
                <a:gd name="T59" fmla="*/ 1206 h 2171"/>
                <a:gd name="T60" fmla="*/ 821 w 1982"/>
                <a:gd name="T61" fmla="*/ 1140 h 2171"/>
                <a:gd name="T62" fmla="*/ 772 w 1982"/>
                <a:gd name="T63" fmla="*/ 1066 h 2171"/>
                <a:gd name="T64" fmla="*/ 866 w 1982"/>
                <a:gd name="T65" fmla="*/ 1095 h 2171"/>
                <a:gd name="T66" fmla="*/ 910 w 1982"/>
                <a:gd name="T67" fmla="*/ 1026 h 2171"/>
                <a:gd name="T68" fmla="*/ 768 w 1982"/>
                <a:gd name="T69" fmla="*/ 672 h 2171"/>
                <a:gd name="T70" fmla="*/ 1148 w 1982"/>
                <a:gd name="T71" fmla="*/ 209 h 2171"/>
                <a:gd name="T72" fmla="*/ 1056 w 1982"/>
                <a:gd name="T73" fmla="*/ 230 h 2171"/>
                <a:gd name="T74" fmla="*/ 921 w 1982"/>
                <a:gd name="T75" fmla="*/ 262 h 2171"/>
                <a:gd name="T76" fmla="*/ 747 w 1982"/>
                <a:gd name="T77" fmla="*/ 460 h 2171"/>
                <a:gd name="T78" fmla="*/ 731 w 1982"/>
                <a:gd name="T79" fmla="*/ 532 h 2171"/>
                <a:gd name="T80" fmla="*/ 932 w 1982"/>
                <a:gd name="T81" fmla="*/ 687 h 2171"/>
                <a:gd name="T82" fmla="*/ 996 w 1982"/>
                <a:gd name="T83" fmla="*/ 682 h 2171"/>
                <a:gd name="T84" fmla="*/ 1036 w 1982"/>
                <a:gd name="T85" fmla="*/ 712 h 2171"/>
                <a:gd name="T86" fmla="*/ 987 w 1982"/>
                <a:gd name="T87" fmla="*/ 776 h 2171"/>
                <a:gd name="T88" fmla="*/ 1046 w 1982"/>
                <a:gd name="T89" fmla="*/ 837 h 2171"/>
                <a:gd name="T90" fmla="*/ 1429 w 1982"/>
                <a:gd name="T91" fmla="*/ 899 h 2171"/>
                <a:gd name="T92" fmla="*/ 1462 w 1982"/>
                <a:gd name="T93" fmla="*/ 807 h 2171"/>
                <a:gd name="T94" fmla="*/ 1503 w 1982"/>
                <a:gd name="T95" fmla="*/ 652 h 2171"/>
                <a:gd name="T96" fmla="*/ 1527 w 1982"/>
                <a:gd name="T97" fmla="*/ 557 h 2171"/>
                <a:gd name="T98" fmla="*/ 1505 w 1982"/>
                <a:gd name="T99" fmla="*/ 480 h 2171"/>
                <a:gd name="T100" fmla="*/ 1380 w 1982"/>
                <a:gd name="T101" fmla="*/ 483 h 2171"/>
                <a:gd name="T102" fmla="*/ 1287 w 1982"/>
                <a:gd name="T103" fmla="*/ 324 h 2171"/>
                <a:gd name="T104" fmla="*/ 1229 w 1982"/>
                <a:gd name="T105" fmla="*/ 224 h 2171"/>
                <a:gd name="T106" fmla="*/ 1980 w 1982"/>
                <a:gd name="T107" fmla="*/ 0 h 2171"/>
                <a:gd name="T108" fmla="*/ 1864 w 1982"/>
                <a:gd name="T109" fmla="*/ 1838 h 2171"/>
                <a:gd name="T110" fmla="*/ 1700 w 1982"/>
                <a:gd name="T111" fmla="*/ 2076 h 2171"/>
                <a:gd name="T112" fmla="*/ 1407 w 1982"/>
                <a:gd name="T113" fmla="*/ 2171 h 2171"/>
                <a:gd name="T114" fmla="*/ 323 w 1982"/>
                <a:gd name="T115" fmla="*/ 2104 h 2171"/>
                <a:gd name="T116" fmla="*/ 133 w 1982"/>
                <a:gd name="T117" fmla="*/ 1885 h 2171"/>
                <a:gd name="T118" fmla="*/ 1 w 1982"/>
                <a:gd name="T119" fmla="*/ 4 h 2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82" h="2171">
                  <a:moveTo>
                    <a:pt x="1534" y="921"/>
                  </a:moveTo>
                  <a:lnTo>
                    <a:pt x="1517" y="923"/>
                  </a:lnTo>
                  <a:lnTo>
                    <a:pt x="1501" y="928"/>
                  </a:lnTo>
                  <a:lnTo>
                    <a:pt x="1332" y="1005"/>
                  </a:lnTo>
                  <a:lnTo>
                    <a:pt x="1324" y="1009"/>
                  </a:lnTo>
                  <a:lnTo>
                    <a:pt x="1314" y="1015"/>
                  </a:lnTo>
                  <a:lnTo>
                    <a:pt x="1304" y="1023"/>
                  </a:lnTo>
                  <a:lnTo>
                    <a:pt x="1293" y="1035"/>
                  </a:lnTo>
                  <a:lnTo>
                    <a:pt x="1286" y="1051"/>
                  </a:lnTo>
                  <a:lnTo>
                    <a:pt x="1283" y="1061"/>
                  </a:lnTo>
                  <a:lnTo>
                    <a:pt x="1283" y="1073"/>
                  </a:lnTo>
                  <a:lnTo>
                    <a:pt x="1285" y="1087"/>
                  </a:lnTo>
                  <a:lnTo>
                    <a:pt x="1292" y="1103"/>
                  </a:lnTo>
                  <a:lnTo>
                    <a:pt x="1307" y="1133"/>
                  </a:lnTo>
                  <a:lnTo>
                    <a:pt x="1238" y="1133"/>
                  </a:lnTo>
                  <a:lnTo>
                    <a:pt x="1238" y="1081"/>
                  </a:lnTo>
                  <a:lnTo>
                    <a:pt x="1236" y="1064"/>
                  </a:lnTo>
                  <a:lnTo>
                    <a:pt x="1231" y="1049"/>
                  </a:lnTo>
                  <a:lnTo>
                    <a:pt x="1224" y="1037"/>
                  </a:lnTo>
                  <a:lnTo>
                    <a:pt x="1215" y="1028"/>
                  </a:lnTo>
                  <a:lnTo>
                    <a:pt x="1204" y="1021"/>
                  </a:lnTo>
                  <a:lnTo>
                    <a:pt x="1192" y="1017"/>
                  </a:lnTo>
                  <a:lnTo>
                    <a:pt x="1179" y="1016"/>
                  </a:lnTo>
                  <a:lnTo>
                    <a:pt x="1165" y="1018"/>
                  </a:lnTo>
                  <a:lnTo>
                    <a:pt x="1152" y="1022"/>
                  </a:lnTo>
                  <a:lnTo>
                    <a:pt x="1141" y="1029"/>
                  </a:lnTo>
                  <a:lnTo>
                    <a:pt x="1132" y="1036"/>
                  </a:lnTo>
                  <a:lnTo>
                    <a:pt x="1125" y="1043"/>
                  </a:lnTo>
                  <a:lnTo>
                    <a:pt x="901" y="1270"/>
                  </a:lnTo>
                  <a:lnTo>
                    <a:pt x="896" y="1275"/>
                  </a:lnTo>
                  <a:lnTo>
                    <a:pt x="890" y="1283"/>
                  </a:lnTo>
                  <a:lnTo>
                    <a:pt x="885" y="1293"/>
                  </a:lnTo>
                  <a:lnTo>
                    <a:pt x="879" y="1305"/>
                  </a:lnTo>
                  <a:lnTo>
                    <a:pt x="877" y="1319"/>
                  </a:lnTo>
                  <a:lnTo>
                    <a:pt x="879" y="1338"/>
                  </a:lnTo>
                  <a:lnTo>
                    <a:pt x="887" y="1357"/>
                  </a:lnTo>
                  <a:lnTo>
                    <a:pt x="900" y="1372"/>
                  </a:lnTo>
                  <a:lnTo>
                    <a:pt x="905" y="1378"/>
                  </a:lnTo>
                  <a:lnTo>
                    <a:pt x="914" y="1386"/>
                  </a:lnTo>
                  <a:lnTo>
                    <a:pt x="925" y="1397"/>
                  </a:lnTo>
                  <a:lnTo>
                    <a:pt x="939" y="1411"/>
                  </a:lnTo>
                  <a:lnTo>
                    <a:pt x="956" y="1426"/>
                  </a:lnTo>
                  <a:lnTo>
                    <a:pt x="973" y="1443"/>
                  </a:lnTo>
                  <a:lnTo>
                    <a:pt x="991" y="1460"/>
                  </a:lnTo>
                  <a:lnTo>
                    <a:pt x="1011" y="1479"/>
                  </a:lnTo>
                  <a:lnTo>
                    <a:pt x="1030" y="1498"/>
                  </a:lnTo>
                  <a:lnTo>
                    <a:pt x="1048" y="1516"/>
                  </a:lnTo>
                  <a:lnTo>
                    <a:pt x="1066" y="1533"/>
                  </a:lnTo>
                  <a:lnTo>
                    <a:pt x="1083" y="1548"/>
                  </a:lnTo>
                  <a:lnTo>
                    <a:pt x="1097" y="1562"/>
                  </a:lnTo>
                  <a:lnTo>
                    <a:pt x="1110" y="1574"/>
                  </a:lnTo>
                  <a:lnTo>
                    <a:pt x="1120" y="1584"/>
                  </a:lnTo>
                  <a:lnTo>
                    <a:pt x="1127" y="1590"/>
                  </a:lnTo>
                  <a:lnTo>
                    <a:pt x="1131" y="1593"/>
                  </a:lnTo>
                  <a:lnTo>
                    <a:pt x="1137" y="1600"/>
                  </a:lnTo>
                  <a:lnTo>
                    <a:pt x="1146" y="1606"/>
                  </a:lnTo>
                  <a:lnTo>
                    <a:pt x="1157" y="1612"/>
                  </a:lnTo>
                  <a:lnTo>
                    <a:pt x="1169" y="1617"/>
                  </a:lnTo>
                  <a:lnTo>
                    <a:pt x="1185" y="1619"/>
                  </a:lnTo>
                  <a:lnTo>
                    <a:pt x="1197" y="1617"/>
                  </a:lnTo>
                  <a:lnTo>
                    <a:pt x="1209" y="1613"/>
                  </a:lnTo>
                  <a:lnTo>
                    <a:pt x="1220" y="1606"/>
                  </a:lnTo>
                  <a:lnTo>
                    <a:pt x="1230" y="1597"/>
                  </a:lnTo>
                  <a:lnTo>
                    <a:pt x="1237" y="1584"/>
                  </a:lnTo>
                  <a:lnTo>
                    <a:pt x="1243" y="1568"/>
                  </a:lnTo>
                  <a:lnTo>
                    <a:pt x="1245" y="1549"/>
                  </a:lnTo>
                  <a:lnTo>
                    <a:pt x="1245" y="1505"/>
                  </a:lnTo>
                  <a:lnTo>
                    <a:pt x="1560" y="1505"/>
                  </a:lnTo>
                  <a:lnTo>
                    <a:pt x="1569" y="1504"/>
                  </a:lnTo>
                  <a:lnTo>
                    <a:pt x="1581" y="1501"/>
                  </a:lnTo>
                  <a:lnTo>
                    <a:pt x="1595" y="1494"/>
                  </a:lnTo>
                  <a:lnTo>
                    <a:pt x="1607" y="1483"/>
                  </a:lnTo>
                  <a:lnTo>
                    <a:pt x="1616" y="1471"/>
                  </a:lnTo>
                  <a:lnTo>
                    <a:pt x="1622" y="1457"/>
                  </a:lnTo>
                  <a:lnTo>
                    <a:pt x="1625" y="1441"/>
                  </a:lnTo>
                  <a:lnTo>
                    <a:pt x="1627" y="1433"/>
                  </a:lnTo>
                  <a:lnTo>
                    <a:pt x="1630" y="1420"/>
                  </a:lnTo>
                  <a:lnTo>
                    <a:pt x="1635" y="1404"/>
                  </a:lnTo>
                  <a:lnTo>
                    <a:pt x="1640" y="1387"/>
                  </a:lnTo>
                  <a:lnTo>
                    <a:pt x="1646" y="1369"/>
                  </a:lnTo>
                  <a:lnTo>
                    <a:pt x="1651" y="1352"/>
                  </a:lnTo>
                  <a:lnTo>
                    <a:pt x="1660" y="1320"/>
                  </a:lnTo>
                  <a:lnTo>
                    <a:pt x="1669" y="1294"/>
                  </a:lnTo>
                  <a:lnTo>
                    <a:pt x="1676" y="1273"/>
                  </a:lnTo>
                  <a:lnTo>
                    <a:pt x="1681" y="1254"/>
                  </a:lnTo>
                  <a:lnTo>
                    <a:pt x="1685" y="1240"/>
                  </a:lnTo>
                  <a:lnTo>
                    <a:pt x="1688" y="1228"/>
                  </a:lnTo>
                  <a:lnTo>
                    <a:pt x="1690" y="1218"/>
                  </a:lnTo>
                  <a:lnTo>
                    <a:pt x="1691" y="1210"/>
                  </a:lnTo>
                  <a:lnTo>
                    <a:pt x="1692" y="1204"/>
                  </a:lnTo>
                  <a:lnTo>
                    <a:pt x="1691" y="1191"/>
                  </a:lnTo>
                  <a:lnTo>
                    <a:pt x="1688" y="1178"/>
                  </a:lnTo>
                  <a:lnTo>
                    <a:pt x="1688" y="1174"/>
                  </a:lnTo>
                  <a:lnTo>
                    <a:pt x="1601" y="971"/>
                  </a:lnTo>
                  <a:lnTo>
                    <a:pt x="1596" y="958"/>
                  </a:lnTo>
                  <a:lnTo>
                    <a:pt x="1588" y="947"/>
                  </a:lnTo>
                  <a:lnTo>
                    <a:pt x="1578" y="937"/>
                  </a:lnTo>
                  <a:lnTo>
                    <a:pt x="1565" y="928"/>
                  </a:lnTo>
                  <a:lnTo>
                    <a:pt x="1551" y="923"/>
                  </a:lnTo>
                  <a:lnTo>
                    <a:pt x="1534" y="921"/>
                  </a:lnTo>
                  <a:close/>
                  <a:moveTo>
                    <a:pt x="724" y="656"/>
                  </a:moveTo>
                  <a:lnTo>
                    <a:pt x="712" y="657"/>
                  </a:lnTo>
                  <a:lnTo>
                    <a:pt x="699" y="660"/>
                  </a:lnTo>
                  <a:lnTo>
                    <a:pt x="691" y="663"/>
                  </a:lnTo>
                  <a:lnTo>
                    <a:pt x="678" y="668"/>
                  </a:lnTo>
                  <a:lnTo>
                    <a:pt x="661" y="674"/>
                  </a:lnTo>
                  <a:lnTo>
                    <a:pt x="641" y="682"/>
                  </a:lnTo>
                  <a:lnTo>
                    <a:pt x="618" y="690"/>
                  </a:lnTo>
                  <a:lnTo>
                    <a:pt x="594" y="699"/>
                  </a:lnTo>
                  <a:lnTo>
                    <a:pt x="567" y="709"/>
                  </a:lnTo>
                  <a:lnTo>
                    <a:pt x="541" y="718"/>
                  </a:lnTo>
                  <a:lnTo>
                    <a:pt x="514" y="728"/>
                  </a:lnTo>
                  <a:lnTo>
                    <a:pt x="489" y="738"/>
                  </a:lnTo>
                  <a:lnTo>
                    <a:pt x="466" y="747"/>
                  </a:lnTo>
                  <a:lnTo>
                    <a:pt x="444" y="755"/>
                  </a:lnTo>
                  <a:lnTo>
                    <a:pt x="426" y="762"/>
                  </a:lnTo>
                  <a:lnTo>
                    <a:pt x="412" y="767"/>
                  </a:lnTo>
                  <a:lnTo>
                    <a:pt x="402" y="771"/>
                  </a:lnTo>
                  <a:lnTo>
                    <a:pt x="397" y="773"/>
                  </a:lnTo>
                  <a:lnTo>
                    <a:pt x="380" y="780"/>
                  </a:lnTo>
                  <a:lnTo>
                    <a:pt x="366" y="790"/>
                  </a:lnTo>
                  <a:lnTo>
                    <a:pt x="356" y="803"/>
                  </a:lnTo>
                  <a:lnTo>
                    <a:pt x="349" y="817"/>
                  </a:lnTo>
                  <a:lnTo>
                    <a:pt x="346" y="832"/>
                  </a:lnTo>
                  <a:lnTo>
                    <a:pt x="346" y="838"/>
                  </a:lnTo>
                  <a:lnTo>
                    <a:pt x="347" y="846"/>
                  </a:lnTo>
                  <a:lnTo>
                    <a:pt x="350" y="855"/>
                  </a:lnTo>
                  <a:lnTo>
                    <a:pt x="355" y="865"/>
                  </a:lnTo>
                  <a:lnTo>
                    <a:pt x="362" y="875"/>
                  </a:lnTo>
                  <a:lnTo>
                    <a:pt x="373" y="885"/>
                  </a:lnTo>
                  <a:lnTo>
                    <a:pt x="388" y="894"/>
                  </a:lnTo>
                  <a:lnTo>
                    <a:pt x="430" y="914"/>
                  </a:lnTo>
                  <a:lnTo>
                    <a:pt x="415" y="945"/>
                  </a:lnTo>
                  <a:lnTo>
                    <a:pt x="403" y="971"/>
                  </a:lnTo>
                  <a:lnTo>
                    <a:pt x="389" y="998"/>
                  </a:lnTo>
                  <a:lnTo>
                    <a:pt x="376" y="1027"/>
                  </a:lnTo>
                  <a:lnTo>
                    <a:pt x="362" y="1057"/>
                  </a:lnTo>
                  <a:lnTo>
                    <a:pt x="349" y="1085"/>
                  </a:lnTo>
                  <a:lnTo>
                    <a:pt x="335" y="1112"/>
                  </a:lnTo>
                  <a:lnTo>
                    <a:pt x="323" y="1138"/>
                  </a:lnTo>
                  <a:lnTo>
                    <a:pt x="312" y="1160"/>
                  </a:lnTo>
                  <a:lnTo>
                    <a:pt x="304" y="1179"/>
                  </a:lnTo>
                  <a:lnTo>
                    <a:pt x="297" y="1195"/>
                  </a:lnTo>
                  <a:lnTo>
                    <a:pt x="291" y="1210"/>
                  </a:lnTo>
                  <a:lnTo>
                    <a:pt x="290" y="1227"/>
                  </a:lnTo>
                  <a:lnTo>
                    <a:pt x="293" y="1243"/>
                  </a:lnTo>
                  <a:lnTo>
                    <a:pt x="301" y="1258"/>
                  </a:lnTo>
                  <a:lnTo>
                    <a:pt x="312" y="1270"/>
                  </a:lnTo>
                  <a:lnTo>
                    <a:pt x="326" y="1280"/>
                  </a:lnTo>
                  <a:lnTo>
                    <a:pt x="333" y="1285"/>
                  </a:lnTo>
                  <a:lnTo>
                    <a:pt x="344" y="1294"/>
                  </a:lnTo>
                  <a:lnTo>
                    <a:pt x="356" y="1305"/>
                  </a:lnTo>
                  <a:lnTo>
                    <a:pt x="369" y="1317"/>
                  </a:lnTo>
                  <a:lnTo>
                    <a:pt x="383" y="1330"/>
                  </a:lnTo>
                  <a:lnTo>
                    <a:pt x="396" y="1343"/>
                  </a:lnTo>
                  <a:lnTo>
                    <a:pt x="421" y="1365"/>
                  </a:lnTo>
                  <a:lnTo>
                    <a:pt x="441" y="1383"/>
                  </a:lnTo>
                  <a:lnTo>
                    <a:pt x="457" y="1398"/>
                  </a:lnTo>
                  <a:lnTo>
                    <a:pt x="473" y="1411"/>
                  </a:lnTo>
                  <a:lnTo>
                    <a:pt x="484" y="1421"/>
                  </a:lnTo>
                  <a:lnTo>
                    <a:pt x="494" y="1428"/>
                  </a:lnTo>
                  <a:lnTo>
                    <a:pt x="502" y="1434"/>
                  </a:lnTo>
                  <a:lnTo>
                    <a:pt x="509" y="1439"/>
                  </a:lnTo>
                  <a:lnTo>
                    <a:pt x="515" y="1442"/>
                  </a:lnTo>
                  <a:lnTo>
                    <a:pt x="521" y="1444"/>
                  </a:lnTo>
                  <a:lnTo>
                    <a:pt x="526" y="1446"/>
                  </a:lnTo>
                  <a:lnTo>
                    <a:pt x="531" y="1448"/>
                  </a:lnTo>
                  <a:lnTo>
                    <a:pt x="539" y="1452"/>
                  </a:lnTo>
                  <a:lnTo>
                    <a:pt x="763" y="1461"/>
                  </a:lnTo>
                  <a:lnTo>
                    <a:pt x="765" y="1461"/>
                  </a:lnTo>
                  <a:lnTo>
                    <a:pt x="769" y="1461"/>
                  </a:lnTo>
                  <a:lnTo>
                    <a:pt x="772" y="1461"/>
                  </a:lnTo>
                  <a:lnTo>
                    <a:pt x="792" y="1459"/>
                  </a:lnTo>
                  <a:lnTo>
                    <a:pt x="809" y="1451"/>
                  </a:lnTo>
                  <a:lnTo>
                    <a:pt x="825" y="1440"/>
                  </a:lnTo>
                  <a:lnTo>
                    <a:pt x="832" y="1432"/>
                  </a:lnTo>
                  <a:lnTo>
                    <a:pt x="838" y="1420"/>
                  </a:lnTo>
                  <a:lnTo>
                    <a:pt x="843" y="1406"/>
                  </a:lnTo>
                  <a:lnTo>
                    <a:pt x="844" y="1388"/>
                  </a:lnTo>
                  <a:lnTo>
                    <a:pt x="846" y="1206"/>
                  </a:lnTo>
                  <a:lnTo>
                    <a:pt x="846" y="1197"/>
                  </a:lnTo>
                  <a:lnTo>
                    <a:pt x="845" y="1185"/>
                  </a:lnTo>
                  <a:lnTo>
                    <a:pt x="843" y="1172"/>
                  </a:lnTo>
                  <a:lnTo>
                    <a:pt x="837" y="1159"/>
                  </a:lnTo>
                  <a:lnTo>
                    <a:pt x="828" y="1146"/>
                  </a:lnTo>
                  <a:lnTo>
                    <a:pt x="821" y="1140"/>
                  </a:lnTo>
                  <a:lnTo>
                    <a:pt x="812" y="1135"/>
                  </a:lnTo>
                  <a:lnTo>
                    <a:pt x="802" y="1130"/>
                  </a:lnTo>
                  <a:lnTo>
                    <a:pt x="789" y="1128"/>
                  </a:lnTo>
                  <a:lnTo>
                    <a:pt x="773" y="1128"/>
                  </a:lnTo>
                  <a:lnTo>
                    <a:pt x="742" y="1128"/>
                  </a:lnTo>
                  <a:lnTo>
                    <a:pt x="772" y="1066"/>
                  </a:lnTo>
                  <a:lnTo>
                    <a:pt x="790" y="1074"/>
                  </a:lnTo>
                  <a:lnTo>
                    <a:pt x="806" y="1082"/>
                  </a:lnTo>
                  <a:lnTo>
                    <a:pt x="821" y="1089"/>
                  </a:lnTo>
                  <a:lnTo>
                    <a:pt x="837" y="1094"/>
                  </a:lnTo>
                  <a:lnTo>
                    <a:pt x="852" y="1096"/>
                  </a:lnTo>
                  <a:lnTo>
                    <a:pt x="866" y="1095"/>
                  </a:lnTo>
                  <a:lnTo>
                    <a:pt x="879" y="1090"/>
                  </a:lnTo>
                  <a:lnTo>
                    <a:pt x="891" y="1082"/>
                  </a:lnTo>
                  <a:lnTo>
                    <a:pt x="900" y="1072"/>
                  </a:lnTo>
                  <a:lnTo>
                    <a:pt x="907" y="1057"/>
                  </a:lnTo>
                  <a:lnTo>
                    <a:pt x="910" y="1041"/>
                  </a:lnTo>
                  <a:lnTo>
                    <a:pt x="910" y="1026"/>
                  </a:lnTo>
                  <a:lnTo>
                    <a:pt x="907" y="1013"/>
                  </a:lnTo>
                  <a:lnTo>
                    <a:pt x="904" y="1002"/>
                  </a:lnTo>
                  <a:lnTo>
                    <a:pt x="792" y="706"/>
                  </a:lnTo>
                  <a:lnTo>
                    <a:pt x="786" y="694"/>
                  </a:lnTo>
                  <a:lnTo>
                    <a:pt x="778" y="682"/>
                  </a:lnTo>
                  <a:lnTo>
                    <a:pt x="768" y="672"/>
                  </a:lnTo>
                  <a:lnTo>
                    <a:pt x="755" y="663"/>
                  </a:lnTo>
                  <a:lnTo>
                    <a:pt x="741" y="658"/>
                  </a:lnTo>
                  <a:lnTo>
                    <a:pt x="724" y="656"/>
                  </a:lnTo>
                  <a:close/>
                  <a:moveTo>
                    <a:pt x="1179" y="201"/>
                  </a:moveTo>
                  <a:lnTo>
                    <a:pt x="1163" y="203"/>
                  </a:lnTo>
                  <a:lnTo>
                    <a:pt x="1148" y="209"/>
                  </a:lnTo>
                  <a:lnTo>
                    <a:pt x="1139" y="211"/>
                  </a:lnTo>
                  <a:lnTo>
                    <a:pt x="1126" y="214"/>
                  </a:lnTo>
                  <a:lnTo>
                    <a:pt x="1109" y="218"/>
                  </a:lnTo>
                  <a:lnTo>
                    <a:pt x="1092" y="222"/>
                  </a:lnTo>
                  <a:lnTo>
                    <a:pt x="1074" y="226"/>
                  </a:lnTo>
                  <a:lnTo>
                    <a:pt x="1056" y="230"/>
                  </a:lnTo>
                  <a:lnTo>
                    <a:pt x="1021" y="237"/>
                  </a:lnTo>
                  <a:lnTo>
                    <a:pt x="991" y="244"/>
                  </a:lnTo>
                  <a:lnTo>
                    <a:pt x="968" y="250"/>
                  </a:lnTo>
                  <a:lnTo>
                    <a:pt x="949" y="254"/>
                  </a:lnTo>
                  <a:lnTo>
                    <a:pt x="932" y="258"/>
                  </a:lnTo>
                  <a:lnTo>
                    <a:pt x="921" y="262"/>
                  </a:lnTo>
                  <a:lnTo>
                    <a:pt x="912" y="266"/>
                  </a:lnTo>
                  <a:lnTo>
                    <a:pt x="905" y="269"/>
                  </a:lnTo>
                  <a:lnTo>
                    <a:pt x="897" y="274"/>
                  </a:lnTo>
                  <a:lnTo>
                    <a:pt x="890" y="280"/>
                  </a:lnTo>
                  <a:lnTo>
                    <a:pt x="882" y="285"/>
                  </a:lnTo>
                  <a:lnTo>
                    <a:pt x="747" y="460"/>
                  </a:lnTo>
                  <a:lnTo>
                    <a:pt x="742" y="467"/>
                  </a:lnTo>
                  <a:lnTo>
                    <a:pt x="736" y="476"/>
                  </a:lnTo>
                  <a:lnTo>
                    <a:pt x="731" y="488"/>
                  </a:lnTo>
                  <a:lnTo>
                    <a:pt x="728" y="501"/>
                  </a:lnTo>
                  <a:lnTo>
                    <a:pt x="727" y="516"/>
                  </a:lnTo>
                  <a:lnTo>
                    <a:pt x="731" y="532"/>
                  </a:lnTo>
                  <a:lnTo>
                    <a:pt x="737" y="545"/>
                  </a:lnTo>
                  <a:lnTo>
                    <a:pt x="747" y="557"/>
                  </a:lnTo>
                  <a:lnTo>
                    <a:pt x="759" y="567"/>
                  </a:lnTo>
                  <a:lnTo>
                    <a:pt x="911" y="674"/>
                  </a:lnTo>
                  <a:lnTo>
                    <a:pt x="921" y="681"/>
                  </a:lnTo>
                  <a:lnTo>
                    <a:pt x="932" y="687"/>
                  </a:lnTo>
                  <a:lnTo>
                    <a:pt x="946" y="692"/>
                  </a:lnTo>
                  <a:lnTo>
                    <a:pt x="961" y="693"/>
                  </a:lnTo>
                  <a:lnTo>
                    <a:pt x="967" y="693"/>
                  </a:lnTo>
                  <a:lnTo>
                    <a:pt x="976" y="691"/>
                  </a:lnTo>
                  <a:lnTo>
                    <a:pt x="986" y="688"/>
                  </a:lnTo>
                  <a:lnTo>
                    <a:pt x="996" y="682"/>
                  </a:lnTo>
                  <a:lnTo>
                    <a:pt x="1007" y="673"/>
                  </a:lnTo>
                  <a:lnTo>
                    <a:pt x="1017" y="660"/>
                  </a:lnTo>
                  <a:lnTo>
                    <a:pt x="1034" y="635"/>
                  </a:lnTo>
                  <a:lnTo>
                    <a:pt x="1069" y="694"/>
                  </a:lnTo>
                  <a:lnTo>
                    <a:pt x="1052" y="703"/>
                  </a:lnTo>
                  <a:lnTo>
                    <a:pt x="1036" y="712"/>
                  </a:lnTo>
                  <a:lnTo>
                    <a:pt x="1023" y="719"/>
                  </a:lnTo>
                  <a:lnTo>
                    <a:pt x="1008" y="731"/>
                  </a:lnTo>
                  <a:lnTo>
                    <a:pt x="997" y="744"/>
                  </a:lnTo>
                  <a:lnTo>
                    <a:pt x="991" y="756"/>
                  </a:lnTo>
                  <a:lnTo>
                    <a:pt x="988" y="767"/>
                  </a:lnTo>
                  <a:lnTo>
                    <a:pt x="987" y="776"/>
                  </a:lnTo>
                  <a:lnTo>
                    <a:pt x="988" y="782"/>
                  </a:lnTo>
                  <a:lnTo>
                    <a:pt x="992" y="797"/>
                  </a:lnTo>
                  <a:lnTo>
                    <a:pt x="1000" y="810"/>
                  </a:lnTo>
                  <a:lnTo>
                    <a:pt x="1013" y="821"/>
                  </a:lnTo>
                  <a:lnTo>
                    <a:pt x="1028" y="830"/>
                  </a:lnTo>
                  <a:lnTo>
                    <a:pt x="1046" y="837"/>
                  </a:lnTo>
                  <a:lnTo>
                    <a:pt x="1356" y="915"/>
                  </a:lnTo>
                  <a:lnTo>
                    <a:pt x="1366" y="918"/>
                  </a:lnTo>
                  <a:lnTo>
                    <a:pt x="1379" y="919"/>
                  </a:lnTo>
                  <a:lnTo>
                    <a:pt x="1398" y="917"/>
                  </a:lnTo>
                  <a:lnTo>
                    <a:pt x="1414" y="910"/>
                  </a:lnTo>
                  <a:lnTo>
                    <a:pt x="1429" y="899"/>
                  </a:lnTo>
                  <a:lnTo>
                    <a:pt x="1440" y="883"/>
                  </a:lnTo>
                  <a:lnTo>
                    <a:pt x="1447" y="866"/>
                  </a:lnTo>
                  <a:lnTo>
                    <a:pt x="1449" y="858"/>
                  </a:lnTo>
                  <a:lnTo>
                    <a:pt x="1452" y="845"/>
                  </a:lnTo>
                  <a:lnTo>
                    <a:pt x="1457" y="828"/>
                  </a:lnTo>
                  <a:lnTo>
                    <a:pt x="1462" y="807"/>
                  </a:lnTo>
                  <a:lnTo>
                    <a:pt x="1468" y="784"/>
                  </a:lnTo>
                  <a:lnTo>
                    <a:pt x="1475" y="759"/>
                  </a:lnTo>
                  <a:lnTo>
                    <a:pt x="1481" y="731"/>
                  </a:lnTo>
                  <a:lnTo>
                    <a:pt x="1489" y="704"/>
                  </a:lnTo>
                  <a:lnTo>
                    <a:pt x="1496" y="678"/>
                  </a:lnTo>
                  <a:lnTo>
                    <a:pt x="1503" y="652"/>
                  </a:lnTo>
                  <a:lnTo>
                    <a:pt x="1509" y="628"/>
                  </a:lnTo>
                  <a:lnTo>
                    <a:pt x="1514" y="606"/>
                  </a:lnTo>
                  <a:lnTo>
                    <a:pt x="1519" y="588"/>
                  </a:lnTo>
                  <a:lnTo>
                    <a:pt x="1523" y="572"/>
                  </a:lnTo>
                  <a:lnTo>
                    <a:pt x="1525" y="562"/>
                  </a:lnTo>
                  <a:lnTo>
                    <a:pt x="1527" y="557"/>
                  </a:lnTo>
                  <a:lnTo>
                    <a:pt x="1529" y="548"/>
                  </a:lnTo>
                  <a:lnTo>
                    <a:pt x="1530" y="536"/>
                  </a:lnTo>
                  <a:lnTo>
                    <a:pt x="1529" y="522"/>
                  </a:lnTo>
                  <a:lnTo>
                    <a:pt x="1525" y="507"/>
                  </a:lnTo>
                  <a:lnTo>
                    <a:pt x="1517" y="492"/>
                  </a:lnTo>
                  <a:lnTo>
                    <a:pt x="1505" y="480"/>
                  </a:lnTo>
                  <a:lnTo>
                    <a:pt x="1489" y="473"/>
                  </a:lnTo>
                  <a:lnTo>
                    <a:pt x="1470" y="470"/>
                  </a:lnTo>
                  <a:lnTo>
                    <a:pt x="1451" y="473"/>
                  </a:lnTo>
                  <a:lnTo>
                    <a:pt x="1431" y="481"/>
                  </a:lnTo>
                  <a:lnTo>
                    <a:pt x="1391" y="504"/>
                  </a:lnTo>
                  <a:lnTo>
                    <a:pt x="1380" y="483"/>
                  </a:lnTo>
                  <a:lnTo>
                    <a:pt x="1366" y="460"/>
                  </a:lnTo>
                  <a:lnTo>
                    <a:pt x="1350" y="433"/>
                  </a:lnTo>
                  <a:lnTo>
                    <a:pt x="1335" y="405"/>
                  </a:lnTo>
                  <a:lnTo>
                    <a:pt x="1318" y="377"/>
                  </a:lnTo>
                  <a:lnTo>
                    <a:pt x="1301" y="348"/>
                  </a:lnTo>
                  <a:lnTo>
                    <a:pt x="1287" y="324"/>
                  </a:lnTo>
                  <a:lnTo>
                    <a:pt x="1275" y="302"/>
                  </a:lnTo>
                  <a:lnTo>
                    <a:pt x="1263" y="280"/>
                  </a:lnTo>
                  <a:lnTo>
                    <a:pt x="1252" y="261"/>
                  </a:lnTo>
                  <a:lnTo>
                    <a:pt x="1243" y="245"/>
                  </a:lnTo>
                  <a:lnTo>
                    <a:pt x="1235" y="233"/>
                  </a:lnTo>
                  <a:lnTo>
                    <a:pt x="1229" y="224"/>
                  </a:lnTo>
                  <a:lnTo>
                    <a:pt x="1220" y="215"/>
                  </a:lnTo>
                  <a:lnTo>
                    <a:pt x="1209" y="208"/>
                  </a:lnTo>
                  <a:lnTo>
                    <a:pt x="1195" y="203"/>
                  </a:lnTo>
                  <a:lnTo>
                    <a:pt x="1179" y="201"/>
                  </a:lnTo>
                  <a:close/>
                  <a:moveTo>
                    <a:pt x="1" y="0"/>
                  </a:moveTo>
                  <a:lnTo>
                    <a:pt x="1980" y="0"/>
                  </a:lnTo>
                  <a:lnTo>
                    <a:pt x="1981" y="4"/>
                  </a:lnTo>
                  <a:lnTo>
                    <a:pt x="1981" y="8"/>
                  </a:lnTo>
                  <a:lnTo>
                    <a:pt x="1982" y="11"/>
                  </a:lnTo>
                  <a:lnTo>
                    <a:pt x="1876" y="1739"/>
                  </a:lnTo>
                  <a:lnTo>
                    <a:pt x="1873" y="1789"/>
                  </a:lnTo>
                  <a:lnTo>
                    <a:pt x="1864" y="1838"/>
                  </a:lnTo>
                  <a:lnTo>
                    <a:pt x="1849" y="1885"/>
                  </a:lnTo>
                  <a:lnTo>
                    <a:pt x="1828" y="1929"/>
                  </a:lnTo>
                  <a:lnTo>
                    <a:pt x="1803" y="1971"/>
                  </a:lnTo>
                  <a:lnTo>
                    <a:pt x="1773" y="2009"/>
                  </a:lnTo>
                  <a:lnTo>
                    <a:pt x="1739" y="2044"/>
                  </a:lnTo>
                  <a:lnTo>
                    <a:pt x="1700" y="2076"/>
                  </a:lnTo>
                  <a:lnTo>
                    <a:pt x="1658" y="2104"/>
                  </a:lnTo>
                  <a:lnTo>
                    <a:pt x="1614" y="2127"/>
                  </a:lnTo>
                  <a:lnTo>
                    <a:pt x="1566" y="2146"/>
                  </a:lnTo>
                  <a:lnTo>
                    <a:pt x="1515" y="2160"/>
                  </a:lnTo>
                  <a:lnTo>
                    <a:pt x="1462" y="2168"/>
                  </a:lnTo>
                  <a:lnTo>
                    <a:pt x="1407" y="2171"/>
                  </a:lnTo>
                  <a:lnTo>
                    <a:pt x="574" y="2171"/>
                  </a:lnTo>
                  <a:lnTo>
                    <a:pt x="520" y="2168"/>
                  </a:lnTo>
                  <a:lnTo>
                    <a:pt x="467" y="2160"/>
                  </a:lnTo>
                  <a:lnTo>
                    <a:pt x="416" y="2146"/>
                  </a:lnTo>
                  <a:lnTo>
                    <a:pt x="368" y="2127"/>
                  </a:lnTo>
                  <a:lnTo>
                    <a:pt x="323" y="2104"/>
                  </a:lnTo>
                  <a:lnTo>
                    <a:pt x="282" y="2076"/>
                  </a:lnTo>
                  <a:lnTo>
                    <a:pt x="243" y="2044"/>
                  </a:lnTo>
                  <a:lnTo>
                    <a:pt x="209" y="2009"/>
                  </a:lnTo>
                  <a:lnTo>
                    <a:pt x="179" y="1971"/>
                  </a:lnTo>
                  <a:lnTo>
                    <a:pt x="153" y="1929"/>
                  </a:lnTo>
                  <a:lnTo>
                    <a:pt x="133" y="1885"/>
                  </a:lnTo>
                  <a:lnTo>
                    <a:pt x="119" y="1838"/>
                  </a:lnTo>
                  <a:lnTo>
                    <a:pt x="110" y="1789"/>
                  </a:lnTo>
                  <a:lnTo>
                    <a:pt x="107" y="1739"/>
                  </a:lnTo>
                  <a:lnTo>
                    <a:pt x="0" y="11"/>
                  </a:lnTo>
                  <a:lnTo>
                    <a:pt x="1" y="8"/>
                  </a:lnTo>
                  <a:lnTo>
                    <a:pt x="1" y="4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41"/>
            <p:cNvSpPr>
              <a:spLocks noEditPoints="1"/>
            </p:cNvSpPr>
            <p:nvPr/>
          </p:nvSpPr>
          <p:spPr bwMode="auto">
            <a:xfrm>
              <a:off x="4522788" y="5819776"/>
              <a:ext cx="319088" cy="119063"/>
            </a:xfrm>
            <a:custGeom>
              <a:avLst/>
              <a:gdLst>
                <a:gd name="T0" fmla="*/ 839 w 2208"/>
                <a:gd name="T1" fmla="*/ 111 h 829"/>
                <a:gd name="T2" fmla="*/ 791 w 2208"/>
                <a:gd name="T3" fmla="*/ 131 h 829"/>
                <a:gd name="T4" fmla="*/ 756 w 2208"/>
                <a:gd name="T5" fmla="*/ 165 h 829"/>
                <a:gd name="T6" fmla="*/ 734 w 2208"/>
                <a:gd name="T7" fmla="*/ 212 h 829"/>
                <a:gd name="T8" fmla="*/ 1399 w 2208"/>
                <a:gd name="T9" fmla="*/ 187 h 829"/>
                <a:gd name="T10" fmla="*/ 1370 w 2208"/>
                <a:gd name="T11" fmla="*/ 146 h 829"/>
                <a:gd name="T12" fmla="*/ 1328 w 2208"/>
                <a:gd name="T13" fmla="*/ 119 h 829"/>
                <a:gd name="T14" fmla="*/ 1277 w 2208"/>
                <a:gd name="T15" fmla="*/ 109 h 829"/>
                <a:gd name="T16" fmla="*/ 865 w 2208"/>
                <a:gd name="T17" fmla="*/ 0 h 829"/>
                <a:gd name="T18" fmla="*/ 1314 w 2208"/>
                <a:gd name="T19" fmla="*/ 2 h 829"/>
                <a:gd name="T20" fmla="*/ 1382 w 2208"/>
                <a:gd name="T21" fmla="*/ 23 h 829"/>
                <a:gd name="T22" fmla="*/ 1440 w 2208"/>
                <a:gd name="T23" fmla="*/ 61 h 829"/>
                <a:gd name="T24" fmla="*/ 1485 w 2208"/>
                <a:gd name="T25" fmla="*/ 113 h 829"/>
                <a:gd name="T26" fmla="*/ 1513 w 2208"/>
                <a:gd name="T27" fmla="*/ 176 h 829"/>
                <a:gd name="T28" fmla="*/ 1829 w 2208"/>
                <a:gd name="T29" fmla="*/ 212 h 829"/>
                <a:gd name="T30" fmla="*/ 1922 w 2208"/>
                <a:gd name="T31" fmla="*/ 223 h 829"/>
                <a:gd name="T32" fmla="*/ 2007 w 2208"/>
                <a:gd name="T33" fmla="*/ 256 h 829"/>
                <a:gd name="T34" fmla="*/ 2081 w 2208"/>
                <a:gd name="T35" fmla="*/ 306 h 829"/>
                <a:gd name="T36" fmla="*/ 2140 w 2208"/>
                <a:gd name="T37" fmla="*/ 372 h 829"/>
                <a:gd name="T38" fmla="*/ 2182 w 2208"/>
                <a:gd name="T39" fmla="*/ 451 h 829"/>
                <a:gd name="T40" fmla="*/ 2205 w 2208"/>
                <a:gd name="T41" fmla="*/ 539 h 829"/>
                <a:gd name="T42" fmla="*/ 2205 w 2208"/>
                <a:gd name="T43" fmla="*/ 632 h 829"/>
                <a:gd name="T44" fmla="*/ 2182 w 2208"/>
                <a:gd name="T45" fmla="*/ 718 h 829"/>
                <a:gd name="T46" fmla="*/ 2141 w 2208"/>
                <a:gd name="T47" fmla="*/ 794 h 829"/>
                <a:gd name="T48" fmla="*/ 95 w 2208"/>
                <a:gd name="T49" fmla="*/ 829 h 829"/>
                <a:gd name="T50" fmla="*/ 44 w 2208"/>
                <a:gd name="T51" fmla="*/ 757 h 829"/>
                <a:gd name="T52" fmla="*/ 11 w 2208"/>
                <a:gd name="T53" fmla="*/ 676 h 829"/>
                <a:gd name="T54" fmla="*/ 0 w 2208"/>
                <a:gd name="T55" fmla="*/ 586 h 829"/>
                <a:gd name="T56" fmla="*/ 11 w 2208"/>
                <a:gd name="T57" fmla="*/ 493 h 829"/>
                <a:gd name="T58" fmla="*/ 45 w 2208"/>
                <a:gd name="T59" fmla="*/ 410 h 829"/>
                <a:gd name="T60" fmla="*/ 96 w 2208"/>
                <a:gd name="T61" fmla="*/ 337 h 829"/>
                <a:gd name="T62" fmla="*/ 162 w 2208"/>
                <a:gd name="T63" fmla="*/ 279 h 829"/>
                <a:gd name="T64" fmla="*/ 241 w 2208"/>
                <a:gd name="T65" fmla="*/ 237 h 829"/>
                <a:gd name="T66" fmla="*/ 330 w 2208"/>
                <a:gd name="T67" fmla="*/ 215 h 829"/>
                <a:gd name="T68" fmla="*/ 621 w 2208"/>
                <a:gd name="T69" fmla="*/ 212 h 829"/>
                <a:gd name="T70" fmla="*/ 641 w 2208"/>
                <a:gd name="T71" fmla="*/ 144 h 829"/>
                <a:gd name="T72" fmla="*/ 678 w 2208"/>
                <a:gd name="T73" fmla="*/ 86 h 829"/>
                <a:gd name="T74" fmla="*/ 730 w 2208"/>
                <a:gd name="T75" fmla="*/ 40 h 829"/>
                <a:gd name="T76" fmla="*/ 793 w 2208"/>
                <a:gd name="T77" fmla="*/ 10 h 829"/>
                <a:gd name="T78" fmla="*/ 865 w 2208"/>
                <a:gd name="T79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08" h="829">
                  <a:moveTo>
                    <a:pt x="865" y="109"/>
                  </a:moveTo>
                  <a:lnTo>
                    <a:pt x="839" y="111"/>
                  </a:lnTo>
                  <a:lnTo>
                    <a:pt x="814" y="119"/>
                  </a:lnTo>
                  <a:lnTo>
                    <a:pt x="791" y="131"/>
                  </a:lnTo>
                  <a:lnTo>
                    <a:pt x="772" y="146"/>
                  </a:lnTo>
                  <a:lnTo>
                    <a:pt x="756" y="165"/>
                  </a:lnTo>
                  <a:lnTo>
                    <a:pt x="742" y="187"/>
                  </a:lnTo>
                  <a:lnTo>
                    <a:pt x="734" y="212"/>
                  </a:lnTo>
                  <a:lnTo>
                    <a:pt x="1407" y="212"/>
                  </a:lnTo>
                  <a:lnTo>
                    <a:pt x="1399" y="187"/>
                  </a:lnTo>
                  <a:lnTo>
                    <a:pt x="1386" y="165"/>
                  </a:lnTo>
                  <a:lnTo>
                    <a:pt x="1370" y="146"/>
                  </a:lnTo>
                  <a:lnTo>
                    <a:pt x="1350" y="131"/>
                  </a:lnTo>
                  <a:lnTo>
                    <a:pt x="1328" y="119"/>
                  </a:lnTo>
                  <a:lnTo>
                    <a:pt x="1304" y="111"/>
                  </a:lnTo>
                  <a:lnTo>
                    <a:pt x="1277" y="109"/>
                  </a:lnTo>
                  <a:lnTo>
                    <a:pt x="865" y="109"/>
                  </a:lnTo>
                  <a:close/>
                  <a:moveTo>
                    <a:pt x="865" y="0"/>
                  </a:moveTo>
                  <a:lnTo>
                    <a:pt x="1277" y="0"/>
                  </a:lnTo>
                  <a:lnTo>
                    <a:pt x="1314" y="2"/>
                  </a:lnTo>
                  <a:lnTo>
                    <a:pt x="1348" y="10"/>
                  </a:lnTo>
                  <a:lnTo>
                    <a:pt x="1382" y="23"/>
                  </a:lnTo>
                  <a:lnTo>
                    <a:pt x="1412" y="40"/>
                  </a:lnTo>
                  <a:lnTo>
                    <a:pt x="1440" y="61"/>
                  </a:lnTo>
                  <a:lnTo>
                    <a:pt x="1464" y="86"/>
                  </a:lnTo>
                  <a:lnTo>
                    <a:pt x="1485" y="113"/>
                  </a:lnTo>
                  <a:lnTo>
                    <a:pt x="1501" y="144"/>
                  </a:lnTo>
                  <a:lnTo>
                    <a:pt x="1513" y="176"/>
                  </a:lnTo>
                  <a:lnTo>
                    <a:pt x="1520" y="212"/>
                  </a:lnTo>
                  <a:lnTo>
                    <a:pt x="1829" y="212"/>
                  </a:lnTo>
                  <a:lnTo>
                    <a:pt x="1877" y="215"/>
                  </a:lnTo>
                  <a:lnTo>
                    <a:pt x="1922" y="223"/>
                  </a:lnTo>
                  <a:lnTo>
                    <a:pt x="1966" y="237"/>
                  </a:lnTo>
                  <a:lnTo>
                    <a:pt x="2007" y="256"/>
                  </a:lnTo>
                  <a:lnTo>
                    <a:pt x="2045" y="279"/>
                  </a:lnTo>
                  <a:lnTo>
                    <a:pt x="2081" y="306"/>
                  </a:lnTo>
                  <a:lnTo>
                    <a:pt x="2112" y="337"/>
                  </a:lnTo>
                  <a:lnTo>
                    <a:pt x="2140" y="372"/>
                  </a:lnTo>
                  <a:lnTo>
                    <a:pt x="2163" y="410"/>
                  </a:lnTo>
                  <a:lnTo>
                    <a:pt x="2182" y="451"/>
                  </a:lnTo>
                  <a:lnTo>
                    <a:pt x="2196" y="493"/>
                  </a:lnTo>
                  <a:lnTo>
                    <a:pt x="2205" y="539"/>
                  </a:lnTo>
                  <a:lnTo>
                    <a:pt x="2208" y="586"/>
                  </a:lnTo>
                  <a:lnTo>
                    <a:pt x="2205" y="632"/>
                  </a:lnTo>
                  <a:lnTo>
                    <a:pt x="2196" y="676"/>
                  </a:lnTo>
                  <a:lnTo>
                    <a:pt x="2182" y="718"/>
                  </a:lnTo>
                  <a:lnTo>
                    <a:pt x="2164" y="757"/>
                  </a:lnTo>
                  <a:lnTo>
                    <a:pt x="2141" y="794"/>
                  </a:lnTo>
                  <a:lnTo>
                    <a:pt x="2113" y="829"/>
                  </a:lnTo>
                  <a:lnTo>
                    <a:pt x="95" y="829"/>
                  </a:lnTo>
                  <a:lnTo>
                    <a:pt x="67" y="794"/>
                  </a:lnTo>
                  <a:lnTo>
                    <a:pt x="44" y="757"/>
                  </a:lnTo>
                  <a:lnTo>
                    <a:pt x="25" y="718"/>
                  </a:lnTo>
                  <a:lnTo>
                    <a:pt x="11" y="676"/>
                  </a:lnTo>
                  <a:lnTo>
                    <a:pt x="3" y="632"/>
                  </a:lnTo>
                  <a:lnTo>
                    <a:pt x="0" y="586"/>
                  </a:lnTo>
                  <a:lnTo>
                    <a:pt x="3" y="539"/>
                  </a:lnTo>
                  <a:lnTo>
                    <a:pt x="11" y="493"/>
                  </a:lnTo>
                  <a:lnTo>
                    <a:pt x="25" y="451"/>
                  </a:lnTo>
                  <a:lnTo>
                    <a:pt x="45" y="410"/>
                  </a:lnTo>
                  <a:lnTo>
                    <a:pt x="68" y="372"/>
                  </a:lnTo>
                  <a:lnTo>
                    <a:pt x="96" y="337"/>
                  </a:lnTo>
                  <a:lnTo>
                    <a:pt x="127" y="306"/>
                  </a:lnTo>
                  <a:lnTo>
                    <a:pt x="162" y="279"/>
                  </a:lnTo>
                  <a:lnTo>
                    <a:pt x="200" y="256"/>
                  </a:lnTo>
                  <a:lnTo>
                    <a:pt x="241" y="237"/>
                  </a:lnTo>
                  <a:lnTo>
                    <a:pt x="285" y="223"/>
                  </a:lnTo>
                  <a:lnTo>
                    <a:pt x="330" y="215"/>
                  </a:lnTo>
                  <a:lnTo>
                    <a:pt x="378" y="212"/>
                  </a:lnTo>
                  <a:lnTo>
                    <a:pt x="621" y="212"/>
                  </a:lnTo>
                  <a:lnTo>
                    <a:pt x="628" y="176"/>
                  </a:lnTo>
                  <a:lnTo>
                    <a:pt x="641" y="144"/>
                  </a:lnTo>
                  <a:lnTo>
                    <a:pt x="657" y="113"/>
                  </a:lnTo>
                  <a:lnTo>
                    <a:pt x="678" y="86"/>
                  </a:lnTo>
                  <a:lnTo>
                    <a:pt x="703" y="61"/>
                  </a:lnTo>
                  <a:lnTo>
                    <a:pt x="730" y="40"/>
                  </a:lnTo>
                  <a:lnTo>
                    <a:pt x="761" y="23"/>
                  </a:lnTo>
                  <a:lnTo>
                    <a:pt x="793" y="10"/>
                  </a:lnTo>
                  <a:lnTo>
                    <a:pt x="829" y="2"/>
                  </a:lnTo>
                  <a:lnTo>
                    <a:pt x="8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4" name="Group 233"/>
          <p:cNvGrpSpPr/>
          <p:nvPr/>
        </p:nvGrpSpPr>
        <p:grpSpPr>
          <a:xfrm>
            <a:off x="5451383" y="5795963"/>
            <a:ext cx="344488" cy="501650"/>
            <a:chOff x="5487988" y="5795963"/>
            <a:chExt cx="344488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0" name="Freeform 46"/>
            <p:cNvSpPr>
              <a:spLocks noEditPoints="1"/>
            </p:cNvSpPr>
            <p:nvPr/>
          </p:nvSpPr>
          <p:spPr bwMode="auto">
            <a:xfrm>
              <a:off x="5487988" y="5875338"/>
              <a:ext cx="344488" cy="422275"/>
            </a:xfrm>
            <a:custGeom>
              <a:avLst/>
              <a:gdLst>
                <a:gd name="T0" fmla="*/ 770 w 2389"/>
                <a:gd name="T1" fmla="*/ 1829 h 2661"/>
                <a:gd name="T2" fmla="*/ 1022 w 2389"/>
                <a:gd name="T3" fmla="*/ 1866 h 2661"/>
                <a:gd name="T4" fmla="*/ 1046 w 2389"/>
                <a:gd name="T5" fmla="*/ 1644 h 2661"/>
                <a:gd name="T6" fmla="*/ 1394 w 2389"/>
                <a:gd name="T7" fmla="*/ 1493 h 2661"/>
                <a:gd name="T8" fmla="*/ 1131 w 2389"/>
                <a:gd name="T9" fmla="*/ 1741 h 2661"/>
                <a:gd name="T10" fmla="*/ 1161 w 2389"/>
                <a:gd name="T11" fmla="*/ 1793 h 2661"/>
                <a:gd name="T12" fmla="*/ 1289 w 2389"/>
                <a:gd name="T13" fmla="*/ 1908 h 2661"/>
                <a:gd name="T14" fmla="*/ 1385 w 2389"/>
                <a:gd name="T15" fmla="*/ 1995 h 2661"/>
                <a:gd name="T16" fmla="*/ 1410 w 2389"/>
                <a:gd name="T17" fmla="*/ 2006 h 2661"/>
                <a:gd name="T18" fmla="*/ 1825 w 2389"/>
                <a:gd name="T19" fmla="*/ 1888 h 2661"/>
                <a:gd name="T20" fmla="*/ 1849 w 2389"/>
                <a:gd name="T21" fmla="*/ 1821 h 2661"/>
                <a:gd name="T22" fmla="*/ 1900 w 2389"/>
                <a:gd name="T23" fmla="*/ 1668 h 2661"/>
                <a:gd name="T24" fmla="*/ 1896 w 2389"/>
                <a:gd name="T25" fmla="*/ 1611 h 2661"/>
                <a:gd name="T26" fmla="*/ 1403 w 2389"/>
                <a:gd name="T27" fmla="*/ 1491 h 2661"/>
                <a:gd name="T28" fmla="*/ 1564 w 2389"/>
                <a:gd name="T29" fmla="*/ 1435 h 2661"/>
                <a:gd name="T30" fmla="*/ 1877 w 2389"/>
                <a:gd name="T31" fmla="*/ 1570 h 2661"/>
                <a:gd name="T32" fmla="*/ 1801 w 2389"/>
                <a:gd name="T33" fmla="*/ 1339 h 2661"/>
                <a:gd name="T34" fmla="*/ 872 w 2389"/>
                <a:gd name="T35" fmla="*/ 1131 h 2661"/>
                <a:gd name="T36" fmla="*/ 702 w 2389"/>
                <a:gd name="T37" fmla="*/ 1189 h 2661"/>
                <a:gd name="T38" fmla="*/ 566 w 2389"/>
                <a:gd name="T39" fmla="*/ 1237 h 2661"/>
                <a:gd name="T40" fmla="*/ 544 w 2389"/>
                <a:gd name="T41" fmla="*/ 1256 h 2661"/>
                <a:gd name="T42" fmla="*/ 634 w 2389"/>
                <a:gd name="T43" fmla="*/ 1300 h 2661"/>
                <a:gd name="T44" fmla="*/ 642 w 2389"/>
                <a:gd name="T45" fmla="*/ 1335 h 2661"/>
                <a:gd name="T46" fmla="*/ 556 w 2389"/>
                <a:gd name="T47" fmla="*/ 1503 h 2661"/>
                <a:gd name="T48" fmla="*/ 483 w 2389"/>
                <a:gd name="T49" fmla="*/ 1648 h 2661"/>
                <a:gd name="T50" fmla="*/ 519 w 2389"/>
                <a:gd name="T51" fmla="*/ 1685 h 2661"/>
                <a:gd name="T52" fmla="*/ 637 w 2389"/>
                <a:gd name="T53" fmla="*/ 1785 h 2661"/>
                <a:gd name="T54" fmla="*/ 714 w 2389"/>
                <a:gd name="T55" fmla="*/ 1833 h 2661"/>
                <a:gd name="T56" fmla="*/ 750 w 2389"/>
                <a:gd name="T57" fmla="*/ 1773 h 2661"/>
                <a:gd name="T58" fmla="*/ 849 w 2389"/>
                <a:gd name="T59" fmla="*/ 1578 h 2661"/>
                <a:gd name="T60" fmla="*/ 921 w 2389"/>
                <a:gd name="T61" fmla="*/ 1439 h 2661"/>
                <a:gd name="T62" fmla="*/ 962 w 2389"/>
                <a:gd name="T63" fmla="*/ 1437 h 2661"/>
                <a:gd name="T64" fmla="*/ 1046 w 2389"/>
                <a:gd name="T65" fmla="*/ 1470 h 2661"/>
                <a:gd name="T66" fmla="*/ 1047 w 2389"/>
                <a:gd name="T67" fmla="*/ 1444 h 2661"/>
                <a:gd name="T68" fmla="*/ 1066 w 2389"/>
                <a:gd name="T69" fmla="*/ 765 h 2661"/>
                <a:gd name="T70" fmla="*/ 909 w 2389"/>
                <a:gd name="T71" fmla="*/ 967 h 2661"/>
                <a:gd name="T72" fmla="*/ 1122 w 2389"/>
                <a:gd name="T73" fmla="*/ 1086 h 2661"/>
                <a:gd name="T74" fmla="*/ 1081 w 2389"/>
                <a:gd name="T75" fmla="*/ 769 h 2661"/>
                <a:gd name="T76" fmla="*/ 1352 w 2389"/>
                <a:gd name="T77" fmla="*/ 668 h 2661"/>
                <a:gd name="T78" fmla="*/ 1172 w 2389"/>
                <a:gd name="T79" fmla="*/ 706 h 2661"/>
                <a:gd name="T80" fmla="*/ 1117 w 2389"/>
                <a:gd name="T81" fmla="*/ 740 h 2661"/>
                <a:gd name="T82" fmla="*/ 1195 w 2389"/>
                <a:gd name="T83" fmla="*/ 867 h 2661"/>
                <a:gd name="T84" fmla="*/ 1310 w 2389"/>
                <a:gd name="T85" fmla="*/ 1052 h 2661"/>
                <a:gd name="T86" fmla="*/ 1357 w 2389"/>
                <a:gd name="T87" fmla="*/ 1128 h 2661"/>
                <a:gd name="T88" fmla="*/ 1282 w 2389"/>
                <a:gd name="T89" fmla="*/ 1167 h 2661"/>
                <a:gd name="T90" fmla="*/ 1258 w 2389"/>
                <a:gd name="T91" fmla="*/ 1202 h 2661"/>
                <a:gd name="T92" fmla="*/ 1624 w 2389"/>
                <a:gd name="T93" fmla="*/ 1287 h 2661"/>
                <a:gd name="T94" fmla="*/ 1658 w 2389"/>
                <a:gd name="T95" fmla="*/ 1216 h 2661"/>
                <a:gd name="T96" fmla="*/ 1707 w 2389"/>
                <a:gd name="T97" fmla="*/ 1038 h 2661"/>
                <a:gd name="T98" fmla="*/ 1730 w 2389"/>
                <a:gd name="T99" fmla="*/ 954 h 2661"/>
                <a:gd name="T100" fmla="*/ 1716 w 2389"/>
                <a:gd name="T101" fmla="*/ 931 h 2661"/>
                <a:gd name="T102" fmla="*/ 1623 w 2389"/>
                <a:gd name="T103" fmla="*/ 980 h 2661"/>
                <a:gd name="T104" fmla="*/ 1591 w 2389"/>
                <a:gd name="T105" fmla="*/ 948 h 2661"/>
                <a:gd name="T106" fmla="*/ 1481 w 2389"/>
                <a:gd name="T107" fmla="*/ 770 h 2661"/>
                <a:gd name="T108" fmla="*/ 1410 w 2389"/>
                <a:gd name="T109" fmla="*/ 658 h 2661"/>
                <a:gd name="T110" fmla="*/ 2250 w 2389"/>
                <a:gd name="T111" fmla="*/ 4 h 2661"/>
                <a:gd name="T112" fmla="*/ 2382 w 2389"/>
                <a:gd name="T113" fmla="*/ 67 h 2661"/>
                <a:gd name="T114" fmla="*/ 2161 w 2389"/>
                <a:gd name="T115" fmla="*/ 2591 h 2661"/>
                <a:gd name="T116" fmla="*/ 367 w 2389"/>
                <a:gd name="T117" fmla="*/ 2661 h 2661"/>
                <a:gd name="T118" fmla="*/ 164 w 2389"/>
                <a:gd name="T119" fmla="*/ 2568 h 2661"/>
                <a:gd name="T120" fmla="*/ 19 w 2389"/>
                <a:gd name="T121" fmla="*/ 51 h 2661"/>
                <a:gd name="T122" fmla="*/ 169 w 2389"/>
                <a:gd name="T123" fmla="*/ 2 h 2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9" h="2661">
                  <a:moveTo>
                    <a:pt x="1026" y="1625"/>
                  </a:moveTo>
                  <a:lnTo>
                    <a:pt x="897" y="1627"/>
                  </a:lnTo>
                  <a:lnTo>
                    <a:pt x="886" y="1632"/>
                  </a:lnTo>
                  <a:lnTo>
                    <a:pt x="874" y="1640"/>
                  </a:lnTo>
                  <a:lnTo>
                    <a:pt x="864" y="1648"/>
                  </a:lnTo>
                  <a:lnTo>
                    <a:pt x="858" y="1657"/>
                  </a:lnTo>
                  <a:lnTo>
                    <a:pt x="770" y="1829"/>
                  </a:lnTo>
                  <a:lnTo>
                    <a:pt x="768" y="1837"/>
                  </a:lnTo>
                  <a:lnTo>
                    <a:pt x="770" y="1844"/>
                  </a:lnTo>
                  <a:lnTo>
                    <a:pt x="774" y="1851"/>
                  </a:lnTo>
                  <a:lnTo>
                    <a:pt x="780" y="1857"/>
                  </a:lnTo>
                  <a:lnTo>
                    <a:pt x="1016" y="1865"/>
                  </a:lnTo>
                  <a:lnTo>
                    <a:pt x="1018" y="1866"/>
                  </a:lnTo>
                  <a:lnTo>
                    <a:pt x="1022" y="1866"/>
                  </a:lnTo>
                  <a:lnTo>
                    <a:pt x="1028" y="1865"/>
                  </a:lnTo>
                  <a:lnTo>
                    <a:pt x="1034" y="1864"/>
                  </a:lnTo>
                  <a:lnTo>
                    <a:pt x="1040" y="1860"/>
                  </a:lnTo>
                  <a:lnTo>
                    <a:pt x="1044" y="1852"/>
                  </a:lnTo>
                  <a:lnTo>
                    <a:pt x="1045" y="1842"/>
                  </a:lnTo>
                  <a:lnTo>
                    <a:pt x="1046" y="1653"/>
                  </a:lnTo>
                  <a:lnTo>
                    <a:pt x="1046" y="1644"/>
                  </a:lnTo>
                  <a:lnTo>
                    <a:pt x="1045" y="1636"/>
                  </a:lnTo>
                  <a:lnTo>
                    <a:pt x="1042" y="1629"/>
                  </a:lnTo>
                  <a:lnTo>
                    <a:pt x="1036" y="1626"/>
                  </a:lnTo>
                  <a:lnTo>
                    <a:pt x="1026" y="1625"/>
                  </a:lnTo>
                  <a:close/>
                  <a:moveTo>
                    <a:pt x="1403" y="1491"/>
                  </a:moveTo>
                  <a:lnTo>
                    <a:pt x="1398" y="1491"/>
                  </a:lnTo>
                  <a:lnTo>
                    <a:pt x="1394" y="1493"/>
                  </a:lnTo>
                  <a:lnTo>
                    <a:pt x="1389" y="1496"/>
                  </a:lnTo>
                  <a:lnTo>
                    <a:pt x="1385" y="1499"/>
                  </a:lnTo>
                  <a:lnTo>
                    <a:pt x="1383" y="1502"/>
                  </a:lnTo>
                  <a:lnTo>
                    <a:pt x="1382" y="1503"/>
                  </a:lnTo>
                  <a:lnTo>
                    <a:pt x="1136" y="1736"/>
                  </a:lnTo>
                  <a:lnTo>
                    <a:pt x="1135" y="1737"/>
                  </a:lnTo>
                  <a:lnTo>
                    <a:pt x="1131" y="1741"/>
                  </a:lnTo>
                  <a:lnTo>
                    <a:pt x="1128" y="1747"/>
                  </a:lnTo>
                  <a:lnTo>
                    <a:pt x="1127" y="1753"/>
                  </a:lnTo>
                  <a:lnTo>
                    <a:pt x="1128" y="1760"/>
                  </a:lnTo>
                  <a:lnTo>
                    <a:pt x="1134" y="1768"/>
                  </a:lnTo>
                  <a:lnTo>
                    <a:pt x="1140" y="1773"/>
                  </a:lnTo>
                  <a:lnTo>
                    <a:pt x="1149" y="1782"/>
                  </a:lnTo>
                  <a:lnTo>
                    <a:pt x="1161" y="1793"/>
                  </a:lnTo>
                  <a:lnTo>
                    <a:pt x="1176" y="1806"/>
                  </a:lnTo>
                  <a:lnTo>
                    <a:pt x="1192" y="1820"/>
                  </a:lnTo>
                  <a:lnTo>
                    <a:pt x="1210" y="1837"/>
                  </a:lnTo>
                  <a:lnTo>
                    <a:pt x="1230" y="1854"/>
                  </a:lnTo>
                  <a:lnTo>
                    <a:pt x="1249" y="1873"/>
                  </a:lnTo>
                  <a:lnTo>
                    <a:pt x="1270" y="1891"/>
                  </a:lnTo>
                  <a:lnTo>
                    <a:pt x="1289" y="1908"/>
                  </a:lnTo>
                  <a:lnTo>
                    <a:pt x="1309" y="1925"/>
                  </a:lnTo>
                  <a:lnTo>
                    <a:pt x="1328" y="1942"/>
                  </a:lnTo>
                  <a:lnTo>
                    <a:pt x="1344" y="1956"/>
                  </a:lnTo>
                  <a:lnTo>
                    <a:pt x="1358" y="1970"/>
                  </a:lnTo>
                  <a:lnTo>
                    <a:pt x="1370" y="1981"/>
                  </a:lnTo>
                  <a:lnTo>
                    <a:pt x="1380" y="1989"/>
                  </a:lnTo>
                  <a:lnTo>
                    <a:pt x="1385" y="1995"/>
                  </a:lnTo>
                  <a:lnTo>
                    <a:pt x="1388" y="1996"/>
                  </a:lnTo>
                  <a:lnTo>
                    <a:pt x="1389" y="1997"/>
                  </a:lnTo>
                  <a:lnTo>
                    <a:pt x="1391" y="2000"/>
                  </a:lnTo>
                  <a:lnTo>
                    <a:pt x="1395" y="2002"/>
                  </a:lnTo>
                  <a:lnTo>
                    <a:pt x="1401" y="2005"/>
                  </a:lnTo>
                  <a:lnTo>
                    <a:pt x="1405" y="2006"/>
                  </a:lnTo>
                  <a:lnTo>
                    <a:pt x="1410" y="2006"/>
                  </a:lnTo>
                  <a:lnTo>
                    <a:pt x="1414" y="2004"/>
                  </a:lnTo>
                  <a:lnTo>
                    <a:pt x="1417" y="1997"/>
                  </a:lnTo>
                  <a:lnTo>
                    <a:pt x="1418" y="1987"/>
                  </a:lnTo>
                  <a:lnTo>
                    <a:pt x="1418" y="1889"/>
                  </a:lnTo>
                  <a:lnTo>
                    <a:pt x="1819" y="1889"/>
                  </a:lnTo>
                  <a:lnTo>
                    <a:pt x="1821" y="1889"/>
                  </a:lnTo>
                  <a:lnTo>
                    <a:pt x="1825" y="1888"/>
                  </a:lnTo>
                  <a:lnTo>
                    <a:pt x="1829" y="1886"/>
                  </a:lnTo>
                  <a:lnTo>
                    <a:pt x="1832" y="1881"/>
                  </a:lnTo>
                  <a:lnTo>
                    <a:pt x="1834" y="1872"/>
                  </a:lnTo>
                  <a:lnTo>
                    <a:pt x="1836" y="1866"/>
                  </a:lnTo>
                  <a:lnTo>
                    <a:pt x="1838" y="1854"/>
                  </a:lnTo>
                  <a:lnTo>
                    <a:pt x="1843" y="1839"/>
                  </a:lnTo>
                  <a:lnTo>
                    <a:pt x="1849" y="1821"/>
                  </a:lnTo>
                  <a:lnTo>
                    <a:pt x="1855" y="1800"/>
                  </a:lnTo>
                  <a:lnTo>
                    <a:pt x="1863" y="1778"/>
                  </a:lnTo>
                  <a:lnTo>
                    <a:pt x="1872" y="1755"/>
                  </a:lnTo>
                  <a:lnTo>
                    <a:pt x="1879" y="1730"/>
                  </a:lnTo>
                  <a:lnTo>
                    <a:pt x="1887" y="1708"/>
                  </a:lnTo>
                  <a:lnTo>
                    <a:pt x="1893" y="1687"/>
                  </a:lnTo>
                  <a:lnTo>
                    <a:pt x="1900" y="1668"/>
                  </a:lnTo>
                  <a:lnTo>
                    <a:pt x="1904" y="1652"/>
                  </a:lnTo>
                  <a:lnTo>
                    <a:pt x="1908" y="1640"/>
                  </a:lnTo>
                  <a:lnTo>
                    <a:pt x="1909" y="1631"/>
                  </a:lnTo>
                  <a:lnTo>
                    <a:pt x="1908" y="1621"/>
                  </a:lnTo>
                  <a:lnTo>
                    <a:pt x="1904" y="1615"/>
                  </a:lnTo>
                  <a:lnTo>
                    <a:pt x="1900" y="1612"/>
                  </a:lnTo>
                  <a:lnTo>
                    <a:pt x="1896" y="1611"/>
                  </a:lnTo>
                  <a:lnTo>
                    <a:pt x="1892" y="1611"/>
                  </a:lnTo>
                  <a:lnTo>
                    <a:pt x="1891" y="1611"/>
                  </a:lnTo>
                  <a:lnTo>
                    <a:pt x="1410" y="1611"/>
                  </a:lnTo>
                  <a:lnTo>
                    <a:pt x="1410" y="1505"/>
                  </a:lnTo>
                  <a:lnTo>
                    <a:pt x="1409" y="1497"/>
                  </a:lnTo>
                  <a:lnTo>
                    <a:pt x="1407" y="1492"/>
                  </a:lnTo>
                  <a:lnTo>
                    <a:pt x="1403" y="1491"/>
                  </a:lnTo>
                  <a:close/>
                  <a:moveTo>
                    <a:pt x="1782" y="1331"/>
                  </a:moveTo>
                  <a:lnTo>
                    <a:pt x="1771" y="1334"/>
                  </a:lnTo>
                  <a:lnTo>
                    <a:pt x="1585" y="1415"/>
                  </a:lnTo>
                  <a:lnTo>
                    <a:pt x="1576" y="1418"/>
                  </a:lnTo>
                  <a:lnTo>
                    <a:pt x="1570" y="1422"/>
                  </a:lnTo>
                  <a:lnTo>
                    <a:pt x="1565" y="1428"/>
                  </a:lnTo>
                  <a:lnTo>
                    <a:pt x="1564" y="1435"/>
                  </a:lnTo>
                  <a:lnTo>
                    <a:pt x="1569" y="1444"/>
                  </a:lnTo>
                  <a:lnTo>
                    <a:pt x="1625" y="1550"/>
                  </a:lnTo>
                  <a:lnTo>
                    <a:pt x="1634" y="1558"/>
                  </a:lnTo>
                  <a:lnTo>
                    <a:pt x="1646" y="1564"/>
                  </a:lnTo>
                  <a:lnTo>
                    <a:pt x="1659" y="1569"/>
                  </a:lnTo>
                  <a:lnTo>
                    <a:pt x="1669" y="1570"/>
                  </a:lnTo>
                  <a:lnTo>
                    <a:pt x="1877" y="1570"/>
                  </a:lnTo>
                  <a:lnTo>
                    <a:pt x="1887" y="1567"/>
                  </a:lnTo>
                  <a:lnTo>
                    <a:pt x="1896" y="1560"/>
                  </a:lnTo>
                  <a:lnTo>
                    <a:pt x="1898" y="1550"/>
                  </a:lnTo>
                  <a:lnTo>
                    <a:pt x="1806" y="1349"/>
                  </a:lnTo>
                  <a:lnTo>
                    <a:pt x="1806" y="1348"/>
                  </a:lnTo>
                  <a:lnTo>
                    <a:pt x="1804" y="1344"/>
                  </a:lnTo>
                  <a:lnTo>
                    <a:pt x="1801" y="1339"/>
                  </a:lnTo>
                  <a:lnTo>
                    <a:pt x="1796" y="1335"/>
                  </a:lnTo>
                  <a:lnTo>
                    <a:pt x="1790" y="1332"/>
                  </a:lnTo>
                  <a:lnTo>
                    <a:pt x="1782" y="1331"/>
                  </a:lnTo>
                  <a:close/>
                  <a:moveTo>
                    <a:pt x="904" y="1122"/>
                  </a:moveTo>
                  <a:lnTo>
                    <a:pt x="894" y="1124"/>
                  </a:lnTo>
                  <a:lnTo>
                    <a:pt x="885" y="1126"/>
                  </a:lnTo>
                  <a:lnTo>
                    <a:pt x="872" y="1131"/>
                  </a:lnTo>
                  <a:lnTo>
                    <a:pt x="855" y="1137"/>
                  </a:lnTo>
                  <a:lnTo>
                    <a:pt x="834" y="1144"/>
                  </a:lnTo>
                  <a:lnTo>
                    <a:pt x="810" y="1152"/>
                  </a:lnTo>
                  <a:lnTo>
                    <a:pt x="785" y="1161"/>
                  </a:lnTo>
                  <a:lnTo>
                    <a:pt x="758" y="1170"/>
                  </a:lnTo>
                  <a:lnTo>
                    <a:pt x="730" y="1180"/>
                  </a:lnTo>
                  <a:lnTo>
                    <a:pt x="702" y="1189"/>
                  </a:lnTo>
                  <a:lnTo>
                    <a:pt x="675" y="1200"/>
                  </a:lnTo>
                  <a:lnTo>
                    <a:pt x="650" y="1208"/>
                  </a:lnTo>
                  <a:lnTo>
                    <a:pt x="626" y="1217"/>
                  </a:lnTo>
                  <a:lnTo>
                    <a:pt x="605" y="1224"/>
                  </a:lnTo>
                  <a:lnTo>
                    <a:pt x="588" y="1230"/>
                  </a:lnTo>
                  <a:lnTo>
                    <a:pt x="574" y="1234"/>
                  </a:lnTo>
                  <a:lnTo>
                    <a:pt x="566" y="1237"/>
                  </a:lnTo>
                  <a:lnTo>
                    <a:pt x="562" y="1238"/>
                  </a:lnTo>
                  <a:lnTo>
                    <a:pt x="561" y="1239"/>
                  </a:lnTo>
                  <a:lnTo>
                    <a:pt x="557" y="1241"/>
                  </a:lnTo>
                  <a:lnTo>
                    <a:pt x="552" y="1244"/>
                  </a:lnTo>
                  <a:lnTo>
                    <a:pt x="547" y="1247"/>
                  </a:lnTo>
                  <a:lnTo>
                    <a:pt x="544" y="1251"/>
                  </a:lnTo>
                  <a:lnTo>
                    <a:pt x="544" y="1256"/>
                  </a:lnTo>
                  <a:lnTo>
                    <a:pt x="548" y="1262"/>
                  </a:lnTo>
                  <a:lnTo>
                    <a:pt x="558" y="1267"/>
                  </a:lnTo>
                  <a:lnTo>
                    <a:pt x="573" y="1274"/>
                  </a:lnTo>
                  <a:lnTo>
                    <a:pt x="589" y="1281"/>
                  </a:lnTo>
                  <a:lnTo>
                    <a:pt x="605" y="1288"/>
                  </a:lnTo>
                  <a:lnTo>
                    <a:pt x="620" y="1294"/>
                  </a:lnTo>
                  <a:lnTo>
                    <a:pt x="634" y="1300"/>
                  </a:lnTo>
                  <a:lnTo>
                    <a:pt x="644" y="1306"/>
                  </a:lnTo>
                  <a:lnTo>
                    <a:pt x="652" y="1309"/>
                  </a:lnTo>
                  <a:lnTo>
                    <a:pt x="654" y="1310"/>
                  </a:lnTo>
                  <a:lnTo>
                    <a:pt x="654" y="1312"/>
                  </a:lnTo>
                  <a:lnTo>
                    <a:pt x="651" y="1317"/>
                  </a:lnTo>
                  <a:lnTo>
                    <a:pt x="647" y="1324"/>
                  </a:lnTo>
                  <a:lnTo>
                    <a:pt x="642" y="1335"/>
                  </a:lnTo>
                  <a:lnTo>
                    <a:pt x="635" y="1347"/>
                  </a:lnTo>
                  <a:lnTo>
                    <a:pt x="626" y="1367"/>
                  </a:lnTo>
                  <a:lnTo>
                    <a:pt x="614" y="1390"/>
                  </a:lnTo>
                  <a:lnTo>
                    <a:pt x="600" y="1417"/>
                  </a:lnTo>
                  <a:lnTo>
                    <a:pt x="585" y="1444"/>
                  </a:lnTo>
                  <a:lnTo>
                    <a:pt x="571" y="1474"/>
                  </a:lnTo>
                  <a:lnTo>
                    <a:pt x="556" y="1503"/>
                  </a:lnTo>
                  <a:lnTo>
                    <a:pt x="541" y="1533"/>
                  </a:lnTo>
                  <a:lnTo>
                    <a:pt x="526" y="1561"/>
                  </a:lnTo>
                  <a:lnTo>
                    <a:pt x="513" y="1587"/>
                  </a:lnTo>
                  <a:lnTo>
                    <a:pt x="501" y="1610"/>
                  </a:lnTo>
                  <a:lnTo>
                    <a:pt x="491" y="1630"/>
                  </a:lnTo>
                  <a:lnTo>
                    <a:pt x="483" y="1646"/>
                  </a:lnTo>
                  <a:lnTo>
                    <a:pt x="483" y="1648"/>
                  </a:lnTo>
                  <a:lnTo>
                    <a:pt x="482" y="1651"/>
                  </a:lnTo>
                  <a:lnTo>
                    <a:pt x="482" y="1656"/>
                  </a:lnTo>
                  <a:lnTo>
                    <a:pt x="486" y="1661"/>
                  </a:lnTo>
                  <a:lnTo>
                    <a:pt x="494" y="1666"/>
                  </a:lnTo>
                  <a:lnTo>
                    <a:pt x="498" y="1669"/>
                  </a:lnTo>
                  <a:lnTo>
                    <a:pt x="507" y="1675"/>
                  </a:lnTo>
                  <a:lnTo>
                    <a:pt x="519" y="1685"/>
                  </a:lnTo>
                  <a:lnTo>
                    <a:pt x="532" y="1696"/>
                  </a:lnTo>
                  <a:lnTo>
                    <a:pt x="548" y="1709"/>
                  </a:lnTo>
                  <a:lnTo>
                    <a:pt x="566" y="1723"/>
                  </a:lnTo>
                  <a:lnTo>
                    <a:pt x="583" y="1738"/>
                  </a:lnTo>
                  <a:lnTo>
                    <a:pt x="602" y="1755"/>
                  </a:lnTo>
                  <a:lnTo>
                    <a:pt x="619" y="1770"/>
                  </a:lnTo>
                  <a:lnTo>
                    <a:pt x="637" y="1785"/>
                  </a:lnTo>
                  <a:lnTo>
                    <a:pt x="653" y="1798"/>
                  </a:lnTo>
                  <a:lnTo>
                    <a:pt x="668" y="1810"/>
                  </a:lnTo>
                  <a:lnTo>
                    <a:pt x="680" y="1819"/>
                  </a:lnTo>
                  <a:lnTo>
                    <a:pt x="690" y="1826"/>
                  </a:lnTo>
                  <a:lnTo>
                    <a:pt x="697" y="1830"/>
                  </a:lnTo>
                  <a:lnTo>
                    <a:pt x="707" y="1833"/>
                  </a:lnTo>
                  <a:lnTo>
                    <a:pt x="714" y="1833"/>
                  </a:lnTo>
                  <a:lnTo>
                    <a:pt x="719" y="1831"/>
                  </a:lnTo>
                  <a:lnTo>
                    <a:pt x="722" y="1828"/>
                  </a:lnTo>
                  <a:lnTo>
                    <a:pt x="724" y="1825"/>
                  </a:lnTo>
                  <a:lnTo>
                    <a:pt x="724" y="1824"/>
                  </a:lnTo>
                  <a:lnTo>
                    <a:pt x="730" y="1811"/>
                  </a:lnTo>
                  <a:lnTo>
                    <a:pt x="739" y="1794"/>
                  </a:lnTo>
                  <a:lnTo>
                    <a:pt x="750" y="1773"/>
                  </a:lnTo>
                  <a:lnTo>
                    <a:pt x="762" y="1750"/>
                  </a:lnTo>
                  <a:lnTo>
                    <a:pt x="775" y="1723"/>
                  </a:lnTo>
                  <a:lnTo>
                    <a:pt x="789" y="1695"/>
                  </a:lnTo>
                  <a:lnTo>
                    <a:pt x="804" y="1666"/>
                  </a:lnTo>
                  <a:lnTo>
                    <a:pt x="820" y="1637"/>
                  </a:lnTo>
                  <a:lnTo>
                    <a:pt x="835" y="1606"/>
                  </a:lnTo>
                  <a:lnTo>
                    <a:pt x="849" y="1578"/>
                  </a:lnTo>
                  <a:lnTo>
                    <a:pt x="863" y="1550"/>
                  </a:lnTo>
                  <a:lnTo>
                    <a:pt x="876" y="1525"/>
                  </a:lnTo>
                  <a:lnTo>
                    <a:pt x="888" y="1500"/>
                  </a:lnTo>
                  <a:lnTo>
                    <a:pt x="899" y="1480"/>
                  </a:lnTo>
                  <a:lnTo>
                    <a:pt x="908" y="1464"/>
                  </a:lnTo>
                  <a:lnTo>
                    <a:pt x="915" y="1450"/>
                  </a:lnTo>
                  <a:lnTo>
                    <a:pt x="921" y="1439"/>
                  </a:lnTo>
                  <a:lnTo>
                    <a:pt x="925" y="1430"/>
                  </a:lnTo>
                  <a:lnTo>
                    <a:pt x="928" y="1424"/>
                  </a:lnTo>
                  <a:lnTo>
                    <a:pt x="929" y="1422"/>
                  </a:lnTo>
                  <a:lnTo>
                    <a:pt x="932" y="1424"/>
                  </a:lnTo>
                  <a:lnTo>
                    <a:pt x="938" y="1427"/>
                  </a:lnTo>
                  <a:lnTo>
                    <a:pt x="949" y="1431"/>
                  </a:lnTo>
                  <a:lnTo>
                    <a:pt x="962" y="1437"/>
                  </a:lnTo>
                  <a:lnTo>
                    <a:pt x="977" y="1444"/>
                  </a:lnTo>
                  <a:lnTo>
                    <a:pt x="992" y="1450"/>
                  </a:lnTo>
                  <a:lnTo>
                    <a:pt x="1007" y="1457"/>
                  </a:lnTo>
                  <a:lnTo>
                    <a:pt x="1021" y="1463"/>
                  </a:lnTo>
                  <a:lnTo>
                    <a:pt x="1032" y="1468"/>
                  </a:lnTo>
                  <a:lnTo>
                    <a:pt x="1041" y="1470"/>
                  </a:lnTo>
                  <a:lnTo>
                    <a:pt x="1046" y="1470"/>
                  </a:lnTo>
                  <a:lnTo>
                    <a:pt x="1050" y="1467"/>
                  </a:lnTo>
                  <a:lnTo>
                    <a:pt x="1051" y="1463"/>
                  </a:lnTo>
                  <a:lnTo>
                    <a:pt x="1051" y="1458"/>
                  </a:lnTo>
                  <a:lnTo>
                    <a:pt x="1050" y="1453"/>
                  </a:lnTo>
                  <a:lnTo>
                    <a:pt x="1049" y="1449"/>
                  </a:lnTo>
                  <a:lnTo>
                    <a:pt x="1047" y="1445"/>
                  </a:lnTo>
                  <a:lnTo>
                    <a:pt x="1047" y="1444"/>
                  </a:lnTo>
                  <a:lnTo>
                    <a:pt x="924" y="1139"/>
                  </a:lnTo>
                  <a:lnTo>
                    <a:pt x="923" y="1137"/>
                  </a:lnTo>
                  <a:lnTo>
                    <a:pt x="921" y="1133"/>
                  </a:lnTo>
                  <a:lnTo>
                    <a:pt x="918" y="1128"/>
                  </a:lnTo>
                  <a:lnTo>
                    <a:pt x="911" y="1124"/>
                  </a:lnTo>
                  <a:lnTo>
                    <a:pt x="904" y="1122"/>
                  </a:lnTo>
                  <a:close/>
                  <a:moveTo>
                    <a:pt x="1066" y="765"/>
                  </a:moveTo>
                  <a:lnTo>
                    <a:pt x="1058" y="767"/>
                  </a:lnTo>
                  <a:lnTo>
                    <a:pt x="915" y="941"/>
                  </a:lnTo>
                  <a:lnTo>
                    <a:pt x="913" y="942"/>
                  </a:lnTo>
                  <a:lnTo>
                    <a:pt x="910" y="946"/>
                  </a:lnTo>
                  <a:lnTo>
                    <a:pt x="907" y="952"/>
                  </a:lnTo>
                  <a:lnTo>
                    <a:pt x="906" y="959"/>
                  </a:lnTo>
                  <a:lnTo>
                    <a:pt x="909" y="967"/>
                  </a:lnTo>
                  <a:lnTo>
                    <a:pt x="918" y="976"/>
                  </a:lnTo>
                  <a:lnTo>
                    <a:pt x="1086" y="1086"/>
                  </a:lnTo>
                  <a:lnTo>
                    <a:pt x="1093" y="1091"/>
                  </a:lnTo>
                  <a:lnTo>
                    <a:pt x="1101" y="1095"/>
                  </a:lnTo>
                  <a:lnTo>
                    <a:pt x="1109" y="1095"/>
                  </a:lnTo>
                  <a:lnTo>
                    <a:pt x="1115" y="1093"/>
                  </a:lnTo>
                  <a:lnTo>
                    <a:pt x="1122" y="1086"/>
                  </a:lnTo>
                  <a:lnTo>
                    <a:pt x="1194" y="987"/>
                  </a:lnTo>
                  <a:lnTo>
                    <a:pt x="1196" y="976"/>
                  </a:lnTo>
                  <a:lnTo>
                    <a:pt x="1196" y="962"/>
                  </a:lnTo>
                  <a:lnTo>
                    <a:pt x="1194" y="950"/>
                  </a:lnTo>
                  <a:lnTo>
                    <a:pt x="1190" y="941"/>
                  </a:lnTo>
                  <a:lnTo>
                    <a:pt x="1087" y="775"/>
                  </a:lnTo>
                  <a:lnTo>
                    <a:pt x="1081" y="769"/>
                  </a:lnTo>
                  <a:lnTo>
                    <a:pt x="1074" y="765"/>
                  </a:lnTo>
                  <a:lnTo>
                    <a:pt x="1066" y="765"/>
                  </a:lnTo>
                  <a:close/>
                  <a:moveTo>
                    <a:pt x="1400" y="655"/>
                  </a:moveTo>
                  <a:lnTo>
                    <a:pt x="1391" y="658"/>
                  </a:lnTo>
                  <a:lnTo>
                    <a:pt x="1383" y="661"/>
                  </a:lnTo>
                  <a:lnTo>
                    <a:pt x="1370" y="664"/>
                  </a:lnTo>
                  <a:lnTo>
                    <a:pt x="1352" y="668"/>
                  </a:lnTo>
                  <a:lnTo>
                    <a:pt x="1329" y="673"/>
                  </a:lnTo>
                  <a:lnTo>
                    <a:pt x="1304" y="678"/>
                  </a:lnTo>
                  <a:lnTo>
                    <a:pt x="1276" y="684"/>
                  </a:lnTo>
                  <a:lnTo>
                    <a:pt x="1248" y="690"/>
                  </a:lnTo>
                  <a:lnTo>
                    <a:pt x="1221" y="695"/>
                  </a:lnTo>
                  <a:lnTo>
                    <a:pt x="1195" y="701"/>
                  </a:lnTo>
                  <a:lnTo>
                    <a:pt x="1172" y="706"/>
                  </a:lnTo>
                  <a:lnTo>
                    <a:pt x="1152" y="711"/>
                  </a:lnTo>
                  <a:lnTo>
                    <a:pt x="1137" y="715"/>
                  </a:lnTo>
                  <a:lnTo>
                    <a:pt x="1129" y="718"/>
                  </a:lnTo>
                  <a:lnTo>
                    <a:pt x="1118" y="725"/>
                  </a:lnTo>
                  <a:lnTo>
                    <a:pt x="1115" y="731"/>
                  </a:lnTo>
                  <a:lnTo>
                    <a:pt x="1115" y="737"/>
                  </a:lnTo>
                  <a:lnTo>
                    <a:pt x="1117" y="740"/>
                  </a:lnTo>
                  <a:lnTo>
                    <a:pt x="1118" y="741"/>
                  </a:lnTo>
                  <a:lnTo>
                    <a:pt x="1126" y="755"/>
                  </a:lnTo>
                  <a:lnTo>
                    <a:pt x="1136" y="771"/>
                  </a:lnTo>
                  <a:lnTo>
                    <a:pt x="1149" y="791"/>
                  </a:lnTo>
                  <a:lnTo>
                    <a:pt x="1163" y="814"/>
                  </a:lnTo>
                  <a:lnTo>
                    <a:pt x="1178" y="839"/>
                  </a:lnTo>
                  <a:lnTo>
                    <a:pt x="1195" y="867"/>
                  </a:lnTo>
                  <a:lnTo>
                    <a:pt x="1212" y="894"/>
                  </a:lnTo>
                  <a:lnTo>
                    <a:pt x="1230" y="922"/>
                  </a:lnTo>
                  <a:lnTo>
                    <a:pt x="1247" y="951"/>
                  </a:lnTo>
                  <a:lnTo>
                    <a:pt x="1264" y="979"/>
                  </a:lnTo>
                  <a:lnTo>
                    <a:pt x="1281" y="1005"/>
                  </a:lnTo>
                  <a:lnTo>
                    <a:pt x="1297" y="1030"/>
                  </a:lnTo>
                  <a:lnTo>
                    <a:pt x="1310" y="1052"/>
                  </a:lnTo>
                  <a:lnTo>
                    <a:pt x="1322" y="1071"/>
                  </a:lnTo>
                  <a:lnTo>
                    <a:pt x="1333" y="1088"/>
                  </a:lnTo>
                  <a:lnTo>
                    <a:pt x="1341" y="1102"/>
                  </a:lnTo>
                  <a:lnTo>
                    <a:pt x="1347" y="1113"/>
                  </a:lnTo>
                  <a:lnTo>
                    <a:pt x="1353" y="1121"/>
                  </a:lnTo>
                  <a:lnTo>
                    <a:pt x="1356" y="1126"/>
                  </a:lnTo>
                  <a:lnTo>
                    <a:pt x="1357" y="1128"/>
                  </a:lnTo>
                  <a:lnTo>
                    <a:pt x="1355" y="1129"/>
                  </a:lnTo>
                  <a:lnTo>
                    <a:pt x="1348" y="1133"/>
                  </a:lnTo>
                  <a:lnTo>
                    <a:pt x="1337" y="1138"/>
                  </a:lnTo>
                  <a:lnTo>
                    <a:pt x="1325" y="1145"/>
                  </a:lnTo>
                  <a:lnTo>
                    <a:pt x="1311" y="1152"/>
                  </a:lnTo>
                  <a:lnTo>
                    <a:pt x="1296" y="1160"/>
                  </a:lnTo>
                  <a:lnTo>
                    <a:pt x="1282" y="1167"/>
                  </a:lnTo>
                  <a:lnTo>
                    <a:pt x="1269" y="1174"/>
                  </a:lnTo>
                  <a:lnTo>
                    <a:pt x="1258" y="1180"/>
                  </a:lnTo>
                  <a:lnTo>
                    <a:pt x="1250" y="1185"/>
                  </a:lnTo>
                  <a:lnTo>
                    <a:pt x="1247" y="1191"/>
                  </a:lnTo>
                  <a:lnTo>
                    <a:pt x="1248" y="1196"/>
                  </a:lnTo>
                  <a:lnTo>
                    <a:pt x="1252" y="1199"/>
                  </a:lnTo>
                  <a:lnTo>
                    <a:pt x="1258" y="1202"/>
                  </a:lnTo>
                  <a:lnTo>
                    <a:pt x="1263" y="1204"/>
                  </a:lnTo>
                  <a:lnTo>
                    <a:pt x="1268" y="1205"/>
                  </a:lnTo>
                  <a:lnTo>
                    <a:pt x="1270" y="1206"/>
                  </a:lnTo>
                  <a:lnTo>
                    <a:pt x="1611" y="1286"/>
                  </a:lnTo>
                  <a:lnTo>
                    <a:pt x="1613" y="1286"/>
                  </a:lnTo>
                  <a:lnTo>
                    <a:pt x="1618" y="1287"/>
                  </a:lnTo>
                  <a:lnTo>
                    <a:pt x="1624" y="1287"/>
                  </a:lnTo>
                  <a:lnTo>
                    <a:pt x="1631" y="1285"/>
                  </a:lnTo>
                  <a:lnTo>
                    <a:pt x="1637" y="1281"/>
                  </a:lnTo>
                  <a:lnTo>
                    <a:pt x="1642" y="1272"/>
                  </a:lnTo>
                  <a:lnTo>
                    <a:pt x="1644" y="1264"/>
                  </a:lnTo>
                  <a:lnTo>
                    <a:pt x="1647" y="1252"/>
                  </a:lnTo>
                  <a:lnTo>
                    <a:pt x="1652" y="1235"/>
                  </a:lnTo>
                  <a:lnTo>
                    <a:pt x="1658" y="1216"/>
                  </a:lnTo>
                  <a:lnTo>
                    <a:pt x="1663" y="1193"/>
                  </a:lnTo>
                  <a:lnTo>
                    <a:pt x="1671" y="1168"/>
                  </a:lnTo>
                  <a:lnTo>
                    <a:pt x="1678" y="1142"/>
                  </a:lnTo>
                  <a:lnTo>
                    <a:pt x="1685" y="1116"/>
                  </a:lnTo>
                  <a:lnTo>
                    <a:pt x="1693" y="1090"/>
                  </a:lnTo>
                  <a:lnTo>
                    <a:pt x="1699" y="1063"/>
                  </a:lnTo>
                  <a:lnTo>
                    <a:pt x="1707" y="1038"/>
                  </a:lnTo>
                  <a:lnTo>
                    <a:pt x="1712" y="1016"/>
                  </a:lnTo>
                  <a:lnTo>
                    <a:pt x="1718" y="996"/>
                  </a:lnTo>
                  <a:lnTo>
                    <a:pt x="1723" y="980"/>
                  </a:lnTo>
                  <a:lnTo>
                    <a:pt x="1727" y="966"/>
                  </a:lnTo>
                  <a:lnTo>
                    <a:pt x="1729" y="958"/>
                  </a:lnTo>
                  <a:lnTo>
                    <a:pt x="1730" y="955"/>
                  </a:lnTo>
                  <a:lnTo>
                    <a:pt x="1730" y="954"/>
                  </a:lnTo>
                  <a:lnTo>
                    <a:pt x="1731" y="950"/>
                  </a:lnTo>
                  <a:lnTo>
                    <a:pt x="1731" y="946"/>
                  </a:lnTo>
                  <a:lnTo>
                    <a:pt x="1731" y="941"/>
                  </a:lnTo>
                  <a:lnTo>
                    <a:pt x="1730" y="936"/>
                  </a:lnTo>
                  <a:lnTo>
                    <a:pt x="1728" y="932"/>
                  </a:lnTo>
                  <a:lnTo>
                    <a:pt x="1722" y="930"/>
                  </a:lnTo>
                  <a:lnTo>
                    <a:pt x="1716" y="931"/>
                  </a:lnTo>
                  <a:lnTo>
                    <a:pt x="1706" y="935"/>
                  </a:lnTo>
                  <a:lnTo>
                    <a:pt x="1692" y="943"/>
                  </a:lnTo>
                  <a:lnTo>
                    <a:pt x="1676" y="951"/>
                  </a:lnTo>
                  <a:lnTo>
                    <a:pt x="1661" y="959"/>
                  </a:lnTo>
                  <a:lnTo>
                    <a:pt x="1646" y="966"/>
                  </a:lnTo>
                  <a:lnTo>
                    <a:pt x="1634" y="974"/>
                  </a:lnTo>
                  <a:lnTo>
                    <a:pt x="1623" y="980"/>
                  </a:lnTo>
                  <a:lnTo>
                    <a:pt x="1616" y="983"/>
                  </a:lnTo>
                  <a:lnTo>
                    <a:pt x="1613" y="985"/>
                  </a:lnTo>
                  <a:lnTo>
                    <a:pt x="1612" y="983"/>
                  </a:lnTo>
                  <a:lnTo>
                    <a:pt x="1610" y="978"/>
                  </a:lnTo>
                  <a:lnTo>
                    <a:pt x="1604" y="971"/>
                  </a:lnTo>
                  <a:lnTo>
                    <a:pt x="1599" y="960"/>
                  </a:lnTo>
                  <a:lnTo>
                    <a:pt x="1591" y="948"/>
                  </a:lnTo>
                  <a:lnTo>
                    <a:pt x="1579" y="929"/>
                  </a:lnTo>
                  <a:lnTo>
                    <a:pt x="1566" y="907"/>
                  </a:lnTo>
                  <a:lnTo>
                    <a:pt x="1550" y="882"/>
                  </a:lnTo>
                  <a:lnTo>
                    <a:pt x="1534" y="854"/>
                  </a:lnTo>
                  <a:lnTo>
                    <a:pt x="1516" y="826"/>
                  </a:lnTo>
                  <a:lnTo>
                    <a:pt x="1499" y="798"/>
                  </a:lnTo>
                  <a:lnTo>
                    <a:pt x="1481" y="770"/>
                  </a:lnTo>
                  <a:lnTo>
                    <a:pt x="1465" y="742"/>
                  </a:lnTo>
                  <a:lnTo>
                    <a:pt x="1449" y="717"/>
                  </a:lnTo>
                  <a:lnTo>
                    <a:pt x="1434" y="695"/>
                  </a:lnTo>
                  <a:lnTo>
                    <a:pt x="1424" y="676"/>
                  </a:lnTo>
                  <a:lnTo>
                    <a:pt x="1414" y="661"/>
                  </a:lnTo>
                  <a:lnTo>
                    <a:pt x="1413" y="660"/>
                  </a:lnTo>
                  <a:lnTo>
                    <a:pt x="1410" y="658"/>
                  </a:lnTo>
                  <a:lnTo>
                    <a:pt x="1406" y="656"/>
                  </a:lnTo>
                  <a:lnTo>
                    <a:pt x="1400" y="655"/>
                  </a:lnTo>
                  <a:close/>
                  <a:moveTo>
                    <a:pt x="230" y="0"/>
                  </a:moveTo>
                  <a:lnTo>
                    <a:pt x="2160" y="0"/>
                  </a:lnTo>
                  <a:lnTo>
                    <a:pt x="2192" y="0"/>
                  </a:lnTo>
                  <a:lnTo>
                    <a:pt x="2221" y="2"/>
                  </a:lnTo>
                  <a:lnTo>
                    <a:pt x="2250" y="4"/>
                  </a:lnTo>
                  <a:lnTo>
                    <a:pt x="2276" y="7"/>
                  </a:lnTo>
                  <a:lnTo>
                    <a:pt x="2301" y="12"/>
                  </a:lnTo>
                  <a:lnTo>
                    <a:pt x="2323" y="19"/>
                  </a:lnTo>
                  <a:lnTo>
                    <a:pt x="2342" y="27"/>
                  </a:lnTo>
                  <a:lnTo>
                    <a:pt x="2359" y="38"/>
                  </a:lnTo>
                  <a:lnTo>
                    <a:pt x="2372" y="51"/>
                  </a:lnTo>
                  <a:lnTo>
                    <a:pt x="2382" y="67"/>
                  </a:lnTo>
                  <a:lnTo>
                    <a:pt x="2388" y="87"/>
                  </a:lnTo>
                  <a:lnTo>
                    <a:pt x="2389" y="109"/>
                  </a:lnTo>
                  <a:lnTo>
                    <a:pt x="2206" y="2489"/>
                  </a:lnTo>
                  <a:lnTo>
                    <a:pt x="2203" y="2517"/>
                  </a:lnTo>
                  <a:lnTo>
                    <a:pt x="2194" y="2544"/>
                  </a:lnTo>
                  <a:lnTo>
                    <a:pt x="2180" y="2568"/>
                  </a:lnTo>
                  <a:lnTo>
                    <a:pt x="2161" y="2591"/>
                  </a:lnTo>
                  <a:lnTo>
                    <a:pt x="2139" y="2610"/>
                  </a:lnTo>
                  <a:lnTo>
                    <a:pt x="2112" y="2627"/>
                  </a:lnTo>
                  <a:lnTo>
                    <a:pt x="2082" y="2642"/>
                  </a:lnTo>
                  <a:lnTo>
                    <a:pt x="2049" y="2653"/>
                  </a:lnTo>
                  <a:lnTo>
                    <a:pt x="2014" y="2659"/>
                  </a:lnTo>
                  <a:lnTo>
                    <a:pt x="1977" y="2661"/>
                  </a:lnTo>
                  <a:lnTo>
                    <a:pt x="367" y="2661"/>
                  </a:lnTo>
                  <a:lnTo>
                    <a:pt x="330" y="2659"/>
                  </a:lnTo>
                  <a:lnTo>
                    <a:pt x="294" y="2653"/>
                  </a:lnTo>
                  <a:lnTo>
                    <a:pt x="262" y="2642"/>
                  </a:lnTo>
                  <a:lnTo>
                    <a:pt x="231" y="2627"/>
                  </a:lnTo>
                  <a:lnTo>
                    <a:pt x="205" y="2610"/>
                  </a:lnTo>
                  <a:lnTo>
                    <a:pt x="182" y="2591"/>
                  </a:lnTo>
                  <a:lnTo>
                    <a:pt x="164" y="2568"/>
                  </a:lnTo>
                  <a:lnTo>
                    <a:pt x="149" y="2544"/>
                  </a:lnTo>
                  <a:lnTo>
                    <a:pt x="141" y="2517"/>
                  </a:lnTo>
                  <a:lnTo>
                    <a:pt x="137" y="2489"/>
                  </a:lnTo>
                  <a:lnTo>
                    <a:pt x="0" y="109"/>
                  </a:lnTo>
                  <a:lnTo>
                    <a:pt x="2" y="87"/>
                  </a:lnTo>
                  <a:lnTo>
                    <a:pt x="9" y="67"/>
                  </a:lnTo>
                  <a:lnTo>
                    <a:pt x="19" y="51"/>
                  </a:lnTo>
                  <a:lnTo>
                    <a:pt x="32" y="38"/>
                  </a:lnTo>
                  <a:lnTo>
                    <a:pt x="48" y="27"/>
                  </a:lnTo>
                  <a:lnTo>
                    <a:pt x="68" y="19"/>
                  </a:lnTo>
                  <a:lnTo>
                    <a:pt x="89" y="12"/>
                  </a:lnTo>
                  <a:lnTo>
                    <a:pt x="113" y="7"/>
                  </a:lnTo>
                  <a:lnTo>
                    <a:pt x="141" y="4"/>
                  </a:lnTo>
                  <a:lnTo>
                    <a:pt x="169" y="2"/>
                  </a:lnTo>
                  <a:lnTo>
                    <a:pt x="198" y="0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47"/>
            <p:cNvSpPr>
              <a:spLocks/>
            </p:cNvSpPr>
            <p:nvPr/>
          </p:nvSpPr>
          <p:spPr bwMode="auto">
            <a:xfrm>
              <a:off x="5487988" y="5795963"/>
              <a:ext cx="344488" cy="66675"/>
            </a:xfrm>
            <a:custGeom>
              <a:avLst/>
              <a:gdLst>
                <a:gd name="T0" fmla="*/ 861 w 2389"/>
                <a:gd name="T1" fmla="*/ 0 h 423"/>
                <a:gd name="T2" fmla="*/ 1529 w 2389"/>
                <a:gd name="T3" fmla="*/ 0 h 423"/>
                <a:gd name="T4" fmla="*/ 1562 w 2389"/>
                <a:gd name="T5" fmla="*/ 3 h 423"/>
                <a:gd name="T6" fmla="*/ 1592 w 2389"/>
                <a:gd name="T7" fmla="*/ 11 h 423"/>
                <a:gd name="T8" fmla="*/ 1621 w 2389"/>
                <a:gd name="T9" fmla="*/ 26 h 423"/>
                <a:gd name="T10" fmla="*/ 1645 w 2389"/>
                <a:gd name="T11" fmla="*/ 44 h 423"/>
                <a:gd name="T12" fmla="*/ 1664 w 2389"/>
                <a:gd name="T13" fmla="*/ 66 h 423"/>
                <a:gd name="T14" fmla="*/ 1680 w 2389"/>
                <a:gd name="T15" fmla="*/ 92 h 423"/>
                <a:gd name="T16" fmla="*/ 1688 w 2389"/>
                <a:gd name="T17" fmla="*/ 120 h 423"/>
                <a:gd name="T18" fmla="*/ 1692 w 2389"/>
                <a:gd name="T19" fmla="*/ 151 h 423"/>
                <a:gd name="T20" fmla="*/ 2242 w 2389"/>
                <a:gd name="T21" fmla="*/ 151 h 423"/>
                <a:gd name="T22" fmla="*/ 2272 w 2389"/>
                <a:gd name="T23" fmla="*/ 154 h 423"/>
                <a:gd name="T24" fmla="*/ 2300 w 2389"/>
                <a:gd name="T25" fmla="*/ 161 h 423"/>
                <a:gd name="T26" fmla="*/ 2325 w 2389"/>
                <a:gd name="T27" fmla="*/ 174 h 423"/>
                <a:gd name="T28" fmla="*/ 2347 w 2389"/>
                <a:gd name="T29" fmla="*/ 190 h 423"/>
                <a:gd name="T30" fmla="*/ 2364 w 2389"/>
                <a:gd name="T31" fmla="*/ 210 h 423"/>
                <a:gd name="T32" fmla="*/ 2378 w 2389"/>
                <a:gd name="T33" fmla="*/ 233 h 423"/>
                <a:gd name="T34" fmla="*/ 2387 w 2389"/>
                <a:gd name="T35" fmla="*/ 260 h 423"/>
                <a:gd name="T36" fmla="*/ 2389 w 2389"/>
                <a:gd name="T37" fmla="*/ 287 h 423"/>
                <a:gd name="T38" fmla="*/ 2387 w 2389"/>
                <a:gd name="T39" fmla="*/ 314 h 423"/>
                <a:gd name="T40" fmla="*/ 2378 w 2389"/>
                <a:gd name="T41" fmla="*/ 339 h 423"/>
                <a:gd name="T42" fmla="*/ 2364 w 2389"/>
                <a:gd name="T43" fmla="*/ 363 h 423"/>
                <a:gd name="T44" fmla="*/ 2347 w 2389"/>
                <a:gd name="T45" fmla="*/ 383 h 423"/>
                <a:gd name="T46" fmla="*/ 2325 w 2389"/>
                <a:gd name="T47" fmla="*/ 400 h 423"/>
                <a:gd name="T48" fmla="*/ 2300 w 2389"/>
                <a:gd name="T49" fmla="*/ 412 h 423"/>
                <a:gd name="T50" fmla="*/ 2272 w 2389"/>
                <a:gd name="T51" fmla="*/ 420 h 423"/>
                <a:gd name="T52" fmla="*/ 2242 w 2389"/>
                <a:gd name="T53" fmla="*/ 423 h 423"/>
                <a:gd name="T54" fmla="*/ 147 w 2389"/>
                <a:gd name="T55" fmla="*/ 423 h 423"/>
                <a:gd name="T56" fmla="*/ 118 w 2389"/>
                <a:gd name="T57" fmla="*/ 420 h 423"/>
                <a:gd name="T58" fmla="*/ 89 w 2389"/>
                <a:gd name="T59" fmla="*/ 412 h 423"/>
                <a:gd name="T60" fmla="*/ 65 w 2389"/>
                <a:gd name="T61" fmla="*/ 400 h 423"/>
                <a:gd name="T62" fmla="*/ 44 w 2389"/>
                <a:gd name="T63" fmla="*/ 383 h 423"/>
                <a:gd name="T64" fmla="*/ 25 w 2389"/>
                <a:gd name="T65" fmla="*/ 363 h 423"/>
                <a:gd name="T66" fmla="*/ 12 w 2389"/>
                <a:gd name="T67" fmla="*/ 339 h 423"/>
                <a:gd name="T68" fmla="*/ 3 w 2389"/>
                <a:gd name="T69" fmla="*/ 314 h 423"/>
                <a:gd name="T70" fmla="*/ 0 w 2389"/>
                <a:gd name="T71" fmla="*/ 287 h 423"/>
                <a:gd name="T72" fmla="*/ 3 w 2389"/>
                <a:gd name="T73" fmla="*/ 259 h 423"/>
                <a:gd name="T74" fmla="*/ 12 w 2389"/>
                <a:gd name="T75" fmla="*/ 233 h 423"/>
                <a:gd name="T76" fmla="*/ 25 w 2389"/>
                <a:gd name="T77" fmla="*/ 210 h 423"/>
                <a:gd name="T78" fmla="*/ 44 w 2389"/>
                <a:gd name="T79" fmla="*/ 190 h 423"/>
                <a:gd name="T80" fmla="*/ 65 w 2389"/>
                <a:gd name="T81" fmla="*/ 174 h 423"/>
                <a:gd name="T82" fmla="*/ 90 w 2389"/>
                <a:gd name="T83" fmla="*/ 161 h 423"/>
                <a:gd name="T84" fmla="*/ 118 w 2389"/>
                <a:gd name="T85" fmla="*/ 154 h 423"/>
                <a:gd name="T86" fmla="*/ 147 w 2389"/>
                <a:gd name="T87" fmla="*/ 151 h 423"/>
                <a:gd name="T88" fmla="*/ 698 w 2389"/>
                <a:gd name="T89" fmla="*/ 151 h 423"/>
                <a:gd name="T90" fmla="*/ 701 w 2389"/>
                <a:gd name="T91" fmla="*/ 120 h 423"/>
                <a:gd name="T92" fmla="*/ 711 w 2389"/>
                <a:gd name="T93" fmla="*/ 92 h 423"/>
                <a:gd name="T94" fmla="*/ 726 w 2389"/>
                <a:gd name="T95" fmla="*/ 66 h 423"/>
                <a:gd name="T96" fmla="*/ 746 w 2389"/>
                <a:gd name="T97" fmla="*/ 44 h 423"/>
                <a:gd name="T98" fmla="*/ 770 w 2389"/>
                <a:gd name="T99" fmla="*/ 26 h 423"/>
                <a:gd name="T100" fmla="*/ 797 w 2389"/>
                <a:gd name="T101" fmla="*/ 11 h 423"/>
                <a:gd name="T102" fmla="*/ 827 w 2389"/>
                <a:gd name="T103" fmla="*/ 3 h 423"/>
                <a:gd name="T104" fmla="*/ 861 w 2389"/>
                <a:gd name="T105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89" h="423">
                  <a:moveTo>
                    <a:pt x="861" y="0"/>
                  </a:moveTo>
                  <a:lnTo>
                    <a:pt x="1529" y="0"/>
                  </a:lnTo>
                  <a:lnTo>
                    <a:pt x="1562" y="3"/>
                  </a:lnTo>
                  <a:lnTo>
                    <a:pt x="1592" y="11"/>
                  </a:lnTo>
                  <a:lnTo>
                    <a:pt x="1621" y="26"/>
                  </a:lnTo>
                  <a:lnTo>
                    <a:pt x="1645" y="44"/>
                  </a:lnTo>
                  <a:lnTo>
                    <a:pt x="1664" y="66"/>
                  </a:lnTo>
                  <a:lnTo>
                    <a:pt x="1680" y="92"/>
                  </a:lnTo>
                  <a:lnTo>
                    <a:pt x="1688" y="120"/>
                  </a:lnTo>
                  <a:lnTo>
                    <a:pt x="1692" y="151"/>
                  </a:lnTo>
                  <a:lnTo>
                    <a:pt x="2242" y="151"/>
                  </a:lnTo>
                  <a:lnTo>
                    <a:pt x="2272" y="154"/>
                  </a:lnTo>
                  <a:lnTo>
                    <a:pt x="2300" y="161"/>
                  </a:lnTo>
                  <a:lnTo>
                    <a:pt x="2325" y="174"/>
                  </a:lnTo>
                  <a:lnTo>
                    <a:pt x="2347" y="190"/>
                  </a:lnTo>
                  <a:lnTo>
                    <a:pt x="2364" y="210"/>
                  </a:lnTo>
                  <a:lnTo>
                    <a:pt x="2378" y="233"/>
                  </a:lnTo>
                  <a:lnTo>
                    <a:pt x="2387" y="260"/>
                  </a:lnTo>
                  <a:lnTo>
                    <a:pt x="2389" y="287"/>
                  </a:lnTo>
                  <a:lnTo>
                    <a:pt x="2387" y="314"/>
                  </a:lnTo>
                  <a:lnTo>
                    <a:pt x="2378" y="339"/>
                  </a:lnTo>
                  <a:lnTo>
                    <a:pt x="2364" y="363"/>
                  </a:lnTo>
                  <a:lnTo>
                    <a:pt x="2347" y="383"/>
                  </a:lnTo>
                  <a:lnTo>
                    <a:pt x="2325" y="400"/>
                  </a:lnTo>
                  <a:lnTo>
                    <a:pt x="2300" y="412"/>
                  </a:lnTo>
                  <a:lnTo>
                    <a:pt x="2272" y="420"/>
                  </a:lnTo>
                  <a:lnTo>
                    <a:pt x="2242" y="423"/>
                  </a:lnTo>
                  <a:lnTo>
                    <a:pt x="147" y="423"/>
                  </a:lnTo>
                  <a:lnTo>
                    <a:pt x="118" y="420"/>
                  </a:lnTo>
                  <a:lnTo>
                    <a:pt x="89" y="412"/>
                  </a:lnTo>
                  <a:lnTo>
                    <a:pt x="65" y="400"/>
                  </a:lnTo>
                  <a:lnTo>
                    <a:pt x="44" y="383"/>
                  </a:lnTo>
                  <a:lnTo>
                    <a:pt x="25" y="363"/>
                  </a:lnTo>
                  <a:lnTo>
                    <a:pt x="12" y="339"/>
                  </a:lnTo>
                  <a:lnTo>
                    <a:pt x="3" y="314"/>
                  </a:lnTo>
                  <a:lnTo>
                    <a:pt x="0" y="287"/>
                  </a:lnTo>
                  <a:lnTo>
                    <a:pt x="3" y="259"/>
                  </a:lnTo>
                  <a:lnTo>
                    <a:pt x="12" y="233"/>
                  </a:lnTo>
                  <a:lnTo>
                    <a:pt x="25" y="210"/>
                  </a:lnTo>
                  <a:lnTo>
                    <a:pt x="44" y="190"/>
                  </a:lnTo>
                  <a:lnTo>
                    <a:pt x="65" y="174"/>
                  </a:lnTo>
                  <a:lnTo>
                    <a:pt x="90" y="161"/>
                  </a:lnTo>
                  <a:lnTo>
                    <a:pt x="118" y="154"/>
                  </a:lnTo>
                  <a:lnTo>
                    <a:pt x="147" y="151"/>
                  </a:lnTo>
                  <a:lnTo>
                    <a:pt x="698" y="151"/>
                  </a:lnTo>
                  <a:lnTo>
                    <a:pt x="701" y="120"/>
                  </a:lnTo>
                  <a:lnTo>
                    <a:pt x="711" y="92"/>
                  </a:lnTo>
                  <a:lnTo>
                    <a:pt x="726" y="66"/>
                  </a:lnTo>
                  <a:lnTo>
                    <a:pt x="746" y="44"/>
                  </a:lnTo>
                  <a:lnTo>
                    <a:pt x="770" y="26"/>
                  </a:lnTo>
                  <a:lnTo>
                    <a:pt x="797" y="11"/>
                  </a:lnTo>
                  <a:lnTo>
                    <a:pt x="827" y="3"/>
                  </a:lnTo>
                  <a:lnTo>
                    <a:pt x="8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5" name="Group 234"/>
          <p:cNvGrpSpPr/>
          <p:nvPr/>
        </p:nvGrpSpPr>
        <p:grpSpPr>
          <a:xfrm>
            <a:off x="6394021" y="5826126"/>
            <a:ext cx="330200" cy="446088"/>
            <a:chOff x="6340475" y="5826126"/>
            <a:chExt cx="330200" cy="4460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5" name="Freeform 52"/>
            <p:cNvSpPr>
              <a:spLocks/>
            </p:cNvSpPr>
            <p:nvPr/>
          </p:nvSpPr>
          <p:spPr bwMode="auto">
            <a:xfrm>
              <a:off x="6340475" y="5826126"/>
              <a:ext cx="107950" cy="104775"/>
            </a:xfrm>
            <a:custGeom>
              <a:avLst/>
              <a:gdLst>
                <a:gd name="T0" fmla="*/ 631 w 816"/>
                <a:gd name="T1" fmla="*/ 0 h 724"/>
                <a:gd name="T2" fmla="*/ 631 w 816"/>
                <a:gd name="T3" fmla="*/ 0 h 724"/>
                <a:gd name="T4" fmla="*/ 816 w 816"/>
                <a:gd name="T5" fmla="*/ 184 h 724"/>
                <a:gd name="T6" fmla="*/ 185 w 816"/>
                <a:gd name="T7" fmla="*/ 724 h 724"/>
                <a:gd name="T8" fmla="*/ 0 w 816"/>
                <a:gd name="T9" fmla="*/ 540 h 724"/>
                <a:gd name="T10" fmla="*/ 631 w 816"/>
                <a:gd name="T11" fmla="*/ 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6" h="724">
                  <a:moveTo>
                    <a:pt x="631" y="0"/>
                  </a:moveTo>
                  <a:lnTo>
                    <a:pt x="631" y="0"/>
                  </a:lnTo>
                  <a:lnTo>
                    <a:pt x="816" y="184"/>
                  </a:lnTo>
                  <a:lnTo>
                    <a:pt x="185" y="724"/>
                  </a:lnTo>
                  <a:lnTo>
                    <a:pt x="0" y="540"/>
                  </a:lnTo>
                  <a:lnTo>
                    <a:pt x="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53"/>
            <p:cNvSpPr>
              <a:spLocks/>
            </p:cNvSpPr>
            <p:nvPr/>
          </p:nvSpPr>
          <p:spPr bwMode="auto">
            <a:xfrm>
              <a:off x="6430963" y="6059488"/>
              <a:ext cx="52388" cy="82550"/>
            </a:xfrm>
            <a:custGeom>
              <a:avLst/>
              <a:gdLst>
                <a:gd name="T0" fmla="*/ 312 w 386"/>
                <a:gd name="T1" fmla="*/ 0 h 567"/>
                <a:gd name="T2" fmla="*/ 386 w 386"/>
                <a:gd name="T3" fmla="*/ 183 h 567"/>
                <a:gd name="T4" fmla="*/ 382 w 386"/>
                <a:gd name="T5" fmla="*/ 181 h 567"/>
                <a:gd name="T6" fmla="*/ 380 w 386"/>
                <a:gd name="T7" fmla="*/ 180 h 567"/>
                <a:gd name="T8" fmla="*/ 378 w 386"/>
                <a:gd name="T9" fmla="*/ 180 h 567"/>
                <a:gd name="T10" fmla="*/ 377 w 386"/>
                <a:gd name="T11" fmla="*/ 179 h 567"/>
                <a:gd name="T12" fmla="*/ 331 w 386"/>
                <a:gd name="T13" fmla="*/ 159 h 567"/>
                <a:gd name="T14" fmla="*/ 308 w 386"/>
                <a:gd name="T15" fmla="*/ 203 h 567"/>
                <a:gd name="T16" fmla="*/ 307 w 386"/>
                <a:gd name="T17" fmla="*/ 204 h 567"/>
                <a:gd name="T18" fmla="*/ 305 w 386"/>
                <a:gd name="T19" fmla="*/ 210 h 567"/>
                <a:gd name="T20" fmla="*/ 301 w 386"/>
                <a:gd name="T21" fmla="*/ 218 h 567"/>
                <a:gd name="T22" fmla="*/ 295 w 386"/>
                <a:gd name="T23" fmla="*/ 229 h 567"/>
                <a:gd name="T24" fmla="*/ 289 w 386"/>
                <a:gd name="T25" fmla="*/ 241 h 567"/>
                <a:gd name="T26" fmla="*/ 185 w 386"/>
                <a:gd name="T27" fmla="*/ 444 h 567"/>
                <a:gd name="T28" fmla="*/ 351 w 386"/>
                <a:gd name="T29" fmla="*/ 442 h 567"/>
                <a:gd name="T30" fmla="*/ 350 w 386"/>
                <a:gd name="T31" fmla="*/ 567 h 567"/>
                <a:gd name="T32" fmla="*/ 173 w 386"/>
                <a:gd name="T33" fmla="*/ 561 h 567"/>
                <a:gd name="T34" fmla="*/ 160 w 386"/>
                <a:gd name="T35" fmla="*/ 559 h 567"/>
                <a:gd name="T36" fmla="*/ 150 w 386"/>
                <a:gd name="T37" fmla="*/ 552 h 567"/>
                <a:gd name="T38" fmla="*/ 138 w 386"/>
                <a:gd name="T39" fmla="*/ 542 h 567"/>
                <a:gd name="T40" fmla="*/ 124 w 386"/>
                <a:gd name="T41" fmla="*/ 531 h 567"/>
                <a:gd name="T42" fmla="*/ 109 w 386"/>
                <a:gd name="T43" fmla="*/ 518 h 567"/>
                <a:gd name="T44" fmla="*/ 94 w 386"/>
                <a:gd name="T45" fmla="*/ 505 h 567"/>
                <a:gd name="T46" fmla="*/ 78 w 386"/>
                <a:gd name="T47" fmla="*/ 493 h 567"/>
                <a:gd name="T48" fmla="*/ 65 w 386"/>
                <a:gd name="T49" fmla="*/ 480 h 567"/>
                <a:gd name="T50" fmla="*/ 47 w 386"/>
                <a:gd name="T51" fmla="*/ 465 h 567"/>
                <a:gd name="T52" fmla="*/ 31 w 386"/>
                <a:gd name="T53" fmla="*/ 452 h 567"/>
                <a:gd name="T54" fmla="*/ 20 w 386"/>
                <a:gd name="T55" fmla="*/ 441 h 567"/>
                <a:gd name="T56" fmla="*/ 9 w 386"/>
                <a:gd name="T57" fmla="*/ 432 h 567"/>
                <a:gd name="T58" fmla="*/ 0 w 386"/>
                <a:gd name="T59" fmla="*/ 425 h 567"/>
                <a:gd name="T60" fmla="*/ 13 w 386"/>
                <a:gd name="T61" fmla="*/ 400 h 567"/>
                <a:gd name="T62" fmla="*/ 27 w 386"/>
                <a:gd name="T63" fmla="*/ 371 h 567"/>
                <a:gd name="T64" fmla="*/ 43 w 386"/>
                <a:gd name="T65" fmla="*/ 340 h 567"/>
                <a:gd name="T66" fmla="*/ 60 w 386"/>
                <a:gd name="T67" fmla="*/ 306 h 567"/>
                <a:gd name="T68" fmla="*/ 77 w 386"/>
                <a:gd name="T69" fmla="*/ 274 h 567"/>
                <a:gd name="T70" fmla="*/ 94 w 386"/>
                <a:gd name="T71" fmla="*/ 242 h 567"/>
                <a:gd name="T72" fmla="*/ 108 w 386"/>
                <a:gd name="T73" fmla="*/ 213 h 567"/>
                <a:gd name="T74" fmla="*/ 127 w 386"/>
                <a:gd name="T75" fmla="*/ 174 h 567"/>
                <a:gd name="T76" fmla="*/ 135 w 386"/>
                <a:gd name="T77" fmla="*/ 159 h 567"/>
                <a:gd name="T78" fmla="*/ 142 w 386"/>
                <a:gd name="T79" fmla="*/ 148 h 567"/>
                <a:gd name="T80" fmla="*/ 145 w 386"/>
                <a:gd name="T81" fmla="*/ 140 h 567"/>
                <a:gd name="T82" fmla="*/ 146 w 386"/>
                <a:gd name="T83" fmla="*/ 138 h 567"/>
                <a:gd name="T84" fmla="*/ 168 w 386"/>
                <a:gd name="T85" fmla="*/ 95 h 567"/>
                <a:gd name="T86" fmla="*/ 109 w 386"/>
                <a:gd name="T87" fmla="*/ 70 h 567"/>
                <a:gd name="T88" fmla="*/ 138 w 386"/>
                <a:gd name="T89" fmla="*/ 60 h 567"/>
                <a:gd name="T90" fmla="*/ 170 w 386"/>
                <a:gd name="T91" fmla="*/ 49 h 567"/>
                <a:gd name="T92" fmla="*/ 202 w 386"/>
                <a:gd name="T93" fmla="*/ 38 h 567"/>
                <a:gd name="T94" fmla="*/ 233 w 386"/>
                <a:gd name="T95" fmla="*/ 27 h 567"/>
                <a:gd name="T96" fmla="*/ 263 w 386"/>
                <a:gd name="T97" fmla="*/ 16 h 567"/>
                <a:gd name="T98" fmla="*/ 290 w 386"/>
                <a:gd name="T99" fmla="*/ 7 h 567"/>
                <a:gd name="T100" fmla="*/ 312 w 386"/>
                <a:gd name="T101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86" h="567">
                  <a:moveTo>
                    <a:pt x="312" y="0"/>
                  </a:moveTo>
                  <a:lnTo>
                    <a:pt x="386" y="183"/>
                  </a:lnTo>
                  <a:lnTo>
                    <a:pt x="382" y="181"/>
                  </a:lnTo>
                  <a:lnTo>
                    <a:pt x="380" y="180"/>
                  </a:lnTo>
                  <a:lnTo>
                    <a:pt x="378" y="180"/>
                  </a:lnTo>
                  <a:lnTo>
                    <a:pt x="377" y="179"/>
                  </a:lnTo>
                  <a:lnTo>
                    <a:pt x="331" y="159"/>
                  </a:lnTo>
                  <a:lnTo>
                    <a:pt x="308" y="203"/>
                  </a:lnTo>
                  <a:lnTo>
                    <a:pt x="307" y="204"/>
                  </a:lnTo>
                  <a:lnTo>
                    <a:pt x="305" y="210"/>
                  </a:lnTo>
                  <a:lnTo>
                    <a:pt x="301" y="218"/>
                  </a:lnTo>
                  <a:lnTo>
                    <a:pt x="295" y="229"/>
                  </a:lnTo>
                  <a:lnTo>
                    <a:pt x="289" y="241"/>
                  </a:lnTo>
                  <a:lnTo>
                    <a:pt x="185" y="444"/>
                  </a:lnTo>
                  <a:lnTo>
                    <a:pt x="351" y="442"/>
                  </a:lnTo>
                  <a:lnTo>
                    <a:pt x="350" y="567"/>
                  </a:lnTo>
                  <a:lnTo>
                    <a:pt x="173" y="561"/>
                  </a:lnTo>
                  <a:lnTo>
                    <a:pt x="160" y="559"/>
                  </a:lnTo>
                  <a:lnTo>
                    <a:pt x="150" y="552"/>
                  </a:lnTo>
                  <a:lnTo>
                    <a:pt x="138" y="542"/>
                  </a:lnTo>
                  <a:lnTo>
                    <a:pt x="124" y="531"/>
                  </a:lnTo>
                  <a:lnTo>
                    <a:pt x="109" y="518"/>
                  </a:lnTo>
                  <a:lnTo>
                    <a:pt x="94" y="505"/>
                  </a:lnTo>
                  <a:lnTo>
                    <a:pt x="78" y="493"/>
                  </a:lnTo>
                  <a:lnTo>
                    <a:pt x="65" y="480"/>
                  </a:lnTo>
                  <a:lnTo>
                    <a:pt x="47" y="465"/>
                  </a:lnTo>
                  <a:lnTo>
                    <a:pt x="31" y="452"/>
                  </a:lnTo>
                  <a:lnTo>
                    <a:pt x="20" y="441"/>
                  </a:lnTo>
                  <a:lnTo>
                    <a:pt x="9" y="432"/>
                  </a:lnTo>
                  <a:lnTo>
                    <a:pt x="0" y="425"/>
                  </a:lnTo>
                  <a:lnTo>
                    <a:pt x="13" y="400"/>
                  </a:lnTo>
                  <a:lnTo>
                    <a:pt x="27" y="371"/>
                  </a:lnTo>
                  <a:lnTo>
                    <a:pt x="43" y="340"/>
                  </a:lnTo>
                  <a:lnTo>
                    <a:pt x="60" y="306"/>
                  </a:lnTo>
                  <a:lnTo>
                    <a:pt x="77" y="274"/>
                  </a:lnTo>
                  <a:lnTo>
                    <a:pt x="94" y="242"/>
                  </a:lnTo>
                  <a:lnTo>
                    <a:pt x="108" y="213"/>
                  </a:lnTo>
                  <a:lnTo>
                    <a:pt x="127" y="174"/>
                  </a:lnTo>
                  <a:lnTo>
                    <a:pt x="135" y="159"/>
                  </a:lnTo>
                  <a:lnTo>
                    <a:pt x="142" y="148"/>
                  </a:lnTo>
                  <a:lnTo>
                    <a:pt x="145" y="140"/>
                  </a:lnTo>
                  <a:lnTo>
                    <a:pt x="146" y="138"/>
                  </a:lnTo>
                  <a:lnTo>
                    <a:pt x="168" y="95"/>
                  </a:lnTo>
                  <a:lnTo>
                    <a:pt x="109" y="70"/>
                  </a:lnTo>
                  <a:lnTo>
                    <a:pt x="138" y="60"/>
                  </a:lnTo>
                  <a:lnTo>
                    <a:pt x="170" y="49"/>
                  </a:lnTo>
                  <a:lnTo>
                    <a:pt x="202" y="38"/>
                  </a:lnTo>
                  <a:lnTo>
                    <a:pt x="233" y="27"/>
                  </a:lnTo>
                  <a:lnTo>
                    <a:pt x="263" y="16"/>
                  </a:lnTo>
                  <a:lnTo>
                    <a:pt x="290" y="7"/>
                  </a:lnTo>
                  <a:lnTo>
                    <a:pt x="3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54"/>
            <p:cNvSpPr>
              <a:spLocks/>
            </p:cNvSpPr>
            <p:nvPr/>
          </p:nvSpPr>
          <p:spPr bwMode="auto">
            <a:xfrm>
              <a:off x="6511925" y="6097588"/>
              <a:ext cx="80963" cy="58738"/>
            </a:xfrm>
            <a:custGeom>
              <a:avLst/>
              <a:gdLst>
                <a:gd name="T0" fmla="*/ 537 w 610"/>
                <a:gd name="T1" fmla="*/ 0 h 416"/>
                <a:gd name="T2" fmla="*/ 607 w 610"/>
                <a:gd name="T3" fmla="*/ 151 h 416"/>
                <a:gd name="T4" fmla="*/ 610 w 610"/>
                <a:gd name="T5" fmla="*/ 169 h 416"/>
                <a:gd name="T6" fmla="*/ 607 w 610"/>
                <a:gd name="T7" fmla="*/ 182 h 416"/>
                <a:gd name="T8" fmla="*/ 602 w 610"/>
                <a:gd name="T9" fmla="*/ 199 h 416"/>
                <a:gd name="T10" fmla="*/ 595 w 610"/>
                <a:gd name="T11" fmla="*/ 218 h 416"/>
                <a:gd name="T12" fmla="*/ 589 w 610"/>
                <a:gd name="T13" fmla="*/ 239 h 416"/>
                <a:gd name="T14" fmla="*/ 582 w 610"/>
                <a:gd name="T15" fmla="*/ 259 h 416"/>
                <a:gd name="T16" fmla="*/ 575 w 610"/>
                <a:gd name="T17" fmla="*/ 277 h 416"/>
                <a:gd name="T18" fmla="*/ 567 w 610"/>
                <a:gd name="T19" fmla="*/ 303 h 416"/>
                <a:gd name="T20" fmla="*/ 560 w 610"/>
                <a:gd name="T21" fmla="*/ 325 h 416"/>
                <a:gd name="T22" fmla="*/ 554 w 610"/>
                <a:gd name="T23" fmla="*/ 342 h 416"/>
                <a:gd name="T24" fmla="*/ 549 w 610"/>
                <a:gd name="T25" fmla="*/ 356 h 416"/>
                <a:gd name="T26" fmla="*/ 155 w 610"/>
                <a:gd name="T27" fmla="*/ 356 h 416"/>
                <a:gd name="T28" fmla="*/ 155 w 610"/>
                <a:gd name="T29" fmla="*/ 416 h 416"/>
                <a:gd name="T30" fmla="*/ 132 w 610"/>
                <a:gd name="T31" fmla="*/ 396 h 416"/>
                <a:gd name="T32" fmla="*/ 108 w 610"/>
                <a:gd name="T33" fmla="*/ 374 h 416"/>
                <a:gd name="T34" fmla="*/ 84 w 610"/>
                <a:gd name="T35" fmla="*/ 352 h 416"/>
                <a:gd name="T36" fmla="*/ 60 w 610"/>
                <a:gd name="T37" fmla="*/ 331 h 416"/>
                <a:gd name="T38" fmla="*/ 37 w 610"/>
                <a:gd name="T39" fmla="*/ 311 h 416"/>
                <a:gd name="T40" fmla="*/ 17 w 610"/>
                <a:gd name="T41" fmla="*/ 292 h 416"/>
                <a:gd name="T42" fmla="*/ 0 w 610"/>
                <a:gd name="T43" fmla="*/ 277 h 416"/>
                <a:gd name="T44" fmla="*/ 148 w 610"/>
                <a:gd name="T45" fmla="*/ 137 h 416"/>
                <a:gd name="T46" fmla="*/ 148 w 610"/>
                <a:gd name="T47" fmla="*/ 193 h 416"/>
                <a:gd name="T48" fmla="*/ 489 w 610"/>
                <a:gd name="T49" fmla="*/ 193 h 416"/>
                <a:gd name="T50" fmla="*/ 415 w 610"/>
                <a:gd name="T51" fmla="*/ 52 h 416"/>
                <a:gd name="T52" fmla="*/ 537 w 610"/>
                <a:gd name="T53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10" h="416">
                  <a:moveTo>
                    <a:pt x="537" y="0"/>
                  </a:moveTo>
                  <a:lnTo>
                    <a:pt x="607" y="151"/>
                  </a:lnTo>
                  <a:lnTo>
                    <a:pt x="610" y="169"/>
                  </a:lnTo>
                  <a:lnTo>
                    <a:pt x="607" y="182"/>
                  </a:lnTo>
                  <a:lnTo>
                    <a:pt x="602" y="199"/>
                  </a:lnTo>
                  <a:lnTo>
                    <a:pt x="595" y="218"/>
                  </a:lnTo>
                  <a:lnTo>
                    <a:pt x="589" y="239"/>
                  </a:lnTo>
                  <a:lnTo>
                    <a:pt x="582" y="259"/>
                  </a:lnTo>
                  <a:lnTo>
                    <a:pt x="575" y="277"/>
                  </a:lnTo>
                  <a:lnTo>
                    <a:pt x="567" y="303"/>
                  </a:lnTo>
                  <a:lnTo>
                    <a:pt x="560" y="325"/>
                  </a:lnTo>
                  <a:lnTo>
                    <a:pt x="554" y="342"/>
                  </a:lnTo>
                  <a:lnTo>
                    <a:pt x="549" y="356"/>
                  </a:lnTo>
                  <a:lnTo>
                    <a:pt x="155" y="356"/>
                  </a:lnTo>
                  <a:lnTo>
                    <a:pt x="155" y="416"/>
                  </a:lnTo>
                  <a:lnTo>
                    <a:pt x="132" y="396"/>
                  </a:lnTo>
                  <a:lnTo>
                    <a:pt x="108" y="374"/>
                  </a:lnTo>
                  <a:lnTo>
                    <a:pt x="84" y="352"/>
                  </a:lnTo>
                  <a:lnTo>
                    <a:pt x="60" y="331"/>
                  </a:lnTo>
                  <a:lnTo>
                    <a:pt x="37" y="311"/>
                  </a:lnTo>
                  <a:lnTo>
                    <a:pt x="17" y="292"/>
                  </a:lnTo>
                  <a:lnTo>
                    <a:pt x="0" y="277"/>
                  </a:lnTo>
                  <a:lnTo>
                    <a:pt x="148" y="137"/>
                  </a:lnTo>
                  <a:lnTo>
                    <a:pt x="148" y="193"/>
                  </a:lnTo>
                  <a:lnTo>
                    <a:pt x="489" y="193"/>
                  </a:lnTo>
                  <a:lnTo>
                    <a:pt x="415" y="52"/>
                  </a:lnTo>
                  <a:lnTo>
                    <a:pt x="5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55"/>
            <p:cNvSpPr>
              <a:spLocks/>
            </p:cNvSpPr>
            <p:nvPr/>
          </p:nvSpPr>
          <p:spPr bwMode="auto">
            <a:xfrm>
              <a:off x="6491288" y="5997576"/>
              <a:ext cx="76200" cy="68263"/>
            </a:xfrm>
            <a:custGeom>
              <a:avLst/>
              <a:gdLst>
                <a:gd name="T0" fmla="*/ 327 w 580"/>
                <a:gd name="T1" fmla="*/ 0 h 481"/>
                <a:gd name="T2" fmla="*/ 342 w 580"/>
                <a:gd name="T3" fmla="*/ 26 h 481"/>
                <a:gd name="T4" fmla="*/ 361 w 580"/>
                <a:gd name="T5" fmla="*/ 55 h 481"/>
                <a:gd name="T6" fmla="*/ 381 w 580"/>
                <a:gd name="T7" fmla="*/ 86 h 481"/>
                <a:gd name="T8" fmla="*/ 398 w 580"/>
                <a:gd name="T9" fmla="*/ 115 h 481"/>
                <a:gd name="T10" fmla="*/ 417 w 580"/>
                <a:gd name="T11" fmla="*/ 144 h 481"/>
                <a:gd name="T12" fmla="*/ 434 w 580"/>
                <a:gd name="T13" fmla="*/ 173 h 481"/>
                <a:gd name="T14" fmla="*/ 450 w 580"/>
                <a:gd name="T15" fmla="*/ 199 h 481"/>
                <a:gd name="T16" fmla="*/ 466 w 580"/>
                <a:gd name="T17" fmla="*/ 223 h 481"/>
                <a:gd name="T18" fmla="*/ 478 w 580"/>
                <a:gd name="T19" fmla="*/ 242 h 481"/>
                <a:gd name="T20" fmla="*/ 523 w 580"/>
                <a:gd name="T21" fmla="*/ 317 h 481"/>
                <a:gd name="T22" fmla="*/ 580 w 580"/>
                <a:gd name="T23" fmla="*/ 287 h 481"/>
                <a:gd name="T24" fmla="*/ 572 w 580"/>
                <a:gd name="T25" fmla="*/ 315 h 481"/>
                <a:gd name="T26" fmla="*/ 564 w 580"/>
                <a:gd name="T27" fmla="*/ 346 h 481"/>
                <a:gd name="T28" fmla="*/ 556 w 580"/>
                <a:gd name="T29" fmla="*/ 376 h 481"/>
                <a:gd name="T30" fmla="*/ 547 w 580"/>
                <a:gd name="T31" fmla="*/ 406 h 481"/>
                <a:gd name="T32" fmla="*/ 540 w 580"/>
                <a:gd name="T33" fmla="*/ 434 h 481"/>
                <a:gd name="T34" fmla="*/ 532 w 580"/>
                <a:gd name="T35" fmla="*/ 459 h 481"/>
                <a:gd name="T36" fmla="*/ 527 w 580"/>
                <a:gd name="T37" fmla="*/ 481 h 481"/>
                <a:gd name="T38" fmla="*/ 321 w 580"/>
                <a:gd name="T39" fmla="*/ 432 h 481"/>
                <a:gd name="T40" fmla="*/ 325 w 580"/>
                <a:gd name="T41" fmla="*/ 430 h 481"/>
                <a:gd name="T42" fmla="*/ 327 w 580"/>
                <a:gd name="T43" fmla="*/ 429 h 481"/>
                <a:gd name="T44" fmla="*/ 328 w 580"/>
                <a:gd name="T45" fmla="*/ 428 h 481"/>
                <a:gd name="T46" fmla="*/ 329 w 580"/>
                <a:gd name="T47" fmla="*/ 428 h 481"/>
                <a:gd name="T48" fmla="*/ 375 w 580"/>
                <a:gd name="T49" fmla="*/ 404 h 481"/>
                <a:gd name="T50" fmla="*/ 204 w 580"/>
                <a:gd name="T51" fmla="*/ 130 h 481"/>
                <a:gd name="T52" fmla="*/ 110 w 580"/>
                <a:gd name="T53" fmla="*/ 258 h 481"/>
                <a:gd name="T54" fmla="*/ 0 w 580"/>
                <a:gd name="T55" fmla="*/ 186 h 481"/>
                <a:gd name="T56" fmla="*/ 107 w 580"/>
                <a:gd name="T57" fmla="*/ 55 h 481"/>
                <a:gd name="T58" fmla="*/ 118 w 580"/>
                <a:gd name="T59" fmla="*/ 46 h 481"/>
                <a:gd name="T60" fmla="*/ 132 w 580"/>
                <a:gd name="T61" fmla="*/ 42 h 481"/>
                <a:gd name="T62" fmla="*/ 152 w 580"/>
                <a:gd name="T63" fmla="*/ 38 h 481"/>
                <a:gd name="T64" fmla="*/ 174 w 580"/>
                <a:gd name="T65" fmla="*/ 33 h 481"/>
                <a:gd name="T66" fmla="*/ 198 w 580"/>
                <a:gd name="T67" fmla="*/ 28 h 481"/>
                <a:gd name="T68" fmla="*/ 220 w 580"/>
                <a:gd name="T69" fmla="*/ 24 h 481"/>
                <a:gd name="T70" fmla="*/ 241 w 580"/>
                <a:gd name="T71" fmla="*/ 18 h 481"/>
                <a:gd name="T72" fmla="*/ 271 w 580"/>
                <a:gd name="T73" fmla="*/ 12 h 481"/>
                <a:gd name="T74" fmla="*/ 295 w 580"/>
                <a:gd name="T75" fmla="*/ 7 h 481"/>
                <a:gd name="T76" fmla="*/ 313 w 580"/>
                <a:gd name="T77" fmla="*/ 3 h 481"/>
                <a:gd name="T78" fmla="*/ 327 w 580"/>
                <a:gd name="T79" fmla="*/ 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0" h="481">
                  <a:moveTo>
                    <a:pt x="327" y="0"/>
                  </a:moveTo>
                  <a:lnTo>
                    <a:pt x="342" y="26"/>
                  </a:lnTo>
                  <a:lnTo>
                    <a:pt x="361" y="55"/>
                  </a:lnTo>
                  <a:lnTo>
                    <a:pt x="381" y="86"/>
                  </a:lnTo>
                  <a:lnTo>
                    <a:pt x="398" y="115"/>
                  </a:lnTo>
                  <a:lnTo>
                    <a:pt x="417" y="144"/>
                  </a:lnTo>
                  <a:lnTo>
                    <a:pt x="434" y="173"/>
                  </a:lnTo>
                  <a:lnTo>
                    <a:pt x="450" y="199"/>
                  </a:lnTo>
                  <a:lnTo>
                    <a:pt x="466" y="223"/>
                  </a:lnTo>
                  <a:lnTo>
                    <a:pt x="478" y="242"/>
                  </a:lnTo>
                  <a:lnTo>
                    <a:pt x="523" y="317"/>
                  </a:lnTo>
                  <a:lnTo>
                    <a:pt x="580" y="287"/>
                  </a:lnTo>
                  <a:lnTo>
                    <a:pt x="572" y="315"/>
                  </a:lnTo>
                  <a:lnTo>
                    <a:pt x="564" y="346"/>
                  </a:lnTo>
                  <a:lnTo>
                    <a:pt x="556" y="376"/>
                  </a:lnTo>
                  <a:lnTo>
                    <a:pt x="547" y="406"/>
                  </a:lnTo>
                  <a:lnTo>
                    <a:pt x="540" y="434"/>
                  </a:lnTo>
                  <a:lnTo>
                    <a:pt x="532" y="459"/>
                  </a:lnTo>
                  <a:lnTo>
                    <a:pt x="527" y="481"/>
                  </a:lnTo>
                  <a:lnTo>
                    <a:pt x="321" y="432"/>
                  </a:lnTo>
                  <a:lnTo>
                    <a:pt x="325" y="430"/>
                  </a:lnTo>
                  <a:lnTo>
                    <a:pt x="327" y="429"/>
                  </a:lnTo>
                  <a:lnTo>
                    <a:pt x="328" y="428"/>
                  </a:lnTo>
                  <a:lnTo>
                    <a:pt x="329" y="428"/>
                  </a:lnTo>
                  <a:lnTo>
                    <a:pt x="375" y="404"/>
                  </a:lnTo>
                  <a:lnTo>
                    <a:pt x="204" y="130"/>
                  </a:lnTo>
                  <a:lnTo>
                    <a:pt x="110" y="258"/>
                  </a:lnTo>
                  <a:lnTo>
                    <a:pt x="0" y="186"/>
                  </a:lnTo>
                  <a:lnTo>
                    <a:pt x="107" y="55"/>
                  </a:lnTo>
                  <a:lnTo>
                    <a:pt x="118" y="46"/>
                  </a:lnTo>
                  <a:lnTo>
                    <a:pt x="132" y="42"/>
                  </a:lnTo>
                  <a:lnTo>
                    <a:pt x="152" y="38"/>
                  </a:lnTo>
                  <a:lnTo>
                    <a:pt x="174" y="33"/>
                  </a:lnTo>
                  <a:lnTo>
                    <a:pt x="198" y="28"/>
                  </a:lnTo>
                  <a:lnTo>
                    <a:pt x="220" y="24"/>
                  </a:lnTo>
                  <a:lnTo>
                    <a:pt x="241" y="18"/>
                  </a:lnTo>
                  <a:lnTo>
                    <a:pt x="271" y="12"/>
                  </a:lnTo>
                  <a:lnTo>
                    <a:pt x="295" y="7"/>
                  </a:lnTo>
                  <a:lnTo>
                    <a:pt x="313" y="3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56"/>
            <p:cNvSpPr>
              <a:spLocks noEditPoints="1"/>
            </p:cNvSpPr>
            <p:nvPr/>
          </p:nvSpPr>
          <p:spPr bwMode="auto">
            <a:xfrm>
              <a:off x="6353175" y="5835651"/>
              <a:ext cx="317500" cy="436563"/>
            </a:xfrm>
            <a:custGeom>
              <a:avLst/>
              <a:gdLst>
                <a:gd name="T0" fmla="*/ 1533 w 2398"/>
                <a:gd name="T1" fmla="*/ 1787 h 3023"/>
                <a:gd name="T2" fmla="*/ 1498 w 2398"/>
                <a:gd name="T3" fmla="*/ 1844 h 3023"/>
                <a:gd name="T4" fmla="*/ 1449 w 2398"/>
                <a:gd name="T5" fmla="*/ 1833 h 3023"/>
                <a:gd name="T6" fmla="*/ 1378 w 2398"/>
                <a:gd name="T7" fmla="*/ 1792 h 3023"/>
                <a:gd name="T8" fmla="*/ 1100 w 2398"/>
                <a:gd name="T9" fmla="*/ 2039 h 3023"/>
                <a:gd name="T10" fmla="*/ 1105 w 2398"/>
                <a:gd name="T11" fmla="*/ 2130 h 3023"/>
                <a:gd name="T12" fmla="*/ 1180 w 2398"/>
                <a:gd name="T13" fmla="*/ 2199 h 3023"/>
                <a:gd name="T14" fmla="*/ 1292 w 2398"/>
                <a:gd name="T15" fmla="*/ 2299 h 3023"/>
                <a:gd name="T16" fmla="*/ 1350 w 2398"/>
                <a:gd name="T17" fmla="*/ 2351 h 3023"/>
                <a:gd name="T18" fmla="*/ 1434 w 2398"/>
                <a:gd name="T19" fmla="*/ 2355 h 3023"/>
                <a:gd name="T20" fmla="*/ 1783 w 2398"/>
                <a:gd name="T21" fmla="*/ 2257 h 3023"/>
                <a:gd name="T22" fmla="*/ 1845 w 2398"/>
                <a:gd name="T23" fmla="*/ 2212 h 3023"/>
                <a:gd name="T24" fmla="*/ 1870 w 2398"/>
                <a:gd name="T25" fmla="*/ 2127 h 3023"/>
                <a:gd name="T26" fmla="*/ 1913 w 2398"/>
                <a:gd name="T27" fmla="*/ 1996 h 3023"/>
                <a:gd name="T28" fmla="*/ 1914 w 2398"/>
                <a:gd name="T29" fmla="*/ 1942 h 3023"/>
                <a:gd name="T30" fmla="*/ 1772 w 2398"/>
                <a:gd name="T31" fmla="*/ 1701 h 3023"/>
                <a:gd name="T32" fmla="*/ 878 w 2398"/>
                <a:gd name="T33" fmla="*/ 1458 h 3023"/>
                <a:gd name="T34" fmla="*/ 738 w 2398"/>
                <a:gd name="T35" fmla="*/ 1507 h 3023"/>
                <a:gd name="T36" fmla="*/ 606 w 2398"/>
                <a:gd name="T37" fmla="*/ 1552 h 3023"/>
                <a:gd name="T38" fmla="*/ 538 w 2398"/>
                <a:gd name="T39" fmla="*/ 1615 h 3023"/>
                <a:gd name="T40" fmla="*/ 583 w 2398"/>
                <a:gd name="T41" fmla="*/ 1674 h 3023"/>
                <a:gd name="T42" fmla="*/ 555 w 2398"/>
                <a:gd name="T43" fmla="*/ 1829 h 3023"/>
                <a:gd name="T44" fmla="*/ 488 w 2398"/>
                <a:gd name="T45" fmla="*/ 1961 h 3023"/>
                <a:gd name="T46" fmla="*/ 517 w 2398"/>
                <a:gd name="T47" fmla="*/ 2043 h 3023"/>
                <a:gd name="T48" fmla="*/ 591 w 2398"/>
                <a:gd name="T49" fmla="*/ 2103 h 3023"/>
                <a:gd name="T50" fmla="*/ 690 w 2398"/>
                <a:gd name="T51" fmla="*/ 2184 h 3023"/>
                <a:gd name="T52" fmla="*/ 737 w 2398"/>
                <a:gd name="T53" fmla="*/ 2207 h 3023"/>
                <a:gd name="T54" fmla="*/ 1036 w 2398"/>
                <a:gd name="T55" fmla="*/ 2187 h 3023"/>
                <a:gd name="T56" fmla="*/ 1049 w 2398"/>
                <a:gd name="T57" fmla="*/ 1953 h 3023"/>
                <a:gd name="T58" fmla="*/ 1005 w 2398"/>
                <a:gd name="T59" fmla="*/ 1900 h 3023"/>
                <a:gd name="T60" fmla="*/ 1011 w 2398"/>
                <a:gd name="T61" fmla="*/ 1853 h 3023"/>
                <a:gd name="T62" fmla="*/ 1096 w 2398"/>
                <a:gd name="T63" fmla="*/ 1853 h 3023"/>
                <a:gd name="T64" fmla="*/ 1109 w 2398"/>
                <a:gd name="T65" fmla="*/ 1778 h 3023"/>
                <a:gd name="T66" fmla="*/ 943 w 2398"/>
                <a:gd name="T67" fmla="*/ 1448 h 3023"/>
                <a:gd name="T68" fmla="*/ 1337 w 2398"/>
                <a:gd name="T69" fmla="*/ 1024 h 3023"/>
                <a:gd name="T70" fmla="*/ 1200 w 2398"/>
                <a:gd name="T71" fmla="*/ 1053 h 3023"/>
                <a:gd name="T72" fmla="*/ 1112 w 2398"/>
                <a:gd name="T73" fmla="*/ 1076 h 3023"/>
                <a:gd name="T74" fmla="*/ 944 w 2398"/>
                <a:gd name="T75" fmla="*/ 1265 h 3023"/>
                <a:gd name="T76" fmla="*/ 939 w 2398"/>
                <a:gd name="T77" fmla="*/ 1341 h 3023"/>
                <a:gd name="T78" fmla="*/ 1153 w 2398"/>
                <a:gd name="T79" fmla="*/ 1481 h 3023"/>
                <a:gd name="T80" fmla="*/ 1226 w 2398"/>
                <a:gd name="T81" fmla="*/ 1451 h 3023"/>
                <a:gd name="T82" fmla="*/ 1216 w 2398"/>
                <a:gd name="T83" fmla="*/ 1518 h 3023"/>
                <a:gd name="T84" fmla="*/ 1201 w 2398"/>
                <a:gd name="T85" fmla="*/ 1580 h 3023"/>
                <a:gd name="T86" fmla="*/ 1584 w 2398"/>
                <a:gd name="T87" fmla="*/ 1696 h 3023"/>
                <a:gd name="T88" fmla="*/ 1667 w 2398"/>
                <a:gd name="T89" fmla="*/ 1647 h 3023"/>
                <a:gd name="T90" fmla="*/ 1696 w 2398"/>
                <a:gd name="T91" fmla="*/ 1544 h 3023"/>
                <a:gd name="T92" fmla="*/ 1736 w 2398"/>
                <a:gd name="T93" fmla="*/ 1398 h 3023"/>
                <a:gd name="T94" fmla="*/ 1752 w 2398"/>
                <a:gd name="T95" fmla="*/ 1332 h 3023"/>
                <a:gd name="T96" fmla="*/ 1691 w 2398"/>
                <a:gd name="T97" fmla="*/ 1268 h 3023"/>
                <a:gd name="T98" fmla="*/ 1568 w 2398"/>
                <a:gd name="T99" fmla="*/ 1233 h 3023"/>
                <a:gd name="T100" fmla="*/ 1478 w 2398"/>
                <a:gd name="T101" fmla="*/ 1087 h 3023"/>
                <a:gd name="T102" fmla="*/ 1423 w 2398"/>
                <a:gd name="T103" fmla="*/ 1018 h 3023"/>
                <a:gd name="T104" fmla="*/ 2179 w 2398"/>
                <a:gd name="T105" fmla="*/ 295 h 3023"/>
                <a:gd name="T106" fmla="*/ 2053 w 2398"/>
                <a:gd name="T107" fmla="*/ 179 h 3023"/>
                <a:gd name="T108" fmla="*/ 2219 w 2398"/>
                <a:gd name="T109" fmla="*/ 12 h 3023"/>
                <a:gd name="T110" fmla="*/ 2385 w 2398"/>
                <a:gd name="T111" fmla="*/ 165 h 3023"/>
                <a:gd name="T112" fmla="*/ 2368 w 2398"/>
                <a:gd name="T113" fmla="*/ 2892 h 3023"/>
                <a:gd name="T114" fmla="*/ 2179 w 2398"/>
                <a:gd name="T115" fmla="*/ 3020 h 3023"/>
                <a:gd name="T116" fmla="*/ 108 w 2398"/>
                <a:gd name="T117" fmla="*/ 2977 h 3023"/>
                <a:gd name="T118" fmla="*/ 0 w 2398"/>
                <a:gd name="T119" fmla="*/ 2781 h 3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98" h="3023">
                  <a:moveTo>
                    <a:pt x="1756" y="1699"/>
                  </a:moveTo>
                  <a:lnTo>
                    <a:pt x="1737" y="1701"/>
                  </a:lnTo>
                  <a:lnTo>
                    <a:pt x="1721" y="1706"/>
                  </a:lnTo>
                  <a:lnTo>
                    <a:pt x="1549" y="1780"/>
                  </a:lnTo>
                  <a:lnTo>
                    <a:pt x="1542" y="1783"/>
                  </a:lnTo>
                  <a:lnTo>
                    <a:pt x="1533" y="1787"/>
                  </a:lnTo>
                  <a:lnTo>
                    <a:pt x="1524" y="1793"/>
                  </a:lnTo>
                  <a:lnTo>
                    <a:pt x="1515" y="1801"/>
                  </a:lnTo>
                  <a:lnTo>
                    <a:pt x="1507" y="1810"/>
                  </a:lnTo>
                  <a:lnTo>
                    <a:pt x="1502" y="1823"/>
                  </a:lnTo>
                  <a:lnTo>
                    <a:pt x="1498" y="1832"/>
                  </a:lnTo>
                  <a:lnTo>
                    <a:pt x="1498" y="1844"/>
                  </a:lnTo>
                  <a:lnTo>
                    <a:pt x="1501" y="1858"/>
                  </a:lnTo>
                  <a:lnTo>
                    <a:pt x="1508" y="1873"/>
                  </a:lnTo>
                  <a:lnTo>
                    <a:pt x="1522" y="1902"/>
                  </a:lnTo>
                  <a:lnTo>
                    <a:pt x="1453" y="1902"/>
                  </a:lnTo>
                  <a:lnTo>
                    <a:pt x="1453" y="1851"/>
                  </a:lnTo>
                  <a:lnTo>
                    <a:pt x="1449" y="1833"/>
                  </a:lnTo>
                  <a:lnTo>
                    <a:pt x="1443" y="1817"/>
                  </a:lnTo>
                  <a:lnTo>
                    <a:pt x="1433" y="1806"/>
                  </a:lnTo>
                  <a:lnTo>
                    <a:pt x="1421" y="1797"/>
                  </a:lnTo>
                  <a:lnTo>
                    <a:pt x="1407" y="1792"/>
                  </a:lnTo>
                  <a:lnTo>
                    <a:pt x="1393" y="1790"/>
                  </a:lnTo>
                  <a:lnTo>
                    <a:pt x="1378" y="1792"/>
                  </a:lnTo>
                  <a:lnTo>
                    <a:pt x="1363" y="1796"/>
                  </a:lnTo>
                  <a:lnTo>
                    <a:pt x="1352" y="1803"/>
                  </a:lnTo>
                  <a:lnTo>
                    <a:pt x="1343" y="1810"/>
                  </a:lnTo>
                  <a:lnTo>
                    <a:pt x="1335" y="1816"/>
                  </a:lnTo>
                  <a:lnTo>
                    <a:pt x="1107" y="2032"/>
                  </a:lnTo>
                  <a:lnTo>
                    <a:pt x="1100" y="2039"/>
                  </a:lnTo>
                  <a:lnTo>
                    <a:pt x="1092" y="2050"/>
                  </a:lnTo>
                  <a:lnTo>
                    <a:pt x="1085" y="2064"/>
                  </a:lnTo>
                  <a:lnTo>
                    <a:pt x="1082" y="2081"/>
                  </a:lnTo>
                  <a:lnTo>
                    <a:pt x="1085" y="2099"/>
                  </a:lnTo>
                  <a:lnTo>
                    <a:pt x="1092" y="2115"/>
                  </a:lnTo>
                  <a:lnTo>
                    <a:pt x="1105" y="2130"/>
                  </a:lnTo>
                  <a:lnTo>
                    <a:pt x="1110" y="2135"/>
                  </a:lnTo>
                  <a:lnTo>
                    <a:pt x="1119" y="2144"/>
                  </a:lnTo>
                  <a:lnTo>
                    <a:pt x="1132" y="2154"/>
                  </a:lnTo>
                  <a:lnTo>
                    <a:pt x="1146" y="2167"/>
                  </a:lnTo>
                  <a:lnTo>
                    <a:pt x="1163" y="2182"/>
                  </a:lnTo>
                  <a:lnTo>
                    <a:pt x="1180" y="2199"/>
                  </a:lnTo>
                  <a:lnTo>
                    <a:pt x="1199" y="2216"/>
                  </a:lnTo>
                  <a:lnTo>
                    <a:pt x="1218" y="2233"/>
                  </a:lnTo>
                  <a:lnTo>
                    <a:pt x="1238" y="2251"/>
                  </a:lnTo>
                  <a:lnTo>
                    <a:pt x="1258" y="2268"/>
                  </a:lnTo>
                  <a:lnTo>
                    <a:pt x="1275" y="2284"/>
                  </a:lnTo>
                  <a:lnTo>
                    <a:pt x="1292" y="2299"/>
                  </a:lnTo>
                  <a:lnTo>
                    <a:pt x="1308" y="2312"/>
                  </a:lnTo>
                  <a:lnTo>
                    <a:pt x="1321" y="2324"/>
                  </a:lnTo>
                  <a:lnTo>
                    <a:pt x="1331" y="2333"/>
                  </a:lnTo>
                  <a:lnTo>
                    <a:pt x="1337" y="2339"/>
                  </a:lnTo>
                  <a:lnTo>
                    <a:pt x="1342" y="2342"/>
                  </a:lnTo>
                  <a:lnTo>
                    <a:pt x="1350" y="2351"/>
                  </a:lnTo>
                  <a:lnTo>
                    <a:pt x="1363" y="2358"/>
                  </a:lnTo>
                  <a:lnTo>
                    <a:pt x="1379" y="2365"/>
                  </a:lnTo>
                  <a:lnTo>
                    <a:pt x="1397" y="2367"/>
                  </a:lnTo>
                  <a:lnTo>
                    <a:pt x="1410" y="2366"/>
                  </a:lnTo>
                  <a:lnTo>
                    <a:pt x="1422" y="2362"/>
                  </a:lnTo>
                  <a:lnTo>
                    <a:pt x="1434" y="2355"/>
                  </a:lnTo>
                  <a:lnTo>
                    <a:pt x="1444" y="2346"/>
                  </a:lnTo>
                  <a:lnTo>
                    <a:pt x="1453" y="2333"/>
                  </a:lnTo>
                  <a:lnTo>
                    <a:pt x="1457" y="2318"/>
                  </a:lnTo>
                  <a:lnTo>
                    <a:pt x="1459" y="2300"/>
                  </a:lnTo>
                  <a:lnTo>
                    <a:pt x="1459" y="2257"/>
                  </a:lnTo>
                  <a:lnTo>
                    <a:pt x="1783" y="2257"/>
                  </a:lnTo>
                  <a:lnTo>
                    <a:pt x="1792" y="2256"/>
                  </a:lnTo>
                  <a:lnTo>
                    <a:pt x="1805" y="2254"/>
                  </a:lnTo>
                  <a:lnTo>
                    <a:pt x="1819" y="2247"/>
                  </a:lnTo>
                  <a:lnTo>
                    <a:pt x="1831" y="2238"/>
                  </a:lnTo>
                  <a:lnTo>
                    <a:pt x="1840" y="2226"/>
                  </a:lnTo>
                  <a:lnTo>
                    <a:pt x="1845" y="2212"/>
                  </a:lnTo>
                  <a:lnTo>
                    <a:pt x="1848" y="2197"/>
                  </a:lnTo>
                  <a:lnTo>
                    <a:pt x="1851" y="2188"/>
                  </a:lnTo>
                  <a:lnTo>
                    <a:pt x="1854" y="2176"/>
                  </a:lnTo>
                  <a:lnTo>
                    <a:pt x="1859" y="2161"/>
                  </a:lnTo>
                  <a:lnTo>
                    <a:pt x="1865" y="2144"/>
                  </a:lnTo>
                  <a:lnTo>
                    <a:pt x="1870" y="2127"/>
                  </a:lnTo>
                  <a:lnTo>
                    <a:pt x="1877" y="2111"/>
                  </a:lnTo>
                  <a:lnTo>
                    <a:pt x="1888" y="2079"/>
                  </a:lnTo>
                  <a:lnTo>
                    <a:pt x="1896" y="2052"/>
                  </a:lnTo>
                  <a:lnTo>
                    <a:pt x="1903" y="2029"/>
                  </a:lnTo>
                  <a:lnTo>
                    <a:pt x="1908" y="2011"/>
                  </a:lnTo>
                  <a:lnTo>
                    <a:pt x="1913" y="1996"/>
                  </a:lnTo>
                  <a:lnTo>
                    <a:pt x="1915" y="1985"/>
                  </a:lnTo>
                  <a:lnTo>
                    <a:pt x="1916" y="1976"/>
                  </a:lnTo>
                  <a:lnTo>
                    <a:pt x="1917" y="1969"/>
                  </a:lnTo>
                  <a:lnTo>
                    <a:pt x="1916" y="1957"/>
                  </a:lnTo>
                  <a:lnTo>
                    <a:pt x="1914" y="1946"/>
                  </a:lnTo>
                  <a:lnTo>
                    <a:pt x="1914" y="1942"/>
                  </a:lnTo>
                  <a:lnTo>
                    <a:pt x="1824" y="1748"/>
                  </a:lnTo>
                  <a:lnTo>
                    <a:pt x="1819" y="1735"/>
                  </a:lnTo>
                  <a:lnTo>
                    <a:pt x="1810" y="1724"/>
                  </a:lnTo>
                  <a:lnTo>
                    <a:pt x="1800" y="1714"/>
                  </a:lnTo>
                  <a:lnTo>
                    <a:pt x="1787" y="1706"/>
                  </a:lnTo>
                  <a:lnTo>
                    <a:pt x="1772" y="1701"/>
                  </a:lnTo>
                  <a:lnTo>
                    <a:pt x="1756" y="1699"/>
                  </a:lnTo>
                  <a:close/>
                  <a:moveTo>
                    <a:pt x="926" y="1446"/>
                  </a:moveTo>
                  <a:lnTo>
                    <a:pt x="913" y="1448"/>
                  </a:lnTo>
                  <a:lnTo>
                    <a:pt x="900" y="1451"/>
                  </a:lnTo>
                  <a:lnTo>
                    <a:pt x="891" y="1454"/>
                  </a:lnTo>
                  <a:lnTo>
                    <a:pt x="878" y="1458"/>
                  </a:lnTo>
                  <a:lnTo>
                    <a:pt x="861" y="1464"/>
                  </a:lnTo>
                  <a:lnTo>
                    <a:pt x="840" y="1471"/>
                  </a:lnTo>
                  <a:lnTo>
                    <a:pt x="817" y="1479"/>
                  </a:lnTo>
                  <a:lnTo>
                    <a:pt x="792" y="1488"/>
                  </a:lnTo>
                  <a:lnTo>
                    <a:pt x="765" y="1497"/>
                  </a:lnTo>
                  <a:lnTo>
                    <a:pt x="738" y="1507"/>
                  </a:lnTo>
                  <a:lnTo>
                    <a:pt x="712" y="1516"/>
                  </a:lnTo>
                  <a:lnTo>
                    <a:pt x="685" y="1525"/>
                  </a:lnTo>
                  <a:lnTo>
                    <a:pt x="661" y="1533"/>
                  </a:lnTo>
                  <a:lnTo>
                    <a:pt x="640" y="1541"/>
                  </a:lnTo>
                  <a:lnTo>
                    <a:pt x="621" y="1547"/>
                  </a:lnTo>
                  <a:lnTo>
                    <a:pt x="606" y="1552"/>
                  </a:lnTo>
                  <a:lnTo>
                    <a:pt x="596" y="1556"/>
                  </a:lnTo>
                  <a:lnTo>
                    <a:pt x="591" y="1557"/>
                  </a:lnTo>
                  <a:lnTo>
                    <a:pt x="570" y="1567"/>
                  </a:lnTo>
                  <a:lnTo>
                    <a:pt x="553" y="1580"/>
                  </a:lnTo>
                  <a:lnTo>
                    <a:pt x="543" y="1597"/>
                  </a:lnTo>
                  <a:lnTo>
                    <a:pt x="538" y="1615"/>
                  </a:lnTo>
                  <a:lnTo>
                    <a:pt x="538" y="1622"/>
                  </a:lnTo>
                  <a:lnTo>
                    <a:pt x="540" y="1631"/>
                  </a:lnTo>
                  <a:lnTo>
                    <a:pt x="545" y="1642"/>
                  </a:lnTo>
                  <a:lnTo>
                    <a:pt x="552" y="1653"/>
                  </a:lnTo>
                  <a:lnTo>
                    <a:pt x="564" y="1664"/>
                  </a:lnTo>
                  <a:lnTo>
                    <a:pt x="583" y="1674"/>
                  </a:lnTo>
                  <a:lnTo>
                    <a:pt x="624" y="1692"/>
                  </a:lnTo>
                  <a:lnTo>
                    <a:pt x="609" y="1723"/>
                  </a:lnTo>
                  <a:lnTo>
                    <a:pt x="597" y="1748"/>
                  </a:lnTo>
                  <a:lnTo>
                    <a:pt x="583" y="1774"/>
                  </a:lnTo>
                  <a:lnTo>
                    <a:pt x="569" y="1801"/>
                  </a:lnTo>
                  <a:lnTo>
                    <a:pt x="555" y="1829"/>
                  </a:lnTo>
                  <a:lnTo>
                    <a:pt x="540" y="1856"/>
                  </a:lnTo>
                  <a:lnTo>
                    <a:pt x="527" y="1882"/>
                  </a:lnTo>
                  <a:lnTo>
                    <a:pt x="515" y="1907"/>
                  </a:lnTo>
                  <a:lnTo>
                    <a:pt x="504" y="1929"/>
                  </a:lnTo>
                  <a:lnTo>
                    <a:pt x="495" y="1947"/>
                  </a:lnTo>
                  <a:lnTo>
                    <a:pt x="488" y="1961"/>
                  </a:lnTo>
                  <a:lnTo>
                    <a:pt x="482" y="1976"/>
                  </a:lnTo>
                  <a:lnTo>
                    <a:pt x="480" y="1991"/>
                  </a:lnTo>
                  <a:lnTo>
                    <a:pt x="484" y="2007"/>
                  </a:lnTo>
                  <a:lnTo>
                    <a:pt x="491" y="2021"/>
                  </a:lnTo>
                  <a:lnTo>
                    <a:pt x="503" y="2033"/>
                  </a:lnTo>
                  <a:lnTo>
                    <a:pt x="517" y="2043"/>
                  </a:lnTo>
                  <a:lnTo>
                    <a:pt x="525" y="2048"/>
                  </a:lnTo>
                  <a:lnTo>
                    <a:pt x="535" y="2057"/>
                  </a:lnTo>
                  <a:lnTo>
                    <a:pt x="548" y="2067"/>
                  </a:lnTo>
                  <a:lnTo>
                    <a:pt x="562" y="2079"/>
                  </a:lnTo>
                  <a:lnTo>
                    <a:pt x="576" y="2091"/>
                  </a:lnTo>
                  <a:lnTo>
                    <a:pt x="591" y="2103"/>
                  </a:lnTo>
                  <a:lnTo>
                    <a:pt x="615" y="2123"/>
                  </a:lnTo>
                  <a:lnTo>
                    <a:pt x="635" y="2141"/>
                  </a:lnTo>
                  <a:lnTo>
                    <a:pt x="653" y="2155"/>
                  </a:lnTo>
                  <a:lnTo>
                    <a:pt x="668" y="2167"/>
                  </a:lnTo>
                  <a:lnTo>
                    <a:pt x="680" y="2177"/>
                  </a:lnTo>
                  <a:lnTo>
                    <a:pt x="690" y="2184"/>
                  </a:lnTo>
                  <a:lnTo>
                    <a:pt x="698" y="2190"/>
                  </a:lnTo>
                  <a:lnTo>
                    <a:pt x="705" y="2195"/>
                  </a:lnTo>
                  <a:lnTo>
                    <a:pt x="712" y="2199"/>
                  </a:lnTo>
                  <a:lnTo>
                    <a:pt x="719" y="2202"/>
                  </a:lnTo>
                  <a:lnTo>
                    <a:pt x="728" y="2204"/>
                  </a:lnTo>
                  <a:lnTo>
                    <a:pt x="737" y="2207"/>
                  </a:lnTo>
                  <a:lnTo>
                    <a:pt x="965" y="2216"/>
                  </a:lnTo>
                  <a:lnTo>
                    <a:pt x="974" y="2216"/>
                  </a:lnTo>
                  <a:lnTo>
                    <a:pt x="995" y="2214"/>
                  </a:lnTo>
                  <a:lnTo>
                    <a:pt x="1013" y="2207"/>
                  </a:lnTo>
                  <a:lnTo>
                    <a:pt x="1029" y="2196"/>
                  </a:lnTo>
                  <a:lnTo>
                    <a:pt x="1036" y="2187"/>
                  </a:lnTo>
                  <a:lnTo>
                    <a:pt x="1043" y="2176"/>
                  </a:lnTo>
                  <a:lnTo>
                    <a:pt x="1047" y="2163"/>
                  </a:lnTo>
                  <a:lnTo>
                    <a:pt x="1048" y="2146"/>
                  </a:lnTo>
                  <a:lnTo>
                    <a:pt x="1049" y="1972"/>
                  </a:lnTo>
                  <a:lnTo>
                    <a:pt x="1051" y="1963"/>
                  </a:lnTo>
                  <a:lnTo>
                    <a:pt x="1049" y="1953"/>
                  </a:lnTo>
                  <a:lnTo>
                    <a:pt x="1047" y="1940"/>
                  </a:lnTo>
                  <a:lnTo>
                    <a:pt x="1041" y="1928"/>
                  </a:lnTo>
                  <a:lnTo>
                    <a:pt x="1031" y="1915"/>
                  </a:lnTo>
                  <a:lnTo>
                    <a:pt x="1024" y="1910"/>
                  </a:lnTo>
                  <a:lnTo>
                    <a:pt x="1016" y="1905"/>
                  </a:lnTo>
                  <a:lnTo>
                    <a:pt x="1005" y="1900"/>
                  </a:lnTo>
                  <a:lnTo>
                    <a:pt x="992" y="1897"/>
                  </a:lnTo>
                  <a:lnTo>
                    <a:pt x="975" y="1897"/>
                  </a:lnTo>
                  <a:lnTo>
                    <a:pt x="945" y="1898"/>
                  </a:lnTo>
                  <a:lnTo>
                    <a:pt x="975" y="1838"/>
                  </a:lnTo>
                  <a:lnTo>
                    <a:pt x="994" y="1846"/>
                  </a:lnTo>
                  <a:lnTo>
                    <a:pt x="1011" y="1853"/>
                  </a:lnTo>
                  <a:lnTo>
                    <a:pt x="1025" y="1860"/>
                  </a:lnTo>
                  <a:lnTo>
                    <a:pt x="1042" y="1865"/>
                  </a:lnTo>
                  <a:lnTo>
                    <a:pt x="1057" y="1867"/>
                  </a:lnTo>
                  <a:lnTo>
                    <a:pt x="1072" y="1865"/>
                  </a:lnTo>
                  <a:lnTo>
                    <a:pt x="1085" y="1861"/>
                  </a:lnTo>
                  <a:lnTo>
                    <a:pt x="1096" y="1853"/>
                  </a:lnTo>
                  <a:lnTo>
                    <a:pt x="1105" y="1843"/>
                  </a:lnTo>
                  <a:lnTo>
                    <a:pt x="1114" y="1829"/>
                  </a:lnTo>
                  <a:lnTo>
                    <a:pt x="1116" y="1814"/>
                  </a:lnTo>
                  <a:lnTo>
                    <a:pt x="1116" y="1800"/>
                  </a:lnTo>
                  <a:lnTo>
                    <a:pt x="1113" y="1788"/>
                  </a:lnTo>
                  <a:lnTo>
                    <a:pt x="1109" y="1778"/>
                  </a:lnTo>
                  <a:lnTo>
                    <a:pt x="994" y="1495"/>
                  </a:lnTo>
                  <a:lnTo>
                    <a:pt x="989" y="1483"/>
                  </a:lnTo>
                  <a:lnTo>
                    <a:pt x="981" y="1472"/>
                  </a:lnTo>
                  <a:lnTo>
                    <a:pt x="971" y="1462"/>
                  </a:lnTo>
                  <a:lnTo>
                    <a:pt x="958" y="1454"/>
                  </a:lnTo>
                  <a:lnTo>
                    <a:pt x="943" y="1448"/>
                  </a:lnTo>
                  <a:lnTo>
                    <a:pt x="926" y="1446"/>
                  </a:lnTo>
                  <a:close/>
                  <a:moveTo>
                    <a:pt x="1393" y="1012"/>
                  </a:moveTo>
                  <a:lnTo>
                    <a:pt x="1376" y="1013"/>
                  </a:lnTo>
                  <a:lnTo>
                    <a:pt x="1360" y="1019"/>
                  </a:lnTo>
                  <a:lnTo>
                    <a:pt x="1351" y="1021"/>
                  </a:lnTo>
                  <a:lnTo>
                    <a:pt x="1337" y="1024"/>
                  </a:lnTo>
                  <a:lnTo>
                    <a:pt x="1321" y="1028"/>
                  </a:lnTo>
                  <a:lnTo>
                    <a:pt x="1302" y="1032"/>
                  </a:lnTo>
                  <a:lnTo>
                    <a:pt x="1284" y="1035"/>
                  </a:lnTo>
                  <a:lnTo>
                    <a:pt x="1265" y="1039"/>
                  </a:lnTo>
                  <a:lnTo>
                    <a:pt x="1229" y="1046"/>
                  </a:lnTo>
                  <a:lnTo>
                    <a:pt x="1200" y="1053"/>
                  </a:lnTo>
                  <a:lnTo>
                    <a:pt x="1175" y="1058"/>
                  </a:lnTo>
                  <a:lnTo>
                    <a:pt x="1155" y="1062"/>
                  </a:lnTo>
                  <a:lnTo>
                    <a:pt x="1140" y="1066"/>
                  </a:lnTo>
                  <a:lnTo>
                    <a:pt x="1128" y="1070"/>
                  </a:lnTo>
                  <a:lnTo>
                    <a:pt x="1118" y="1073"/>
                  </a:lnTo>
                  <a:lnTo>
                    <a:pt x="1112" y="1076"/>
                  </a:lnTo>
                  <a:lnTo>
                    <a:pt x="1105" y="1080"/>
                  </a:lnTo>
                  <a:lnTo>
                    <a:pt x="1100" y="1083"/>
                  </a:lnTo>
                  <a:lnTo>
                    <a:pt x="1095" y="1087"/>
                  </a:lnTo>
                  <a:lnTo>
                    <a:pt x="1089" y="1091"/>
                  </a:lnTo>
                  <a:lnTo>
                    <a:pt x="949" y="1259"/>
                  </a:lnTo>
                  <a:lnTo>
                    <a:pt x="944" y="1265"/>
                  </a:lnTo>
                  <a:lnTo>
                    <a:pt x="938" y="1274"/>
                  </a:lnTo>
                  <a:lnTo>
                    <a:pt x="933" y="1284"/>
                  </a:lnTo>
                  <a:lnTo>
                    <a:pt x="930" y="1298"/>
                  </a:lnTo>
                  <a:lnTo>
                    <a:pt x="930" y="1313"/>
                  </a:lnTo>
                  <a:lnTo>
                    <a:pt x="933" y="1327"/>
                  </a:lnTo>
                  <a:lnTo>
                    <a:pt x="939" y="1341"/>
                  </a:lnTo>
                  <a:lnTo>
                    <a:pt x="950" y="1352"/>
                  </a:lnTo>
                  <a:lnTo>
                    <a:pt x="962" y="1362"/>
                  </a:lnTo>
                  <a:lnTo>
                    <a:pt x="1117" y="1464"/>
                  </a:lnTo>
                  <a:lnTo>
                    <a:pt x="1128" y="1470"/>
                  </a:lnTo>
                  <a:lnTo>
                    <a:pt x="1140" y="1476"/>
                  </a:lnTo>
                  <a:lnTo>
                    <a:pt x="1153" y="1481"/>
                  </a:lnTo>
                  <a:lnTo>
                    <a:pt x="1168" y="1482"/>
                  </a:lnTo>
                  <a:lnTo>
                    <a:pt x="1177" y="1482"/>
                  </a:lnTo>
                  <a:lnTo>
                    <a:pt x="1188" y="1479"/>
                  </a:lnTo>
                  <a:lnTo>
                    <a:pt x="1201" y="1474"/>
                  </a:lnTo>
                  <a:lnTo>
                    <a:pt x="1213" y="1465"/>
                  </a:lnTo>
                  <a:lnTo>
                    <a:pt x="1226" y="1451"/>
                  </a:lnTo>
                  <a:lnTo>
                    <a:pt x="1245" y="1425"/>
                  </a:lnTo>
                  <a:lnTo>
                    <a:pt x="1279" y="1482"/>
                  </a:lnTo>
                  <a:lnTo>
                    <a:pt x="1262" y="1492"/>
                  </a:lnTo>
                  <a:lnTo>
                    <a:pt x="1246" y="1500"/>
                  </a:lnTo>
                  <a:lnTo>
                    <a:pt x="1233" y="1507"/>
                  </a:lnTo>
                  <a:lnTo>
                    <a:pt x="1216" y="1518"/>
                  </a:lnTo>
                  <a:lnTo>
                    <a:pt x="1206" y="1529"/>
                  </a:lnTo>
                  <a:lnTo>
                    <a:pt x="1200" y="1541"/>
                  </a:lnTo>
                  <a:lnTo>
                    <a:pt x="1197" y="1551"/>
                  </a:lnTo>
                  <a:lnTo>
                    <a:pt x="1197" y="1560"/>
                  </a:lnTo>
                  <a:lnTo>
                    <a:pt x="1197" y="1566"/>
                  </a:lnTo>
                  <a:lnTo>
                    <a:pt x="1201" y="1580"/>
                  </a:lnTo>
                  <a:lnTo>
                    <a:pt x="1210" y="1594"/>
                  </a:lnTo>
                  <a:lnTo>
                    <a:pt x="1222" y="1605"/>
                  </a:lnTo>
                  <a:lnTo>
                    <a:pt x="1238" y="1613"/>
                  </a:lnTo>
                  <a:lnTo>
                    <a:pt x="1257" y="1619"/>
                  </a:lnTo>
                  <a:lnTo>
                    <a:pt x="1574" y="1694"/>
                  </a:lnTo>
                  <a:lnTo>
                    <a:pt x="1584" y="1696"/>
                  </a:lnTo>
                  <a:lnTo>
                    <a:pt x="1598" y="1697"/>
                  </a:lnTo>
                  <a:lnTo>
                    <a:pt x="1616" y="1695"/>
                  </a:lnTo>
                  <a:lnTo>
                    <a:pt x="1634" y="1688"/>
                  </a:lnTo>
                  <a:lnTo>
                    <a:pt x="1649" y="1678"/>
                  </a:lnTo>
                  <a:lnTo>
                    <a:pt x="1660" y="1664"/>
                  </a:lnTo>
                  <a:lnTo>
                    <a:pt x="1667" y="1647"/>
                  </a:lnTo>
                  <a:lnTo>
                    <a:pt x="1670" y="1639"/>
                  </a:lnTo>
                  <a:lnTo>
                    <a:pt x="1673" y="1627"/>
                  </a:lnTo>
                  <a:lnTo>
                    <a:pt x="1677" y="1611"/>
                  </a:lnTo>
                  <a:lnTo>
                    <a:pt x="1683" y="1591"/>
                  </a:lnTo>
                  <a:lnTo>
                    <a:pt x="1689" y="1568"/>
                  </a:lnTo>
                  <a:lnTo>
                    <a:pt x="1696" y="1544"/>
                  </a:lnTo>
                  <a:lnTo>
                    <a:pt x="1702" y="1519"/>
                  </a:lnTo>
                  <a:lnTo>
                    <a:pt x="1710" y="1493"/>
                  </a:lnTo>
                  <a:lnTo>
                    <a:pt x="1716" y="1468"/>
                  </a:lnTo>
                  <a:lnTo>
                    <a:pt x="1724" y="1443"/>
                  </a:lnTo>
                  <a:lnTo>
                    <a:pt x="1731" y="1419"/>
                  </a:lnTo>
                  <a:lnTo>
                    <a:pt x="1736" y="1398"/>
                  </a:lnTo>
                  <a:lnTo>
                    <a:pt x="1740" y="1381"/>
                  </a:lnTo>
                  <a:lnTo>
                    <a:pt x="1745" y="1367"/>
                  </a:lnTo>
                  <a:lnTo>
                    <a:pt x="1747" y="1357"/>
                  </a:lnTo>
                  <a:lnTo>
                    <a:pt x="1749" y="1352"/>
                  </a:lnTo>
                  <a:lnTo>
                    <a:pt x="1751" y="1344"/>
                  </a:lnTo>
                  <a:lnTo>
                    <a:pt x="1752" y="1332"/>
                  </a:lnTo>
                  <a:lnTo>
                    <a:pt x="1751" y="1318"/>
                  </a:lnTo>
                  <a:lnTo>
                    <a:pt x="1748" y="1304"/>
                  </a:lnTo>
                  <a:lnTo>
                    <a:pt x="1739" y="1290"/>
                  </a:lnTo>
                  <a:lnTo>
                    <a:pt x="1726" y="1277"/>
                  </a:lnTo>
                  <a:lnTo>
                    <a:pt x="1710" y="1270"/>
                  </a:lnTo>
                  <a:lnTo>
                    <a:pt x="1691" y="1268"/>
                  </a:lnTo>
                  <a:lnTo>
                    <a:pt x="1672" y="1270"/>
                  </a:lnTo>
                  <a:lnTo>
                    <a:pt x="1651" y="1279"/>
                  </a:lnTo>
                  <a:lnTo>
                    <a:pt x="1610" y="1301"/>
                  </a:lnTo>
                  <a:lnTo>
                    <a:pt x="1598" y="1280"/>
                  </a:lnTo>
                  <a:lnTo>
                    <a:pt x="1584" y="1258"/>
                  </a:lnTo>
                  <a:lnTo>
                    <a:pt x="1568" y="1233"/>
                  </a:lnTo>
                  <a:lnTo>
                    <a:pt x="1552" y="1206"/>
                  </a:lnTo>
                  <a:lnTo>
                    <a:pt x="1534" y="1180"/>
                  </a:lnTo>
                  <a:lnTo>
                    <a:pt x="1518" y="1153"/>
                  </a:lnTo>
                  <a:lnTo>
                    <a:pt x="1504" y="1129"/>
                  </a:lnTo>
                  <a:lnTo>
                    <a:pt x="1491" y="1107"/>
                  </a:lnTo>
                  <a:lnTo>
                    <a:pt x="1478" y="1087"/>
                  </a:lnTo>
                  <a:lnTo>
                    <a:pt x="1467" y="1069"/>
                  </a:lnTo>
                  <a:lnTo>
                    <a:pt x="1457" y="1054"/>
                  </a:lnTo>
                  <a:lnTo>
                    <a:pt x="1449" y="1042"/>
                  </a:lnTo>
                  <a:lnTo>
                    <a:pt x="1443" y="1033"/>
                  </a:lnTo>
                  <a:lnTo>
                    <a:pt x="1434" y="1025"/>
                  </a:lnTo>
                  <a:lnTo>
                    <a:pt x="1423" y="1018"/>
                  </a:lnTo>
                  <a:lnTo>
                    <a:pt x="1409" y="1013"/>
                  </a:lnTo>
                  <a:lnTo>
                    <a:pt x="1393" y="1012"/>
                  </a:lnTo>
                  <a:close/>
                  <a:moveTo>
                    <a:pt x="1316" y="176"/>
                  </a:moveTo>
                  <a:lnTo>
                    <a:pt x="2182" y="1063"/>
                  </a:lnTo>
                  <a:lnTo>
                    <a:pt x="2182" y="324"/>
                  </a:lnTo>
                  <a:lnTo>
                    <a:pt x="2179" y="295"/>
                  </a:lnTo>
                  <a:lnTo>
                    <a:pt x="2170" y="267"/>
                  </a:lnTo>
                  <a:lnTo>
                    <a:pt x="2155" y="242"/>
                  </a:lnTo>
                  <a:lnTo>
                    <a:pt x="2135" y="219"/>
                  </a:lnTo>
                  <a:lnTo>
                    <a:pt x="2111" y="201"/>
                  </a:lnTo>
                  <a:lnTo>
                    <a:pt x="2084" y="188"/>
                  </a:lnTo>
                  <a:lnTo>
                    <a:pt x="2053" y="179"/>
                  </a:lnTo>
                  <a:lnTo>
                    <a:pt x="2022" y="176"/>
                  </a:lnTo>
                  <a:lnTo>
                    <a:pt x="1316" y="176"/>
                  </a:lnTo>
                  <a:close/>
                  <a:moveTo>
                    <a:pt x="992" y="0"/>
                  </a:moveTo>
                  <a:lnTo>
                    <a:pt x="2136" y="0"/>
                  </a:lnTo>
                  <a:lnTo>
                    <a:pt x="2179" y="3"/>
                  </a:lnTo>
                  <a:lnTo>
                    <a:pt x="2219" y="12"/>
                  </a:lnTo>
                  <a:lnTo>
                    <a:pt x="2256" y="27"/>
                  </a:lnTo>
                  <a:lnTo>
                    <a:pt x="2291" y="46"/>
                  </a:lnTo>
                  <a:lnTo>
                    <a:pt x="2321" y="70"/>
                  </a:lnTo>
                  <a:lnTo>
                    <a:pt x="2348" y="99"/>
                  </a:lnTo>
                  <a:lnTo>
                    <a:pt x="2368" y="131"/>
                  </a:lnTo>
                  <a:lnTo>
                    <a:pt x="2385" y="165"/>
                  </a:lnTo>
                  <a:lnTo>
                    <a:pt x="2394" y="202"/>
                  </a:lnTo>
                  <a:lnTo>
                    <a:pt x="2398" y="242"/>
                  </a:lnTo>
                  <a:lnTo>
                    <a:pt x="2398" y="2781"/>
                  </a:lnTo>
                  <a:lnTo>
                    <a:pt x="2394" y="2821"/>
                  </a:lnTo>
                  <a:lnTo>
                    <a:pt x="2385" y="2858"/>
                  </a:lnTo>
                  <a:lnTo>
                    <a:pt x="2368" y="2892"/>
                  </a:lnTo>
                  <a:lnTo>
                    <a:pt x="2348" y="2924"/>
                  </a:lnTo>
                  <a:lnTo>
                    <a:pt x="2321" y="2953"/>
                  </a:lnTo>
                  <a:lnTo>
                    <a:pt x="2291" y="2977"/>
                  </a:lnTo>
                  <a:lnTo>
                    <a:pt x="2256" y="2996"/>
                  </a:lnTo>
                  <a:lnTo>
                    <a:pt x="2219" y="3011"/>
                  </a:lnTo>
                  <a:lnTo>
                    <a:pt x="2179" y="3020"/>
                  </a:lnTo>
                  <a:lnTo>
                    <a:pt x="2136" y="3023"/>
                  </a:lnTo>
                  <a:lnTo>
                    <a:pt x="261" y="3023"/>
                  </a:lnTo>
                  <a:lnTo>
                    <a:pt x="219" y="3020"/>
                  </a:lnTo>
                  <a:lnTo>
                    <a:pt x="180" y="3011"/>
                  </a:lnTo>
                  <a:lnTo>
                    <a:pt x="141" y="2996"/>
                  </a:lnTo>
                  <a:lnTo>
                    <a:pt x="108" y="2977"/>
                  </a:lnTo>
                  <a:lnTo>
                    <a:pt x="77" y="2953"/>
                  </a:lnTo>
                  <a:lnTo>
                    <a:pt x="51" y="2924"/>
                  </a:lnTo>
                  <a:lnTo>
                    <a:pt x="29" y="2892"/>
                  </a:lnTo>
                  <a:lnTo>
                    <a:pt x="13" y="2858"/>
                  </a:lnTo>
                  <a:lnTo>
                    <a:pt x="3" y="2821"/>
                  </a:lnTo>
                  <a:lnTo>
                    <a:pt x="0" y="2781"/>
                  </a:lnTo>
                  <a:lnTo>
                    <a:pt x="0" y="847"/>
                  </a:lnTo>
                  <a:lnTo>
                    <a:pt x="9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4" name="Freeform 61"/>
          <p:cNvSpPr>
            <a:spLocks noEditPoints="1"/>
          </p:cNvSpPr>
          <p:nvPr/>
        </p:nvSpPr>
        <p:spPr bwMode="auto">
          <a:xfrm>
            <a:off x="7321578" y="5803912"/>
            <a:ext cx="346075" cy="485775"/>
          </a:xfrm>
          <a:custGeom>
            <a:avLst/>
            <a:gdLst>
              <a:gd name="T0" fmla="*/ 709 w 2397"/>
              <a:gd name="T1" fmla="*/ 2403 h 3370"/>
              <a:gd name="T2" fmla="*/ 978 w 2397"/>
              <a:gd name="T3" fmla="*/ 2432 h 3370"/>
              <a:gd name="T4" fmla="*/ 984 w 2397"/>
              <a:gd name="T5" fmla="*/ 2168 h 3370"/>
              <a:gd name="T6" fmla="*/ 1329 w 2397"/>
              <a:gd name="T7" fmla="*/ 2025 h 3370"/>
              <a:gd name="T8" fmla="*/ 1078 w 2397"/>
              <a:gd name="T9" fmla="*/ 2325 h 3370"/>
              <a:gd name="T10" fmla="*/ 1187 w 2397"/>
              <a:gd name="T11" fmla="*/ 2433 h 3370"/>
              <a:gd name="T12" fmla="*/ 1319 w 2397"/>
              <a:gd name="T13" fmla="*/ 2566 h 3370"/>
              <a:gd name="T14" fmla="*/ 1352 w 2397"/>
              <a:gd name="T15" fmla="*/ 2593 h 3370"/>
              <a:gd name="T16" fmla="*/ 1776 w 2397"/>
              <a:gd name="T17" fmla="*/ 2460 h 3370"/>
              <a:gd name="T18" fmla="*/ 1808 w 2397"/>
              <a:gd name="T19" fmla="*/ 2361 h 3370"/>
              <a:gd name="T20" fmla="*/ 1859 w 2397"/>
              <a:gd name="T21" fmla="*/ 2180 h 3370"/>
              <a:gd name="T22" fmla="*/ 1357 w 2397"/>
              <a:gd name="T23" fmla="*/ 2148 h 3370"/>
              <a:gd name="T24" fmla="*/ 1525 w 2397"/>
              <a:gd name="T25" fmla="*/ 1932 h 3370"/>
              <a:gd name="T26" fmla="*/ 1601 w 2397"/>
              <a:gd name="T27" fmla="*/ 2097 h 3370"/>
              <a:gd name="T28" fmla="*/ 1757 w 2397"/>
              <a:gd name="T29" fmla="*/ 1854 h 3370"/>
              <a:gd name="T30" fmla="*/ 836 w 2397"/>
              <a:gd name="T31" fmla="*/ 1600 h 3370"/>
              <a:gd name="T32" fmla="*/ 683 w 2397"/>
              <a:gd name="T33" fmla="*/ 1659 h 3370"/>
              <a:gd name="T34" fmla="*/ 512 w 2397"/>
              <a:gd name="T35" fmla="*/ 1726 h 3370"/>
              <a:gd name="T36" fmla="*/ 483 w 2397"/>
              <a:gd name="T37" fmla="*/ 1750 h 3370"/>
              <a:gd name="T38" fmla="*/ 584 w 2397"/>
              <a:gd name="T39" fmla="*/ 1805 h 3370"/>
              <a:gd name="T40" fmla="*/ 564 w 2397"/>
              <a:gd name="T41" fmla="*/ 1875 h 3370"/>
              <a:gd name="T42" fmla="*/ 451 w 2397"/>
              <a:gd name="T43" fmla="*/ 2122 h 3370"/>
              <a:gd name="T44" fmla="*/ 431 w 2397"/>
              <a:gd name="T45" fmla="*/ 2209 h 3370"/>
              <a:gd name="T46" fmla="*/ 541 w 2397"/>
              <a:gd name="T47" fmla="*/ 2310 h 3370"/>
              <a:gd name="T48" fmla="*/ 646 w 2397"/>
              <a:gd name="T49" fmla="*/ 2398 h 3370"/>
              <a:gd name="T50" fmla="*/ 680 w 2397"/>
              <a:gd name="T51" fmla="*/ 2355 h 3370"/>
              <a:gd name="T52" fmla="*/ 791 w 2397"/>
              <a:gd name="T53" fmla="*/ 2111 h 3370"/>
              <a:gd name="T54" fmla="*/ 867 w 2397"/>
              <a:gd name="T55" fmla="*/ 1945 h 3370"/>
              <a:gd name="T56" fmla="*/ 935 w 2397"/>
              <a:gd name="T57" fmla="*/ 1967 h 3370"/>
              <a:gd name="T58" fmla="*/ 995 w 2397"/>
              <a:gd name="T59" fmla="*/ 1977 h 3370"/>
              <a:gd name="T60" fmla="*/ 861 w 2397"/>
              <a:gd name="T61" fmla="*/ 1609 h 3370"/>
              <a:gd name="T62" fmla="*/ 854 w 2397"/>
              <a:gd name="T63" fmla="*/ 1400 h 3370"/>
              <a:gd name="T64" fmla="*/ 1046 w 2397"/>
              <a:gd name="T65" fmla="*/ 1568 h 3370"/>
              <a:gd name="T66" fmla="*/ 1135 w 2397"/>
              <a:gd name="T67" fmla="*/ 1395 h 3370"/>
              <a:gd name="T68" fmla="*/ 1320 w 2397"/>
              <a:gd name="T69" fmla="*/ 1083 h 3370"/>
              <a:gd name="T70" fmla="*/ 1133 w 2397"/>
              <a:gd name="T71" fmla="*/ 1127 h 3370"/>
              <a:gd name="T72" fmla="*/ 1061 w 2397"/>
              <a:gd name="T73" fmla="*/ 1168 h 3370"/>
              <a:gd name="T74" fmla="*/ 1140 w 2397"/>
              <a:gd name="T75" fmla="*/ 1311 h 3370"/>
              <a:gd name="T76" fmla="*/ 1268 w 2397"/>
              <a:gd name="T77" fmla="*/ 1543 h 3370"/>
              <a:gd name="T78" fmla="*/ 1295 w 2397"/>
              <a:gd name="T79" fmla="*/ 1611 h 3370"/>
              <a:gd name="T80" fmla="*/ 1195 w 2397"/>
              <a:gd name="T81" fmla="*/ 1671 h 3370"/>
              <a:gd name="T82" fmla="*/ 1560 w 2397"/>
              <a:gd name="T83" fmla="*/ 1784 h 3370"/>
              <a:gd name="T84" fmla="*/ 1593 w 2397"/>
              <a:gd name="T85" fmla="*/ 1759 h 3370"/>
              <a:gd name="T86" fmla="*/ 1643 w 2397"/>
              <a:gd name="T87" fmla="*/ 1562 h 3370"/>
              <a:gd name="T88" fmla="*/ 1680 w 2397"/>
              <a:gd name="T89" fmla="*/ 1413 h 3370"/>
              <a:gd name="T90" fmla="*/ 1665 w 2397"/>
              <a:gd name="T91" fmla="*/ 1385 h 3370"/>
              <a:gd name="T92" fmla="*/ 1570 w 2397"/>
              <a:gd name="T93" fmla="*/ 1440 h 3370"/>
              <a:gd name="T94" fmla="*/ 1530 w 2397"/>
              <a:gd name="T95" fmla="*/ 1385 h 3370"/>
              <a:gd name="T96" fmla="*/ 1407 w 2397"/>
              <a:gd name="T97" fmla="*/ 1164 h 3370"/>
              <a:gd name="T98" fmla="*/ 1347 w 2397"/>
              <a:gd name="T99" fmla="*/ 1074 h 3370"/>
              <a:gd name="T100" fmla="*/ 1716 w 2397"/>
              <a:gd name="T101" fmla="*/ 454 h 3370"/>
              <a:gd name="T102" fmla="*/ 748 w 2397"/>
              <a:gd name="T103" fmla="*/ 501 h 3370"/>
              <a:gd name="T104" fmla="*/ 860 w 2397"/>
              <a:gd name="T105" fmla="*/ 164 h 3370"/>
              <a:gd name="T106" fmla="*/ 828 w 2397"/>
              <a:gd name="T107" fmla="*/ 267 h 3370"/>
              <a:gd name="T108" fmla="*/ 1365 w 2397"/>
              <a:gd name="T109" fmla="*/ 234 h 3370"/>
              <a:gd name="T110" fmla="*/ 1502 w 2397"/>
              <a:gd name="T111" fmla="*/ 240 h 3370"/>
              <a:gd name="T112" fmla="*/ 963 w 2397"/>
              <a:gd name="T113" fmla="*/ 0 h 3370"/>
              <a:gd name="T114" fmla="*/ 1624 w 2397"/>
              <a:gd name="T115" fmla="*/ 134 h 3370"/>
              <a:gd name="T116" fmla="*/ 2388 w 2397"/>
              <a:gd name="T117" fmla="*/ 325 h 3370"/>
              <a:gd name="T118" fmla="*/ 31 w 2397"/>
              <a:gd name="T119" fmla="*/ 3370 h 3370"/>
              <a:gd name="T120" fmla="*/ 19 w 2397"/>
              <a:gd name="T121" fmla="*/ 317 h 3370"/>
              <a:gd name="T122" fmla="*/ 685 w 2397"/>
              <a:gd name="T123" fmla="*/ 99 h 3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97" h="3370">
                <a:moveTo>
                  <a:pt x="969" y="2165"/>
                </a:moveTo>
                <a:lnTo>
                  <a:pt x="839" y="2167"/>
                </a:lnTo>
                <a:lnTo>
                  <a:pt x="829" y="2173"/>
                </a:lnTo>
                <a:lnTo>
                  <a:pt x="816" y="2180"/>
                </a:lnTo>
                <a:lnTo>
                  <a:pt x="807" y="2190"/>
                </a:lnTo>
                <a:lnTo>
                  <a:pt x="800" y="2199"/>
                </a:lnTo>
                <a:lnTo>
                  <a:pt x="712" y="2394"/>
                </a:lnTo>
                <a:lnTo>
                  <a:pt x="709" y="2403"/>
                </a:lnTo>
                <a:lnTo>
                  <a:pt x="710" y="2412"/>
                </a:lnTo>
                <a:lnTo>
                  <a:pt x="715" y="2418"/>
                </a:lnTo>
                <a:lnTo>
                  <a:pt x="722" y="2424"/>
                </a:lnTo>
                <a:lnTo>
                  <a:pt x="959" y="2434"/>
                </a:lnTo>
                <a:lnTo>
                  <a:pt x="961" y="2434"/>
                </a:lnTo>
                <a:lnTo>
                  <a:pt x="965" y="2434"/>
                </a:lnTo>
                <a:lnTo>
                  <a:pt x="972" y="2434"/>
                </a:lnTo>
                <a:lnTo>
                  <a:pt x="978" y="2432"/>
                </a:lnTo>
                <a:lnTo>
                  <a:pt x="983" y="2428"/>
                </a:lnTo>
                <a:lnTo>
                  <a:pt x="987" y="2420"/>
                </a:lnTo>
                <a:lnTo>
                  <a:pt x="988" y="2409"/>
                </a:lnTo>
                <a:lnTo>
                  <a:pt x="991" y="2195"/>
                </a:lnTo>
                <a:lnTo>
                  <a:pt x="991" y="2187"/>
                </a:lnTo>
                <a:lnTo>
                  <a:pt x="989" y="2179"/>
                </a:lnTo>
                <a:lnTo>
                  <a:pt x="987" y="2173"/>
                </a:lnTo>
                <a:lnTo>
                  <a:pt x="984" y="2168"/>
                </a:lnTo>
                <a:lnTo>
                  <a:pt x="978" y="2165"/>
                </a:lnTo>
                <a:lnTo>
                  <a:pt x="969" y="2165"/>
                </a:lnTo>
                <a:close/>
                <a:moveTo>
                  <a:pt x="1350" y="2013"/>
                </a:moveTo>
                <a:lnTo>
                  <a:pt x="1346" y="2013"/>
                </a:lnTo>
                <a:lnTo>
                  <a:pt x="1341" y="2017"/>
                </a:lnTo>
                <a:lnTo>
                  <a:pt x="1336" y="2020"/>
                </a:lnTo>
                <a:lnTo>
                  <a:pt x="1332" y="2023"/>
                </a:lnTo>
                <a:lnTo>
                  <a:pt x="1329" y="2025"/>
                </a:lnTo>
                <a:lnTo>
                  <a:pt x="1328" y="2026"/>
                </a:lnTo>
                <a:lnTo>
                  <a:pt x="1080" y="2289"/>
                </a:lnTo>
                <a:lnTo>
                  <a:pt x="1079" y="2291"/>
                </a:lnTo>
                <a:lnTo>
                  <a:pt x="1076" y="2294"/>
                </a:lnTo>
                <a:lnTo>
                  <a:pt x="1073" y="2301"/>
                </a:lnTo>
                <a:lnTo>
                  <a:pt x="1071" y="2307"/>
                </a:lnTo>
                <a:lnTo>
                  <a:pt x="1072" y="2316"/>
                </a:lnTo>
                <a:lnTo>
                  <a:pt x="1078" y="2325"/>
                </a:lnTo>
                <a:lnTo>
                  <a:pt x="1083" y="2331"/>
                </a:lnTo>
                <a:lnTo>
                  <a:pt x="1092" y="2340"/>
                </a:lnTo>
                <a:lnTo>
                  <a:pt x="1103" y="2350"/>
                </a:lnTo>
                <a:lnTo>
                  <a:pt x="1117" y="2364"/>
                </a:lnTo>
                <a:lnTo>
                  <a:pt x="1133" y="2380"/>
                </a:lnTo>
                <a:lnTo>
                  <a:pt x="1149" y="2397"/>
                </a:lnTo>
                <a:lnTo>
                  <a:pt x="1168" y="2415"/>
                </a:lnTo>
                <a:lnTo>
                  <a:pt x="1187" y="2433"/>
                </a:lnTo>
                <a:lnTo>
                  <a:pt x="1206" y="2453"/>
                </a:lnTo>
                <a:lnTo>
                  <a:pt x="1226" y="2472"/>
                </a:lnTo>
                <a:lnTo>
                  <a:pt x="1244" y="2490"/>
                </a:lnTo>
                <a:lnTo>
                  <a:pt x="1262" y="2509"/>
                </a:lnTo>
                <a:lnTo>
                  <a:pt x="1279" y="2526"/>
                </a:lnTo>
                <a:lnTo>
                  <a:pt x="1295" y="2541"/>
                </a:lnTo>
                <a:lnTo>
                  <a:pt x="1308" y="2554"/>
                </a:lnTo>
                <a:lnTo>
                  <a:pt x="1319" y="2566"/>
                </a:lnTo>
                <a:lnTo>
                  <a:pt x="1328" y="2574"/>
                </a:lnTo>
                <a:lnTo>
                  <a:pt x="1333" y="2579"/>
                </a:lnTo>
                <a:lnTo>
                  <a:pt x="1334" y="2581"/>
                </a:lnTo>
                <a:lnTo>
                  <a:pt x="1335" y="2582"/>
                </a:lnTo>
                <a:lnTo>
                  <a:pt x="1338" y="2585"/>
                </a:lnTo>
                <a:lnTo>
                  <a:pt x="1343" y="2588"/>
                </a:lnTo>
                <a:lnTo>
                  <a:pt x="1348" y="2591"/>
                </a:lnTo>
                <a:lnTo>
                  <a:pt x="1352" y="2593"/>
                </a:lnTo>
                <a:lnTo>
                  <a:pt x="1357" y="2593"/>
                </a:lnTo>
                <a:lnTo>
                  <a:pt x="1361" y="2589"/>
                </a:lnTo>
                <a:lnTo>
                  <a:pt x="1365" y="2582"/>
                </a:lnTo>
                <a:lnTo>
                  <a:pt x="1366" y="2571"/>
                </a:lnTo>
                <a:lnTo>
                  <a:pt x="1366" y="2461"/>
                </a:lnTo>
                <a:lnTo>
                  <a:pt x="1771" y="2461"/>
                </a:lnTo>
                <a:lnTo>
                  <a:pt x="1772" y="2460"/>
                </a:lnTo>
                <a:lnTo>
                  <a:pt x="1776" y="2460"/>
                </a:lnTo>
                <a:lnTo>
                  <a:pt x="1780" y="2457"/>
                </a:lnTo>
                <a:lnTo>
                  <a:pt x="1785" y="2452"/>
                </a:lnTo>
                <a:lnTo>
                  <a:pt x="1786" y="2442"/>
                </a:lnTo>
                <a:lnTo>
                  <a:pt x="1787" y="2434"/>
                </a:lnTo>
                <a:lnTo>
                  <a:pt x="1790" y="2421"/>
                </a:lnTo>
                <a:lnTo>
                  <a:pt x="1794" y="2404"/>
                </a:lnTo>
                <a:lnTo>
                  <a:pt x="1800" y="2384"/>
                </a:lnTo>
                <a:lnTo>
                  <a:pt x="1808" y="2361"/>
                </a:lnTo>
                <a:lnTo>
                  <a:pt x="1815" y="2335"/>
                </a:lnTo>
                <a:lnTo>
                  <a:pt x="1823" y="2310"/>
                </a:lnTo>
                <a:lnTo>
                  <a:pt x="1831" y="2283"/>
                </a:lnTo>
                <a:lnTo>
                  <a:pt x="1839" y="2258"/>
                </a:lnTo>
                <a:lnTo>
                  <a:pt x="1845" y="2233"/>
                </a:lnTo>
                <a:lnTo>
                  <a:pt x="1851" y="2212"/>
                </a:lnTo>
                <a:lnTo>
                  <a:pt x="1856" y="2194"/>
                </a:lnTo>
                <a:lnTo>
                  <a:pt x="1859" y="2180"/>
                </a:lnTo>
                <a:lnTo>
                  <a:pt x="1860" y="2172"/>
                </a:lnTo>
                <a:lnTo>
                  <a:pt x="1859" y="2160"/>
                </a:lnTo>
                <a:lnTo>
                  <a:pt x="1856" y="2153"/>
                </a:lnTo>
                <a:lnTo>
                  <a:pt x="1851" y="2149"/>
                </a:lnTo>
                <a:lnTo>
                  <a:pt x="1847" y="2148"/>
                </a:lnTo>
                <a:lnTo>
                  <a:pt x="1844" y="2148"/>
                </a:lnTo>
                <a:lnTo>
                  <a:pt x="1843" y="2148"/>
                </a:lnTo>
                <a:lnTo>
                  <a:pt x="1357" y="2148"/>
                </a:lnTo>
                <a:lnTo>
                  <a:pt x="1357" y="2030"/>
                </a:lnTo>
                <a:lnTo>
                  <a:pt x="1356" y="2020"/>
                </a:lnTo>
                <a:lnTo>
                  <a:pt x="1354" y="2015"/>
                </a:lnTo>
                <a:lnTo>
                  <a:pt x="1350" y="2013"/>
                </a:lnTo>
                <a:close/>
                <a:moveTo>
                  <a:pt x="1732" y="1834"/>
                </a:moveTo>
                <a:lnTo>
                  <a:pt x="1722" y="1837"/>
                </a:lnTo>
                <a:lnTo>
                  <a:pt x="1535" y="1927"/>
                </a:lnTo>
                <a:lnTo>
                  <a:pt x="1525" y="1932"/>
                </a:lnTo>
                <a:lnTo>
                  <a:pt x="1518" y="1936"/>
                </a:lnTo>
                <a:lnTo>
                  <a:pt x="1514" y="1942"/>
                </a:lnTo>
                <a:lnTo>
                  <a:pt x="1513" y="1950"/>
                </a:lnTo>
                <a:lnTo>
                  <a:pt x="1517" y="1960"/>
                </a:lnTo>
                <a:lnTo>
                  <a:pt x="1575" y="2080"/>
                </a:lnTo>
                <a:lnTo>
                  <a:pt x="1581" y="2087"/>
                </a:lnTo>
                <a:lnTo>
                  <a:pt x="1590" y="2093"/>
                </a:lnTo>
                <a:lnTo>
                  <a:pt x="1601" y="2097"/>
                </a:lnTo>
                <a:lnTo>
                  <a:pt x="1610" y="2102"/>
                </a:lnTo>
                <a:lnTo>
                  <a:pt x="1618" y="2103"/>
                </a:lnTo>
                <a:lnTo>
                  <a:pt x="1827" y="2103"/>
                </a:lnTo>
                <a:lnTo>
                  <a:pt x="1837" y="2101"/>
                </a:lnTo>
                <a:lnTo>
                  <a:pt x="1843" y="2096"/>
                </a:lnTo>
                <a:lnTo>
                  <a:pt x="1848" y="2089"/>
                </a:lnTo>
                <a:lnTo>
                  <a:pt x="1849" y="2080"/>
                </a:lnTo>
                <a:lnTo>
                  <a:pt x="1757" y="1854"/>
                </a:lnTo>
                <a:lnTo>
                  <a:pt x="1756" y="1852"/>
                </a:lnTo>
                <a:lnTo>
                  <a:pt x="1755" y="1848"/>
                </a:lnTo>
                <a:lnTo>
                  <a:pt x="1752" y="1843"/>
                </a:lnTo>
                <a:lnTo>
                  <a:pt x="1747" y="1838"/>
                </a:lnTo>
                <a:lnTo>
                  <a:pt x="1741" y="1835"/>
                </a:lnTo>
                <a:lnTo>
                  <a:pt x="1732" y="1834"/>
                </a:lnTo>
                <a:close/>
                <a:moveTo>
                  <a:pt x="845" y="1599"/>
                </a:moveTo>
                <a:lnTo>
                  <a:pt x="836" y="1600"/>
                </a:lnTo>
                <a:lnTo>
                  <a:pt x="828" y="1603"/>
                </a:lnTo>
                <a:lnTo>
                  <a:pt x="816" y="1608"/>
                </a:lnTo>
                <a:lnTo>
                  <a:pt x="800" y="1614"/>
                </a:lnTo>
                <a:lnTo>
                  <a:pt x="780" y="1622"/>
                </a:lnTo>
                <a:lnTo>
                  <a:pt x="759" y="1630"/>
                </a:lnTo>
                <a:lnTo>
                  <a:pt x="735" y="1639"/>
                </a:lnTo>
                <a:lnTo>
                  <a:pt x="709" y="1650"/>
                </a:lnTo>
                <a:lnTo>
                  <a:pt x="683" y="1659"/>
                </a:lnTo>
                <a:lnTo>
                  <a:pt x="656" y="1670"/>
                </a:lnTo>
                <a:lnTo>
                  <a:pt x="630" y="1680"/>
                </a:lnTo>
                <a:lnTo>
                  <a:pt x="605" y="1689"/>
                </a:lnTo>
                <a:lnTo>
                  <a:pt x="581" y="1699"/>
                </a:lnTo>
                <a:lnTo>
                  <a:pt x="559" y="1708"/>
                </a:lnTo>
                <a:lnTo>
                  <a:pt x="540" y="1715"/>
                </a:lnTo>
                <a:lnTo>
                  <a:pt x="524" y="1721"/>
                </a:lnTo>
                <a:lnTo>
                  <a:pt x="512" y="1726"/>
                </a:lnTo>
                <a:lnTo>
                  <a:pt x="505" y="1728"/>
                </a:lnTo>
                <a:lnTo>
                  <a:pt x="501" y="1729"/>
                </a:lnTo>
                <a:lnTo>
                  <a:pt x="499" y="1730"/>
                </a:lnTo>
                <a:lnTo>
                  <a:pt x="495" y="1732"/>
                </a:lnTo>
                <a:lnTo>
                  <a:pt x="490" y="1736"/>
                </a:lnTo>
                <a:lnTo>
                  <a:pt x="486" y="1739"/>
                </a:lnTo>
                <a:lnTo>
                  <a:pt x="483" y="1744"/>
                </a:lnTo>
                <a:lnTo>
                  <a:pt x="483" y="1750"/>
                </a:lnTo>
                <a:lnTo>
                  <a:pt x="487" y="1756"/>
                </a:lnTo>
                <a:lnTo>
                  <a:pt x="497" y="1763"/>
                </a:lnTo>
                <a:lnTo>
                  <a:pt x="512" y="1770"/>
                </a:lnTo>
                <a:lnTo>
                  <a:pt x="529" y="1778"/>
                </a:lnTo>
                <a:lnTo>
                  <a:pt x="544" y="1785"/>
                </a:lnTo>
                <a:lnTo>
                  <a:pt x="560" y="1793"/>
                </a:lnTo>
                <a:lnTo>
                  <a:pt x="574" y="1800"/>
                </a:lnTo>
                <a:lnTo>
                  <a:pt x="584" y="1805"/>
                </a:lnTo>
                <a:lnTo>
                  <a:pt x="591" y="1809"/>
                </a:lnTo>
                <a:lnTo>
                  <a:pt x="593" y="1810"/>
                </a:lnTo>
                <a:lnTo>
                  <a:pt x="593" y="1812"/>
                </a:lnTo>
                <a:lnTo>
                  <a:pt x="590" y="1817"/>
                </a:lnTo>
                <a:lnTo>
                  <a:pt x="586" y="1826"/>
                </a:lnTo>
                <a:lnTo>
                  <a:pt x="581" y="1838"/>
                </a:lnTo>
                <a:lnTo>
                  <a:pt x="575" y="1852"/>
                </a:lnTo>
                <a:lnTo>
                  <a:pt x="564" y="1875"/>
                </a:lnTo>
                <a:lnTo>
                  <a:pt x="553" y="1900"/>
                </a:lnTo>
                <a:lnTo>
                  <a:pt x="539" y="1929"/>
                </a:lnTo>
                <a:lnTo>
                  <a:pt x="524" y="1961"/>
                </a:lnTo>
                <a:lnTo>
                  <a:pt x="510" y="1994"/>
                </a:lnTo>
                <a:lnTo>
                  <a:pt x="494" y="2027"/>
                </a:lnTo>
                <a:lnTo>
                  <a:pt x="480" y="2061"/>
                </a:lnTo>
                <a:lnTo>
                  <a:pt x="465" y="2092"/>
                </a:lnTo>
                <a:lnTo>
                  <a:pt x="451" y="2122"/>
                </a:lnTo>
                <a:lnTo>
                  <a:pt x="439" y="2148"/>
                </a:lnTo>
                <a:lnTo>
                  <a:pt x="428" y="2171"/>
                </a:lnTo>
                <a:lnTo>
                  <a:pt x="421" y="2188"/>
                </a:lnTo>
                <a:lnTo>
                  <a:pt x="420" y="2190"/>
                </a:lnTo>
                <a:lnTo>
                  <a:pt x="419" y="2193"/>
                </a:lnTo>
                <a:lnTo>
                  <a:pt x="420" y="2199"/>
                </a:lnTo>
                <a:lnTo>
                  <a:pt x="423" y="2204"/>
                </a:lnTo>
                <a:lnTo>
                  <a:pt x="431" y="2209"/>
                </a:lnTo>
                <a:lnTo>
                  <a:pt x="437" y="2214"/>
                </a:lnTo>
                <a:lnTo>
                  <a:pt x="445" y="2221"/>
                </a:lnTo>
                <a:lnTo>
                  <a:pt x="457" y="2231"/>
                </a:lnTo>
                <a:lnTo>
                  <a:pt x="471" y="2244"/>
                </a:lnTo>
                <a:lnTo>
                  <a:pt x="487" y="2259"/>
                </a:lnTo>
                <a:lnTo>
                  <a:pt x="505" y="2275"/>
                </a:lnTo>
                <a:lnTo>
                  <a:pt x="522" y="2292"/>
                </a:lnTo>
                <a:lnTo>
                  <a:pt x="541" y="2310"/>
                </a:lnTo>
                <a:lnTo>
                  <a:pt x="559" y="2327"/>
                </a:lnTo>
                <a:lnTo>
                  <a:pt x="577" y="2344"/>
                </a:lnTo>
                <a:lnTo>
                  <a:pt x="593" y="2359"/>
                </a:lnTo>
                <a:lnTo>
                  <a:pt x="608" y="2372"/>
                </a:lnTo>
                <a:lnTo>
                  <a:pt x="621" y="2383"/>
                </a:lnTo>
                <a:lnTo>
                  <a:pt x="630" y="2390"/>
                </a:lnTo>
                <a:lnTo>
                  <a:pt x="636" y="2395"/>
                </a:lnTo>
                <a:lnTo>
                  <a:pt x="646" y="2398"/>
                </a:lnTo>
                <a:lnTo>
                  <a:pt x="653" y="2399"/>
                </a:lnTo>
                <a:lnTo>
                  <a:pt x="658" y="2398"/>
                </a:lnTo>
                <a:lnTo>
                  <a:pt x="661" y="2395"/>
                </a:lnTo>
                <a:lnTo>
                  <a:pt x="663" y="2392"/>
                </a:lnTo>
                <a:lnTo>
                  <a:pt x="664" y="2389"/>
                </a:lnTo>
                <a:lnTo>
                  <a:pt x="664" y="2388"/>
                </a:lnTo>
                <a:lnTo>
                  <a:pt x="671" y="2374"/>
                </a:lnTo>
                <a:lnTo>
                  <a:pt x="680" y="2355"/>
                </a:lnTo>
                <a:lnTo>
                  <a:pt x="691" y="2331"/>
                </a:lnTo>
                <a:lnTo>
                  <a:pt x="703" y="2304"/>
                </a:lnTo>
                <a:lnTo>
                  <a:pt x="717" y="2275"/>
                </a:lnTo>
                <a:lnTo>
                  <a:pt x="730" y="2243"/>
                </a:lnTo>
                <a:lnTo>
                  <a:pt x="746" y="2210"/>
                </a:lnTo>
                <a:lnTo>
                  <a:pt x="761" y="2177"/>
                </a:lnTo>
                <a:lnTo>
                  <a:pt x="776" y="2144"/>
                </a:lnTo>
                <a:lnTo>
                  <a:pt x="791" y="2111"/>
                </a:lnTo>
                <a:lnTo>
                  <a:pt x="806" y="2080"/>
                </a:lnTo>
                <a:lnTo>
                  <a:pt x="819" y="2051"/>
                </a:lnTo>
                <a:lnTo>
                  <a:pt x="831" y="2024"/>
                </a:lnTo>
                <a:lnTo>
                  <a:pt x="841" y="2002"/>
                </a:lnTo>
                <a:lnTo>
                  <a:pt x="849" y="1983"/>
                </a:lnTo>
                <a:lnTo>
                  <a:pt x="857" y="1967"/>
                </a:lnTo>
                <a:lnTo>
                  <a:pt x="863" y="1954"/>
                </a:lnTo>
                <a:lnTo>
                  <a:pt x="867" y="1945"/>
                </a:lnTo>
                <a:lnTo>
                  <a:pt x="870" y="1939"/>
                </a:lnTo>
                <a:lnTo>
                  <a:pt x="871" y="1937"/>
                </a:lnTo>
                <a:lnTo>
                  <a:pt x="875" y="1938"/>
                </a:lnTo>
                <a:lnTo>
                  <a:pt x="881" y="1941"/>
                </a:lnTo>
                <a:lnTo>
                  <a:pt x="891" y="1947"/>
                </a:lnTo>
                <a:lnTo>
                  <a:pt x="905" y="1953"/>
                </a:lnTo>
                <a:lnTo>
                  <a:pt x="919" y="1961"/>
                </a:lnTo>
                <a:lnTo>
                  <a:pt x="935" y="1967"/>
                </a:lnTo>
                <a:lnTo>
                  <a:pt x="951" y="1975"/>
                </a:lnTo>
                <a:lnTo>
                  <a:pt x="964" y="1982"/>
                </a:lnTo>
                <a:lnTo>
                  <a:pt x="976" y="1988"/>
                </a:lnTo>
                <a:lnTo>
                  <a:pt x="984" y="1991"/>
                </a:lnTo>
                <a:lnTo>
                  <a:pt x="989" y="1990"/>
                </a:lnTo>
                <a:lnTo>
                  <a:pt x="994" y="1988"/>
                </a:lnTo>
                <a:lnTo>
                  <a:pt x="995" y="1982"/>
                </a:lnTo>
                <a:lnTo>
                  <a:pt x="995" y="1977"/>
                </a:lnTo>
                <a:lnTo>
                  <a:pt x="994" y="1971"/>
                </a:lnTo>
                <a:lnTo>
                  <a:pt x="993" y="1966"/>
                </a:lnTo>
                <a:lnTo>
                  <a:pt x="991" y="1962"/>
                </a:lnTo>
                <a:lnTo>
                  <a:pt x="991" y="1961"/>
                </a:lnTo>
                <a:lnTo>
                  <a:pt x="865" y="1618"/>
                </a:lnTo>
                <a:lnTo>
                  <a:pt x="865" y="1616"/>
                </a:lnTo>
                <a:lnTo>
                  <a:pt x="864" y="1613"/>
                </a:lnTo>
                <a:lnTo>
                  <a:pt x="861" y="1609"/>
                </a:lnTo>
                <a:lnTo>
                  <a:pt x="858" y="1603"/>
                </a:lnTo>
                <a:lnTo>
                  <a:pt x="852" y="1600"/>
                </a:lnTo>
                <a:lnTo>
                  <a:pt x="845" y="1599"/>
                </a:lnTo>
                <a:close/>
                <a:moveTo>
                  <a:pt x="1010" y="1197"/>
                </a:moveTo>
                <a:lnTo>
                  <a:pt x="1002" y="1199"/>
                </a:lnTo>
                <a:lnTo>
                  <a:pt x="858" y="1395"/>
                </a:lnTo>
                <a:lnTo>
                  <a:pt x="857" y="1397"/>
                </a:lnTo>
                <a:lnTo>
                  <a:pt x="854" y="1400"/>
                </a:lnTo>
                <a:lnTo>
                  <a:pt x="850" y="1405"/>
                </a:lnTo>
                <a:lnTo>
                  <a:pt x="848" y="1412"/>
                </a:lnTo>
                <a:lnTo>
                  <a:pt x="848" y="1419"/>
                </a:lnTo>
                <a:lnTo>
                  <a:pt x="853" y="1427"/>
                </a:lnTo>
                <a:lnTo>
                  <a:pt x="860" y="1434"/>
                </a:lnTo>
                <a:lnTo>
                  <a:pt x="1029" y="1558"/>
                </a:lnTo>
                <a:lnTo>
                  <a:pt x="1038" y="1564"/>
                </a:lnTo>
                <a:lnTo>
                  <a:pt x="1046" y="1568"/>
                </a:lnTo>
                <a:lnTo>
                  <a:pt x="1052" y="1569"/>
                </a:lnTo>
                <a:lnTo>
                  <a:pt x="1059" y="1566"/>
                </a:lnTo>
                <a:lnTo>
                  <a:pt x="1066" y="1558"/>
                </a:lnTo>
                <a:lnTo>
                  <a:pt x="1139" y="1447"/>
                </a:lnTo>
                <a:lnTo>
                  <a:pt x="1141" y="1434"/>
                </a:lnTo>
                <a:lnTo>
                  <a:pt x="1141" y="1419"/>
                </a:lnTo>
                <a:lnTo>
                  <a:pt x="1139" y="1406"/>
                </a:lnTo>
                <a:lnTo>
                  <a:pt x="1135" y="1395"/>
                </a:lnTo>
                <a:lnTo>
                  <a:pt x="1031" y="1208"/>
                </a:lnTo>
                <a:lnTo>
                  <a:pt x="1026" y="1202"/>
                </a:lnTo>
                <a:lnTo>
                  <a:pt x="1019" y="1197"/>
                </a:lnTo>
                <a:lnTo>
                  <a:pt x="1010" y="1197"/>
                </a:lnTo>
                <a:close/>
                <a:moveTo>
                  <a:pt x="1347" y="1074"/>
                </a:moveTo>
                <a:lnTo>
                  <a:pt x="1338" y="1077"/>
                </a:lnTo>
                <a:lnTo>
                  <a:pt x="1331" y="1080"/>
                </a:lnTo>
                <a:lnTo>
                  <a:pt x="1320" y="1083"/>
                </a:lnTo>
                <a:lnTo>
                  <a:pt x="1303" y="1088"/>
                </a:lnTo>
                <a:lnTo>
                  <a:pt x="1282" y="1093"/>
                </a:lnTo>
                <a:lnTo>
                  <a:pt x="1259" y="1098"/>
                </a:lnTo>
                <a:lnTo>
                  <a:pt x="1234" y="1104"/>
                </a:lnTo>
                <a:lnTo>
                  <a:pt x="1208" y="1110"/>
                </a:lnTo>
                <a:lnTo>
                  <a:pt x="1182" y="1115"/>
                </a:lnTo>
                <a:lnTo>
                  <a:pt x="1157" y="1122"/>
                </a:lnTo>
                <a:lnTo>
                  <a:pt x="1133" y="1127"/>
                </a:lnTo>
                <a:lnTo>
                  <a:pt x="1112" y="1133"/>
                </a:lnTo>
                <a:lnTo>
                  <a:pt x="1094" y="1137"/>
                </a:lnTo>
                <a:lnTo>
                  <a:pt x="1081" y="1141"/>
                </a:lnTo>
                <a:lnTo>
                  <a:pt x="1073" y="1145"/>
                </a:lnTo>
                <a:lnTo>
                  <a:pt x="1065" y="1152"/>
                </a:lnTo>
                <a:lnTo>
                  <a:pt x="1061" y="1159"/>
                </a:lnTo>
                <a:lnTo>
                  <a:pt x="1059" y="1164"/>
                </a:lnTo>
                <a:lnTo>
                  <a:pt x="1061" y="1168"/>
                </a:lnTo>
                <a:lnTo>
                  <a:pt x="1063" y="1171"/>
                </a:lnTo>
                <a:lnTo>
                  <a:pt x="1063" y="1173"/>
                </a:lnTo>
                <a:lnTo>
                  <a:pt x="1071" y="1187"/>
                </a:lnTo>
                <a:lnTo>
                  <a:pt x="1081" y="1205"/>
                </a:lnTo>
                <a:lnTo>
                  <a:pt x="1094" y="1227"/>
                </a:lnTo>
                <a:lnTo>
                  <a:pt x="1108" y="1253"/>
                </a:lnTo>
                <a:lnTo>
                  <a:pt x="1123" y="1281"/>
                </a:lnTo>
                <a:lnTo>
                  <a:pt x="1140" y="1311"/>
                </a:lnTo>
                <a:lnTo>
                  <a:pt x="1158" y="1343"/>
                </a:lnTo>
                <a:lnTo>
                  <a:pt x="1175" y="1375"/>
                </a:lnTo>
                <a:lnTo>
                  <a:pt x="1193" y="1406"/>
                </a:lnTo>
                <a:lnTo>
                  <a:pt x="1210" y="1437"/>
                </a:lnTo>
                <a:lnTo>
                  <a:pt x="1227" y="1468"/>
                </a:lnTo>
                <a:lnTo>
                  <a:pt x="1242" y="1496"/>
                </a:lnTo>
                <a:lnTo>
                  <a:pt x="1257" y="1520"/>
                </a:lnTo>
                <a:lnTo>
                  <a:pt x="1268" y="1543"/>
                </a:lnTo>
                <a:lnTo>
                  <a:pt x="1279" y="1560"/>
                </a:lnTo>
                <a:lnTo>
                  <a:pt x="1287" y="1575"/>
                </a:lnTo>
                <a:lnTo>
                  <a:pt x="1294" y="1588"/>
                </a:lnTo>
                <a:lnTo>
                  <a:pt x="1299" y="1598"/>
                </a:lnTo>
                <a:lnTo>
                  <a:pt x="1303" y="1603"/>
                </a:lnTo>
                <a:lnTo>
                  <a:pt x="1304" y="1605"/>
                </a:lnTo>
                <a:lnTo>
                  <a:pt x="1301" y="1608"/>
                </a:lnTo>
                <a:lnTo>
                  <a:pt x="1295" y="1611"/>
                </a:lnTo>
                <a:lnTo>
                  <a:pt x="1284" y="1617"/>
                </a:lnTo>
                <a:lnTo>
                  <a:pt x="1272" y="1625"/>
                </a:lnTo>
                <a:lnTo>
                  <a:pt x="1257" y="1633"/>
                </a:lnTo>
                <a:lnTo>
                  <a:pt x="1242" y="1642"/>
                </a:lnTo>
                <a:lnTo>
                  <a:pt x="1228" y="1651"/>
                </a:lnTo>
                <a:lnTo>
                  <a:pt x="1215" y="1658"/>
                </a:lnTo>
                <a:lnTo>
                  <a:pt x="1204" y="1665"/>
                </a:lnTo>
                <a:lnTo>
                  <a:pt x="1195" y="1671"/>
                </a:lnTo>
                <a:lnTo>
                  <a:pt x="1193" y="1676"/>
                </a:lnTo>
                <a:lnTo>
                  <a:pt x="1194" y="1682"/>
                </a:lnTo>
                <a:lnTo>
                  <a:pt x="1198" y="1685"/>
                </a:lnTo>
                <a:lnTo>
                  <a:pt x="1204" y="1688"/>
                </a:lnTo>
                <a:lnTo>
                  <a:pt x="1210" y="1690"/>
                </a:lnTo>
                <a:lnTo>
                  <a:pt x="1214" y="1693"/>
                </a:lnTo>
                <a:lnTo>
                  <a:pt x="1216" y="1693"/>
                </a:lnTo>
                <a:lnTo>
                  <a:pt x="1560" y="1784"/>
                </a:lnTo>
                <a:lnTo>
                  <a:pt x="1562" y="1784"/>
                </a:lnTo>
                <a:lnTo>
                  <a:pt x="1565" y="1785"/>
                </a:lnTo>
                <a:lnTo>
                  <a:pt x="1570" y="1785"/>
                </a:lnTo>
                <a:lnTo>
                  <a:pt x="1577" y="1785"/>
                </a:lnTo>
                <a:lnTo>
                  <a:pt x="1582" y="1782"/>
                </a:lnTo>
                <a:lnTo>
                  <a:pt x="1587" y="1777"/>
                </a:lnTo>
                <a:lnTo>
                  <a:pt x="1591" y="1768"/>
                </a:lnTo>
                <a:lnTo>
                  <a:pt x="1593" y="1759"/>
                </a:lnTo>
                <a:lnTo>
                  <a:pt x="1597" y="1745"/>
                </a:lnTo>
                <a:lnTo>
                  <a:pt x="1602" y="1726"/>
                </a:lnTo>
                <a:lnTo>
                  <a:pt x="1607" y="1704"/>
                </a:lnTo>
                <a:lnTo>
                  <a:pt x="1613" y="1679"/>
                </a:lnTo>
                <a:lnTo>
                  <a:pt x="1621" y="1652"/>
                </a:lnTo>
                <a:lnTo>
                  <a:pt x="1628" y="1623"/>
                </a:lnTo>
                <a:lnTo>
                  <a:pt x="1635" y="1592"/>
                </a:lnTo>
                <a:lnTo>
                  <a:pt x="1643" y="1562"/>
                </a:lnTo>
                <a:lnTo>
                  <a:pt x="1650" y="1533"/>
                </a:lnTo>
                <a:lnTo>
                  <a:pt x="1656" y="1505"/>
                </a:lnTo>
                <a:lnTo>
                  <a:pt x="1662" y="1480"/>
                </a:lnTo>
                <a:lnTo>
                  <a:pt x="1669" y="1458"/>
                </a:lnTo>
                <a:lnTo>
                  <a:pt x="1673" y="1438"/>
                </a:lnTo>
                <a:lnTo>
                  <a:pt x="1677" y="1425"/>
                </a:lnTo>
                <a:lnTo>
                  <a:pt x="1679" y="1415"/>
                </a:lnTo>
                <a:lnTo>
                  <a:pt x="1680" y="1413"/>
                </a:lnTo>
                <a:lnTo>
                  <a:pt x="1680" y="1411"/>
                </a:lnTo>
                <a:lnTo>
                  <a:pt x="1681" y="1407"/>
                </a:lnTo>
                <a:lnTo>
                  <a:pt x="1681" y="1402"/>
                </a:lnTo>
                <a:lnTo>
                  <a:pt x="1681" y="1395"/>
                </a:lnTo>
                <a:lnTo>
                  <a:pt x="1680" y="1390"/>
                </a:lnTo>
                <a:lnTo>
                  <a:pt x="1678" y="1386"/>
                </a:lnTo>
                <a:lnTo>
                  <a:pt x="1673" y="1384"/>
                </a:lnTo>
                <a:lnTo>
                  <a:pt x="1665" y="1385"/>
                </a:lnTo>
                <a:lnTo>
                  <a:pt x="1656" y="1389"/>
                </a:lnTo>
                <a:lnTo>
                  <a:pt x="1644" y="1397"/>
                </a:lnTo>
                <a:lnTo>
                  <a:pt x="1630" y="1405"/>
                </a:lnTo>
                <a:lnTo>
                  <a:pt x="1615" y="1413"/>
                </a:lnTo>
                <a:lnTo>
                  <a:pt x="1603" y="1421"/>
                </a:lnTo>
                <a:lnTo>
                  <a:pt x="1590" y="1428"/>
                </a:lnTo>
                <a:lnTo>
                  <a:pt x="1579" y="1434"/>
                </a:lnTo>
                <a:lnTo>
                  <a:pt x="1570" y="1440"/>
                </a:lnTo>
                <a:lnTo>
                  <a:pt x="1565" y="1443"/>
                </a:lnTo>
                <a:lnTo>
                  <a:pt x="1563" y="1444"/>
                </a:lnTo>
                <a:lnTo>
                  <a:pt x="1562" y="1442"/>
                </a:lnTo>
                <a:lnTo>
                  <a:pt x="1559" y="1436"/>
                </a:lnTo>
                <a:lnTo>
                  <a:pt x="1555" y="1429"/>
                </a:lnTo>
                <a:lnTo>
                  <a:pt x="1548" y="1417"/>
                </a:lnTo>
                <a:lnTo>
                  <a:pt x="1540" y="1404"/>
                </a:lnTo>
                <a:lnTo>
                  <a:pt x="1530" y="1385"/>
                </a:lnTo>
                <a:lnTo>
                  <a:pt x="1517" y="1361"/>
                </a:lnTo>
                <a:lnTo>
                  <a:pt x="1502" y="1336"/>
                </a:lnTo>
                <a:lnTo>
                  <a:pt x="1488" y="1308"/>
                </a:lnTo>
                <a:lnTo>
                  <a:pt x="1471" y="1279"/>
                </a:lnTo>
                <a:lnTo>
                  <a:pt x="1455" y="1250"/>
                </a:lnTo>
                <a:lnTo>
                  <a:pt x="1439" y="1220"/>
                </a:lnTo>
                <a:lnTo>
                  <a:pt x="1423" y="1192"/>
                </a:lnTo>
                <a:lnTo>
                  <a:pt x="1407" y="1164"/>
                </a:lnTo>
                <a:lnTo>
                  <a:pt x="1393" y="1138"/>
                </a:lnTo>
                <a:lnTo>
                  <a:pt x="1380" y="1115"/>
                </a:lnTo>
                <a:lnTo>
                  <a:pt x="1370" y="1096"/>
                </a:lnTo>
                <a:lnTo>
                  <a:pt x="1361" y="1081"/>
                </a:lnTo>
                <a:lnTo>
                  <a:pt x="1360" y="1080"/>
                </a:lnTo>
                <a:lnTo>
                  <a:pt x="1357" y="1077"/>
                </a:lnTo>
                <a:lnTo>
                  <a:pt x="1353" y="1075"/>
                </a:lnTo>
                <a:lnTo>
                  <a:pt x="1347" y="1074"/>
                </a:lnTo>
                <a:close/>
                <a:moveTo>
                  <a:pt x="1517" y="409"/>
                </a:moveTo>
                <a:lnTo>
                  <a:pt x="1525" y="438"/>
                </a:lnTo>
                <a:lnTo>
                  <a:pt x="1531" y="468"/>
                </a:lnTo>
                <a:lnTo>
                  <a:pt x="1532" y="501"/>
                </a:lnTo>
                <a:lnTo>
                  <a:pt x="1532" y="565"/>
                </a:lnTo>
                <a:lnTo>
                  <a:pt x="1718" y="565"/>
                </a:lnTo>
                <a:lnTo>
                  <a:pt x="1718" y="501"/>
                </a:lnTo>
                <a:lnTo>
                  <a:pt x="1716" y="454"/>
                </a:lnTo>
                <a:lnTo>
                  <a:pt x="1709" y="409"/>
                </a:lnTo>
                <a:lnTo>
                  <a:pt x="1517" y="409"/>
                </a:lnTo>
                <a:close/>
                <a:moveTo>
                  <a:pt x="572" y="409"/>
                </a:moveTo>
                <a:lnTo>
                  <a:pt x="565" y="454"/>
                </a:lnTo>
                <a:lnTo>
                  <a:pt x="562" y="501"/>
                </a:lnTo>
                <a:lnTo>
                  <a:pt x="562" y="565"/>
                </a:lnTo>
                <a:lnTo>
                  <a:pt x="748" y="565"/>
                </a:lnTo>
                <a:lnTo>
                  <a:pt x="748" y="501"/>
                </a:lnTo>
                <a:lnTo>
                  <a:pt x="750" y="468"/>
                </a:lnTo>
                <a:lnTo>
                  <a:pt x="754" y="438"/>
                </a:lnTo>
                <a:lnTo>
                  <a:pt x="763" y="409"/>
                </a:lnTo>
                <a:lnTo>
                  <a:pt x="572" y="409"/>
                </a:lnTo>
                <a:close/>
                <a:moveTo>
                  <a:pt x="963" y="137"/>
                </a:moveTo>
                <a:lnTo>
                  <a:pt x="928" y="140"/>
                </a:lnTo>
                <a:lnTo>
                  <a:pt x="893" y="149"/>
                </a:lnTo>
                <a:lnTo>
                  <a:pt x="860" y="164"/>
                </a:lnTo>
                <a:lnTo>
                  <a:pt x="829" y="184"/>
                </a:lnTo>
                <a:lnTo>
                  <a:pt x="797" y="209"/>
                </a:lnTo>
                <a:lnTo>
                  <a:pt x="769" y="240"/>
                </a:lnTo>
                <a:lnTo>
                  <a:pt x="742" y="275"/>
                </a:lnTo>
                <a:lnTo>
                  <a:pt x="717" y="314"/>
                </a:lnTo>
                <a:lnTo>
                  <a:pt x="780" y="314"/>
                </a:lnTo>
                <a:lnTo>
                  <a:pt x="803" y="288"/>
                </a:lnTo>
                <a:lnTo>
                  <a:pt x="828" y="267"/>
                </a:lnTo>
                <a:lnTo>
                  <a:pt x="853" y="251"/>
                </a:lnTo>
                <a:lnTo>
                  <a:pt x="879" y="240"/>
                </a:lnTo>
                <a:lnTo>
                  <a:pt x="907" y="234"/>
                </a:lnTo>
                <a:lnTo>
                  <a:pt x="935" y="230"/>
                </a:lnTo>
                <a:lnTo>
                  <a:pt x="963" y="229"/>
                </a:lnTo>
                <a:lnTo>
                  <a:pt x="1308" y="229"/>
                </a:lnTo>
                <a:lnTo>
                  <a:pt x="1336" y="230"/>
                </a:lnTo>
                <a:lnTo>
                  <a:pt x="1365" y="234"/>
                </a:lnTo>
                <a:lnTo>
                  <a:pt x="1392" y="240"/>
                </a:lnTo>
                <a:lnTo>
                  <a:pt x="1419" y="251"/>
                </a:lnTo>
                <a:lnTo>
                  <a:pt x="1444" y="267"/>
                </a:lnTo>
                <a:lnTo>
                  <a:pt x="1468" y="288"/>
                </a:lnTo>
                <a:lnTo>
                  <a:pt x="1491" y="314"/>
                </a:lnTo>
                <a:lnTo>
                  <a:pt x="1554" y="314"/>
                </a:lnTo>
                <a:lnTo>
                  <a:pt x="1529" y="275"/>
                </a:lnTo>
                <a:lnTo>
                  <a:pt x="1502" y="240"/>
                </a:lnTo>
                <a:lnTo>
                  <a:pt x="1473" y="209"/>
                </a:lnTo>
                <a:lnTo>
                  <a:pt x="1443" y="184"/>
                </a:lnTo>
                <a:lnTo>
                  <a:pt x="1411" y="164"/>
                </a:lnTo>
                <a:lnTo>
                  <a:pt x="1377" y="149"/>
                </a:lnTo>
                <a:lnTo>
                  <a:pt x="1343" y="140"/>
                </a:lnTo>
                <a:lnTo>
                  <a:pt x="1307" y="137"/>
                </a:lnTo>
                <a:lnTo>
                  <a:pt x="963" y="137"/>
                </a:lnTo>
                <a:close/>
                <a:moveTo>
                  <a:pt x="963" y="0"/>
                </a:moveTo>
                <a:lnTo>
                  <a:pt x="1307" y="0"/>
                </a:lnTo>
                <a:lnTo>
                  <a:pt x="1357" y="2"/>
                </a:lnTo>
                <a:lnTo>
                  <a:pt x="1407" y="11"/>
                </a:lnTo>
                <a:lnTo>
                  <a:pt x="1454" y="26"/>
                </a:lnTo>
                <a:lnTo>
                  <a:pt x="1500" y="45"/>
                </a:lnTo>
                <a:lnTo>
                  <a:pt x="1544" y="70"/>
                </a:lnTo>
                <a:lnTo>
                  <a:pt x="1585" y="99"/>
                </a:lnTo>
                <a:lnTo>
                  <a:pt x="1624" y="134"/>
                </a:lnTo>
                <a:lnTo>
                  <a:pt x="1658" y="171"/>
                </a:lnTo>
                <a:lnTo>
                  <a:pt x="1690" y="214"/>
                </a:lnTo>
                <a:lnTo>
                  <a:pt x="1718" y="261"/>
                </a:lnTo>
                <a:lnTo>
                  <a:pt x="1741" y="310"/>
                </a:lnTo>
                <a:lnTo>
                  <a:pt x="1743" y="314"/>
                </a:lnTo>
                <a:lnTo>
                  <a:pt x="2366" y="314"/>
                </a:lnTo>
                <a:lnTo>
                  <a:pt x="2377" y="317"/>
                </a:lnTo>
                <a:lnTo>
                  <a:pt x="2388" y="325"/>
                </a:lnTo>
                <a:lnTo>
                  <a:pt x="2394" y="338"/>
                </a:lnTo>
                <a:lnTo>
                  <a:pt x="2397" y="353"/>
                </a:lnTo>
                <a:lnTo>
                  <a:pt x="2397" y="3330"/>
                </a:lnTo>
                <a:lnTo>
                  <a:pt x="2394" y="3345"/>
                </a:lnTo>
                <a:lnTo>
                  <a:pt x="2388" y="3358"/>
                </a:lnTo>
                <a:lnTo>
                  <a:pt x="2377" y="3367"/>
                </a:lnTo>
                <a:lnTo>
                  <a:pt x="2366" y="3370"/>
                </a:lnTo>
                <a:lnTo>
                  <a:pt x="31" y="3370"/>
                </a:lnTo>
                <a:lnTo>
                  <a:pt x="19" y="3367"/>
                </a:lnTo>
                <a:lnTo>
                  <a:pt x="9" y="3358"/>
                </a:lnTo>
                <a:lnTo>
                  <a:pt x="3" y="3345"/>
                </a:lnTo>
                <a:lnTo>
                  <a:pt x="0" y="3330"/>
                </a:lnTo>
                <a:lnTo>
                  <a:pt x="0" y="353"/>
                </a:lnTo>
                <a:lnTo>
                  <a:pt x="3" y="338"/>
                </a:lnTo>
                <a:lnTo>
                  <a:pt x="9" y="325"/>
                </a:lnTo>
                <a:lnTo>
                  <a:pt x="19" y="317"/>
                </a:lnTo>
                <a:lnTo>
                  <a:pt x="31" y="314"/>
                </a:lnTo>
                <a:lnTo>
                  <a:pt x="529" y="314"/>
                </a:lnTo>
                <a:lnTo>
                  <a:pt x="530" y="310"/>
                </a:lnTo>
                <a:lnTo>
                  <a:pt x="554" y="261"/>
                </a:lnTo>
                <a:lnTo>
                  <a:pt x="581" y="214"/>
                </a:lnTo>
                <a:lnTo>
                  <a:pt x="612" y="171"/>
                </a:lnTo>
                <a:lnTo>
                  <a:pt x="647" y="134"/>
                </a:lnTo>
                <a:lnTo>
                  <a:pt x="685" y="99"/>
                </a:lnTo>
                <a:lnTo>
                  <a:pt x="727" y="70"/>
                </a:lnTo>
                <a:lnTo>
                  <a:pt x="770" y="45"/>
                </a:lnTo>
                <a:lnTo>
                  <a:pt x="816" y="26"/>
                </a:lnTo>
                <a:lnTo>
                  <a:pt x="864" y="11"/>
                </a:lnTo>
                <a:lnTo>
                  <a:pt x="913" y="2"/>
                </a:lnTo>
                <a:lnTo>
                  <a:pt x="96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" name="Freeform 66"/>
          <p:cNvSpPr>
            <a:spLocks noEditPoints="1"/>
          </p:cNvSpPr>
          <p:nvPr/>
        </p:nvSpPr>
        <p:spPr bwMode="auto">
          <a:xfrm>
            <a:off x="8246753" y="5803900"/>
            <a:ext cx="366712" cy="485775"/>
          </a:xfrm>
          <a:custGeom>
            <a:avLst/>
            <a:gdLst>
              <a:gd name="T0" fmla="*/ 780 w 2541"/>
              <a:gd name="T1" fmla="*/ 2591 h 3361"/>
              <a:gd name="T2" fmla="*/ 1082 w 2541"/>
              <a:gd name="T3" fmla="*/ 2626 h 3361"/>
              <a:gd name="T4" fmla="*/ 1097 w 2541"/>
              <a:gd name="T5" fmla="*/ 2338 h 3361"/>
              <a:gd name="T6" fmla="*/ 1489 w 2541"/>
              <a:gd name="T7" fmla="*/ 2173 h 3361"/>
              <a:gd name="T8" fmla="*/ 1193 w 2541"/>
              <a:gd name="T9" fmla="*/ 2496 h 3361"/>
              <a:gd name="T10" fmla="*/ 1302 w 2541"/>
              <a:gd name="T11" fmla="*/ 2605 h 3361"/>
              <a:gd name="T12" fmla="*/ 1460 w 2541"/>
              <a:gd name="T13" fmla="*/ 2758 h 3361"/>
              <a:gd name="T14" fmla="*/ 1504 w 2541"/>
              <a:gd name="T15" fmla="*/ 2797 h 3361"/>
              <a:gd name="T16" fmla="*/ 1986 w 2541"/>
              <a:gd name="T17" fmla="*/ 2656 h 3361"/>
              <a:gd name="T18" fmla="*/ 2007 w 2541"/>
              <a:gd name="T19" fmla="*/ 2615 h 3361"/>
              <a:gd name="T20" fmla="*/ 2066 w 2541"/>
              <a:gd name="T21" fmla="*/ 2423 h 3361"/>
              <a:gd name="T22" fmla="*/ 2080 w 2541"/>
              <a:gd name="T23" fmla="*/ 2315 h 3361"/>
              <a:gd name="T24" fmla="*/ 1513 w 2541"/>
              <a:gd name="T25" fmla="*/ 2165 h 3361"/>
              <a:gd name="T26" fmla="*/ 1697 w 2541"/>
              <a:gd name="T27" fmla="*/ 2082 h 3361"/>
              <a:gd name="T28" fmla="*/ 1804 w 2541"/>
              <a:gd name="T29" fmla="*/ 2261 h 3361"/>
              <a:gd name="T30" fmla="*/ 1970 w 2541"/>
              <a:gd name="T31" fmla="*/ 1986 h 3361"/>
              <a:gd name="T32" fmla="*/ 916 w 2541"/>
              <a:gd name="T33" fmla="*/ 1713 h 3361"/>
              <a:gd name="T34" fmla="*/ 736 w 2541"/>
              <a:gd name="T35" fmla="*/ 1780 h 3361"/>
              <a:gd name="T36" fmla="*/ 556 w 2541"/>
              <a:gd name="T37" fmla="*/ 1847 h 3361"/>
              <a:gd name="T38" fmla="*/ 524 w 2541"/>
              <a:gd name="T39" fmla="*/ 1870 h 3361"/>
              <a:gd name="T40" fmla="*/ 619 w 2541"/>
              <a:gd name="T41" fmla="*/ 1925 h 3361"/>
              <a:gd name="T42" fmla="*/ 636 w 2541"/>
              <a:gd name="T43" fmla="*/ 1970 h 3361"/>
              <a:gd name="T44" fmla="*/ 529 w 2541"/>
              <a:gd name="T45" fmla="*/ 2196 h 3361"/>
              <a:gd name="T46" fmla="*/ 453 w 2541"/>
              <a:gd name="T47" fmla="*/ 2362 h 3361"/>
              <a:gd name="T48" fmla="*/ 524 w 2541"/>
              <a:gd name="T49" fmla="*/ 2429 h 3361"/>
              <a:gd name="T50" fmla="*/ 669 w 2541"/>
              <a:gd name="T51" fmla="*/ 2560 h 3361"/>
              <a:gd name="T52" fmla="*/ 729 w 2541"/>
              <a:gd name="T53" fmla="*/ 2579 h 3361"/>
              <a:gd name="T54" fmla="*/ 800 w 2541"/>
              <a:gd name="T55" fmla="*/ 2430 h 3361"/>
              <a:gd name="T56" fmla="*/ 920 w 2541"/>
              <a:gd name="T57" fmla="*/ 2172 h 3361"/>
              <a:gd name="T58" fmla="*/ 968 w 2541"/>
              <a:gd name="T59" fmla="*/ 2080 h 3361"/>
              <a:gd name="T60" fmla="*/ 1072 w 2541"/>
              <a:gd name="T61" fmla="*/ 2129 h 3361"/>
              <a:gd name="T62" fmla="*/ 1103 w 2541"/>
              <a:gd name="T63" fmla="*/ 2111 h 3361"/>
              <a:gd name="T64" fmla="*/ 943 w 2541"/>
              <a:gd name="T65" fmla="*/ 1709 h 3361"/>
              <a:gd name="T66" fmla="*/ 940 w 2541"/>
              <a:gd name="T67" fmla="*/ 1502 h 3361"/>
              <a:gd name="T68" fmla="*/ 1179 w 2541"/>
              <a:gd name="T69" fmla="*/ 1671 h 3361"/>
              <a:gd name="T70" fmla="*/ 1140 w 2541"/>
              <a:gd name="T71" fmla="*/ 1270 h 3361"/>
              <a:gd name="T72" fmla="*/ 1455 w 2541"/>
              <a:gd name="T73" fmla="*/ 1145 h 3361"/>
              <a:gd name="T74" fmla="*/ 1238 w 2541"/>
              <a:gd name="T75" fmla="*/ 1195 h 3361"/>
              <a:gd name="T76" fmla="*/ 1181 w 2541"/>
              <a:gd name="T77" fmla="*/ 1237 h 3361"/>
              <a:gd name="T78" fmla="*/ 1282 w 2541"/>
              <a:gd name="T79" fmla="*/ 1410 h 3361"/>
              <a:gd name="T80" fmla="*/ 1417 w 2541"/>
              <a:gd name="T81" fmla="*/ 1647 h 3361"/>
              <a:gd name="T82" fmla="*/ 1448 w 2541"/>
              <a:gd name="T83" fmla="*/ 1720 h 3361"/>
              <a:gd name="T84" fmla="*/ 1342 w 2541"/>
              <a:gd name="T85" fmla="*/ 1780 h 3361"/>
              <a:gd name="T86" fmla="*/ 1356 w 2541"/>
              <a:gd name="T87" fmla="*/ 1811 h 3361"/>
              <a:gd name="T88" fmla="*/ 1783 w 2541"/>
              <a:gd name="T89" fmla="*/ 1894 h 3361"/>
              <a:gd name="T90" fmla="*/ 1829 w 2541"/>
              <a:gd name="T91" fmla="*/ 1714 h 3361"/>
              <a:gd name="T92" fmla="*/ 1880 w 2541"/>
              <a:gd name="T93" fmla="*/ 1513 h 3361"/>
              <a:gd name="T94" fmla="*/ 1883 w 2541"/>
              <a:gd name="T95" fmla="*/ 1476 h 3361"/>
              <a:gd name="T96" fmla="*/ 1795 w 2541"/>
              <a:gd name="T97" fmla="*/ 1511 h 3361"/>
              <a:gd name="T98" fmla="*/ 1741 w 2541"/>
              <a:gd name="T99" fmla="*/ 1520 h 3361"/>
              <a:gd name="T100" fmla="*/ 1629 w 2541"/>
              <a:gd name="T101" fmla="*/ 1323 h 3361"/>
              <a:gd name="T102" fmla="*/ 1521 w 2541"/>
              <a:gd name="T103" fmla="*/ 1137 h 3361"/>
              <a:gd name="T104" fmla="*/ 939 w 2541"/>
              <a:gd name="T105" fmla="*/ 257 h 3361"/>
              <a:gd name="T106" fmla="*/ 825 w 2541"/>
              <a:gd name="T107" fmla="*/ 570 h 3361"/>
              <a:gd name="T108" fmla="*/ 1630 w 2541"/>
              <a:gd name="T109" fmla="*/ 281 h 3361"/>
              <a:gd name="T110" fmla="*/ 1466 w 2541"/>
              <a:gd name="T111" fmla="*/ 0 h 3361"/>
              <a:gd name="T112" fmla="*/ 1825 w 2541"/>
              <a:gd name="T113" fmla="*/ 187 h 3361"/>
              <a:gd name="T114" fmla="*/ 2413 w 2541"/>
              <a:gd name="T115" fmla="*/ 570 h 3361"/>
              <a:gd name="T116" fmla="*/ 641 w 2541"/>
              <a:gd name="T117" fmla="*/ 330 h 3361"/>
              <a:gd name="T118" fmla="*/ 920 w 2541"/>
              <a:gd name="T119" fmla="*/ 29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41" h="3361">
                <a:moveTo>
                  <a:pt x="1076" y="2331"/>
                </a:moveTo>
                <a:lnTo>
                  <a:pt x="929" y="2332"/>
                </a:lnTo>
                <a:lnTo>
                  <a:pt x="916" y="2338"/>
                </a:lnTo>
                <a:lnTo>
                  <a:pt x="903" y="2347"/>
                </a:lnTo>
                <a:lnTo>
                  <a:pt x="891" y="2358"/>
                </a:lnTo>
                <a:lnTo>
                  <a:pt x="885" y="2368"/>
                </a:lnTo>
                <a:lnTo>
                  <a:pt x="784" y="2582"/>
                </a:lnTo>
                <a:lnTo>
                  <a:pt x="780" y="2591"/>
                </a:lnTo>
                <a:lnTo>
                  <a:pt x="782" y="2601"/>
                </a:lnTo>
                <a:lnTo>
                  <a:pt x="787" y="2610"/>
                </a:lnTo>
                <a:lnTo>
                  <a:pt x="794" y="2615"/>
                </a:lnTo>
                <a:lnTo>
                  <a:pt x="1066" y="2626"/>
                </a:lnTo>
                <a:lnTo>
                  <a:pt x="1067" y="2627"/>
                </a:lnTo>
                <a:lnTo>
                  <a:pt x="1071" y="2627"/>
                </a:lnTo>
                <a:lnTo>
                  <a:pt x="1077" y="2627"/>
                </a:lnTo>
                <a:lnTo>
                  <a:pt x="1082" y="2626"/>
                </a:lnTo>
                <a:lnTo>
                  <a:pt x="1089" y="2622"/>
                </a:lnTo>
                <a:lnTo>
                  <a:pt x="1094" y="2617"/>
                </a:lnTo>
                <a:lnTo>
                  <a:pt x="1097" y="2610"/>
                </a:lnTo>
                <a:lnTo>
                  <a:pt x="1098" y="2599"/>
                </a:lnTo>
                <a:lnTo>
                  <a:pt x="1100" y="2363"/>
                </a:lnTo>
                <a:lnTo>
                  <a:pt x="1100" y="2353"/>
                </a:lnTo>
                <a:lnTo>
                  <a:pt x="1099" y="2346"/>
                </a:lnTo>
                <a:lnTo>
                  <a:pt x="1097" y="2338"/>
                </a:lnTo>
                <a:lnTo>
                  <a:pt x="1093" y="2334"/>
                </a:lnTo>
                <a:lnTo>
                  <a:pt x="1085" y="2331"/>
                </a:lnTo>
                <a:lnTo>
                  <a:pt x="1076" y="2331"/>
                </a:lnTo>
                <a:close/>
                <a:moveTo>
                  <a:pt x="1509" y="2163"/>
                </a:moveTo>
                <a:lnTo>
                  <a:pt x="1504" y="2164"/>
                </a:lnTo>
                <a:lnTo>
                  <a:pt x="1498" y="2166"/>
                </a:lnTo>
                <a:lnTo>
                  <a:pt x="1493" y="2170"/>
                </a:lnTo>
                <a:lnTo>
                  <a:pt x="1489" y="2173"/>
                </a:lnTo>
                <a:lnTo>
                  <a:pt x="1485" y="2177"/>
                </a:lnTo>
                <a:lnTo>
                  <a:pt x="1484" y="2178"/>
                </a:lnTo>
                <a:lnTo>
                  <a:pt x="1203" y="2466"/>
                </a:lnTo>
                <a:lnTo>
                  <a:pt x="1201" y="2468"/>
                </a:lnTo>
                <a:lnTo>
                  <a:pt x="1197" y="2473"/>
                </a:lnTo>
                <a:lnTo>
                  <a:pt x="1194" y="2479"/>
                </a:lnTo>
                <a:lnTo>
                  <a:pt x="1192" y="2487"/>
                </a:lnTo>
                <a:lnTo>
                  <a:pt x="1193" y="2496"/>
                </a:lnTo>
                <a:lnTo>
                  <a:pt x="1201" y="2506"/>
                </a:lnTo>
                <a:lnTo>
                  <a:pt x="1206" y="2513"/>
                </a:lnTo>
                <a:lnTo>
                  <a:pt x="1216" y="2521"/>
                </a:lnTo>
                <a:lnTo>
                  <a:pt x="1229" y="2534"/>
                </a:lnTo>
                <a:lnTo>
                  <a:pt x="1245" y="2549"/>
                </a:lnTo>
                <a:lnTo>
                  <a:pt x="1262" y="2566"/>
                </a:lnTo>
                <a:lnTo>
                  <a:pt x="1282" y="2585"/>
                </a:lnTo>
                <a:lnTo>
                  <a:pt x="1302" y="2605"/>
                </a:lnTo>
                <a:lnTo>
                  <a:pt x="1324" y="2626"/>
                </a:lnTo>
                <a:lnTo>
                  <a:pt x="1345" y="2646"/>
                </a:lnTo>
                <a:lnTo>
                  <a:pt x="1367" y="2668"/>
                </a:lnTo>
                <a:lnTo>
                  <a:pt x="1388" y="2688"/>
                </a:lnTo>
                <a:lnTo>
                  <a:pt x="1409" y="2709"/>
                </a:lnTo>
                <a:lnTo>
                  <a:pt x="1428" y="2727"/>
                </a:lnTo>
                <a:lnTo>
                  <a:pt x="1445" y="2744"/>
                </a:lnTo>
                <a:lnTo>
                  <a:pt x="1460" y="2758"/>
                </a:lnTo>
                <a:lnTo>
                  <a:pt x="1473" y="2771"/>
                </a:lnTo>
                <a:lnTo>
                  <a:pt x="1483" y="2780"/>
                </a:lnTo>
                <a:lnTo>
                  <a:pt x="1489" y="2786"/>
                </a:lnTo>
                <a:lnTo>
                  <a:pt x="1491" y="2788"/>
                </a:lnTo>
                <a:lnTo>
                  <a:pt x="1492" y="2788"/>
                </a:lnTo>
                <a:lnTo>
                  <a:pt x="1495" y="2791"/>
                </a:lnTo>
                <a:lnTo>
                  <a:pt x="1498" y="2794"/>
                </a:lnTo>
                <a:lnTo>
                  <a:pt x="1504" y="2797"/>
                </a:lnTo>
                <a:lnTo>
                  <a:pt x="1508" y="2800"/>
                </a:lnTo>
                <a:lnTo>
                  <a:pt x="1513" y="2801"/>
                </a:lnTo>
                <a:lnTo>
                  <a:pt x="1519" y="2800"/>
                </a:lnTo>
                <a:lnTo>
                  <a:pt x="1522" y="2796"/>
                </a:lnTo>
                <a:lnTo>
                  <a:pt x="1525" y="2788"/>
                </a:lnTo>
                <a:lnTo>
                  <a:pt x="1526" y="2776"/>
                </a:lnTo>
                <a:lnTo>
                  <a:pt x="1526" y="2656"/>
                </a:lnTo>
                <a:lnTo>
                  <a:pt x="1986" y="2656"/>
                </a:lnTo>
                <a:lnTo>
                  <a:pt x="1988" y="2656"/>
                </a:lnTo>
                <a:lnTo>
                  <a:pt x="1991" y="2655"/>
                </a:lnTo>
                <a:lnTo>
                  <a:pt x="1995" y="2654"/>
                </a:lnTo>
                <a:lnTo>
                  <a:pt x="1998" y="2649"/>
                </a:lnTo>
                <a:lnTo>
                  <a:pt x="2002" y="2644"/>
                </a:lnTo>
                <a:lnTo>
                  <a:pt x="2003" y="2634"/>
                </a:lnTo>
                <a:lnTo>
                  <a:pt x="2004" y="2628"/>
                </a:lnTo>
                <a:lnTo>
                  <a:pt x="2007" y="2615"/>
                </a:lnTo>
                <a:lnTo>
                  <a:pt x="2012" y="2598"/>
                </a:lnTo>
                <a:lnTo>
                  <a:pt x="2018" y="2577"/>
                </a:lnTo>
                <a:lnTo>
                  <a:pt x="2025" y="2555"/>
                </a:lnTo>
                <a:lnTo>
                  <a:pt x="2033" y="2529"/>
                </a:lnTo>
                <a:lnTo>
                  <a:pt x="2041" y="2503"/>
                </a:lnTo>
                <a:lnTo>
                  <a:pt x="2050" y="2475"/>
                </a:lnTo>
                <a:lnTo>
                  <a:pt x="2059" y="2449"/>
                </a:lnTo>
                <a:lnTo>
                  <a:pt x="2066" y="2423"/>
                </a:lnTo>
                <a:lnTo>
                  <a:pt x="2074" y="2398"/>
                </a:lnTo>
                <a:lnTo>
                  <a:pt x="2079" y="2378"/>
                </a:lnTo>
                <a:lnTo>
                  <a:pt x="2085" y="2360"/>
                </a:lnTo>
                <a:lnTo>
                  <a:pt x="2087" y="2346"/>
                </a:lnTo>
                <a:lnTo>
                  <a:pt x="2088" y="2337"/>
                </a:lnTo>
                <a:lnTo>
                  <a:pt x="2087" y="2326"/>
                </a:lnTo>
                <a:lnTo>
                  <a:pt x="2085" y="2319"/>
                </a:lnTo>
                <a:lnTo>
                  <a:pt x="2080" y="2315"/>
                </a:lnTo>
                <a:lnTo>
                  <a:pt x="2076" y="2312"/>
                </a:lnTo>
                <a:lnTo>
                  <a:pt x="2073" y="2312"/>
                </a:lnTo>
                <a:lnTo>
                  <a:pt x="2069" y="2312"/>
                </a:lnTo>
                <a:lnTo>
                  <a:pt x="2068" y="2312"/>
                </a:lnTo>
                <a:lnTo>
                  <a:pt x="1518" y="2312"/>
                </a:lnTo>
                <a:lnTo>
                  <a:pt x="1518" y="2181"/>
                </a:lnTo>
                <a:lnTo>
                  <a:pt x="1517" y="2170"/>
                </a:lnTo>
                <a:lnTo>
                  <a:pt x="1513" y="2165"/>
                </a:lnTo>
                <a:lnTo>
                  <a:pt x="1509" y="2163"/>
                </a:lnTo>
                <a:close/>
                <a:moveTo>
                  <a:pt x="1950" y="1966"/>
                </a:moveTo>
                <a:lnTo>
                  <a:pt x="1941" y="1966"/>
                </a:lnTo>
                <a:lnTo>
                  <a:pt x="1932" y="1970"/>
                </a:lnTo>
                <a:lnTo>
                  <a:pt x="1718" y="2068"/>
                </a:lnTo>
                <a:lnTo>
                  <a:pt x="1709" y="2072"/>
                </a:lnTo>
                <a:lnTo>
                  <a:pt x="1702" y="2077"/>
                </a:lnTo>
                <a:lnTo>
                  <a:pt x="1697" y="2082"/>
                </a:lnTo>
                <a:lnTo>
                  <a:pt x="1694" y="2088"/>
                </a:lnTo>
                <a:lnTo>
                  <a:pt x="1694" y="2096"/>
                </a:lnTo>
                <a:lnTo>
                  <a:pt x="1699" y="2105"/>
                </a:lnTo>
                <a:lnTo>
                  <a:pt x="1763" y="2237"/>
                </a:lnTo>
                <a:lnTo>
                  <a:pt x="1771" y="2245"/>
                </a:lnTo>
                <a:lnTo>
                  <a:pt x="1782" y="2251"/>
                </a:lnTo>
                <a:lnTo>
                  <a:pt x="1794" y="2256"/>
                </a:lnTo>
                <a:lnTo>
                  <a:pt x="1804" y="2261"/>
                </a:lnTo>
                <a:lnTo>
                  <a:pt x="1814" y="2262"/>
                </a:lnTo>
                <a:lnTo>
                  <a:pt x="2051" y="2262"/>
                </a:lnTo>
                <a:lnTo>
                  <a:pt x="2061" y="2260"/>
                </a:lnTo>
                <a:lnTo>
                  <a:pt x="2068" y="2254"/>
                </a:lnTo>
                <a:lnTo>
                  <a:pt x="2074" y="2247"/>
                </a:lnTo>
                <a:lnTo>
                  <a:pt x="2076" y="2237"/>
                </a:lnTo>
                <a:lnTo>
                  <a:pt x="1970" y="1987"/>
                </a:lnTo>
                <a:lnTo>
                  <a:pt x="1970" y="1986"/>
                </a:lnTo>
                <a:lnTo>
                  <a:pt x="1968" y="1983"/>
                </a:lnTo>
                <a:lnTo>
                  <a:pt x="1966" y="1978"/>
                </a:lnTo>
                <a:lnTo>
                  <a:pt x="1963" y="1973"/>
                </a:lnTo>
                <a:lnTo>
                  <a:pt x="1957" y="1969"/>
                </a:lnTo>
                <a:lnTo>
                  <a:pt x="1950" y="1966"/>
                </a:lnTo>
                <a:close/>
                <a:moveTo>
                  <a:pt x="934" y="1707"/>
                </a:moveTo>
                <a:lnTo>
                  <a:pt x="925" y="1709"/>
                </a:lnTo>
                <a:lnTo>
                  <a:pt x="916" y="1713"/>
                </a:lnTo>
                <a:lnTo>
                  <a:pt x="904" y="1717"/>
                </a:lnTo>
                <a:lnTo>
                  <a:pt x="887" y="1723"/>
                </a:lnTo>
                <a:lnTo>
                  <a:pt x="868" y="1731"/>
                </a:lnTo>
                <a:lnTo>
                  <a:pt x="844" y="1740"/>
                </a:lnTo>
                <a:lnTo>
                  <a:pt x="819" y="1749"/>
                </a:lnTo>
                <a:lnTo>
                  <a:pt x="792" y="1759"/>
                </a:lnTo>
                <a:lnTo>
                  <a:pt x="764" y="1770"/>
                </a:lnTo>
                <a:lnTo>
                  <a:pt x="736" y="1780"/>
                </a:lnTo>
                <a:lnTo>
                  <a:pt x="707" y="1790"/>
                </a:lnTo>
                <a:lnTo>
                  <a:pt x="680" y="1801"/>
                </a:lnTo>
                <a:lnTo>
                  <a:pt x="653" y="1811"/>
                </a:lnTo>
                <a:lnTo>
                  <a:pt x="628" y="1820"/>
                </a:lnTo>
                <a:lnTo>
                  <a:pt x="606" y="1829"/>
                </a:lnTo>
                <a:lnTo>
                  <a:pt x="585" y="1836"/>
                </a:lnTo>
                <a:lnTo>
                  <a:pt x="569" y="1843"/>
                </a:lnTo>
                <a:lnTo>
                  <a:pt x="556" y="1847"/>
                </a:lnTo>
                <a:lnTo>
                  <a:pt x="549" y="1850"/>
                </a:lnTo>
                <a:lnTo>
                  <a:pt x="545" y="1852"/>
                </a:lnTo>
                <a:lnTo>
                  <a:pt x="544" y="1852"/>
                </a:lnTo>
                <a:lnTo>
                  <a:pt x="540" y="1854"/>
                </a:lnTo>
                <a:lnTo>
                  <a:pt x="536" y="1856"/>
                </a:lnTo>
                <a:lnTo>
                  <a:pt x="530" y="1860"/>
                </a:lnTo>
                <a:lnTo>
                  <a:pt x="526" y="1864"/>
                </a:lnTo>
                <a:lnTo>
                  <a:pt x="524" y="1870"/>
                </a:lnTo>
                <a:lnTo>
                  <a:pt x="525" y="1875"/>
                </a:lnTo>
                <a:lnTo>
                  <a:pt x="530" y="1882"/>
                </a:lnTo>
                <a:lnTo>
                  <a:pt x="541" y="1888"/>
                </a:lnTo>
                <a:lnTo>
                  <a:pt x="556" y="1895"/>
                </a:lnTo>
                <a:lnTo>
                  <a:pt x="572" y="1902"/>
                </a:lnTo>
                <a:lnTo>
                  <a:pt x="588" y="1910"/>
                </a:lnTo>
                <a:lnTo>
                  <a:pt x="605" y="1917"/>
                </a:lnTo>
                <a:lnTo>
                  <a:pt x="619" y="1925"/>
                </a:lnTo>
                <a:lnTo>
                  <a:pt x="632" y="1930"/>
                </a:lnTo>
                <a:lnTo>
                  <a:pt x="641" y="1936"/>
                </a:lnTo>
                <a:lnTo>
                  <a:pt x="648" y="1938"/>
                </a:lnTo>
                <a:lnTo>
                  <a:pt x="650" y="1940"/>
                </a:lnTo>
                <a:lnTo>
                  <a:pt x="650" y="1942"/>
                </a:lnTo>
                <a:lnTo>
                  <a:pt x="647" y="1947"/>
                </a:lnTo>
                <a:lnTo>
                  <a:pt x="642" y="1957"/>
                </a:lnTo>
                <a:lnTo>
                  <a:pt x="636" y="1970"/>
                </a:lnTo>
                <a:lnTo>
                  <a:pt x="628" y="1986"/>
                </a:lnTo>
                <a:lnTo>
                  <a:pt x="619" y="2008"/>
                </a:lnTo>
                <a:lnTo>
                  <a:pt x="606" y="2035"/>
                </a:lnTo>
                <a:lnTo>
                  <a:pt x="592" y="2064"/>
                </a:lnTo>
                <a:lnTo>
                  <a:pt x="577" y="2095"/>
                </a:lnTo>
                <a:lnTo>
                  <a:pt x="562" y="2128"/>
                </a:lnTo>
                <a:lnTo>
                  <a:pt x="545" y="2162"/>
                </a:lnTo>
                <a:lnTo>
                  <a:pt x="529" y="2196"/>
                </a:lnTo>
                <a:lnTo>
                  <a:pt x="514" y="2229"/>
                </a:lnTo>
                <a:lnTo>
                  <a:pt x="499" y="2261"/>
                </a:lnTo>
                <a:lnTo>
                  <a:pt x="485" y="2290"/>
                </a:lnTo>
                <a:lnTo>
                  <a:pt x="473" y="2316"/>
                </a:lnTo>
                <a:lnTo>
                  <a:pt x="462" y="2338"/>
                </a:lnTo>
                <a:lnTo>
                  <a:pt x="454" y="2355"/>
                </a:lnTo>
                <a:lnTo>
                  <a:pt x="454" y="2358"/>
                </a:lnTo>
                <a:lnTo>
                  <a:pt x="453" y="2362"/>
                </a:lnTo>
                <a:lnTo>
                  <a:pt x="454" y="2367"/>
                </a:lnTo>
                <a:lnTo>
                  <a:pt x="457" y="2374"/>
                </a:lnTo>
                <a:lnTo>
                  <a:pt x="467" y="2380"/>
                </a:lnTo>
                <a:lnTo>
                  <a:pt x="472" y="2383"/>
                </a:lnTo>
                <a:lnTo>
                  <a:pt x="481" y="2391"/>
                </a:lnTo>
                <a:lnTo>
                  <a:pt x="493" y="2401"/>
                </a:lnTo>
                <a:lnTo>
                  <a:pt x="507" y="2414"/>
                </a:lnTo>
                <a:lnTo>
                  <a:pt x="524" y="2429"/>
                </a:lnTo>
                <a:lnTo>
                  <a:pt x="541" y="2445"/>
                </a:lnTo>
                <a:lnTo>
                  <a:pt x="560" y="2462"/>
                </a:lnTo>
                <a:lnTo>
                  <a:pt x="580" y="2479"/>
                </a:lnTo>
                <a:lnTo>
                  <a:pt x="599" y="2498"/>
                </a:lnTo>
                <a:lnTo>
                  <a:pt x="619" y="2515"/>
                </a:lnTo>
                <a:lnTo>
                  <a:pt x="637" y="2532"/>
                </a:lnTo>
                <a:lnTo>
                  <a:pt x="654" y="2547"/>
                </a:lnTo>
                <a:lnTo>
                  <a:pt x="669" y="2560"/>
                </a:lnTo>
                <a:lnTo>
                  <a:pt x="682" y="2571"/>
                </a:lnTo>
                <a:lnTo>
                  <a:pt x="692" y="2578"/>
                </a:lnTo>
                <a:lnTo>
                  <a:pt x="699" y="2584"/>
                </a:lnTo>
                <a:lnTo>
                  <a:pt x="709" y="2587"/>
                </a:lnTo>
                <a:lnTo>
                  <a:pt x="718" y="2587"/>
                </a:lnTo>
                <a:lnTo>
                  <a:pt x="723" y="2586"/>
                </a:lnTo>
                <a:lnTo>
                  <a:pt x="726" y="2583"/>
                </a:lnTo>
                <a:lnTo>
                  <a:pt x="729" y="2579"/>
                </a:lnTo>
                <a:lnTo>
                  <a:pt x="730" y="2577"/>
                </a:lnTo>
                <a:lnTo>
                  <a:pt x="731" y="2576"/>
                </a:lnTo>
                <a:lnTo>
                  <a:pt x="737" y="2561"/>
                </a:lnTo>
                <a:lnTo>
                  <a:pt x="747" y="2542"/>
                </a:lnTo>
                <a:lnTo>
                  <a:pt x="758" y="2518"/>
                </a:lnTo>
                <a:lnTo>
                  <a:pt x="771" y="2491"/>
                </a:lnTo>
                <a:lnTo>
                  <a:pt x="785" y="2461"/>
                </a:lnTo>
                <a:lnTo>
                  <a:pt x="800" y="2430"/>
                </a:lnTo>
                <a:lnTo>
                  <a:pt x="815" y="2396"/>
                </a:lnTo>
                <a:lnTo>
                  <a:pt x="831" y="2362"/>
                </a:lnTo>
                <a:lnTo>
                  <a:pt x="847" y="2327"/>
                </a:lnTo>
                <a:lnTo>
                  <a:pt x="863" y="2293"/>
                </a:lnTo>
                <a:lnTo>
                  <a:pt x="879" y="2260"/>
                </a:lnTo>
                <a:lnTo>
                  <a:pt x="895" y="2228"/>
                </a:lnTo>
                <a:lnTo>
                  <a:pt x="909" y="2199"/>
                </a:lnTo>
                <a:lnTo>
                  <a:pt x="920" y="2172"/>
                </a:lnTo>
                <a:lnTo>
                  <a:pt x="932" y="2149"/>
                </a:lnTo>
                <a:lnTo>
                  <a:pt x="941" y="2130"/>
                </a:lnTo>
                <a:lnTo>
                  <a:pt x="950" y="2113"/>
                </a:lnTo>
                <a:lnTo>
                  <a:pt x="956" y="2099"/>
                </a:lnTo>
                <a:lnTo>
                  <a:pt x="960" y="2088"/>
                </a:lnTo>
                <a:lnTo>
                  <a:pt x="964" y="2081"/>
                </a:lnTo>
                <a:lnTo>
                  <a:pt x="965" y="2079"/>
                </a:lnTo>
                <a:lnTo>
                  <a:pt x="968" y="2080"/>
                </a:lnTo>
                <a:lnTo>
                  <a:pt x="974" y="2083"/>
                </a:lnTo>
                <a:lnTo>
                  <a:pt x="984" y="2087"/>
                </a:lnTo>
                <a:lnTo>
                  <a:pt x="997" y="2094"/>
                </a:lnTo>
                <a:lnTo>
                  <a:pt x="1011" y="2100"/>
                </a:lnTo>
                <a:lnTo>
                  <a:pt x="1027" y="2108"/>
                </a:lnTo>
                <a:lnTo>
                  <a:pt x="1043" y="2115"/>
                </a:lnTo>
                <a:lnTo>
                  <a:pt x="1058" y="2123"/>
                </a:lnTo>
                <a:lnTo>
                  <a:pt x="1072" y="2129"/>
                </a:lnTo>
                <a:lnTo>
                  <a:pt x="1084" y="2135"/>
                </a:lnTo>
                <a:lnTo>
                  <a:pt x="1094" y="2138"/>
                </a:lnTo>
                <a:lnTo>
                  <a:pt x="1100" y="2138"/>
                </a:lnTo>
                <a:lnTo>
                  <a:pt x="1104" y="2135"/>
                </a:lnTo>
                <a:lnTo>
                  <a:pt x="1106" y="2129"/>
                </a:lnTo>
                <a:lnTo>
                  <a:pt x="1106" y="2123"/>
                </a:lnTo>
                <a:lnTo>
                  <a:pt x="1105" y="2116"/>
                </a:lnTo>
                <a:lnTo>
                  <a:pt x="1103" y="2111"/>
                </a:lnTo>
                <a:lnTo>
                  <a:pt x="1102" y="2107"/>
                </a:lnTo>
                <a:lnTo>
                  <a:pt x="1102" y="2106"/>
                </a:lnTo>
                <a:lnTo>
                  <a:pt x="959" y="1728"/>
                </a:lnTo>
                <a:lnTo>
                  <a:pt x="958" y="1727"/>
                </a:lnTo>
                <a:lnTo>
                  <a:pt x="957" y="1722"/>
                </a:lnTo>
                <a:lnTo>
                  <a:pt x="954" y="1718"/>
                </a:lnTo>
                <a:lnTo>
                  <a:pt x="950" y="1713"/>
                </a:lnTo>
                <a:lnTo>
                  <a:pt x="943" y="1709"/>
                </a:lnTo>
                <a:lnTo>
                  <a:pt x="934" y="1707"/>
                </a:lnTo>
                <a:close/>
                <a:moveTo>
                  <a:pt x="1123" y="1265"/>
                </a:moveTo>
                <a:lnTo>
                  <a:pt x="1113" y="1268"/>
                </a:lnTo>
                <a:lnTo>
                  <a:pt x="950" y="1483"/>
                </a:lnTo>
                <a:lnTo>
                  <a:pt x="948" y="1484"/>
                </a:lnTo>
                <a:lnTo>
                  <a:pt x="945" y="1489"/>
                </a:lnTo>
                <a:lnTo>
                  <a:pt x="942" y="1494"/>
                </a:lnTo>
                <a:lnTo>
                  <a:pt x="940" y="1502"/>
                </a:lnTo>
                <a:lnTo>
                  <a:pt x="940" y="1509"/>
                </a:lnTo>
                <a:lnTo>
                  <a:pt x="944" y="1518"/>
                </a:lnTo>
                <a:lnTo>
                  <a:pt x="953" y="1526"/>
                </a:lnTo>
                <a:lnTo>
                  <a:pt x="1145" y="1662"/>
                </a:lnTo>
                <a:lnTo>
                  <a:pt x="1154" y="1669"/>
                </a:lnTo>
                <a:lnTo>
                  <a:pt x="1163" y="1673"/>
                </a:lnTo>
                <a:lnTo>
                  <a:pt x="1172" y="1674"/>
                </a:lnTo>
                <a:lnTo>
                  <a:pt x="1179" y="1671"/>
                </a:lnTo>
                <a:lnTo>
                  <a:pt x="1187" y="1661"/>
                </a:lnTo>
                <a:lnTo>
                  <a:pt x="1269" y="1539"/>
                </a:lnTo>
                <a:lnTo>
                  <a:pt x="1272" y="1525"/>
                </a:lnTo>
                <a:lnTo>
                  <a:pt x="1272" y="1510"/>
                </a:lnTo>
                <a:lnTo>
                  <a:pt x="1269" y="1495"/>
                </a:lnTo>
                <a:lnTo>
                  <a:pt x="1265" y="1483"/>
                </a:lnTo>
                <a:lnTo>
                  <a:pt x="1147" y="1278"/>
                </a:lnTo>
                <a:lnTo>
                  <a:pt x="1140" y="1270"/>
                </a:lnTo>
                <a:lnTo>
                  <a:pt x="1132" y="1266"/>
                </a:lnTo>
                <a:lnTo>
                  <a:pt x="1123" y="1265"/>
                </a:lnTo>
                <a:close/>
                <a:moveTo>
                  <a:pt x="1510" y="1130"/>
                </a:moveTo>
                <a:lnTo>
                  <a:pt x="1504" y="1130"/>
                </a:lnTo>
                <a:lnTo>
                  <a:pt x="1495" y="1133"/>
                </a:lnTo>
                <a:lnTo>
                  <a:pt x="1487" y="1137"/>
                </a:lnTo>
                <a:lnTo>
                  <a:pt x="1473" y="1140"/>
                </a:lnTo>
                <a:lnTo>
                  <a:pt x="1455" y="1145"/>
                </a:lnTo>
                <a:lnTo>
                  <a:pt x="1431" y="1151"/>
                </a:lnTo>
                <a:lnTo>
                  <a:pt x="1406" y="1156"/>
                </a:lnTo>
                <a:lnTo>
                  <a:pt x="1377" y="1162"/>
                </a:lnTo>
                <a:lnTo>
                  <a:pt x="1347" y="1169"/>
                </a:lnTo>
                <a:lnTo>
                  <a:pt x="1318" y="1175"/>
                </a:lnTo>
                <a:lnTo>
                  <a:pt x="1289" y="1182"/>
                </a:lnTo>
                <a:lnTo>
                  <a:pt x="1262" y="1188"/>
                </a:lnTo>
                <a:lnTo>
                  <a:pt x="1238" y="1195"/>
                </a:lnTo>
                <a:lnTo>
                  <a:pt x="1219" y="1200"/>
                </a:lnTo>
                <a:lnTo>
                  <a:pt x="1204" y="1204"/>
                </a:lnTo>
                <a:lnTo>
                  <a:pt x="1195" y="1208"/>
                </a:lnTo>
                <a:lnTo>
                  <a:pt x="1185" y="1215"/>
                </a:lnTo>
                <a:lnTo>
                  <a:pt x="1180" y="1223"/>
                </a:lnTo>
                <a:lnTo>
                  <a:pt x="1179" y="1228"/>
                </a:lnTo>
                <a:lnTo>
                  <a:pt x="1180" y="1234"/>
                </a:lnTo>
                <a:lnTo>
                  <a:pt x="1181" y="1237"/>
                </a:lnTo>
                <a:lnTo>
                  <a:pt x="1182" y="1238"/>
                </a:lnTo>
                <a:lnTo>
                  <a:pt x="1191" y="1252"/>
                </a:lnTo>
                <a:lnTo>
                  <a:pt x="1202" y="1271"/>
                </a:lnTo>
                <a:lnTo>
                  <a:pt x="1215" y="1294"/>
                </a:lnTo>
                <a:lnTo>
                  <a:pt x="1230" y="1320"/>
                </a:lnTo>
                <a:lnTo>
                  <a:pt x="1246" y="1348"/>
                </a:lnTo>
                <a:lnTo>
                  <a:pt x="1263" y="1378"/>
                </a:lnTo>
                <a:lnTo>
                  <a:pt x="1282" y="1410"/>
                </a:lnTo>
                <a:lnTo>
                  <a:pt x="1300" y="1443"/>
                </a:lnTo>
                <a:lnTo>
                  <a:pt x="1319" y="1476"/>
                </a:lnTo>
                <a:lnTo>
                  <a:pt x="1338" y="1509"/>
                </a:lnTo>
                <a:lnTo>
                  <a:pt x="1356" y="1540"/>
                </a:lnTo>
                <a:lnTo>
                  <a:pt x="1374" y="1571"/>
                </a:lnTo>
                <a:lnTo>
                  <a:pt x="1390" y="1599"/>
                </a:lnTo>
                <a:lnTo>
                  <a:pt x="1404" y="1624"/>
                </a:lnTo>
                <a:lnTo>
                  <a:pt x="1417" y="1647"/>
                </a:lnTo>
                <a:lnTo>
                  <a:pt x="1428" y="1665"/>
                </a:lnTo>
                <a:lnTo>
                  <a:pt x="1438" y="1681"/>
                </a:lnTo>
                <a:lnTo>
                  <a:pt x="1445" y="1695"/>
                </a:lnTo>
                <a:lnTo>
                  <a:pt x="1451" y="1706"/>
                </a:lnTo>
                <a:lnTo>
                  <a:pt x="1455" y="1713"/>
                </a:lnTo>
                <a:lnTo>
                  <a:pt x="1456" y="1715"/>
                </a:lnTo>
                <a:lnTo>
                  <a:pt x="1454" y="1716"/>
                </a:lnTo>
                <a:lnTo>
                  <a:pt x="1448" y="1720"/>
                </a:lnTo>
                <a:lnTo>
                  <a:pt x="1438" y="1726"/>
                </a:lnTo>
                <a:lnTo>
                  <a:pt x="1426" y="1732"/>
                </a:lnTo>
                <a:lnTo>
                  <a:pt x="1412" y="1741"/>
                </a:lnTo>
                <a:lnTo>
                  <a:pt x="1397" y="1749"/>
                </a:lnTo>
                <a:lnTo>
                  <a:pt x="1382" y="1758"/>
                </a:lnTo>
                <a:lnTo>
                  <a:pt x="1367" y="1765"/>
                </a:lnTo>
                <a:lnTo>
                  <a:pt x="1354" y="1774"/>
                </a:lnTo>
                <a:lnTo>
                  <a:pt x="1342" y="1780"/>
                </a:lnTo>
                <a:lnTo>
                  <a:pt x="1333" y="1787"/>
                </a:lnTo>
                <a:lnTo>
                  <a:pt x="1330" y="1792"/>
                </a:lnTo>
                <a:lnTo>
                  <a:pt x="1332" y="1798"/>
                </a:lnTo>
                <a:lnTo>
                  <a:pt x="1337" y="1802"/>
                </a:lnTo>
                <a:lnTo>
                  <a:pt x="1343" y="1806"/>
                </a:lnTo>
                <a:lnTo>
                  <a:pt x="1349" y="1808"/>
                </a:lnTo>
                <a:lnTo>
                  <a:pt x="1354" y="1811"/>
                </a:lnTo>
                <a:lnTo>
                  <a:pt x="1356" y="1811"/>
                </a:lnTo>
                <a:lnTo>
                  <a:pt x="1747" y="1911"/>
                </a:lnTo>
                <a:lnTo>
                  <a:pt x="1749" y="1912"/>
                </a:lnTo>
                <a:lnTo>
                  <a:pt x="1754" y="1912"/>
                </a:lnTo>
                <a:lnTo>
                  <a:pt x="1759" y="1913"/>
                </a:lnTo>
                <a:lnTo>
                  <a:pt x="1766" y="1912"/>
                </a:lnTo>
                <a:lnTo>
                  <a:pt x="1772" y="1909"/>
                </a:lnTo>
                <a:lnTo>
                  <a:pt x="1778" y="1903"/>
                </a:lnTo>
                <a:lnTo>
                  <a:pt x="1783" y="1894"/>
                </a:lnTo>
                <a:lnTo>
                  <a:pt x="1785" y="1884"/>
                </a:lnTo>
                <a:lnTo>
                  <a:pt x="1788" y="1870"/>
                </a:lnTo>
                <a:lnTo>
                  <a:pt x="1794" y="1852"/>
                </a:lnTo>
                <a:lnTo>
                  <a:pt x="1799" y="1829"/>
                </a:lnTo>
                <a:lnTo>
                  <a:pt x="1805" y="1803"/>
                </a:lnTo>
                <a:lnTo>
                  <a:pt x="1813" y="1775"/>
                </a:lnTo>
                <a:lnTo>
                  <a:pt x="1820" y="1745"/>
                </a:lnTo>
                <a:lnTo>
                  <a:pt x="1829" y="1714"/>
                </a:lnTo>
                <a:lnTo>
                  <a:pt x="1837" y="1684"/>
                </a:lnTo>
                <a:lnTo>
                  <a:pt x="1844" y="1652"/>
                </a:lnTo>
                <a:lnTo>
                  <a:pt x="1852" y="1622"/>
                </a:lnTo>
                <a:lnTo>
                  <a:pt x="1859" y="1594"/>
                </a:lnTo>
                <a:lnTo>
                  <a:pt x="1866" y="1568"/>
                </a:lnTo>
                <a:lnTo>
                  <a:pt x="1871" y="1547"/>
                </a:lnTo>
                <a:lnTo>
                  <a:pt x="1877" y="1527"/>
                </a:lnTo>
                <a:lnTo>
                  <a:pt x="1880" y="1513"/>
                </a:lnTo>
                <a:lnTo>
                  <a:pt x="1882" y="1505"/>
                </a:lnTo>
                <a:lnTo>
                  <a:pt x="1883" y="1502"/>
                </a:lnTo>
                <a:lnTo>
                  <a:pt x="1883" y="1499"/>
                </a:lnTo>
                <a:lnTo>
                  <a:pt x="1884" y="1496"/>
                </a:lnTo>
                <a:lnTo>
                  <a:pt x="1885" y="1492"/>
                </a:lnTo>
                <a:lnTo>
                  <a:pt x="1885" y="1485"/>
                </a:lnTo>
                <a:lnTo>
                  <a:pt x="1884" y="1480"/>
                </a:lnTo>
                <a:lnTo>
                  <a:pt x="1883" y="1476"/>
                </a:lnTo>
                <a:lnTo>
                  <a:pt x="1880" y="1471"/>
                </a:lnTo>
                <a:lnTo>
                  <a:pt x="1874" y="1470"/>
                </a:lnTo>
                <a:lnTo>
                  <a:pt x="1866" y="1471"/>
                </a:lnTo>
                <a:lnTo>
                  <a:pt x="1856" y="1477"/>
                </a:lnTo>
                <a:lnTo>
                  <a:pt x="1841" y="1484"/>
                </a:lnTo>
                <a:lnTo>
                  <a:pt x="1826" y="1494"/>
                </a:lnTo>
                <a:lnTo>
                  <a:pt x="1811" y="1503"/>
                </a:lnTo>
                <a:lnTo>
                  <a:pt x="1795" y="1511"/>
                </a:lnTo>
                <a:lnTo>
                  <a:pt x="1781" y="1520"/>
                </a:lnTo>
                <a:lnTo>
                  <a:pt x="1769" y="1526"/>
                </a:lnTo>
                <a:lnTo>
                  <a:pt x="1759" y="1532"/>
                </a:lnTo>
                <a:lnTo>
                  <a:pt x="1753" y="1536"/>
                </a:lnTo>
                <a:lnTo>
                  <a:pt x="1750" y="1537"/>
                </a:lnTo>
                <a:lnTo>
                  <a:pt x="1749" y="1535"/>
                </a:lnTo>
                <a:lnTo>
                  <a:pt x="1746" y="1529"/>
                </a:lnTo>
                <a:lnTo>
                  <a:pt x="1741" y="1520"/>
                </a:lnTo>
                <a:lnTo>
                  <a:pt x="1733" y="1507"/>
                </a:lnTo>
                <a:lnTo>
                  <a:pt x="1726" y="1492"/>
                </a:lnTo>
                <a:lnTo>
                  <a:pt x="1713" y="1470"/>
                </a:lnTo>
                <a:lnTo>
                  <a:pt x="1699" y="1446"/>
                </a:lnTo>
                <a:lnTo>
                  <a:pt x="1683" y="1418"/>
                </a:lnTo>
                <a:lnTo>
                  <a:pt x="1665" y="1388"/>
                </a:lnTo>
                <a:lnTo>
                  <a:pt x="1647" y="1355"/>
                </a:lnTo>
                <a:lnTo>
                  <a:pt x="1629" y="1323"/>
                </a:lnTo>
                <a:lnTo>
                  <a:pt x="1609" y="1291"/>
                </a:lnTo>
                <a:lnTo>
                  <a:pt x="1591" y="1259"/>
                </a:lnTo>
                <a:lnTo>
                  <a:pt x="1574" y="1228"/>
                </a:lnTo>
                <a:lnTo>
                  <a:pt x="1557" y="1200"/>
                </a:lnTo>
                <a:lnTo>
                  <a:pt x="1543" y="1175"/>
                </a:lnTo>
                <a:lnTo>
                  <a:pt x="1532" y="1154"/>
                </a:lnTo>
                <a:lnTo>
                  <a:pt x="1522" y="1138"/>
                </a:lnTo>
                <a:lnTo>
                  <a:pt x="1521" y="1137"/>
                </a:lnTo>
                <a:lnTo>
                  <a:pt x="1519" y="1134"/>
                </a:lnTo>
                <a:lnTo>
                  <a:pt x="1515" y="1131"/>
                </a:lnTo>
                <a:lnTo>
                  <a:pt x="1510" y="1130"/>
                </a:lnTo>
                <a:close/>
                <a:moveTo>
                  <a:pt x="1075" y="210"/>
                </a:moveTo>
                <a:lnTo>
                  <a:pt x="1038" y="213"/>
                </a:lnTo>
                <a:lnTo>
                  <a:pt x="1003" y="223"/>
                </a:lnTo>
                <a:lnTo>
                  <a:pt x="970" y="237"/>
                </a:lnTo>
                <a:lnTo>
                  <a:pt x="939" y="257"/>
                </a:lnTo>
                <a:lnTo>
                  <a:pt x="911" y="281"/>
                </a:lnTo>
                <a:lnTo>
                  <a:pt x="887" y="310"/>
                </a:lnTo>
                <a:lnTo>
                  <a:pt x="865" y="342"/>
                </a:lnTo>
                <a:lnTo>
                  <a:pt x="848" y="377"/>
                </a:lnTo>
                <a:lnTo>
                  <a:pt x="835" y="415"/>
                </a:lnTo>
                <a:lnTo>
                  <a:pt x="828" y="456"/>
                </a:lnTo>
                <a:lnTo>
                  <a:pt x="825" y="498"/>
                </a:lnTo>
                <a:lnTo>
                  <a:pt x="825" y="570"/>
                </a:lnTo>
                <a:lnTo>
                  <a:pt x="1716" y="570"/>
                </a:lnTo>
                <a:lnTo>
                  <a:pt x="1716" y="498"/>
                </a:lnTo>
                <a:lnTo>
                  <a:pt x="1713" y="456"/>
                </a:lnTo>
                <a:lnTo>
                  <a:pt x="1705" y="415"/>
                </a:lnTo>
                <a:lnTo>
                  <a:pt x="1692" y="377"/>
                </a:lnTo>
                <a:lnTo>
                  <a:pt x="1675" y="342"/>
                </a:lnTo>
                <a:lnTo>
                  <a:pt x="1654" y="310"/>
                </a:lnTo>
                <a:lnTo>
                  <a:pt x="1630" y="281"/>
                </a:lnTo>
                <a:lnTo>
                  <a:pt x="1602" y="257"/>
                </a:lnTo>
                <a:lnTo>
                  <a:pt x="1570" y="237"/>
                </a:lnTo>
                <a:lnTo>
                  <a:pt x="1538" y="223"/>
                </a:lnTo>
                <a:lnTo>
                  <a:pt x="1503" y="213"/>
                </a:lnTo>
                <a:lnTo>
                  <a:pt x="1466" y="210"/>
                </a:lnTo>
                <a:lnTo>
                  <a:pt x="1075" y="210"/>
                </a:lnTo>
                <a:close/>
                <a:moveTo>
                  <a:pt x="1075" y="0"/>
                </a:moveTo>
                <a:lnTo>
                  <a:pt x="1466" y="0"/>
                </a:lnTo>
                <a:lnTo>
                  <a:pt x="1519" y="3"/>
                </a:lnTo>
                <a:lnTo>
                  <a:pt x="1570" y="14"/>
                </a:lnTo>
                <a:lnTo>
                  <a:pt x="1620" y="29"/>
                </a:lnTo>
                <a:lnTo>
                  <a:pt x="1667" y="50"/>
                </a:lnTo>
                <a:lnTo>
                  <a:pt x="1712" y="77"/>
                </a:lnTo>
                <a:lnTo>
                  <a:pt x="1753" y="110"/>
                </a:lnTo>
                <a:lnTo>
                  <a:pt x="1790" y="146"/>
                </a:lnTo>
                <a:lnTo>
                  <a:pt x="1825" y="187"/>
                </a:lnTo>
                <a:lnTo>
                  <a:pt x="1854" y="231"/>
                </a:lnTo>
                <a:lnTo>
                  <a:pt x="1879" y="280"/>
                </a:lnTo>
                <a:lnTo>
                  <a:pt x="1899" y="330"/>
                </a:lnTo>
                <a:lnTo>
                  <a:pt x="1913" y="384"/>
                </a:lnTo>
                <a:lnTo>
                  <a:pt x="1923" y="440"/>
                </a:lnTo>
                <a:lnTo>
                  <a:pt x="1926" y="498"/>
                </a:lnTo>
                <a:lnTo>
                  <a:pt x="1926" y="570"/>
                </a:lnTo>
                <a:lnTo>
                  <a:pt x="2413" y="570"/>
                </a:lnTo>
                <a:lnTo>
                  <a:pt x="2541" y="3361"/>
                </a:lnTo>
                <a:lnTo>
                  <a:pt x="0" y="3361"/>
                </a:lnTo>
                <a:lnTo>
                  <a:pt x="107" y="570"/>
                </a:lnTo>
                <a:lnTo>
                  <a:pt x="614" y="570"/>
                </a:lnTo>
                <a:lnTo>
                  <a:pt x="614" y="498"/>
                </a:lnTo>
                <a:lnTo>
                  <a:pt x="618" y="440"/>
                </a:lnTo>
                <a:lnTo>
                  <a:pt x="627" y="384"/>
                </a:lnTo>
                <a:lnTo>
                  <a:pt x="641" y="330"/>
                </a:lnTo>
                <a:lnTo>
                  <a:pt x="662" y="280"/>
                </a:lnTo>
                <a:lnTo>
                  <a:pt x="687" y="231"/>
                </a:lnTo>
                <a:lnTo>
                  <a:pt x="716" y="187"/>
                </a:lnTo>
                <a:lnTo>
                  <a:pt x="750" y="146"/>
                </a:lnTo>
                <a:lnTo>
                  <a:pt x="788" y="110"/>
                </a:lnTo>
                <a:lnTo>
                  <a:pt x="829" y="78"/>
                </a:lnTo>
                <a:lnTo>
                  <a:pt x="873" y="50"/>
                </a:lnTo>
                <a:lnTo>
                  <a:pt x="920" y="29"/>
                </a:lnTo>
                <a:lnTo>
                  <a:pt x="970" y="14"/>
                </a:lnTo>
                <a:lnTo>
                  <a:pt x="1022" y="3"/>
                </a:lnTo>
                <a:lnTo>
                  <a:pt x="10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6" name="Group 235"/>
          <p:cNvGrpSpPr/>
          <p:nvPr/>
        </p:nvGrpSpPr>
        <p:grpSpPr>
          <a:xfrm>
            <a:off x="9272735" y="5778500"/>
            <a:ext cx="185737" cy="552450"/>
            <a:chOff x="9266238" y="5778500"/>
            <a:chExt cx="185737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2" name="Freeform 71"/>
            <p:cNvSpPr>
              <a:spLocks/>
            </p:cNvSpPr>
            <p:nvPr/>
          </p:nvSpPr>
          <p:spPr bwMode="auto">
            <a:xfrm>
              <a:off x="9301163" y="5938838"/>
              <a:ext cx="36512" cy="60325"/>
            </a:xfrm>
            <a:custGeom>
              <a:avLst/>
              <a:gdLst>
                <a:gd name="T0" fmla="*/ 171 w 212"/>
                <a:gd name="T1" fmla="*/ 0 h 336"/>
                <a:gd name="T2" fmla="*/ 212 w 212"/>
                <a:gd name="T3" fmla="*/ 108 h 336"/>
                <a:gd name="T4" fmla="*/ 209 w 212"/>
                <a:gd name="T5" fmla="*/ 107 h 336"/>
                <a:gd name="T6" fmla="*/ 208 w 212"/>
                <a:gd name="T7" fmla="*/ 106 h 336"/>
                <a:gd name="T8" fmla="*/ 207 w 212"/>
                <a:gd name="T9" fmla="*/ 106 h 336"/>
                <a:gd name="T10" fmla="*/ 181 w 212"/>
                <a:gd name="T11" fmla="*/ 94 h 336"/>
                <a:gd name="T12" fmla="*/ 169 w 212"/>
                <a:gd name="T13" fmla="*/ 120 h 336"/>
                <a:gd name="T14" fmla="*/ 168 w 212"/>
                <a:gd name="T15" fmla="*/ 122 h 336"/>
                <a:gd name="T16" fmla="*/ 166 w 212"/>
                <a:gd name="T17" fmla="*/ 126 h 336"/>
                <a:gd name="T18" fmla="*/ 163 w 212"/>
                <a:gd name="T19" fmla="*/ 134 h 336"/>
                <a:gd name="T20" fmla="*/ 159 w 212"/>
                <a:gd name="T21" fmla="*/ 143 h 336"/>
                <a:gd name="T22" fmla="*/ 102 w 212"/>
                <a:gd name="T23" fmla="*/ 263 h 336"/>
                <a:gd name="T24" fmla="*/ 193 w 212"/>
                <a:gd name="T25" fmla="*/ 262 h 336"/>
                <a:gd name="T26" fmla="*/ 192 w 212"/>
                <a:gd name="T27" fmla="*/ 336 h 336"/>
                <a:gd name="T28" fmla="*/ 95 w 212"/>
                <a:gd name="T29" fmla="*/ 331 h 336"/>
                <a:gd name="T30" fmla="*/ 88 w 212"/>
                <a:gd name="T31" fmla="*/ 330 h 336"/>
                <a:gd name="T32" fmla="*/ 80 w 212"/>
                <a:gd name="T33" fmla="*/ 324 h 336"/>
                <a:gd name="T34" fmla="*/ 70 w 212"/>
                <a:gd name="T35" fmla="*/ 315 h 336"/>
                <a:gd name="T36" fmla="*/ 59 w 212"/>
                <a:gd name="T37" fmla="*/ 305 h 336"/>
                <a:gd name="T38" fmla="*/ 47 w 212"/>
                <a:gd name="T39" fmla="*/ 294 h 336"/>
                <a:gd name="T40" fmla="*/ 37 w 212"/>
                <a:gd name="T41" fmla="*/ 284 h 336"/>
                <a:gd name="T42" fmla="*/ 25 w 212"/>
                <a:gd name="T43" fmla="*/ 273 h 336"/>
                <a:gd name="T44" fmla="*/ 15 w 212"/>
                <a:gd name="T45" fmla="*/ 264 h 336"/>
                <a:gd name="T46" fmla="*/ 7 w 212"/>
                <a:gd name="T47" fmla="*/ 258 h 336"/>
                <a:gd name="T48" fmla="*/ 0 w 212"/>
                <a:gd name="T49" fmla="*/ 251 h 336"/>
                <a:gd name="T50" fmla="*/ 9 w 212"/>
                <a:gd name="T51" fmla="*/ 234 h 336"/>
                <a:gd name="T52" fmla="*/ 19 w 212"/>
                <a:gd name="T53" fmla="*/ 214 h 336"/>
                <a:gd name="T54" fmla="*/ 29 w 212"/>
                <a:gd name="T55" fmla="*/ 191 h 336"/>
                <a:gd name="T56" fmla="*/ 40 w 212"/>
                <a:gd name="T57" fmla="*/ 169 h 336"/>
                <a:gd name="T58" fmla="*/ 50 w 212"/>
                <a:gd name="T59" fmla="*/ 146 h 336"/>
                <a:gd name="T60" fmla="*/ 60 w 212"/>
                <a:gd name="T61" fmla="*/ 126 h 336"/>
                <a:gd name="T62" fmla="*/ 71 w 212"/>
                <a:gd name="T63" fmla="*/ 103 h 336"/>
                <a:gd name="T64" fmla="*/ 75 w 212"/>
                <a:gd name="T65" fmla="*/ 94 h 336"/>
                <a:gd name="T66" fmla="*/ 78 w 212"/>
                <a:gd name="T67" fmla="*/ 88 h 336"/>
                <a:gd name="T68" fmla="*/ 80 w 212"/>
                <a:gd name="T69" fmla="*/ 83 h 336"/>
                <a:gd name="T70" fmla="*/ 81 w 212"/>
                <a:gd name="T71" fmla="*/ 82 h 336"/>
                <a:gd name="T72" fmla="*/ 92 w 212"/>
                <a:gd name="T73" fmla="*/ 56 h 336"/>
                <a:gd name="T74" fmla="*/ 61 w 212"/>
                <a:gd name="T75" fmla="*/ 41 h 336"/>
                <a:gd name="T76" fmla="*/ 83 w 212"/>
                <a:gd name="T77" fmla="*/ 33 h 336"/>
                <a:gd name="T78" fmla="*/ 108 w 212"/>
                <a:gd name="T79" fmla="*/ 23 h 336"/>
                <a:gd name="T80" fmla="*/ 131 w 212"/>
                <a:gd name="T81" fmla="*/ 14 h 336"/>
                <a:gd name="T82" fmla="*/ 154 w 212"/>
                <a:gd name="T83" fmla="*/ 6 h 336"/>
                <a:gd name="T84" fmla="*/ 171 w 212"/>
                <a:gd name="T85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2" h="336">
                  <a:moveTo>
                    <a:pt x="171" y="0"/>
                  </a:moveTo>
                  <a:lnTo>
                    <a:pt x="212" y="108"/>
                  </a:lnTo>
                  <a:lnTo>
                    <a:pt x="209" y="107"/>
                  </a:lnTo>
                  <a:lnTo>
                    <a:pt x="208" y="106"/>
                  </a:lnTo>
                  <a:lnTo>
                    <a:pt x="207" y="106"/>
                  </a:lnTo>
                  <a:lnTo>
                    <a:pt x="181" y="94"/>
                  </a:lnTo>
                  <a:lnTo>
                    <a:pt x="169" y="120"/>
                  </a:lnTo>
                  <a:lnTo>
                    <a:pt x="168" y="122"/>
                  </a:lnTo>
                  <a:lnTo>
                    <a:pt x="166" y="126"/>
                  </a:lnTo>
                  <a:lnTo>
                    <a:pt x="163" y="134"/>
                  </a:lnTo>
                  <a:lnTo>
                    <a:pt x="159" y="143"/>
                  </a:lnTo>
                  <a:lnTo>
                    <a:pt x="102" y="263"/>
                  </a:lnTo>
                  <a:lnTo>
                    <a:pt x="193" y="262"/>
                  </a:lnTo>
                  <a:lnTo>
                    <a:pt x="192" y="336"/>
                  </a:lnTo>
                  <a:lnTo>
                    <a:pt x="95" y="331"/>
                  </a:lnTo>
                  <a:lnTo>
                    <a:pt x="88" y="330"/>
                  </a:lnTo>
                  <a:lnTo>
                    <a:pt x="80" y="324"/>
                  </a:lnTo>
                  <a:lnTo>
                    <a:pt x="70" y="315"/>
                  </a:lnTo>
                  <a:lnTo>
                    <a:pt x="59" y="305"/>
                  </a:lnTo>
                  <a:lnTo>
                    <a:pt x="47" y="294"/>
                  </a:lnTo>
                  <a:lnTo>
                    <a:pt x="37" y="284"/>
                  </a:lnTo>
                  <a:lnTo>
                    <a:pt x="25" y="273"/>
                  </a:lnTo>
                  <a:lnTo>
                    <a:pt x="15" y="264"/>
                  </a:lnTo>
                  <a:lnTo>
                    <a:pt x="7" y="258"/>
                  </a:lnTo>
                  <a:lnTo>
                    <a:pt x="0" y="251"/>
                  </a:lnTo>
                  <a:lnTo>
                    <a:pt x="9" y="234"/>
                  </a:lnTo>
                  <a:lnTo>
                    <a:pt x="19" y="214"/>
                  </a:lnTo>
                  <a:lnTo>
                    <a:pt x="29" y="191"/>
                  </a:lnTo>
                  <a:lnTo>
                    <a:pt x="40" y="169"/>
                  </a:lnTo>
                  <a:lnTo>
                    <a:pt x="50" y="146"/>
                  </a:lnTo>
                  <a:lnTo>
                    <a:pt x="60" y="126"/>
                  </a:lnTo>
                  <a:lnTo>
                    <a:pt x="71" y="103"/>
                  </a:lnTo>
                  <a:lnTo>
                    <a:pt x="75" y="94"/>
                  </a:lnTo>
                  <a:lnTo>
                    <a:pt x="78" y="88"/>
                  </a:lnTo>
                  <a:lnTo>
                    <a:pt x="80" y="83"/>
                  </a:lnTo>
                  <a:lnTo>
                    <a:pt x="81" y="82"/>
                  </a:lnTo>
                  <a:lnTo>
                    <a:pt x="92" y="56"/>
                  </a:lnTo>
                  <a:lnTo>
                    <a:pt x="61" y="41"/>
                  </a:lnTo>
                  <a:lnTo>
                    <a:pt x="83" y="33"/>
                  </a:lnTo>
                  <a:lnTo>
                    <a:pt x="108" y="23"/>
                  </a:lnTo>
                  <a:lnTo>
                    <a:pt x="131" y="14"/>
                  </a:lnTo>
                  <a:lnTo>
                    <a:pt x="154" y="6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72"/>
            <p:cNvSpPr>
              <a:spLocks/>
            </p:cNvSpPr>
            <p:nvPr/>
          </p:nvSpPr>
          <p:spPr bwMode="auto">
            <a:xfrm>
              <a:off x="9359900" y="5965825"/>
              <a:ext cx="58737" cy="42862"/>
            </a:xfrm>
            <a:custGeom>
              <a:avLst/>
              <a:gdLst>
                <a:gd name="T0" fmla="*/ 293 w 333"/>
                <a:gd name="T1" fmla="*/ 0 h 246"/>
                <a:gd name="T2" fmla="*/ 331 w 333"/>
                <a:gd name="T3" fmla="*/ 89 h 246"/>
                <a:gd name="T4" fmla="*/ 333 w 333"/>
                <a:gd name="T5" fmla="*/ 99 h 246"/>
                <a:gd name="T6" fmla="*/ 331 w 333"/>
                <a:gd name="T7" fmla="*/ 110 h 246"/>
                <a:gd name="T8" fmla="*/ 327 w 333"/>
                <a:gd name="T9" fmla="*/ 122 h 246"/>
                <a:gd name="T10" fmla="*/ 323 w 333"/>
                <a:gd name="T11" fmla="*/ 136 h 246"/>
                <a:gd name="T12" fmla="*/ 319 w 333"/>
                <a:gd name="T13" fmla="*/ 151 h 246"/>
                <a:gd name="T14" fmla="*/ 315 w 333"/>
                <a:gd name="T15" fmla="*/ 164 h 246"/>
                <a:gd name="T16" fmla="*/ 310 w 333"/>
                <a:gd name="T17" fmla="*/ 180 h 246"/>
                <a:gd name="T18" fmla="*/ 306 w 333"/>
                <a:gd name="T19" fmla="*/ 192 h 246"/>
                <a:gd name="T20" fmla="*/ 302 w 333"/>
                <a:gd name="T21" fmla="*/ 203 h 246"/>
                <a:gd name="T22" fmla="*/ 300 w 333"/>
                <a:gd name="T23" fmla="*/ 211 h 246"/>
                <a:gd name="T24" fmla="*/ 85 w 333"/>
                <a:gd name="T25" fmla="*/ 211 h 246"/>
                <a:gd name="T26" fmla="*/ 85 w 333"/>
                <a:gd name="T27" fmla="*/ 246 h 246"/>
                <a:gd name="T28" fmla="*/ 69 w 333"/>
                <a:gd name="T29" fmla="*/ 232 h 246"/>
                <a:gd name="T30" fmla="*/ 54 w 333"/>
                <a:gd name="T31" fmla="*/ 217 h 246"/>
                <a:gd name="T32" fmla="*/ 39 w 333"/>
                <a:gd name="T33" fmla="*/ 202 h 246"/>
                <a:gd name="T34" fmla="*/ 24 w 333"/>
                <a:gd name="T35" fmla="*/ 187 h 246"/>
                <a:gd name="T36" fmla="*/ 11 w 333"/>
                <a:gd name="T37" fmla="*/ 175 h 246"/>
                <a:gd name="T38" fmla="*/ 0 w 333"/>
                <a:gd name="T39" fmla="*/ 164 h 246"/>
                <a:gd name="T40" fmla="*/ 81 w 333"/>
                <a:gd name="T41" fmla="*/ 81 h 246"/>
                <a:gd name="T42" fmla="*/ 81 w 333"/>
                <a:gd name="T43" fmla="*/ 115 h 246"/>
                <a:gd name="T44" fmla="*/ 267 w 333"/>
                <a:gd name="T45" fmla="*/ 115 h 246"/>
                <a:gd name="T46" fmla="*/ 227 w 333"/>
                <a:gd name="T47" fmla="*/ 31 h 246"/>
                <a:gd name="T48" fmla="*/ 293 w 333"/>
                <a:gd name="T4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3" h="246">
                  <a:moveTo>
                    <a:pt x="293" y="0"/>
                  </a:moveTo>
                  <a:lnTo>
                    <a:pt x="331" y="89"/>
                  </a:lnTo>
                  <a:lnTo>
                    <a:pt x="333" y="99"/>
                  </a:lnTo>
                  <a:lnTo>
                    <a:pt x="331" y="110"/>
                  </a:lnTo>
                  <a:lnTo>
                    <a:pt x="327" y="122"/>
                  </a:lnTo>
                  <a:lnTo>
                    <a:pt x="323" y="136"/>
                  </a:lnTo>
                  <a:lnTo>
                    <a:pt x="319" y="151"/>
                  </a:lnTo>
                  <a:lnTo>
                    <a:pt x="315" y="164"/>
                  </a:lnTo>
                  <a:lnTo>
                    <a:pt x="310" y="180"/>
                  </a:lnTo>
                  <a:lnTo>
                    <a:pt x="306" y="192"/>
                  </a:lnTo>
                  <a:lnTo>
                    <a:pt x="302" y="203"/>
                  </a:lnTo>
                  <a:lnTo>
                    <a:pt x="300" y="211"/>
                  </a:lnTo>
                  <a:lnTo>
                    <a:pt x="85" y="211"/>
                  </a:lnTo>
                  <a:lnTo>
                    <a:pt x="85" y="246"/>
                  </a:lnTo>
                  <a:lnTo>
                    <a:pt x="69" y="232"/>
                  </a:lnTo>
                  <a:lnTo>
                    <a:pt x="54" y="217"/>
                  </a:lnTo>
                  <a:lnTo>
                    <a:pt x="39" y="202"/>
                  </a:lnTo>
                  <a:lnTo>
                    <a:pt x="24" y="187"/>
                  </a:lnTo>
                  <a:lnTo>
                    <a:pt x="11" y="175"/>
                  </a:lnTo>
                  <a:lnTo>
                    <a:pt x="0" y="164"/>
                  </a:lnTo>
                  <a:lnTo>
                    <a:pt x="81" y="81"/>
                  </a:lnTo>
                  <a:lnTo>
                    <a:pt x="81" y="115"/>
                  </a:lnTo>
                  <a:lnTo>
                    <a:pt x="267" y="115"/>
                  </a:lnTo>
                  <a:lnTo>
                    <a:pt x="227" y="31"/>
                  </a:lnTo>
                  <a:lnTo>
                    <a:pt x="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73"/>
            <p:cNvSpPr>
              <a:spLocks/>
            </p:cNvSpPr>
            <p:nvPr/>
          </p:nvSpPr>
          <p:spPr bwMode="auto">
            <a:xfrm>
              <a:off x="9344025" y="5894388"/>
              <a:ext cx="57150" cy="49212"/>
            </a:xfrm>
            <a:custGeom>
              <a:avLst/>
              <a:gdLst>
                <a:gd name="T0" fmla="*/ 179 w 317"/>
                <a:gd name="T1" fmla="*/ 0 h 283"/>
                <a:gd name="T2" fmla="*/ 187 w 317"/>
                <a:gd name="T3" fmla="*/ 14 h 283"/>
                <a:gd name="T4" fmla="*/ 197 w 317"/>
                <a:gd name="T5" fmla="*/ 32 h 283"/>
                <a:gd name="T6" fmla="*/ 207 w 317"/>
                <a:gd name="T7" fmla="*/ 50 h 283"/>
                <a:gd name="T8" fmla="*/ 220 w 317"/>
                <a:gd name="T9" fmla="*/ 71 h 283"/>
                <a:gd name="T10" fmla="*/ 231 w 317"/>
                <a:gd name="T11" fmla="*/ 92 h 283"/>
                <a:gd name="T12" fmla="*/ 242 w 317"/>
                <a:gd name="T13" fmla="*/ 112 h 283"/>
                <a:gd name="T14" fmla="*/ 252 w 317"/>
                <a:gd name="T15" fmla="*/ 128 h 283"/>
                <a:gd name="T16" fmla="*/ 261 w 317"/>
                <a:gd name="T17" fmla="*/ 142 h 283"/>
                <a:gd name="T18" fmla="*/ 286 w 317"/>
                <a:gd name="T19" fmla="*/ 187 h 283"/>
                <a:gd name="T20" fmla="*/ 317 w 317"/>
                <a:gd name="T21" fmla="*/ 170 h 283"/>
                <a:gd name="T22" fmla="*/ 311 w 317"/>
                <a:gd name="T23" fmla="*/ 193 h 283"/>
                <a:gd name="T24" fmla="*/ 305 w 317"/>
                <a:gd name="T25" fmla="*/ 218 h 283"/>
                <a:gd name="T26" fmla="*/ 299 w 317"/>
                <a:gd name="T27" fmla="*/ 243 h 283"/>
                <a:gd name="T28" fmla="*/ 292 w 317"/>
                <a:gd name="T29" fmla="*/ 265 h 283"/>
                <a:gd name="T30" fmla="*/ 287 w 317"/>
                <a:gd name="T31" fmla="*/ 283 h 283"/>
                <a:gd name="T32" fmla="*/ 175 w 317"/>
                <a:gd name="T33" fmla="*/ 255 h 283"/>
                <a:gd name="T34" fmla="*/ 177 w 317"/>
                <a:gd name="T35" fmla="*/ 254 h 283"/>
                <a:gd name="T36" fmla="*/ 179 w 317"/>
                <a:gd name="T37" fmla="*/ 253 h 283"/>
                <a:gd name="T38" fmla="*/ 179 w 317"/>
                <a:gd name="T39" fmla="*/ 253 h 283"/>
                <a:gd name="T40" fmla="*/ 180 w 317"/>
                <a:gd name="T41" fmla="*/ 253 h 283"/>
                <a:gd name="T42" fmla="*/ 204 w 317"/>
                <a:gd name="T43" fmla="*/ 238 h 283"/>
                <a:gd name="T44" fmla="*/ 111 w 317"/>
                <a:gd name="T45" fmla="*/ 76 h 283"/>
                <a:gd name="T46" fmla="*/ 60 w 317"/>
                <a:gd name="T47" fmla="*/ 151 h 283"/>
                <a:gd name="T48" fmla="*/ 0 w 317"/>
                <a:gd name="T49" fmla="*/ 109 h 283"/>
                <a:gd name="T50" fmla="*/ 58 w 317"/>
                <a:gd name="T51" fmla="*/ 32 h 283"/>
                <a:gd name="T52" fmla="*/ 64 w 317"/>
                <a:gd name="T53" fmla="*/ 26 h 283"/>
                <a:gd name="T54" fmla="*/ 75 w 317"/>
                <a:gd name="T55" fmla="*/ 24 h 283"/>
                <a:gd name="T56" fmla="*/ 88 w 317"/>
                <a:gd name="T57" fmla="*/ 21 h 283"/>
                <a:gd name="T58" fmla="*/ 102 w 317"/>
                <a:gd name="T59" fmla="*/ 16 h 283"/>
                <a:gd name="T60" fmla="*/ 117 w 317"/>
                <a:gd name="T61" fmla="*/ 13 h 283"/>
                <a:gd name="T62" fmla="*/ 132 w 317"/>
                <a:gd name="T63" fmla="*/ 10 h 283"/>
                <a:gd name="T64" fmla="*/ 152 w 317"/>
                <a:gd name="T65" fmla="*/ 6 h 283"/>
                <a:gd name="T66" fmla="*/ 168 w 317"/>
                <a:gd name="T67" fmla="*/ 2 h 283"/>
                <a:gd name="T68" fmla="*/ 179 w 317"/>
                <a:gd name="T6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7" h="283">
                  <a:moveTo>
                    <a:pt x="179" y="0"/>
                  </a:moveTo>
                  <a:lnTo>
                    <a:pt x="187" y="14"/>
                  </a:lnTo>
                  <a:lnTo>
                    <a:pt x="197" y="32"/>
                  </a:lnTo>
                  <a:lnTo>
                    <a:pt x="207" y="50"/>
                  </a:lnTo>
                  <a:lnTo>
                    <a:pt x="220" y="71"/>
                  </a:lnTo>
                  <a:lnTo>
                    <a:pt x="231" y="92"/>
                  </a:lnTo>
                  <a:lnTo>
                    <a:pt x="242" y="112"/>
                  </a:lnTo>
                  <a:lnTo>
                    <a:pt x="252" y="128"/>
                  </a:lnTo>
                  <a:lnTo>
                    <a:pt x="261" y="142"/>
                  </a:lnTo>
                  <a:lnTo>
                    <a:pt x="286" y="187"/>
                  </a:lnTo>
                  <a:lnTo>
                    <a:pt x="317" y="170"/>
                  </a:lnTo>
                  <a:lnTo>
                    <a:pt x="311" y="193"/>
                  </a:lnTo>
                  <a:lnTo>
                    <a:pt x="305" y="218"/>
                  </a:lnTo>
                  <a:lnTo>
                    <a:pt x="299" y="243"/>
                  </a:lnTo>
                  <a:lnTo>
                    <a:pt x="292" y="265"/>
                  </a:lnTo>
                  <a:lnTo>
                    <a:pt x="287" y="283"/>
                  </a:lnTo>
                  <a:lnTo>
                    <a:pt x="175" y="255"/>
                  </a:lnTo>
                  <a:lnTo>
                    <a:pt x="177" y="254"/>
                  </a:lnTo>
                  <a:lnTo>
                    <a:pt x="179" y="253"/>
                  </a:lnTo>
                  <a:lnTo>
                    <a:pt x="179" y="253"/>
                  </a:lnTo>
                  <a:lnTo>
                    <a:pt x="180" y="253"/>
                  </a:lnTo>
                  <a:lnTo>
                    <a:pt x="204" y="238"/>
                  </a:lnTo>
                  <a:lnTo>
                    <a:pt x="111" y="76"/>
                  </a:lnTo>
                  <a:lnTo>
                    <a:pt x="60" y="151"/>
                  </a:lnTo>
                  <a:lnTo>
                    <a:pt x="0" y="109"/>
                  </a:lnTo>
                  <a:lnTo>
                    <a:pt x="58" y="32"/>
                  </a:lnTo>
                  <a:lnTo>
                    <a:pt x="64" y="26"/>
                  </a:lnTo>
                  <a:lnTo>
                    <a:pt x="75" y="24"/>
                  </a:lnTo>
                  <a:lnTo>
                    <a:pt x="88" y="21"/>
                  </a:lnTo>
                  <a:lnTo>
                    <a:pt x="102" y="16"/>
                  </a:lnTo>
                  <a:lnTo>
                    <a:pt x="117" y="13"/>
                  </a:lnTo>
                  <a:lnTo>
                    <a:pt x="132" y="10"/>
                  </a:lnTo>
                  <a:lnTo>
                    <a:pt x="152" y="6"/>
                  </a:lnTo>
                  <a:lnTo>
                    <a:pt x="168" y="2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74"/>
            <p:cNvSpPr>
              <a:spLocks noEditPoints="1"/>
            </p:cNvSpPr>
            <p:nvPr/>
          </p:nvSpPr>
          <p:spPr bwMode="auto">
            <a:xfrm>
              <a:off x="9266238" y="5830888"/>
              <a:ext cx="185737" cy="500062"/>
            </a:xfrm>
            <a:custGeom>
              <a:avLst/>
              <a:gdLst>
                <a:gd name="T0" fmla="*/ 698 w 1053"/>
                <a:gd name="T1" fmla="*/ 766 h 2838"/>
                <a:gd name="T2" fmla="*/ 666 w 1053"/>
                <a:gd name="T3" fmla="*/ 794 h 2838"/>
                <a:gd name="T4" fmla="*/ 614 w 1053"/>
                <a:gd name="T5" fmla="*/ 763 h 2838"/>
                <a:gd name="T6" fmla="*/ 463 w 1053"/>
                <a:gd name="T7" fmla="*/ 930 h 2838"/>
                <a:gd name="T8" fmla="*/ 509 w 1053"/>
                <a:gd name="T9" fmla="*/ 991 h 2838"/>
                <a:gd name="T10" fmla="*/ 596 w 1053"/>
                <a:gd name="T11" fmla="*/ 1075 h 2838"/>
                <a:gd name="T12" fmla="*/ 655 w 1053"/>
                <a:gd name="T13" fmla="*/ 1092 h 2838"/>
                <a:gd name="T14" fmla="*/ 865 w 1053"/>
                <a:gd name="T15" fmla="*/ 1028 h 2838"/>
                <a:gd name="T16" fmla="*/ 893 w 1053"/>
                <a:gd name="T17" fmla="*/ 958 h 2838"/>
                <a:gd name="T18" fmla="*/ 918 w 1053"/>
                <a:gd name="T19" fmla="*/ 867 h 2838"/>
                <a:gd name="T20" fmla="*/ 856 w 1053"/>
                <a:gd name="T21" fmla="*/ 712 h 2838"/>
                <a:gd name="T22" fmla="*/ 346 w 1053"/>
                <a:gd name="T23" fmla="*/ 563 h 2838"/>
                <a:gd name="T24" fmla="*/ 221 w 1053"/>
                <a:gd name="T25" fmla="*/ 610 h 2838"/>
                <a:gd name="T26" fmla="*/ 166 w 1053"/>
                <a:gd name="T27" fmla="*/ 654 h 2838"/>
                <a:gd name="T28" fmla="*/ 205 w 1053"/>
                <a:gd name="T29" fmla="*/ 718 h 2838"/>
                <a:gd name="T30" fmla="*/ 143 w 1053"/>
                <a:gd name="T31" fmla="*/ 847 h 2838"/>
                <a:gd name="T32" fmla="*/ 160 w 1053"/>
                <a:gd name="T33" fmla="*/ 910 h 2838"/>
                <a:gd name="T34" fmla="*/ 235 w 1053"/>
                <a:gd name="T35" fmla="*/ 979 h 2838"/>
                <a:gd name="T36" fmla="*/ 274 w 1053"/>
                <a:gd name="T37" fmla="*/ 1004 h 2838"/>
                <a:gd name="T38" fmla="*/ 443 w 1053"/>
                <a:gd name="T39" fmla="*/ 981 h 2838"/>
                <a:gd name="T40" fmla="*/ 431 w 1053"/>
                <a:gd name="T41" fmla="*/ 828 h 2838"/>
                <a:gd name="T42" fmla="*/ 424 w 1053"/>
                <a:gd name="T43" fmla="*/ 795 h 2838"/>
                <a:gd name="T44" fmla="*/ 481 w 1053"/>
                <a:gd name="T45" fmla="*/ 778 h 2838"/>
                <a:gd name="T46" fmla="*/ 392 w 1053"/>
                <a:gd name="T47" fmla="*/ 557 h 2838"/>
                <a:gd name="T48" fmla="*/ 578 w 1053"/>
                <a:gd name="T49" fmla="*/ 310 h 2838"/>
                <a:gd name="T50" fmla="*/ 479 w 1053"/>
                <a:gd name="T51" fmla="*/ 336 h 2838"/>
                <a:gd name="T52" fmla="*/ 380 w 1053"/>
                <a:gd name="T53" fmla="*/ 464 h 2838"/>
                <a:gd name="T54" fmla="*/ 499 w 1053"/>
                <a:gd name="T55" fmla="*/ 573 h 2838"/>
                <a:gd name="T56" fmla="*/ 571 w 1053"/>
                <a:gd name="T57" fmla="*/ 575 h 2838"/>
                <a:gd name="T58" fmla="*/ 526 w 1053"/>
                <a:gd name="T59" fmla="*/ 625 h 2838"/>
                <a:gd name="T60" fmla="*/ 739 w 1053"/>
                <a:gd name="T61" fmla="*/ 702 h 2838"/>
                <a:gd name="T62" fmla="*/ 788 w 1053"/>
                <a:gd name="T63" fmla="*/ 655 h 2838"/>
                <a:gd name="T64" fmla="*/ 820 w 1053"/>
                <a:gd name="T65" fmla="*/ 526 h 2838"/>
                <a:gd name="T66" fmla="*/ 821 w 1053"/>
                <a:gd name="T67" fmla="*/ 461 h 2838"/>
                <a:gd name="T68" fmla="*/ 728 w 1053"/>
                <a:gd name="T69" fmla="*/ 428 h 2838"/>
                <a:gd name="T70" fmla="*/ 659 w 1053"/>
                <a:gd name="T71" fmla="*/ 308 h 2838"/>
                <a:gd name="T72" fmla="*/ 747 w 1053"/>
                <a:gd name="T73" fmla="*/ 193 h 2838"/>
                <a:gd name="T74" fmla="*/ 1006 w 1053"/>
                <a:gd name="T75" fmla="*/ 421 h 2838"/>
                <a:gd name="T76" fmla="*/ 1042 w 1053"/>
                <a:gd name="T77" fmla="*/ 989 h 2838"/>
                <a:gd name="T78" fmla="*/ 973 w 1053"/>
                <a:gd name="T79" fmla="*/ 1196 h 2838"/>
                <a:gd name="T80" fmla="*/ 1050 w 1053"/>
                <a:gd name="T81" fmla="*/ 1323 h 2838"/>
                <a:gd name="T82" fmla="*/ 973 w 1053"/>
                <a:gd name="T83" fmla="*/ 1406 h 2838"/>
                <a:gd name="T84" fmla="*/ 1050 w 1053"/>
                <a:gd name="T85" fmla="*/ 1533 h 2838"/>
                <a:gd name="T86" fmla="*/ 973 w 1053"/>
                <a:gd name="T87" fmla="*/ 1618 h 2838"/>
                <a:gd name="T88" fmla="*/ 1050 w 1053"/>
                <a:gd name="T89" fmla="*/ 1743 h 2838"/>
                <a:gd name="T90" fmla="*/ 1026 w 1053"/>
                <a:gd name="T91" fmla="*/ 1911 h 2838"/>
                <a:gd name="T92" fmla="*/ 1048 w 1053"/>
                <a:gd name="T93" fmla="*/ 2457 h 2838"/>
                <a:gd name="T94" fmla="*/ 982 w 1053"/>
                <a:gd name="T95" fmla="*/ 2683 h 2838"/>
                <a:gd name="T96" fmla="*/ 795 w 1053"/>
                <a:gd name="T97" fmla="*/ 2787 h 2838"/>
                <a:gd name="T98" fmla="*/ 494 w 1053"/>
                <a:gd name="T99" fmla="*/ 2835 h 2838"/>
                <a:gd name="T100" fmla="*/ 209 w 1053"/>
                <a:gd name="T101" fmla="*/ 2771 h 2838"/>
                <a:gd name="T102" fmla="*/ 45 w 1053"/>
                <a:gd name="T103" fmla="*/ 2610 h 2838"/>
                <a:gd name="T104" fmla="*/ 0 w 1053"/>
                <a:gd name="T105" fmla="*/ 2337 h 2838"/>
                <a:gd name="T106" fmla="*/ 75 w 1053"/>
                <a:gd name="T107" fmla="*/ 1820 h 2838"/>
                <a:gd name="T108" fmla="*/ 3 w 1053"/>
                <a:gd name="T109" fmla="*/ 1696 h 2838"/>
                <a:gd name="T110" fmla="*/ 82 w 1053"/>
                <a:gd name="T111" fmla="*/ 1612 h 2838"/>
                <a:gd name="T112" fmla="*/ 3 w 1053"/>
                <a:gd name="T113" fmla="*/ 1485 h 2838"/>
                <a:gd name="T114" fmla="*/ 82 w 1053"/>
                <a:gd name="T115" fmla="*/ 1401 h 2838"/>
                <a:gd name="T116" fmla="*/ 3 w 1053"/>
                <a:gd name="T117" fmla="*/ 1274 h 2838"/>
                <a:gd name="T118" fmla="*/ 118 w 1053"/>
                <a:gd name="T119" fmla="*/ 1193 h 2838"/>
                <a:gd name="T120" fmla="*/ 0 w 1053"/>
                <a:gd name="T121" fmla="*/ 892 h 2838"/>
                <a:gd name="T122" fmla="*/ 102 w 1053"/>
                <a:gd name="T123" fmla="*/ 336 h 2838"/>
                <a:gd name="T124" fmla="*/ 357 w 1053"/>
                <a:gd name="T125" fmla="*/ 0 h 2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53" h="2838">
                  <a:moveTo>
                    <a:pt x="831" y="703"/>
                  </a:moveTo>
                  <a:lnTo>
                    <a:pt x="821" y="705"/>
                  </a:lnTo>
                  <a:lnTo>
                    <a:pt x="812" y="708"/>
                  </a:lnTo>
                  <a:lnTo>
                    <a:pt x="718" y="751"/>
                  </a:lnTo>
                  <a:lnTo>
                    <a:pt x="712" y="754"/>
                  </a:lnTo>
                  <a:lnTo>
                    <a:pt x="705" y="759"/>
                  </a:lnTo>
                  <a:lnTo>
                    <a:pt x="698" y="766"/>
                  </a:lnTo>
                  <a:lnTo>
                    <a:pt x="691" y="776"/>
                  </a:lnTo>
                  <a:lnTo>
                    <a:pt x="690" y="785"/>
                  </a:lnTo>
                  <a:lnTo>
                    <a:pt x="691" y="795"/>
                  </a:lnTo>
                  <a:lnTo>
                    <a:pt x="695" y="807"/>
                  </a:lnTo>
                  <a:lnTo>
                    <a:pt x="704" y="823"/>
                  </a:lnTo>
                  <a:lnTo>
                    <a:pt x="666" y="823"/>
                  </a:lnTo>
                  <a:lnTo>
                    <a:pt x="666" y="794"/>
                  </a:lnTo>
                  <a:lnTo>
                    <a:pt x="664" y="781"/>
                  </a:lnTo>
                  <a:lnTo>
                    <a:pt x="659" y="770"/>
                  </a:lnTo>
                  <a:lnTo>
                    <a:pt x="651" y="763"/>
                  </a:lnTo>
                  <a:lnTo>
                    <a:pt x="642" y="759"/>
                  </a:lnTo>
                  <a:lnTo>
                    <a:pt x="633" y="758"/>
                  </a:lnTo>
                  <a:lnTo>
                    <a:pt x="623" y="759"/>
                  </a:lnTo>
                  <a:lnTo>
                    <a:pt x="614" y="763"/>
                  </a:lnTo>
                  <a:lnTo>
                    <a:pt x="606" y="767"/>
                  </a:lnTo>
                  <a:lnTo>
                    <a:pt x="601" y="772"/>
                  </a:lnTo>
                  <a:lnTo>
                    <a:pt x="477" y="900"/>
                  </a:lnTo>
                  <a:lnTo>
                    <a:pt x="473" y="904"/>
                  </a:lnTo>
                  <a:lnTo>
                    <a:pt x="468" y="911"/>
                  </a:lnTo>
                  <a:lnTo>
                    <a:pt x="465" y="920"/>
                  </a:lnTo>
                  <a:lnTo>
                    <a:pt x="463" y="930"/>
                  </a:lnTo>
                  <a:lnTo>
                    <a:pt x="464" y="940"/>
                  </a:lnTo>
                  <a:lnTo>
                    <a:pt x="468" y="950"/>
                  </a:lnTo>
                  <a:lnTo>
                    <a:pt x="476" y="958"/>
                  </a:lnTo>
                  <a:lnTo>
                    <a:pt x="480" y="964"/>
                  </a:lnTo>
                  <a:lnTo>
                    <a:pt x="488" y="971"/>
                  </a:lnTo>
                  <a:lnTo>
                    <a:pt x="497" y="980"/>
                  </a:lnTo>
                  <a:lnTo>
                    <a:pt x="509" y="991"/>
                  </a:lnTo>
                  <a:lnTo>
                    <a:pt x="523" y="1004"/>
                  </a:lnTo>
                  <a:lnTo>
                    <a:pt x="536" y="1018"/>
                  </a:lnTo>
                  <a:lnTo>
                    <a:pt x="550" y="1031"/>
                  </a:lnTo>
                  <a:lnTo>
                    <a:pt x="564" y="1044"/>
                  </a:lnTo>
                  <a:lnTo>
                    <a:pt x="576" y="1057"/>
                  </a:lnTo>
                  <a:lnTo>
                    <a:pt x="587" y="1067"/>
                  </a:lnTo>
                  <a:lnTo>
                    <a:pt x="596" y="1075"/>
                  </a:lnTo>
                  <a:lnTo>
                    <a:pt x="602" y="1081"/>
                  </a:lnTo>
                  <a:lnTo>
                    <a:pt x="605" y="1084"/>
                  </a:lnTo>
                  <a:lnTo>
                    <a:pt x="612" y="1090"/>
                  </a:lnTo>
                  <a:lnTo>
                    <a:pt x="622" y="1096"/>
                  </a:lnTo>
                  <a:lnTo>
                    <a:pt x="635" y="1099"/>
                  </a:lnTo>
                  <a:lnTo>
                    <a:pt x="645" y="1097"/>
                  </a:lnTo>
                  <a:lnTo>
                    <a:pt x="655" y="1092"/>
                  </a:lnTo>
                  <a:lnTo>
                    <a:pt x="662" y="1084"/>
                  </a:lnTo>
                  <a:lnTo>
                    <a:pt x="667" y="1074"/>
                  </a:lnTo>
                  <a:lnTo>
                    <a:pt x="669" y="1060"/>
                  </a:lnTo>
                  <a:lnTo>
                    <a:pt x="669" y="1033"/>
                  </a:lnTo>
                  <a:lnTo>
                    <a:pt x="846" y="1033"/>
                  </a:lnTo>
                  <a:lnTo>
                    <a:pt x="854" y="1032"/>
                  </a:lnTo>
                  <a:lnTo>
                    <a:pt x="865" y="1028"/>
                  </a:lnTo>
                  <a:lnTo>
                    <a:pt x="873" y="1020"/>
                  </a:lnTo>
                  <a:lnTo>
                    <a:pt x="880" y="1010"/>
                  </a:lnTo>
                  <a:lnTo>
                    <a:pt x="882" y="997"/>
                  </a:lnTo>
                  <a:lnTo>
                    <a:pt x="883" y="991"/>
                  </a:lnTo>
                  <a:lnTo>
                    <a:pt x="886" y="982"/>
                  </a:lnTo>
                  <a:lnTo>
                    <a:pt x="889" y="971"/>
                  </a:lnTo>
                  <a:lnTo>
                    <a:pt x="893" y="958"/>
                  </a:lnTo>
                  <a:lnTo>
                    <a:pt x="897" y="946"/>
                  </a:lnTo>
                  <a:lnTo>
                    <a:pt x="903" y="925"/>
                  </a:lnTo>
                  <a:lnTo>
                    <a:pt x="908" y="907"/>
                  </a:lnTo>
                  <a:lnTo>
                    <a:pt x="912" y="893"/>
                  </a:lnTo>
                  <a:lnTo>
                    <a:pt x="915" y="883"/>
                  </a:lnTo>
                  <a:lnTo>
                    <a:pt x="917" y="875"/>
                  </a:lnTo>
                  <a:lnTo>
                    <a:pt x="918" y="867"/>
                  </a:lnTo>
                  <a:lnTo>
                    <a:pt x="919" y="863"/>
                  </a:lnTo>
                  <a:lnTo>
                    <a:pt x="918" y="856"/>
                  </a:lnTo>
                  <a:lnTo>
                    <a:pt x="917" y="849"/>
                  </a:lnTo>
                  <a:lnTo>
                    <a:pt x="917" y="847"/>
                  </a:lnTo>
                  <a:lnTo>
                    <a:pt x="868" y="731"/>
                  </a:lnTo>
                  <a:lnTo>
                    <a:pt x="863" y="721"/>
                  </a:lnTo>
                  <a:lnTo>
                    <a:pt x="856" y="712"/>
                  </a:lnTo>
                  <a:lnTo>
                    <a:pt x="845" y="706"/>
                  </a:lnTo>
                  <a:lnTo>
                    <a:pt x="831" y="703"/>
                  </a:lnTo>
                  <a:close/>
                  <a:moveTo>
                    <a:pt x="377" y="553"/>
                  </a:moveTo>
                  <a:lnTo>
                    <a:pt x="370" y="554"/>
                  </a:lnTo>
                  <a:lnTo>
                    <a:pt x="363" y="557"/>
                  </a:lnTo>
                  <a:lnTo>
                    <a:pt x="357" y="559"/>
                  </a:lnTo>
                  <a:lnTo>
                    <a:pt x="346" y="563"/>
                  </a:lnTo>
                  <a:lnTo>
                    <a:pt x="331" y="569"/>
                  </a:lnTo>
                  <a:lnTo>
                    <a:pt x="314" y="575"/>
                  </a:lnTo>
                  <a:lnTo>
                    <a:pt x="295" y="582"/>
                  </a:lnTo>
                  <a:lnTo>
                    <a:pt x="275" y="589"/>
                  </a:lnTo>
                  <a:lnTo>
                    <a:pt x="256" y="596"/>
                  </a:lnTo>
                  <a:lnTo>
                    <a:pt x="237" y="604"/>
                  </a:lnTo>
                  <a:lnTo>
                    <a:pt x="221" y="610"/>
                  </a:lnTo>
                  <a:lnTo>
                    <a:pt x="208" y="615"/>
                  </a:lnTo>
                  <a:lnTo>
                    <a:pt x="199" y="618"/>
                  </a:lnTo>
                  <a:lnTo>
                    <a:pt x="195" y="620"/>
                  </a:lnTo>
                  <a:lnTo>
                    <a:pt x="183" y="625"/>
                  </a:lnTo>
                  <a:lnTo>
                    <a:pt x="174" y="633"/>
                  </a:lnTo>
                  <a:lnTo>
                    <a:pt x="169" y="642"/>
                  </a:lnTo>
                  <a:lnTo>
                    <a:pt x="166" y="654"/>
                  </a:lnTo>
                  <a:lnTo>
                    <a:pt x="166" y="659"/>
                  </a:lnTo>
                  <a:lnTo>
                    <a:pt x="168" y="666"/>
                  </a:lnTo>
                  <a:lnTo>
                    <a:pt x="172" y="673"/>
                  </a:lnTo>
                  <a:lnTo>
                    <a:pt x="179" y="681"/>
                  </a:lnTo>
                  <a:lnTo>
                    <a:pt x="190" y="688"/>
                  </a:lnTo>
                  <a:lnTo>
                    <a:pt x="213" y="700"/>
                  </a:lnTo>
                  <a:lnTo>
                    <a:pt x="205" y="718"/>
                  </a:lnTo>
                  <a:lnTo>
                    <a:pt x="196" y="737"/>
                  </a:lnTo>
                  <a:lnTo>
                    <a:pt x="187" y="756"/>
                  </a:lnTo>
                  <a:lnTo>
                    <a:pt x="177" y="776"/>
                  </a:lnTo>
                  <a:lnTo>
                    <a:pt x="168" y="797"/>
                  </a:lnTo>
                  <a:lnTo>
                    <a:pt x="159" y="815"/>
                  </a:lnTo>
                  <a:lnTo>
                    <a:pt x="150" y="833"/>
                  </a:lnTo>
                  <a:lnTo>
                    <a:pt x="143" y="847"/>
                  </a:lnTo>
                  <a:lnTo>
                    <a:pt x="138" y="858"/>
                  </a:lnTo>
                  <a:lnTo>
                    <a:pt x="135" y="867"/>
                  </a:lnTo>
                  <a:lnTo>
                    <a:pt x="134" y="877"/>
                  </a:lnTo>
                  <a:lnTo>
                    <a:pt x="136" y="886"/>
                  </a:lnTo>
                  <a:lnTo>
                    <a:pt x="143" y="898"/>
                  </a:lnTo>
                  <a:lnTo>
                    <a:pt x="154" y="907"/>
                  </a:lnTo>
                  <a:lnTo>
                    <a:pt x="160" y="910"/>
                  </a:lnTo>
                  <a:lnTo>
                    <a:pt x="167" y="918"/>
                  </a:lnTo>
                  <a:lnTo>
                    <a:pt x="176" y="925"/>
                  </a:lnTo>
                  <a:lnTo>
                    <a:pt x="185" y="934"/>
                  </a:lnTo>
                  <a:lnTo>
                    <a:pt x="194" y="942"/>
                  </a:lnTo>
                  <a:lnTo>
                    <a:pt x="211" y="957"/>
                  </a:lnTo>
                  <a:lnTo>
                    <a:pt x="225" y="970"/>
                  </a:lnTo>
                  <a:lnTo>
                    <a:pt x="235" y="979"/>
                  </a:lnTo>
                  <a:lnTo>
                    <a:pt x="244" y="987"/>
                  </a:lnTo>
                  <a:lnTo>
                    <a:pt x="251" y="992"/>
                  </a:lnTo>
                  <a:lnTo>
                    <a:pt x="256" y="996"/>
                  </a:lnTo>
                  <a:lnTo>
                    <a:pt x="260" y="998"/>
                  </a:lnTo>
                  <a:lnTo>
                    <a:pt x="265" y="1000"/>
                  </a:lnTo>
                  <a:lnTo>
                    <a:pt x="270" y="1001"/>
                  </a:lnTo>
                  <a:lnTo>
                    <a:pt x="274" y="1004"/>
                  </a:lnTo>
                  <a:lnTo>
                    <a:pt x="399" y="1009"/>
                  </a:lnTo>
                  <a:lnTo>
                    <a:pt x="404" y="1009"/>
                  </a:lnTo>
                  <a:lnTo>
                    <a:pt x="415" y="1008"/>
                  </a:lnTo>
                  <a:lnTo>
                    <a:pt x="425" y="1003"/>
                  </a:lnTo>
                  <a:lnTo>
                    <a:pt x="434" y="997"/>
                  </a:lnTo>
                  <a:lnTo>
                    <a:pt x="439" y="990"/>
                  </a:lnTo>
                  <a:lnTo>
                    <a:pt x="443" y="981"/>
                  </a:lnTo>
                  <a:lnTo>
                    <a:pt x="445" y="968"/>
                  </a:lnTo>
                  <a:lnTo>
                    <a:pt x="446" y="864"/>
                  </a:lnTo>
                  <a:lnTo>
                    <a:pt x="446" y="858"/>
                  </a:lnTo>
                  <a:lnTo>
                    <a:pt x="445" y="850"/>
                  </a:lnTo>
                  <a:lnTo>
                    <a:pt x="442" y="841"/>
                  </a:lnTo>
                  <a:lnTo>
                    <a:pt x="435" y="832"/>
                  </a:lnTo>
                  <a:lnTo>
                    <a:pt x="431" y="828"/>
                  </a:lnTo>
                  <a:lnTo>
                    <a:pt x="424" y="823"/>
                  </a:lnTo>
                  <a:lnTo>
                    <a:pt x="415" y="821"/>
                  </a:lnTo>
                  <a:lnTo>
                    <a:pt x="405" y="820"/>
                  </a:lnTo>
                  <a:lnTo>
                    <a:pt x="389" y="821"/>
                  </a:lnTo>
                  <a:lnTo>
                    <a:pt x="405" y="786"/>
                  </a:lnTo>
                  <a:lnTo>
                    <a:pt x="414" y="791"/>
                  </a:lnTo>
                  <a:lnTo>
                    <a:pt x="424" y="795"/>
                  </a:lnTo>
                  <a:lnTo>
                    <a:pt x="432" y="799"/>
                  </a:lnTo>
                  <a:lnTo>
                    <a:pt x="441" y="802"/>
                  </a:lnTo>
                  <a:lnTo>
                    <a:pt x="449" y="803"/>
                  </a:lnTo>
                  <a:lnTo>
                    <a:pt x="460" y="801"/>
                  </a:lnTo>
                  <a:lnTo>
                    <a:pt x="469" y="797"/>
                  </a:lnTo>
                  <a:lnTo>
                    <a:pt x="477" y="790"/>
                  </a:lnTo>
                  <a:lnTo>
                    <a:pt x="481" y="778"/>
                  </a:lnTo>
                  <a:lnTo>
                    <a:pt x="482" y="767"/>
                  </a:lnTo>
                  <a:lnTo>
                    <a:pt x="481" y="758"/>
                  </a:lnTo>
                  <a:lnTo>
                    <a:pt x="478" y="750"/>
                  </a:lnTo>
                  <a:lnTo>
                    <a:pt x="415" y="582"/>
                  </a:lnTo>
                  <a:lnTo>
                    <a:pt x="410" y="572"/>
                  </a:lnTo>
                  <a:lnTo>
                    <a:pt x="402" y="563"/>
                  </a:lnTo>
                  <a:lnTo>
                    <a:pt x="392" y="557"/>
                  </a:lnTo>
                  <a:lnTo>
                    <a:pt x="377" y="553"/>
                  </a:lnTo>
                  <a:close/>
                  <a:moveTo>
                    <a:pt x="633" y="297"/>
                  </a:moveTo>
                  <a:lnTo>
                    <a:pt x="624" y="298"/>
                  </a:lnTo>
                  <a:lnTo>
                    <a:pt x="615" y="301"/>
                  </a:lnTo>
                  <a:lnTo>
                    <a:pt x="606" y="303"/>
                  </a:lnTo>
                  <a:lnTo>
                    <a:pt x="593" y="306"/>
                  </a:lnTo>
                  <a:lnTo>
                    <a:pt x="578" y="310"/>
                  </a:lnTo>
                  <a:lnTo>
                    <a:pt x="564" y="313"/>
                  </a:lnTo>
                  <a:lnTo>
                    <a:pt x="538" y="319"/>
                  </a:lnTo>
                  <a:lnTo>
                    <a:pt x="518" y="323"/>
                  </a:lnTo>
                  <a:lnTo>
                    <a:pt x="503" y="327"/>
                  </a:lnTo>
                  <a:lnTo>
                    <a:pt x="492" y="331"/>
                  </a:lnTo>
                  <a:lnTo>
                    <a:pt x="485" y="333"/>
                  </a:lnTo>
                  <a:lnTo>
                    <a:pt x="479" y="336"/>
                  </a:lnTo>
                  <a:lnTo>
                    <a:pt x="475" y="339"/>
                  </a:lnTo>
                  <a:lnTo>
                    <a:pt x="470" y="342"/>
                  </a:lnTo>
                  <a:lnTo>
                    <a:pt x="466" y="344"/>
                  </a:lnTo>
                  <a:lnTo>
                    <a:pt x="391" y="443"/>
                  </a:lnTo>
                  <a:lnTo>
                    <a:pt x="387" y="448"/>
                  </a:lnTo>
                  <a:lnTo>
                    <a:pt x="383" y="455"/>
                  </a:lnTo>
                  <a:lnTo>
                    <a:pt x="380" y="464"/>
                  </a:lnTo>
                  <a:lnTo>
                    <a:pt x="379" y="475"/>
                  </a:lnTo>
                  <a:lnTo>
                    <a:pt x="383" y="486"/>
                  </a:lnTo>
                  <a:lnTo>
                    <a:pt x="389" y="496"/>
                  </a:lnTo>
                  <a:lnTo>
                    <a:pt x="398" y="504"/>
                  </a:lnTo>
                  <a:lnTo>
                    <a:pt x="483" y="564"/>
                  </a:lnTo>
                  <a:lnTo>
                    <a:pt x="490" y="569"/>
                  </a:lnTo>
                  <a:lnTo>
                    <a:pt x="499" y="573"/>
                  </a:lnTo>
                  <a:lnTo>
                    <a:pt x="510" y="575"/>
                  </a:lnTo>
                  <a:lnTo>
                    <a:pt x="516" y="574"/>
                  </a:lnTo>
                  <a:lnTo>
                    <a:pt x="525" y="572"/>
                  </a:lnTo>
                  <a:lnTo>
                    <a:pt x="534" y="566"/>
                  </a:lnTo>
                  <a:lnTo>
                    <a:pt x="542" y="557"/>
                  </a:lnTo>
                  <a:lnTo>
                    <a:pt x="551" y="541"/>
                  </a:lnTo>
                  <a:lnTo>
                    <a:pt x="571" y="575"/>
                  </a:lnTo>
                  <a:lnTo>
                    <a:pt x="556" y="583"/>
                  </a:lnTo>
                  <a:lnTo>
                    <a:pt x="545" y="590"/>
                  </a:lnTo>
                  <a:lnTo>
                    <a:pt x="535" y="597"/>
                  </a:lnTo>
                  <a:lnTo>
                    <a:pt x="529" y="606"/>
                  </a:lnTo>
                  <a:lnTo>
                    <a:pt x="526" y="614"/>
                  </a:lnTo>
                  <a:lnTo>
                    <a:pt x="526" y="621"/>
                  </a:lnTo>
                  <a:lnTo>
                    <a:pt x="526" y="625"/>
                  </a:lnTo>
                  <a:lnTo>
                    <a:pt x="529" y="635"/>
                  </a:lnTo>
                  <a:lnTo>
                    <a:pt x="536" y="644"/>
                  </a:lnTo>
                  <a:lnTo>
                    <a:pt x="545" y="651"/>
                  </a:lnTo>
                  <a:lnTo>
                    <a:pt x="558" y="656"/>
                  </a:lnTo>
                  <a:lnTo>
                    <a:pt x="732" y="701"/>
                  </a:lnTo>
                  <a:lnTo>
                    <a:pt x="735" y="702"/>
                  </a:lnTo>
                  <a:lnTo>
                    <a:pt x="739" y="702"/>
                  </a:lnTo>
                  <a:lnTo>
                    <a:pt x="745" y="702"/>
                  </a:lnTo>
                  <a:lnTo>
                    <a:pt x="757" y="700"/>
                  </a:lnTo>
                  <a:lnTo>
                    <a:pt x="768" y="695"/>
                  </a:lnTo>
                  <a:lnTo>
                    <a:pt x="777" y="685"/>
                  </a:lnTo>
                  <a:lnTo>
                    <a:pt x="782" y="673"/>
                  </a:lnTo>
                  <a:lnTo>
                    <a:pt x="784" y="666"/>
                  </a:lnTo>
                  <a:lnTo>
                    <a:pt x="788" y="655"/>
                  </a:lnTo>
                  <a:lnTo>
                    <a:pt x="792" y="639"/>
                  </a:lnTo>
                  <a:lnTo>
                    <a:pt x="796" y="621"/>
                  </a:lnTo>
                  <a:lnTo>
                    <a:pt x="801" y="602"/>
                  </a:lnTo>
                  <a:lnTo>
                    <a:pt x="806" y="581"/>
                  </a:lnTo>
                  <a:lnTo>
                    <a:pt x="811" y="562"/>
                  </a:lnTo>
                  <a:lnTo>
                    <a:pt x="816" y="542"/>
                  </a:lnTo>
                  <a:lnTo>
                    <a:pt x="820" y="526"/>
                  </a:lnTo>
                  <a:lnTo>
                    <a:pt x="823" y="513"/>
                  </a:lnTo>
                  <a:lnTo>
                    <a:pt x="826" y="502"/>
                  </a:lnTo>
                  <a:lnTo>
                    <a:pt x="827" y="498"/>
                  </a:lnTo>
                  <a:lnTo>
                    <a:pt x="828" y="491"/>
                  </a:lnTo>
                  <a:lnTo>
                    <a:pt x="828" y="482"/>
                  </a:lnTo>
                  <a:lnTo>
                    <a:pt x="827" y="472"/>
                  </a:lnTo>
                  <a:lnTo>
                    <a:pt x="821" y="461"/>
                  </a:lnTo>
                  <a:lnTo>
                    <a:pt x="813" y="453"/>
                  </a:lnTo>
                  <a:lnTo>
                    <a:pt x="801" y="449"/>
                  </a:lnTo>
                  <a:lnTo>
                    <a:pt x="788" y="449"/>
                  </a:lnTo>
                  <a:lnTo>
                    <a:pt x="773" y="454"/>
                  </a:lnTo>
                  <a:lnTo>
                    <a:pt x="751" y="468"/>
                  </a:lnTo>
                  <a:lnTo>
                    <a:pt x="740" y="449"/>
                  </a:lnTo>
                  <a:lnTo>
                    <a:pt x="728" y="428"/>
                  </a:lnTo>
                  <a:lnTo>
                    <a:pt x="715" y="404"/>
                  </a:lnTo>
                  <a:lnTo>
                    <a:pt x="702" y="380"/>
                  </a:lnTo>
                  <a:lnTo>
                    <a:pt x="689" y="360"/>
                  </a:lnTo>
                  <a:lnTo>
                    <a:pt x="679" y="342"/>
                  </a:lnTo>
                  <a:lnTo>
                    <a:pt x="670" y="326"/>
                  </a:lnTo>
                  <a:lnTo>
                    <a:pt x="664" y="315"/>
                  </a:lnTo>
                  <a:lnTo>
                    <a:pt x="659" y="308"/>
                  </a:lnTo>
                  <a:lnTo>
                    <a:pt x="653" y="303"/>
                  </a:lnTo>
                  <a:lnTo>
                    <a:pt x="643" y="298"/>
                  </a:lnTo>
                  <a:lnTo>
                    <a:pt x="633" y="297"/>
                  </a:lnTo>
                  <a:close/>
                  <a:moveTo>
                    <a:pt x="357" y="0"/>
                  </a:moveTo>
                  <a:lnTo>
                    <a:pt x="696" y="0"/>
                  </a:lnTo>
                  <a:lnTo>
                    <a:pt x="696" y="180"/>
                  </a:lnTo>
                  <a:lnTo>
                    <a:pt x="747" y="193"/>
                  </a:lnTo>
                  <a:lnTo>
                    <a:pt x="794" y="213"/>
                  </a:lnTo>
                  <a:lnTo>
                    <a:pt x="839" y="236"/>
                  </a:lnTo>
                  <a:lnTo>
                    <a:pt x="880" y="266"/>
                  </a:lnTo>
                  <a:lnTo>
                    <a:pt x="917" y="299"/>
                  </a:lnTo>
                  <a:lnTo>
                    <a:pt x="951" y="336"/>
                  </a:lnTo>
                  <a:lnTo>
                    <a:pt x="981" y="377"/>
                  </a:lnTo>
                  <a:lnTo>
                    <a:pt x="1006" y="421"/>
                  </a:lnTo>
                  <a:lnTo>
                    <a:pt x="1026" y="467"/>
                  </a:lnTo>
                  <a:lnTo>
                    <a:pt x="1041" y="517"/>
                  </a:lnTo>
                  <a:lnTo>
                    <a:pt x="1050" y="568"/>
                  </a:lnTo>
                  <a:lnTo>
                    <a:pt x="1053" y="621"/>
                  </a:lnTo>
                  <a:lnTo>
                    <a:pt x="1053" y="892"/>
                  </a:lnTo>
                  <a:lnTo>
                    <a:pt x="1050" y="941"/>
                  </a:lnTo>
                  <a:lnTo>
                    <a:pt x="1042" y="989"/>
                  </a:lnTo>
                  <a:lnTo>
                    <a:pt x="1030" y="1034"/>
                  </a:lnTo>
                  <a:lnTo>
                    <a:pt x="1013" y="1078"/>
                  </a:lnTo>
                  <a:lnTo>
                    <a:pt x="991" y="1119"/>
                  </a:lnTo>
                  <a:lnTo>
                    <a:pt x="965" y="1158"/>
                  </a:lnTo>
                  <a:lnTo>
                    <a:pt x="936" y="1193"/>
                  </a:lnTo>
                  <a:lnTo>
                    <a:pt x="948" y="1193"/>
                  </a:lnTo>
                  <a:lnTo>
                    <a:pt x="973" y="1196"/>
                  </a:lnTo>
                  <a:lnTo>
                    <a:pt x="994" y="1204"/>
                  </a:lnTo>
                  <a:lnTo>
                    <a:pt x="1014" y="1216"/>
                  </a:lnTo>
                  <a:lnTo>
                    <a:pt x="1030" y="1233"/>
                  </a:lnTo>
                  <a:lnTo>
                    <a:pt x="1042" y="1252"/>
                  </a:lnTo>
                  <a:lnTo>
                    <a:pt x="1050" y="1274"/>
                  </a:lnTo>
                  <a:lnTo>
                    <a:pt x="1053" y="1298"/>
                  </a:lnTo>
                  <a:lnTo>
                    <a:pt x="1050" y="1323"/>
                  </a:lnTo>
                  <a:lnTo>
                    <a:pt x="1042" y="1345"/>
                  </a:lnTo>
                  <a:lnTo>
                    <a:pt x="1030" y="1364"/>
                  </a:lnTo>
                  <a:lnTo>
                    <a:pt x="1014" y="1381"/>
                  </a:lnTo>
                  <a:lnTo>
                    <a:pt x="994" y="1393"/>
                  </a:lnTo>
                  <a:lnTo>
                    <a:pt x="973" y="1401"/>
                  </a:lnTo>
                  <a:lnTo>
                    <a:pt x="948" y="1404"/>
                  </a:lnTo>
                  <a:lnTo>
                    <a:pt x="973" y="1406"/>
                  </a:lnTo>
                  <a:lnTo>
                    <a:pt x="994" y="1415"/>
                  </a:lnTo>
                  <a:lnTo>
                    <a:pt x="1014" y="1427"/>
                  </a:lnTo>
                  <a:lnTo>
                    <a:pt x="1030" y="1443"/>
                  </a:lnTo>
                  <a:lnTo>
                    <a:pt x="1042" y="1463"/>
                  </a:lnTo>
                  <a:lnTo>
                    <a:pt x="1050" y="1485"/>
                  </a:lnTo>
                  <a:lnTo>
                    <a:pt x="1053" y="1510"/>
                  </a:lnTo>
                  <a:lnTo>
                    <a:pt x="1050" y="1533"/>
                  </a:lnTo>
                  <a:lnTo>
                    <a:pt x="1042" y="1556"/>
                  </a:lnTo>
                  <a:lnTo>
                    <a:pt x="1030" y="1575"/>
                  </a:lnTo>
                  <a:lnTo>
                    <a:pt x="1014" y="1592"/>
                  </a:lnTo>
                  <a:lnTo>
                    <a:pt x="994" y="1604"/>
                  </a:lnTo>
                  <a:lnTo>
                    <a:pt x="973" y="1612"/>
                  </a:lnTo>
                  <a:lnTo>
                    <a:pt x="948" y="1615"/>
                  </a:lnTo>
                  <a:lnTo>
                    <a:pt x="973" y="1618"/>
                  </a:lnTo>
                  <a:lnTo>
                    <a:pt x="994" y="1625"/>
                  </a:lnTo>
                  <a:lnTo>
                    <a:pt x="1014" y="1639"/>
                  </a:lnTo>
                  <a:lnTo>
                    <a:pt x="1030" y="1655"/>
                  </a:lnTo>
                  <a:lnTo>
                    <a:pt x="1042" y="1674"/>
                  </a:lnTo>
                  <a:lnTo>
                    <a:pt x="1050" y="1696"/>
                  </a:lnTo>
                  <a:lnTo>
                    <a:pt x="1053" y="1720"/>
                  </a:lnTo>
                  <a:lnTo>
                    <a:pt x="1050" y="1743"/>
                  </a:lnTo>
                  <a:lnTo>
                    <a:pt x="1043" y="1764"/>
                  </a:lnTo>
                  <a:lnTo>
                    <a:pt x="1032" y="1783"/>
                  </a:lnTo>
                  <a:lnTo>
                    <a:pt x="1018" y="1798"/>
                  </a:lnTo>
                  <a:lnTo>
                    <a:pt x="1000" y="1810"/>
                  </a:lnTo>
                  <a:lnTo>
                    <a:pt x="980" y="1820"/>
                  </a:lnTo>
                  <a:lnTo>
                    <a:pt x="1005" y="1864"/>
                  </a:lnTo>
                  <a:lnTo>
                    <a:pt x="1026" y="1911"/>
                  </a:lnTo>
                  <a:lnTo>
                    <a:pt x="1041" y="1961"/>
                  </a:lnTo>
                  <a:lnTo>
                    <a:pt x="1050" y="2013"/>
                  </a:lnTo>
                  <a:lnTo>
                    <a:pt x="1053" y="2067"/>
                  </a:lnTo>
                  <a:lnTo>
                    <a:pt x="1053" y="2337"/>
                  </a:lnTo>
                  <a:lnTo>
                    <a:pt x="1052" y="2378"/>
                  </a:lnTo>
                  <a:lnTo>
                    <a:pt x="1051" y="2418"/>
                  </a:lnTo>
                  <a:lnTo>
                    <a:pt x="1048" y="2457"/>
                  </a:lnTo>
                  <a:lnTo>
                    <a:pt x="1044" y="2495"/>
                  </a:lnTo>
                  <a:lnTo>
                    <a:pt x="1039" y="2530"/>
                  </a:lnTo>
                  <a:lnTo>
                    <a:pt x="1032" y="2565"/>
                  </a:lnTo>
                  <a:lnTo>
                    <a:pt x="1023" y="2598"/>
                  </a:lnTo>
                  <a:lnTo>
                    <a:pt x="1011" y="2629"/>
                  </a:lnTo>
                  <a:lnTo>
                    <a:pt x="998" y="2656"/>
                  </a:lnTo>
                  <a:lnTo>
                    <a:pt x="982" y="2683"/>
                  </a:lnTo>
                  <a:lnTo>
                    <a:pt x="964" y="2706"/>
                  </a:lnTo>
                  <a:lnTo>
                    <a:pt x="944" y="2727"/>
                  </a:lnTo>
                  <a:lnTo>
                    <a:pt x="920" y="2745"/>
                  </a:lnTo>
                  <a:lnTo>
                    <a:pt x="894" y="2761"/>
                  </a:lnTo>
                  <a:lnTo>
                    <a:pt x="864" y="2773"/>
                  </a:lnTo>
                  <a:lnTo>
                    <a:pt x="831" y="2782"/>
                  </a:lnTo>
                  <a:lnTo>
                    <a:pt x="795" y="2787"/>
                  </a:lnTo>
                  <a:lnTo>
                    <a:pt x="756" y="2789"/>
                  </a:lnTo>
                  <a:lnTo>
                    <a:pt x="656" y="2789"/>
                  </a:lnTo>
                  <a:lnTo>
                    <a:pt x="624" y="2811"/>
                  </a:lnTo>
                  <a:lnTo>
                    <a:pt x="592" y="2826"/>
                  </a:lnTo>
                  <a:lnTo>
                    <a:pt x="559" y="2835"/>
                  </a:lnTo>
                  <a:lnTo>
                    <a:pt x="527" y="2838"/>
                  </a:lnTo>
                  <a:lnTo>
                    <a:pt x="494" y="2835"/>
                  </a:lnTo>
                  <a:lnTo>
                    <a:pt x="462" y="2826"/>
                  </a:lnTo>
                  <a:lnTo>
                    <a:pt x="430" y="2811"/>
                  </a:lnTo>
                  <a:lnTo>
                    <a:pt x="399" y="2789"/>
                  </a:lnTo>
                  <a:lnTo>
                    <a:pt x="325" y="2789"/>
                  </a:lnTo>
                  <a:lnTo>
                    <a:pt x="283" y="2787"/>
                  </a:lnTo>
                  <a:lnTo>
                    <a:pt x="244" y="2781"/>
                  </a:lnTo>
                  <a:lnTo>
                    <a:pt x="209" y="2771"/>
                  </a:lnTo>
                  <a:lnTo>
                    <a:pt x="177" y="2757"/>
                  </a:lnTo>
                  <a:lnTo>
                    <a:pt x="147" y="2740"/>
                  </a:lnTo>
                  <a:lnTo>
                    <a:pt x="122" y="2720"/>
                  </a:lnTo>
                  <a:lnTo>
                    <a:pt x="98" y="2697"/>
                  </a:lnTo>
                  <a:lnTo>
                    <a:pt x="78" y="2671"/>
                  </a:lnTo>
                  <a:lnTo>
                    <a:pt x="60" y="2642"/>
                  </a:lnTo>
                  <a:lnTo>
                    <a:pt x="45" y="2610"/>
                  </a:lnTo>
                  <a:lnTo>
                    <a:pt x="33" y="2576"/>
                  </a:lnTo>
                  <a:lnTo>
                    <a:pt x="23" y="2541"/>
                  </a:lnTo>
                  <a:lnTo>
                    <a:pt x="14" y="2504"/>
                  </a:lnTo>
                  <a:lnTo>
                    <a:pt x="7" y="2464"/>
                  </a:lnTo>
                  <a:lnTo>
                    <a:pt x="3" y="2423"/>
                  </a:lnTo>
                  <a:lnTo>
                    <a:pt x="1" y="2381"/>
                  </a:lnTo>
                  <a:lnTo>
                    <a:pt x="0" y="2337"/>
                  </a:lnTo>
                  <a:lnTo>
                    <a:pt x="0" y="2067"/>
                  </a:lnTo>
                  <a:lnTo>
                    <a:pt x="2" y="2021"/>
                  </a:lnTo>
                  <a:lnTo>
                    <a:pt x="9" y="1978"/>
                  </a:lnTo>
                  <a:lnTo>
                    <a:pt x="19" y="1935"/>
                  </a:lnTo>
                  <a:lnTo>
                    <a:pt x="35" y="1894"/>
                  </a:lnTo>
                  <a:lnTo>
                    <a:pt x="52" y="1856"/>
                  </a:lnTo>
                  <a:lnTo>
                    <a:pt x="75" y="1820"/>
                  </a:lnTo>
                  <a:lnTo>
                    <a:pt x="54" y="1810"/>
                  </a:lnTo>
                  <a:lnTo>
                    <a:pt x="36" y="1798"/>
                  </a:lnTo>
                  <a:lnTo>
                    <a:pt x="21" y="1783"/>
                  </a:lnTo>
                  <a:lnTo>
                    <a:pt x="10" y="1764"/>
                  </a:lnTo>
                  <a:lnTo>
                    <a:pt x="2" y="1743"/>
                  </a:lnTo>
                  <a:lnTo>
                    <a:pt x="0" y="1720"/>
                  </a:lnTo>
                  <a:lnTo>
                    <a:pt x="3" y="1696"/>
                  </a:lnTo>
                  <a:lnTo>
                    <a:pt x="11" y="1674"/>
                  </a:lnTo>
                  <a:lnTo>
                    <a:pt x="24" y="1655"/>
                  </a:lnTo>
                  <a:lnTo>
                    <a:pt x="40" y="1639"/>
                  </a:lnTo>
                  <a:lnTo>
                    <a:pt x="59" y="1625"/>
                  </a:lnTo>
                  <a:lnTo>
                    <a:pt x="82" y="1618"/>
                  </a:lnTo>
                  <a:lnTo>
                    <a:pt x="105" y="1615"/>
                  </a:lnTo>
                  <a:lnTo>
                    <a:pt x="82" y="1612"/>
                  </a:lnTo>
                  <a:lnTo>
                    <a:pt x="59" y="1604"/>
                  </a:lnTo>
                  <a:lnTo>
                    <a:pt x="40" y="1592"/>
                  </a:lnTo>
                  <a:lnTo>
                    <a:pt x="24" y="1575"/>
                  </a:lnTo>
                  <a:lnTo>
                    <a:pt x="11" y="1556"/>
                  </a:lnTo>
                  <a:lnTo>
                    <a:pt x="3" y="1533"/>
                  </a:lnTo>
                  <a:lnTo>
                    <a:pt x="0" y="1510"/>
                  </a:lnTo>
                  <a:lnTo>
                    <a:pt x="3" y="1485"/>
                  </a:lnTo>
                  <a:lnTo>
                    <a:pt x="11" y="1463"/>
                  </a:lnTo>
                  <a:lnTo>
                    <a:pt x="24" y="1443"/>
                  </a:lnTo>
                  <a:lnTo>
                    <a:pt x="40" y="1427"/>
                  </a:lnTo>
                  <a:lnTo>
                    <a:pt x="59" y="1415"/>
                  </a:lnTo>
                  <a:lnTo>
                    <a:pt x="82" y="1406"/>
                  </a:lnTo>
                  <a:lnTo>
                    <a:pt x="105" y="1404"/>
                  </a:lnTo>
                  <a:lnTo>
                    <a:pt x="82" y="1401"/>
                  </a:lnTo>
                  <a:lnTo>
                    <a:pt x="59" y="1393"/>
                  </a:lnTo>
                  <a:lnTo>
                    <a:pt x="40" y="1381"/>
                  </a:lnTo>
                  <a:lnTo>
                    <a:pt x="24" y="1364"/>
                  </a:lnTo>
                  <a:lnTo>
                    <a:pt x="11" y="1345"/>
                  </a:lnTo>
                  <a:lnTo>
                    <a:pt x="3" y="1323"/>
                  </a:lnTo>
                  <a:lnTo>
                    <a:pt x="0" y="1298"/>
                  </a:lnTo>
                  <a:lnTo>
                    <a:pt x="3" y="1274"/>
                  </a:lnTo>
                  <a:lnTo>
                    <a:pt x="11" y="1252"/>
                  </a:lnTo>
                  <a:lnTo>
                    <a:pt x="24" y="1233"/>
                  </a:lnTo>
                  <a:lnTo>
                    <a:pt x="40" y="1216"/>
                  </a:lnTo>
                  <a:lnTo>
                    <a:pt x="59" y="1204"/>
                  </a:lnTo>
                  <a:lnTo>
                    <a:pt x="82" y="1196"/>
                  </a:lnTo>
                  <a:lnTo>
                    <a:pt x="105" y="1193"/>
                  </a:lnTo>
                  <a:lnTo>
                    <a:pt x="118" y="1193"/>
                  </a:lnTo>
                  <a:lnTo>
                    <a:pt x="88" y="1158"/>
                  </a:lnTo>
                  <a:lnTo>
                    <a:pt x="62" y="1119"/>
                  </a:lnTo>
                  <a:lnTo>
                    <a:pt x="41" y="1078"/>
                  </a:lnTo>
                  <a:lnTo>
                    <a:pt x="24" y="1034"/>
                  </a:lnTo>
                  <a:lnTo>
                    <a:pt x="10" y="989"/>
                  </a:lnTo>
                  <a:lnTo>
                    <a:pt x="3" y="941"/>
                  </a:lnTo>
                  <a:lnTo>
                    <a:pt x="0" y="892"/>
                  </a:lnTo>
                  <a:lnTo>
                    <a:pt x="0" y="621"/>
                  </a:lnTo>
                  <a:lnTo>
                    <a:pt x="3" y="568"/>
                  </a:lnTo>
                  <a:lnTo>
                    <a:pt x="12" y="517"/>
                  </a:lnTo>
                  <a:lnTo>
                    <a:pt x="28" y="467"/>
                  </a:lnTo>
                  <a:lnTo>
                    <a:pt x="47" y="421"/>
                  </a:lnTo>
                  <a:lnTo>
                    <a:pt x="73" y="377"/>
                  </a:lnTo>
                  <a:lnTo>
                    <a:pt x="102" y="336"/>
                  </a:lnTo>
                  <a:lnTo>
                    <a:pt x="136" y="299"/>
                  </a:lnTo>
                  <a:lnTo>
                    <a:pt x="174" y="266"/>
                  </a:lnTo>
                  <a:lnTo>
                    <a:pt x="216" y="236"/>
                  </a:lnTo>
                  <a:lnTo>
                    <a:pt x="260" y="213"/>
                  </a:lnTo>
                  <a:lnTo>
                    <a:pt x="308" y="193"/>
                  </a:lnTo>
                  <a:lnTo>
                    <a:pt x="357" y="180"/>
                  </a:lnTo>
                  <a:lnTo>
                    <a:pt x="3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75"/>
            <p:cNvSpPr>
              <a:spLocks/>
            </p:cNvSpPr>
            <p:nvPr/>
          </p:nvSpPr>
          <p:spPr bwMode="auto">
            <a:xfrm>
              <a:off x="9320213" y="5778500"/>
              <a:ext cx="77787" cy="44450"/>
            </a:xfrm>
            <a:custGeom>
              <a:avLst/>
              <a:gdLst>
                <a:gd name="T0" fmla="*/ 69 w 433"/>
                <a:gd name="T1" fmla="*/ 0 h 255"/>
                <a:gd name="T2" fmla="*/ 365 w 433"/>
                <a:gd name="T3" fmla="*/ 0 h 255"/>
                <a:gd name="T4" fmla="*/ 382 w 433"/>
                <a:gd name="T5" fmla="*/ 2 h 255"/>
                <a:gd name="T6" fmla="*/ 399 w 433"/>
                <a:gd name="T7" fmla="*/ 9 h 255"/>
                <a:gd name="T8" fmla="*/ 413 w 433"/>
                <a:gd name="T9" fmla="*/ 19 h 255"/>
                <a:gd name="T10" fmla="*/ 423 w 433"/>
                <a:gd name="T11" fmla="*/ 33 h 255"/>
                <a:gd name="T12" fmla="*/ 429 w 433"/>
                <a:gd name="T13" fmla="*/ 50 h 255"/>
                <a:gd name="T14" fmla="*/ 433 w 433"/>
                <a:gd name="T15" fmla="*/ 67 h 255"/>
                <a:gd name="T16" fmla="*/ 433 w 433"/>
                <a:gd name="T17" fmla="*/ 52 h 255"/>
                <a:gd name="T18" fmla="*/ 433 w 433"/>
                <a:gd name="T19" fmla="*/ 64 h 255"/>
                <a:gd name="T20" fmla="*/ 433 w 433"/>
                <a:gd name="T21" fmla="*/ 78 h 255"/>
                <a:gd name="T22" fmla="*/ 433 w 433"/>
                <a:gd name="T23" fmla="*/ 95 h 255"/>
                <a:gd name="T24" fmla="*/ 433 w 433"/>
                <a:gd name="T25" fmla="*/ 113 h 255"/>
                <a:gd name="T26" fmla="*/ 433 w 433"/>
                <a:gd name="T27" fmla="*/ 131 h 255"/>
                <a:gd name="T28" fmla="*/ 430 w 433"/>
                <a:gd name="T29" fmla="*/ 148 h 255"/>
                <a:gd name="T30" fmla="*/ 428 w 433"/>
                <a:gd name="T31" fmla="*/ 164 h 255"/>
                <a:gd name="T32" fmla="*/ 424 w 433"/>
                <a:gd name="T33" fmla="*/ 179 h 255"/>
                <a:gd name="T34" fmla="*/ 419 w 433"/>
                <a:gd name="T35" fmla="*/ 190 h 255"/>
                <a:gd name="T36" fmla="*/ 412 w 433"/>
                <a:gd name="T37" fmla="*/ 197 h 255"/>
                <a:gd name="T38" fmla="*/ 412 w 433"/>
                <a:gd name="T39" fmla="*/ 255 h 255"/>
                <a:gd name="T40" fmla="*/ 21 w 433"/>
                <a:gd name="T41" fmla="*/ 255 h 255"/>
                <a:gd name="T42" fmla="*/ 21 w 433"/>
                <a:gd name="T43" fmla="*/ 198 h 255"/>
                <a:gd name="T44" fmla="*/ 13 w 433"/>
                <a:gd name="T45" fmla="*/ 193 h 255"/>
                <a:gd name="T46" fmla="*/ 8 w 433"/>
                <a:gd name="T47" fmla="*/ 182 h 255"/>
                <a:gd name="T48" fmla="*/ 4 w 433"/>
                <a:gd name="T49" fmla="*/ 168 h 255"/>
                <a:gd name="T50" fmla="*/ 2 w 433"/>
                <a:gd name="T51" fmla="*/ 152 h 255"/>
                <a:gd name="T52" fmla="*/ 1 w 433"/>
                <a:gd name="T53" fmla="*/ 134 h 255"/>
                <a:gd name="T54" fmla="*/ 0 w 433"/>
                <a:gd name="T55" fmla="*/ 115 h 255"/>
                <a:gd name="T56" fmla="*/ 1 w 433"/>
                <a:gd name="T57" fmla="*/ 97 h 255"/>
                <a:gd name="T58" fmla="*/ 1 w 433"/>
                <a:gd name="T59" fmla="*/ 79 h 255"/>
                <a:gd name="T60" fmla="*/ 2 w 433"/>
                <a:gd name="T61" fmla="*/ 64 h 255"/>
                <a:gd name="T62" fmla="*/ 2 w 433"/>
                <a:gd name="T63" fmla="*/ 52 h 255"/>
                <a:gd name="T64" fmla="*/ 2 w 433"/>
                <a:gd name="T65" fmla="*/ 67 h 255"/>
                <a:gd name="T66" fmla="*/ 4 w 433"/>
                <a:gd name="T67" fmla="*/ 50 h 255"/>
                <a:gd name="T68" fmla="*/ 11 w 433"/>
                <a:gd name="T69" fmla="*/ 33 h 255"/>
                <a:gd name="T70" fmla="*/ 21 w 433"/>
                <a:gd name="T71" fmla="*/ 19 h 255"/>
                <a:gd name="T72" fmla="*/ 36 w 433"/>
                <a:gd name="T73" fmla="*/ 9 h 255"/>
                <a:gd name="T74" fmla="*/ 52 w 433"/>
                <a:gd name="T75" fmla="*/ 2 h 255"/>
                <a:gd name="T76" fmla="*/ 69 w 433"/>
                <a:gd name="T77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33" h="255">
                  <a:moveTo>
                    <a:pt x="69" y="0"/>
                  </a:moveTo>
                  <a:lnTo>
                    <a:pt x="365" y="0"/>
                  </a:lnTo>
                  <a:lnTo>
                    <a:pt x="382" y="2"/>
                  </a:lnTo>
                  <a:lnTo>
                    <a:pt x="399" y="9"/>
                  </a:lnTo>
                  <a:lnTo>
                    <a:pt x="413" y="19"/>
                  </a:lnTo>
                  <a:lnTo>
                    <a:pt x="423" y="33"/>
                  </a:lnTo>
                  <a:lnTo>
                    <a:pt x="429" y="50"/>
                  </a:lnTo>
                  <a:lnTo>
                    <a:pt x="433" y="67"/>
                  </a:lnTo>
                  <a:lnTo>
                    <a:pt x="433" y="52"/>
                  </a:lnTo>
                  <a:lnTo>
                    <a:pt x="433" y="64"/>
                  </a:lnTo>
                  <a:lnTo>
                    <a:pt x="433" y="78"/>
                  </a:lnTo>
                  <a:lnTo>
                    <a:pt x="433" y="95"/>
                  </a:lnTo>
                  <a:lnTo>
                    <a:pt x="433" y="113"/>
                  </a:lnTo>
                  <a:lnTo>
                    <a:pt x="433" y="131"/>
                  </a:lnTo>
                  <a:lnTo>
                    <a:pt x="430" y="148"/>
                  </a:lnTo>
                  <a:lnTo>
                    <a:pt x="428" y="164"/>
                  </a:lnTo>
                  <a:lnTo>
                    <a:pt x="424" y="179"/>
                  </a:lnTo>
                  <a:lnTo>
                    <a:pt x="419" y="190"/>
                  </a:lnTo>
                  <a:lnTo>
                    <a:pt x="412" y="197"/>
                  </a:lnTo>
                  <a:lnTo>
                    <a:pt x="412" y="255"/>
                  </a:lnTo>
                  <a:lnTo>
                    <a:pt x="21" y="255"/>
                  </a:lnTo>
                  <a:lnTo>
                    <a:pt x="21" y="198"/>
                  </a:lnTo>
                  <a:lnTo>
                    <a:pt x="13" y="193"/>
                  </a:lnTo>
                  <a:lnTo>
                    <a:pt x="8" y="182"/>
                  </a:lnTo>
                  <a:lnTo>
                    <a:pt x="4" y="168"/>
                  </a:lnTo>
                  <a:lnTo>
                    <a:pt x="2" y="152"/>
                  </a:lnTo>
                  <a:lnTo>
                    <a:pt x="1" y="134"/>
                  </a:lnTo>
                  <a:lnTo>
                    <a:pt x="0" y="115"/>
                  </a:lnTo>
                  <a:lnTo>
                    <a:pt x="1" y="97"/>
                  </a:lnTo>
                  <a:lnTo>
                    <a:pt x="1" y="79"/>
                  </a:lnTo>
                  <a:lnTo>
                    <a:pt x="2" y="64"/>
                  </a:lnTo>
                  <a:lnTo>
                    <a:pt x="2" y="52"/>
                  </a:lnTo>
                  <a:lnTo>
                    <a:pt x="2" y="67"/>
                  </a:lnTo>
                  <a:lnTo>
                    <a:pt x="4" y="50"/>
                  </a:lnTo>
                  <a:lnTo>
                    <a:pt x="11" y="33"/>
                  </a:lnTo>
                  <a:lnTo>
                    <a:pt x="21" y="19"/>
                  </a:lnTo>
                  <a:lnTo>
                    <a:pt x="36" y="9"/>
                  </a:lnTo>
                  <a:lnTo>
                    <a:pt x="52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7" name="Group 236"/>
          <p:cNvGrpSpPr/>
          <p:nvPr/>
        </p:nvGrpSpPr>
        <p:grpSpPr>
          <a:xfrm>
            <a:off x="10146316" y="5840413"/>
            <a:ext cx="309563" cy="415925"/>
            <a:chOff x="10144125" y="5840413"/>
            <a:chExt cx="309563" cy="4159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0" name="Freeform 80"/>
            <p:cNvSpPr>
              <a:spLocks noEditPoints="1"/>
            </p:cNvSpPr>
            <p:nvPr/>
          </p:nvSpPr>
          <p:spPr bwMode="auto">
            <a:xfrm>
              <a:off x="10144125" y="5840413"/>
              <a:ext cx="309563" cy="415925"/>
            </a:xfrm>
            <a:custGeom>
              <a:avLst/>
              <a:gdLst>
                <a:gd name="T0" fmla="*/ 187 w 2343"/>
                <a:gd name="T1" fmla="*/ 186 h 3138"/>
                <a:gd name="T2" fmla="*/ 187 w 2343"/>
                <a:gd name="T3" fmla="*/ 2940 h 3138"/>
                <a:gd name="T4" fmla="*/ 1574 w 2343"/>
                <a:gd name="T5" fmla="*/ 2940 h 3138"/>
                <a:gd name="T6" fmla="*/ 1572 w 2343"/>
                <a:gd name="T7" fmla="*/ 2251 h 3138"/>
                <a:gd name="T8" fmla="*/ 2143 w 2343"/>
                <a:gd name="T9" fmla="*/ 2252 h 3138"/>
                <a:gd name="T10" fmla="*/ 2143 w 2343"/>
                <a:gd name="T11" fmla="*/ 186 h 3138"/>
                <a:gd name="T12" fmla="*/ 187 w 2343"/>
                <a:gd name="T13" fmla="*/ 186 h 3138"/>
                <a:gd name="T14" fmla="*/ 0 w 2343"/>
                <a:gd name="T15" fmla="*/ 0 h 3138"/>
                <a:gd name="T16" fmla="*/ 2343 w 2343"/>
                <a:gd name="T17" fmla="*/ 0 h 3138"/>
                <a:gd name="T18" fmla="*/ 2343 w 2343"/>
                <a:gd name="T19" fmla="*/ 2476 h 3138"/>
                <a:gd name="T20" fmla="*/ 1748 w 2343"/>
                <a:gd name="T21" fmla="*/ 3138 h 3138"/>
                <a:gd name="T22" fmla="*/ 0 w 2343"/>
                <a:gd name="T23" fmla="*/ 3138 h 3138"/>
                <a:gd name="T24" fmla="*/ 0 w 2343"/>
                <a:gd name="T25" fmla="*/ 0 h 3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43" h="3138">
                  <a:moveTo>
                    <a:pt x="187" y="186"/>
                  </a:moveTo>
                  <a:lnTo>
                    <a:pt x="187" y="2940"/>
                  </a:lnTo>
                  <a:lnTo>
                    <a:pt x="1574" y="2940"/>
                  </a:lnTo>
                  <a:lnTo>
                    <a:pt x="1572" y="2251"/>
                  </a:lnTo>
                  <a:lnTo>
                    <a:pt x="2143" y="2252"/>
                  </a:lnTo>
                  <a:lnTo>
                    <a:pt x="2143" y="186"/>
                  </a:lnTo>
                  <a:lnTo>
                    <a:pt x="187" y="186"/>
                  </a:lnTo>
                  <a:close/>
                  <a:moveTo>
                    <a:pt x="0" y="0"/>
                  </a:moveTo>
                  <a:lnTo>
                    <a:pt x="2343" y="0"/>
                  </a:lnTo>
                  <a:lnTo>
                    <a:pt x="2343" y="2476"/>
                  </a:lnTo>
                  <a:lnTo>
                    <a:pt x="1748" y="3138"/>
                  </a:lnTo>
                  <a:lnTo>
                    <a:pt x="0" y="31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81"/>
            <p:cNvSpPr>
              <a:spLocks/>
            </p:cNvSpPr>
            <p:nvPr/>
          </p:nvSpPr>
          <p:spPr bwMode="auto">
            <a:xfrm>
              <a:off x="10269538" y="5957888"/>
              <a:ext cx="87313" cy="79375"/>
            </a:xfrm>
            <a:custGeom>
              <a:avLst/>
              <a:gdLst>
                <a:gd name="T0" fmla="*/ 377 w 669"/>
                <a:gd name="T1" fmla="*/ 0 h 596"/>
                <a:gd name="T2" fmla="*/ 390 w 669"/>
                <a:gd name="T3" fmla="*/ 23 h 596"/>
                <a:gd name="T4" fmla="*/ 404 w 669"/>
                <a:gd name="T5" fmla="*/ 48 h 596"/>
                <a:gd name="T6" fmla="*/ 421 w 669"/>
                <a:gd name="T7" fmla="*/ 77 h 596"/>
                <a:gd name="T8" fmla="*/ 438 w 669"/>
                <a:gd name="T9" fmla="*/ 107 h 596"/>
                <a:gd name="T10" fmla="*/ 456 w 669"/>
                <a:gd name="T11" fmla="*/ 137 h 596"/>
                <a:gd name="T12" fmla="*/ 473 w 669"/>
                <a:gd name="T13" fmla="*/ 169 h 596"/>
                <a:gd name="T14" fmla="*/ 491 w 669"/>
                <a:gd name="T15" fmla="*/ 200 h 596"/>
                <a:gd name="T16" fmla="*/ 508 w 669"/>
                <a:gd name="T17" fmla="*/ 228 h 596"/>
                <a:gd name="T18" fmla="*/ 524 w 669"/>
                <a:gd name="T19" fmla="*/ 256 h 596"/>
                <a:gd name="T20" fmla="*/ 538 w 669"/>
                <a:gd name="T21" fmla="*/ 279 h 596"/>
                <a:gd name="T22" fmla="*/ 550 w 669"/>
                <a:gd name="T23" fmla="*/ 300 h 596"/>
                <a:gd name="T24" fmla="*/ 603 w 669"/>
                <a:gd name="T25" fmla="*/ 394 h 596"/>
                <a:gd name="T26" fmla="*/ 669 w 669"/>
                <a:gd name="T27" fmla="*/ 357 h 596"/>
                <a:gd name="T28" fmla="*/ 660 w 669"/>
                <a:gd name="T29" fmla="*/ 391 h 596"/>
                <a:gd name="T30" fmla="*/ 650 w 669"/>
                <a:gd name="T31" fmla="*/ 427 h 596"/>
                <a:gd name="T32" fmla="*/ 640 w 669"/>
                <a:gd name="T33" fmla="*/ 465 h 596"/>
                <a:gd name="T34" fmla="*/ 631 w 669"/>
                <a:gd name="T35" fmla="*/ 502 h 596"/>
                <a:gd name="T36" fmla="*/ 621 w 669"/>
                <a:gd name="T37" fmla="*/ 538 h 596"/>
                <a:gd name="T38" fmla="*/ 614 w 669"/>
                <a:gd name="T39" fmla="*/ 568 h 596"/>
                <a:gd name="T40" fmla="*/ 607 w 669"/>
                <a:gd name="T41" fmla="*/ 596 h 596"/>
                <a:gd name="T42" fmla="*/ 369 w 669"/>
                <a:gd name="T43" fmla="*/ 535 h 596"/>
                <a:gd name="T44" fmla="*/ 374 w 669"/>
                <a:gd name="T45" fmla="*/ 533 h 596"/>
                <a:gd name="T46" fmla="*/ 377 w 669"/>
                <a:gd name="T47" fmla="*/ 532 h 596"/>
                <a:gd name="T48" fmla="*/ 379 w 669"/>
                <a:gd name="T49" fmla="*/ 531 h 596"/>
                <a:gd name="T50" fmla="*/ 379 w 669"/>
                <a:gd name="T51" fmla="*/ 530 h 596"/>
                <a:gd name="T52" fmla="*/ 431 w 669"/>
                <a:gd name="T53" fmla="*/ 500 h 596"/>
                <a:gd name="T54" fmla="*/ 236 w 669"/>
                <a:gd name="T55" fmla="*/ 161 h 596"/>
                <a:gd name="T56" fmla="*/ 127 w 669"/>
                <a:gd name="T57" fmla="*/ 320 h 596"/>
                <a:gd name="T58" fmla="*/ 0 w 669"/>
                <a:gd name="T59" fmla="*/ 229 h 596"/>
                <a:gd name="T60" fmla="*/ 124 w 669"/>
                <a:gd name="T61" fmla="*/ 68 h 596"/>
                <a:gd name="T62" fmla="*/ 137 w 669"/>
                <a:gd name="T63" fmla="*/ 57 h 596"/>
                <a:gd name="T64" fmla="*/ 150 w 669"/>
                <a:gd name="T65" fmla="*/ 52 h 596"/>
                <a:gd name="T66" fmla="*/ 168 w 669"/>
                <a:gd name="T67" fmla="*/ 48 h 596"/>
                <a:gd name="T68" fmla="*/ 189 w 669"/>
                <a:gd name="T69" fmla="*/ 43 h 596"/>
                <a:gd name="T70" fmla="*/ 212 w 669"/>
                <a:gd name="T71" fmla="*/ 37 h 596"/>
                <a:gd name="T72" fmla="*/ 235 w 669"/>
                <a:gd name="T73" fmla="*/ 32 h 596"/>
                <a:gd name="T74" fmla="*/ 257 w 669"/>
                <a:gd name="T75" fmla="*/ 27 h 596"/>
                <a:gd name="T76" fmla="*/ 278 w 669"/>
                <a:gd name="T77" fmla="*/ 23 h 596"/>
                <a:gd name="T78" fmla="*/ 305 w 669"/>
                <a:gd name="T79" fmla="*/ 17 h 596"/>
                <a:gd name="T80" fmla="*/ 328 w 669"/>
                <a:gd name="T81" fmla="*/ 12 h 596"/>
                <a:gd name="T82" fmla="*/ 348 w 669"/>
                <a:gd name="T83" fmla="*/ 7 h 596"/>
                <a:gd name="T84" fmla="*/ 363 w 669"/>
                <a:gd name="T85" fmla="*/ 3 h 596"/>
                <a:gd name="T86" fmla="*/ 377 w 669"/>
                <a:gd name="T87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69" h="596">
                  <a:moveTo>
                    <a:pt x="377" y="0"/>
                  </a:moveTo>
                  <a:lnTo>
                    <a:pt x="390" y="23"/>
                  </a:lnTo>
                  <a:lnTo>
                    <a:pt x="404" y="48"/>
                  </a:lnTo>
                  <a:lnTo>
                    <a:pt x="421" y="77"/>
                  </a:lnTo>
                  <a:lnTo>
                    <a:pt x="438" y="107"/>
                  </a:lnTo>
                  <a:lnTo>
                    <a:pt x="456" y="137"/>
                  </a:lnTo>
                  <a:lnTo>
                    <a:pt x="473" y="169"/>
                  </a:lnTo>
                  <a:lnTo>
                    <a:pt x="491" y="200"/>
                  </a:lnTo>
                  <a:lnTo>
                    <a:pt x="508" y="228"/>
                  </a:lnTo>
                  <a:lnTo>
                    <a:pt x="524" y="256"/>
                  </a:lnTo>
                  <a:lnTo>
                    <a:pt x="538" y="279"/>
                  </a:lnTo>
                  <a:lnTo>
                    <a:pt x="550" y="300"/>
                  </a:lnTo>
                  <a:lnTo>
                    <a:pt x="603" y="394"/>
                  </a:lnTo>
                  <a:lnTo>
                    <a:pt x="669" y="357"/>
                  </a:lnTo>
                  <a:lnTo>
                    <a:pt x="660" y="391"/>
                  </a:lnTo>
                  <a:lnTo>
                    <a:pt x="650" y="427"/>
                  </a:lnTo>
                  <a:lnTo>
                    <a:pt x="640" y="465"/>
                  </a:lnTo>
                  <a:lnTo>
                    <a:pt x="631" y="502"/>
                  </a:lnTo>
                  <a:lnTo>
                    <a:pt x="621" y="538"/>
                  </a:lnTo>
                  <a:lnTo>
                    <a:pt x="614" y="568"/>
                  </a:lnTo>
                  <a:lnTo>
                    <a:pt x="607" y="596"/>
                  </a:lnTo>
                  <a:lnTo>
                    <a:pt x="369" y="535"/>
                  </a:lnTo>
                  <a:lnTo>
                    <a:pt x="374" y="533"/>
                  </a:lnTo>
                  <a:lnTo>
                    <a:pt x="377" y="532"/>
                  </a:lnTo>
                  <a:lnTo>
                    <a:pt x="379" y="531"/>
                  </a:lnTo>
                  <a:lnTo>
                    <a:pt x="379" y="530"/>
                  </a:lnTo>
                  <a:lnTo>
                    <a:pt x="431" y="500"/>
                  </a:lnTo>
                  <a:lnTo>
                    <a:pt x="236" y="161"/>
                  </a:lnTo>
                  <a:lnTo>
                    <a:pt x="127" y="320"/>
                  </a:lnTo>
                  <a:lnTo>
                    <a:pt x="0" y="229"/>
                  </a:lnTo>
                  <a:lnTo>
                    <a:pt x="124" y="68"/>
                  </a:lnTo>
                  <a:lnTo>
                    <a:pt x="137" y="57"/>
                  </a:lnTo>
                  <a:lnTo>
                    <a:pt x="150" y="52"/>
                  </a:lnTo>
                  <a:lnTo>
                    <a:pt x="168" y="48"/>
                  </a:lnTo>
                  <a:lnTo>
                    <a:pt x="189" y="43"/>
                  </a:lnTo>
                  <a:lnTo>
                    <a:pt x="212" y="37"/>
                  </a:lnTo>
                  <a:lnTo>
                    <a:pt x="235" y="32"/>
                  </a:lnTo>
                  <a:lnTo>
                    <a:pt x="257" y="27"/>
                  </a:lnTo>
                  <a:lnTo>
                    <a:pt x="278" y="23"/>
                  </a:lnTo>
                  <a:lnTo>
                    <a:pt x="305" y="17"/>
                  </a:lnTo>
                  <a:lnTo>
                    <a:pt x="328" y="12"/>
                  </a:lnTo>
                  <a:lnTo>
                    <a:pt x="348" y="7"/>
                  </a:lnTo>
                  <a:lnTo>
                    <a:pt x="363" y="3"/>
                  </a:lnTo>
                  <a:lnTo>
                    <a:pt x="3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82"/>
            <p:cNvSpPr>
              <a:spLocks/>
            </p:cNvSpPr>
            <p:nvPr/>
          </p:nvSpPr>
          <p:spPr bwMode="auto">
            <a:xfrm>
              <a:off x="10287000" y="6048375"/>
              <a:ext cx="93663" cy="68263"/>
            </a:xfrm>
            <a:custGeom>
              <a:avLst/>
              <a:gdLst>
                <a:gd name="T0" fmla="*/ 620 w 705"/>
                <a:gd name="T1" fmla="*/ 0 h 516"/>
                <a:gd name="T2" fmla="*/ 701 w 705"/>
                <a:gd name="T3" fmla="*/ 188 h 516"/>
                <a:gd name="T4" fmla="*/ 705 w 705"/>
                <a:gd name="T5" fmla="*/ 209 h 516"/>
                <a:gd name="T6" fmla="*/ 702 w 705"/>
                <a:gd name="T7" fmla="*/ 224 h 516"/>
                <a:gd name="T8" fmla="*/ 696 w 705"/>
                <a:gd name="T9" fmla="*/ 241 h 516"/>
                <a:gd name="T10" fmla="*/ 690 w 705"/>
                <a:gd name="T11" fmla="*/ 261 h 516"/>
                <a:gd name="T12" fmla="*/ 684 w 705"/>
                <a:gd name="T13" fmla="*/ 282 h 516"/>
                <a:gd name="T14" fmla="*/ 677 w 705"/>
                <a:gd name="T15" fmla="*/ 303 h 516"/>
                <a:gd name="T16" fmla="*/ 671 w 705"/>
                <a:gd name="T17" fmla="*/ 325 h 516"/>
                <a:gd name="T18" fmla="*/ 665 w 705"/>
                <a:gd name="T19" fmla="*/ 343 h 516"/>
                <a:gd name="T20" fmla="*/ 656 w 705"/>
                <a:gd name="T21" fmla="*/ 371 h 516"/>
                <a:gd name="T22" fmla="*/ 649 w 705"/>
                <a:gd name="T23" fmla="*/ 393 h 516"/>
                <a:gd name="T24" fmla="*/ 643 w 705"/>
                <a:gd name="T25" fmla="*/ 413 h 516"/>
                <a:gd name="T26" fmla="*/ 639 w 705"/>
                <a:gd name="T27" fmla="*/ 428 h 516"/>
                <a:gd name="T28" fmla="*/ 635 w 705"/>
                <a:gd name="T29" fmla="*/ 441 h 516"/>
                <a:gd name="T30" fmla="*/ 179 w 705"/>
                <a:gd name="T31" fmla="*/ 441 h 516"/>
                <a:gd name="T32" fmla="*/ 179 w 705"/>
                <a:gd name="T33" fmla="*/ 516 h 516"/>
                <a:gd name="T34" fmla="*/ 156 w 705"/>
                <a:gd name="T35" fmla="*/ 494 h 516"/>
                <a:gd name="T36" fmla="*/ 132 w 705"/>
                <a:gd name="T37" fmla="*/ 471 h 516"/>
                <a:gd name="T38" fmla="*/ 108 w 705"/>
                <a:gd name="T39" fmla="*/ 447 h 516"/>
                <a:gd name="T40" fmla="*/ 83 w 705"/>
                <a:gd name="T41" fmla="*/ 424 h 516"/>
                <a:gd name="T42" fmla="*/ 60 w 705"/>
                <a:gd name="T43" fmla="*/ 400 h 516"/>
                <a:gd name="T44" fmla="*/ 37 w 705"/>
                <a:gd name="T45" fmla="*/ 380 h 516"/>
                <a:gd name="T46" fmla="*/ 18 w 705"/>
                <a:gd name="T47" fmla="*/ 361 h 516"/>
                <a:gd name="T48" fmla="*/ 0 w 705"/>
                <a:gd name="T49" fmla="*/ 344 h 516"/>
                <a:gd name="T50" fmla="*/ 171 w 705"/>
                <a:gd name="T51" fmla="*/ 170 h 516"/>
                <a:gd name="T52" fmla="*/ 171 w 705"/>
                <a:gd name="T53" fmla="*/ 240 h 516"/>
                <a:gd name="T54" fmla="*/ 564 w 705"/>
                <a:gd name="T55" fmla="*/ 240 h 516"/>
                <a:gd name="T56" fmla="*/ 478 w 705"/>
                <a:gd name="T57" fmla="*/ 65 h 516"/>
                <a:gd name="T58" fmla="*/ 620 w 705"/>
                <a:gd name="T59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05" h="516">
                  <a:moveTo>
                    <a:pt x="620" y="0"/>
                  </a:moveTo>
                  <a:lnTo>
                    <a:pt x="701" y="188"/>
                  </a:lnTo>
                  <a:lnTo>
                    <a:pt x="705" y="209"/>
                  </a:lnTo>
                  <a:lnTo>
                    <a:pt x="702" y="224"/>
                  </a:lnTo>
                  <a:lnTo>
                    <a:pt x="696" y="241"/>
                  </a:lnTo>
                  <a:lnTo>
                    <a:pt x="690" y="261"/>
                  </a:lnTo>
                  <a:lnTo>
                    <a:pt x="684" y="282"/>
                  </a:lnTo>
                  <a:lnTo>
                    <a:pt x="677" y="303"/>
                  </a:lnTo>
                  <a:lnTo>
                    <a:pt x="671" y="325"/>
                  </a:lnTo>
                  <a:lnTo>
                    <a:pt x="665" y="343"/>
                  </a:lnTo>
                  <a:lnTo>
                    <a:pt x="656" y="371"/>
                  </a:lnTo>
                  <a:lnTo>
                    <a:pt x="649" y="393"/>
                  </a:lnTo>
                  <a:lnTo>
                    <a:pt x="643" y="413"/>
                  </a:lnTo>
                  <a:lnTo>
                    <a:pt x="639" y="428"/>
                  </a:lnTo>
                  <a:lnTo>
                    <a:pt x="635" y="441"/>
                  </a:lnTo>
                  <a:lnTo>
                    <a:pt x="179" y="441"/>
                  </a:lnTo>
                  <a:lnTo>
                    <a:pt x="179" y="516"/>
                  </a:lnTo>
                  <a:lnTo>
                    <a:pt x="156" y="494"/>
                  </a:lnTo>
                  <a:lnTo>
                    <a:pt x="132" y="471"/>
                  </a:lnTo>
                  <a:lnTo>
                    <a:pt x="108" y="447"/>
                  </a:lnTo>
                  <a:lnTo>
                    <a:pt x="83" y="424"/>
                  </a:lnTo>
                  <a:lnTo>
                    <a:pt x="60" y="400"/>
                  </a:lnTo>
                  <a:lnTo>
                    <a:pt x="37" y="380"/>
                  </a:lnTo>
                  <a:lnTo>
                    <a:pt x="18" y="361"/>
                  </a:lnTo>
                  <a:lnTo>
                    <a:pt x="0" y="344"/>
                  </a:lnTo>
                  <a:lnTo>
                    <a:pt x="171" y="170"/>
                  </a:lnTo>
                  <a:lnTo>
                    <a:pt x="171" y="240"/>
                  </a:lnTo>
                  <a:lnTo>
                    <a:pt x="564" y="240"/>
                  </a:lnTo>
                  <a:lnTo>
                    <a:pt x="478" y="65"/>
                  </a:lnTo>
                  <a:lnTo>
                    <a:pt x="6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83"/>
            <p:cNvSpPr>
              <a:spLocks/>
            </p:cNvSpPr>
            <p:nvPr/>
          </p:nvSpPr>
          <p:spPr bwMode="auto">
            <a:xfrm>
              <a:off x="10218738" y="6007100"/>
              <a:ext cx="58738" cy="93663"/>
            </a:xfrm>
            <a:custGeom>
              <a:avLst/>
              <a:gdLst>
                <a:gd name="T0" fmla="*/ 359 w 445"/>
                <a:gd name="T1" fmla="*/ 0 h 704"/>
                <a:gd name="T2" fmla="*/ 445 w 445"/>
                <a:gd name="T3" fmla="*/ 228 h 704"/>
                <a:gd name="T4" fmla="*/ 441 w 445"/>
                <a:gd name="T5" fmla="*/ 226 h 704"/>
                <a:gd name="T6" fmla="*/ 439 w 445"/>
                <a:gd name="T7" fmla="*/ 225 h 704"/>
                <a:gd name="T8" fmla="*/ 437 w 445"/>
                <a:gd name="T9" fmla="*/ 224 h 704"/>
                <a:gd name="T10" fmla="*/ 436 w 445"/>
                <a:gd name="T11" fmla="*/ 224 h 704"/>
                <a:gd name="T12" fmla="*/ 381 w 445"/>
                <a:gd name="T13" fmla="*/ 198 h 704"/>
                <a:gd name="T14" fmla="*/ 357 w 445"/>
                <a:gd name="T15" fmla="*/ 252 h 704"/>
                <a:gd name="T16" fmla="*/ 356 w 445"/>
                <a:gd name="T17" fmla="*/ 254 h 704"/>
                <a:gd name="T18" fmla="*/ 352 w 445"/>
                <a:gd name="T19" fmla="*/ 260 h 704"/>
                <a:gd name="T20" fmla="*/ 347 w 445"/>
                <a:gd name="T21" fmla="*/ 270 h 704"/>
                <a:gd name="T22" fmla="*/ 341 w 445"/>
                <a:gd name="T23" fmla="*/ 284 h 704"/>
                <a:gd name="T24" fmla="*/ 333 w 445"/>
                <a:gd name="T25" fmla="*/ 300 h 704"/>
                <a:gd name="T26" fmla="*/ 214 w 445"/>
                <a:gd name="T27" fmla="*/ 552 h 704"/>
                <a:gd name="T28" fmla="*/ 406 w 445"/>
                <a:gd name="T29" fmla="*/ 549 h 704"/>
                <a:gd name="T30" fmla="*/ 404 w 445"/>
                <a:gd name="T31" fmla="*/ 704 h 704"/>
                <a:gd name="T32" fmla="*/ 199 w 445"/>
                <a:gd name="T33" fmla="*/ 696 h 704"/>
                <a:gd name="T34" fmla="*/ 184 w 445"/>
                <a:gd name="T35" fmla="*/ 693 h 704"/>
                <a:gd name="T36" fmla="*/ 176 w 445"/>
                <a:gd name="T37" fmla="*/ 686 h 704"/>
                <a:gd name="T38" fmla="*/ 163 w 445"/>
                <a:gd name="T39" fmla="*/ 676 h 704"/>
                <a:gd name="T40" fmla="*/ 150 w 445"/>
                <a:gd name="T41" fmla="*/ 664 h 704"/>
                <a:gd name="T42" fmla="*/ 135 w 445"/>
                <a:gd name="T43" fmla="*/ 651 h 704"/>
                <a:gd name="T44" fmla="*/ 120 w 445"/>
                <a:gd name="T45" fmla="*/ 637 h 704"/>
                <a:gd name="T46" fmla="*/ 105 w 445"/>
                <a:gd name="T47" fmla="*/ 622 h 704"/>
                <a:gd name="T48" fmla="*/ 89 w 445"/>
                <a:gd name="T49" fmla="*/ 609 h 704"/>
                <a:gd name="T50" fmla="*/ 76 w 445"/>
                <a:gd name="T51" fmla="*/ 597 h 704"/>
                <a:gd name="T52" fmla="*/ 55 w 445"/>
                <a:gd name="T53" fmla="*/ 579 h 704"/>
                <a:gd name="T54" fmla="*/ 38 w 445"/>
                <a:gd name="T55" fmla="*/ 562 h 704"/>
                <a:gd name="T56" fmla="*/ 22 w 445"/>
                <a:gd name="T57" fmla="*/ 549 h 704"/>
                <a:gd name="T58" fmla="*/ 10 w 445"/>
                <a:gd name="T59" fmla="*/ 538 h 704"/>
                <a:gd name="T60" fmla="*/ 0 w 445"/>
                <a:gd name="T61" fmla="*/ 528 h 704"/>
                <a:gd name="T62" fmla="*/ 13 w 445"/>
                <a:gd name="T63" fmla="*/ 502 h 704"/>
                <a:gd name="T64" fmla="*/ 27 w 445"/>
                <a:gd name="T65" fmla="*/ 470 h 704"/>
                <a:gd name="T66" fmla="*/ 43 w 445"/>
                <a:gd name="T67" fmla="*/ 437 h 704"/>
                <a:gd name="T68" fmla="*/ 60 w 445"/>
                <a:gd name="T69" fmla="*/ 402 h 704"/>
                <a:gd name="T70" fmla="*/ 77 w 445"/>
                <a:gd name="T71" fmla="*/ 365 h 704"/>
                <a:gd name="T72" fmla="*/ 94 w 445"/>
                <a:gd name="T73" fmla="*/ 330 h 704"/>
                <a:gd name="T74" fmla="*/ 110 w 445"/>
                <a:gd name="T75" fmla="*/ 297 h 704"/>
                <a:gd name="T76" fmla="*/ 125 w 445"/>
                <a:gd name="T77" fmla="*/ 265 h 704"/>
                <a:gd name="T78" fmla="*/ 148 w 445"/>
                <a:gd name="T79" fmla="*/ 217 h 704"/>
                <a:gd name="T80" fmla="*/ 155 w 445"/>
                <a:gd name="T81" fmla="*/ 201 h 704"/>
                <a:gd name="T82" fmla="*/ 161 w 445"/>
                <a:gd name="T83" fmla="*/ 189 h 704"/>
                <a:gd name="T84" fmla="*/ 165 w 445"/>
                <a:gd name="T85" fmla="*/ 180 h 704"/>
                <a:gd name="T86" fmla="*/ 168 w 445"/>
                <a:gd name="T87" fmla="*/ 174 h 704"/>
                <a:gd name="T88" fmla="*/ 168 w 445"/>
                <a:gd name="T89" fmla="*/ 172 h 704"/>
                <a:gd name="T90" fmla="*/ 194 w 445"/>
                <a:gd name="T91" fmla="*/ 119 h 704"/>
                <a:gd name="T92" fmla="*/ 127 w 445"/>
                <a:gd name="T93" fmla="*/ 87 h 704"/>
                <a:gd name="T94" fmla="*/ 156 w 445"/>
                <a:gd name="T95" fmla="*/ 76 h 704"/>
                <a:gd name="T96" fmla="*/ 188 w 445"/>
                <a:gd name="T97" fmla="*/ 65 h 704"/>
                <a:gd name="T98" fmla="*/ 220 w 445"/>
                <a:gd name="T99" fmla="*/ 52 h 704"/>
                <a:gd name="T100" fmla="*/ 251 w 445"/>
                <a:gd name="T101" fmla="*/ 41 h 704"/>
                <a:gd name="T102" fmla="*/ 282 w 445"/>
                <a:gd name="T103" fmla="*/ 29 h 704"/>
                <a:gd name="T104" fmla="*/ 310 w 445"/>
                <a:gd name="T105" fmla="*/ 19 h 704"/>
                <a:gd name="T106" fmla="*/ 337 w 445"/>
                <a:gd name="T107" fmla="*/ 8 h 704"/>
                <a:gd name="T108" fmla="*/ 359 w 445"/>
                <a:gd name="T10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5" h="704">
                  <a:moveTo>
                    <a:pt x="359" y="0"/>
                  </a:moveTo>
                  <a:lnTo>
                    <a:pt x="445" y="228"/>
                  </a:lnTo>
                  <a:lnTo>
                    <a:pt x="441" y="226"/>
                  </a:lnTo>
                  <a:lnTo>
                    <a:pt x="439" y="225"/>
                  </a:lnTo>
                  <a:lnTo>
                    <a:pt x="437" y="224"/>
                  </a:lnTo>
                  <a:lnTo>
                    <a:pt x="436" y="224"/>
                  </a:lnTo>
                  <a:lnTo>
                    <a:pt x="381" y="198"/>
                  </a:lnTo>
                  <a:lnTo>
                    <a:pt x="357" y="252"/>
                  </a:lnTo>
                  <a:lnTo>
                    <a:pt x="356" y="254"/>
                  </a:lnTo>
                  <a:lnTo>
                    <a:pt x="352" y="260"/>
                  </a:lnTo>
                  <a:lnTo>
                    <a:pt x="347" y="270"/>
                  </a:lnTo>
                  <a:lnTo>
                    <a:pt x="341" y="284"/>
                  </a:lnTo>
                  <a:lnTo>
                    <a:pt x="333" y="300"/>
                  </a:lnTo>
                  <a:lnTo>
                    <a:pt x="214" y="552"/>
                  </a:lnTo>
                  <a:lnTo>
                    <a:pt x="406" y="549"/>
                  </a:lnTo>
                  <a:lnTo>
                    <a:pt x="404" y="704"/>
                  </a:lnTo>
                  <a:lnTo>
                    <a:pt x="199" y="696"/>
                  </a:lnTo>
                  <a:lnTo>
                    <a:pt x="184" y="693"/>
                  </a:lnTo>
                  <a:lnTo>
                    <a:pt x="176" y="686"/>
                  </a:lnTo>
                  <a:lnTo>
                    <a:pt x="163" y="676"/>
                  </a:lnTo>
                  <a:lnTo>
                    <a:pt x="150" y="664"/>
                  </a:lnTo>
                  <a:lnTo>
                    <a:pt x="135" y="651"/>
                  </a:lnTo>
                  <a:lnTo>
                    <a:pt x="120" y="637"/>
                  </a:lnTo>
                  <a:lnTo>
                    <a:pt x="105" y="622"/>
                  </a:lnTo>
                  <a:lnTo>
                    <a:pt x="89" y="609"/>
                  </a:lnTo>
                  <a:lnTo>
                    <a:pt x="76" y="597"/>
                  </a:lnTo>
                  <a:lnTo>
                    <a:pt x="55" y="579"/>
                  </a:lnTo>
                  <a:lnTo>
                    <a:pt x="38" y="562"/>
                  </a:lnTo>
                  <a:lnTo>
                    <a:pt x="22" y="549"/>
                  </a:lnTo>
                  <a:lnTo>
                    <a:pt x="10" y="538"/>
                  </a:lnTo>
                  <a:lnTo>
                    <a:pt x="0" y="528"/>
                  </a:lnTo>
                  <a:lnTo>
                    <a:pt x="13" y="502"/>
                  </a:lnTo>
                  <a:lnTo>
                    <a:pt x="27" y="470"/>
                  </a:lnTo>
                  <a:lnTo>
                    <a:pt x="43" y="437"/>
                  </a:lnTo>
                  <a:lnTo>
                    <a:pt x="60" y="402"/>
                  </a:lnTo>
                  <a:lnTo>
                    <a:pt x="77" y="365"/>
                  </a:lnTo>
                  <a:lnTo>
                    <a:pt x="94" y="330"/>
                  </a:lnTo>
                  <a:lnTo>
                    <a:pt x="110" y="297"/>
                  </a:lnTo>
                  <a:lnTo>
                    <a:pt x="125" y="265"/>
                  </a:lnTo>
                  <a:lnTo>
                    <a:pt x="148" y="217"/>
                  </a:lnTo>
                  <a:lnTo>
                    <a:pt x="155" y="201"/>
                  </a:lnTo>
                  <a:lnTo>
                    <a:pt x="161" y="189"/>
                  </a:lnTo>
                  <a:lnTo>
                    <a:pt x="165" y="180"/>
                  </a:lnTo>
                  <a:lnTo>
                    <a:pt x="168" y="174"/>
                  </a:lnTo>
                  <a:lnTo>
                    <a:pt x="168" y="172"/>
                  </a:lnTo>
                  <a:lnTo>
                    <a:pt x="194" y="119"/>
                  </a:lnTo>
                  <a:lnTo>
                    <a:pt x="127" y="87"/>
                  </a:lnTo>
                  <a:lnTo>
                    <a:pt x="156" y="76"/>
                  </a:lnTo>
                  <a:lnTo>
                    <a:pt x="188" y="65"/>
                  </a:lnTo>
                  <a:lnTo>
                    <a:pt x="220" y="52"/>
                  </a:lnTo>
                  <a:lnTo>
                    <a:pt x="251" y="41"/>
                  </a:lnTo>
                  <a:lnTo>
                    <a:pt x="282" y="29"/>
                  </a:lnTo>
                  <a:lnTo>
                    <a:pt x="310" y="19"/>
                  </a:lnTo>
                  <a:lnTo>
                    <a:pt x="337" y="8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11083402" y="5832475"/>
            <a:ext cx="306388" cy="431800"/>
            <a:chOff x="11079163" y="5832475"/>
            <a:chExt cx="306388" cy="431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7" name="Freeform 88"/>
            <p:cNvSpPr>
              <a:spLocks noEditPoints="1"/>
            </p:cNvSpPr>
            <p:nvPr/>
          </p:nvSpPr>
          <p:spPr bwMode="auto">
            <a:xfrm>
              <a:off x="11079163" y="5832475"/>
              <a:ext cx="306388" cy="431800"/>
            </a:xfrm>
            <a:custGeom>
              <a:avLst/>
              <a:gdLst>
                <a:gd name="T0" fmla="*/ 1882 w 2313"/>
                <a:gd name="T1" fmla="*/ 2139 h 3260"/>
                <a:gd name="T2" fmla="*/ 1014 w 2313"/>
                <a:gd name="T3" fmla="*/ 2297 h 3260"/>
                <a:gd name="T4" fmla="*/ 1093 w 2313"/>
                <a:gd name="T5" fmla="*/ 2373 h 3260"/>
                <a:gd name="T6" fmla="*/ 1191 w 2313"/>
                <a:gd name="T7" fmla="*/ 2466 h 3260"/>
                <a:gd name="T8" fmla="*/ 1288 w 2313"/>
                <a:gd name="T9" fmla="*/ 2558 h 3260"/>
                <a:gd name="T10" fmla="*/ 1995 w 2313"/>
                <a:gd name="T11" fmla="*/ 2429 h 3260"/>
                <a:gd name="T12" fmla="*/ 2015 w 2313"/>
                <a:gd name="T13" fmla="*/ 2361 h 3260"/>
                <a:gd name="T14" fmla="*/ 2044 w 2313"/>
                <a:gd name="T15" fmla="*/ 2271 h 3260"/>
                <a:gd name="T16" fmla="*/ 2071 w 2313"/>
                <a:gd name="T17" fmla="*/ 2187 h 3260"/>
                <a:gd name="T18" fmla="*/ 2094 w 2313"/>
                <a:gd name="T19" fmla="*/ 2111 h 3260"/>
                <a:gd name="T20" fmla="*/ 1969 w 2313"/>
                <a:gd name="T21" fmla="*/ 1774 h 3260"/>
                <a:gd name="T22" fmla="*/ 704 w 2313"/>
                <a:gd name="T23" fmla="*/ 1320 h 3260"/>
                <a:gd name="T24" fmla="*/ 580 w 2313"/>
                <a:gd name="T25" fmla="*/ 1366 h 3260"/>
                <a:gd name="T26" fmla="*/ 450 w 2313"/>
                <a:gd name="T27" fmla="*/ 1413 h 3260"/>
                <a:gd name="T28" fmla="*/ 475 w 2313"/>
                <a:gd name="T29" fmla="*/ 1557 h 3260"/>
                <a:gd name="T30" fmla="*/ 467 w 2313"/>
                <a:gd name="T31" fmla="*/ 1575 h 3260"/>
                <a:gd name="T32" fmla="*/ 443 w 2313"/>
                <a:gd name="T33" fmla="*/ 1624 h 3260"/>
                <a:gd name="T34" fmla="*/ 369 w 2313"/>
                <a:gd name="T35" fmla="*/ 1776 h 3260"/>
                <a:gd name="T36" fmla="*/ 308 w 2313"/>
                <a:gd name="T37" fmla="*/ 1905 h 3260"/>
                <a:gd name="T38" fmla="*/ 248 w 2313"/>
                <a:gd name="T39" fmla="*/ 2029 h 3260"/>
                <a:gd name="T40" fmla="*/ 228 w 2313"/>
                <a:gd name="T41" fmla="*/ 2110 h 3260"/>
                <a:gd name="T42" fmla="*/ 281 w 2313"/>
                <a:gd name="T43" fmla="*/ 2156 h 3260"/>
                <a:gd name="T44" fmla="*/ 351 w 2313"/>
                <a:gd name="T45" fmla="*/ 2219 h 3260"/>
                <a:gd name="T46" fmla="*/ 413 w 2313"/>
                <a:gd name="T47" fmla="*/ 2275 h 3260"/>
                <a:gd name="T48" fmla="*/ 471 w 2313"/>
                <a:gd name="T49" fmla="*/ 2325 h 3260"/>
                <a:gd name="T50" fmla="*/ 522 w 2313"/>
                <a:gd name="T51" fmla="*/ 2353 h 3260"/>
                <a:gd name="T52" fmla="*/ 543 w 2313"/>
                <a:gd name="T53" fmla="*/ 2133 h 3260"/>
                <a:gd name="T54" fmla="*/ 746 w 2313"/>
                <a:gd name="T55" fmla="*/ 1713 h 3260"/>
                <a:gd name="T56" fmla="*/ 762 w 2313"/>
                <a:gd name="T57" fmla="*/ 1680 h 3260"/>
                <a:gd name="T58" fmla="*/ 887 w 2313"/>
                <a:gd name="T59" fmla="*/ 1634 h 3260"/>
                <a:gd name="T60" fmla="*/ 892 w 2313"/>
                <a:gd name="T61" fmla="*/ 1638 h 3260"/>
                <a:gd name="T62" fmla="*/ 769 w 2313"/>
                <a:gd name="T63" fmla="*/ 1297 h 3260"/>
                <a:gd name="T64" fmla="*/ 1333 w 2313"/>
                <a:gd name="T65" fmla="*/ 748 h 3260"/>
                <a:gd name="T66" fmla="*/ 1225 w 2313"/>
                <a:gd name="T67" fmla="*/ 771 h 3260"/>
                <a:gd name="T68" fmla="*/ 1136 w 2313"/>
                <a:gd name="T69" fmla="*/ 790 h 3260"/>
                <a:gd name="T70" fmla="*/ 1049 w 2313"/>
                <a:gd name="T71" fmla="*/ 811 h 3260"/>
                <a:gd name="T72" fmla="*/ 987 w 2313"/>
                <a:gd name="T73" fmla="*/ 839 h 3260"/>
                <a:gd name="T74" fmla="*/ 1160 w 2313"/>
                <a:gd name="T75" fmla="*/ 980 h 3260"/>
                <a:gd name="T76" fmla="*/ 1380 w 2313"/>
                <a:gd name="T77" fmla="*/ 1541 h 3260"/>
                <a:gd name="T78" fmla="*/ 1372 w 2313"/>
                <a:gd name="T79" fmla="*/ 1547 h 3260"/>
                <a:gd name="T80" fmla="*/ 1740 w 2313"/>
                <a:gd name="T81" fmla="*/ 1611 h 3260"/>
                <a:gd name="T82" fmla="*/ 1770 w 2313"/>
                <a:gd name="T83" fmla="*/ 1494 h 3260"/>
                <a:gd name="T84" fmla="*/ 1805 w 2313"/>
                <a:gd name="T85" fmla="*/ 1361 h 3260"/>
                <a:gd name="T86" fmla="*/ 1726 w 2313"/>
                <a:gd name="T87" fmla="*/ 1334 h 3260"/>
                <a:gd name="T88" fmla="*/ 1610 w 2313"/>
                <a:gd name="T89" fmla="*/ 1134 h 3260"/>
                <a:gd name="T90" fmla="*/ 1544 w 2313"/>
                <a:gd name="T91" fmla="*/ 1022 h 3260"/>
                <a:gd name="T92" fmla="*/ 1472 w 2313"/>
                <a:gd name="T93" fmla="*/ 898 h 3260"/>
                <a:gd name="T94" fmla="*/ 1412 w 2313"/>
                <a:gd name="T95" fmla="*/ 794 h 3260"/>
                <a:gd name="T96" fmla="*/ 0 w 2313"/>
                <a:gd name="T97" fmla="*/ 0 h 3260"/>
                <a:gd name="T98" fmla="*/ 1607 w 2313"/>
                <a:gd name="T99" fmla="*/ 578 h 3260"/>
                <a:gd name="T100" fmla="*/ 1639 w 2313"/>
                <a:gd name="T101" fmla="*/ 610 h 3260"/>
                <a:gd name="T102" fmla="*/ 2313 w 2313"/>
                <a:gd name="T103" fmla="*/ 3260 h 3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13" h="3260">
                  <a:moveTo>
                    <a:pt x="1969" y="1774"/>
                  </a:moveTo>
                  <a:lnTo>
                    <a:pt x="1750" y="1874"/>
                  </a:lnTo>
                  <a:lnTo>
                    <a:pt x="1882" y="2139"/>
                  </a:lnTo>
                  <a:lnTo>
                    <a:pt x="1277" y="2139"/>
                  </a:lnTo>
                  <a:lnTo>
                    <a:pt x="1277" y="2032"/>
                  </a:lnTo>
                  <a:lnTo>
                    <a:pt x="1014" y="2297"/>
                  </a:lnTo>
                  <a:lnTo>
                    <a:pt x="1037" y="2319"/>
                  </a:lnTo>
                  <a:lnTo>
                    <a:pt x="1064" y="2344"/>
                  </a:lnTo>
                  <a:lnTo>
                    <a:pt x="1093" y="2373"/>
                  </a:lnTo>
                  <a:lnTo>
                    <a:pt x="1124" y="2403"/>
                  </a:lnTo>
                  <a:lnTo>
                    <a:pt x="1158" y="2434"/>
                  </a:lnTo>
                  <a:lnTo>
                    <a:pt x="1191" y="2466"/>
                  </a:lnTo>
                  <a:lnTo>
                    <a:pt x="1225" y="2498"/>
                  </a:lnTo>
                  <a:lnTo>
                    <a:pt x="1257" y="2529"/>
                  </a:lnTo>
                  <a:lnTo>
                    <a:pt x="1288" y="2558"/>
                  </a:lnTo>
                  <a:lnTo>
                    <a:pt x="1288" y="2445"/>
                  </a:lnTo>
                  <a:lnTo>
                    <a:pt x="1990" y="2445"/>
                  </a:lnTo>
                  <a:lnTo>
                    <a:pt x="1995" y="2429"/>
                  </a:lnTo>
                  <a:lnTo>
                    <a:pt x="2001" y="2410"/>
                  </a:lnTo>
                  <a:lnTo>
                    <a:pt x="2008" y="2388"/>
                  </a:lnTo>
                  <a:lnTo>
                    <a:pt x="2015" y="2361"/>
                  </a:lnTo>
                  <a:lnTo>
                    <a:pt x="2025" y="2331"/>
                  </a:lnTo>
                  <a:lnTo>
                    <a:pt x="2037" y="2296"/>
                  </a:lnTo>
                  <a:lnTo>
                    <a:pt x="2044" y="2271"/>
                  </a:lnTo>
                  <a:lnTo>
                    <a:pt x="2053" y="2244"/>
                  </a:lnTo>
                  <a:lnTo>
                    <a:pt x="2062" y="2215"/>
                  </a:lnTo>
                  <a:lnTo>
                    <a:pt x="2071" y="2187"/>
                  </a:lnTo>
                  <a:lnTo>
                    <a:pt x="2080" y="2159"/>
                  </a:lnTo>
                  <a:lnTo>
                    <a:pt x="2088" y="2133"/>
                  </a:lnTo>
                  <a:lnTo>
                    <a:pt x="2094" y="2111"/>
                  </a:lnTo>
                  <a:lnTo>
                    <a:pt x="2098" y="2093"/>
                  </a:lnTo>
                  <a:lnTo>
                    <a:pt x="2092" y="2060"/>
                  </a:lnTo>
                  <a:lnTo>
                    <a:pt x="1969" y="1774"/>
                  </a:lnTo>
                  <a:close/>
                  <a:moveTo>
                    <a:pt x="769" y="1297"/>
                  </a:moveTo>
                  <a:lnTo>
                    <a:pt x="739" y="1307"/>
                  </a:lnTo>
                  <a:lnTo>
                    <a:pt x="704" y="1320"/>
                  </a:lnTo>
                  <a:lnTo>
                    <a:pt x="665" y="1334"/>
                  </a:lnTo>
                  <a:lnTo>
                    <a:pt x="623" y="1350"/>
                  </a:lnTo>
                  <a:lnTo>
                    <a:pt x="580" y="1366"/>
                  </a:lnTo>
                  <a:lnTo>
                    <a:pt x="537" y="1382"/>
                  </a:lnTo>
                  <a:lnTo>
                    <a:pt x="492" y="1397"/>
                  </a:lnTo>
                  <a:lnTo>
                    <a:pt x="450" y="1413"/>
                  </a:lnTo>
                  <a:lnTo>
                    <a:pt x="410" y="1428"/>
                  </a:lnTo>
                  <a:lnTo>
                    <a:pt x="514" y="1476"/>
                  </a:lnTo>
                  <a:lnTo>
                    <a:pt x="475" y="1557"/>
                  </a:lnTo>
                  <a:lnTo>
                    <a:pt x="474" y="1559"/>
                  </a:lnTo>
                  <a:lnTo>
                    <a:pt x="471" y="1566"/>
                  </a:lnTo>
                  <a:lnTo>
                    <a:pt x="467" y="1575"/>
                  </a:lnTo>
                  <a:lnTo>
                    <a:pt x="460" y="1589"/>
                  </a:lnTo>
                  <a:lnTo>
                    <a:pt x="453" y="1605"/>
                  </a:lnTo>
                  <a:lnTo>
                    <a:pt x="443" y="1624"/>
                  </a:lnTo>
                  <a:lnTo>
                    <a:pt x="407" y="1698"/>
                  </a:lnTo>
                  <a:lnTo>
                    <a:pt x="390" y="1736"/>
                  </a:lnTo>
                  <a:lnTo>
                    <a:pt x="369" y="1776"/>
                  </a:lnTo>
                  <a:lnTo>
                    <a:pt x="350" y="1819"/>
                  </a:lnTo>
                  <a:lnTo>
                    <a:pt x="328" y="1862"/>
                  </a:lnTo>
                  <a:lnTo>
                    <a:pt x="308" y="1905"/>
                  </a:lnTo>
                  <a:lnTo>
                    <a:pt x="287" y="1949"/>
                  </a:lnTo>
                  <a:lnTo>
                    <a:pt x="267" y="1990"/>
                  </a:lnTo>
                  <a:lnTo>
                    <a:pt x="248" y="2029"/>
                  </a:lnTo>
                  <a:lnTo>
                    <a:pt x="230" y="2065"/>
                  </a:lnTo>
                  <a:lnTo>
                    <a:pt x="215" y="2098"/>
                  </a:lnTo>
                  <a:lnTo>
                    <a:pt x="228" y="2110"/>
                  </a:lnTo>
                  <a:lnTo>
                    <a:pt x="243" y="2122"/>
                  </a:lnTo>
                  <a:lnTo>
                    <a:pt x="260" y="2138"/>
                  </a:lnTo>
                  <a:lnTo>
                    <a:pt x="281" y="2156"/>
                  </a:lnTo>
                  <a:lnTo>
                    <a:pt x="305" y="2177"/>
                  </a:lnTo>
                  <a:lnTo>
                    <a:pt x="333" y="2202"/>
                  </a:lnTo>
                  <a:lnTo>
                    <a:pt x="351" y="2219"/>
                  </a:lnTo>
                  <a:lnTo>
                    <a:pt x="370" y="2237"/>
                  </a:lnTo>
                  <a:lnTo>
                    <a:pt x="392" y="2256"/>
                  </a:lnTo>
                  <a:lnTo>
                    <a:pt x="413" y="2275"/>
                  </a:lnTo>
                  <a:lnTo>
                    <a:pt x="434" y="2293"/>
                  </a:lnTo>
                  <a:lnTo>
                    <a:pt x="454" y="2311"/>
                  </a:lnTo>
                  <a:lnTo>
                    <a:pt x="471" y="2325"/>
                  </a:lnTo>
                  <a:lnTo>
                    <a:pt x="487" y="2338"/>
                  </a:lnTo>
                  <a:lnTo>
                    <a:pt x="499" y="2348"/>
                  </a:lnTo>
                  <a:lnTo>
                    <a:pt x="522" y="2353"/>
                  </a:lnTo>
                  <a:lnTo>
                    <a:pt x="837" y="2366"/>
                  </a:lnTo>
                  <a:lnTo>
                    <a:pt x="838" y="2129"/>
                  </a:lnTo>
                  <a:lnTo>
                    <a:pt x="543" y="2133"/>
                  </a:lnTo>
                  <a:lnTo>
                    <a:pt x="728" y="1751"/>
                  </a:lnTo>
                  <a:lnTo>
                    <a:pt x="738" y="1731"/>
                  </a:lnTo>
                  <a:lnTo>
                    <a:pt x="746" y="1713"/>
                  </a:lnTo>
                  <a:lnTo>
                    <a:pt x="754" y="1698"/>
                  </a:lnTo>
                  <a:lnTo>
                    <a:pt x="759" y="1687"/>
                  </a:lnTo>
                  <a:lnTo>
                    <a:pt x="762" y="1680"/>
                  </a:lnTo>
                  <a:lnTo>
                    <a:pt x="764" y="1678"/>
                  </a:lnTo>
                  <a:lnTo>
                    <a:pt x="804" y="1595"/>
                  </a:lnTo>
                  <a:lnTo>
                    <a:pt x="887" y="1634"/>
                  </a:lnTo>
                  <a:lnTo>
                    <a:pt x="887" y="1635"/>
                  </a:lnTo>
                  <a:lnTo>
                    <a:pt x="889" y="1637"/>
                  </a:lnTo>
                  <a:lnTo>
                    <a:pt x="892" y="1638"/>
                  </a:lnTo>
                  <a:lnTo>
                    <a:pt x="896" y="1640"/>
                  </a:lnTo>
                  <a:lnTo>
                    <a:pt x="901" y="1642"/>
                  </a:lnTo>
                  <a:lnTo>
                    <a:pt x="769" y="1297"/>
                  </a:lnTo>
                  <a:close/>
                  <a:moveTo>
                    <a:pt x="1378" y="737"/>
                  </a:moveTo>
                  <a:lnTo>
                    <a:pt x="1358" y="741"/>
                  </a:lnTo>
                  <a:lnTo>
                    <a:pt x="1333" y="748"/>
                  </a:lnTo>
                  <a:lnTo>
                    <a:pt x="1302" y="754"/>
                  </a:lnTo>
                  <a:lnTo>
                    <a:pt x="1267" y="761"/>
                  </a:lnTo>
                  <a:lnTo>
                    <a:pt x="1225" y="771"/>
                  </a:lnTo>
                  <a:lnTo>
                    <a:pt x="1198" y="777"/>
                  </a:lnTo>
                  <a:lnTo>
                    <a:pt x="1167" y="784"/>
                  </a:lnTo>
                  <a:lnTo>
                    <a:pt x="1136" y="790"/>
                  </a:lnTo>
                  <a:lnTo>
                    <a:pt x="1105" y="797"/>
                  </a:lnTo>
                  <a:lnTo>
                    <a:pt x="1076" y="805"/>
                  </a:lnTo>
                  <a:lnTo>
                    <a:pt x="1049" y="811"/>
                  </a:lnTo>
                  <a:lnTo>
                    <a:pt x="1025" y="816"/>
                  </a:lnTo>
                  <a:lnTo>
                    <a:pt x="1007" y="822"/>
                  </a:lnTo>
                  <a:lnTo>
                    <a:pt x="987" y="839"/>
                  </a:lnTo>
                  <a:lnTo>
                    <a:pt x="796" y="1085"/>
                  </a:lnTo>
                  <a:lnTo>
                    <a:pt x="994" y="1222"/>
                  </a:lnTo>
                  <a:lnTo>
                    <a:pt x="1160" y="980"/>
                  </a:lnTo>
                  <a:lnTo>
                    <a:pt x="1461" y="1497"/>
                  </a:lnTo>
                  <a:lnTo>
                    <a:pt x="1381" y="1541"/>
                  </a:lnTo>
                  <a:lnTo>
                    <a:pt x="1380" y="1541"/>
                  </a:lnTo>
                  <a:lnTo>
                    <a:pt x="1378" y="1542"/>
                  </a:lnTo>
                  <a:lnTo>
                    <a:pt x="1376" y="1544"/>
                  </a:lnTo>
                  <a:lnTo>
                    <a:pt x="1372" y="1547"/>
                  </a:lnTo>
                  <a:lnTo>
                    <a:pt x="1367" y="1550"/>
                  </a:lnTo>
                  <a:lnTo>
                    <a:pt x="1731" y="1642"/>
                  </a:lnTo>
                  <a:lnTo>
                    <a:pt x="1740" y="1611"/>
                  </a:lnTo>
                  <a:lnTo>
                    <a:pt x="1750" y="1575"/>
                  </a:lnTo>
                  <a:lnTo>
                    <a:pt x="1759" y="1536"/>
                  </a:lnTo>
                  <a:lnTo>
                    <a:pt x="1770" y="1494"/>
                  </a:lnTo>
                  <a:lnTo>
                    <a:pt x="1782" y="1450"/>
                  </a:lnTo>
                  <a:lnTo>
                    <a:pt x="1793" y="1406"/>
                  </a:lnTo>
                  <a:lnTo>
                    <a:pt x="1805" y="1361"/>
                  </a:lnTo>
                  <a:lnTo>
                    <a:pt x="1815" y="1319"/>
                  </a:lnTo>
                  <a:lnTo>
                    <a:pt x="1826" y="1278"/>
                  </a:lnTo>
                  <a:lnTo>
                    <a:pt x="1726" y="1334"/>
                  </a:lnTo>
                  <a:lnTo>
                    <a:pt x="1644" y="1192"/>
                  </a:lnTo>
                  <a:lnTo>
                    <a:pt x="1629" y="1166"/>
                  </a:lnTo>
                  <a:lnTo>
                    <a:pt x="1610" y="1134"/>
                  </a:lnTo>
                  <a:lnTo>
                    <a:pt x="1590" y="1099"/>
                  </a:lnTo>
                  <a:lnTo>
                    <a:pt x="1567" y="1061"/>
                  </a:lnTo>
                  <a:lnTo>
                    <a:pt x="1544" y="1022"/>
                  </a:lnTo>
                  <a:lnTo>
                    <a:pt x="1521" y="980"/>
                  </a:lnTo>
                  <a:lnTo>
                    <a:pt x="1496" y="939"/>
                  </a:lnTo>
                  <a:lnTo>
                    <a:pt x="1472" y="898"/>
                  </a:lnTo>
                  <a:lnTo>
                    <a:pt x="1450" y="862"/>
                  </a:lnTo>
                  <a:lnTo>
                    <a:pt x="1430" y="827"/>
                  </a:lnTo>
                  <a:lnTo>
                    <a:pt x="1412" y="794"/>
                  </a:lnTo>
                  <a:lnTo>
                    <a:pt x="1393" y="765"/>
                  </a:lnTo>
                  <a:lnTo>
                    <a:pt x="1378" y="737"/>
                  </a:lnTo>
                  <a:close/>
                  <a:moveTo>
                    <a:pt x="0" y="0"/>
                  </a:moveTo>
                  <a:lnTo>
                    <a:pt x="1605" y="0"/>
                  </a:lnTo>
                  <a:lnTo>
                    <a:pt x="1605" y="564"/>
                  </a:lnTo>
                  <a:lnTo>
                    <a:pt x="1607" y="578"/>
                  </a:lnTo>
                  <a:lnTo>
                    <a:pt x="1615" y="592"/>
                  </a:lnTo>
                  <a:lnTo>
                    <a:pt x="1625" y="603"/>
                  </a:lnTo>
                  <a:lnTo>
                    <a:pt x="1639" y="610"/>
                  </a:lnTo>
                  <a:lnTo>
                    <a:pt x="1656" y="612"/>
                  </a:lnTo>
                  <a:lnTo>
                    <a:pt x="2313" y="612"/>
                  </a:lnTo>
                  <a:lnTo>
                    <a:pt x="2313" y="3260"/>
                  </a:lnTo>
                  <a:lnTo>
                    <a:pt x="0" y="32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89"/>
            <p:cNvSpPr>
              <a:spLocks/>
            </p:cNvSpPr>
            <p:nvPr/>
          </p:nvSpPr>
          <p:spPr bwMode="auto">
            <a:xfrm>
              <a:off x="11310938" y="5832475"/>
              <a:ext cx="74613" cy="65087"/>
            </a:xfrm>
            <a:custGeom>
              <a:avLst/>
              <a:gdLst>
                <a:gd name="T0" fmla="*/ 0 w 559"/>
                <a:gd name="T1" fmla="*/ 0 h 484"/>
                <a:gd name="T2" fmla="*/ 559 w 559"/>
                <a:gd name="T3" fmla="*/ 484 h 484"/>
                <a:gd name="T4" fmla="*/ 40 w 559"/>
                <a:gd name="T5" fmla="*/ 484 h 484"/>
                <a:gd name="T6" fmla="*/ 27 w 559"/>
                <a:gd name="T7" fmla="*/ 482 h 484"/>
                <a:gd name="T8" fmla="*/ 16 w 559"/>
                <a:gd name="T9" fmla="*/ 477 h 484"/>
                <a:gd name="T10" fmla="*/ 7 w 559"/>
                <a:gd name="T11" fmla="*/ 468 h 484"/>
                <a:gd name="T12" fmla="*/ 2 w 559"/>
                <a:gd name="T13" fmla="*/ 457 h 484"/>
                <a:gd name="T14" fmla="*/ 0 w 559"/>
                <a:gd name="T15" fmla="*/ 445 h 484"/>
                <a:gd name="T16" fmla="*/ 0 w 559"/>
                <a:gd name="T17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9" h="484">
                  <a:moveTo>
                    <a:pt x="0" y="0"/>
                  </a:moveTo>
                  <a:lnTo>
                    <a:pt x="559" y="484"/>
                  </a:lnTo>
                  <a:lnTo>
                    <a:pt x="40" y="484"/>
                  </a:lnTo>
                  <a:lnTo>
                    <a:pt x="27" y="482"/>
                  </a:lnTo>
                  <a:lnTo>
                    <a:pt x="16" y="477"/>
                  </a:lnTo>
                  <a:lnTo>
                    <a:pt x="7" y="468"/>
                  </a:lnTo>
                  <a:lnTo>
                    <a:pt x="2" y="457"/>
                  </a:lnTo>
                  <a:lnTo>
                    <a:pt x="0" y="4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2" name="Freeform 94"/>
          <p:cNvSpPr>
            <a:spLocks/>
          </p:cNvSpPr>
          <p:nvPr/>
        </p:nvSpPr>
        <p:spPr bwMode="auto">
          <a:xfrm>
            <a:off x="808045" y="5045076"/>
            <a:ext cx="276225" cy="450850"/>
          </a:xfrm>
          <a:custGeom>
            <a:avLst/>
            <a:gdLst>
              <a:gd name="T0" fmla="*/ 965 w 2093"/>
              <a:gd name="T1" fmla="*/ 0 h 3116"/>
              <a:gd name="T2" fmla="*/ 1334 w 2093"/>
              <a:gd name="T3" fmla="*/ 406 h 3116"/>
              <a:gd name="T4" fmla="*/ 1110 w 2093"/>
              <a:gd name="T5" fmla="*/ 406 h 3116"/>
              <a:gd name="T6" fmla="*/ 1590 w 2093"/>
              <a:gd name="T7" fmla="*/ 933 h 3116"/>
              <a:gd name="T8" fmla="*/ 1227 w 2093"/>
              <a:gd name="T9" fmla="*/ 933 h 3116"/>
              <a:gd name="T10" fmla="*/ 1811 w 2093"/>
              <a:gd name="T11" fmla="*/ 1576 h 3116"/>
              <a:gd name="T12" fmla="*/ 1459 w 2093"/>
              <a:gd name="T13" fmla="*/ 1576 h 3116"/>
              <a:gd name="T14" fmla="*/ 2093 w 2093"/>
              <a:gd name="T15" fmla="*/ 2272 h 3116"/>
              <a:gd name="T16" fmla="*/ 1126 w 2093"/>
              <a:gd name="T17" fmla="*/ 2272 h 3116"/>
              <a:gd name="T18" fmla="*/ 1126 w 2093"/>
              <a:gd name="T19" fmla="*/ 3116 h 3116"/>
              <a:gd name="T20" fmla="*/ 967 w 2093"/>
              <a:gd name="T21" fmla="*/ 3116 h 3116"/>
              <a:gd name="T22" fmla="*/ 967 w 2093"/>
              <a:gd name="T23" fmla="*/ 2272 h 3116"/>
              <a:gd name="T24" fmla="*/ 0 w 2093"/>
              <a:gd name="T25" fmla="*/ 2272 h 3116"/>
              <a:gd name="T26" fmla="*/ 577 w 2093"/>
              <a:gd name="T27" fmla="*/ 1576 h 3116"/>
              <a:gd name="T28" fmla="*/ 245 w 2093"/>
              <a:gd name="T29" fmla="*/ 1576 h 3116"/>
              <a:gd name="T30" fmla="*/ 777 w 2093"/>
              <a:gd name="T31" fmla="*/ 933 h 3116"/>
              <a:gd name="T32" fmla="*/ 419 w 2093"/>
              <a:gd name="T33" fmla="*/ 933 h 3116"/>
              <a:gd name="T34" fmla="*/ 856 w 2093"/>
              <a:gd name="T35" fmla="*/ 406 h 3116"/>
              <a:gd name="T36" fmla="*/ 629 w 2093"/>
              <a:gd name="T37" fmla="*/ 406 h 3116"/>
              <a:gd name="T38" fmla="*/ 965 w 2093"/>
              <a:gd name="T39" fmla="*/ 0 h 3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093" h="3116">
                <a:moveTo>
                  <a:pt x="965" y="0"/>
                </a:moveTo>
                <a:lnTo>
                  <a:pt x="1334" y="406"/>
                </a:lnTo>
                <a:lnTo>
                  <a:pt x="1110" y="406"/>
                </a:lnTo>
                <a:lnTo>
                  <a:pt x="1590" y="933"/>
                </a:lnTo>
                <a:lnTo>
                  <a:pt x="1227" y="933"/>
                </a:lnTo>
                <a:lnTo>
                  <a:pt x="1811" y="1576"/>
                </a:lnTo>
                <a:lnTo>
                  <a:pt x="1459" y="1576"/>
                </a:lnTo>
                <a:lnTo>
                  <a:pt x="2093" y="2272"/>
                </a:lnTo>
                <a:lnTo>
                  <a:pt x="1126" y="2272"/>
                </a:lnTo>
                <a:lnTo>
                  <a:pt x="1126" y="3116"/>
                </a:lnTo>
                <a:lnTo>
                  <a:pt x="967" y="3116"/>
                </a:lnTo>
                <a:lnTo>
                  <a:pt x="967" y="2272"/>
                </a:lnTo>
                <a:lnTo>
                  <a:pt x="0" y="2272"/>
                </a:lnTo>
                <a:lnTo>
                  <a:pt x="577" y="1576"/>
                </a:lnTo>
                <a:lnTo>
                  <a:pt x="245" y="1576"/>
                </a:lnTo>
                <a:lnTo>
                  <a:pt x="777" y="933"/>
                </a:lnTo>
                <a:lnTo>
                  <a:pt x="419" y="933"/>
                </a:lnTo>
                <a:lnTo>
                  <a:pt x="856" y="406"/>
                </a:lnTo>
                <a:lnTo>
                  <a:pt x="629" y="406"/>
                </a:lnTo>
                <a:lnTo>
                  <a:pt x="96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37" name="Group 836"/>
          <p:cNvGrpSpPr/>
          <p:nvPr/>
        </p:nvGrpSpPr>
        <p:grpSpPr>
          <a:xfrm>
            <a:off x="1664163" y="5054600"/>
            <a:ext cx="434976" cy="438151"/>
            <a:chOff x="1606550" y="5054600"/>
            <a:chExt cx="434976" cy="4381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6" name="Freeform 99"/>
            <p:cNvSpPr>
              <a:spLocks noEditPoints="1"/>
            </p:cNvSpPr>
            <p:nvPr/>
          </p:nvSpPr>
          <p:spPr bwMode="auto">
            <a:xfrm>
              <a:off x="1606550" y="5054600"/>
              <a:ext cx="317500" cy="379413"/>
            </a:xfrm>
            <a:custGeom>
              <a:avLst/>
              <a:gdLst>
                <a:gd name="T0" fmla="*/ 464 w 2403"/>
                <a:gd name="T1" fmla="*/ 2167 h 2861"/>
                <a:gd name="T2" fmla="*/ 757 w 2403"/>
                <a:gd name="T3" fmla="*/ 2446 h 2861"/>
                <a:gd name="T4" fmla="*/ 1132 w 2403"/>
                <a:gd name="T5" fmla="*/ 2619 h 2861"/>
                <a:gd name="T6" fmla="*/ 1231 w 2403"/>
                <a:gd name="T7" fmla="*/ 2575 h 2861"/>
                <a:gd name="T8" fmla="*/ 936 w 2403"/>
                <a:gd name="T9" fmla="*/ 2306 h 2861"/>
                <a:gd name="T10" fmla="*/ 551 w 2403"/>
                <a:gd name="T11" fmla="*/ 2108 h 2861"/>
                <a:gd name="T12" fmla="*/ 265 w 2403"/>
                <a:gd name="T13" fmla="*/ 1115 h 2861"/>
                <a:gd name="T14" fmla="*/ 220 w 2403"/>
                <a:gd name="T15" fmla="*/ 1443 h 2861"/>
                <a:gd name="T16" fmla="*/ 375 w 2403"/>
                <a:gd name="T17" fmla="*/ 1729 h 2861"/>
                <a:gd name="T18" fmla="*/ 676 w 2403"/>
                <a:gd name="T19" fmla="*/ 2011 h 2861"/>
                <a:gd name="T20" fmla="*/ 833 w 2403"/>
                <a:gd name="T21" fmla="*/ 1971 h 2861"/>
                <a:gd name="T22" fmla="*/ 739 w 2403"/>
                <a:gd name="T23" fmla="*/ 1534 h 2861"/>
                <a:gd name="T24" fmla="*/ 416 w 2403"/>
                <a:gd name="T25" fmla="*/ 1295 h 2861"/>
                <a:gd name="T26" fmla="*/ 592 w 2403"/>
                <a:gd name="T27" fmla="*/ 567 h 2861"/>
                <a:gd name="T28" fmla="*/ 363 w 2403"/>
                <a:gd name="T29" fmla="*/ 871 h 2861"/>
                <a:gd name="T30" fmla="*/ 502 w 2403"/>
                <a:gd name="T31" fmla="*/ 1176 h 2861"/>
                <a:gd name="T32" fmla="*/ 740 w 2403"/>
                <a:gd name="T33" fmla="*/ 1271 h 2861"/>
                <a:gd name="T34" fmla="*/ 840 w 2403"/>
                <a:gd name="T35" fmla="*/ 828 h 2861"/>
                <a:gd name="T36" fmla="*/ 671 w 2403"/>
                <a:gd name="T37" fmla="*/ 573 h 2861"/>
                <a:gd name="T38" fmla="*/ 1005 w 2403"/>
                <a:gd name="T39" fmla="*/ 302 h 2861"/>
                <a:gd name="T40" fmla="*/ 827 w 2403"/>
                <a:gd name="T41" fmla="*/ 519 h 2861"/>
                <a:gd name="T42" fmla="*/ 1007 w 2403"/>
                <a:gd name="T43" fmla="*/ 507 h 2861"/>
                <a:gd name="T44" fmla="*/ 1460 w 2403"/>
                <a:gd name="T45" fmla="*/ 0 h 2861"/>
                <a:gd name="T46" fmla="*/ 1837 w 2403"/>
                <a:gd name="T47" fmla="*/ 50 h 2861"/>
                <a:gd name="T48" fmla="*/ 2256 w 2403"/>
                <a:gd name="T49" fmla="*/ 236 h 2861"/>
                <a:gd name="T50" fmla="*/ 2277 w 2403"/>
                <a:gd name="T51" fmla="*/ 417 h 2861"/>
                <a:gd name="T52" fmla="*/ 2087 w 2403"/>
                <a:gd name="T53" fmla="*/ 450 h 2861"/>
                <a:gd name="T54" fmla="*/ 1828 w 2403"/>
                <a:gd name="T55" fmla="*/ 273 h 2861"/>
                <a:gd name="T56" fmla="*/ 1836 w 2403"/>
                <a:gd name="T57" fmla="*/ 405 h 2861"/>
                <a:gd name="T58" fmla="*/ 1829 w 2403"/>
                <a:gd name="T59" fmla="*/ 690 h 2861"/>
                <a:gd name="T60" fmla="*/ 1581 w 2403"/>
                <a:gd name="T61" fmla="*/ 372 h 2861"/>
                <a:gd name="T62" fmla="*/ 1274 w 2403"/>
                <a:gd name="T63" fmla="*/ 435 h 2861"/>
                <a:gd name="T64" fmla="*/ 1038 w 2403"/>
                <a:gd name="T65" fmla="*/ 784 h 2861"/>
                <a:gd name="T66" fmla="*/ 1317 w 2403"/>
                <a:gd name="T67" fmla="*/ 909 h 2861"/>
                <a:gd name="T68" fmla="*/ 1496 w 2403"/>
                <a:gd name="T69" fmla="*/ 966 h 2861"/>
                <a:gd name="T70" fmla="*/ 1203 w 2403"/>
                <a:gd name="T71" fmla="*/ 1048 h 2861"/>
                <a:gd name="T72" fmla="*/ 948 w 2403"/>
                <a:gd name="T73" fmla="*/ 1030 h 2861"/>
                <a:gd name="T74" fmla="*/ 899 w 2403"/>
                <a:gd name="T75" fmla="*/ 1452 h 2861"/>
                <a:gd name="T76" fmla="*/ 1150 w 2403"/>
                <a:gd name="T77" fmla="*/ 1608 h 2861"/>
                <a:gd name="T78" fmla="*/ 928 w 2403"/>
                <a:gd name="T79" fmla="*/ 1707 h 2861"/>
                <a:gd name="T80" fmla="*/ 1087 w 2403"/>
                <a:gd name="T81" fmla="*/ 2131 h 2861"/>
                <a:gd name="T82" fmla="*/ 1280 w 2403"/>
                <a:gd name="T83" fmla="*/ 2330 h 2861"/>
                <a:gd name="T84" fmla="*/ 1351 w 2403"/>
                <a:gd name="T85" fmla="*/ 2462 h 2861"/>
                <a:gd name="T86" fmla="*/ 1390 w 2403"/>
                <a:gd name="T87" fmla="*/ 2675 h 2861"/>
                <a:gd name="T88" fmla="*/ 1258 w 2403"/>
                <a:gd name="T89" fmla="*/ 2840 h 2861"/>
                <a:gd name="T90" fmla="*/ 876 w 2403"/>
                <a:gd name="T91" fmla="*/ 2757 h 2861"/>
                <a:gd name="T92" fmla="*/ 486 w 2403"/>
                <a:gd name="T93" fmla="*/ 2510 h 2861"/>
                <a:gd name="T94" fmla="*/ 195 w 2403"/>
                <a:gd name="T95" fmla="*/ 2158 h 2861"/>
                <a:gd name="T96" fmla="*/ 29 w 2403"/>
                <a:gd name="T97" fmla="*/ 1726 h 2861"/>
                <a:gd name="T98" fmla="*/ 6 w 2403"/>
                <a:gd name="T99" fmla="*/ 1311 h 2861"/>
                <a:gd name="T100" fmla="*/ 97 w 2403"/>
                <a:gd name="T101" fmla="*/ 928 h 2861"/>
                <a:gd name="T102" fmla="*/ 270 w 2403"/>
                <a:gd name="T103" fmla="*/ 608 h 2861"/>
                <a:gd name="T104" fmla="*/ 544 w 2403"/>
                <a:gd name="T105" fmla="*/ 320 h 2861"/>
                <a:gd name="T106" fmla="*/ 699 w 2403"/>
                <a:gd name="T107" fmla="*/ 211 h 2861"/>
                <a:gd name="T108" fmla="*/ 1101 w 2403"/>
                <a:gd name="T109" fmla="*/ 44 h 2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03" h="2861">
                  <a:moveTo>
                    <a:pt x="305" y="1882"/>
                  </a:moveTo>
                  <a:lnTo>
                    <a:pt x="337" y="1958"/>
                  </a:lnTo>
                  <a:lnTo>
                    <a:pt x="375" y="2030"/>
                  </a:lnTo>
                  <a:lnTo>
                    <a:pt x="417" y="2100"/>
                  </a:lnTo>
                  <a:lnTo>
                    <a:pt x="464" y="2167"/>
                  </a:lnTo>
                  <a:lnTo>
                    <a:pt x="515" y="2229"/>
                  </a:lnTo>
                  <a:lnTo>
                    <a:pt x="570" y="2290"/>
                  </a:lnTo>
                  <a:lnTo>
                    <a:pt x="629" y="2346"/>
                  </a:lnTo>
                  <a:lnTo>
                    <a:pt x="691" y="2398"/>
                  </a:lnTo>
                  <a:lnTo>
                    <a:pt x="757" y="2446"/>
                  </a:lnTo>
                  <a:lnTo>
                    <a:pt x="827" y="2491"/>
                  </a:lnTo>
                  <a:lnTo>
                    <a:pt x="899" y="2530"/>
                  </a:lnTo>
                  <a:lnTo>
                    <a:pt x="974" y="2564"/>
                  </a:lnTo>
                  <a:lnTo>
                    <a:pt x="1052" y="2594"/>
                  </a:lnTo>
                  <a:lnTo>
                    <a:pt x="1132" y="2619"/>
                  </a:lnTo>
                  <a:lnTo>
                    <a:pt x="1214" y="2638"/>
                  </a:lnTo>
                  <a:lnTo>
                    <a:pt x="1299" y="2652"/>
                  </a:lnTo>
                  <a:lnTo>
                    <a:pt x="1325" y="2638"/>
                  </a:lnTo>
                  <a:lnTo>
                    <a:pt x="1291" y="2628"/>
                  </a:lnTo>
                  <a:lnTo>
                    <a:pt x="1231" y="2575"/>
                  </a:lnTo>
                  <a:lnTo>
                    <a:pt x="1174" y="2519"/>
                  </a:lnTo>
                  <a:lnTo>
                    <a:pt x="1120" y="2460"/>
                  </a:lnTo>
                  <a:lnTo>
                    <a:pt x="1069" y="2397"/>
                  </a:lnTo>
                  <a:lnTo>
                    <a:pt x="1021" y="2332"/>
                  </a:lnTo>
                  <a:lnTo>
                    <a:pt x="936" y="2306"/>
                  </a:lnTo>
                  <a:lnTo>
                    <a:pt x="853" y="2275"/>
                  </a:lnTo>
                  <a:lnTo>
                    <a:pt x="773" y="2239"/>
                  </a:lnTo>
                  <a:lnTo>
                    <a:pt x="696" y="2200"/>
                  </a:lnTo>
                  <a:lnTo>
                    <a:pt x="623" y="2156"/>
                  </a:lnTo>
                  <a:lnTo>
                    <a:pt x="551" y="2108"/>
                  </a:lnTo>
                  <a:lnTo>
                    <a:pt x="484" y="2056"/>
                  </a:lnTo>
                  <a:lnTo>
                    <a:pt x="420" y="2002"/>
                  </a:lnTo>
                  <a:lnTo>
                    <a:pt x="361" y="1944"/>
                  </a:lnTo>
                  <a:lnTo>
                    <a:pt x="305" y="1882"/>
                  </a:lnTo>
                  <a:close/>
                  <a:moveTo>
                    <a:pt x="265" y="1115"/>
                  </a:moveTo>
                  <a:lnTo>
                    <a:pt x="246" y="1193"/>
                  </a:lnTo>
                  <a:lnTo>
                    <a:pt x="230" y="1274"/>
                  </a:lnTo>
                  <a:lnTo>
                    <a:pt x="222" y="1356"/>
                  </a:lnTo>
                  <a:lnTo>
                    <a:pt x="219" y="1439"/>
                  </a:lnTo>
                  <a:lnTo>
                    <a:pt x="220" y="1443"/>
                  </a:lnTo>
                  <a:lnTo>
                    <a:pt x="220" y="1447"/>
                  </a:lnTo>
                  <a:lnTo>
                    <a:pt x="251" y="1521"/>
                  </a:lnTo>
                  <a:lnTo>
                    <a:pt x="286" y="1593"/>
                  </a:lnTo>
                  <a:lnTo>
                    <a:pt x="328" y="1662"/>
                  </a:lnTo>
                  <a:lnTo>
                    <a:pt x="375" y="1729"/>
                  </a:lnTo>
                  <a:lnTo>
                    <a:pt x="427" y="1793"/>
                  </a:lnTo>
                  <a:lnTo>
                    <a:pt x="483" y="1853"/>
                  </a:lnTo>
                  <a:lnTo>
                    <a:pt x="543" y="1909"/>
                  </a:lnTo>
                  <a:lnTo>
                    <a:pt x="607" y="1962"/>
                  </a:lnTo>
                  <a:lnTo>
                    <a:pt x="676" y="2011"/>
                  </a:lnTo>
                  <a:lnTo>
                    <a:pt x="747" y="2055"/>
                  </a:lnTo>
                  <a:lnTo>
                    <a:pt x="823" y="2096"/>
                  </a:lnTo>
                  <a:lnTo>
                    <a:pt x="901" y="2132"/>
                  </a:lnTo>
                  <a:lnTo>
                    <a:pt x="866" y="2053"/>
                  </a:lnTo>
                  <a:lnTo>
                    <a:pt x="833" y="1971"/>
                  </a:lnTo>
                  <a:lnTo>
                    <a:pt x="805" y="1889"/>
                  </a:lnTo>
                  <a:lnTo>
                    <a:pt x="781" y="1803"/>
                  </a:lnTo>
                  <a:lnTo>
                    <a:pt x="763" y="1715"/>
                  </a:lnTo>
                  <a:lnTo>
                    <a:pt x="747" y="1625"/>
                  </a:lnTo>
                  <a:lnTo>
                    <a:pt x="739" y="1534"/>
                  </a:lnTo>
                  <a:lnTo>
                    <a:pt x="668" y="1494"/>
                  </a:lnTo>
                  <a:lnTo>
                    <a:pt x="600" y="1449"/>
                  </a:lnTo>
                  <a:lnTo>
                    <a:pt x="535" y="1401"/>
                  </a:lnTo>
                  <a:lnTo>
                    <a:pt x="474" y="1350"/>
                  </a:lnTo>
                  <a:lnTo>
                    <a:pt x="416" y="1295"/>
                  </a:lnTo>
                  <a:lnTo>
                    <a:pt x="362" y="1238"/>
                  </a:lnTo>
                  <a:lnTo>
                    <a:pt x="311" y="1177"/>
                  </a:lnTo>
                  <a:lnTo>
                    <a:pt x="265" y="1115"/>
                  </a:lnTo>
                  <a:close/>
                  <a:moveTo>
                    <a:pt x="649" y="516"/>
                  </a:moveTo>
                  <a:lnTo>
                    <a:pt x="592" y="567"/>
                  </a:lnTo>
                  <a:lnTo>
                    <a:pt x="539" y="622"/>
                  </a:lnTo>
                  <a:lnTo>
                    <a:pt x="489" y="679"/>
                  </a:lnTo>
                  <a:lnTo>
                    <a:pt x="443" y="741"/>
                  </a:lnTo>
                  <a:lnTo>
                    <a:pt x="401" y="805"/>
                  </a:lnTo>
                  <a:lnTo>
                    <a:pt x="363" y="871"/>
                  </a:lnTo>
                  <a:lnTo>
                    <a:pt x="328" y="940"/>
                  </a:lnTo>
                  <a:lnTo>
                    <a:pt x="366" y="1003"/>
                  </a:lnTo>
                  <a:lnTo>
                    <a:pt x="407" y="1064"/>
                  </a:lnTo>
                  <a:lnTo>
                    <a:pt x="452" y="1121"/>
                  </a:lnTo>
                  <a:lnTo>
                    <a:pt x="502" y="1176"/>
                  </a:lnTo>
                  <a:lnTo>
                    <a:pt x="556" y="1228"/>
                  </a:lnTo>
                  <a:lnTo>
                    <a:pt x="612" y="1277"/>
                  </a:lnTo>
                  <a:lnTo>
                    <a:pt x="672" y="1323"/>
                  </a:lnTo>
                  <a:lnTo>
                    <a:pt x="735" y="1364"/>
                  </a:lnTo>
                  <a:lnTo>
                    <a:pt x="740" y="1271"/>
                  </a:lnTo>
                  <a:lnTo>
                    <a:pt x="750" y="1178"/>
                  </a:lnTo>
                  <a:lnTo>
                    <a:pt x="765" y="1088"/>
                  </a:lnTo>
                  <a:lnTo>
                    <a:pt x="785" y="999"/>
                  </a:lnTo>
                  <a:lnTo>
                    <a:pt x="810" y="913"/>
                  </a:lnTo>
                  <a:lnTo>
                    <a:pt x="840" y="828"/>
                  </a:lnTo>
                  <a:lnTo>
                    <a:pt x="799" y="782"/>
                  </a:lnTo>
                  <a:lnTo>
                    <a:pt x="761" y="734"/>
                  </a:lnTo>
                  <a:lnTo>
                    <a:pt x="727" y="683"/>
                  </a:lnTo>
                  <a:lnTo>
                    <a:pt x="697" y="629"/>
                  </a:lnTo>
                  <a:lnTo>
                    <a:pt x="671" y="573"/>
                  </a:lnTo>
                  <a:lnTo>
                    <a:pt x="649" y="516"/>
                  </a:lnTo>
                  <a:close/>
                  <a:moveTo>
                    <a:pt x="1241" y="236"/>
                  </a:moveTo>
                  <a:lnTo>
                    <a:pt x="1160" y="253"/>
                  </a:lnTo>
                  <a:lnTo>
                    <a:pt x="1081" y="276"/>
                  </a:lnTo>
                  <a:lnTo>
                    <a:pt x="1005" y="302"/>
                  </a:lnTo>
                  <a:lnTo>
                    <a:pt x="932" y="334"/>
                  </a:lnTo>
                  <a:lnTo>
                    <a:pt x="859" y="370"/>
                  </a:lnTo>
                  <a:lnTo>
                    <a:pt x="791" y="411"/>
                  </a:lnTo>
                  <a:lnTo>
                    <a:pt x="807" y="466"/>
                  </a:lnTo>
                  <a:lnTo>
                    <a:pt x="827" y="519"/>
                  </a:lnTo>
                  <a:lnTo>
                    <a:pt x="852" y="570"/>
                  </a:lnTo>
                  <a:lnTo>
                    <a:pt x="881" y="618"/>
                  </a:lnTo>
                  <a:lnTo>
                    <a:pt x="913" y="663"/>
                  </a:lnTo>
                  <a:lnTo>
                    <a:pt x="959" y="584"/>
                  </a:lnTo>
                  <a:lnTo>
                    <a:pt x="1007" y="507"/>
                  </a:lnTo>
                  <a:lnTo>
                    <a:pt x="1060" y="434"/>
                  </a:lnTo>
                  <a:lnTo>
                    <a:pt x="1117" y="364"/>
                  </a:lnTo>
                  <a:lnTo>
                    <a:pt x="1177" y="299"/>
                  </a:lnTo>
                  <a:lnTo>
                    <a:pt x="1241" y="236"/>
                  </a:lnTo>
                  <a:close/>
                  <a:moveTo>
                    <a:pt x="1460" y="0"/>
                  </a:moveTo>
                  <a:lnTo>
                    <a:pt x="1460" y="0"/>
                  </a:lnTo>
                  <a:lnTo>
                    <a:pt x="1557" y="3"/>
                  </a:lnTo>
                  <a:lnTo>
                    <a:pt x="1653" y="12"/>
                  </a:lnTo>
                  <a:lnTo>
                    <a:pt x="1747" y="28"/>
                  </a:lnTo>
                  <a:lnTo>
                    <a:pt x="1837" y="50"/>
                  </a:lnTo>
                  <a:lnTo>
                    <a:pt x="1927" y="76"/>
                  </a:lnTo>
                  <a:lnTo>
                    <a:pt x="2014" y="109"/>
                  </a:lnTo>
                  <a:lnTo>
                    <a:pt x="2098" y="146"/>
                  </a:lnTo>
                  <a:lnTo>
                    <a:pt x="2179" y="189"/>
                  </a:lnTo>
                  <a:lnTo>
                    <a:pt x="2256" y="236"/>
                  </a:lnTo>
                  <a:lnTo>
                    <a:pt x="2332" y="288"/>
                  </a:lnTo>
                  <a:lnTo>
                    <a:pt x="2403" y="345"/>
                  </a:lnTo>
                  <a:lnTo>
                    <a:pt x="2360" y="369"/>
                  </a:lnTo>
                  <a:lnTo>
                    <a:pt x="2318" y="394"/>
                  </a:lnTo>
                  <a:lnTo>
                    <a:pt x="2277" y="417"/>
                  </a:lnTo>
                  <a:lnTo>
                    <a:pt x="2203" y="459"/>
                  </a:lnTo>
                  <a:lnTo>
                    <a:pt x="2124" y="505"/>
                  </a:lnTo>
                  <a:lnTo>
                    <a:pt x="2044" y="553"/>
                  </a:lnTo>
                  <a:lnTo>
                    <a:pt x="2068" y="502"/>
                  </a:lnTo>
                  <a:lnTo>
                    <a:pt x="2087" y="450"/>
                  </a:lnTo>
                  <a:lnTo>
                    <a:pt x="2102" y="396"/>
                  </a:lnTo>
                  <a:lnTo>
                    <a:pt x="2038" y="359"/>
                  </a:lnTo>
                  <a:lnTo>
                    <a:pt x="1970" y="326"/>
                  </a:lnTo>
                  <a:lnTo>
                    <a:pt x="1900" y="297"/>
                  </a:lnTo>
                  <a:lnTo>
                    <a:pt x="1828" y="273"/>
                  </a:lnTo>
                  <a:lnTo>
                    <a:pt x="1753" y="252"/>
                  </a:lnTo>
                  <a:lnTo>
                    <a:pt x="1678" y="236"/>
                  </a:lnTo>
                  <a:lnTo>
                    <a:pt x="1734" y="290"/>
                  </a:lnTo>
                  <a:lnTo>
                    <a:pt x="1787" y="346"/>
                  </a:lnTo>
                  <a:lnTo>
                    <a:pt x="1836" y="405"/>
                  </a:lnTo>
                  <a:lnTo>
                    <a:pt x="1883" y="468"/>
                  </a:lnTo>
                  <a:lnTo>
                    <a:pt x="1927" y="533"/>
                  </a:lnTo>
                  <a:lnTo>
                    <a:pt x="1968" y="600"/>
                  </a:lnTo>
                  <a:lnTo>
                    <a:pt x="1898" y="644"/>
                  </a:lnTo>
                  <a:lnTo>
                    <a:pt x="1829" y="690"/>
                  </a:lnTo>
                  <a:lnTo>
                    <a:pt x="1787" y="620"/>
                  </a:lnTo>
                  <a:lnTo>
                    <a:pt x="1740" y="553"/>
                  </a:lnTo>
                  <a:lnTo>
                    <a:pt x="1691" y="489"/>
                  </a:lnTo>
                  <a:lnTo>
                    <a:pt x="1638" y="429"/>
                  </a:lnTo>
                  <a:lnTo>
                    <a:pt x="1581" y="372"/>
                  </a:lnTo>
                  <a:lnTo>
                    <a:pt x="1522" y="319"/>
                  </a:lnTo>
                  <a:lnTo>
                    <a:pt x="1459" y="270"/>
                  </a:lnTo>
                  <a:lnTo>
                    <a:pt x="1394" y="320"/>
                  </a:lnTo>
                  <a:lnTo>
                    <a:pt x="1332" y="376"/>
                  </a:lnTo>
                  <a:lnTo>
                    <a:pt x="1274" y="435"/>
                  </a:lnTo>
                  <a:lnTo>
                    <a:pt x="1219" y="498"/>
                  </a:lnTo>
                  <a:lnTo>
                    <a:pt x="1167" y="565"/>
                  </a:lnTo>
                  <a:lnTo>
                    <a:pt x="1120" y="635"/>
                  </a:lnTo>
                  <a:lnTo>
                    <a:pt x="1077" y="708"/>
                  </a:lnTo>
                  <a:lnTo>
                    <a:pt x="1038" y="784"/>
                  </a:lnTo>
                  <a:lnTo>
                    <a:pt x="1088" y="819"/>
                  </a:lnTo>
                  <a:lnTo>
                    <a:pt x="1142" y="849"/>
                  </a:lnTo>
                  <a:lnTo>
                    <a:pt x="1198" y="874"/>
                  </a:lnTo>
                  <a:lnTo>
                    <a:pt x="1256" y="894"/>
                  </a:lnTo>
                  <a:lnTo>
                    <a:pt x="1317" y="909"/>
                  </a:lnTo>
                  <a:lnTo>
                    <a:pt x="1380" y="918"/>
                  </a:lnTo>
                  <a:lnTo>
                    <a:pt x="1444" y="920"/>
                  </a:lnTo>
                  <a:lnTo>
                    <a:pt x="1498" y="918"/>
                  </a:lnTo>
                  <a:lnTo>
                    <a:pt x="1551" y="912"/>
                  </a:lnTo>
                  <a:lnTo>
                    <a:pt x="1496" y="966"/>
                  </a:lnTo>
                  <a:lnTo>
                    <a:pt x="1444" y="1022"/>
                  </a:lnTo>
                  <a:lnTo>
                    <a:pt x="1396" y="1081"/>
                  </a:lnTo>
                  <a:lnTo>
                    <a:pt x="1330" y="1074"/>
                  </a:lnTo>
                  <a:lnTo>
                    <a:pt x="1265" y="1063"/>
                  </a:lnTo>
                  <a:lnTo>
                    <a:pt x="1203" y="1048"/>
                  </a:lnTo>
                  <a:lnTo>
                    <a:pt x="1143" y="1026"/>
                  </a:lnTo>
                  <a:lnTo>
                    <a:pt x="1083" y="1002"/>
                  </a:lnTo>
                  <a:lnTo>
                    <a:pt x="1027" y="973"/>
                  </a:lnTo>
                  <a:lnTo>
                    <a:pt x="975" y="940"/>
                  </a:lnTo>
                  <a:lnTo>
                    <a:pt x="948" y="1030"/>
                  </a:lnTo>
                  <a:lnTo>
                    <a:pt x="926" y="1122"/>
                  </a:lnTo>
                  <a:lnTo>
                    <a:pt x="911" y="1215"/>
                  </a:lnTo>
                  <a:lnTo>
                    <a:pt x="901" y="1312"/>
                  </a:lnTo>
                  <a:lnTo>
                    <a:pt x="898" y="1410"/>
                  </a:lnTo>
                  <a:lnTo>
                    <a:pt x="899" y="1452"/>
                  </a:lnTo>
                  <a:lnTo>
                    <a:pt x="963" y="1478"/>
                  </a:lnTo>
                  <a:lnTo>
                    <a:pt x="1029" y="1501"/>
                  </a:lnTo>
                  <a:lnTo>
                    <a:pt x="1096" y="1521"/>
                  </a:lnTo>
                  <a:lnTo>
                    <a:pt x="1165" y="1537"/>
                  </a:lnTo>
                  <a:lnTo>
                    <a:pt x="1150" y="1608"/>
                  </a:lnTo>
                  <a:lnTo>
                    <a:pt x="1139" y="1679"/>
                  </a:lnTo>
                  <a:lnTo>
                    <a:pt x="1062" y="1661"/>
                  </a:lnTo>
                  <a:lnTo>
                    <a:pt x="987" y="1639"/>
                  </a:lnTo>
                  <a:lnTo>
                    <a:pt x="912" y="1614"/>
                  </a:lnTo>
                  <a:lnTo>
                    <a:pt x="928" y="1707"/>
                  </a:lnTo>
                  <a:lnTo>
                    <a:pt x="950" y="1797"/>
                  </a:lnTo>
                  <a:lnTo>
                    <a:pt x="976" y="1884"/>
                  </a:lnTo>
                  <a:lnTo>
                    <a:pt x="1008" y="1969"/>
                  </a:lnTo>
                  <a:lnTo>
                    <a:pt x="1045" y="2052"/>
                  </a:lnTo>
                  <a:lnTo>
                    <a:pt x="1087" y="2131"/>
                  </a:lnTo>
                  <a:lnTo>
                    <a:pt x="1133" y="2206"/>
                  </a:lnTo>
                  <a:lnTo>
                    <a:pt x="1178" y="2215"/>
                  </a:lnTo>
                  <a:lnTo>
                    <a:pt x="1226" y="2222"/>
                  </a:lnTo>
                  <a:lnTo>
                    <a:pt x="1251" y="2277"/>
                  </a:lnTo>
                  <a:lnTo>
                    <a:pt x="1280" y="2330"/>
                  </a:lnTo>
                  <a:lnTo>
                    <a:pt x="1311" y="2382"/>
                  </a:lnTo>
                  <a:lnTo>
                    <a:pt x="1289" y="2381"/>
                  </a:lnTo>
                  <a:lnTo>
                    <a:pt x="1268" y="2380"/>
                  </a:lnTo>
                  <a:lnTo>
                    <a:pt x="1309" y="2423"/>
                  </a:lnTo>
                  <a:lnTo>
                    <a:pt x="1351" y="2462"/>
                  </a:lnTo>
                  <a:lnTo>
                    <a:pt x="1395" y="2500"/>
                  </a:lnTo>
                  <a:lnTo>
                    <a:pt x="1428" y="2540"/>
                  </a:lnTo>
                  <a:lnTo>
                    <a:pt x="1463" y="2578"/>
                  </a:lnTo>
                  <a:lnTo>
                    <a:pt x="1425" y="2630"/>
                  </a:lnTo>
                  <a:lnTo>
                    <a:pt x="1390" y="2675"/>
                  </a:lnTo>
                  <a:lnTo>
                    <a:pt x="1358" y="2717"/>
                  </a:lnTo>
                  <a:lnTo>
                    <a:pt x="1329" y="2754"/>
                  </a:lnTo>
                  <a:lnTo>
                    <a:pt x="1303" y="2786"/>
                  </a:lnTo>
                  <a:lnTo>
                    <a:pt x="1280" y="2815"/>
                  </a:lnTo>
                  <a:lnTo>
                    <a:pt x="1258" y="2840"/>
                  </a:lnTo>
                  <a:lnTo>
                    <a:pt x="1239" y="2861"/>
                  </a:lnTo>
                  <a:lnTo>
                    <a:pt x="1145" y="2843"/>
                  </a:lnTo>
                  <a:lnTo>
                    <a:pt x="1052" y="2820"/>
                  </a:lnTo>
                  <a:lnTo>
                    <a:pt x="963" y="2791"/>
                  </a:lnTo>
                  <a:lnTo>
                    <a:pt x="876" y="2757"/>
                  </a:lnTo>
                  <a:lnTo>
                    <a:pt x="791" y="2717"/>
                  </a:lnTo>
                  <a:lnTo>
                    <a:pt x="710" y="2672"/>
                  </a:lnTo>
                  <a:lnTo>
                    <a:pt x="631" y="2623"/>
                  </a:lnTo>
                  <a:lnTo>
                    <a:pt x="557" y="2569"/>
                  </a:lnTo>
                  <a:lnTo>
                    <a:pt x="486" y="2510"/>
                  </a:lnTo>
                  <a:lnTo>
                    <a:pt x="419" y="2447"/>
                  </a:lnTo>
                  <a:lnTo>
                    <a:pt x="356" y="2380"/>
                  </a:lnTo>
                  <a:lnTo>
                    <a:pt x="298" y="2310"/>
                  </a:lnTo>
                  <a:lnTo>
                    <a:pt x="244" y="2236"/>
                  </a:lnTo>
                  <a:lnTo>
                    <a:pt x="195" y="2158"/>
                  </a:lnTo>
                  <a:lnTo>
                    <a:pt x="151" y="2077"/>
                  </a:lnTo>
                  <a:lnTo>
                    <a:pt x="112" y="1994"/>
                  </a:lnTo>
                  <a:lnTo>
                    <a:pt x="79" y="1907"/>
                  </a:lnTo>
                  <a:lnTo>
                    <a:pt x="51" y="1818"/>
                  </a:lnTo>
                  <a:lnTo>
                    <a:pt x="29" y="1726"/>
                  </a:lnTo>
                  <a:lnTo>
                    <a:pt x="13" y="1633"/>
                  </a:lnTo>
                  <a:lnTo>
                    <a:pt x="3" y="1537"/>
                  </a:lnTo>
                  <a:lnTo>
                    <a:pt x="0" y="1439"/>
                  </a:lnTo>
                  <a:lnTo>
                    <a:pt x="1" y="1375"/>
                  </a:lnTo>
                  <a:lnTo>
                    <a:pt x="6" y="1311"/>
                  </a:lnTo>
                  <a:lnTo>
                    <a:pt x="14" y="1247"/>
                  </a:lnTo>
                  <a:lnTo>
                    <a:pt x="28" y="1164"/>
                  </a:lnTo>
                  <a:lnTo>
                    <a:pt x="46" y="1084"/>
                  </a:lnTo>
                  <a:lnTo>
                    <a:pt x="69" y="1004"/>
                  </a:lnTo>
                  <a:lnTo>
                    <a:pt x="97" y="928"/>
                  </a:lnTo>
                  <a:lnTo>
                    <a:pt x="128" y="852"/>
                  </a:lnTo>
                  <a:lnTo>
                    <a:pt x="158" y="791"/>
                  </a:lnTo>
                  <a:lnTo>
                    <a:pt x="191" y="730"/>
                  </a:lnTo>
                  <a:lnTo>
                    <a:pt x="226" y="673"/>
                  </a:lnTo>
                  <a:lnTo>
                    <a:pt x="270" y="608"/>
                  </a:lnTo>
                  <a:lnTo>
                    <a:pt x="318" y="545"/>
                  </a:lnTo>
                  <a:lnTo>
                    <a:pt x="369" y="484"/>
                  </a:lnTo>
                  <a:lnTo>
                    <a:pt x="424" y="427"/>
                  </a:lnTo>
                  <a:lnTo>
                    <a:pt x="484" y="372"/>
                  </a:lnTo>
                  <a:lnTo>
                    <a:pt x="544" y="320"/>
                  </a:lnTo>
                  <a:lnTo>
                    <a:pt x="609" y="273"/>
                  </a:lnTo>
                  <a:lnTo>
                    <a:pt x="607" y="265"/>
                  </a:lnTo>
                  <a:lnTo>
                    <a:pt x="607" y="258"/>
                  </a:lnTo>
                  <a:lnTo>
                    <a:pt x="627" y="258"/>
                  </a:lnTo>
                  <a:lnTo>
                    <a:pt x="699" y="211"/>
                  </a:lnTo>
                  <a:lnTo>
                    <a:pt x="774" y="168"/>
                  </a:lnTo>
                  <a:lnTo>
                    <a:pt x="853" y="130"/>
                  </a:lnTo>
                  <a:lnTo>
                    <a:pt x="934" y="97"/>
                  </a:lnTo>
                  <a:lnTo>
                    <a:pt x="1016" y="68"/>
                  </a:lnTo>
                  <a:lnTo>
                    <a:pt x="1101" y="44"/>
                  </a:lnTo>
                  <a:lnTo>
                    <a:pt x="1188" y="25"/>
                  </a:lnTo>
                  <a:lnTo>
                    <a:pt x="1277" y="11"/>
                  </a:lnTo>
                  <a:lnTo>
                    <a:pt x="1368" y="3"/>
                  </a:lnTo>
                  <a:lnTo>
                    <a:pt x="1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00"/>
            <p:cNvSpPr>
              <a:spLocks/>
            </p:cNvSpPr>
            <p:nvPr/>
          </p:nvSpPr>
          <p:spPr bwMode="auto">
            <a:xfrm>
              <a:off x="1751013" y="5084763"/>
              <a:ext cx="290513" cy="407988"/>
            </a:xfrm>
            <a:custGeom>
              <a:avLst/>
              <a:gdLst>
                <a:gd name="T0" fmla="*/ 1772 w 2191"/>
                <a:gd name="T1" fmla="*/ 151 h 3086"/>
                <a:gd name="T2" fmla="*/ 1961 w 2191"/>
                <a:gd name="T3" fmla="*/ 587 h 3086"/>
                <a:gd name="T4" fmla="*/ 2134 w 2191"/>
                <a:gd name="T5" fmla="*/ 1163 h 3086"/>
                <a:gd name="T6" fmla="*/ 2188 w 2191"/>
                <a:gd name="T7" fmla="*/ 1732 h 3086"/>
                <a:gd name="T8" fmla="*/ 1987 w 2191"/>
                <a:gd name="T9" fmla="*/ 2220 h 3086"/>
                <a:gd name="T10" fmla="*/ 1551 w 2191"/>
                <a:gd name="T11" fmla="*/ 2482 h 3086"/>
                <a:gd name="T12" fmla="*/ 1069 w 2191"/>
                <a:gd name="T13" fmla="*/ 2492 h 3086"/>
                <a:gd name="T14" fmla="*/ 917 w 2191"/>
                <a:gd name="T15" fmla="*/ 2270 h 3086"/>
                <a:gd name="T16" fmla="*/ 1141 w 2191"/>
                <a:gd name="T17" fmla="*/ 2070 h 3086"/>
                <a:gd name="T18" fmla="*/ 1533 w 2191"/>
                <a:gd name="T19" fmla="*/ 1960 h 3086"/>
                <a:gd name="T20" fmla="*/ 1715 w 2191"/>
                <a:gd name="T21" fmla="*/ 1828 h 3086"/>
                <a:gd name="T22" fmla="*/ 1687 w 2191"/>
                <a:gd name="T23" fmla="*/ 1853 h 3086"/>
                <a:gd name="T24" fmla="*/ 1386 w 2191"/>
                <a:gd name="T25" fmla="*/ 1967 h 3086"/>
                <a:gd name="T26" fmla="*/ 1049 w 2191"/>
                <a:gd name="T27" fmla="*/ 2007 h 3086"/>
                <a:gd name="T28" fmla="*/ 1285 w 2191"/>
                <a:gd name="T29" fmla="*/ 1672 h 3086"/>
                <a:gd name="T30" fmla="*/ 1669 w 2191"/>
                <a:gd name="T31" fmla="*/ 1550 h 3086"/>
                <a:gd name="T32" fmla="*/ 1799 w 2191"/>
                <a:gd name="T33" fmla="*/ 1445 h 3086"/>
                <a:gd name="T34" fmla="*/ 1759 w 2191"/>
                <a:gd name="T35" fmla="*/ 1481 h 3086"/>
                <a:gd name="T36" fmla="*/ 1409 w 2191"/>
                <a:gd name="T37" fmla="*/ 1590 h 3086"/>
                <a:gd name="T38" fmla="*/ 1358 w 2191"/>
                <a:gd name="T39" fmla="*/ 1283 h 3086"/>
                <a:gd name="T40" fmla="*/ 1515 w 2191"/>
                <a:gd name="T41" fmla="*/ 1258 h 3086"/>
                <a:gd name="T42" fmla="*/ 1783 w 2191"/>
                <a:gd name="T43" fmla="*/ 1154 h 3086"/>
                <a:gd name="T44" fmla="*/ 1832 w 2191"/>
                <a:gd name="T45" fmla="*/ 1103 h 3086"/>
                <a:gd name="T46" fmla="*/ 1701 w 2191"/>
                <a:gd name="T47" fmla="*/ 1176 h 3086"/>
                <a:gd name="T48" fmla="*/ 1381 w 2191"/>
                <a:gd name="T49" fmla="*/ 1228 h 3086"/>
                <a:gd name="T50" fmla="*/ 1501 w 2191"/>
                <a:gd name="T51" fmla="*/ 922 h 3086"/>
                <a:gd name="T52" fmla="*/ 1512 w 2191"/>
                <a:gd name="T53" fmla="*/ 881 h 3086"/>
                <a:gd name="T54" fmla="*/ 1399 w 2191"/>
                <a:gd name="T55" fmla="*/ 1135 h 3086"/>
                <a:gd name="T56" fmla="*/ 1353 w 2191"/>
                <a:gd name="T57" fmla="*/ 1235 h 3086"/>
                <a:gd name="T58" fmla="*/ 1182 w 2191"/>
                <a:gd name="T59" fmla="*/ 1097 h 3086"/>
                <a:gd name="T60" fmla="*/ 1062 w 2191"/>
                <a:gd name="T61" fmla="*/ 925 h 3086"/>
                <a:gd name="T62" fmla="*/ 1083 w 2191"/>
                <a:gd name="T63" fmla="*/ 1000 h 3086"/>
                <a:gd name="T64" fmla="*/ 1263 w 2191"/>
                <a:gd name="T65" fmla="*/ 1227 h 3086"/>
                <a:gd name="T66" fmla="*/ 1156 w 2191"/>
                <a:gd name="T67" fmla="*/ 1642 h 3086"/>
                <a:gd name="T68" fmla="*/ 941 w 2191"/>
                <a:gd name="T69" fmla="*/ 1467 h 3086"/>
                <a:gd name="T70" fmla="*/ 793 w 2191"/>
                <a:gd name="T71" fmla="*/ 1262 h 3086"/>
                <a:gd name="T72" fmla="*/ 806 w 2191"/>
                <a:gd name="T73" fmla="*/ 1318 h 3086"/>
                <a:gd name="T74" fmla="*/ 1004 w 2191"/>
                <a:gd name="T75" fmla="*/ 1590 h 3086"/>
                <a:gd name="T76" fmla="*/ 1123 w 2191"/>
                <a:gd name="T77" fmla="*/ 1705 h 3086"/>
                <a:gd name="T78" fmla="*/ 875 w 2191"/>
                <a:gd name="T79" fmla="*/ 1947 h 3086"/>
                <a:gd name="T80" fmla="*/ 530 w 2191"/>
                <a:gd name="T81" fmla="*/ 1609 h 3086"/>
                <a:gd name="T82" fmla="*/ 475 w 2191"/>
                <a:gd name="T83" fmla="*/ 1468 h 3086"/>
                <a:gd name="T84" fmla="*/ 488 w 2191"/>
                <a:gd name="T85" fmla="*/ 1559 h 3086"/>
                <a:gd name="T86" fmla="*/ 722 w 2191"/>
                <a:gd name="T87" fmla="*/ 1900 h 3086"/>
                <a:gd name="T88" fmla="*/ 903 w 2191"/>
                <a:gd name="T89" fmla="*/ 2080 h 3086"/>
                <a:gd name="T90" fmla="*/ 816 w 2191"/>
                <a:gd name="T91" fmla="*/ 2248 h 3086"/>
                <a:gd name="T92" fmla="*/ 595 w 2191"/>
                <a:gd name="T93" fmla="*/ 2622 h 3086"/>
                <a:gd name="T94" fmla="*/ 385 w 2191"/>
                <a:gd name="T95" fmla="*/ 2974 h 3086"/>
                <a:gd name="T96" fmla="*/ 4 w 2191"/>
                <a:gd name="T97" fmla="*/ 3019 h 3086"/>
                <a:gd name="T98" fmla="*/ 49 w 2191"/>
                <a:gd name="T99" fmla="*/ 3007 h 3086"/>
                <a:gd name="T100" fmla="*/ 159 w 2191"/>
                <a:gd name="T101" fmla="*/ 2929 h 3086"/>
                <a:gd name="T102" fmla="*/ 407 w 2191"/>
                <a:gd name="T103" fmla="*/ 2638 h 3086"/>
                <a:gd name="T104" fmla="*/ 464 w 2191"/>
                <a:gd name="T105" fmla="*/ 2192 h 3086"/>
                <a:gd name="T106" fmla="*/ 209 w 2191"/>
                <a:gd name="T107" fmla="*/ 1732 h 3086"/>
                <a:gd name="T108" fmla="*/ 298 w 2191"/>
                <a:gd name="T109" fmla="*/ 1137 h 3086"/>
                <a:gd name="T110" fmla="*/ 760 w 2191"/>
                <a:gd name="T111" fmla="*/ 656 h 3086"/>
                <a:gd name="T112" fmla="*/ 1322 w 2191"/>
                <a:gd name="T113" fmla="*/ 315 h 3086"/>
                <a:gd name="T114" fmla="*/ 1654 w 2191"/>
                <a:gd name="T115" fmla="*/ 69 h 3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91" h="3086">
                  <a:moveTo>
                    <a:pt x="1671" y="0"/>
                  </a:moveTo>
                  <a:lnTo>
                    <a:pt x="1677" y="3"/>
                  </a:lnTo>
                  <a:lnTo>
                    <a:pt x="1686" y="10"/>
                  </a:lnTo>
                  <a:lnTo>
                    <a:pt x="1696" y="23"/>
                  </a:lnTo>
                  <a:lnTo>
                    <a:pt x="1708" y="40"/>
                  </a:lnTo>
                  <a:lnTo>
                    <a:pt x="1722" y="62"/>
                  </a:lnTo>
                  <a:lnTo>
                    <a:pt x="1737" y="88"/>
                  </a:lnTo>
                  <a:lnTo>
                    <a:pt x="1753" y="117"/>
                  </a:lnTo>
                  <a:lnTo>
                    <a:pt x="1772" y="151"/>
                  </a:lnTo>
                  <a:lnTo>
                    <a:pt x="1790" y="189"/>
                  </a:lnTo>
                  <a:lnTo>
                    <a:pt x="1809" y="228"/>
                  </a:lnTo>
                  <a:lnTo>
                    <a:pt x="1830" y="271"/>
                  </a:lnTo>
                  <a:lnTo>
                    <a:pt x="1851" y="318"/>
                  </a:lnTo>
                  <a:lnTo>
                    <a:pt x="1873" y="367"/>
                  </a:lnTo>
                  <a:lnTo>
                    <a:pt x="1895" y="419"/>
                  </a:lnTo>
                  <a:lnTo>
                    <a:pt x="1917" y="473"/>
                  </a:lnTo>
                  <a:lnTo>
                    <a:pt x="1939" y="529"/>
                  </a:lnTo>
                  <a:lnTo>
                    <a:pt x="1961" y="587"/>
                  </a:lnTo>
                  <a:lnTo>
                    <a:pt x="1983" y="647"/>
                  </a:lnTo>
                  <a:lnTo>
                    <a:pt x="2004" y="708"/>
                  </a:lnTo>
                  <a:lnTo>
                    <a:pt x="2026" y="770"/>
                  </a:lnTo>
                  <a:lnTo>
                    <a:pt x="2046" y="834"/>
                  </a:lnTo>
                  <a:lnTo>
                    <a:pt x="2066" y="899"/>
                  </a:lnTo>
                  <a:lnTo>
                    <a:pt x="2084" y="965"/>
                  </a:lnTo>
                  <a:lnTo>
                    <a:pt x="2102" y="1031"/>
                  </a:lnTo>
                  <a:lnTo>
                    <a:pt x="2119" y="1096"/>
                  </a:lnTo>
                  <a:lnTo>
                    <a:pt x="2134" y="1163"/>
                  </a:lnTo>
                  <a:lnTo>
                    <a:pt x="2148" y="1229"/>
                  </a:lnTo>
                  <a:lnTo>
                    <a:pt x="2160" y="1295"/>
                  </a:lnTo>
                  <a:lnTo>
                    <a:pt x="2170" y="1361"/>
                  </a:lnTo>
                  <a:lnTo>
                    <a:pt x="2178" y="1426"/>
                  </a:lnTo>
                  <a:lnTo>
                    <a:pt x="2184" y="1489"/>
                  </a:lnTo>
                  <a:lnTo>
                    <a:pt x="2189" y="1552"/>
                  </a:lnTo>
                  <a:lnTo>
                    <a:pt x="2191" y="1613"/>
                  </a:lnTo>
                  <a:lnTo>
                    <a:pt x="2190" y="1674"/>
                  </a:lnTo>
                  <a:lnTo>
                    <a:pt x="2188" y="1732"/>
                  </a:lnTo>
                  <a:lnTo>
                    <a:pt x="2181" y="1789"/>
                  </a:lnTo>
                  <a:lnTo>
                    <a:pt x="2172" y="1843"/>
                  </a:lnTo>
                  <a:lnTo>
                    <a:pt x="2161" y="1895"/>
                  </a:lnTo>
                  <a:lnTo>
                    <a:pt x="2146" y="1945"/>
                  </a:lnTo>
                  <a:lnTo>
                    <a:pt x="2128" y="1991"/>
                  </a:lnTo>
                  <a:lnTo>
                    <a:pt x="2097" y="2056"/>
                  </a:lnTo>
                  <a:lnTo>
                    <a:pt x="2064" y="2115"/>
                  </a:lnTo>
                  <a:lnTo>
                    <a:pt x="2027" y="2170"/>
                  </a:lnTo>
                  <a:lnTo>
                    <a:pt x="1987" y="2220"/>
                  </a:lnTo>
                  <a:lnTo>
                    <a:pt x="1946" y="2264"/>
                  </a:lnTo>
                  <a:lnTo>
                    <a:pt x="1902" y="2306"/>
                  </a:lnTo>
                  <a:lnTo>
                    <a:pt x="1856" y="2342"/>
                  </a:lnTo>
                  <a:lnTo>
                    <a:pt x="1808" y="2375"/>
                  </a:lnTo>
                  <a:lnTo>
                    <a:pt x="1760" y="2403"/>
                  </a:lnTo>
                  <a:lnTo>
                    <a:pt x="1709" y="2428"/>
                  </a:lnTo>
                  <a:lnTo>
                    <a:pt x="1658" y="2449"/>
                  </a:lnTo>
                  <a:lnTo>
                    <a:pt x="1605" y="2467"/>
                  </a:lnTo>
                  <a:lnTo>
                    <a:pt x="1551" y="2482"/>
                  </a:lnTo>
                  <a:lnTo>
                    <a:pt x="1497" y="2493"/>
                  </a:lnTo>
                  <a:lnTo>
                    <a:pt x="1443" y="2501"/>
                  </a:lnTo>
                  <a:lnTo>
                    <a:pt x="1388" y="2508"/>
                  </a:lnTo>
                  <a:lnTo>
                    <a:pt x="1333" y="2511"/>
                  </a:lnTo>
                  <a:lnTo>
                    <a:pt x="1280" y="2511"/>
                  </a:lnTo>
                  <a:lnTo>
                    <a:pt x="1226" y="2510"/>
                  </a:lnTo>
                  <a:lnTo>
                    <a:pt x="1172" y="2505"/>
                  </a:lnTo>
                  <a:lnTo>
                    <a:pt x="1120" y="2499"/>
                  </a:lnTo>
                  <a:lnTo>
                    <a:pt x="1069" y="2492"/>
                  </a:lnTo>
                  <a:lnTo>
                    <a:pt x="1018" y="2482"/>
                  </a:lnTo>
                  <a:lnTo>
                    <a:pt x="969" y="2471"/>
                  </a:lnTo>
                  <a:lnTo>
                    <a:pt x="922" y="2460"/>
                  </a:lnTo>
                  <a:lnTo>
                    <a:pt x="877" y="2446"/>
                  </a:lnTo>
                  <a:lnTo>
                    <a:pt x="834" y="2431"/>
                  </a:lnTo>
                  <a:lnTo>
                    <a:pt x="850" y="2394"/>
                  </a:lnTo>
                  <a:lnTo>
                    <a:pt x="870" y="2354"/>
                  </a:lnTo>
                  <a:lnTo>
                    <a:pt x="893" y="2312"/>
                  </a:lnTo>
                  <a:lnTo>
                    <a:pt x="917" y="2270"/>
                  </a:lnTo>
                  <a:lnTo>
                    <a:pt x="940" y="2225"/>
                  </a:lnTo>
                  <a:lnTo>
                    <a:pt x="964" y="2181"/>
                  </a:lnTo>
                  <a:lnTo>
                    <a:pt x="987" y="2135"/>
                  </a:lnTo>
                  <a:lnTo>
                    <a:pt x="1006" y="2090"/>
                  </a:lnTo>
                  <a:lnTo>
                    <a:pt x="1022" y="2087"/>
                  </a:lnTo>
                  <a:lnTo>
                    <a:pt x="1045" y="2084"/>
                  </a:lnTo>
                  <a:lnTo>
                    <a:pt x="1073" y="2081"/>
                  </a:lnTo>
                  <a:lnTo>
                    <a:pt x="1105" y="2075"/>
                  </a:lnTo>
                  <a:lnTo>
                    <a:pt x="1141" y="2070"/>
                  </a:lnTo>
                  <a:lnTo>
                    <a:pt x="1181" y="2063"/>
                  </a:lnTo>
                  <a:lnTo>
                    <a:pt x="1223" y="2055"/>
                  </a:lnTo>
                  <a:lnTo>
                    <a:pt x="1266" y="2046"/>
                  </a:lnTo>
                  <a:lnTo>
                    <a:pt x="1310" y="2036"/>
                  </a:lnTo>
                  <a:lnTo>
                    <a:pt x="1354" y="2024"/>
                  </a:lnTo>
                  <a:lnTo>
                    <a:pt x="1398" y="2011"/>
                  </a:lnTo>
                  <a:lnTo>
                    <a:pt x="1444" y="1995"/>
                  </a:lnTo>
                  <a:lnTo>
                    <a:pt x="1490" y="1978"/>
                  </a:lnTo>
                  <a:lnTo>
                    <a:pt x="1533" y="1960"/>
                  </a:lnTo>
                  <a:lnTo>
                    <a:pt x="1573" y="1941"/>
                  </a:lnTo>
                  <a:lnTo>
                    <a:pt x="1609" y="1920"/>
                  </a:lnTo>
                  <a:lnTo>
                    <a:pt x="1641" y="1899"/>
                  </a:lnTo>
                  <a:lnTo>
                    <a:pt x="1663" y="1883"/>
                  </a:lnTo>
                  <a:lnTo>
                    <a:pt x="1681" y="1867"/>
                  </a:lnTo>
                  <a:lnTo>
                    <a:pt x="1691" y="1858"/>
                  </a:lnTo>
                  <a:lnTo>
                    <a:pt x="1701" y="1849"/>
                  </a:lnTo>
                  <a:lnTo>
                    <a:pt x="1707" y="1840"/>
                  </a:lnTo>
                  <a:lnTo>
                    <a:pt x="1715" y="1828"/>
                  </a:lnTo>
                  <a:lnTo>
                    <a:pt x="1720" y="1819"/>
                  </a:lnTo>
                  <a:lnTo>
                    <a:pt x="1724" y="1814"/>
                  </a:lnTo>
                  <a:lnTo>
                    <a:pt x="1725" y="1812"/>
                  </a:lnTo>
                  <a:lnTo>
                    <a:pt x="1723" y="1814"/>
                  </a:lnTo>
                  <a:lnTo>
                    <a:pt x="1720" y="1818"/>
                  </a:lnTo>
                  <a:lnTo>
                    <a:pt x="1713" y="1827"/>
                  </a:lnTo>
                  <a:lnTo>
                    <a:pt x="1704" y="1836"/>
                  </a:lnTo>
                  <a:lnTo>
                    <a:pt x="1696" y="1845"/>
                  </a:lnTo>
                  <a:lnTo>
                    <a:pt x="1687" y="1853"/>
                  </a:lnTo>
                  <a:lnTo>
                    <a:pt x="1676" y="1861"/>
                  </a:lnTo>
                  <a:lnTo>
                    <a:pt x="1657" y="1875"/>
                  </a:lnTo>
                  <a:lnTo>
                    <a:pt x="1634" y="1887"/>
                  </a:lnTo>
                  <a:lnTo>
                    <a:pt x="1601" y="1903"/>
                  </a:lnTo>
                  <a:lnTo>
                    <a:pt x="1563" y="1919"/>
                  </a:lnTo>
                  <a:lnTo>
                    <a:pt x="1522" y="1933"/>
                  </a:lnTo>
                  <a:lnTo>
                    <a:pt x="1478" y="1946"/>
                  </a:lnTo>
                  <a:lnTo>
                    <a:pt x="1433" y="1958"/>
                  </a:lnTo>
                  <a:lnTo>
                    <a:pt x="1386" y="1967"/>
                  </a:lnTo>
                  <a:lnTo>
                    <a:pt x="1330" y="1978"/>
                  </a:lnTo>
                  <a:lnTo>
                    <a:pt x="1274" y="1986"/>
                  </a:lnTo>
                  <a:lnTo>
                    <a:pt x="1221" y="1993"/>
                  </a:lnTo>
                  <a:lnTo>
                    <a:pt x="1171" y="1999"/>
                  </a:lnTo>
                  <a:lnTo>
                    <a:pt x="1126" y="2003"/>
                  </a:lnTo>
                  <a:lnTo>
                    <a:pt x="1106" y="2004"/>
                  </a:lnTo>
                  <a:lnTo>
                    <a:pt x="1085" y="2005"/>
                  </a:lnTo>
                  <a:lnTo>
                    <a:pt x="1064" y="2006"/>
                  </a:lnTo>
                  <a:lnTo>
                    <a:pt x="1049" y="2007"/>
                  </a:lnTo>
                  <a:lnTo>
                    <a:pt x="1076" y="1945"/>
                  </a:lnTo>
                  <a:lnTo>
                    <a:pt x="1106" y="1881"/>
                  </a:lnTo>
                  <a:lnTo>
                    <a:pt x="1137" y="1816"/>
                  </a:lnTo>
                  <a:lnTo>
                    <a:pt x="1168" y="1753"/>
                  </a:lnTo>
                  <a:lnTo>
                    <a:pt x="1196" y="1689"/>
                  </a:lnTo>
                  <a:lnTo>
                    <a:pt x="1211" y="1686"/>
                  </a:lnTo>
                  <a:lnTo>
                    <a:pt x="1230" y="1683"/>
                  </a:lnTo>
                  <a:lnTo>
                    <a:pt x="1256" y="1677"/>
                  </a:lnTo>
                  <a:lnTo>
                    <a:pt x="1285" y="1672"/>
                  </a:lnTo>
                  <a:lnTo>
                    <a:pt x="1318" y="1664"/>
                  </a:lnTo>
                  <a:lnTo>
                    <a:pt x="1355" y="1656"/>
                  </a:lnTo>
                  <a:lnTo>
                    <a:pt x="1394" y="1647"/>
                  </a:lnTo>
                  <a:lnTo>
                    <a:pt x="1435" y="1637"/>
                  </a:lnTo>
                  <a:lnTo>
                    <a:pt x="1476" y="1624"/>
                  </a:lnTo>
                  <a:lnTo>
                    <a:pt x="1518" y="1611"/>
                  </a:lnTo>
                  <a:lnTo>
                    <a:pt x="1578" y="1590"/>
                  </a:lnTo>
                  <a:lnTo>
                    <a:pt x="1635" y="1567"/>
                  </a:lnTo>
                  <a:lnTo>
                    <a:pt x="1669" y="1550"/>
                  </a:lnTo>
                  <a:lnTo>
                    <a:pt x="1702" y="1533"/>
                  </a:lnTo>
                  <a:lnTo>
                    <a:pt x="1730" y="1514"/>
                  </a:lnTo>
                  <a:lnTo>
                    <a:pt x="1748" y="1500"/>
                  </a:lnTo>
                  <a:lnTo>
                    <a:pt x="1764" y="1487"/>
                  </a:lnTo>
                  <a:lnTo>
                    <a:pt x="1773" y="1479"/>
                  </a:lnTo>
                  <a:lnTo>
                    <a:pt x="1780" y="1470"/>
                  </a:lnTo>
                  <a:lnTo>
                    <a:pt x="1787" y="1463"/>
                  </a:lnTo>
                  <a:lnTo>
                    <a:pt x="1793" y="1452"/>
                  </a:lnTo>
                  <a:lnTo>
                    <a:pt x="1799" y="1445"/>
                  </a:lnTo>
                  <a:lnTo>
                    <a:pt x="1802" y="1439"/>
                  </a:lnTo>
                  <a:lnTo>
                    <a:pt x="1803" y="1438"/>
                  </a:lnTo>
                  <a:lnTo>
                    <a:pt x="1801" y="1439"/>
                  </a:lnTo>
                  <a:lnTo>
                    <a:pt x="1798" y="1444"/>
                  </a:lnTo>
                  <a:lnTo>
                    <a:pt x="1792" y="1451"/>
                  </a:lnTo>
                  <a:lnTo>
                    <a:pt x="1784" y="1461"/>
                  </a:lnTo>
                  <a:lnTo>
                    <a:pt x="1777" y="1467"/>
                  </a:lnTo>
                  <a:lnTo>
                    <a:pt x="1769" y="1474"/>
                  </a:lnTo>
                  <a:lnTo>
                    <a:pt x="1759" y="1481"/>
                  </a:lnTo>
                  <a:lnTo>
                    <a:pt x="1743" y="1492"/>
                  </a:lnTo>
                  <a:lnTo>
                    <a:pt x="1723" y="1503"/>
                  </a:lnTo>
                  <a:lnTo>
                    <a:pt x="1694" y="1518"/>
                  </a:lnTo>
                  <a:lnTo>
                    <a:pt x="1661" y="1531"/>
                  </a:lnTo>
                  <a:lnTo>
                    <a:pt x="1625" y="1543"/>
                  </a:lnTo>
                  <a:lnTo>
                    <a:pt x="1567" y="1559"/>
                  </a:lnTo>
                  <a:lnTo>
                    <a:pt x="1507" y="1573"/>
                  </a:lnTo>
                  <a:lnTo>
                    <a:pt x="1457" y="1582"/>
                  </a:lnTo>
                  <a:lnTo>
                    <a:pt x="1409" y="1590"/>
                  </a:lnTo>
                  <a:lnTo>
                    <a:pt x="1363" y="1595"/>
                  </a:lnTo>
                  <a:lnTo>
                    <a:pt x="1319" y="1601"/>
                  </a:lnTo>
                  <a:lnTo>
                    <a:pt x="1280" y="1604"/>
                  </a:lnTo>
                  <a:lnTo>
                    <a:pt x="1252" y="1607"/>
                  </a:lnTo>
                  <a:lnTo>
                    <a:pt x="1228" y="1608"/>
                  </a:lnTo>
                  <a:lnTo>
                    <a:pt x="1261" y="1523"/>
                  </a:lnTo>
                  <a:lnTo>
                    <a:pt x="1296" y="1440"/>
                  </a:lnTo>
                  <a:lnTo>
                    <a:pt x="1328" y="1360"/>
                  </a:lnTo>
                  <a:lnTo>
                    <a:pt x="1358" y="1283"/>
                  </a:lnTo>
                  <a:lnTo>
                    <a:pt x="1359" y="1291"/>
                  </a:lnTo>
                  <a:lnTo>
                    <a:pt x="1363" y="1290"/>
                  </a:lnTo>
                  <a:lnTo>
                    <a:pt x="1372" y="1289"/>
                  </a:lnTo>
                  <a:lnTo>
                    <a:pt x="1386" y="1285"/>
                  </a:lnTo>
                  <a:lnTo>
                    <a:pt x="1406" y="1282"/>
                  </a:lnTo>
                  <a:lnTo>
                    <a:pt x="1428" y="1278"/>
                  </a:lnTo>
                  <a:lnTo>
                    <a:pt x="1455" y="1272"/>
                  </a:lnTo>
                  <a:lnTo>
                    <a:pt x="1484" y="1265"/>
                  </a:lnTo>
                  <a:lnTo>
                    <a:pt x="1515" y="1258"/>
                  </a:lnTo>
                  <a:lnTo>
                    <a:pt x="1549" y="1249"/>
                  </a:lnTo>
                  <a:lnTo>
                    <a:pt x="1583" y="1240"/>
                  </a:lnTo>
                  <a:lnTo>
                    <a:pt x="1618" y="1229"/>
                  </a:lnTo>
                  <a:lnTo>
                    <a:pt x="1649" y="1218"/>
                  </a:lnTo>
                  <a:lnTo>
                    <a:pt x="1679" y="1207"/>
                  </a:lnTo>
                  <a:lnTo>
                    <a:pt x="1708" y="1194"/>
                  </a:lnTo>
                  <a:lnTo>
                    <a:pt x="1735" y="1181"/>
                  </a:lnTo>
                  <a:lnTo>
                    <a:pt x="1761" y="1168"/>
                  </a:lnTo>
                  <a:lnTo>
                    <a:pt x="1783" y="1154"/>
                  </a:lnTo>
                  <a:lnTo>
                    <a:pt x="1797" y="1143"/>
                  </a:lnTo>
                  <a:lnTo>
                    <a:pt x="1808" y="1132"/>
                  </a:lnTo>
                  <a:lnTo>
                    <a:pt x="1819" y="1123"/>
                  </a:lnTo>
                  <a:lnTo>
                    <a:pt x="1827" y="1113"/>
                  </a:lnTo>
                  <a:lnTo>
                    <a:pt x="1833" y="1103"/>
                  </a:lnTo>
                  <a:lnTo>
                    <a:pt x="1837" y="1096"/>
                  </a:lnTo>
                  <a:lnTo>
                    <a:pt x="1839" y="1094"/>
                  </a:lnTo>
                  <a:lnTo>
                    <a:pt x="1837" y="1096"/>
                  </a:lnTo>
                  <a:lnTo>
                    <a:pt x="1832" y="1103"/>
                  </a:lnTo>
                  <a:lnTo>
                    <a:pt x="1825" y="1111"/>
                  </a:lnTo>
                  <a:lnTo>
                    <a:pt x="1819" y="1117"/>
                  </a:lnTo>
                  <a:lnTo>
                    <a:pt x="1813" y="1122"/>
                  </a:lnTo>
                  <a:lnTo>
                    <a:pt x="1805" y="1128"/>
                  </a:lnTo>
                  <a:lnTo>
                    <a:pt x="1792" y="1137"/>
                  </a:lnTo>
                  <a:lnTo>
                    <a:pt x="1777" y="1145"/>
                  </a:lnTo>
                  <a:lnTo>
                    <a:pt x="1755" y="1157"/>
                  </a:lnTo>
                  <a:lnTo>
                    <a:pt x="1729" y="1166"/>
                  </a:lnTo>
                  <a:lnTo>
                    <a:pt x="1701" y="1176"/>
                  </a:lnTo>
                  <a:lnTo>
                    <a:pt x="1657" y="1189"/>
                  </a:lnTo>
                  <a:lnTo>
                    <a:pt x="1609" y="1199"/>
                  </a:lnTo>
                  <a:lnTo>
                    <a:pt x="1562" y="1208"/>
                  </a:lnTo>
                  <a:lnTo>
                    <a:pt x="1515" y="1214"/>
                  </a:lnTo>
                  <a:lnTo>
                    <a:pt x="1472" y="1220"/>
                  </a:lnTo>
                  <a:lnTo>
                    <a:pt x="1434" y="1224"/>
                  </a:lnTo>
                  <a:lnTo>
                    <a:pt x="1413" y="1225"/>
                  </a:lnTo>
                  <a:lnTo>
                    <a:pt x="1396" y="1226"/>
                  </a:lnTo>
                  <a:lnTo>
                    <a:pt x="1381" y="1228"/>
                  </a:lnTo>
                  <a:lnTo>
                    <a:pt x="1398" y="1185"/>
                  </a:lnTo>
                  <a:lnTo>
                    <a:pt x="1414" y="1143"/>
                  </a:lnTo>
                  <a:lnTo>
                    <a:pt x="1430" y="1104"/>
                  </a:lnTo>
                  <a:lnTo>
                    <a:pt x="1445" y="1067"/>
                  </a:lnTo>
                  <a:lnTo>
                    <a:pt x="1458" y="1033"/>
                  </a:lnTo>
                  <a:lnTo>
                    <a:pt x="1471" y="1001"/>
                  </a:lnTo>
                  <a:lnTo>
                    <a:pt x="1483" y="972"/>
                  </a:lnTo>
                  <a:lnTo>
                    <a:pt x="1493" y="946"/>
                  </a:lnTo>
                  <a:lnTo>
                    <a:pt x="1501" y="922"/>
                  </a:lnTo>
                  <a:lnTo>
                    <a:pt x="1509" y="903"/>
                  </a:lnTo>
                  <a:lnTo>
                    <a:pt x="1515" y="886"/>
                  </a:lnTo>
                  <a:lnTo>
                    <a:pt x="1520" y="873"/>
                  </a:lnTo>
                  <a:lnTo>
                    <a:pt x="1523" y="865"/>
                  </a:lnTo>
                  <a:lnTo>
                    <a:pt x="1524" y="860"/>
                  </a:lnTo>
                  <a:lnTo>
                    <a:pt x="1524" y="859"/>
                  </a:lnTo>
                  <a:lnTo>
                    <a:pt x="1522" y="862"/>
                  </a:lnTo>
                  <a:lnTo>
                    <a:pt x="1519" y="869"/>
                  </a:lnTo>
                  <a:lnTo>
                    <a:pt x="1512" y="881"/>
                  </a:lnTo>
                  <a:lnTo>
                    <a:pt x="1505" y="898"/>
                  </a:lnTo>
                  <a:lnTo>
                    <a:pt x="1495" y="919"/>
                  </a:lnTo>
                  <a:lnTo>
                    <a:pt x="1483" y="946"/>
                  </a:lnTo>
                  <a:lnTo>
                    <a:pt x="1469" y="977"/>
                  </a:lnTo>
                  <a:lnTo>
                    <a:pt x="1452" y="1015"/>
                  </a:lnTo>
                  <a:lnTo>
                    <a:pt x="1434" y="1057"/>
                  </a:lnTo>
                  <a:lnTo>
                    <a:pt x="1412" y="1105"/>
                  </a:lnTo>
                  <a:lnTo>
                    <a:pt x="1407" y="1119"/>
                  </a:lnTo>
                  <a:lnTo>
                    <a:pt x="1399" y="1135"/>
                  </a:lnTo>
                  <a:lnTo>
                    <a:pt x="1392" y="1152"/>
                  </a:lnTo>
                  <a:lnTo>
                    <a:pt x="1384" y="1169"/>
                  </a:lnTo>
                  <a:lnTo>
                    <a:pt x="1377" y="1186"/>
                  </a:lnTo>
                  <a:lnTo>
                    <a:pt x="1369" y="1202"/>
                  </a:lnTo>
                  <a:lnTo>
                    <a:pt x="1363" y="1214"/>
                  </a:lnTo>
                  <a:lnTo>
                    <a:pt x="1358" y="1225"/>
                  </a:lnTo>
                  <a:lnTo>
                    <a:pt x="1355" y="1232"/>
                  </a:lnTo>
                  <a:lnTo>
                    <a:pt x="1354" y="1234"/>
                  </a:lnTo>
                  <a:lnTo>
                    <a:pt x="1353" y="1235"/>
                  </a:lnTo>
                  <a:lnTo>
                    <a:pt x="1353" y="1237"/>
                  </a:lnTo>
                  <a:lnTo>
                    <a:pt x="1344" y="1231"/>
                  </a:lnTo>
                  <a:lnTo>
                    <a:pt x="1333" y="1223"/>
                  </a:lnTo>
                  <a:lnTo>
                    <a:pt x="1319" y="1213"/>
                  </a:lnTo>
                  <a:lnTo>
                    <a:pt x="1303" y="1200"/>
                  </a:lnTo>
                  <a:lnTo>
                    <a:pt x="1276" y="1179"/>
                  </a:lnTo>
                  <a:lnTo>
                    <a:pt x="1245" y="1154"/>
                  </a:lnTo>
                  <a:lnTo>
                    <a:pt x="1214" y="1126"/>
                  </a:lnTo>
                  <a:lnTo>
                    <a:pt x="1182" y="1097"/>
                  </a:lnTo>
                  <a:lnTo>
                    <a:pt x="1151" y="1066"/>
                  </a:lnTo>
                  <a:lnTo>
                    <a:pt x="1123" y="1035"/>
                  </a:lnTo>
                  <a:lnTo>
                    <a:pt x="1107" y="1015"/>
                  </a:lnTo>
                  <a:lnTo>
                    <a:pt x="1093" y="993"/>
                  </a:lnTo>
                  <a:lnTo>
                    <a:pt x="1081" y="974"/>
                  </a:lnTo>
                  <a:lnTo>
                    <a:pt x="1074" y="960"/>
                  </a:lnTo>
                  <a:lnTo>
                    <a:pt x="1069" y="948"/>
                  </a:lnTo>
                  <a:lnTo>
                    <a:pt x="1064" y="936"/>
                  </a:lnTo>
                  <a:lnTo>
                    <a:pt x="1062" y="925"/>
                  </a:lnTo>
                  <a:lnTo>
                    <a:pt x="1061" y="915"/>
                  </a:lnTo>
                  <a:lnTo>
                    <a:pt x="1060" y="908"/>
                  </a:lnTo>
                  <a:lnTo>
                    <a:pt x="1060" y="906"/>
                  </a:lnTo>
                  <a:lnTo>
                    <a:pt x="1060" y="926"/>
                  </a:lnTo>
                  <a:lnTo>
                    <a:pt x="1061" y="937"/>
                  </a:lnTo>
                  <a:lnTo>
                    <a:pt x="1063" y="949"/>
                  </a:lnTo>
                  <a:lnTo>
                    <a:pt x="1067" y="964"/>
                  </a:lnTo>
                  <a:lnTo>
                    <a:pt x="1074" y="979"/>
                  </a:lnTo>
                  <a:lnTo>
                    <a:pt x="1083" y="1000"/>
                  </a:lnTo>
                  <a:lnTo>
                    <a:pt x="1094" y="1022"/>
                  </a:lnTo>
                  <a:lnTo>
                    <a:pt x="1109" y="1045"/>
                  </a:lnTo>
                  <a:lnTo>
                    <a:pt x="1133" y="1080"/>
                  </a:lnTo>
                  <a:lnTo>
                    <a:pt x="1160" y="1115"/>
                  </a:lnTo>
                  <a:lnTo>
                    <a:pt x="1182" y="1140"/>
                  </a:lnTo>
                  <a:lnTo>
                    <a:pt x="1203" y="1164"/>
                  </a:lnTo>
                  <a:lnTo>
                    <a:pt x="1224" y="1187"/>
                  </a:lnTo>
                  <a:lnTo>
                    <a:pt x="1244" y="1208"/>
                  </a:lnTo>
                  <a:lnTo>
                    <a:pt x="1263" y="1227"/>
                  </a:lnTo>
                  <a:lnTo>
                    <a:pt x="1281" y="1244"/>
                  </a:lnTo>
                  <a:lnTo>
                    <a:pt x="1296" y="1259"/>
                  </a:lnTo>
                  <a:lnTo>
                    <a:pt x="1309" y="1271"/>
                  </a:lnTo>
                  <a:lnTo>
                    <a:pt x="1318" y="1279"/>
                  </a:lnTo>
                  <a:lnTo>
                    <a:pt x="1325" y="1285"/>
                  </a:lnTo>
                  <a:lnTo>
                    <a:pt x="1327" y="1286"/>
                  </a:lnTo>
                  <a:lnTo>
                    <a:pt x="1333" y="1279"/>
                  </a:lnTo>
                  <a:lnTo>
                    <a:pt x="1244" y="1464"/>
                  </a:lnTo>
                  <a:lnTo>
                    <a:pt x="1156" y="1642"/>
                  </a:lnTo>
                  <a:lnTo>
                    <a:pt x="1144" y="1635"/>
                  </a:lnTo>
                  <a:lnTo>
                    <a:pt x="1130" y="1624"/>
                  </a:lnTo>
                  <a:lnTo>
                    <a:pt x="1113" y="1612"/>
                  </a:lnTo>
                  <a:lnTo>
                    <a:pt x="1093" y="1598"/>
                  </a:lnTo>
                  <a:lnTo>
                    <a:pt x="1066" y="1575"/>
                  </a:lnTo>
                  <a:lnTo>
                    <a:pt x="1036" y="1551"/>
                  </a:lnTo>
                  <a:lnTo>
                    <a:pt x="1005" y="1525"/>
                  </a:lnTo>
                  <a:lnTo>
                    <a:pt x="973" y="1497"/>
                  </a:lnTo>
                  <a:lnTo>
                    <a:pt x="941" y="1467"/>
                  </a:lnTo>
                  <a:lnTo>
                    <a:pt x="904" y="1429"/>
                  </a:lnTo>
                  <a:lnTo>
                    <a:pt x="868" y="1391"/>
                  </a:lnTo>
                  <a:lnTo>
                    <a:pt x="848" y="1364"/>
                  </a:lnTo>
                  <a:lnTo>
                    <a:pt x="830" y="1338"/>
                  </a:lnTo>
                  <a:lnTo>
                    <a:pt x="815" y="1314"/>
                  </a:lnTo>
                  <a:lnTo>
                    <a:pt x="807" y="1297"/>
                  </a:lnTo>
                  <a:lnTo>
                    <a:pt x="799" y="1280"/>
                  </a:lnTo>
                  <a:lnTo>
                    <a:pt x="796" y="1271"/>
                  </a:lnTo>
                  <a:lnTo>
                    <a:pt x="793" y="1262"/>
                  </a:lnTo>
                  <a:lnTo>
                    <a:pt x="792" y="1254"/>
                  </a:lnTo>
                  <a:lnTo>
                    <a:pt x="790" y="1240"/>
                  </a:lnTo>
                  <a:lnTo>
                    <a:pt x="788" y="1231"/>
                  </a:lnTo>
                  <a:lnTo>
                    <a:pt x="788" y="1228"/>
                  </a:lnTo>
                  <a:lnTo>
                    <a:pt x="788" y="1254"/>
                  </a:lnTo>
                  <a:lnTo>
                    <a:pt x="790" y="1267"/>
                  </a:lnTo>
                  <a:lnTo>
                    <a:pt x="794" y="1282"/>
                  </a:lnTo>
                  <a:lnTo>
                    <a:pt x="798" y="1299"/>
                  </a:lnTo>
                  <a:lnTo>
                    <a:pt x="806" y="1318"/>
                  </a:lnTo>
                  <a:lnTo>
                    <a:pt x="818" y="1345"/>
                  </a:lnTo>
                  <a:lnTo>
                    <a:pt x="833" y="1374"/>
                  </a:lnTo>
                  <a:lnTo>
                    <a:pt x="851" y="1402"/>
                  </a:lnTo>
                  <a:lnTo>
                    <a:pt x="881" y="1447"/>
                  </a:lnTo>
                  <a:lnTo>
                    <a:pt x="916" y="1490"/>
                  </a:lnTo>
                  <a:lnTo>
                    <a:pt x="937" y="1517"/>
                  </a:lnTo>
                  <a:lnTo>
                    <a:pt x="960" y="1542"/>
                  </a:lnTo>
                  <a:lnTo>
                    <a:pt x="982" y="1567"/>
                  </a:lnTo>
                  <a:lnTo>
                    <a:pt x="1004" y="1590"/>
                  </a:lnTo>
                  <a:lnTo>
                    <a:pt x="1025" y="1611"/>
                  </a:lnTo>
                  <a:lnTo>
                    <a:pt x="1045" y="1632"/>
                  </a:lnTo>
                  <a:lnTo>
                    <a:pt x="1063" y="1650"/>
                  </a:lnTo>
                  <a:lnTo>
                    <a:pt x="1080" y="1666"/>
                  </a:lnTo>
                  <a:lnTo>
                    <a:pt x="1094" y="1679"/>
                  </a:lnTo>
                  <a:lnTo>
                    <a:pt x="1106" y="1690"/>
                  </a:lnTo>
                  <a:lnTo>
                    <a:pt x="1116" y="1698"/>
                  </a:lnTo>
                  <a:lnTo>
                    <a:pt x="1121" y="1703"/>
                  </a:lnTo>
                  <a:lnTo>
                    <a:pt x="1123" y="1705"/>
                  </a:lnTo>
                  <a:lnTo>
                    <a:pt x="1125" y="1703"/>
                  </a:lnTo>
                  <a:lnTo>
                    <a:pt x="1069" y="1809"/>
                  </a:lnTo>
                  <a:lnTo>
                    <a:pt x="1012" y="1911"/>
                  </a:lnTo>
                  <a:lnTo>
                    <a:pt x="956" y="2010"/>
                  </a:lnTo>
                  <a:lnTo>
                    <a:pt x="946" y="2001"/>
                  </a:lnTo>
                  <a:lnTo>
                    <a:pt x="933" y="1991"/>
                  </a:lnTo>
                  <a:lnTo>
                    <a:pt x="916" y="1979"/>
                  </a:lnTo>
                  <a:lnTo>
                    <a:pt x="896" y="1964"/>
                  </a:lnTo>
                  <a:lnTo>
                    <a:pt x="875" y="1947"/>
                  </a:lnTo>
                  <a:lnTo>
                    <a:pt x="838" y="1919"/>
                  </a:lnTo>
                  <a:lnTo>
                    <a:pt x="799" y="1887"/>
                  </a:lnTo>
                  <a:lnTo>
                    <a:pt x="758" y="1853"/>
                  </a:lnTo>
                  <a:lnTo>
                    <a:pt x="716" y="1816"/>
                  </a:lnTo>
                  <a:lnTo>
                    <a:pt x="675" y="1778"/>
                  </a:lnTo>
                  <a:lnTo>
                    <a:pt x="626" y="1728"/>
                  </a:lnTo>
                  <a:lnTo>
                    <a:pt x="581" y="1676"/>
                  </a:lnTo>
                  <a:lnTo>
                    <a:pt x="554" y="1643"/>
                  </a:lnTo>
                  <a:lnTo>
                    <a:pt x="530" y="1609"/>
                  </a:lnTo>
                  <a:lnTo>
                    <a:pt x="511" y="1577"/>
                  </a:lnTo>
                  <a:lnTo>
                    <a:pt x="499" y="1556"/>
                  </a:lnTo>
                  <a:lnTo>
                    <a:pt x="490" y="1535"/>
                  </a:lnTo>
                  <a:lnTo>
                    <a:pt x="486" y="1521"/>
                  </a:lnTo>
                  <a:lnTo>
                    <a:pt x="482" y="1509"/>
                  </a:lnTo>
                  <a:lnTo>
                    <a:pt x="479" y="1499"/>
                  </a:lnTo>
                  <a:lnTo>
                    <a:pt x="478" y="1485"/>
                  </a:lnTo>
                  <a:lnTo>
                    <a:pt x="476" y="1475"/>
                  </a:lnTo>
                  <a:lnTo>
                    <a:pt x="475" y="1468"/>
                  </a:lnTo>
                  <a:lnTo>
                    <a:pt x="475" y="1466"/>
                  </a:lnTo>
                  <a:lnTo>
                    <a:pt x="475" y="1468"/>
                  </a:lnTo>
                  <a:lnTo>
                    <a:pt x="475" y="1475"/>
                  </a:lnTo>
                  <a:lnTo>
                    <a:pt x="476" y="1485"/>
                  </a:lnTo>
                  <a:lnTo>
                    <a:pt x="476" y="1500"/>
                  </a:lnTo>
                  <a:lnTo>
                    <a:pt x="476" y="1510"/>
                  </a:lnTo>
                  <a:lnTo>
                    <a:pt x="479" y="1523"/>
                  </a:lnTo>
                  <a:lnTo>
                    <a:pt x="483" y="1537"/>
                  </a:lnTo>
                  <a:lnTo>
                    <a:pt x="488" y="1559"/>
                  </a:lnTo>
                  <a:lnTo>
                    <a:pt x="498" y="1584"/>
                  </a:lnTo>
                  <a:lnTo>
                    <a:pt x="513" y="1619"/>
                  </a:lnTo>
                  <a:lnTo>
                    <a:pt x="533" y="1656"/>
                  </a:lnTo>
                  <a:lnTo>
                    <a:pt x="556" y="1693"/>
                  </a:lnTo>
                  <a:lnTo>
                    <a:pt x="597" y="1752"/>
                  </a:lnTo>
                  <a:lnTo>
                    <a:pt x="641" y="1808"/>
                  </a:lnTo>
                  <a:lnTo>
                    <a:pt x="668" y="1840"/>
                  </a:lnTo>
                  <a:lnTo>
                    <a:pt x="695" y="1870"/>
                  </a:lnTo>
                  <a:lnTo>
                    <a:pt x="722" y="1900"/>
                  </a:lnTo>
                  <a:lnTo>
                    <a:pt x="748" y="1929"/>
                  </a:lnTo>
                  <a:lnTo>
                    <a:pt x="773" y="1955"/>
                  </a:lnTo>
                  <a:lnTo>
                    <a:pt x="798" y="1981"/>
                  </a:lnTo>
                  <a:lnTo>
                    <a:pt x="821" y="2003"/>
                  </a:lnTo>
                  <a:lnTo>
                    <a:pt x="842" y="2024"/>
                  </a:lnTo>
                  <a:lnTo>
                    <a:pt x="862" y="2042"/>
                  </a:lnTo>
                  <a:lnTo>
                    <a:pt x="878" y="2058"/>
                  </a:lnTo>
                  <a:lnTo>
                    <a:pt x="892" y="2070"/>
                  </a:lnTo>
                  <a:lnTo>
                    <a:pt x="903" y="2080"/>
                  </a:lnTo>
                  <a:lnTo>
                    <a:pt x="909" y="2086"/>
                  </a:lnTo>
                  <a:lnTo>
                    <a:pt x="911" y="2088"/>
                  </a:lnTo>
                  <a:lnTo>
                    <a:pt x="905" y="2099"/>
                  </a:lnTo>
                  <a:lnTo>
                    <a:pt x="896" y="2115"/>
                  </a:lnTo>
                  <a:lnTo>
                    <a:pt x="884" y="2135"/>
                  </a:lnTo>
                  <a:lnTo>
                    <a:pt x="870" y="2158"/>
                  </a:lnTo>
                  <a:lnTo>
                    <a:pt x="854" y="2185"/>
                  </a:lnTo>
                  <a:lnTo>
                    <a:pt x="837" y="2216"/>
                  </a:lnTo>
                  <a:lnTo>
                    <a:pt x="816" y="2248"/>
                  </a:lnTo>
                  <a:lnTo>
                    <a:pt x="796" y="2283"/>
                  </a:lnTo>
                  <a:lnTo>
                    <a:pt x="773" y="2322"/>
                  </a:lnTo>
                  <a:lnTo>
                    <a:pt x="750" y="2361"/>
                  </a:lnTo>
                  <a:lnTo>
                    <a:pt x="725" y="2402"/>
                  </a:lnTo>
                  <a:lnTo>
                    <a:pt x="700" y="2445"/>
                  </a:lnTo>
                  <a:lnTo>
                    <a:pt x="674" y="2488"/>
                  </a:lnTo>
                  <a:lnTo>
                    <a:pt x="647" y="2533"/>
                  </a:lnTo>
                  <a:lnTo>
                    <a:pt x="622" y="2578"/>
                  </a:lnTo>
                  <a:lnTo>
                    <a:pt x="595" y="2622"/>
                  </a:lnTo>
                  <a:lnTo>
                    <a:pt x="568" y="2667"/>
                  </a:lnTo>
                  <a:lnTo>
                    <a:pt x="542" y="2710"/>
                  </a:lnTo>
                  <a:lnTo>
                    <a:pt x="517" y="2754"/>
                  </a:lnTo>
                  <a:lnTo>
                    <a:pt x="491" y="2795"/>
                  </a:lnTo>
                  <a:lnTo>
                    <a:pt x="468" y="2836"/>
                  </a:lnTo>
                  <a:lnTo>
                    <a:pt x="445" y="2874"/>
                  </a:lnTo>
                  <a:lnTo>
                    <a:pt x="423" y="2910"/>
                  </a:lnTo>
                  <a:lnTo>
                    <a:pt x="403" y="2943"/>
                  </a:lnTo>
                  <a:lnTo>
                    <a:pt x="385" y="2974"/>
                  </a:lnTo>
                  <a:lnTo>
                    <a:pt x="368" y="3002"/>
                  </a:lnTo>
                  <a:lnTo>
                    <a:pt x="354" y="3027"/>
                  </a:lnTo>
                  <a:lnTo>
                    <a:pt x="342" y="3047"/>
                  </a:lnTo>
                  <a:lnTo>
                    <a:pt x="332" y="3064"/>
                  </a:lnTo>
                  <a:lnTo>
                    <a:pt x="324" y="3076"/>
                  </a:lnTo>
                  <a:lnTo>
                    <a:pt x="320" y="3083"/>
                  </a:lnTo>
                  <a:lnTo>
                    <a:pt x="319" y="3086"/>
                  </a:lnTo>
                  <a:lnTo>
                    <a:pt x="0" y="3024"/>
                  </a:lnTo>
                  <a:lnTo>
                    <a:pt x="4" y="3019"/>
                  </a:lnTo>
                  <a:lnTo>
                    <a:pt x="8" y="3017"/>
                  </a:lnTo>
                  <a:lnTo>
                    <a:pt x="12" y="3015"/>
                  </a:lnTo>
                  <a:lnTo>
                    <a:pt x="15" y="3013"/>
                  </a:lnTo>
                  <a:lnTo>
                    <a:pt x="19" y="3012"/>
                  </a:lnTo>
                  <a:lnTo>
                    <a:pt x="24" y="3012"/>
                  </a:lnTo>
                  <a:lnTo>
                    <a:pt x="29" y="3011"/>
                  </a:lnTo>
                  <a:lnTo>
                    <a:pt x="35" y="3010"/>
                  </a:lnTo>
                  <a:lnTo>
                    <a:pt x="41" y="3009"/>
                  </a:lnTo>
                  <a:lnTo>
                    <a:pt x="49" y="3007"/>
                  </a:lnTo>
                  <a:lnTo>
                    <a:pt x="56" y="3003"/>
                  </a:lnTo>
                  <a:lnTo>
                    <a:pt x="65" y="3000"/>
                  </a:lnTo>
                  <a:lnTo>
                    <a:pt x="74" y="2995"/>
                  </a:lnTo>
                  <a:lnTo>
                    <a:pt x="85" y="2989"/>
                  </a:lnTo>
                  <a:lnTo>
                    <a:pt x="97" y="2981"/>
                  </a:lnTo>
                  <a:lnTo>
                    <a:pt x="111" y="2970"/>
                  </a:lnTo>
                  <a:lnTo>
                    <a:pt x="125" y="2959"/>
                  </a:lnTo>
                  <a:lnTo>
                    <a:pt x="142" y="2945"/>
                  </a:lnTo>
                  <a:lnTo>
                    <a:pt x="159" y="2929"/>
                  </a:lnTo>
                  <a:lnTo>
                    <a:pt x="179" y="2910"/>
                  </a:lnTo>
                  <a:lnTo>
                    <a:pt x="200" y="2888"/>
                  </a:lnTo>
                  <a:lnTo>
                    <a:pt x="223" y="2863"/>
                  </a:lnTo>
                  <a:lnTo>
                    <a:pt x="249" y="2835"/>
                  </a:lnTo>
                  <a:lnTo>
                    <a:pt x="276" y="2803"/>
                  </a:lnTo>
                  <a:lnTo>
                    <a:pt x="305" y="2768"/>
                  </a:lnTo>
                  <a:lnTo>
                    <a:pt x="336" y="2728"/>
                  </a:lnTo>
                  <a:lnTo>
                    <a:pt x="371" y="2686"/>
                  </a:lnTo>
                  <a:lnTo>
                    <a:pt x="407" y="2638"/>
                  </a:lnTo>
                  <a:lnTo>
                    <a:pt x="446" y="2587"/>
                  </a:lnTo>
                  <a:lnTo>
                    <a:pt x="487" y="2531"/>
                  </a:lnTo>
                  <a:lnTo>
                    <a:pt x="531" y="2469"/>
                  </a:lnTo>
                  <a:lnTo>
                    <a:pt x="578" y="2403"/>
                  </a:lnTo>
                  <a:lnTo>
                    <a:pt x="628" y="2331"/>
                  </a:lnTo>
                  <a:lnTo>
                    <a:pt x="586" y="2300"/>
                  </a:lnTo>
                  <a:lnTo>
                    <a:pt x="544" y="2268"/>
                  </a:lnTo>
                  <a:lnTo>
                    <a:pt x="504" y="2231"/>
                  </a:lnTo>
                  <a:lnTo>
                    <a:pt x="464" y="2192"/>
                  </a:lnTo>
                  <a:lnTo>
                    <a:pt x="427" y="2150"/>
                  </a:lnTo>
                  <a:lnTo>
                    <a:pt x="390" y="2106"/>
                  </a:lnTo>
                  <a:lnTo>
                    <a:pt x="356" y="2059"/>
                  </a:lnTo>
                  <a:lnTo>
                    <a:pt x="323" y="2010"/>
                  </a:lnTo>
                  <a:lnTo>
                    <a:pt x="294" y="1959"/>
                  </a:lnTo>
                  <a:lnTo>
                    <a:pt x="267" y="1905"/>
                  </a:lnTo>
                  <a:lnTo>
                    <a:pt x="245" y="1849"/>
                  </a:lnTo>
                  <a:lnTo>
                    <a:pt x="225" y="1792"/>
                  </a:lnTo>
                  <a:lnTo>
                    <a:pt x="209" y="1732"/>
                  </a:lnTo>
                  <a:lnTo>
                    <a:pt x="198" y="1671"/>
                  </a:lnTo>
                  <a:lnTo>
                    <a:pt x="192" y="1608"/>
                  </a:lnTo>
                  <a:lnTo>
                    <a:pt x="190" y="1543"/>
                  </a:lnTo>
                  <a:lnTo>
                    <a:pt x="194" y="1478"/>
                  </a:lnTo>
                  <a:lnTo>
                    <a:pt x="203" y="1411"/>
                  </a:lnTo>
                  <a:lnTo>
                    <a:pt x="218" y="1342"/>
                  </a:lnTo>
                  <a:lnTo>
                    <a:pt x="239" y="1272"/>
                  </a:lnTo>
                  <a:lnTo>
                    <a:pt x="267" y="1200"/>
                  </a:lnTo>
                  <a:lnTo>
                    <a:pt x="298" y="1137"/>
                  </a:lnTo>
                  <a:lnTo>
                    <a:pt x="335" y="1075"/>
                  </a:lnTo>
                  <a:lnTo>
                    <a:pt x="376" y="1016"/>
                  </a:lnTo>
                  <a:lnTo>
                    <a:pt x="422" y="958"/>
                  </a:lnTo>
                  <a:lnTo>
                    <a:pt x="471" y="903"/>
                  </a:lnTo>
                  <a:lnTo>
                    <a:pt x="524" y="850"/>
                  </a:lnTo>
                  <a:lnTo>
                    <a:pt x="580" y="798"/>
                  </a:lnTo>
                  <a:lnTo>
                    <a:pt x="639" y="749"/>
                  </a:lnTo>
                  <a:lnTo>
                    <a:pt x="699" y="701"/>
                  </a:lnTo>
                  <a:lnTo>
                    <a:pt x="760" y="656"/>
                  </a:lnTo>
                  <a:lnTo>
                    <a:pt x="824" y="612"/>
                  </a:lnTo>
                  <a:lnTo>
                    <a:pt x="889" y="570"/>
                  </a:lnTo>
                  <a:lnTo>
                    <a:pt x="953" y="529"/>
                  </a:lnTo>
                  <a:lnTo>
                    <a:pt x="1017" y="490"/>
                  </a:lnTo>
                  <a:lnTo>
                    <a:pt x="1081" y="452"/>
                  </a:lnTo>
                  <a:lnTo>
                    <a:pt x="1144" y="416"/>
                  </a:lnTo>
                  <a:lnTo>
                    <a:pt x="1205" y="381"/>
                  </a:lnTo>
                  <a:lnTo>
                    <a:pt x="1265" y="348"/>
                  </a:lnTo>
                  <a:lnTo>
                    <a:pt x="1322" y="315"/>
                  </a:lnTo>
                  <a:lnTo>
                    <a:pt x="1375" y="284"/>
                  </a:lnTo>
                  <a:lnTo>
                    <a:pt x="1426" y="253"/>
                  </a:lnTo>
                  <a:lnTo>
                    <a:pt x="1473" y="225"/>
                  </a:lnTo>
                  <a:lnTo>
                    <a:pt x="1517" y="196"/>
                  </a:lnTo>
                  <a:lnTo>
                    <a:pt x="1555" y="169"/>
                  </a:lnTo>
                  <a:lnTo>
                    <a:pt x="1589" y="143"/>
                  </a:lnTo>
                  <a:lnTo>
                    <a:pt x="1617" y="117"/>
                  </a:lnTo>
                  <a:lnTo>
                    <a:pt x="1638" y="93"/>
                  </a:lnTo>
                  <a:lnTo>
                    <a:pt x="1654" y="69"/>
                  </a:lnTo>
                  <a:lnTo>
                    <a:pt x="1663" y="45"/>
                  </a:lnTo>
                  <a:lnTo>
                    <a:pt x="1664" y="22"/>
                  </a:lnTo>
                  <a:lnTo>
                    <a:pt x="1664" y="9"/>
                  </a:lnTo>
                  <a:lnTo>
                    <a:pt x="1666" y="2"/>
                  </a:lnTo>
                  <a:lnTo>
                    <a:pt x="16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1" name="Freeform 105"/>
          <p:cNvSpPr>
            <a:spLocks noEditPoints="1"/>
          </p:cNvSpPr>
          <p:nvPr/>
        </p:nvSpPr>
        <p:spPr bwMode="auto">
          <a:xfrm>
            <a:off x="2604420" y="5072063"/>
            <a:ext cx="425450" cy="420688"/>
          </a:xfrm>
          <a:custGeom>
            <a:avLst/>
            <a:gdLst>
              <a:gd name="T0" fmla="*/ 496 w 3213"/>
              <a:gd name="T1" fmla="*/ 1442 h 3179"/>
              <a:gd name="T2" fmla="*/ 450 w 3213"/>
              <a:gd name="T3" fmla="*/ 1500 h 3179"/>
              <a:gd name="T4" fmla="*/ 501 w 3213"/>
              <a:gd name="T5" fmla="*/ 1546 h 3179"/>
              <a:gd name="T6" fmla="*/ 839 w 3213"/>
              <a:gd name="T7" fmla="*/ 1891 h 3179"/>
              <a:gd name="T8" fmla="*/ 1232 w 3213"/>
              <a:gd name="T9" fmla="*/ 2018 h 3179"/>
              <a:gd name="T10" fmla="*/ 1336 w 3213"/>
              <a:gd name="T11" fmla="*/ 1949 h 3179"/>
              <a:gd name="T12" fmla="*/ 1072 w 3213"/>
              <a:gd name="T13" fmla="*/ 1694 h 3179"/>
              <a:gd name="T14" fmla="*/ 827 w 3213"/>
              <a:gd name="T15" fmla="*/ 1603 h 3179"/>
              <a:gd name="T16" fmla="*/ 924 w 3213"/>
              <a:gd name="T17" fmla="*/ 1616 h 3179"/>
              <a:gd name="T18" fmla="*/ 1256 w 3213"/>
              <a:gd name="T19" fmla="*/ 1800 h 3179"/>
              <a:gd name="T20" fmla="*/ 1420 w 3213"/>
              <a:gd name="T21" fmla="*/ 1922 h 3179"/>
              <a:gd name="T22" fmla="*/ 1212 w 3213"/>
              <a:gd name="T23" fmla="*/ 1520 h 3179"/>
              <a:gd name="T24" fmla="*/ 1607 w 3213"/>
              <a:gd name="T25" fmla="*/ 0 h 3179"/>
              <a:gd name="T26" fmla="*/ 2389 w 3213"/>
              <a:gd name="T27" fmla="*/ 201 h 3179"/>
              <a:gd name="T28" fmla="*/ 3010 w 3213"/>
              <a:gd name="T29" fmla="*/ 816 h 3179"/>
              <a:gd name="T30" fmla="*/ 3210 w 3213"/>
              <a:gd name="T31" fmla="*/ 1694 h 3179"/>
              <a:gd name="T32" fmla="*/ 2904 w 3213"/>
              <a:gd name="T33" fmla="*/ 2526 h 3179"/>
              <a:gd name="T34" fmla="*/ 2211 w 3213"/>
              <a:gd name="T35" fmla="*/ 3061 h 3179"/>
              <a:gd name="T36" fmla="*/ 1724 w 3213"/>
              <a:gd name="T37" fmla="*/ 2933 h 3179"/>
              <a:gd name="T38" fmla="*/ 1753 w 3213"/>
              <a:gd name="T39" fmla="*/ 2395 h 3179"/>
              <a:gd name="T40" fmla="*/ 1846 w 3213"/>
              <a:gd name="T41" fmla="*/ 2087 h 3179"/>
              <a:gd name="T42" fmla="*/ 1900 w 3213"/>
              <a:gd name="T43" fmla="*/ 1952 h 3179"/>
              <a:gd name="T44" fmla="*/ 2195 w 3213"/>
              <a:gd name="T45" fmla="*/ 1679 h 3179"/>
              <a:gd name="T46" fmla="*/ 2477 w 3213"/>
              <a:gd name="T47" fmla="*/ 1582 h 3179"/>
              <a:gd name="T48" fmla="*/ 2418 w 3213"/>
              <a:gd name="T49" fmla="*/ 1594 h 3179"/>
              <a:gd name="T50" fmla="*/ 2114 w 3213"/>
              <a:gd name="T51" fmla="*/ 1777 h 3179"/>
              <a:gd name="T52" fmla="*/ 1960 w 3213"/>
              <a:gd name="T53" fmla="*/ 2008 h 3179"/>
              <a:gd name="T54" fmla="*/ 2251 w 3213"/>
              <a:gd name="T55" fmla="*/ 1967 h 3179"/>
              <a:gd name="T56" fmla="*/ 2664 w 3213"/>
              <a:gd name="T57" fmla="*/ 1716 h 3179"/>
              <a:gd name="T58" fmla="*/ 2859 w 3213"/>
              <a:gd name="T59" fmla="*/ 1486 h 3179"/>
              <a:gd name="T60" fmla="*/ 2865 w 3213"/>
              <a:gd name="T61" fmla="*/ 1471 h 3179"/>
              <a:gd name="T62" fmla="*/ 2699 w 3213"/>
              <a:gd name="T63" fmla="*/ 1351 h 3179"/>
              <a:gd name="T64" fmla="*/ 2255 w 3213"/>
              <a:gd name="T65" fmla="*/ 1398 h 3179"/>
              <a:gd name="T66" fmla="*/ 1929 w 3213"/>
              <a:gd name="T67" fmla="*/ 1766 h 3179"/>
              <a:gd name="T68" fmla="*/ 1829 w 3213"/>
              <a:gd name="T69" fmla="*/ 2046 h 3179"/>
              <a:gd name="T70" fmla="*/ 1762 w 3213"/>
              <a:gd name="T71" fmla="*/ 1863 h 3179"/>
              <a:gd name="T72" fmla="*/ 1932 w 3213"/>
              <a:gd name="T73" fmla="*/ 1549 h 3179"/>
              <a:gd name="T74" fmla="*/ 1902 w 3213"/>
              <a:gd name="T75" fmla="*/ 1019 h 3179"/>
              <a:gd name="T76" fmla="*/ 1548 w 3213"/>
              <a:gd name="T77" fmla="*/ 600 h 3179"/>
              <a:gd name="T78" fmla="*/ 1251 w 3213"/>
              <a:gd name="T79" fmla="*/ 544 h 3179"/>
              <a:gd name="T80" fmla="*/ 1222 w 3213"/>
              <a:gd name="T81" fmla="*/ 609 h 3179"/>
              <a:gd name="T82" fmla="*/ 1213 w 3213"/>
              <a:gd name="T83" fmla="*/ 1045 h 3179"/>
              <a:gd name="T84" fmla="*/ 1424 w 3213"/>
              <a:gd name="T85" fmla="*/ 1608 h 3179"/>
              <a:gd name="T86" fmla="*/ 1625 w 3213"/>
              <a:gd name="T87" fmla="*/ 1838 h 3179"/>
              <a:gd name="T88" fmla="*/ 1707 w 3213"/>
              <a:gd name="T89" fmla="*/ 1597 h 3179"/>
              <a:gd name="T90" fmla="*/ 1607 w 3213"/>
              <a:gd name="T91" fmla="*/ 1141 h 3179"/>
              <a:gd name="T92" fmla="*/ 1495 w 3213"/>
              <a:gd name="T93" fmla="*/ 978 h 3179"/>
              <a:gd name="T94" fmla="*/ 1558 w 3213"/>
              <a:gd name="T95" fmla="*/ 1045 h 3179"/>
              <a:gd name="T96" fmla="*/ 1728 w 3213"/>
              <a:gd name="T97" fmla="*/ 1403 h 3179"/>
              <a:gd name="T98" fmla="*/ 1754 w 3213"/>
              <a:gd name="T99" fmla="*/ 1871 h 3179"/>
              <a:gd name="T100" fmla="*/ 1697 w 3213"/>
              <a:gd name="T101" fmla="*/ 2042 h 3179"/>
              <a:gd name="T102" fmla="*/ 1548 w 3213"/>
              <a:gd name="T103" fmla="*/ 2152 h 3179"/>
              <a:gd name="T104" fmla="*/ 1426 w 3213"/>
              <a:gd name="T105" fmla="*/ 2022 h 3179"/>
              <a:gd name="T106" fmla="*/ 1556 w 3213"/>
              <a:gd name="T107" fmla="*/ 2265 h 3179"/>
              <a:gd name="T108" fmla="*/ 1604 w 3213"/>
              <a:gd name="T109" fmla="*/ 2442 h 3179"/>
              <a:gd name="T110" fmla="*/ 1603 w 3213"/>
              <a:gd name="T111" fmla="*/ 2850 h 3179"/>
              <a:gd name="T112" fmla="*/ 1294 w 3213"/>
              <a:gd name="T113" fmla="*/ 3150 h 3179"/>
              <a:gd name="T114" fmla="*/ 505 w 3213"/>
              <a:gd name="T115" fmla="*/ 2747 h 3179"/>
              <a:gd name="T116" fmla="*/ 53 w 3213"/>
              <a:gd name="T117" fmla="*/ 1996 h 3179"/>
              <a:gd name="T118" fmla="*/ 82 w 3213"/>
              <a:gd name="T119" fmla="*/ 1087 h 3179"/>
              <a:gd name="T120" fmla="*/ 580 w 3213"/>
              <a:gd name="T121" fmla="*/ 366 h 3179"/>
              <a:gd name="T122" fmla="*/ 1397 w 3213"/>
              <a:gd name="T123" fmla="*/ 13 h 3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13" h="3179">
                <a:moveTo>
                  <a:pt x="800" y="1351"/>
                </a:moveTo>
                <a:lnTo>
                  <a:pt x="753" y="1351"/>
                </a:lnTo>
                <a:lnTo>
                  <a:pt x="707" y="1354"/>
                </a:lnTo>
                <a:lnTo>
                  <a:pt x="663" y="1362"/>
                </a:lnTo>
                <a:lnTo>
                  <a:pt x="621" y="1374"/>
                </a:lnTo>
                <a:lnTo>
                  <a:pt x="583" y="1388"/>
                </a:lnTo>
                <a:lnTo>
                  <a:pt x="548" y="1405"/>
                </a:lnTo>
                <a:lnTo>
                  <a:pt x="519" y="1424"/>
                </a:lnTo>
                <a:lnTo>
                  <a:pt x="496" y="1442"/>
                </a:lnTo>
                <a:lnTo>
                  <a:pt x="480" y="1457"/>
                </a:lnTo>
                <a:lnTo>
                  <a:pt x="468" y="1472"/>
                </a:lnTo>
                <a:lnTo>
                  <a:pt x="460" y="1485"/>
                </a:lnTo>
                <a:lnTo>
                  <a:pt x="457" y="1490"/>
                </a:lnTo>
                <a:lnTo>
                  <a:pt x="455" y="1494"/>
                </a:lnTo>
                <a:lnTo>
                  <a:pt x="453" y="1497"/>
                </a:lnTo>
                <a:lnTo>
                  <a:pt x="452" y="1499"/>
                </a:lnTo>
                <a:lnTo>
                  <a:pt x="451" y="1500"/>
                </a:lnTo>
                <a:lnTo>
                  <a:pt x="450" y="1500"/>
                </a:lnTo>
                <a:lnTo>
                  <a:pt x="451" y="1502"/>
                </a:lnTo>
                <a:lnTo>
                  <a:pt x="452" y="1503"/>
                </a:lnTo>
                <a:lnTo>
                  <a:pt x="454" y="1504"/>
                </a:lnTo>
                <a:lnTo>
                  <a:pt x="457" y="1506"/>
                </a:lnTo>
                <a:lnTo>
                  <a:pt x="460" y="1509"/>
                </a:lnTo>
                <a:lnTo>
                  <a:pt x="466" y="1512"/>
                </a:lnTo>
                <a:lnTo>
                  <a:pt x="477" y="1522"/>
                </a:lnTo>
                <a:lnTo>
                  <a:pt x="488" y="1533"/>
                </a:lnTo>
                <a:lnTo>
                  <a:pt x="501" y="1546"/>
                </a:lnTo>
                <a:lnTo>
                  <a:pt x="529" y="1578"/>
                </a:lnTo>
                <a:lnTo>
                  <a:pt x="558" y="1615"/>
                </a:lnTo>
                <a:lnTo>
                  <a:pt x="588" y="1656"/>
                </a:lnTo>
                <a:lnTo>
                  <a:pt x="621" y="1697"/>
                </a:lnTo>
                <a:lnTo>
                  <a:pt x="657" y="1739"/>
                </a:lnTo>
                <a:lnTo>
                  <a:pt x="697" y="1781"/>
                </a:lnTo>
                <a:lnTo>
                  <a:pt x="739" y="1820"/>
                </a:lnTo>
                <a:lnTo>
                  <a:pt x="788" y="1857"/>
                </a:lnTo>
                <a:lnTo>
                  <a:pt x="839" y="1891"/>
                </a:lnTo>
                <a:lnTo>
                  <a:pt x="880" y="1915"/>
                </a:lnTo>
                <a:lnTo>
                  <a:pt x="922" y="1936"/>
                </a:lnTo>
                <a:lnTo>
                  <a:pt x="965" y="1955"/>
                </a:lnTo>
                <a:lnTo>
                  <a:pt x="1010" y="1971"/>
                </a:lnTo>
                <a:lnTo>
                  <a:pt x="1070" y="1990"/>
                </a:lnTo>
                <a:lnTo>
                  <a:pt x="1130" y="2004"/>
                </a:lnTo>
                <a:lnTo>
                  <a:pt x="1189" y="2012"/>
                </a:lnTo>
                <a:lnTo>
                  <a:pt x="1208" y="2015"/>
                </a:lnTo>
                <a:lnTo>
                  <a:pt x="1232" y="2018"/>
                </a:lnTo>
                <a:lnTo>
                  <a:pt x="1258" y="2021"/>
                </a:lnTo>
                <a:lnTo>
                  <a:pt x="1285" y="2024"/>
                </a:lnTo>
                <a:lnTo>
                  <a:pt x="1311" y="2027"/>
                </a:lnTo>
                <a:lnTo>
                  <a:pt x="1337" y="2029"/>
                </a:lnTo>
                <a:lnTo>
                  <a:pt x="1360" y="2031"/>
                </a:lnTo>
                <a:lnTo>
                  <a:pt x="1380" y="2032"/>
                </a:lnTo>
                <a:lnTo>
                  <a:pt x="1395" y="2032"/>
                </a:lnTo>
                <a:lnTo>
                  <a:pt x="1366" y="1990"/>
                </a:lnTo>
                <a:lnTo>
                  <a:pt x="1336" y="1949"/>
                </a:lnTo>
                <a:lnTo>
                  <a:pt x="1304" y="1907"/>
                </a:lnTo>
                <a:lnTo>
                  <a:pt x="1280" y="1879"/>
                </a:lnTo>
                <a:lnTo>
                  <a:pt x="1256" y="1852"/>
                </a:lnTo>
                <a:lnTo>
                  <a:pt x="1231" y="1825"/>
                </a:lnTo>
                <a:lnTo>
                  <a:pt x="1205" y="1800"/>
                </a:lnTo>
                <a:lnTo>
                  <a:pt x="1178" y="1776"/>
                </a:lnTo>
                <a:lnTo>
                  <a:pt x="1153" y="1752"/>
                </a:lnTo>
                <a:lnTo>
                  <a:pt x="1113" y="1722"/>
                </a:lnTo>
                <a:lnTo>
                  <a:pt x="1072" y="1694"/>
                </a:lnTo>
                <a:lnTo>
                  <a:pt x="1031" y="1671"/>
                </a:lnTo>
                <a:lnTo>
                  <a:pt x="994" y="1650"/>
                </a:lnTo>
                <a:lnTo>
                  <a:pt x="956" y="1636"/>
                </a:lnTo>
                <a:lnTo>
                  <a:pt x="923" y="1625"/>
                </a:lnTo>
                <a:lnTo>
                  <a:pt x="901" y="1617"/>
                </a:lnTo>
                <a:lnTo>
                  <a:pt x="882" y="1614"/>
                </a:lnTo>
                <a:lnTo>
                  <a:pt x="865" y="1611"/>
                </a:lnTo>
                <a:lnTo>
                  <a:pt x="844" y="1607"/>
                </a:lnTo>
                <a:lnTo>
                  <a:pt x="827" y="1603"/>
                </a:lnTo>
                <a:lnTo>
                  <a:pt x="818" y="1602"/>
                </a:lnTo>
                <a:lnTo>
                  <a:pt x="815" y="1601"/>
                </a:lnTo>
                <a:lnTo>
                  <a:pt x="818" y="1601"/>
                </a:lnTo>
                <a:lnTo>
                  <a:pt x="827" y="1602"/>
                </a:lnTo>
                <a:lnTo>
                  <a:pt x="844" y="1605"/>
                </a:lnTo>
                <a:lnTo>
                  <a:pt x="866" y="1608"/>
                </a:lnTo>
                <a:lnTo>
                  <a:pt x="883" y="1609"/>
                </a:lnTo>
                <a:lnTo>
                  <a:pt x="904" y="1611"/>
                </a:lnTo>
                <a:lnTo>
                  <a:pt x="924" y="1616"/>
                </a:lnTo>
                <a:lnTo>
                  <a:pt x="959" y="1627"/>
                </a:lnTo>
                <a:lnTo>
                  <a:pt x="999" y="1637"/>
                </a:lnTo>
                <a:lnTo>
                  <a:pt x="1040" y="1657"/>
                </a:lnTo>
                <a:lnTo>
                  <a:pt x="1083" y="1676"/>
                </a:lnTo>
                <a:lnTo>
                  <a:pt x="1126" y="1702"/>
                </a:lnTo>
                <a:lnTo>
                  <a:pt x="1170" y="1731"/>
                </a:lnTo>
                <a:lnTo>
                  <a:pt x="1199" y="1753"/>
                </a:lnTo>
                <a:lnTo>
                  <a:pt x="1228" y="1776"/>
                </a:lnTo>
                <a:lnTo>
                  <a:pt x="1256" y="1800"/>
                </a:lnTo>
                <a:lnTo>
                  <a:pt x="1284" y="1825"/>
                </a:lnTo>
                <a:lnTo>
                  <a:pt x="1310" y="1851"/>
                </a:lnTo>
                <a:lnTo>
                  <a:pt x="1337" y="1879"/>
                </a:lnTo>
                <a:lnTo>
                  <a:pt x="1380" y="1926"/>
                </a:lnTo>
                <a:lnTo>
                  <a:pt x="1421" y="1974"/>
                </a:lnTo>
                <a:lnTo>
                  <a:pt x="1421" y="1970"/>
                </a:lnTo>
                <a:lnTo>
                  <a:pt x="1421" y="1965"/>
                </a:lnTo>
                <a:lnTo>
                  <a:pt x="1421" y="1960"/>
                </a:lnTo>
                <a:lnTo>
                  <a:pt x="1420" y="1922"/>
                </a:lnTo>
                <a:lnTo>
                  <a:pt x="1414" y="1880"/>
                </a:lnTo>
                <a:lnTo>
                  <a:pt x="1405" y="1835"/>
                </a:lnTo>
                <a:lnTo>
                  <a:pt x="1392" y="1788"/>
                </a:lnTo>
                <a:lnTo>
                  <a:pt x="1374" y="1742"/>
                </a:lnTo>
                <a:lnTo>
                  <a:pt x="1350" y="1694"/>
                </a:lnTo>
                <a:lnTo>
                  <a:pt x="1322" y="1648"/>
                </a:lnTo>
                <a:lnTo>
                  <a:pt x="1289" y="1602"/>
                </a:lnTo>
                <a:lnTo>
                  <a:pt x="1252" y="1559"/>
                </a:lnTo>
                <a:lnTo>
                  <a:pt x="1212" y="1520"/>
                </a:lnTo>
                <a:lnTo>
                  <a:pt x="1167" y="1482"/>
                </a:lnTo>
                <a:lnTo>
                  <a:pt x="1117" y="1450"/>
                </a:lnTo>
                <a:lnTo>
                  <a:pt x="1066" y="1420"/>
                </a:lnTo>
                <a:lnTo>
                  <a:pt x="1011" y="1395"/>
                </a:lnTo>
                <a:lnTo>
                  <a:pt x="954" y="1375"/>
                </a:lnTo>
                <a:lnTo>
                  <a:pt x="895" y="1361"/>
                </a:lnTo>
                <a:lnTo>
                  <a:pt x="848" y="1354"/>
                </a:lnTo>
                <a:lnTo>
                  <a:pt x="800" y="1351"/>
                </a:lnTo>
                <a:close/>
                <a:moveTo>
                  <a:pt x="1607" y="0"/>
                </a:moveTo>
                <a:lnTo>
                  <a:pt x="1607" y="0"/>
                </a:lnTo>
                <a:lnTo>
                  <a:pt x="1712" y="3"/>
                </a:lnTo>
                <a:lnTo>
                  <a:pt x="1816" y="13"/>
                </a:lnTo>
                <a:lnTo>
                  <a:pt x="1918" y="30"/>
                </a:lnTo>
                <a:lnTo>
                  <a:pt x="2017" y="52"/>
                </a:lnTo>
                <a:lnTo>
                  <a:pt x="2114" y="81"/>
                </a:lnTo>
                <a:lnTo>
                  <a:pt x="2209" y="116"/>
                </a:lnTo>
                <a:lnTo>
                  <a:pt x="2300" y="155"/>
                </a:lnTo>
                <a:lnTo>
                  <a:pt x="2389" y="201"/>
                </a:lnTo>
                <a:lnTo>
                  <a:pt x="2474" y="251"/>
                </a:lnTo>
                <a:lnTo>
                  <a:pt x="2555" y="307"/>
                </a:lnTo>
                <a:lnTo>
                  <a:pt x="2633" y="366"/>
                </a:lnTo>
                <a:lnTo>
                  <a:pt x="2707" y="431"/>
                </a:lnTo>
                <a:lnTo>
                  <a:pt x="2776" y="500"/>
                </a:lnTo>
                <a:lnTo>
                  <a:pt x="2842" y="574"/>
                </a:lnTo>
                <a:lnTo>
                  <a:pt x="2903" y="651"/>
                </a:lnTo>
                <a:lnTo>
                  <a:pt x="2959" y="732"/>
                </a:lnTo>
                <a:lnTo>
                  <a:pt x="3010" y="816"/>
                </a:lnTo>
                <a:lnTo>
                  <a:pt x="3056" y="904"/>
                </a:lnTo>
                <a:lnTo>
                  <a:pt x="3096" y="994"/>
                </a:lnTo>
                <a:lnTo>
                  <a:pt x="3132" y="1087"/>
                </a:lnTo>
                <a:lnTo>
                  <a:pt x="3161" y="1183"/>
                </a:lnTo>
                <a:lnTo>
                  <a:pt x="3183" y="1282"/>
                </a:lnTo>
                <a:lnTo>
                  <a:pt x="3199" y="1383"/>
                </a:lnTo>
                <a:lnTo>
                  <a:pt x="3210" y="1486"/>
                </a:lnTo>
                <a:lnTo>
                  <a:pt x="3213" y="1590"/>
                </a:lnTo>
                <a:lnTo>
                  <a:pt x="3210" y="1694"/>
                </a:lnTo>
                <a:lnTo>
                  <a:pt x="3199" y="1797"/>
                </a:lnTo>
                <a:lnTo>
                  <a:pt x="3183" y="1898"/>
                </a:lnTo>
                <a:lnTo>
                  <a:pt x="3161" y="1995"/>
                </a:lnTo>
                <a:lnTo>
                  <a:pt x="3132" y="2091"/>
                </a:lnTo>
                <a:lnTo>
                  <a:pt x="3096" y="2184"/>
                </a:lnTo>
                <a:lnTo>
                  <a:pt x="3056" y="2275"/>
                </a:lnTo>
                <a:lnTo>
                  <a:pt x="3010" y="2362"/>
                </a:lnTo>
                <a:lnTo>
                  <a:pt x="2960" y="2447"/>
                </a:lnTo>
                <a:lnTo>
                  <a:pt x="2904" y="2526"/>
                </a:lnTo>
                <a:lnTo>
                  <a:pt x="2843" y="2604"/>
                </a:lnTo>
                <a:lnTo>
                  <a:pt x="2777" y="2676"/>
                </a:lnTo>
                <a:lnTo>
                  <a:pt x="2708" y="2745"/>
                </a:lnTo>
                <a:lnTo>
                  <a:pt x="2635" y="2810"/>
                </a:lnTo>
                <a:lnTo>
                  <a:pt x="2556" y="2870"/>
                </a:lnTo>
                <a:lnTo>
                  <a:pt x="2475" y="2925"/>
                </a:lnTo>
                <a:lnTo>
                  <a:pt x="2390" y="2975"/>
                </a:lnTo>
                <a:lnTo>
                  <a:pt x="2302" y="3021"/>
                </a:lnTo>
                <a:lnTo>
                  <a:pt x="2211" y="3061"/>
                </a:lnTo>
                <a:lnTo>
                  <a:pt x="2116" y="3095"/>
                </a:lnTo>
                <a:lnTo>
                  <a:pt x="2020" y="3124"/>
                </a:lnTo>
                <a:lnTo>
                  <a:pt x="1920" y="3146"/>
                </a:lnTo>
                <a:lnTo>
                  <a:pt x="1819" y="3163"/>
                </a:lnTo>
                <a:lnTo>
                  <a:pt x="1715" y="3174"/>
                </a:lnTo>
                <a:lnTo>
                  <a:pt x="1717" y="3117"/>
                </a:lnTo>
                <a:lnTo>
                  <a:pt x="1718" y="3057"/>
                </a:lnTo>
                <a:lnTo>
                  <a:pt x="1720" y="2996"/>
                </a:lnTo>
                <a:lnTo>
                  <a:pt x="1724" y="2933"/>
                </a:lnTo>
                <a:lnTo>
                  <a:pt x="1726" y="2869"/>
                </a:lnTo>
                <a:lnTo>
                  <a:pt x="1728" y="2804"/>
                </a:lnTo>
                <a:lnTo>
                  <a:pt x="1731" y="2741"/>
                </a:lnTo>
                <a:lnTo>
                  <a:pt x="1734" y="2677"/>
                </a:lnTo>
                <a:lnTo>
                  <a:pt x="1738" y="2615"/>
                </a:lnTo>
                <a:lnTo>
                  <a:pt x="1741" y="2556"/>
                </a:lnTo>
                <a:lnTo>
                  <a:pt x="1745" y="2499"/>
                </a:lnTo>
                <a:lnTo>
                  <a:pt x="1748" y="2444"/>
                </a:lnTo>
                <a:lnTo>
                  <a:pt x="1753" y="2395"/>
                </a:lnTo>
                <a:lnTo>
                  <a:pt x="1757" y="2349"/>
                </a:lnTo>
                <a:lnTo>
                  <a:pt x="1761" y="2309"/>
                </a:lnTo>
                <a:lnTo>
                  <a:pt x="1765" y="2274"/>
                </a:lnTo>
                <a:lnTo>
                  <a:pt x="1771" y="2245"/>
                </a:lnTo>
                <a:lnTo>
                  <a:pt x="1775" y="2223"/>
                </a:lnTo>
                <a:lnTo>
                  <a:pt x="1780" y="2209"/>
                </a:lnTo>
                <a:lnTo>
                  <a:pt x="1800" y="2169"/>
                </a:lnTo>
                <a:lnTo>
                  <a:pt x="1822" y="2129"/>
                </a:lnTo>
                <a:lnTo>
                  <a:pt x="1846" y="2087"/>
                </a:lnTo>
                <a:lnTo>
                  <a:pt x="1872" y="2043"/>
                </a:lnTo>
                <a:lnTo>
                  <a:pt x="1877" y="2035"/>
                </a:lnTo>
                <a:lnTo>
                  <a:pt x="1882" y="2024"/>
                </a:lnTo>
                <a:lnTo>
                  <a:pt x="1889" y="2011"/>
                </a:lnTo>
                <a:lnTo>
                  <a:pt x="1894" y="2000"/>
                </a:lnTo>
                <a:lnTo>
                  <a:pt x="1898" y="1988"/>
                </a:lnTo>
                <a:lnTo>
                  <a:pt x="1901" y="1978"/>
                </a:lnTo>
                <a:lnTo>
                  <a:pt x="1901" y="1972"/>
                </a:lnTo>
                <a:lnTo>
                  <a:pt x="1900" y="1952"/>
                </a:lnTo>
                <a:lnTo>
                  <a:pt x="1940" y="1903"/>
                </a:lnTo>
                <a:lnTo>
                  <a:pt x="1983" y="1855"/>
                </a:lnTo>
                <a:lnTo>
                  <a:pt x="2009" y="1828"/>
                </a:lnTo>
                <a:lnTo>
                  <a:pt x="2037" y="1802"/>
                </a:lnTo>
                <a:lnTo>
                  <a:pt x="2064" y="1777"/>
                </a:lnTo>
                <a:lnTo>
                  <a:pt x="2093" y="1752"/>
                </a:lnTo>
                <a:lnTo>
                  <a:pt x="2122" y="1730"/>
                </a:lnTo>
                <a:lnTo>
                  <a:pt x="2150" y="1708"/>
                </a:lnTo>
                <a:lnTo>
                  <a:pt x="2195" y="1679"/>
                </a:lnTo>
                <a:lnTo>
                  <a:pt x="2237" y="1652"/>
                </a:lnTo>
                <a:lnTo>
                  <a:pt x="2281" y="1633"/>
                </a:lnTo>
                <a:lnTo>
                  <a:pt x="2321" y="1615"/>
                </a:lnTo>
                <a:lnTo>
                  <a:pt x="2360" y="1603"/>
                </a:lnTo>
                <a:lnTo>
                  <a:pt x="2395" y="1593"/>
                </a:lnTo>
                <a:lnTo>
                  <a:pt x="2417" y="1589"/>
                </a:lnTo>
                <a:lnTo>
                  <a:pt x="2437" y="1587"/>
                </a:lnTo>
                <a:lnTo>
                  <a:pt x="2454" y="1584"/>
                </a:lnTo>
                <a:lnTo>
                  <a:pt x="2477" y="1582"/>
                </a:lnTo>
                <a:lnTo>
                  <a:pt x="2493" y="1580"/>
                </a:lnTo>
                <a:lnTo>
                  <a:pt x="2503" y="1579"/>
                </a:lnTo>
                <a:lnTo>
                  <a:pt x="2506" y="1579"/>
                </a:lnTo>
                <a:lnTo>
                  <a:pt x="2503" y="1579"/>
                </a:lnTo>
                <a:lnTo>
                  <a:pt x="2493" y="1581"/>
                </a:lnTo>
                <a:lnTo>
                  <a:pt x="2477" y="1584"/>
                </a:lnTo>
                <a:lnTo>
                  <a:pt x="2454" y="1588"/>
                </a:lnTo>
                <a:lnTo>
                  <a:pt x="2437" y="1591"/>
                </a:lnTo>
                <a:lnTo>
                  <a:pt x="2418" y="1594"/>
                </a:lnTo>
                <a:lnTo>
                  <a:pt x="2399" y="1601"/>
                </a:lnTo>
                <a:lnTo>
                  <a:pt x="2364" y="1614"/>
                </a:lnTo>
                <a:lnTo>
                  <a:pt x="2327" y="1628"/>
                </a:lnTo>
                <a:lnTo>
                  <a:pt x="2288" y="1648"/>
                </a:lnTo>
                <a:lnTo>
                  <a:pt x="2247" y="1670"/>
                </a:lnTo>
                <a:lnTo>
                  <a:pt x="2208" y="1699"/>
                </a:lnTo>
                <a:lnTo>
                  <a:pt x="2167" y="1730"/>
                </a:lnTo>
                <a:lnTo>
                  <a:pt x="2141" y="1753"/>
                </a:lnTo>
                <a:lnTo>
                  <a:pt x="2114" y="1777"/>
                </a:lnTo>
                <a:lnTo>
                  <a:pt x="2090" y="1802"/>
                </a:lnTo>
                <a:lnTo>
                  <a:pt x="2065" y="1829"/>
                </a:lnTo>
                <a:lnTo>
                  <a:pt x="2039" y="1855"/>
                </a:lnTo>
                <a:lnTo>
                  <a:pt x="2017" y="1884"/>
                </a:lnTo>
                <a:lnTo>
                  <a:pt x="1983" y="1925"/>
                </a:lnTo>
                <a:lnTo>
                  <a:pt x="1953" y="1967"/>
                </a:lnTo>
                <a:lnTo>
                  <a:pt x="1925" y="2009"/>
                </a:lnTo>
                <a:lnTo>
                  <a:pt x="1940" y="2009"/>
                </a:lnTo>
                <a:lnTo>
                  <a:pt x="1960" y="2008"/>
                </a:lnTo>
                <a:lnTo>
                  <a:pt x="1983" y="2007"/>
                </a:lnTo>
                <a:lnTo>
                  <a:pt x="2009" y="2004"/>
                </a:lnTo>
                <a:lnTo>
                  <a:pt x="2036" y="2001"/>
                </a:lnTo>
                <a:lnTo>
                  <a:pt x="2063" y="1998"/>
                </a:lnTo>
                <a:lnTo>
                  <a:pt x="2088" y="1995"/>
                </a:lnTo>
                <a:lnTo>
                  <a:pt x="2112" y="1992"/>
                </a:lnTo>
                <a:lnTo>
                  <a:pt x="2131" y="1990"/>
                </a:lnTo>
                <a:lnTo>
                  <a:pt x="2190" y="1980"/>
                </a:lnTo>
                <a:lnTo>
                  <a:pt x="2251" y="1967"/>
                </a:lnTo>
                <a:lnTo>
                  <a:pt x="2311" y="1949"/>
                </a:lnTo>
                <a:lnTo>
                  <a:pt x="2356" y="1933"/>
                </a:lnTo>
                <a:lnTo>
                  <a:pt x="2399" y="1914"/>
                </a:lnTo>
                <a:lnTo>
                  <a:pt x="2440" y="1892"/>
                </a:lnTo>
                <a:lnTo>
                  <a:pt x="2481" y="1869"/>
                </a:lnTo>
                <a:lnTo>
                  <a:pt x="2533" y="1835"/>
                </a:lnTo>
                <a:lnTo>
                  <a:pt x="2580" y="1797"/>
                </a:lnTo>
                <a:lnTo>
                  <a:pt x="2624" y="1757"/>
                </a:lnTo>
                <a:lnTo>
                  <a:pt x="2664" y="1716"/>
                </a:lnTo>
                <a:lnTo>
                  <a:pt x="2699" y="1674"/>
                </a:lnTo>
                <a:lnTo>
                  <a:pt x="2731" y="1632"/>
                </a:lnTo>
                <a:lnTo>
                  <a:pt x="2761" y="1592"/>
                </a:lnTo>
                <a:lnTo>
                  <a:pt x="2790" y="1555"/>
                </a:lnTo>
                <a:lnTo>
                  <a:pt x="2818" y="1523"/>
                </a:lnTo>
                <a:lnTo>
                  <a:pt x="2832" y="1510"/>
                </a:lnTo>
                <a:lnTo>
                  <a:pt x="2844" y="1498"/>
                </a:lnTo>
                <a:lnTo>
                  <a:pt x="2855" y="1489"/>
                </a:lnTo>
                <a:lnTo>
                  <a:pt x="2859" y="1486"/>
                </a:lnTo>
                <a:lnTo>
                  <a:pt x="2863" y="1484"/>
                </a:lnTo>
                <a:lnTo>
                  <a:pt x="2865" y="1481"/>
                </a:lnTo>
                <a:lnTo>
                  <a:pt x="2869" y="1479"/>
                </a:lnTo>
                <a:lnTo>
                  <a:pt x="2870" y="1478"/>
                </a:lnTo>
                <a:lnTo>
                  <a:pt x="2870" y="1478"/>
                </a:lnTo>
                <a:lnTo>
                  <a:pt x="2870" y="1478"/>
                </a:lnTo>
                <a:lnTo>
                  <a:pt x="2869" y="1476"/>
                </a:lnTo>
                <a:lnTo>
                  <a:pt x="2868" y="1474"/>
                </a:lnTo>
                <a:lnTo>
                  <a:pt x="2865" y="1471"/>
                </a:lnTo>
                <a:lnTo>
                  <a:pt x="2863" y="1467"/>
                </a:lnTo>
                <a:lnTo>
                  <a:pt x="2860" y="1462"/>
                </a:lnTo>
                <a:lnTo>
                  <a:pt x="2851" y="1450"/>
                </a:lnTo>
                <a:lnTo>
                  <a:pt x="2840" y="1435"/>
                </a:lnTo>
                <a:lnTo>
                  <a:pt x="2825" y="1420"/>
                </a:lnTo>
                <a:lnTo>
                  <a:pt x="2801" y="1401"/>
                </a:lnTo>
                <a:lnTo>
                  <a:pt x="2772" y="1383"/>
                </a:lnTo>
                <a:lnTo>
                  <a:pt x="2738" y="1366"/>
                </a:lnTo>
                <a:lnTo>
                  <a:pt x="2699" y="1351"/>
                </a:lnTo>
                <a:lnTo>
                  <a:pt x="2657" y="1339"/>
                </a:lnTo>
                <a:lnTo>
                  <a:pt x="2613" y="1332"/>
                </a:lnTo>
                <a:lnTo>
                  <a:pt x="2567" y="1327"/>
                </a:lnTo>
                <a:lnTo>
                  <a:pt x="2520" y="1327"/>
                </a:lnTo>
                <a:lnTo>
                  <a:pt x="2473" y="1332"/>
                </a:lnTo>
                <a:lnTo>
                  <a:pt x="2424" y="1339"/>
                </a:lnTo>
                <a:lnTo>
                  <a:pt x="2366" y="1353"/>
                </a:lnTo>
                <a:lnTo>
                  <a:pt x="2310" y="1372"/>
                </a:lnTo>
                <a:lnTo>
                  <a:pt x="2255" y="1398"/>
                </a:lnTo>
                <a:lnTo>
                  <a:pt x="2202" y="1426"/>
                </a:lnTo>
                <a:lnTo>
                  <a:pt x="2154" y="1459"/>
                </a:lnTo>
                <a:lnTo>
                  <a:pt x="2109" y="1496"/>
                </a:lnTo>
                <a:lnTo>
                  <a:pt x="2067" y="1537"/>
                </a:lnTo>
                <a:lnTo>
                  <a:pt x="2030" y="1580"/>
                </a:lnTo>
                <a:lnTo>
                  <a:pt x="1998" y="1625"/>
                </a:lnTo>
                <a:lnTo>
                  <a:pt x="1970" y="1671"/>
                </a:lnTo>
                <a:lnTo>
                  <a:pt x="1947" y="1718"/>
                </a:lnTo>
                <a:lnTo>
                  <a:pt x="1929" y="1766"/>
                </a:lnTo>
                <a:lnTo>
                  <a:pt x="1915" y="1813"/>
                </a:lnTo>
                <a:lnTo>
                  <a:pt x="1905" y="1857"/>
                </a:lnTo>
                <a:lnTo>
                  <a:pt x="1901" y="1899"/>
                </a:lnTo>
                <a:lnTo>
                  <a:pt x="1898" y="1937"/>
                </a:lnTo>
                <a:lnTo>
                  <a:pt x="1898" y="1942"/>
                </a:lnTo>
                <a:lnTo>
                  <a:pt x="1900" y="1946"/>
                </a:lnTo>
                <a:lnTo>
                  <a:pt x="1900" y="1952"/>
                </a:lnTo>
                <a:lnTo>
                  <a:pt x="1863" y="2000"/>
                </a:lnTo>
                <a:lnTo>
                  <a:pt x="1829" y="2046"/>
                </a:lnTo>
                <a:lnTo>
                  <a:pt x="1798" y="2092"/>
                </a:lnTo>
                <a:lnTo>
                  <a:pt x="1769" y="2137"/>
                </a:lnTo>
                <a:lnTo>
                  <a:pt x="1743" y="2178"/>
                </a:lnTo>
                <a:lnTo>
                  <a:pt x="1720" y="2217"/>
                </a:lnTo>
                <a:lnTo>
                  <a:pt x="1731" y="2154"/>
                </a:lnTo>
                <a:lnTo>
                  <a:pt x="1741" y="2086"/>
                </a:lnTo>
                <a:lnTo>
                  <a:pt x="1750" y="2014"/>
                </a:lnTo>
                <a:lnTo>
                  <a:pt x="1757" y="1939"/>
                </a:lnTo>
                <a:lnTo>
                  <a:pt x="1762" y="1863"/>
                </a:lnTo>
                <a:lnTo>
                  <a:pt x="1768" y="1857"/>
                </a:lnTo>
                <a:lnTo>
                  <a:pt x="1772" y="1853"/>
                </a:lnTo>
                <a:lnTo>
                  <a:pt x="1776" y="1848"/>
                </a:lnTo>
                <a:lnTo>
                  <a:pt x="1808" y="1808"/>
                </a:lnTo>
                <a:lnTo>
                  <a:pt x="1839" y="1763"/>
                </a:lnTo>
                <a:lnTo>
                  <a:pt x="1870" y="1711"/>
                </a:lnTo>
                <a:lnTo>
                  <a:pt x="1897" y="1652"/>
                </a:lnTo>
                <a:lnTo>
                  <a:pt x="1917" y="1602"/>
                </a:lnTo>
                <a:lnTo>
                  <a:pt x="1932" y="1549"/>
                </a:lnTo>
                <a:lnTo>
                  <a:pt x="1945" y="1494"/>
                </a:lnTo>
                <a:lnTo>
                  <a:pt x="1954" y="1438"/>
                </a:lnTo>
                <a:lnTo>
                  <a:pt x="1959" y="1379"/>
                </a:lnTo>
                <a:lnTo>
                  <a:pt x="1961" y="1320"/>
                </a:lnTo>
                <a:lnTo>
                  <a:pt x="1958" y="1259"/>
                </a:lnTo>
                <a:lnTo>
                  <a:pt x="1950" y="1199"/>
                </a:lnTo>
                <a:lnTo>
                  <a:pt x="1938" y="1138"/>
                </a:lnTo>
                <a:lnTo>
                  <a:pt x="1922" y="1079"/>
                </a:lnTo>
                <a:lnTo>
                  <a:pt x="1902" y="1019"/>
                </a:lnTo>
                <a:lnTo>
                  <a:pt x="1878" y="961"/>
                </a:lnTo>
                <a:lnTo>
                  <a:pt x="1849" y="905"/>
                </a:lnTo>
                <a:lnTo>
                  <a:pt x="1816" y="851"/>
                </a:lnTo>
                <a:lnTo>
                  <a:pt x="1778" y="800"/>
                </a:lnTo>
                <a:lnTo>
                  <a:pt x="1738" y="752"/>
                </a:lnTo>
                <a:lnTo>
                  <a:pt x="1694" y="707"/>
                </a:lnTo>
                <a:lnTo>
                  <a:pt x="1647" y="667"/>
                </a:lnTo>
                <a:lnTo>
                  <a:pt x="1598" y="631"/>
                </a:lnTo>
                <a:lnTo>
                  <a:pt x="1548" y="600"/>
                </a:lnTo>
                <a:lnTo>
                  <a:pt x="1504" y="580"/>
                </a:lnTo>
                <a:lnTo>
                  <a:pt x="1462" y="563"/>
                </a:lnTo>
                <a:lnTo>
                  <a:pt x="1420" y="550"/>
                </a:lnTo>
                <a:lnTo>
                  <a:pt x="1380" y="542"/>
                </a:lnTo>
                <a:lnTo>
                  <a:pt x="1344" y="537"/>
                </a:lnTo>
                <a:lnTo>
                  <a:pt x="1310" y="536"/>
                </a:lnTo>
                <a:lnTo>
                  <a:pt x="1289" y="537"/>
                </a:lnTo>
                <a:lnTo>
                  <a:pt x="1269" y="540"/>
                </a:lnTo>
                <a:lnTo>
                  <a:pt x="1251" y="544"/>
                </a:lnTo>
                <a:lnTo>
                  <a:pt x="1238" y="547"/>
                </a:lnTo>
                <a:lnTo>
                  <a:pt x="1225" y="552"/>
                </a:lnTo>
                <a:lnTo>
                  <a:pt x="1216" y="555"/>
                </a:lnTo>
                <a:lnTo>
                  <a:pt x="1214" y="555"/>
                </a:lnTo>
                <a:lnTo>
                  <a:pt x="1214" y="559"/>
                </a:lnTo>
                <a:lnTo>
                  <a:pt x="1216" y="567"/>
                </a:lnTo>
                <a:lnTo>
                  <a:pt x="1219" y="580"/>
                </a:lnTo>
                <a:lnTo>
                  <a:pt x="1221" y="593"/>
                </a:lnTo>
                <a:lnTo>
                  <a:pt x="1222" y="609"/>
                </a:lnTo>
                <a:lnTo>
                  <a:pt x="1223" y="627"/>
                </a:lnTo>
                <a:lnTo>
                  <a:pt x="1225" y="645"/>
                </a:lnTo>
                <a:lnTo>
                  <a:pt x="1226" y="686"/>
                </a:lnTo>
                <a:lnTo>
                  <a:pt x="1223" y="730"/>
                </a:lnTo>
                <a:lnTo>
                  <a:pt x="1220" y="777"/>
                </a:lnTo>
                <a:lnTo>
                  <a:pt x="1216" y="828"/>
                </a:lnTo>
                <a:lnTo>
                  <a:pt x="1212" y="898"/>
                </a:lnTo>
                <a:lnTo>
                  <a:pt x="1209" y="971"/>
                </a:lnTo>
                <a:lnTo>
                  <a:pt x="1213" y="1045"/>
                </a:lnTo>
                <a:lnTo>
                  <a:pt x="1221" y="1122"/>
                </a:lnTo>
                <a:lnTo>
                  <a:pt x="1235" y="1200"/>
                </a:lnTo>
                <a:lnTo>
                  <a:pt x="1257" y="1279"/>
                </a:lnTo>
                <a:lnTo>
                  <a:pt x="1277" y="1336"/>
                </a:lnTo>
                <a:lnTo>
                  <a:pt x="1300" y="1393"/>
                </a:lnTo>
                <a:lnTo>
                  <a:pt x="1326" y="1451"/>
                </a:lnTo>
                <a:lnTo>
                  <a:pt x="1357" y="1505"/>
                </a:lnTo>
                <a:lnTo>
                  <a:pt x="1389" y="1558"/>
                </a:lnTo>
                <a:lnTo>
                  <a:pt x="1424" y="1608"/>
                </a:lnTo>
                <a:lnTo>
                  <a:pt x="1461" y="1656"/>
                </a:lnTo>
                <a:lnTo>
                  <a:pt x="1498" y="1700"/>
                </a:lnTo>
                <a:lnTo>
                  <a:pt x="1512" y="1716"/>
                </a:lnTo>
                <a:lnTo>
                  <a:pt x="1528" y="1734"/>
                </a:lnTo>
                <a:lnTo>
                  <a:pt x="1546" y="1753"/>
                </a:lnTo>
                <a:lnTo>
                  <a:pt x="1566" y="1774"/>
                </a:lnTo>
                <a:lnTo>
                  <a:pt x="1585" y="1796"/>
                </a:lnTo>
                <a:lnTo>
                  <a:pt x="1606" y="1817"/>
                </a:lnTo>
                <a:lnTo>
                  <a:pt x="1625" y="1838"/>
                </a:lnTo>
                <a:lnTo>
                  <a:pt x="1643" y="1857"/>
                </a:lnTo>
                <a:lnTo>
                  <a:pt x="1660" y="1873"/>
                </a:lnTo>
                <a:lnTo>
                  <a:pt x="1674" y="1887"/>
                </a:lnTo>
                <a:lnTo>
                  <a:pt x="1687" y="1898"/>
                </a:lnTo>
                <a:lnTo>
                  <a:pt x="1696" y="1831"/>
                </a:lnTo>
                <a:lnTo>
                  <a:pt x="1702" y="1763"/>
                </a:lnTo>
                <a:lnTo>
                  <a:pt x="1705" y="1694"/>
                </a:lnTo>
                <a:lnTo>
                  <a:pt x="1707" y="1646"/>
                </a:lnTo>
                <a:lnTo>
                  <a:pt x="1707" y="1597"/>
                </a:lnTo>
                <a:lnTo>
                  <a:pt x="1705" y="1550"/>
                </a:lnTo>
                <a:lnTo>
                  <a:pt x="1702" y="1503"/>
                </a:lnTo>
                <a:lnTo>
                  <a:pt x="1697" y="1456"/>
                </a:lnTo>
                <a:lnTo>
                  <a:pt x="1692" y="1410"/>
                </a:lnTo>
                <a:lnTo>
                  <a:pt x="1678" y="1345"/>
                </a:lnTo>
                <a:lnTo>
                  <a:pt x="1663" y="1283"/>
                </a:lnTo>
                <a:lnTo>
                  <a:pt x="1643" y="1225"/>
                </a:lnTo>
                <a:lnTo>
                  <a:pt x="1624" y="1172"/>
                </a:lnTo>
                <a:lnTo>
                  <a:pt x="1607" y="1141"/>
                </a:lnTo>
                <a:lnTo>
                  <a:pt x="1590" y="1112"/>
                </a:lnTo>
                <a:lnTo>
                  <a:pt x="1575" y="1084"/>
                </a:lnTo>
                <a:lnTo>
                  <a:pt x="1565" y="1065"/>
                </a:lnTo>
                <a:lnTo>
                  <a:pt x="1553" y="1049"/>
                </a:lnTo>
                <a:lnTo>
                  <a:pt x="1540" y="1035"/>
                </a:lnTo>
                <a:lnTo>
                  <a:pt x="1529" y="1022"/>
                </a:lnTo>
                <a:lnTo>
                  <a:pt x="1515" y="1004"/>
                </a:lnTo>
                <a:lnTo>
                  <a:pt x="1504" y="989"/>
                </a:lnTo>
                <a:lnTo>
                  <a:pt x="1495" y="978"/>
                </a:lnTo>
                <a:lnTo>
                  <a:pt x="1490" y="972"/>
                </a:lnTo>
                <a:lnTo>
                  <a:pt x="1487" y="970"/>
                </a:lnTo>
                <a:lnTo>
                  <a:pt x="1490" y="972"/>
                </a:lnTo>
                <a:lnTo>
                  <a:pt x="1495" y="977"/>
                </a:lnTo>
                <a:lnTo>
                  <a:pt x="1505" y="988"/>
                </a:lnTo>
                <a:lnTo>
                  <a:pt x="1518" y="1001"/>
                </a:lnTo>
                <a:lnTo>
                  <a:pt x="1534" y="1018"/>
                </a:lnTo>
                <a:lnTo>
                  <a:pt x="1545" y="1031"/>
                </a:lnTo>
                <a:lnTo>
                  <a:pt x="1558" y="1045"/>
                </a:lnTo>
                <a:lnTo>
                  <a:pt x="1572" y="1061"/>
                </a:lnTo>
                <a:lnTo>
                  <a:pt x="1584" y="1079"/>
                </a:lnTo>
                <a:lnTo>
                  <a:pt x="1601" y="1106"/>
                </a:lnTo>
                <a:lnTo>
                  <a:pt x="1619" y="1134"/>
                </a:lnTo>
                <a:lnTo>
                  <a:pt x="1639" y="1164"/>
                </a:lnTo>
                <a:lnTo>
                  <a:pt x="1663" y="1217"/>
                </a:lnTo>
                <a:lnTo>
                  <a:pt x="1689" y="1274"/>
                </a:lnTo>
                <a:lnTo>
                  <a:pt x="1709" y="1337"/>
                </a:lnTo>
                <a:lnTo>
                  <a:pt x="1728" y="1403"/>
                </a:lnTo>
                <a:lnTo>
                  <a:pt x="1736" y="1450"/>
                </a:lnTo>
                <a:lnTo>
                  <a:pt x="1746" y="1497"/>
                </a:lnTo>
                <a:lnTo>
                  <a:pt x="1753" y="1545"/>
                </a:lnTo>
                <a:lnTo>
                  <a:pt x="1758" y="1595"/>
                </a:lnTo>
                <a:lnTo>
                  <a:pt x="1762" y="1644"/>
                </a:lnTo>
                <a:lnTo>
                  <a:pt x="1763" y="1694"/>
                </a:lnTo>
                <a:lnTo>
                  <a:pt x="1764" y="1779"/>
                </a:lnTo>
                <a:lnTo>
                  <a:pt x="1762" y="1863"/>
                </a:lnTo>
                <a:lnTo>
                  <a:pt x="1754" y="1871"/>
                </a:lnTo>
                <a:lnTo>
                  <a:pt x="1744" y="1881"/>
                </a:lnTo>
                <a:lnTo>
                  <a:pt x="1739" y="1887"/>
                </a:lnTo>
                <a:lnTo>
                  <a:pt x="1732" y="1899"/>
                </a:lnTo>
                <a:lnTo>
                  <a:pt x="1727" y="1914"/>
                </a:lnTo>
                <a:lnTo>
                  <a:pt x="1721" y="1931"/>
                </a:lnTo>
                <a:lnTo>
                  <a:pt x="1716" y="1949"/>
                </a:lnTo>
                <a:lnTo>
                  <a:pt x="1712" y="1965"/>
                </a:lnTo>
                <a:lnTo>
                  <a:pt x="1710" y="1977"/>
                </a:lnTo>
                <a:lnTo>
                  <a:pt x="1697" y="2042"/>
                </a:lnTo>
                <a:lnTo>
                  <a:pt x="1684" y="2105"/>
                </a:lnTo>
                <a:lnTo>
                  <a:pt x="1670" y="2164"/>
                </a:lnTo>
                <a:lnTo>
                  <a:pt x="1656" y="2218"/>
                </a:lnTo>
                <a:lnTo>
                  <a:pt x="1644" y="2261"/>
                </a:lnTo>
                <a:lnTo>
                  <a:pt x="1632" y="2298"/>
                </a:lnTo>
                <a:lnTo>
                  <a:pt x="1615" y="2267"/>
                </a:lnTo>
                <a:lnTo>
                  <a:pt x="1595" y="2231"/>
                </a:lnTo>
                <a:lnTo>
                  <a:pt x="1572" y="2193"/>
                </a:lnTo>
                <a:lnTo>
                  <a:pt x="1548" y="2152"/>
                </a:lnTo>
                <a:lnTo>
                  <a:pt x="1520" y="2110"/>
                </a:lnTo>
                <a:lnTo>
                  <a:pt x="1489" y="2065"/>
                </a:lnTo>
                <a:lnTo>
                  <a:pt x="1456" y="2021"/>
                </a:lnTo>
                <a:lnTo>
                  <a:pt x="1421" y="1976"/>
                </a:lnTo>
                <a:lnTo>
                  <a:pt x="1421" y="1985"/>
                </a:lnTo>
                <a:lnTo>
                  <a:pt x="1420" y="1994"/>
                </a:lnTo>
                <a:lnTo>
                  <a:pt x="1420" y="2001"/>
                </a:lnTo>
                <a:lnTo>
                  <a:pt x="1423" y="2010"/>
                </a:lnTo>
                <a:lnTo>
                  <a:pt x="1426" y="2022"/>
                </a:lnTo>
                <a:lnTo>
                  <a:pt x="1432" y="2035"/>
                </a:lnTo>
                <a:lnTo>
                  <a:pt x="1438" y="2047"/>
                </a:lnTo>
                <a:lnTo>
                  <a:pt x="1443" y="2058"/>
                </a:lnTo>
                <a:lnTo>
                  <a:pt x="1448" y="2066"/>
                </a:lnTo>
                <a:lnTo>
                  <a:pt x="1475" y="2110"/>
                </a:lnTo>
                <a:lnTo>
                  <a:pt x="1498" y="2152"/>
                </a:lnTo>
                <a:lnTo>
                  <a:pt x="1521" y="2193"/>
                </a:lnTo>
                <a:lnTo>
                  <a:pt x="1540" y="2231"/>
                </a:lnTo>
                <a:lnTo>
                  <a:pt x="1556" y="2265"/>
                </a:lnTo>
                <a:lnTo>
                  <a:pt x="1570" y="2296"/>
                </a:lnTo>
                <a:lnTo>
                  <a:pt x="1582" y="2323"/>
                </a:lnTo>
                <a:lnTo>
                  <a:pt x="1593" y="2347"/>
                </a:lnTo>
                <a:lnTo>
                  <a:pt x="1600" y="2366"/>
                </a:lnTo>
                <a:lnTo>
                  <a:pt x="1607" y="2381"/>
                </a:lnTo>
                <a:lnTo>
                  <a:pt x="1606" y="2386"/>
                </a:lnTo>
                <a:lnTo>
                  <a:pt x="1604" y="2399"/>
                </a:lnTo>
                <a:lnTo>
                  <a:pt x="1604" y="2418"/>
                </a:lnTo>
                <a:lnTo>
                  <a:pt x="1604" y="2442"/>
                </a:lnTo>
                <a:lnTo>
                  <a:pt x="1603" y="2473"/>
                </a:lnTo>
                <a:lnTo>
                  <a:pt x="1603" y="2508"/>
                </a:lnTo>
                <a:lnTo>
                  <a:pt x="1603" y="2547"/>
                </a:lnTo>
                <a:lnTo>
                  <a:pt x="1603" y="2591"/>
                </a:lnTo>
                <a:lnTo>
                  <a:pt x="1603" y="2639"/>
                </a:lnTo>
                <a:lnTo>
                  <a:pt x="1603" y="2689"/>
                </a:lnTo>
                <a:lnTo>
                  <a:pt x="1603" y="2741"/>
                </a:lnTo>
                <a:lnTo>
                  <a:pt x="1603" y="2795"/>
                </a:lnTo>
                <a:lnTo>
                  <a:pt x="1603" y="2850"/>
                </a:lnTo>
                <a:lnTo>
                  <a:pt x="1603" y="2906"/>
                </a:lnTo>
                <a:lnTo>
                  <a:pt x="1603" y="2963"/>
                </a:lnTo>
                <a:lnTo>
                  <a:pt x="1604" y="3018"/>
                </a:lnTo>
                <a:lnTo>
                  <a:pt x="1604" y="3073"/>
                </a:lnTo>
                <a:lnTo>
                  <a:pt x="1606" y="3127"/>
                </a:lnTo>
                <a:lnTo>
                  <a:pt x="1606" y="3179"/>
                </a:lnTo>
                <a:lnTo>
                  <a:pt x="1500" y="3176"/>
                </a:lnTo>
                <a:lnTo>
                  <a:pt x="1396" y="3165"/>
                </a:lnTo>
                <a:lnTo>
                  <a:pt x="1294" y="3150"/>
                </a:lnTo>
                <a:lnTo>
                  <a:pt x="1196" y="3127"/>
                </a:lnTo>
                <a:lnTo>
                  <a:pt x="1098" y="3099"/>
                </a:lnTo>
                <a:lnTo>
                  <a:pt x="1003" y="3063"/>
                </a:lnTo>
                <a:lnTo>
                  <a:pt x="912" y="3024"/>
                </a:lnTo>
                <a:lnTo>
                  <a:pt x="824" y="2979"/>
                </a:lnTo>
                <a:lnTo>
                  <a:pt x="738" y="2928"/>
                </a:lnTo>
                <a:lnTo>
                  <a:pt x="657" y="2872"/>
                </a:lnTo>
                <a:lnTo>
                  <a:pt x="580" y="2812"/>
                </a:lnTo>
                <a:lnTo>
                  <a:pt x="505" y="2747"/>
                </a:lnTo>
                <a:lnTo>
                  <a:pt x="436" y="2678"/>
                </a:lnTo>
                <a:lnTo>
                  <a:pt x="370" y="2606"/>
                </a:lnTo>
                <a:lnTo>
                  <a:pt x="309" y="2528"/>
                </a:lnTo>
                <a:lnTo>
                  <a:pt x="253" y="2448"/>
                </a:lnTo>
                <a:lnTo>
                  <a:pt x="203" y="2364"/>
                </a:lnTo>
                <a:lnTo>
                  <a:pt x="157" y="2276"/>
                </a:lnTo>
                <a:lnTo>
                  <a:pt x="116" y="2185"/>
                </a:lnTo>
                <a:lnTo>
                  <a:pt x="82" y="2092"/>
                </a:lnTo>
                <a:lnTo>
                  <a:pt x="53" y="1996"/>
                </a:lnTo>
                <a:lnTo>
                  <a:pt x="30" y="1898"/>
                </a:lnTo>
                <a:lnTo>
                  <a:pt x="13" y="1797"/>
                </a:lnTo>
                <a:lnTo>
                  <a:pt x="3" y="1694"/>
                </a:lnTo>
                <a:lnTo>
                  <a:pt x="0" y="1590"/>
                </a:lnTo>
                <a:lnTo>
                  <a:pt x="3" y="1486"/>
                </a:lnTo>
                <a:lnTo>
                  <a:pt x="13" y="1383"/>
                </a:lnTo>
                <a:lnTo>
                  <a:pt x="30" y="1282"/>
                </a:lnTo>
                <a:lnTo>
                  <a:pt x="53" y="1183"/>
                </a:lnTo>
                <a:lnTo>
                  <a:pt x="82" y="1087"/>
                </a:lnTo>
                <a:lnTo>
                  <a:pt x="116" y="994"/>
                </a:lnTo>
                <a:lnTo>
                  <a:pt x="157" y="904"/>
                </a:lnTo>
                <a:lnTo>
                  <a:pt x="203" y="816"/>
                </a:lnTo>
                <a:lnTo>
                  <a:pt x="253" y="732"/>
                </a:lnTo>
                <a:lnTo>
                  <a:pt x="309" y="651"/>
                </a:lnTo>
                <a:lnTo>
                  <a:pt x="370" y="574"/>
                </a:lnTo>
                <a:lnTo>
                  <a:pt x="436" y="500"/>
                </a:lnTo>
                <a:lnTo>
                  <a:pt x="505" y="431"/>
                </a:lnTo>
                <a:lnTo>
                  <a:pt x="580" y="366"/>
                </a:lnTo>
                <a:lnTo>
                  <a:pt x="658" y="307"/>
                </a:lnTo>
                <a:lnTo>
                  <a:pt x="739" y="251"/>
                </a:lnTo>
                <a:lnTo>
                  <a:pt x="824" y="201"/>
                </a:lnTo>
                <a:lnTo>
                  <a:pt x="912" y="155"/>
                </a:lnTo>
                <a:lnTo>
                  <a:pt x="1005" y="116"/>
                </a:lnTo>
                <a:lnTo>
                  <a:pt x="1099" y="81"/>
                </a:lnTo>
                <a:lnTo>
                  <a:pt x="1196" y="52"/>
                </a:lnTo>
                <a:lnTo>
                  <a:pt x="1295" y="30"/>
                </a:lnTo>
                <a:lnTo>
                  <a:pt x="1397" y="13"/>
                </a:lnTo>
                <a:lnTo>
                  <a:pt x="1500" y="3"/>
                </a:lnTo>
                <a:lnTo>
                  <a:pt x="16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38" name="Group 837"/>
          <p:cNvGrpSpPr/>
          <p:nvPr/>
        </p:nvGrpSpPr>
        <p:grpSpPr>
          <a:xfrm>
            <a:off x="3566108" y="5005388"/>
            <a:ext cx="373062" cy="552450"/>
            <a:chOff x="3509963" y="5005388"/>
            <a:chExt cx="373062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5" name="Freeform 110"/>
            <p:cNvSpPr>
              <a:spLocks/>
            </p:cNvSpPr>
            <p:nvPr/>
          </p:nvSpPr>
          <p:spPr bwMode="auto">
            <a:xfrm>
              <a:off x="3627438" y="5005388"/>
              <a:ext cx="114300" cy="209550"/>
            </a:xfrm>
            <a:custGeom>
              <a:avLst/>
              <a:gdLst>
                <a:gd name="T0" fmla="*/ 117 w 655"/>
                <a:gd name="T1" fmla="*/ 1 h 1185"/>
                <a:gd name="T2" fmla="*/ 183 w 655"/>
                <a:gd name="T3" fmla="*/ 12 h 1185"/>
                <a:gd name="T4" fmla="*/ 257 w 655"/>
                <a:gd name="T5" fmla="*/ 36 h 1185"/>
                <a:gd name="T6" fmla="*/ 338 w 655"/>
                <a:gd name="T7" fmla="*/ 81 h 1185"/>
                <a:gd name="T8" fmla="*/ 422 w 655"/>
                <a:gd name="T9" fmla="*/ 148 h 1185"/>
                <a:gd name="T10" fmla="*/ 496 w 655"/>
                <a:gd name="T11" fmla="*/ 229 h 1185"/>
                <a:gd name="T12" fmla="*/ 558 w 655"/>
                <a:gd name="T13" fmla="*/ 321 h 1185"/>
                <a:gd name="T14" fmla="*/ 605 w 655"/>
                <a:gd name="T15" fmla="*/ 420 h 1185"/>
                <a:gd name="T16" fmla="*/ 639 w 655"/>
                <a:gd name="T17" fmla="*/ 537 h 1185"/>
                <a:gd name="T18" fmla="*/ 655 w 655"/>
                <a:gd name="T19" fmla="*/ 668 h 1185"/>
                <a:gd name="T20" fmla="*/ 648 w 655"/>
                <a:gd name="T21" fmla="*/ 797 h 1185"/>
                <a:gd name="T22" fmla="*/ 620 w 655"/>
                <a:gd name="T23" fmla="*/ 916 h 1185"/>
                <a:gd name="T24" fmla="*/ 576 w 655"/>
                <a:gd name="T25" fmla="*/ 1021 h 1185"/>
                <a:gd name="T26" fmla="*/ 523 w 655"/>
                <a:gd name="T27" fmla="*/ 1107 h 1185"/>
                <a:gd name="T28" fmla="*/ 491 w 655"/>
                <a:gd name="T29" fmla="*/ 1146 h 1185"/>
                <a:gd name="T30" fmla="*/ 482 w 655"/>
                <a:gd name="T31" fmla="*/ 1154 h 1185"/>
                <a:gd name="T32" fmla="*/ 483 w 655"/>
                <a:gd name="T33" fmla="*/ 1008 h 1185"/>
                <a:gd name="T34" fmla="*/ 478 w 655"/>
                <a:gd name="T35" fmla="*/ 921 h 1185"/>
                <a:gd name="T36" fmla="*/ 468 w 655"/>
                <a:gd name="T37" fmla="*/ 836 h 1185"/>
                <a:gd name="T38" fmla="*/ 452 w 655"/>
                <a:gd name="T39" fmla="*/ 754 h 1185"/>
                <a:gd name="T40" fmla="*/ 418 w 655"/>
                <a:gd name="T41" fmla="*/ 642 h 1185"/>
                <a:gd name="T42" fmla="*/ 375 w 655"/>
                <a:gd name="T43" fmla="*/ 546 h 1185"/>
                <a:gd name="T44" fmla="*/ 326 w 655"/>
                <a:gd name="T45" fmla="*/ 471 h 1185"/>
                <a:gd name="T46" fmla="*/ 304 w 655"/>
                <a:gd name="T47" fmla="*/ 442 h 1185"/>
                <a:gd name="T48" fmla="*/ 282 w 655"/>
                <a:gd name="T49" fmla="*/ 419 h 1185"/>
                <a:gd name="T50" fmla="*/ 258 w 655"/>
                <a:gd name="T51" fmla="*/ 392 h 1185"/>
                <a:gd name="T52" fmla="*/ 244 w 655"/>
                <a:gd name="T53" fmla="*/ 378 h 1185"/>
                <a:gd name="T54" fmla="*/ 244 w 655"/>
                <a:gd name="T55" fmla="*/ 378 h 1185"/>
                <a:gd name="T56" fmla="*/ 256 w 655"/>
                <a:gd name="T57" fmla="*/ 393 h 1185"/>
                <a:gd name="T58" fmla="*/ 279 w 655"/>
                <a:gd name="T59" fmla="*/ 422 h 1185"/>
                <a:gd name="T60" fmla="*/ 299 w 655"/>
                <a:gd name="T61" fmla="*/ 446 h 1185"/>
                <a:gd name="T62" fmla="*/ 319 w 655"/>
                <a:gd name="T63" fmla="*/ 476 h 1185"/>
                <a:gd name="T64" fmla="*/ 360 w 655"/>
                <a:gd name="T65" fmla="*/ 553 h 1185"/>
                <a:gd name="T66" fmla="*/ 396 w 655"/>
                <a:gd name="T67" fmla="*/ 649 h 1185"/>
                <a:gd name="T68" fmla="*/ 420 w 655"/>
                <a:gd name="T69" fmla="*/ 761 h 1185"/>
                <a:gd name="T70" fmla="*/ 430 w 655"/>
                <a:gd name="T71" fmla="*/ 840 h 1185"/>
                <a:gd name="T72" fmla="*/ 434 w 655"/>
                <a:gd name="T73" fmla="*/ 924 h 1185"/>
                <a:gd name="T74" fmla="*/ 433 w 655"/>
                <a:gd name="T75" fmla="*/ 1008 h 1185"/>
                <a:gd name="T76" fmla="*/ 423 w 655"/>
                <a:gd name="T77" fmla="*/ 1127 h 1185"/>
                <a:gd name="T78" fmla="*/ 405 w 655"/>
                <a:gd name="T79" fmla="*/ 1175 h 1185"/>
                <a:gd name="T80" fmla="*/ 374 w 655"/>
                <a:gd name="T81" fmla="*/ 1145 h 1185"/>
                <a:gd name="T82" fmla="*/ 336 w 655"/>
                <a:gd name="T83" fmla="*/ 1106 h 1185"/>
                <a:gd name="T84" fmla="*/ 299 w 655"/>
                <a:gd name="T85" fmla="*/ 1064 h 1185"/>
                <a:gd name="T86" fmla="*/ 265 w 655"/>
                <a:gd name="T87" fmla="*/ 1027 h 1185"/>
                <a:gd name="T88" fmla="*/ 208 w 655"/>
                <a:gd name="T89" fmla="*/ 961 h 1185"/>
                <a:gd name="T90" fmla="*/ 128 w 655"/>
                <a:gd name="T91" fmla="*/ 843 h 1185"/>
                <a:gd name="T92" fmla="*/ 78 w 655"/>
                <a:gd name="T93" fmla="*/ 746 h 1185"/>
                <a:gd name="T94" fmla="*/ 41 w 655"/>
                <a:gd name="T95" fmla="*/ 645 h 1185"/>
                <a:gd name="T96" fmla="*/ 10 w 655"/>
                <a:gd name="T97" fmla="*/ 510 h 1185"/>
                <a:gd name="T98" fmla="*/ 0 w 655"/>
                <a:gd name="T99" fmla="*/ 377 h 1185"/>
                <a:gd name="T100" fmla="*/ 5 w 655"/>
                <a:gd name="T101" fmla="*/ 253 h 1185"/>
                <a:gd name="T102" fmla="*/ 12 w 655"/>
                <a:gd name="T103" fmla="*/ 168 h 1185"/>
                <a:gd name="T104" fmla="*/ 13 w 655"/>
                <a:gd name="T105" fmla="*/ 94 h 1185"/>
                <a:gd name="T106" fmla="*/ 10 w 655"/>
                <a:gd name="T107" fmla="*/ 53 h 1185"/>
                <a:gd name="T108" fmla="*/ 5 w 655"/>
                <a:gd name="T109" fmla="*/ 26 h 1185"/>
                <a:gd name="T110" fmla="*/ 3 w 655"/>
                <a:gd name="T111" fmla="*/ 16 h 1185"/>
                <a:gd name="T112" fmla="*/ 12 w 655"/>
                <a:gd name="T113" fmla="*/ 13 h 1185"/>
                <a:gd name="T114" fmla="*/ 36 w 655"/>
                <a:gd name="T115" fmla="*/ 6 h 1185"/>
                <a:gd name="T116" fmla="*/ 69 w 655"/>
                <a:gd name="T117" fmla="*/ 0 h 1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55" h="1185">
                  <a:moveTo>
                    <a:pt x="88" y="0"/>
                  </a:moveTo>
                  <a:lnTo>
                    <a:pt x="117" y="1"/>
                  </a:lnTo>
                  <a:lnTo>
                    <a:pt x="149" y="4"/>
                  </a:lnTo>
                  <a:lnTo>
                    <a:pt x="183" y="12"/>
                  </a:lnTo>
                  <a:lnTo>
                    <a:pt x="219" y="22"/>
                  </a:lnTo>
                  <a:lnTo>
                    <a:pt x="257" y="36"/>
                  </a:lnTo>
                  <a:lnTo>
                    <a:pt x="294" y="55"/>
                  </a:lnTo>
                  <a:lnTo>
                    <a:pt x="338" y="81"/>
                  </a:lnTo>
                  <a:lnTo>
                    <a:pt x="382" y="113"/>
                  </a:lnTo>
                  <a:lnTo>
                    <a:pt x="422" y="148"/>
                  </a:lnTo>
                  <a:lnTo>
                    <a:pt x="461" y="187"/>
                  </a:lnTo>
                  <a:lnTo>
                    <a:pt x="496" y="229"/>
                  </a:lnTo>
                  <a:lnTo>
                    <a:pt x="529" y="274"/>
                  </a:lnTo>
                  <a:lnTo>
                    <a:pt x="558" y="321"/>
                  </a:lnTo>
                  <a:lnTo>
                    <a:pt x="583" y="370"/>
                  </a:lnTo>
                  <a:lnTo>
                    <a:pt x="605" y="420"/>
                  </a:lnTo>
                  <a:lnTo>
                    <a:pt x="622" y="471"/>
                  </a:lnTo>
                  <a:lnTo>
                    <a:pt x="639" y="537"/>
                  </a:lnTo>
                  <a:lnTo>
                    <a:pt x="650" y="603"/>
                  </a:lnTo>
                  <a:lnTo>
                    <a:pt x="655" y="668"/>
                  </a:lnTo>
                  <a:lnTo>
                    <a:pt x="653" y="734"/>
                  </a:lnTo>
                  <a:lnTo>
                    <a:pt x="648" y="797"/>
                  </a:lnTo>
                  <a:lnTo>
                    <a:pt x="637" y="858"/>
                  </a:lnTo>
                  <a:lnTo>
                    <a:pt x="620" y="916"/>
                  </a:lnTo>
                  <a:lnTo>
                    <a:pt x="600" y="971"/>
                  </a:lnTo>
                  <a:lnTo>
                    <a:pt x="576" y="1021"/>
                  </a:lnTo>
                  <a:lnTo>
                    <a:pt x="550" y="1067"/>
                  </a:lnTo>
                  <a:lnTo>
                    <a:pt x="523" y="1107"/>
                  </a:lnTo>
                  <a:lnTo>
                    <a:pt x="495" y="1141"/>
                  </a:lnTo>
                  <a:lnTo>
                    <a:pt x="491" y="1146"/>
                  </a:lnTo>
                  <a:lnTo>
                    <a:pt x="487" y="1150"/>
                  </a:lnTo>
                  <a:lnTo>
                    <a:pt x="482" y="1154"/>
                  </a:lnTo>
                  <a:lnTo>
                    <a:pt x="484" y="1082"/>
                  </a:lnTo>
                  <a:lnTo>
                    <a:pt x="483" y="1008"/>
                  </a:lnTo>
                  <a:lnTo>
                    <a:pt x="482" y="964"/>
                  </a:lnTo>
                  <a:lnTo>
                    <a:pt x="478" y="921"/>
                  </a:lnTo>
                  <a:lnTo>
                    <a:pt x="474" y="878"/>
                  </a:lnTo>
                  <a:lnTo>
                    <a:pt x="468" y="836"/>
                  </a:lnTo>
                  <a:lnTo>
                    <a:pt x="460" y="794"/>
                  </a:lnTo>
                  <a:lnTo>
                    <a:pt x="452" y="754"/>
                  </a:lnTo>
                  <a:lnTo>
                    <a:pt x="436" y="696"/>
                  </a:lnTo>
                  <a:lnTo>
                    <a:pt x="418" y="642"/>
                  </a:lnTo>
                  <a:lnTo>
                    <a:pt x="396" y="592"/>
                  </a:lnTo>
                  <a:lnTo>
                    <a:pt x="375" y="546"/>
                  </a:lnTo>
                  <a:lnTo>
                    <a:pt x="350" y="507"/>
                  </a:lnTo>
                  <a:lnTo>
                    <a:pt x="326" y="471"/>
                  </a:lnTo>
                  <a:lnTo>
                    <a:pt x="316" y="456"/>
                  </a:lnTo>
                  <a:lnTo>
                    <a:pt x="304" y="442"/>
                  </a:lnTo>
                  <a:lnTo>
                    <a:pt x="293" y="430"/>
                  </a:lnTo>
                  <a:lnTo>
                    <a:pt x="282" y="419"/>
                  </a:lnTo>
                  <a:lnTo>
                    <a:pt x="268" y="404"/>
                  </a:lnTo>
                  <a:lnTo>
                    <a:pt x="258" y="392"/>
                  </a:lnTo>
                  <a:lnTo>
                    <a:pt x="249" y="383"/>
                  </a:lnTo>
                  <a:lnTo>
                    <a:pt x="244" y="378"/>
                  </a:lnTo>
                  <a:lnTo>
                    <a:pt x="242" y="376"/>
                  </a:lnTo>
                  <a:lnTo>
                    <a:pt x="244" y="378"/>
                  </a:lnTo>
                  <a:lnTo>
                    <a:pt x="248" y="384"/>
                  </a:lnTo>
                  <a:lnTo>
                    <a:pt x="256" y="393"/>
                  </a:lnTo>
                  <a:lnTo>
                    <a:pt x="266" y="406"/>
                  </a:lnTo>
                  <a:lnTo>
                    <a:pt x="279" y="422"/>
                  </a:lnTo>
                  <a:lnTo>
                    <a:pt x="289" y="433"/>
                  </a:lnTo>
                  <a:lnTo>
                    <a:pt x="299" y="446"/>
                  </a:lnTo>
                  <a:lnTo>
                    <a:pt x="309" y="460"/>
                  </a:lnTo>
                  <a:lnTo>
                    <a:pt x="319" y="476"/>
                  </a:lnTo>
                  <a:lnTo>
                    <a:pt x="338" y="513"/>
                  </a:lnTo>
                  <a:lnTo>
                    <a:pt x="360" y="553"/>
                  </a:lnTo>
                  <a:lnTo>
                    <a:pt x="378" y="600"/>
                  </a:lnTo>
                  <a:lnTo>
                    <a:pt x="396" y="649"/>
                  </a:lnTo>
                  <a:lnTo>
                    <a:pt x="409" y="704"/>
                  </a:lnTo>
                  <a:lnTo>
                    <a:pt x="420" y="761"/>
                  </a:lnTo>
                  <a:lnTo>
                    <a:pt x="425" y="800"/>
                  </a:lnTo>
                  <a:lnTo>
                    <a:pt x="430" y="840"/>
                  </a:lnTo>
                  <a:lnTo>
                    <a:pt x="433" y="882"/>
                  </a:lnTo>
                  <a:lnTo>
                    <a:pt x="434" y="924"/>
                  </a:lnTo>
                  <a:lnTo>
                    <a:pt x="435" y="966"/>
                  </a:lnTo>
                  <a:lnTo>
                    <a:pt x="433" y="1008"/>
                  </a:lnTo>
                  <a:lnTo>
                    <a:pt x="430" y="1067"/>
                  </a:lnTo>
                  <a:lnTo>
                    <a:pt x="423" y="1127"/>
                  </a:lnTo>
                  <a:lnTo>
                    <a:pt x="416" y="1185"/>
                  </a:lnTo>
                  <a:lnTo>
                    <a:pt x="405" y="1175"/>
                  </a:lnTo>
                  <a:lnTo>
                    <a:pt x="390" y="1161"/>
                  </a:lnTo>
                  <a:lnTo>
                    <a:pt x="374" y="1145"/>
                  </a:lnTo>
                  <a:lnTo>
                    <a:pt x="355" y="1126"/>
                  </a:lnTo>
                  <a:lnTo>
                    <a:pt x="336" y="1106"/>
                  </a:lnTo>
                  <a:lnTo>
                    <a:pt x="318" y="1085"/>
                  </a:lnTo>
                  <a:lnTo>
                    <a:pt x="299" y="1064"/>
                  </a:lnTo>
                  <a:lnTo>
                    <a:pt x="281" y="1045"/>
                  </a:lnTo>
                  <a:lnTo>
                    <a:pt x="265" y="1027"/>
                  </a:lnTo>
                  <a:lnTo>
                    <a:pt x="251" y="1013"/>
                  </a:lnTo>
                  <a:lnTo>
                    <a:pt x="208" y="961"/>
                  </a:lnTo>
                  <a:lnTo>
                    <a:pt x="167" y="904"/>
                  </a:lnTo>
                  <a:lnTo>
                    <a:pt x="128" y="843"/>
                  </a:lnTo>
                  <a:lnTo>
                    <a:pt x="101" y="795"/>
                  </a:lnTo>
                  <a:lnTo>
                    <a:pt x="78" y="746"/>
                  </a:lnTo>
                  <a:lnTo>
                    <a:pt x="58" y="696"/>
                  </a:lnTo>
                  <a:lnTo>
                    <a:pt x="41" y="645"/>
                  </a:lnTo>
                  <a:lnTo>
                    <a:pt x="23" y="577"/>
                  </a:lnTo>
                  <a:lnTo>
                    <a:pt x="10" y="510"/>
                  </a:lnTo>
                  <a:lnTo>
                    <a:pt x="3" y="442"/>
                  </a:lnTo>
                  <a:lnTo>
                    <a:pt x="0" y="377"/>
                  </a:lnTo>
                  <a:lnTo>
                    <a:pt x="1" y="315"/>
                  </a:lnTo>
                  <a:lnTo>
                    <a:pt x="5" y="253"/>
                  </a:lnTo>
                  <a:lnTo>
                    <a:pt x="9" y="209"/>
                  </a:lnTo>
                  <a:lnTo>
                    <a:pt x="12" y="168"/>
                  </a:lnTo>
                  <a:lnTo>
                    <a:pt x="13" y="129"/>
                  </a:lnTo>
                  <a:lnTo>
                    <a:pt x="13" y="94"/>
                  </a:lnTo>
                  <a:lnTo>
                    <a:pt x="11" y="73"/>
                  </a:lnTo>
                  <a:lnTo>
                    <a:pt x="10" y="53"/>
                  </a:lnTo>
                  <a:lnTo>
                    <a:pt x="8" y="37"/>
                  </a:lnTo>
                  <a:lnTo>
                    <a:pt x="5" y="26"/>
                  </a:lnTo>
                  <a:lnTo>
                    <a:pt x="4" y="19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12" y="13"/>
                  </a:lnTo>
                  <a:lnTo>
                    <a:pt x="25" y="10"/>
                  </a:lnTo>
                  <a:lnTo>
                    <a:pt x="36" y="6"/>
                  </a:lnTo>
                  <a:lnTo>
                    <a:pt x="52" y="3"/>
                  </a:lnTo>
                  <a:lnTo>
                    <a:pt x="69" y="0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111"/>
            <p:cNvSpPr>
              <a:spLocks/>
            </p:cNvSpPr>
            <p:nvPr/>
          </p:nvSpPr>
          <p:spPr bwMode="auto">
            <a:xfrm>
              <a:off x="3584575" y="5208588"/>
              <a:ext cx="242887" cy="328613"/>
            </a:xfrm>
            <a:custGeom>
              <a:avLst/>
              <a:gdLst>
                <a:gd name="T0" fmla="*/ 840 w 1381"/>
                <a:gd name="T1" fmla="*/ 78 h 1860"/>
                <a:gd name="T2" fmla="*/ 787 w 1381"/>
                <a:gd name="T3" fmla="*/ 208 h 1860"/>
                <a:gd name="T4" fmla="*/ 705 w 1381"/>
                <a:gd name="T5" fmla="*/ 566 h 1860"/>
                <a:gd name="T6" fmla="*/ 681 w 1381"/>
                <a:gd name="T7" fmla="*/ 1120 h 1860"/>
                <a:gd name="T8" fmla="*/ 1381 w 1381"/>
                <a:gd name="T9" fmla="*/ 1333 h 1860"/>
                <a:gd name="T10" fmla="*/ 1140 w 1381"/>
                <a:gd name="T11" fmla="*/ 1384 h 1860"/>
                <a:gd name="T12" fmla="*/ 1068 w 1381"/>
                <a:gd name="T13" fmla="*/ 1457 h 1860"/>
                <a:gd name="T14" fmla="*/ 1170 w 1381"/>
                <a:gd name="T15" fmla="*/ 1438 h 1860"/>
                <a:gd name="T16" fmla="*/ 1367 w 1381"/>
                <a:gd name="T17" fmla="*/ 1460 h 1860"/>
                <a:gd name="T18" fmla="*/ 1146 w 1381"/>
                <a:gd name="T19" fmla="*/ 1453 h 1860"/>
                <a:gd name="T20" fmla="*/ 1109 w 1381"/>
                <a:gd name="T21" fmla="*/ 1465 h 1860"/>
                <a:gd name="T22" fmla="*/ 1195 w 1381"/>
                <a:gd name="T23" fmla="*/ 1533 h 1860"/>
                <a:gd name="T24" fmla="*/ 1276 w 1381"/>
                <a:gd name="T25" fmla="*/ 1556 h 1860"/>
                <a:gd name="T26" fmla="*/ 1183 w 1381"/>
                <a:gd name="T27" fmla="*/ 1540 h 1860"/>
                <a:gd name="T28" fmla="*/ 1118 w 1381"/>
                <a:gd name="T29" fmla="*/ 1486 h 1860"/>
                <a:gd name="T30" fmla="*/ 985 w 1381"/>
                <a:gd name="T31" fmla="*/ 1461 h 1860"/>
                <a:gd name="T32" fmla="*/ 909 w 1381"/>
                <a:gd name="T33" fmla="*/ 1516 h 1860"/>
                <a:gd name="T34" fmla="*/ 971 w 1381"/>
                <a:gd name="T35" fmla="*/ 1700 h 1860"/>
                <a:gd name="T36" fmla="*/ 1106 w 1381"/>
                <a:gd name="T37" fmla="*/ 1816 h 1860"/>
                <a:gd name="T38" fmla="*/ 1019 w 1381"/>
                <a:gd name="T39" fmla="*/ 1786 h 1860"/>
                <a:gd name="T40" fmla="*/ 955 w 1381"/>
                <a:gd name="T41" fmla="*/ 1648 h 1860"/>
                <a:gd name="T42" fmla="*/ 875 w 1381"/>
                <a:gd name="T43" fmla="*/ 1445 h 1860"/>
                <a:gd name="T44" fmla="*/ 785 w 1381"/>
                <a:gd name="T45" fmla="*/ 1613 h 1860"/>
                <a:gd name="T46" fmla="*/ 697 w 1381"/>
                <a:gd name="T47" fmla="*/ 1758 h 1860"/>
                <a:gd name="T48" fmla="*/ 665 w 1381"/>
                <a:gd name="T49" fmla="*/ 1797 h 1860"/>
                <a:gd name="T50" fmla="*/ 771 w 1381"/>
                <a:gd name="T51" fmla="*/ 1666 h 1860"/>
                <a:gd name="T52" fmla="*/ 762 w 1381"/>
                <a:gd name="T53" fmla="*/ 1446 h 1860"/>
                <a:gd name="T54" fmla="*/ 629 w 1381"/>
                <a:gd name="T55" fmla="*/ 1503 h 1860"/>
                <a:gd name="T56" fmla="*/ 578 w 1381"/>
                <a:gd name="T57" fmla="*/ 1517 h 1860"/>
                <a:gd name="T58" fmla="*/ 631 w 1381"/>
                <a:gd name="T59" fmla="*/ 1434 h 1860"/>
                <a:gd name="T60" fmla="*/ 516 w 1381"/>
                <a:gd name="T61" fmla="*/ 1522 h 1860"/>
                <a:gd name="T62" fmla="*/ 477 w 1381"/>
                <a:gd name="T63" fmla="*/ 1592 h 1860"/>
                <a:gd name="T64" fmla="*/ 579 w 1381"/>
                <a:gd name="T65" fmla="*/ 1823 h 1860"/>
                <a:gd name="T66" fmla="*/ 573 w 1381"/>
                <a:gd name="T67" fmla="*/ 1853 h 1860"/>
                <a:gd name="T68" fmla="*/ 506 w 1381"/>
                <a:gd name="T69" fmla="*/ 1690 h 1860"/>
                <a:gd name="T70" fmla="*/ 481 w 1381"/>
                <a:gd name="T71" fmla="*/ 1727 h 1860"/>
                <a:gd name="T72" fmla="*/ 467 w 1381"/>
                <a:gd name="T73" fmla="*/ 1750 h 1860"/>
                <a:gd name="T74" fmla="*/ 461 w 1381"/>
                <a:gd name="T75" fmla="*/ 1607 h 1860"/>
                <a:gd name="T76" fmla="*/ 417 w 1381"/>
                <a:gd name="T77" fmla="*/ 1648 h 1860"/>
                <a:gd name="T78" fmla="*/ 335 w 1381"/>
                <a:gd name="T79" fmla="*/ 1713 h 1860"/>
                <a:gd name="T80" fmla="*/ 394 w 1381"/>
                <a:gd name="T81" fmla="*/ 1662 h 1860"/>
                <a:gd name="T82" fmla="*/ 494 w 1381"/>
                <a:gd name="T83" fmla="*/ 1523 h 1860"/>
                <a:gd name="T84" fmla="*/ 525 w 1381"/>
                <a:gd name="T85" fmla="*/ 1433 h 1860"/>
                <a:gd name="T86" fmla="*/ 333 w 1381"/>
                <a:gd name="T87" fmla="*/ 1491 h 1860"/>
                <a:gd name="T88" fmla="*/ 293 w 1381"/>
                <a:gd name="T89" fmla="*/ 1643 h 1860"/>
                <a:gd name="T90" fmla="*/ 226 w 1381"/>
                <a:gd name="T91" fmla="*/ 1726 h 1860"/>
                <a:gd name="T92" fmla="*/ 265 w 1381"/>
                <a:gd name="T93" fmla="*/ 1695 h 1860"/>
                <a:gd name="T94" fmla="*/ 270 w 1381"/>
                <a:gd name="T95" fmla="*/ 1632 h 1860"/>
                <a:gd name="T96" fmla="*/ 50 w 1381"/>
                <a:gd name="T97" fmla="*/ 1682 h 1860"/>
                <a:gd name="T98" fmla="*/ 226 w 1381"/>
                <a:gd name="T99" fmla="*/ 1634 h 1860"/>
                <a:gd name="T100" fmla="*/ 297 w 1381"/>
                <a:gd name="T101" fmla="*/ 1531 h 1860"/>
                <a:gd name="T102" fmla="*/ 230 w 1381"/>
                <a:gd name="T103" fmla="*/ 1395 h 1860"/>
                <a:gd name="T104" fmla="*/ 119 w 1381"/>
                <a:gd name="T105" fmla="*/ 1289 h 1860"/>
                <a:gd name="T106" fmla="*/ 585 w 1381"/>
                <a:gd name="T107" fmla="*/ 1170 h 1860"/>
                <a:gd name="T108" fmla="*/ 582 w 1381"/>
                <a:gd name="T109" fmla="*/ 663 h 1860"/>
                <a:gd name="T110" fmla="*/ 572 w 1381"/>
                <a:gd name="T111" fmla="*/ 422 h 1860"/>
                <a:gd name="T112" fmla="*/ 430 w 1381"/>
                <a:gd name="T113" fmla="*/ 144 h 1860"/>
                <a:gd name="T114" fmla="*/ 570 w 1381"/>
                <a:gd name="T115" fmla="*/ 312 h 1860"/>
                <a:gd name="T116" fmla="*/ 685 w 1381"/>
                <a:gd name="T117" fmla="*/ 60 h 1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81" h="1860">
                  <a:moveTo>
                    <a:pt x="721" y="0"/>
                  </a:moveTo>
                  <a:lnTo>
                    <a:pt x="715" y="84"/>
                  </a:lnTo>
                  <a:lnTo>
                    <a:pt x="707" y="164"/>
                  </a:lnTo>
                  <a:lnTo>
                    <a:pt x="697" y="240"/>
                  </a:lnTo>
                  <a:lnTo>
                    <a:pt x="684" y="310"/>
                  </a:lnTo>
                  <a:lnTo>
                    <a:pt x="708" y="268"/>
                  </a:lnTo>
                  <a:lnTo>
                    <a:pt x="736" y="223"/>
                  </a:lnTo>
                  <a:lnTo>
                    <a:pt x="767" y="176"/>
                  </a:lnTo>
                  <a:lnTo>
                    <a:pt x="802" y="128"/>
                  </a:lnTo>
                  <a:lnTo>
                    <a:pt x="840" y="78"/>
                  </a:lnTo>
                  <a:lnTo>
                    <a:pt x="840" y="86"/>
                  </a:lnTo>
                  <a:lnTo>
                    <a:pt x="842" y="94"/>
                  </a:lnTo>
                  <a:lnTo>
                    <a:pt x="842" y="100"/>
                  </a:lnTo>
                  <a:lnTo>
                    <a:pt x="839" y="109"/>
                  </a:lnTo>
                  <a:lnTo>
                    <a:pt x="835" y="119"/>
                  </a:lnTo>
                  <a:lnTo>
                    <a:pt x="831" y="130"/>
                  </a:lnTo>
                  <a:lnTo>
                    <a:pt x="826" y="140"/>
                  </a:lnTo>
                  <a:lnTo>
                    <a:pt x="821" y="151"/>
                  </a:lnTo>
                  <a:lnTo>
                    <a:pt x="817" y="158"/>
                  </a:lnTo>
                  <a:lnTo>
                    <a:pt x="787" y="208"/>
                  </a:lnTo>
                  <a:lnTo>
                    <a:pt x="760" y="256"/>
                  </a:lnTo>
                  <a:lnTo>
                    <a:pt x="737" y="301"/>
                  </a:lnTo>
                  <a:lnTo>
                    <a:pt x="733" y="314"/>
                  </a:lnTo>
                  <a:lnTo>
                    <a:pt x="728" y="335"/>
                  </a:lnTo>
                  <a:lnTo>
                    <a:pt x="723" y="360"/>
                  </a:lnTo>
                  <a:lnTo>
                    <a:pt x="719" y="393"/>
                  </a:lnTo>
                  <a:lnTo>
                    <a:pt x="716" y="430"/>
                  </a:lnTo>
                  <a:lnTo>
                    <a:pt x="712" y="472"/>
                  </a:lnTo>
                  <a:lnTo>
                    <a:pt x="709" y="517"/>
                  </a:lnTo>
                  <a:lnTo>
                    <a:pt x="705" y="566"/>
                  </a:lnTo>
                  <a:lnTo>
                    <a:pt x="702" y="618"/>
                  </a:lnTo>
                  <a:lnTo>
                    <a:pt x="699" y="672"/>
                  </a:lnTo>
                  <a:lnTo>
                    <a:pt x="695" y="728"/>
                  </a:lnTo>
                  <a:lnTo>
                    <a:pt x="693" y="786"/>
                  </a:lnTo>
                  <a:lnTo>
                    <a:pt x="690" y="843"/>
                  </a:lnTo>
                  <a:lnTo>
                    <a:pt x="688" y="900"/>
                  </a:lnTo>
                  <a:lnTo>
                    <a:pt x="686" y="958"/>
                  </a:lnTo>
                  <a:lnTo>
                    <a:pt x="684" y="1014"/>
                  </a:lnTo>
                  <a:lnTo>
                    <a:pt x="682" y="1068"/>
                  </a:lnTo>
                  <a:lnTo>
                    <a:pt x="681" y="1120"/>
                  </a:lnTo>
                  <a:lnTo>
                    <a:pt x="679" y="1169"/>
                  </a:lnTo>
                  <a:lnTo>
                    <a:pt x="678" y="1215"/>
                  </a:lnTo>
                  <a:lnTo>
                    <a:pt x="753" y="1217"/>
                  </a:lnTo>
                  <a:lnTo>
                    <a:pt x="834" y="1223"/>
                  </a:lnTo>
                  <a:lnTo>
                    <a:pt x="917" y="1232"/>
                  </a:lnTo>
                  <a:lnTo>
                    <a:pt x="1003" y="1244"/>
                  </a:lnTo>
                  <a:lnTo>
                    <a:pt x="1093" y="1259"/>
                  </a:lnTo>
                  <a:lnTo>
                    <a:pt x="1186" y="1280"/>
                  </a:lnTo>
                  <a:lnTo>
                    <a:pt x="1283" y="1304"/>
                  </a:lnTo>
                  <a:lnTo>
                    <a:pt x="1381" y="1333"/>
                  </a:lnTo>
                  <a:lnTo>
                    <a:pt x="1379" y="1334"/>
                  </a:lnTo>
                  <a:lnTo>
                    <a:pt x="1371" y="1336"/>
                  </a:lnTo>
                  <a:lnTo>
                    <a:pt x="1357" y="1339"/>
                  </a:lnTo>
                  <a:lnTo>
                    <a:pt x="1339" y="1344"/>
                  </a:lnTo>
                  <a:lnTo>
                    <a:pt x="1316" y="1349"/>
                  </a:lnTo>
                  <a:lnTo>
                    <a:pt x="1289" y="1355"/>
                  </a:lnTo>
                  <a:lnTo>
                    <a:pt x="1257" y="1362"/>
                  </a:lnTo>
                  <a:lnTo>
                    <a:pt x="1222" y="1369"/>
                  </a:lnTo>
                  <a:lnTo>
                    <a:pt x="1182" y="1376"/>
                  </a:lnTo>
                  <a:lnTo>
                    <a:pt x="1140" y="1384"/>
                  </a:lnTo>
                  <a:lnTo>
                    <a:pt x="1094" y="1391"/>
                  </a:lnTo>
                  <a:lnTo>
                    <a:pt x="1046" y="1398"/>
                  </a:lnTo>
                  <a:lnTo>
                    <a:pt x="995" y="1404"/>
                  </a:lnTo>
                  <a:lnTo>
                    <a:pt x="941" y="1412"/>
                  </a:lnTo>
                  <a:lnTo>
                    <a:pt x="966" y="1430"/>
                  </a:lnTo>
                  <a:lnTo>
                    <a:pt x="991" y="1446"/>
                  </a:lnTo>
                  <a:lnTo>
                    <a:pt x="1006" y="1450"/>
                  </a:lnTo>
                  <a:lnTo>
                    <a:pt x="1023" y="1454"/>
                  </a:lnTo>
                  <a:lnTo>
                    <a:pt x="1056" y="1456"/>
                  </a:lnTo>
                  <a:lnTo>
                    <a:pt x="1068" y="1457"/>
                  </a:lnTo>
                  <a:lnTo>
                    <a:pt x="1081" y="1459"/>
                  </a:lnTo>
                  <a:lnTo>
                    <a:pt x="1082" y="1458"/>
                  </a:lnTo>
                  <a:lnTo>
                    <a:pt x="1084" y="1458"/>
                  </a:lnTo>
                  <a:lnTo>
                    <a:pt x="1087" y="1456"/>
                  </a:lnTo>
                  <a:lnTo>
                    <a:pt x="1091" y="1455"/>
                  </a:lnTo>
                  <a:lnTo>
                    <a:pt x="1099" y="1450"/>
                  </a:lnTo>
                  <a:lnTo>
                    <a:pt x="1110" y="1446"/>
                  </a:lnTo>
                  <a:lnTo>
                    <a:pt x="1123" y="1444"/>
                  </a:lnTo>
                  <a:lnTo>
                    <a:pt x="1145" y="1440"/>
                  </a:lnTo>
                  <a:lnTo>
                    <a:pt x="1170" y="1438"/>
                  </a:lnTo>
                  <a:lnTo>
                    <a:pt x="1197" y="1439"/>
                  </a:lnTo>
                  <a:lnTo>
                    <a:pt x="1225" y="1440"/>
                  </a:lnTo>
                  <a:lnTo>
                    <a:pt x="1261" y="1445"/>
                  </a:lnTo>
                  <a:lnTo>
                    <a:pt x="1294" y="1449"/>
                  </a:lnTo>
                  <a:lnTo>
                    <a:pt x="1324" y="1454"/>
                  </a:lnTo>
                  <a:lnTo>
                    <a:pt x="1343" y="1457"/>
                  </a:lnTo>
                  <a:lnTo>
                    <a:pt x="1357" y="1458"/>
                  </a:lnTo>
                  <a:lnTo>
                    <a:pt x="1367" y="1459"/>
                  </a:lnTo>
                  <a:lnTo>
                    <a:pt x="1370" y="1460"/>
                  </a:lnTo>
                  <a:lnTo>
                    <a:pt x="1367" y="1460"/>
                  </a:lnTo>
                  <a:lnTo>
                    <a:pt x="1357" y="1462"/>
                  </a:lnTo>
                  <a:lnTo>
                    <a:pt x="1343" y="1463"/>
                  </a:lnTo>
                  <a:lnTo>
                    <a:pt x="1323" y="1464"/>
                  </a:lnTo>
                  <a:lnTo>
                    <a:pt x="1301" y="1464"/>
                  </a:lnTo>
                  <a:lnTo>
                    <a:pt x="1276" y="1462"/>
                  </a:lnTo>
                  <a:lnTo>
                    <a:pt x="1251" y="1460"/>
                  </a:lnTo>
                  <a:lnTo>
                    <a:pt x="1223" y="1458"/>
                  </a:lnTo>
                  <a:lnTo>
                    <a:pt x="1197" y="1455"/>
                  </a:lnTo>
                  <a:lnTo>
                    <a:pt x="1170" y="1454"/>
                  </a:lnTo>
                  <a:lnTo>
                    <a:pt x="1146" y="1453"/>
                  </a:lnTo>
                  <a:lnTo>
                    <a:pt x="1124" y="1454"/>
                  </a:lnTo>
                  <a:lnTo>
                    <a:pt x="1107" y="1455"/>
                  </a:lnTo>
                  <a:lnTo>
                    <a:pt x="1092" y="1457"/>
                  </a:lnTo>
                  <a:lnTo>
                    <a:pt x="1088" y="1458"/>
                  </a:lnTo>
                  <a:lnTo>
                    <a:pt x="1085" y="1459"/>
                  </a:lnTo>
                  <a:lnTo>
                    <a:pt x="1082" y="1459"/>
                  </a:lnTo>
                  <a:lnTo>
                    <a:pt x="1087" y="1460"/>
                  </a:lnTo>
                  <a:lnTo>
                    <a:pt x="1091" y="1460"/>
                  </a:lnTo>
                  <a:lnTo>
                    <a:pt x="1100" y="1462"/>
                  </a:lnTo>
                  <a:lnTo>
                    <a:pt x="1109" y="1465"/>
                  </a:lnTo>
                  <a:lnTo>
                    <a:pt x="1125" y="1473"/>
                  </a:lnTo>
                  <a:lnTo>
                    <a:pt x="1137" y="1479"/>
                  </a:lnTo>
                  <a:lnTo>
                    <a:pt x="1145" y="1488"/>
                  </a:lnTo>
                  <a:lnTo>
                    <a:pt x="1153" y="1497"/>
                  </a:lnTo>
                  <a:lnTo>
                    <a:pt x="1160" y="1505"/>
                  </a:lnTo>
                  <a:lnTo>
                    <a:pt x="1168" y="1513"/>
                  </a:lnTo>
                  <a:lnTo>
                    <a:pt x="1176" y="1520"/>
                  </a:lnTo>
                  <a:lnTo>
                    <a:pt x="1188" y="1530"/>
                  </a:lnTo>
                  <a:lnTo>
                    <a:pt x="1192" y="1532"/>
                  </a:lnTo>
                  <a:lnTo>
                    <a:pt x="1195" y="1533"/>
                  </a:lnTo>
                  <a:lnTo>
                    <a:pt x="1199" y="1535"/>
                  </a:lnTo>
                  <a:lnTo>
                    <a:pt x="1203" y="1535"/>
                  </a:lnTo>
                  <a:lnTo>
                    <a:pt x="1220" y="1537"/>
                  </a:lnTo>
                  <a:lnTo>
                    <a:pt x="1236" y="1540"/>
                  </a:lnTo>
                  <a:lnTo>
                    <a:pt x="1237" y="1540"/>
                  </a:lnTo>
                  <a:lnTo>
                    <a:pt x="1260" y="1549"/>
                  </a:lnTo>
                  <a:lnTo>
                    <a:pt x="1271" y="1553"/>
                  </a:lnTo>
                  <a:lnTo>
                    <a:pt x="1273" y="1554"/>
                  </a:lnTo>
                  <a:lnTo>
                    <a:pt x="1274" y="1555"/>
                  </a:lnTo>
                  <a:lnTo>
                    <a:pt x="1276" y="1556"/>
                  </a:lnTo>
                  <a:lnTo>
                    <a:pt x="1274" y="1556"/>
                  </a:lnTo>
                  <a:lnTo>
                    <a:pt x="1273" y="1556"/>
                  </a:lnTo>
                  <a:lnTo>
                    <a:pt x="1271" y="1555"/>
                  </a:lnTo>
                  <a:lnTo>
                    <a:pt x="1270" y="1555"/>
                  </a:lnTo>
                  <a:lnTo>
                    <a:pt x="1259" y="1553"/>
                  </a:lnTo>
                  <a:lnTo>
                    <a:pt x="1235" y="1547"/>
                  </a:lnTo>
                  <a:lnTo>
                    <a:pt x="1218" y="1547"/>
                  </a:lnTo>
                  <a:lnTo>
                    <a:pt x="1201" y="1546"/>
                  </a:lnTo>
                  <a:lnTo>
                    <a:pt x="1192" y="1544"/>
                  </a:lnTo>
                  <a:lnTo>
                    <a:pt x="1183" y="1540"/>
                  </a:lnTo>
                  <a:lnTo>
                    <a:pt x="1179" y="1537"/>
                  </a:lnTo>
                  <a:lnTo>
                    <a:pt x="1175" y="1535"/>
                  </a:lnTo>
                  <a:lnTo>
                    <a:pt x="1172" y="1532"/>
                  </a:lnTo>
                  <a:lnTo>
                    <a:pt x="1168" y="1530"/>
                  </a:lnTo>
                  <a:lnTo>
                    <a:pt x="1158" y="1523"/>
                  </a:lnTo>
                  <a:lnTo>
                    <a:pt x="1150" y="1515"/>
                  </a:lnTo>
                  <a:lnTo>
                    <a:pt x="1143" y="1506"/>
                  </a:lnTo>
                  <a:lnTo>
                    <a:pt x="1135" y="1499"/>
                  </a:lnTo>
                  <a:lnTo>
                    <a:pt x="1126" y="1491"/>
                  </a:lnTo>
                  <a:lnTo>
                    <a:pt x="1118" y="1486"/>
                  </a:lnTo>
                  <a:lnTo>
                    <a:pt x="1104" y="1480"/>
                  </a:lnTo>
                  <a:lnTo>
                    <a:pt x="1100" y="1479"/>
                  </a:lnTo>
                  <a:lnTo>
                    <a:pt x="1096" y="1478"/>
                  </a:lnTo>
                  <a:lnTo>
                    <a:pt x="1092" y="1477"/>
                  </a:lnTo>
                  <a:lnTo>
                    <a:pt x="1088" y="1477"/>
                  </a:lnTo>
                  <a:lnTo>
                    <a:pt x="1071" y="1474"/>
                  </a:lnTo>
                  <a:lnTo>
                    <a:pt x="1055" y="1472"/>
                  </a:lnTo>
                  <a:lnTo>
                    <a:pt x="1021" y="1469"/>
                  </a:lnTo>
                  <a:lnTo>
                    <a:pt x="1003" y="1466"/>
                  </a:lnTo>
                  <a:lnTo>
                    <a:pt x="985" y="1461"/>
                  </a:lnTo>
                  <a:lnTo>
                    <a:pt x="985" y="1461"/>
                  </a:lnTo>
                  <a:lnTo>
                    <a:pt x="969" y="1450"/>
                  </a:lnTo>
                  <a:lnTo>
                    <a:pt x="953" y="1438"/>
                  </a:lnTo>
                  <a:lnTo>
                    <a:pt x="940" y="1425"/>
                  </a:lnTo>
                  <a:lnTo>
                    <a:pt x="926" y="1413"/>
                  </a:lnTo>
                  <a:lnTo>
                    <a:pt x="874" y="1418"/>
                  </a:lnTo>
                  <a:lnTo>
                    <a:pt x="878" y="1430"/>
                  </a:lnTo>
                  <a:lnTo>
                    <a:pt x="882" y="1443"/>
                  </a:lnTo>
                  <a:lnTo>
                    <a:pt x="893" y="1480"/>
                  </a:lnTo>
                  <a:lnTo>
                    <a:pt x="909" y="1516"/>
                  </a:lnTo>
                  <a:lnTo>
                    <a:pt x="923" y="1537"/>
                  </a:lnTo>
                  <a:lnTo>
                    <a:pt x="938" y="1559"/>
                  </a:lnTo>
                  <a:lnTo>
                    <a:pt x="953" y="1582"/>
                  </a:lnTo>
                  <a:lnTo>
                    <a:pt x="963" y="1601"/>
                  </a:lnTo>
                  <a:lnTo>
                    <a:pt x="968" y="1620"/>
                  </a:lnTo>
                  <a:lnTo>
                    <a:pt x="971" y="1634"/>
                  </a:lnTo>
                  <a:lnTo>
                    <a:pt x="972" y="1648"/>
                  </a:lnTo>
                  <a:lnTo>
                    <a:pt x="972" y="1661"/>
                  </a:lnTo>
                  <a:lnTo>
                    <a:pt x="972" y="1681"/>
                  </a:lnTo>
                  <a:lnTo>
                    <a:pt x="971" y="1700"/>
                  </a:lnTo>
                  <a:lnTo>
                    <a:pt x="973" y="1717"/>
                  </a:lnTo>
                  <a:lnTo>
                    <a:pt x="978" y="1734"/>
                  </a:lnTo>
                  <a:lnTo>
                    <a:pt x="989" y="1750"/>
                  </a:lnTo>
                  <a:lnTo>
                    <a:pt x="1001" y="1761"/>
                  </a:lnTo>
                  <a:lnTo>
                    <a:pt x="1011" y="1768"/>
                  </a:lnTo>
                  <a:lnTo>
                    <a:pt x="1024" y="1772"/>
                  </a:lnTo>
                  <a:lnTo>
                    <a:pt x="1036" y="1777"/>
                  </a:lnTo>
                  <a:lnTo>
                    <a:pt x="1060" y="1789"/>
                  </a:lnTo>
                  <a:lnTo>
                    <a:pt x="1083" y="1802"/>
                  </a:lnTo>
                  <a:lnTo>
                    <a:pt x="1106" y="1816"/>
                  </a:lnTo>
                  <a:lnTo>
                    <a:pt x="1165" y="1852"/>
                  </a:lnTo>
                  <a:lnTo>
                    <a:pt x="1163" y="1849"/>
                  </a:lnTo>
                  <a:lnTo>
                    <a:pt x="1174" y="1858"/>
                  </a:lnTo>
                  <a:lnTo>
                    <a:pt x="1174" y="1858"/>
                  </a:lnTo>
                  <a:lnTo>
                    <a:pt x="1173" y="1860"/>
                  </a:lnTo>
                  <a:lnTo>
                    <a:pt x="1102" y="1825"/>
                  </a:lnTo>
                  <a:lnTo>
                    <a:pt x="1079" y="1813"/>
                  </a:lnTo>
                  <a:lnTo>
                    <a:pt x="1055" y="1800"/>
                  </a:lnTo>
                  <a:lnTo>
                    <a:pt x="1031" y="1790"/>
                  </a:lnTo>
                  <a:lnTo>
                    <a:pt x="1019" y="1786"/>
                  </a:lnTo>
                  <a:lnTo>
                    <a:pt x="1006" y="1781"/>
                  </a:lnTo>
                  <a:lnTo>
                    <a:pt x="993" y="1775"/>
                  </a:lnTo>
                  <a:lnTo>
                    <a:pt x="981" y="1765"/>
                  </a:lnTo>
                  <a:lnTo>
                    <a:pt x="972" y="1754"/>
                  </a:lnTo>
                  <a:lnTo>
                    <a:pt x="965" y="1743"/>
                  </a:lnTo>
                  <a:lnTo>
                    <a:pt x="957" y="1722"/>
                  </a:lnTo>
                  <a:lnTo>
                    <a:pt x="954" y="1701"/>
                  </a:lnTo>
                  <a:lnTo>
                    <a:pt x="954" y="1681"/>
                  </a:lnTo>
                  <a:lnTo>
                    <a:pt x="955" y="1661"/>
                  </a:lnTo>
                  <a:lnTo>
                    <a:pt x="955" y="1648"/>
                  </a:lnTo>
                  <a:lnTo>
                    <a:pt x="954" y="1637"/>
                  </a:lnTo>
                  <a:lnTo>
                    <a:pt x="952" y="1624"/>
                  </a:lnTo>
                  <a:lnTo>
                    <a:pt x="949" y="1611"/>
                  </a:lnTo>
                  <a:lnTo>
                    <a:pt x="945" y="1600"/>
                  </a:lnTo>
                  <a:lnTo>
                    <a:pt x="939" y="1589"/>
                  </a:lnTo>
                  <a:lnTo>
                    <a:pt x="926" y="1567"/>
                  </a:lnTo>
                  <a:lnTo>
                    <a:pt x="912" y="1546"/>
                  </a:lnTo>
                  <a:lnTo>
                    <a:pt x="897" y="1522"/>
                  </a:lnTo>
                  <a:lnTo>
                    <a:pt x="883" y="1485"/>
                  </a:lnTo>
                  <a:lnTo>
                    <a:pt x="875" y="1445"/>
                  </a:lnTo>
                  <a:lnTo>
                    <a:pt x="872" y="1432"/>
                  </a:lnTo>
                  <a:lnTo>
                    <a:pt x="868" y="1419"/>
                  </a:lnTo>
                  <a:lnTo>
                    <a:pt x="778" y="1425"/>
                  </a:lnTo>
                  <a:lnTo>
                    <a:pt x="774" y="1448"/>
                  </a:lnTo>
                  <a:lnTo>
                    <a:pt x="772" y="1470"/>
                  </a:lnTo>
                  <a:lnTo>
                    <a:pt x="772" y="1492"/>
                  </a:lnTo>
                  <a:lnTo>
                    <a:pt x="772" y="1516"/>
                  </a:lnTo>
                  <a:lnTo>
                    <a:pt x="774" y="1540"/>
                  </a:lnTo>
                  <a:lnTo>
                    <a:pt x="781" y="1589"/>
                  </a:lnTo>
                  <a:lnTo>
                    <a:pt x="785" y="1613"/>
                  </a:lnTo>
                  <a:lnTo>
                    <a:pt x="789" y="1639"/>
                  </a:lnTo>
                  <a:lnTo>
                    <a:pt x="788" y="1656"/>
                  </a:lnTo>
                  <a:lnTo>
                    <a:pt x="785" y="1673"/>
                  </a:lnTo>
                  <a:lnTo>
                    <a:pt x="777" y="1689"/>
                  </a:lnTo>
                  <a:lnTo>
                    <a:pt x="765" y="1705"/>
                  </a:lnTo>
                  <a:lnTo>
                    <a:pt x="751" y="1718"/>
                  </a:lnTo>
                  <a:lnTo>
                    <a:pt x="737" y="1729"/>
                  </a:lnTo>
                  <a:lnTo>
                    <a:pt x="723" y="1738"/>
                  </a:lnTo>
                  <a:lnTo>
                    <a:pt x="711" y="1747"/>
                  </a:lnTo>
                  <a:lnTo>
                    <a:pt x="697" y="1758"/>
                  </a:lnTo>
                  <a:lnTo>
                    <a:pt x="685" y="1769"/>
                  </a:lnTo>
                  <a:lnTo>
                    <a:pt x="676" y="1779"/>
                  </a:lnTo>
                  <a:lnTo>
                    <a:pt x="670" y="1789"/>
                  </a:lnTo>
                  <a:lnTo>
                    <a:pt x="668" y="1798"/>
                  </a:lnTo>
                  <a:lnTo>
                    <a:pt x="666" y="1804"/>
                  </a:lnTo>
                  <a:lnTo>
                    <a:pt x="668" y="1809"/>
                  </a:lnTo>
                  <a:lnTo>
                    <a:pt x="666" y="1812"/>
                  </a:lnTo>
                  <a:lnTo>
                    <a:pt x="666" y="1809"/>
                  </a:lnTo>
                  <a:lnTo>
                    <a:pt x="665" y="1805"/>
                  </a:lnTo>
                  <a:lnTo>
                    <a:pt x="665" y="1797"/>
                  </a:lnTo>
                  <a:lnTo>
                    <a:pt x="666" y="1788"/>
                  </a:lnTo>
                  <a:lnTo>
                    <a:pt x="672" y="1777"/>
                  </a:lnTo>
                  <a:lnTo>
                    <a:pt x="680" y="1764"/>
                  </a:lnTo>
                  <a:lnTo>
                    <a:pt x="691" y="1752"/>
                  </a:lnTo>
                  <a:lnTo>
                    <a:pt x="705" y="1740"/>
                  </a:lnTo>
                  <a:lnTo>
                    <a:pt x="720" y="1728"/>
                  </a:lnTo>
                  <a:lnTo>
                    <a:pt x="736" y="1714"/>
                  </a:lnTo>
                  <a:lnTo>
                    <a:pt x="751" y="1699"/>
                  </a:lnTo>
                  <a:lnTo>
                    <a:pt x="764" y="1683"/>
                  </a:lnTo>
                  <a:lnTo>
                    <a:pt x="771" y="1666"/>
                  </a:lnTo>
                  <a:lnTo>
                    <a:pt x="773" y="1649"/>
                  </a:lnTo>
                  <a:lnTo>
                    <a:pt x="771" y="1630"/>
                  </a:lnTo>
                  <a:lnTo>
                    <a:pt x="768" y="1611"/>
                  </a:lnTo>
                  <a:lnTo>
                    <a:pt x="764" y="1592"/>
                  </a:lnTo>
                  <a:lnTo>
                    <a:pt x="759" y="1542"/>
                  </a:lnTo>
                  <a:lnTo>
                    <a:pt x="757" y="1525"/>
                  </a:lnTo>
                  <a:lnTo>
                    <a:pt x="758" y="1509"/>
                  </a:lnTo>
                  <a:lnTo>
                    <a:pt x="758" y="1492"/>
                  </a:lnTo>
                  <a:lnTo>
                    <a:pt x="758" y="1469"/>
                  </a:lnTo>
                  <a:lnTo>
                    <a:pt x="762" y="1446"/>
                  </a:lnTo>
                  <a:lnTo>
                    <a:pt x="768" y="1425"/>
                  </a:lnTo>
                  <a:lnTo>
                    <a:pt x="648" y="1429"/>
                  </a:lnTo>
                  <a:lnTo>
                    <a:pt x="647" y="1434"/>
                  </a:lnTo>
                  <a:lnTo>
                    <a:pt x="647" y="1439"/>
                  </a:lnTo>
                  <a:lnTo>
                    <a:pt x="647" y="1449"/>
                  </a:lnTo>
                  <a:lnTo>
                    <a:pt x="646" y="1461"/>
                  </a:lnTo>
                  <a:lnTo>
                    <a:pt x="645" y="1471"/>
                  </a:lnTo>
                  <a:lnTo>
                    <a:pt x="642" y="1482"/>
                  </a:lnTo>
                  <a:lnTo>
                    <a:pt x="636" y="1493"/>
                  </a:lnTo>
                  <a:lnTo>
                    <a:pt x="629" y="1503"/>
                  </a:lnTo>
                  <a:lnTo>
                    <a:pt x="617" y="1511"/>
                  </a:lnTo>
                  <a:lnTo>
                    <a:pt x="605" y="1515"/>
                  </a:lnTo>
                  <a:lnTo>
                    <a:pt x="595" y="1519"/>
                  </a:lnTo>
                  <a:lnTo>
                    <a:pt x="581" y="1523"/>
                  </a:lnTo>
                  <a:lnTo>
                    <a:pt x="570" y="1526"/>
                  </a:lnTo>
                  <a:lnTo>
                    <a:pt x="564" y="1529"/>
                  </a:lnTo>
                  <a:lnTo>
                    <a:pt x="562" y="1530"/>
                  </a:lnTo>
                  <a:lnTo>
                    <a:pt x="564" y="1528"/>
                  </a:lnTo>
                  <a:lnTo>
                    <a:pt x="569" y="1524"/>
                  </a:lnTo>
                  <a:lnTo>
                    <a:pt x="578" y="1517"/>
                  </a:lnTo>
                  <a:lnTo>
                    <a:pt x="591" y="1510"/>
                  </a:lnTo>
                  <a:lnTo>
                    <a:pt x="600" y="1505"/>
                  </a:lnTo>
                  <a:lnTo>
                    <a:pt x="611" y="1499"/>
                  </a:lnTo>
                  <a:lnTo>
                    <a:pt x="619" y="1492"/>
                  </a:lnTo>
                  <a:lnTo>
                    <a:pt x="624" y="1483"/>
                  </a:lnTo>
                  <a:lnTo>
                    <a:pt x="627" y="1472"/>
                  </a:lnTo>
                  <a:lnTo>
                    <a:pt x="629" y="1459"/>
                  </a:lnTo>
                  <a:lnTo>
                    <a:pt x="630" y="1449"/>
                  </a:lnTo>
                  <a:lnTo>
                    <a:pt x="630" y="1439"/>
                  </a:lnTo>
                  <a:lnTo>
                    <a:pt x="631" y="1434"/>
                  </a:lnTo>
                  <a:lnTo>
                    <a:pt x="631" y="1429"/>
                  </a:lnTo>
                  <a:lnTo>
                    <a:pt x="542" y="1428"/>
                  </a:lnTo>
                  <a:lnTo>
                    <a:pt x="539" y="1436"/>
                  </a:lnTo>
                  <a:lnTo>
                    <a:pt x="538" y="1444"/>
                  </a:lnTo>
                  <a:lnTo>
                    <a:pt x="529" y="1488"/>
                  </a:lnTo>
                  <a:lnTo>
                    <a:pt x="521" y="1512"/>
                  </a:lnTo>
                  <a:lnTo>
                    <a:pt x="519" y="1518"/>
                  </a:lnTo>
                  <a:lnTo>
                    <a:pt x="518" y="1520"/>
                  </a:lnTo>
                  <a:lnTo>
                    <a:pt x="517" y="1521"/>
                  </a:lnTo>
                  <a:lnTo>
                    <a:pt x="516" y="1522"/>
                  </a:lnTo>
                  <a:lnTo>
                    <a:pt x="516" y="1523"/>
                  </a:lnTo>
                  <a:lnTo>
                    <a:pt x="515" y="1524"/>
                  </a:lnTo>
                  <a:lnTo>
                    <a:pt x="508" y="1533"/>
                  </a:lnTo>
                  <a:lnTo>
                    <a:pt x="499" y="1546"/>
                  </a:lnTo>
                  <a:lnTo>
                    <a:pt x="487" y="1557"/>
                  </a:lnTo>
                  <a:lnTo>
                    <a:pt x="475" y="1567"/>
                  </a:lnTo>
                  <a:lnTo>
                    <a:pt x="475" y="1570"/>
                  </a:lnTo>
                  <a:lnTo>
                    <a:pt x="475" y="1573"/>
                  </a:lnTo>
                  <a:lnTo>
                    <a:pt x="475" y="1576"/>
                  </a:lnTo>
                  <a:lnTo>
                    <a:pt x="477" y="1592"/>
                  </a:lnTo>
                  <a:lnTo>
                    <a:pt x="484" y="1610"/>
                  </a:lnTo>
                  <a:lnTo>
                    <a:pt x="494" y="1632"/>
                  </a:lnTo>
                  <a:lnTo>
                    <a:pt x="506" y="1655"/>
                  </a:lnTo>
                  <a:lnTo>
                    <a:pt x="520" y="1681"/>
                  </a:lnTo>
                  <a:lnTo>
                    <a:pt x="535" y="1706"/>
                  </a:lnTo>
                  <a:lnTo>
                    <a:pt x="548" y="1733"/>
                  </a:lnTo>
                  <a:lnTo>
                    <a:pt x="561" y="1759"/>
                  </a:lnTo>
                  <a:lnTo>
                    <a:pt x="571" y="1785"/>
                  </a:lnTo>
                  <a:lnTo>
                    <a:pt x="577" y="1808"/>
                  </a:lnTo>
                  <a:lnTo>
                    <a:pt x="579" y="1823"/>
                  </a:lnTo>
                  <a:lnTo>
                    <a:pt x="579" y="1836"/>
                  </a:lnTo>
                  <a:lnTo>
                    <a:pt x="577" y="1846"/>
                  </a:lnTo>
                  <a:lnTo>
                    <a:pt x="575" y="1850"/>
                  </a:lnTo>
                  <a:lnTo>
                    <a:pt x="574" y="1854"/>
                  </a:lnTo>
                  <a:lnTo>
                    <a:pt x="573" y="1857"/>
                  </a:lnTo>
                  <a:lnTo>
                    <a:pt x="572" y="1858"/>
                  </a:lnTo>
                  <a:lnTo>
                    <a:pt x="572" y="1859"/>
                  </a:lnTo>
                  <a:lnTo>
                    <a:pt x="572" y="1858"/>
                  </a:lnTo>
                  <a:lnTo>
                    <a:pt x="572" y="1857"/>
                  </a:lnTo>
                  <a:lnTo>
                    <a:pt x="573" y="1853"/>
                  </a:lnTo>
                  <a:lnTo>
                    <a:pt x="574" y="1850"/>
                  </a:lnTo>
                  <a:lnTo>
                    <a:pt x="575" y="1845"/>
                  </a:lnTo>
                  <a:lnTo>
                    <a:pt x="574" y="1836"/>
                  </a:lnTo>
                  <a:lnTo>
                    <a:pt x="572" y="1825"/>
                  </a:lnTo>
                  <a:lnTo>
                    <a:pt x="568" y="1812"/>
                  </a:lnTo>
                  <a:lnTo>
                    <a:pt x="559" y="1789"/>
                  </a:lnTo>
                  <a:lnTo>
                    <a:pt x="547" y="1765"/>
                  </a:lnTo>
                  <a:lnTo>
                    <a:pt x="534" y="1740"/>
                  </a:lnTo>
                  <a:lnTo>
                    <a:pt x="519" y="1714"/>
                  </a:lnTo>
                  <a:lnTo>
                    <a:pt x="506" y="1690"/>
                  </a:lnTo>
                  <a:lnTo>
                    <a:pt x="495" y="1665"/>
                  </a:lnTo>
                  <a:lnTo>
                    <a:pt x="484" y="1641"/>
                  </a:lnTo>
                  <a:lnTo>
                    <a:pt x="476" y="1619"/>
                  </a:lnTo>
                  <a:lnTo>
                    <a:pt x="479" y="1638"/>
                  </a:lnTo>
                  <a:lnTo>
                    <a:pt x="483" y="1658"/>
                  </a:lnTo>
                  <a:lnTo>
                    <a:pt x="485" y="1677"/>
                  </a:lnTo>
                  <a:lnTo>
                    <a:pt x="486" y="1694"/>
                  </a:lnTo>
                  <a:lnTo>
                    <a:pt x="486" y="1706"/>
                  </a:lnTo>
                  <a:lnTo>
                    <a:pt x="484" y="1717"/>
                  </a:lnTo>
                  <a:lnTo>
                    <a:pt x="481" y="1727"/>
                  </a:lnTo>
                  <a:lnTo>
                    <a:pt x="478" y="1736"/>
                  </a:lnTo>
                  <a:lnTo>
                    <a:pt x="474" y="1742"/>
                  </a:lnTo>
                  <a:lnTo>
                    <a:pt x="471" y="1748"/>
                  </a:lnTo>
                  <a:lnTo>
                    <a:pt x="469" y="1750"/>
                  </a:lnTo>
                  <a:lnTo>
                    <a:pt x="468" y="1753"/>
                  </a:lnTo>
                  <a:lnTo>
                    <a:pt x="467" y="1754"/>
                  </a:lnTo>
                  <a:lnTo>
                    <a:pt x="466" y="1754"/>
                  </a:lnTo>
                  <a:lnTo>
                    <a:pt x="467" y="1754"/>
                  </a:lnTo>
                  <a:lnTo>
                    <a:pt x="467" y="1752"/>
                  </a:lnTo>
                  <a:lnTo>
                    <a:pt x="467" y="1750"/>
                  </a:lnTo>
                  <a:lnTo>
                    <a:pt x="468" y="1746"/>
                  </a:lnTo>
                  <a:lnTo>
                    <a:pt x="470" y="1740"/>
                  </a:lnTo>
                  <a:lnTo>
                    <a:pt x="471" y="1734"/>
                  </a:lnTo>
                  <a:lnTo>
                    <a:pt x="472" y="1726"/>
                  </a:lnTo>
                  <a:lnTo>
                    <a:pt x="472" y="1706"/>
                  </a:lnTo>
                  <a:lnTo>
                    <a:pt x="470" y="1684"/>
                  </a:lnTo>
                  <a:lnTo>
                    <a:pt x="466" y="1660"/>
                  </a:lnTo>
                  <a:lnTo>
                    <a:pt x="463" y="1642"/>
                  </a:lnTo>
                  <a:lnTo>
                    <a:pt x="462" y="1624"/>
                  </a:lnTo>
                  <a:lnTo>
                    <a:pt x="461" y="1607"/>
                  </a:lnTo>
                  <a:lnTo>
                    <a:pt x="465" y="1592"/>
                  </a:lnTo>
                  <a:lnTo>
                    <a:pt x="467" y="1582"/>
                  </a:lnTo>
                  <a:lnTo>
                    <a:pt x="470" y="1576"/>
                  </a:lnTo>
                  <a:lnTo>
                    <a:pt x="472" y="1570"/>
                  </a:lnTo>
                  <a:lnTo>
                    <a:pt x="461" y="1580"/>
                  </a:lnTo>
                  <a:lnTo>
                    <a:pt x="451" y="1590"/>
                  </a:lnTo>
                  <a:lnTo>
                    <a:pt x="444" y="1600"/>
                  </a:lnTo>
                  <a:lnTo>
                    <a:pt x="432" y="1617"/>
                  </a:lnTo>
                  <a:lnTo>
                    <a:pt x="423" y="1636"/>
                  </a:lnTo>
                  <a:lnTo>
                    <a:pt x="417" y="1648"/>
                  </a:lnTo>
                  <a:lnTo>
                    <a:pt x="411" y="1659"/>
                  </a:lnTo>
                  <a:lnTo>
                    <a:pt x="402" y="1669"/>
                  </a:lnTo>
                  <a:lnTo>
                    <a:pt x="393" y="1678"/>
                  </a:lnTo>
                  <a:lnTo>
                    <a:pt x="384" y="1684"/>
                  </a:lnTo>
                  <a:lnTo>
                    <a:pt x="375" y="1689"/>
                  </a:lnTo>
                  <a:lnTo>
                    <a:pt x="363" y="1696"/>
                  </a:lnTo>
                  <a:lnTo>
                    <a:pt x="353" y="1701"/>
                  </a:lnTo>
                  <a:lnTo>
                    <a:pt x="342" y="1706"/>
                  </a:lnTo>
                  <a:lnTo>
                    <a:pt x="336" y="1711"/>
                  </a:lnTo>
                  <a:lnTo>
                    <a:pt x="335" y="1713"/>
                  </a:lnTo>
                  <a:lnTo>
                    <a:pt x="335" y="1712"/>
                  </a:lnTo>
                  <a:lnTo>
                    <a:pt x="336" y="1711"/>
                  </a:lnTo>
                  <a:lnTo>
                    <a:pt x="338" y="1708"/>
                  </a:lnTo>
                  <a:lnTo>
                    <a:pt x="341" y="1705"/>
                  </a:lnTo>
                  <a:lnTo>
                    <a:pt x="346" y="1702"/>
                  </a:lnTo>
                  <a:lnTo>
                    <a:pt x="352" y="1698"/>
                  </a:lnTo>
                  <a:lnTo>
                    <a:pt x="361" y="1692"/>
                  </a:lnTo>
                  <a:lnTo>
                    <a:pt x="371" y="1684"/>
                  </a:lnTo>
                  <a:lnTo>
                    <a:pt x="384" y="1674"/>
                  </a:lnTo>
                  <a:lnTo>
                    <a:pt x="394" y="1662"/>
                  </a:lnTo>
                  <a:lnTo>
                    <a:pt x="403" y="1648"/>
                  </a:lnTo>
                  <a:lnTo>
                    <a:pt x="412" y="1630"/>
                  </a:lnTo>
                  <a:lnTo>
                    <a:pt x="419" y="1611"/>
                  </a:lnTo>
                  <a:lnTo>
                    <a:pt x="431" y="1592"/>
                  </a:lnTo>
                  <a:lnTo>
                    <a:pt x="441" y="1578"/>
                  </a:lnTo>
                  <a:lnTo>
                    <a:pt x="452" y="1567"/>
                  </a:lnTo>
                  <a:lnTo>
                    <a:pt x="463" y="1556"/>
                  </a:lnTo>
                  <a:lnTo>
                    <a:pt x="474" y="1546"/>
                  </a:lnTo>
                  <a:lnTo>
                    <a:pt x="484" y="1535"/>
                  </a:lnTo>
                  <a:lnTo>
                    <a:pt x="494" y="1523"/>
                  </a:lnTo>
                  <a:lnTo>
                    <a:pt x="501" y="1514"/>
                  </a:lnTo>
                  <a:lnTo>
                    <a:pt x="502" y="1513"/>
                  </a:lnTo>
                  <a:lnTo>
                    <a:pt x="503" y="1512"/>
                  </a:lnTo>
                  <a:lnTo>
                    <a:pt x="503" y="1511"/>
                  </a:lnTo>
                  <a:lnTo>
                    <a:pt x="504" y="1510"/>
                  </a:lnTo>
                  <a:lnTo>
                    <a:pt x="504" y="1511"/>
                  </a:lnTo>
                  <a:lnTo>
                    <a:pt x="506" y="1505"/>
                  </a:lnTo>
                  <a:lnTo>
                    <a:pt x="513" y="1484"/>
                  </a:lnTo>
                  <a:lnTo>
                    <a:pt x="523" y="1439"/>
                  </a:lnTo>
                  <a:lnTo>
                    <a:pt x="525" y="1433"/>
                  </a:lnTo>
                  <a:lnTo>
                    <a:pt x="527" y="1427"/>
                  </a:lnTo>
                  <a:lnTo>
                    <a:pt x="466" y="1424"/>
                  </a:lnTo>
                  <a:lnTo>
                    <a:pt x="404" y="1419"/>
                  </a:lnTo>
                  <a:lnTo>
                    <a:pt x="404" y="1420"/>
                  </a:lnTo>
                  <a:lnTo>
                    <a:pt x="395" y="1430"/>
                  </a:lnTo>
                  <a:lnTo>
                    <a:pt x="386" y="1439"/>
                  </a:lnTo>
                  <a:lnTo>
                    <a:pt x="377" y="1448"/>
                  </a:lnTo>
                  <a:lnTo>
                    <a:pt x="367" y="1457"/>
                  </a:lnTo>
                  <a:lnTo>
                    <a:pt x="349" y="1474"/>
                  </a:lnTo>
                  <a:lnTo>
                    <a:pt x="333" y="1491"/>
                  </a:lnTo>
                  <a:lnTo>
                    <a:pt x="322" y="1514"/>
                  </a:lnTo>
                  <a:lnTo>
                    <a:pt x="316" y="1524"/>
                  </a:lnTo>
                  <a:lnTo>
                    <a:pt x="313" y="1536"/>
                  </a:lnTo>
                  <a:lnTo>
                    <a:pt x="308" y="1561"/>
                  </a:lnTo>
                  <a:lnTo>
                    <a:pt x="301" y="1587"/>
                  </a:lnTo>
                  <a:lnTo>
                    <a:pt x="298" y="1594"/>
                  </a:lnTo>
                  <a:lnTo>
                    <a:pt x="295" y="1608"/>
                  </a:lnTo>
                  <a:lnTo>
                    <a:pt x="293" y="1623"/>
                  </a:lnTo>
                  <a:lnTo>
                    <a:pt x="293" y="1633"/>
                  </a:lnTo>
                  <a:lnTo>
                    <a:pt x="293" y="1643"/>
                  </a:lnTo>
                  <a:lnTo>
                    <a:pt x="293" y="1653"/>
                  </a:lnTo>
                  <a:lnTo>
                    <a:pt x="292" y="1664"/>
                  </a:lnTo>
                  <a:lnTo>
                    <a:pt x="291" y="1674"/>
                  </a:lnTo>
                  <a:lnTo>
                    <a:pt x="287" y="1686"/>
                  </a:lnTo>
                  <a:lnTo>
                    <a:pt x="282" y="1697"/>
                  </a:lnTo>
                  <a:lnTo>
                    <a:pt x="275" y="1706"/>
                  </a:lnTo>
                  <a:lnTo>
                    <a:pt x="263" y="1714"/>
                  </a:lnTo>
                  <a:lnTo>
                    <a:pt x="250" y="1718"/>
                  </a:lnTo>
                  <a:lnTo>
                    <a:pt x="240" y="1722"/>
                  </a:lnTo>
                  <a:lnTo>
                    <a:pt x="226" y="1726"/>
                  </a:lnTo>
                  <a:lnTo>
                    <a:pt x="216" y="1730"/>
                  </a:lnTo>
                  <a:lnTo>
                    <a:pt x="210" y="1732"/>
                  </a:lnTo>
                  <a:lnTo>
                    <a:pt x="207" y="1733"/>
                  </a:lnTo>
                  <a:lnTo>
                    <a:pt x="209" y="1732"/>
                  </a:lnTo>
                  <a:lnTo>
                    <a:pt x="215" y="1727"/>
                  </a:lnTo>
                  <a:lnTo>
                    <a:pt x="223" y="1720"/>
                  </a:lnTo>
                  <a:lnTo>
                    <a:pt x="237" y="1712"/>
                  </a:lnTo>
                  <a:lnTo>
                    <a:pt x="246" y="1707"/>
                  </a:lnTo>
                  <a:lnTo>
                    <a:pt x="256" y="1702"/>
                  </a:lnTo>
                  <a:lnTo>
                    <a:pt x="265" y="1695"/>
                  </a:lnTo>
                  <a:lnTo>
                    <a:pt x="270" y="1687"/>
                  </a:lnTo>
                  <a:lnTo>
                    <a:pt x="273" y="1675"/>
                  </a:lnTo>
                  <a:lnTo>
                    <a:pt x="274" y="1662"/>
                  </a:lnTo>
                  <a:lnTo>
                    <a:pt x="275" y="1653"/>
                  </a:lnTo>
                  <a:lnTo>
                    <a:pt x="276" y="1642"/>
                  </a:lnTo>
                  <a:lnTo>
                    <a:pt x="278" y="1623"/>
                  </a:lnTo>
                  <a:lnTo>
                    <a:pt x="276" y="1625"/>
                  </a:lnTo>
                  <a:lnTo>
                    <a:pt x="274" y="1627"/>
                  </a:lnTo>
                  <a:lnTo>
                    <a:pt x="272" y="1629"/>
                  </a:lnTo>
                  <a:lnTo>
                    <a:pt x="270" y="1632"/>
                  </a:lnTo>
                  <a:lnTo>
                    <a:pt x="262" y="1638"/>
                  </a:lnTo>
                  <a:lnTo>
                    <a:pt x="252" y="1643"/>
                  </a:lnTo>
                  <a:lnTo>
                    <a:pt x="243" y="1646"/>
                  </a:lnTo>
                  <a:lnTo>
                    <a:pt x="227" y="1649"/>
                  </a:lnTo>
                  <a:lnTo>
                    <a:pt x="214" y="1650"/>
                  </a:lnTo>
                  <a:lnTo>
                    <a:pt x="187" y="1654"/>
                  </a:lnTo>
                  <a:lnTo>
                    <a:pt x="159" y="1660"/>
                  </a:lnTo>
                  <a:lnTo>
                    <a:pt x="105" y="1672"/>
                  </a:lnTo>
                  <a:lnTo>
                    <a:pt x="51" y="1683"/>
                  </a:lnTo>
                  <a:lnTo>
                    <a:pt x="50" y="1682"/>
                  </a:lnTo>
                  <a:lnTo>
                    <a:pt x="50" y="1682"/>
                  </a:lnTo>
                  <a:lnTo>
                    <a:pt x="51" y="1682"/>
                  </a:lnTo>
                  <a:lnTo>
                    <a:pt x="52" y="1682"/>
                  </a:lnTo>
                  <a:lnTo>
                    <a:pt x="64" y="1678"/>
                  </a:lnTo>
                  <a:lnTo>
                    <a:pt x="61" y="1679"/>
                  </a:lnTo>
                  <a:lnTo>
                    <a:pt x="109" y="1663"/>
                  </a:lnTo>
                  <a:lnTo>
                    <a:pt x="158" y="1649"/>
                  </a:lnTo>
                  <a:lnTo>
                    <a:pt x="185" y="1641"/>
                  </a:lnTo>
                  <a:lnTo>
                    <a:pt x="212" y="1636"/>
                  </a:lnTo>
                  <a:lnTo>
                    <a:pt x="226" y="1634"/>
                  </a:lnTo>
                  <a:lnTo>
                    <a:pt x="239" y="1632"/>
                  </a:lnTo>
                  <a:lnTo>
                    <a:pt x="246" y="1629"/>
                  </a:lnTo>
                  <a:lnTo>
                    <a:pt x="253" y="1624"/>
                  </a:lnTo>
                  <a:lnTo>
                    <a:pt x="259" y="1620"/>
                  </a:lnTo>
                  <a:lnTo>
                    <a:pt x="261" y="1620"/>
                  </a:lnTo>
                  <a:lnTo>
                    <a:pt x="271" y="1609"/>
                  </a:lnTo>
                  <a:lnTo>
                    <a:pt x="279" y="1596"/>
                  </a:lnTo>
                  <a:lnTo>
                    <a:pt x="285" y="1581"/>
                  </a:lnTo>
                  <a:lnTo>
                    <a:pt x="291" y="1557"/>
                  </a:lnTo>
                  <a:lnTo>
                    <a:pt x="297" y="1531"/>
                  </a:lnTo>
                  <a:lnTo>
                    <a:pt x="301" y="1519"/>
                  </a:lnTo>
                  <a:lnTo>
                    <a:pt x="307" y="1507"/>
                  </a:lnTo>
                  <a:lnTo>
                    <a:pt x="320" y="1484"/>
                  </a:lnTo>
                  <a:lnTo>
                    <a:pt x="337" y="1463"/>
                  </a:lnTo>
                  <a:lnTo>
                    <a:pt x="357" y="1445"/>
                  </a:lnTo>
                  <a:lnTo>
                    <a:pt x="377" y="1428"/>
                  </a:lnTo>
                  <a:lnTo>
                    <a:pt x="383" y="1423"/>
                  </a:lnTo>
                  <a:lnTo>
                    <a:pt x="389" y="1418"/>
                  </a:lnTo>
                  <a:lnTo>
                    <a:pt x="309" y="1408"/>
                  </a:lnTo>
                  <a:lnTo>
                    <a:pt x="230" y="1395"/>
                  </a:lnTo>
                  <a:lnTo>
                    <a:pt x="152" y="1379"/>
                  </a:lnTo>
                  <a:lnTo>
                    <a:pt x="75" y="1358"/>
                  </a:lnTo>
                  <a:lnTo>
                    <a:pt x="0" y="1333"/>
                  </a:lnTo>
                  <a:lnTo>
                    <a:pt x="3" y="1332"/>
                  </a:lnTo>
                  <a:lnTo>
                    <a:pt x="10" y="1329"/>
                  </a:lnTo>
                  <a:lnTo>
                    <a:pt x="22" y="1324"/>
                  </a:lnTo>
                  <a:lnTo>
                    <a:pt x="39" y="1317"/>
                  </a:lnTo>
                  <a:lnTo>
                    <a:pt x="61" y="1308"/>
                  </a:lnTo>
                  <a:lnTo>
                    <a:pt x="88" y="1299"/>
                  </a:lnTo>
                  <a:lnTo>
                    <a:pt x="119" y="1289"/>
                  </a:lnTo>
                  <a:lnTo>
                    <a:pt x="154" y="1279"/>
                  </a:lnTo>
                  <a:lnTo>
                    <a:pt x="193" y="1268"/>
                  </a:lnTo>
                  <a:lnTo>
                    <a:pt x="237" y="1258"/>
                  </a:lnTo>
                  <a:lnTo>
                    <a:pt x="285" y="1248"/>
                  </a:lnTo>
                  <a:lnTo>
                    <a:pt x="337" y="1239"/>
                  </a:lnTo>
                  <a:lnTo>
                    <a:pt x="393" y="1231"/>
                  </a:lnTo>
                  <a:lnTo>
                    <a:pt x="453" y="1224"/>
                  </a:lnTo>
                  <a:lnTo>
                    <a:pt x="517" y="1219"/>
                  </a:lnTo>
                  <a:lnTo>
                    <a:pt x="585" y="1216"/>
                  </a:lnTo>
                  <a:lnTo>
                    <a:pt x="585" y="1170"/>
                  </a:lnTo>
                  <a:lnTo>
                    <a:pt x="584" y="1122"/>
                  </a:lnTo>
                  <a:lnTo>
                    <a:pt x="584" y="1072"/>
                  </a:lnTo>
                  <a:lnTo>
                    <a:pt x="583" y="1020"/>
                  </a:lnTo>
                  <a:lnTo>
                    <a:pt x="583" y="968"/>
                  </a:lnTo>
                  <a:lnTo>
                    <a:pt x="583" y="915"/>
                  </a:lnTo>
                  <a:lnTo>
                    <a:pt x="582" y="861"/>
                  </a:lnTo>
                  <a:lnTo>
                    <a:pt x="582" y="809"/>
                  </a:lnTo>
                  <a:lnTo>
                    <a:pt x="582" y="758"/>
                  </a:lnTo>
                  <a:lnTo>
                    <a:pt x="582" y="709"/>
                  </a:lnTo>
                  <a:lnTo>
                    <a:pt x="582" y="663"/>
                  </a:lnTo>
                  <a:lnTo>
                    <a:pt x="582" y="619"/>
                  </a:lnTo>
                  <a:lnTo>
                    <a:pt x="582" y="579"/>
                  </a:lnTo>
                  <a:lnTo>
                    <a:pt x="583" y="544"/>
                  </a:lnTo>
                  <a:lnTo>
                    <a:pt x="583" y="514"/>
                  </a:lnTo>
                  <a:lnTo>
                    <a:pt x="583" y="488"/>
                  </a:lnTo>
                  <a:lnTo>
                    <a:pt x="584" y="470"/>
                  </a:lnTo>
                  <a:lnTo>
                    <a:pt x="584" y="456"/>
                  </a:lnTo>
                  <a:lnTo>
                    <a:pt x="585" y="451"/>
                  </a:lnTo>
                  <a:lnTo>
                    <a:pt x="579" y="438"/>
                  </a:lnTo>
                  <a:lnTo>
                    <a:pt x="572" y="422"/>
                  </a:lnTo>
                  <a:lnTo>
                    <a:pt x="564" y="401"/>
                  </a:lnTo>
                  <a:lnTo>
                    <a:pt x="554" y="377"/>
                  </a:lnTo>
                  <a:lnTo>
                    <a:pt x="541" y="350"/>
                  </a:lnTo>
                  <a:lnTo>
                    <a:pt x="527" y="320"/>
                  </a:lnTo>
                  <a:lnTo>
                    <a:pt x="503" y="276"/>
                  </a:lnTo>
                  <a:lnTo>
                    <a:pt x="477" y="227"/>
                  </a:lnTo>
                  <a:lnTo>
                    <a:pt x="447" y="177"/>
                  </a:lnTo>
                  <a:lnTo>
                    <a:pt x="442" y="168"/>
                  </a:lnTo>
                  <a:lnTo>
                    <a:pt x="436" y="157"/>
                  </a:lnTo>
                  <a:lnTo>
                    <a:pt x="430" y="144"/>
                  </a:lnTo>
                  <a:lnTo>
                    <a:pt x="425" y="132"/>
                  </a:lnTo>
                  <a:lnTo>
                    <a:pt x="422" y="122"/>
                  </a:lnTo>
                  <a:lnTo>
                    <a:pt x="422" y="115"/>
                  </a:lnTo>
                  <a:lnTo>
                    <a:pt x="423" y="107"/>
                  </a:lnTo>
                  <a:lnTo>
                    <a:pt x="423" y="97"/>
                  </a:lnTo>
                  <a:lnTo>
                    <a:pt x="458" y="143"/>
                  </a:lnTo>
                  <a:lnTo>
                    <a:pt x="490" y="187"/>
                  </a:lnTo>
                  <a:lnTo>
                    <a:pt x="519" y="231"/>
                  </a:lnTo>
                  <a:lnTo>
                    <a:pt x="546" y="273"/>
                  </a:lnTo>
                  <a:lnTo>
                    <a:pt x="570" y="312"/>
                  </a:lnTo>
                  <a:lnTo>
                    <a:pt x="590" y="348"/>
                  </a:lnTo>
                  <a:lnTo>
                    <a:pt x="607" y="380"/>
                  </a:lnTo>
                  <a:lnTo>
                    <a:pt x="618" y="347"/>
                  </a:lnTo>
                  <a:lnTo>
                    <a:pt x="628" y="310"/>
                  </a:lnTo>
                  <a:lnTo>
                    <a:pt x="645" y="246"/>
                  </a:lnTo>
                  <a:lnTo>
                    <a:pt x="660" y="175"/>
                  </a:lnTo>
                  <a:lnTo>
                    <a:pt x="675" y="99"/>
                  </a:lnTo>
                  <a:lnTo>
                    <a:pt x="677" y="88"/>
                  </a:lnTo>
                  <a:lnTo>
                    <a:pt x="681" y="75"/>
                  </a:lnTo>
                  <a:lnTo>
                    <a:pt x="685" y="60"/>
                  </a:lnTo>
                  <a:lnTo>
                    <a:pt x="690" y="45"/>
                  </a:lnTo>
                  <a:lnTo>
                    <a:pt x="695" y="32"/>
                  </a:lnTo>
                  <a:lnTo>
                    <a:pt x="701" y="22"/>
                  </a:lnTo>
                  <a:lnTo>
                    <a:pt x="706" y="16"/>
                  </a:lnTo>
                  <a:lnTo>
                    <a:pt x="711" y="10"/>
                  </a:lnTo>
                  <a:lnTo>
                    <a:pt x="716" y="5"/>
                  </a:lnTo>
                  <a:lnTo>
                    <a:pt x="7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112"/>
            <p:cNvSpPr>
              <a:spLocks/>
            </p:cNvSpPr>
            <p:nvPr/>
          </p:nvSpPr>
          <p:spPr bwMode="auto">
            <a:xfrm>
              <a:off x="3732213" y="5126038"/>
              <a:ext cx="150812" cy="104775"/>
            </a:xfrm>
            <a:custGeom>
              <a:avLst/>
              <a:gdLst>
                <a:gd name="T0" fmla="*/ 584 w 848"/>
                <a:gd name="T1" fmla="*/ 1 h 594"/>
                <a:gd name="T2" fmla="*/ 662 w 848"/>
                <a:gd name="T3" fmla="*/ 10 h 594"/>
                <a:gd name="T4" fmla="*/ 733 w 848"/>
                <a:gd name="T5" fmla="*/ 34 h 594"/>
                <a:gd name="T6" fmla="*/ 788 w 848"/>
                <a:gd name="T7" fmla="*/ 63 h 594"/>
                <a:gd name="T8" fmla="*/ 822 w 848"/>
                <a:gd name="T9" fmla="*/ 93 h 594"/>
                <a:gd name="T10" fmla="*/ 839 w 848"/>
                <a:gd name="T11" fmla="*/ 118 h 594"/>
                <a:gd name="T12" fmla="*/ 843 w 848"/>
                <a:gd name="T13" fmla="*/ 125 h 594"/>
                <a:gd name="T14" fmla="*/ 847 w 848"/>
                <a:gd name="T15" fmla="*/ 130 h 594"/>
                <a:gd name="T16" fmla="*/ 848 w 848"/>
                <a:gd name="T17" fmla="*/ 132 h 594"/>
                <a:gd name="T18" fmla="*/ 846 w 848"/>
                <a:gd name="T19" fmla="*/ 133 h 594"/>
                <a:gd name="T20" fmla="*/ 839 w 848"/>
                <a:gd name="T21" fmla="*/ 138 h 594"/>
                <a:gd name="T22" fmla="*/ 825 w 848"/>
                <a:gd name="T23" fmla="*/ 149 h 594"/>
                <a:gd name="T24" fmla="*/ 803 w 848"/>
                <a:gd name="T25" fmla="*/ 171 h 594"/>
                <a:gd name="T26" fmla="*/ 753 w 848"/>
                <a:gd name="T27" fmla="*/ 230 h 594"/>
                <a:gd name="T28" fmla="*/ 698 w 848"/>
                <a:gd name="T29" fmla="*/ 303 h 594"/>
                <a:gd name="T30" fmla="*/ 633 w 848"/>
                <a:gd name="T31" fmla="*/ 374 h 594"/>
                <a:gd name="T32" fmla="*/ 555 w 848"/>
                <a:gd name="T33" fmla="*/ 442 h 594"/>
                <a:gd name="T34" fmla="*/ 461 w 848"/>
                <a:gd name="T35" fmla="*/ 498 h 594"/>
                <a:gd name="T36" fmla="*/ 360 w 848"/>
                <a:gd name="T37" fmla="*/ 541 h 594"/>
                <a:gd name="T38" fmla="*/ 254 w 848"/>
                <a:gd name="T39" fmla="*/ 569 h 594"/>
                <a:gd name="T40" fmla="*/ 184 w 848"/>
                <a:gd name="T41" fmla="*/ 579 h 594"/>
                <a:gd name="T42" fmla="*/ 135 w 848"/>
                <a:gd name="T43" fmla="*/ 585 h 594"/>
                <a:gd name="T44" fmla="*/ 82 w 848"/>
                <a:gd name="T45" fmla="*/ 591 h 594"/>
                <a:gd name="T46" fmla="*/ 38 w 848"/>
                <a:gd name="T47" fmla="*/ 594 h 594"/>
                <a:gd name="T48" fmla="*/ 48 w 848"/>
                <a:gd name="T49" fmla="*/ 557 h 594"/>
                <a:gd name="T50" fmla="*/ 103 w 848"/>
                <a:gd name="T51" fmla="*/ 485 h 594"/>
                <a:gd name="T52" fmla="*/ 145 w 848"/>
                <a:gd name="T53" fmla="*/ 437 h 594"/>
                <a:gd name="T54" fmla="*/ 189 w 848"/>
                <a:gd name="T55" fmla="*/ 392 h 594"/>
                <a:gd name="T56" fmla="*/ 235 w 848"/>
                <a:gd name="T57" fmla="*/ 351 h 594"/>
                <a:gd name="T58" fmla="*/ 305 w 848"/>
                <a:gd name="T59" fmla="*/ 299 h 594"/>
                <a:gd name="T60" fmla="*/ 373 w 848"/>
                <a:gd name="T61" fmla="*/ 261 h 594"/>
                <a:gd name="T62" fmla="*/ 436 w 848"/>
                <a:gd name="T63" fmla="*/ 238 h 594"/>
                <a:gd name="T64" fmla="*/ 471 w 848"/>
                <a:gd name="T65" fmla="*/ 230 h 594"/>
                <a:gd name="T66" fmla="*/ 505 w 848"/>
                <a:gd name="T67" fmla="*/ 224 h 594"/>
                <a:gd name="T68" fmla="*/ 528 w 848"/>
                <a:gd name="T69" fmla="*/ 220 h 594"/>
                <a:gd name="T70" fmla="*/ 528 w 848"/>
                <a:gd name="T71" fmla="*/ 220 h 594"/>
                <a:gd name="T72" fmla="*/ 505 w 848"/>
                <a:gd name="T73" fmla="*/ 222 h 594"/>
                <a:gd name="T74" fmla="*/ 470 w 848"/>
                <a:gd name="T75" fmla="*/ 225 h 594"/>
                <a:gd name="T76" fmla="*/ 434 w 848"/>
                <a:gd name="T77" fmla="*/ 232 h 594"/>
                <a:gd name="T78" fmla="*/ 369 w 848"/>
                <a:gd name="T79" fmla="*/ 250 h 594"/>
                <a:gd name="T80" fmla="*/ 296 w 848"/>
                <a:gd name="T81" fmla="*/ 283 h 594"/>
                <a:gd name="T82" fmla="*/ 220 w 848"/>
                <a:gd name="T83" fmla="*/ 331 h 594"/>
                <a:gd name="T84" fmla="*/ 169 w 848"/>
                <a:gd name="T85" fmla="*/ 370 h 594"/>
                <a:gd name="T86" fmla="*/ 121 w 848"/>
                <a:gd name="T87" fmla="*/ 413 h 594"/>
                <a:gd name="T88" fmla="*/ 74 w 848"/>
                <a:gd name="T89" fmla="*/ 460 h 594"/>
                <a:gd name="T90" fmla="*/ 0 w 848"/>
                <a:gd name="T91" fmla="*/ 544 h 594"/>
                <a:gd name="T92" fmla="*/ 0 w 848"/>
                <a:gd name="T93" fmla="*/ 536 h 594"/>
                <a:gd name="T94" fmla="*/ 2 w 848"/>
                <a:gd name="T95" fmla="*/ 498 h 594"/>
                <a:gd name="T96" fmla="*/ 14 w 848"/>
                <a:gd name="T97" fmla="*/ 423 h 594"/>
                <a:gd name="T98" fmla="*/ 42 w 848"/>
                <a:gd name="T99" fmla="*/ 340 h 594"/>
                <a:gd name="T100" fmla="*/ 86 w 848"/>
                <a:gd name="T101" fmla="*/ 260 h 594"/>
                <a:gd name="T102" fmla="*/ 148 w 848"/>
                <a:gd name="T103" fmla="*/ 183 h 594"/>
                <a:gd name="T104" fmla="*/ 223 w 848"/>
                <a:gd name="T105" fmla="*/ 115 h 594"/>
                <a:gd name="T106" fmla="*/ 311 w 848"/>
                <a:gd name="T107" fmla="*/ 61 h 594"/>
                <a:gd name="T108" fmla="*/ 407 w 848"/>
                <a:gd name="T109" fmla="*/ 22 h 594"/>
                <a:gd name="T110" fmla="*/ 501 w 848"/>
                <a:gd name="T111" fmla="*/ 4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48" h="594">
                  <a:moveTo>
                    <a:pt x="542" y="0"/>
                  </a:moveTo>
                  <a:lnTo>
                    <a:pt x="584" y="1"/>
                  </a:lnTo>
                  <a:lnTo>
                    <a:pt x="624" y="4"/>
                  </a:lnTo>
                  <a:lnTo>
                    <a:pt x="662" y="10"/>
                  </a:lnTo>
                  <a:lnTo>
                    <a:pt x="698" y="20"/>
                  </a:lnTo>
                  <a:lnTo>
                    <a:pt x="733" y="34"/>
                  </a:lnTo>
                  <a:lnTo>
                    <a:pt x="762" y="48"/>
                  </a:lnTo>
                  <a:lnTo>
                    <a:pt x="788" y="63"/>
                  </a:lnTo>
                  <a:lnTo>
                    <a:pt x="808" y="81"/>
                  </a:lnTo>
                  <a:lnTo>
                    <a:pt x="822" y="93"/>
                  </a:lnTo>
                  <a:lnTo>
                    <a:pt x="832" y="106"/>
                  </a:lnTo>
                  <a:lnTo>
                    <a:pt x="839" y="118"/>
                  </a:lnTo>
                  <a:lnTo>
                    <a:pt x="841" y="122"/>
                  </a:lnTo>
                  <a:lnTo>
                    <a:pt x="843" y="125"/>
                  </a:lnTo>
                  <a:lnTo>
                    <a:pt x="846" y="128"/>
                  </a:lnTo>
                  <a:lnTo>
                    <a:pt x="847" y="130"/>
                  </a:lnTo>
                  <a:lnTo>
                    <a:pt x="848" y="131"/>
                  </a:lnTo>
                  <a:lnTo>
                    <a:pt x="848" y="132"/>
                  </a:lnTo>
                  <a:lnTo>
                    <a:pt x="848" y="132"/>
                  </a:lnTo>
                  <a:lnTo>
                    <a:pt x="846" y="133"/>
                  </a:lnTo>
                  <a:lnTo>
                    <a:pt x="842" y="135"/>
                  </a:lnTo>
                  <a:lnTo>
                    <a:pt x="839" y="138"/>
                  </a:lnTo>
                  <a:lnTo>
                    <a:pt x="834" y="141"/>
                  </a:lnTo>
                  <a:lnTo>
                    <a:pt x="825" y="149"/>
                  </a:lnTo>
                  <a:lnTo>
                    <a:pt x="814" y="159"/>
                  </a:lnTo>
                  <a:lnTo>
                    <a:pt x="803" y="171"/>
                  </a:lnTo>
                  <a:lnTo>
                    <a:pt x="779" y="198"/>
                  </a:lnTo>
                  <a:lnTo>
                    <a:pt x="753" y="230"/>
                  </a:lnTo>
                  <a:lnTo>
                    <a:pt x="727" y="266"/>
                  </a:lnTo>
                  <a:lnTo>
                    <a:pt x="698" y="303"/>
                  </a:lnTo>
                  <a:lnTo>
                    <a:pt x="667" y="338"/>
                  </a:lnTo>
                  <a:lnTo>
                    <a:pt x="633" y="374"/>
                  </a:lnTo>
                  <a:lnTo>
                    <a:pt x="595" y="409"/>
                  </a:lnTo>
                  <a:lnTo>
                    <a:pt x="555" y="442"/>
                  </a:lnTo>
                  <a:lnTo>
                    <a:pt x="509" y="471"/>
                  </a:lnTo>
                  <a:lnTo>
                    <a:pt x="461" y="498"/>
                  </a:lnTo>
                  <a:lnTo>
                    <a:pt x="412" y="521"/>
                  </a:lnTo>
                  <a:lnTo>
                    <a:pt x="360" y="541"/>
                  </a:lnTo>
                  <a:lnTo>
                    <a:pt x="307" y="557"/>
                  </a:lnTo>
                  <a:lnTo>
                    <a:pt x="254" y="569"/>
                  </a:lnTo>
                  <a:lnTo>
                    <a:pt x="203" y="577"/>
                  </a:lnTo>
                  <a:lnTo>
                    <a:pt x="184" y="579"/>
                  </a:lnTo>
                  <a:lnTo>
                    <a:pt x="161" y="582"/>
                  </a:lnTo>
                  <a:lnTo>
                    <a:pt x="135" y="585"/>
                  </a:lnTo>
                  <a:lnTo>
                    <a:pt x="108" y="588"/>
                  </a:lnTo>
                  <a:lnTo>
                    <a:pt x="82" y="591"/>
                  </a:lnTo>
                  <a:lnTo>
                    <a:pt x="58" y="593"/>
                  </a:lnTo>
                  <a:lnTo>
                    <a:pt x="38" y="594"/>
                  </a:lnTo>
                  <a:lnTo>
                    <a:pt x="23" y="594"/>
                  </a:lnTo>
                  <a:lnTo>
                    <a:pt x="48" y="557"/>
                  </a:lnTo>
                  <a:lnTo>
                    <a:pt x="75" y="520"/>
                  </a:lnTo>
                  <a:lnTo>
                    <a:pt x="103" y="485"/>
                  </a:lnTo>
                  <a:lnTo>
                    <a:pt x="124" y="460"/>
                  </a:lnTo>
                  <a:lnTo>
                    <a:pt x="145" y="437"/>
                  </a:lnTo>
                  <a:lnTo>
                    <a:pt x="166" y="413"/>
                  </a:lnTo>
                  <a:lnTo>
                    <a:pt x="189" y="392"/>
                  </a:lnTo>
                  <a:lnTo>
                    <a:pt x="212" y="370"/>
                  </a:lnTo>
                  <a:lnTo>
                    <a:pt x="235" y="351"/>
                  </a:lnTo>
                  <a:lnTo>
                    <a:pt x="270" y="323"/>
                  </a:lnTo>
                  <a:lnTo>
                    <a:pt x="305" y="299"/>
                  </a:lnTo>
                  <a:lnTo>
                    <a:pt x="340" y="279"/>
                  </a:lnTo>
                  <a:lnTo>
                    <a:pt x="373" y="261"/>
                  </a:lnTo>
                  <a:lnTo>
                    <a:pt x="406" y="249"/>
                  </a:lnTo>
                  <a:lnTo>
                    <a:pt x="436" y="238"/>
                  </a:lnTo>
                  <a:lnTo>
                    <a:pt x="454" y="233"/>
                  </a:lnTo>
                  <a:lnTo>
                    <a:pt x="471" y="230"/>
                  </a:lnTo>
                  <a:lnTo>
                    <a:pt x="486" y="227"/>
                  </a:lnTo>
                  <a:lnTo>
                    <a:pt x="505" y="224"/>
                  </a:lnTo>
                  <a:lnTo>
                    <a:pt x="518" y="221"/>
                  </a:lnTo>
                  <a:lnTo>
                    <a:pt x="528" y="220"/>
                  </a:lnTo>
                  <a:lnTo>
                    <a:pt x="531" y="219"/>
                  </a:lnTo>
                  <a:lnTo>
                    <a:pt x="528" y="220"/>
                  </a:lnTo>
                  <a:lnTo>
                    <a:pt x="518" y="220"/>
                  </a:lnTo>
                  <a:lnTo>
                    <a:pt x="505" y="222"/>
                  </a:lnTo>
                  <a:lnTo>
                    <a:pt x="485" y="224"/>
                  </a:lnTo>
                  <a:lnTo>
                    <a:pt x="470" y="225"/>
                  </a:lnTo>
                  <a:lnTo>
                    <a:pt x="453" y="227"/>
                  </a:lnTo>
                  <a:lnTo>
                    <a:pt x="434" y="232"/>
                  </a:lnTo>
                  <a:lnTo>
                    <a:pt x="403" y="240"/>
                  </a:lnTo>
                  <a:lnTo>
                    <a:pt x="369" y="250"/>
                  </a:lnTo>
                  <a:lnTo>
                    <a:pt x="333" y="267"/>
                  </a:lnTo>
                  <a:lnTo>
                    <a:pt x="296" y="283"/>
                  </a:lnTo>
                  <a:lnTo>
                    <a:pt x="258" y="307"/>
                  </a:lnTo>
                  <a:lnTo>
                    <a:pt x="220" y="331"/>
                  </a:lnTo>
                  <a:lnTo>
                    <a:pt x="195" y="351"/>
                  </a:lnTo>
                  <a:lnTo>
                    <a:pt x="169" y="370"/>
                  </a:lnTo>
                  <a:lnTo>
                    <a:pt x="144" y="392"/>
                  </a:lnTo>
                  <a:lnTo>
                    <a:pt x="121" y="413"/>
                  </a:lnTo>
                  <a:lnTo>
                    <a:pt x="97" y="437"/>
                  </a:lnTo>
                  <a:lnTo>
                    <a:pt x="74" y="460"/>
                  </a:lnTo>
                  <a:lnTo>
                    <a:pt x="37" y="502"/>
                  </a:lnTo>
                  <a:lnTo>
                    <a:pt x="0" y="544"/>
                  </a:lnTo>
                  <a:lnTo>
                    <a:pt x="0" y="540"/>
                  </a:lnTo>
                  <a:lnTo>
                    <a:pt x="0" y="536"/>
                  </a:lnTo>
                  <a:lnTo>
                    <a:pt x="0" y="531"/>
                  </a:lnTo>
                  <a:lnTo>
                    <a:pt x="2" y="498"/>
                  </a:lnTo>
                  <a:lnTo>
                    <a:pt x="6" y="462"/>
                  </a:lnTo>
                  <a:lnTo>
                    <a:pt x="14" y="423"/>
                  </a:lnTo>
                  <a:lnTo>
                    <a:pt x="26" y="382"/>
                  </a:lnTo>
                  <a:lnTo>
                    <a:pt x="42" y="340"/>
                  </a:lnTo>
                  <a:lnTo>
                    <a:pt x="63" y="300"/>
                  </a:lnTo>
                  <a:lnTo>
                    <a:pt x="86" y="260"/>
                  </a:lnTo>
                  <a:lnTo>
                    <a:pt x="115" y="220"/>
                  </a:lnTo>
                  <a:lnTo>
                    <a:pt x="148" y="183"/>
                  </a:lnTo>
                  <a:lnTo>
                    <a:pt x="184" y="147"/>
                  </a:lnTo>
                  <a:lnTo>
                    <a:pt x="223" y="115"/>
                  </a:lnTo>
                  <a:lnTo>
                    <a:pt x="266" y="86"/>
                  </a:lnTo>
                  <a:lnTo>
                    <a:pt x="311" y="61"/>
                  </a:lnTo>
                  <a:lnTo>
                    <a:pt x="359" y="40"/>
                  </a:lnTo>
                  <a:lnTo>
                    <a:pt x="407" y="22"/>
                  </a:lnTo>
                  <a:lnTo>
                    <a:pt x="459" y="10"/>
                  </a:lnTo>
                  <a:lnTo>
                    <a:pt x="501" y="4"/>
                  </a:lnTo>
                  <a:lnTo>
                    <a:pt x="5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113"/>
            <p:cNvSpPr>
              <a:spLocks/>
            </p:cNvSpPr>
            <p:nvPr/>
          </p:nvSpPr>
          <p:spPr bwMode="auto">
            <a:xfrm>
              <a:off x="3509963" y="5130800"/>
              <a:ext cx="149225" cy="104775"/>
            </a:xfrm>
            <a:custGeom>
              <a:avLst/>
              <a:gdLst>
                <a:gd name="T0" fmla="*/ 347 w 847"/>
                <a:gd name="T1" fmla="*/ 3 h 594"/>
                <a:gd name="T2" fmla="*/ 439 w 847"/>
                <a:gd name="T3" fmla="*/ 22 h 594"/>
                <a:gd name="T4" fmla="*/ 536 w 847"/>
                <a:gd name="T5" fmla="*/ 61 h 594"/>
                <a:gd name="T6" fmla="*/ 625 w 847"/>
                <a:gd name="T7" fmla="*/ 115 h 594"/>
                <a:gd name="T8" fmla="*/ 700 w 847"/>
                <a:gd name="T9" fmla="*/ 182 h 594"/>
                <a:gd name="T10" fmla="*/ 761 w 847"/>
                <a:gd name="T11" fmla="*/ 259 h 594"/>
                <a:gd name="T12" fmla="*/ 806 w 847"/>
                <a:gd name="T13" fmla="*/ 341 h 594"/>
                <a:gd name="T14" fmla="*/ 834 w 847"/>
                <a:gd name="T15" fmla="*/ 423 h 594"/>
                <a:gd name="T16" fmla="*/ 846 w 847"/>
                <a:gd name="T17" fmla="*/ 497 h 594"/>
                <a:gd name="T18" fmla="*/ 847 w 847"/>
                <a:gd name="T19" fmla="*/ 535 h 594"/>
                <a:gd name="T20" fmla="*/ 847 w 847"/>
                <a:gd name="T21" fmla="*/ 543 h 594"/>
                <a:gd name="T22" fmla="*/ 774 w 847"/>
                <a:gd name="T23" fmla="*/ 460 h 594"/>
                <a:gd name="T24" fmla="*/ 727 w 847"/>
                <a:gd name="T25" fmla="*/ 414 h 594"/>
                <a:gd name="T26" fmla="*/ 678 w 847"/>
                <a:gd name="T27" fmla="*/ 370 h 594"/>
                <a:gd name="T28" fmla="*/ 628 w 847"/>
                <a:gd name="T29" fmla="*/ 332 h 594"/>
                <a:gd name="T30" fmla="*/ 552 w 847"/>
                <a:gd name="T31" fmla="*/ 284 h 594"/>
                <a:gd name="T32" fmla="*/ 478 w 847"/>
                <a:gd name="T33" fmla="*/ 250 h 594"/>
                <a:gd name="T34" fmla="*/ 414 w 847"/>
                <a:gd name="T35" fmla="*/ 231 h 594"/>
                <a:gd name="T36" fmla="*/ 378 w 847"/>
                <a:gd name="T37" fmla="*/ 225 h 594"/>
                <a:gd name="T38" fmla="*/ 344 w 847"/>
                <a:gd name="T39" fmla="*/ 221 h 594"/>
                <a:gd name="T40" fmla="*/ 321 w 847"/>
                <a:gd name="T41" fmla="*/ 219 h 594"/>
                <a:gd name="T42" fmla="*/ 321 w 847"/>
                <a:gd name="T43" fmla="*/ 219 h 594"/>
                <a:gd name="T44" fmla="*/ 343 w 847"/>
                <a:gd name="T45" fmla="*/ 223 h 594"/>
                <a:gd name="T46" fmla="*/ 377 w 847"/>
                <a:gd name="T47" fmla="*/ 229 h 594"/>
                <a:gd name="T48" fmla="*/ 412 w 847"/>
                <a:gd name="T49" fmla="*/ 238 h 594"/>
                <a:gd name="T50" fmla="*/ 474 w 847"/>
                <a:gd name="T51" fmla="*/ 261 h 594"/>
                <a:gd name="T52" fmla="*/ 543 w 847"/>
                <a:gd name="T53" fmla="*/ 299 h 594"/>
                <a:gd name="T54" fmla="*/ 613 w 847"/>
                <a:gd name="T55" fmla="*/ 350 h 594"/>
                <a:gd name="T56" fmla="*/ 659 w 847"/>
                <a:gd name="T57" fmla="*/ 391 h 594"/>
                <a:gd name="T58" fmla="*/ 703 w 847"/>
                <a:gd name="T59" fmla="*/ 436 h 594"/>
                <a:gd name="T60" fmla="*/ 745 w 847"/>
                <a:gd name="T61" fmla="*/ 485 h 594"/>
                <a:gd name="T62" fmla="*/ 799 w 847"/>
                <a:gd name="T63" fmla="*/ 557 h 594"/>
                <a:gd name="T64" fmla="*/ 810 w 847"/>
                <a:gd name="T65" fmla="*/ 594 h 594"/>
                <a:gd name="T66" fmla="*/ 765 w 847"/>
                <a:gd name="T67" fmla="*/ 590 h 594"/>
                <a:gd name="T68" fmla="*/ 712 w 847"/>
                <a:gd name="T69" fmla="*/ 585 h 594"/>
                <a:gd name="T70" fmla="*/ 664 w 847"/>
                <a:gd name="T71" fmla="*/ 579 h 594"/>
                <a:gd name="T72" fmla="*/ 593 w 847"/>
                <a:gd name="T73" fmla="*/ 569 h 594"/>
                <a:gd name="T74" fmla="*/ 488 w 847"/>
                <a:gd name="T75" fmla="*/ 540 h 594"/>
                <a:gd name="T76" fmla="*/ 386 w 847"/>
                <a:gd name="T77" fmla="*/ 498 h 594"/>
                <a:gd name="T78" fmla="*/ 294 w 847"/>
                <a:gd name="T79" fmla="*/ 442 h 594"/>
                <a:gd name="T80" fmla="*/ 215 w 847"/>
                <a:gd name="T81" fmla="*/ 375 h 594"/>
                <a:gd name="T82" fmla="*/ 149 w 847"/>
                <a:gd name="T83" fmla="*/ 302 h 594"/>
                <a:gd name="T84" fmla="*/ 94 w 847"/>
                <a:gd name="T85" fmla="*/ 230 h 594"/>
                <a:gd name="T86" fmla="*/ 44 w 847"/>
                <a:gd name="T87" fmla="*/ 170 h 594"/>
                <a:gd name="T88" fmla="*/ 23 w 847"/>
                <a:gd name="T89" fmla="*/ 149 h 594"/>
                <a:gd name="T90" fmla="*/ 8 w 847"/>
                <a:gd name="T91" fmla="*/ 137 h 594"/>
                <a:gd name="T92" fmla="*/ 2 w 847"/>
                <a:gd name="T93" fmla="*/ 132 h 594"/>
                <a:gd name="T94" fmla="*/ 0 w 847"/>
                <a:gd name="T95" fmla="*/ 131 h 594"/>
                <a:gd name="T96" fmla="*/ 1 w 847"/>
                <a:gd name="T97" fmla="*/ 129 h 594"/>
                <a:gd name="T98" fmla="*/ 5 w 847"/>
                <a:gd name="T99" fmla="*/ 122 h 594"/>
                <a:gd name="T100" fmla="*/ 15 w 847"/>
                <a:gd name="T101" fmla="*/ 107 h 594"/>
                <a:gd name="T102" fmla="*/ 39 w 847"/>
                <a:gd name="T103" fmla="*/ 80 h 594"/>
                <a:gd name="T104" fmla="*/ 86 w 847"/>
                <a:gd name="T105" fmla="*/ 47 h 594"/>
                <a:gd name="T106" fmla="*/ 149 w 847"/>
                <a:gd name="T107" fmla="*/ 21 h 594"/>
                <a:gd name="T108" fmla="*/ 224 w 847"/>
                <a:gd name="T109" fmla="*/ 3 h 594"/>
                <a:gd name="T110" fmla="*/ 305 w 847"/>
                <a:gd name="T111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47" h="594">
                  <a:moveTo>
                    <a:pt x="305" y="0"/>
                  </a:moveTo>
                  <a:lnTo>
                    <a:pt x="347" y="3"/>
                  </a:lnTo>
                  <a:lnTo>
                    <a:pt x="388" y="10"/>
                  </a:lnTo>
                  <a:lnTo>
                    <a:pt x="439" y="22"/>
                  </a:lnTo>
                  <a:lnTo>
                    <a:pt x="489" y="39"/>
                  </a:lnTo>
                  <a:lnTo>
                    <a:pt x="536" y="61"/>
                  </a:lnTo>
                  <a:lnTo>
                    <a:pt x="583" y="86"/>
                  </a:lnTo>
                  <a:lnTo>
                    <a:pt x="625" y="115"/>
                  </a:lnTo>
                  <a:lnTo>
                    <a:pt x="665" y="148"/>
                  </a:lnTo>
                  <a:lnTo>
                    <a:pt x="700" y="182"/>
                  </a:lnTo>
                  <a:lnTo>
                    <a:pt x="732" y="220"/>
                  </a:lnTo>
                  <a:lnTo>
                    <a:pt x="761" y="259"/>
                  </a:lnTo>
                  <a:lnTo>
                    <a:pt x="785" y="299"/>
                  </a:lnTo>
                  <a:lnTo>
                    <a:pt x="806" y="341"/>
                  </a:lnTo>
                  <a:lnTo>
                    <a:pt x="821" y="382"/>
                  </a:lnTo>
                  <a:lnTo>
                    <a:pt x="834" y="423"/>
                  </a:lnTo>
                  <a:lnTo>
                    <a:pt x="842" y="462"/>
                  </a:lnTo>
                  <a:lnTo>
                    <a:pt x="846" y="497"/>
                  </a:lnTo>
                  <a:lnTo>
                    <a:pt x="847" y="531"/>
                  </a:lnTo>
                  <a:lnTo>
                    <a:pt x="847" y="535"/>
                  </a:lnTo>
                  <a:lnTo>
                    <a:pt x="847" y="539"/>
                  </a:lnTo>
                  <a:lnTo>
                    <a:pt x="847" y="543"/>
                  </a:lnTo>
                  <a:lnTo>
                    <a:pt x="811" y="501"/>
                  </a:lnTo>
                  <a:lnTo>
                    <a:pt x="774" y="460"/>
                  </a:lnTo>
                  <a:lnTo>
                    <a:pt x="751" y="436"/>
                  </a:lnTo>
                  <a:lnTo>
                    <a:pt x="727" y="414"/>
                  </a:lnTo>
                  <a:lnTo>
                    <a:pt x="703" y="391"/>
                  </a:lnTo>
                  <a:lnTo>
                    <a:pt x="678" y="370"/>
                  </a:lnTo>
                  <a:lnTo>
                    <a:pt x="652" y="350"/>
                  </a:lnTo>
                  <a:lnTo>
                    <a:pt x="628" y="332"/>
                  </a:lnTo>
                  <a:lnTo>
                    <a:pt x="589" y="306"/>
                  </a:lnTo>
                  <a:lnTo>
                    <a:pt x="552" y="284"/>
                  </a:lnTo>
                  <a:lnTo>
                    <a:pt x="515" y="266"/>
                  </a:lnTo>
                  <a:lnTo>
                    <a:pt x="478" y="250"/>
                  </a:lnTo>
                  <a:lnTo>
                    <a:pt x="444" y="241"/>
                  </a:lnTo>
                  <a:lnTo>
                    <a:pt x="414" y="231"/>
                  </a:lnTo>
                  <a:lnTo>
                    <a:pt x="396" y="226"/>
                  </a:lnTo>
                  <a:lnTo>
                    <a:pt x="378" y="225"/>
                  </a:lnTo>
                  <a:lnTo>
                    <a:pt x="362" y="223"/>
                  </a:lnTo>
                  <a:lnTo>
                    <a:pt x="344" y="221"/>
                  </a:lnTo>
                  <a:lnTo>
                    <a:pt x="329" y="220"/>
                  </a:lnTo>
                  <a:lnTo>
                    <a:pt x="321" y="219"/>
                  </a:lnTo>
                  <a:lnTo>
                    <a:pt x="318" y="218"/>
                  </a:lnTo>
                  <a:lnTo>
                    <a:pt x="321" y="219"/>
                  </a:lnTo>
                  <a:lnTo>
                    <a:pt x="329" y="220"/>
                  </a:lnTo>
                  <a:lnTo>
                    <a:pt x="343" y="223"/>
                  </a:lnTo>
                  <a:lnTo>
                    <a:pt x="362" y="226"/>
                  </a:lnTo>
                  <a:lnTo>
                    <a:pt x="377" y="229"/>
                  </a:lnTo>
                  <a:lnTo>
                    <a:pt x="394" y="233"/>
                  </a:lnTo>
                  <a:lnTo>
                    <a:pt x="412" y="238"/>
                  </a:lnTo>
                  <a:lnTo>
                    <a:pt x="441" y="249"/>
                  </a:lnTo>
                  <a:lnTo>
                    <a:pt x="474" y="261"/>
                  </a:lnTo>
                  <a:lnTo>
                    <a:pt x="507" y="280"/>
                  </a:lnTo>
                  <a:lnTo>
                    <a:pt x="543" y="299"/>
                  </a:lnTo>
                  <a:lnTo>
                    <a:pt x="578" y="324"/>
                  </a:lnTo>
                  <a:lnTo>
                    <a:pt x="613" y="350"/>
                  </a:lnTo>
                  <a:lnTo>
                    <a:pt x="636" y="371"/>
                  </a:lnTo>
                  <a:lnTo>
                    <a:pt x="659" y="391"/>
                  </a:lnTo>
                  <a:lnTo>
                    <a:pt x="681" y="414"/>
                  </a:lnTo>
                  <a:lnTo>
                    <a:pt x="703" y="436"/>
                  </a:lnTo>
                  <a:lnTo>
                    <a:pt x="725" y="460"/>
                  </a:lnTo>
                  <a:lnTo>
                    <a:pt x="745" y="485"/>
                  </a:lnTo>
                  <a:lnTo>
                    <a:pt x="774" y="520"/>
                  </a:lnTo>
                  <a:lnTo>
                    <a:pt x="799" y="557"/>
                  </a:lnTo>
                  <a:lnTo>
                    <a:pt x="824" y="594"/>
                  </a:lnTo>
                  <a:lnTo>
                    <a:pt x="810" y="594"/>
                  </a:lnTo>
                  <a:lnTo>
                    <a:pt x="789" y="593"/>
                  </a:lnTo>
                  <a:lnTo>
                    <a:pt x="765" y="590"/>
                  </a:lnTo>
                  <a:lnTo>
                    <a:pt x="739" y="588"/>
                  </a:lnTo>
                  <a:lnTo>
                    <a:pt x="712" y="585"/>
                  </a:lnTo>
                  <a:lnTo>
                    <a:pt x="688" y="582"/>
                  </a:lnTo>
                  <a:lnTo>
                    <a:pt x="664" y="579"/>
                  </a:lnTo>
                  <a:lnTo>
                    <a:pt x="644" y="577"/>
                  </a:lnTo>
                  <a:lnTo>
                    <a:pt x="593" y="569"/>
                  </a:lnTo>
                  <a:lnTo>
                    <a:pt x="541" y="557"/>
                  </a:lnTo>
                  <a:lnTo>
                    <a:pt x="488" y="540"/>
                  </a:lnTo>
                  <a:lnTo>
                    <a:pt x="436" y="521"/>
                  </a:lnTo>
                  <a:lnTo>
                    <a:pt x="386" y="498"/>
                  </a:lnTo>
                  <a:lnTo>
                    <a:pt x="339" y="472"/>
                  </a:lnTo>
                  <a:lnTo>
                    <a:pt x="294" y="442"/>
                  </a:lnTo>
                  <a:lnTo>
                    <a:pt x="253" y="409"/>
                  </a:lnTo>
                  <a:lnTo>
                    <a:pt x="215" y="375"/>
                  </a:lnTo>
                  <a:lnTo>
                    <a:pt x="180" y="339"/>
                  </a:lnTo>
                  <a:lnTo>
                    <a:pt x="149" y="302"/>
                  </a:lnTo>
                  <a:lnTo>
                    <a:pt x="121" y="265"/>
                  </a:lnTo>
                  <a:lnTo>
                    <a:pt x="94" y="230"/>
                  </a:lnTo>
                  <a:lnTo>
                    <a:pt x="69" y="198"/>
                  </a:lnTo>
                  <a:lnTo>
                    <a:pt x="44" y="170"/>
                  </a:lnTo>
                  <a:lnTo>
                    <a:pt x="33" y="160"/>
                  </a:lnTo>
                  <a:lnTo>
                    <a:pt x="23" y="149"/>
                  </a:lnTo>
                  <a:lnTo>
                    <a:pt x="13" y="140"/>
                  </a:lnTo>
                  <a:lnTo>
                    <a:pt x="8" y="137"/>
                  </a:lnTo>
                  <a:lnTo>
                    <a:pt x="5" y="134"/>
                  </a:lnTo>
                  <a:lnTo>
                    <a:pt x="2" y="132"/>
                  </a:lnTo>
                  <a:lnTo>
                    <a:pt x="1" y="131"/>
                  </a:lnTo>
                  <a:lnTo>
                    <a:pt x="0" y="131"/>
                  </a:lnTo>
                  <a:lnTo>
                    <a:pt x="0" y="130"/>
                  </a:lnTo>
                  <a:lnTo>
                    <a:pt x="1" y="129"/>
                  </a:lnTo>
                  <a:lnTo>
                    <a:pt x="3" y="126"/>
                  </a:lnTo>
                  <a:lnTo>
                    <a:pt x="5" y="122"/>
                  </a:lnTo>
                  <a:lnTo>
                    <a:pt x="8" y="117"/>
                  </a:lnTo>
                  <a:lnTo>
                    <a:pt x="15" y="107"/>
                  </a:lnTo>
                  <a:lnTo>
                    <a:pt x="26" y="93"/>
                  </a:lnTo>
                  <a:lnTo>
                    <a:pt x="39" y="80"/>
                  </a:lnTo>
                  <a:lnTo>
                    <a:pt x="60" y="64"/>
                  </a:lnTo>
                  <a:lnTo>
                    <a:pt x="86" y="47"/>
                  </a:lnTo>
                  <a:lnTo>
                    <a:pt x="116" y="33"/>
                  </a:lnTo>
                  <a:lnTo>
                    <a:pt x="149" y="21"/>
                  </a:lnTo>
                  <a:lnTo>
                    <a:pt x="185" y="11"/>
                  </a:lnTo>
                  <a:lnTo>
                    <a:pt x="224" y="3"/>
                  </a:lnTo>
                  <a:lnTo>
                    <a:pt x="264" y="0"/>
                  </a:lnTo>
                  <a:lnTo>
                    <a:pt x="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114"/>
            <p:cNvSpPr>
              <a:spLocks/>
            </p:cNvSpPr>
            <p:nvPr/>
          </p:nvSpPr>
          <p:spPr bwMode="auto">
            <a:xfrm>
              <a:off x="3697288" y="5470525"/>
              <a:ext cx="4762" cy="22225"/>
            </a:xfrm>
            <a:custGeom>
              <a:avLst/>
              <a:gdLst>
                <a:gd name="T0" fmla="*/ 4 w 19"/>
                <a:gd name="T1" fmla="*/ 0 h 125"/>
                <a:gd name="T2" fmla="*/ 5 w 19"/>
                <a:gd name="T3" fmla="*/ 3 h 125"/>
                <a:gd name="T4" fmla="*/ 7 w 19"/>
                <a:gd name="T5" fmla="*/ 9 h 125"/>
                <a:gd name="T6" fmla="*/ 10 w 19"/>
                <a:gd name="T7" fmla="*/ 20 h 125"/>
                <a:gd name="T8" fmla="*/ 14 w 19"/>
                <a:gd name="T9" fmla="*/ 39 h 125"/>
                <a:gd name="T10" fmla="*/ 18 w 19"/>
                <a:gd name="T11" fmla="*/ 62 h 125"/>
                <a:gd name="T12" fmla="*/ 19 w 19"/>
                <a:gd name="T13" fmla="*/ 78 h 125"/>
                <a:gd name="T14" fmla="*/ 18 w 19"/>
                <a:gd name="T15" fmla="*/ 92 h 125"/>
                <a:gd name="T16" fmla="*/ 16 w 19"/>
                <a:gd name="T17" fmla="*/ 106 h 125"/>
                <a:gd name="T18" fmla="*/ 13 w 19"/>
                <a:gd name="T19" fmla="*/ 116 h 125"/>
                <a:gd name="T20" fmla="*/ 10 w 19"/>
                <a:gd name="T21" fmla="*/ 122 h 125"/>
                <a:gd name="T22" fmla="*/ 9 w 19"/>
                <a:gd name="T23" fmla="*/ 125 h 125"/>
                <a:gd name="T24" fmla="*/ 9 w 19"/>
                <a:gd name="T25" fmla="*/ 122 h 125"/>
                <a:gd name="T26" fmla="*/ 8 w 19"/>
                <a:gd name="T27" fmla="*/ 115 h 125"/>
                <a:gd name="T28" fmla="*/ 7 w 19"/>
                <a:gd name="T29" fmla="*/ 104 h 125"/>
                <a:gd name="T30" fmla="*/ 4 w 19"/>
                <a:gd name="T31" fmla="*/ 85 h 125"/>
                <a:gd name="T32" fmla="*/ 1 w 19"/>
                <a:gd name="T33" fmla="*/ 64 h 125"/>
                <a:gd name="T34" fmla="*/ 0 w 19"/>
                <a:gd name="T35" fmla="*/ 48 h 125"/>
                <a:gd name="T36" fmla="*/ 0 w 19"/>
                <a:gd name="T37" fmla="*/ 34 h 125"/>
                <a:gd name="T38" fmla="*/ 0 w 19"/>
                <a:gd name="T39" fmla="*/ 21 h 125"/>
                <a:gd name="T40" fmla="*/ 2 w 19"/>
                <a:gd name="T41" fmla="*/ 10 h 125"/>
                <a:gd name="T42" fmla="*/ 4 w 19"/>
                <a:gd name="T43" fmla="*/ 3 h 125"/>
                <a:gd name="T44" fmla="*/ 4 w 19"/>
                <a:gd name="T4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125">
                  <a:moveTo>
                    <a:pt x="4" y="0"/>
                  </a:moveTo>
                  <a:lnTo>
                    <a:pt x="5" y="3"/>
                  </a:lnTo>
                  <a:lnTo>
                    <a:pt x="7" y="9"/>
                  </a:lnTo>
                  <a:lnTo>
                    <a:pt x="10" y="20"/>
                  </a:lnTo>
                  <a:lnTo>
                    <a:pt x="14" y="39"/>
                  </a:lnTo>
                  <a:lnTo>
                    <a:pt x="18" y="62"/>
                  </a:lnTo>
                  <a:lnTo>
                    <a:pt x="19" y="78"/>
                  </a:lnTo>
                  <a:lnTo>
                    <a:pt x="18" y="92"/>
                  </a:lnTo>
                  <a:lnTo>
                    <a:pt x="16" y="106"/>
                  </a:lnTo>
                  <a:lnTo>
                    <a:pt x="13" y="116"/>
                  </a:lnTo>
                  <a:lnTo>
                    <a:pt x="10" y="122"/>
                  </a:lnTo>
                  <a:lnTo>
                    <a:pt x="9" y="125"/>
                  </a:lnTo>
                  <a:lnTo>
                    <a:pt x="9" y="122"/>
                  </a:lnTo>
                  <a:lnTo>
                    <a:pt x="8" y="115"/>
                  </a:lnTo>
                  <a:lnTo>
                    <a:pt x="7" y="104"/>
                  </a:lnTo>
                  <a:lnTo>
                    <a:pt x="4" y="85"/>
                  </a:lnTo>
                  <a:lnTo>
                    <a:pt x="1" y="64"/>
                  </a:lnTo>
                  <a:lnTo>
                    <a:pt x="0" y="48"/>
                  </a:lnTo>
                  <a:lnTo>
                    <a:pt x="0" y="34"/>
                  </a:lnTo>
                  <a:lnTo>
                    <a:pt x="0" y="21"/>
                  </a:lnTo>
                  <a:lnTo>
                    <a:pt x="2" y="10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Freeform 115"/>
            <p:cNvSpPr>
              <a:spLocks/>
            </p:cNvSpPr>
            <p:nvPr/>
          </p:nvSpPr>
          <p:spPr bwMode="auto">
            <a:xfrm>
              <a:off x="3635375" y="5505450"/>
              <a:ext cx="3175" cy="22225"/>
            </a:xfrm>
            <a:custGeom>
              <a:avLst/>
              <a:gdLst>
                <a:gd name="T0" fmla="*/ 6 w 20"/>
                <a:gd name="T1" fmla="*/ 0 h 123"/>
                <a:gd name="T2" fmla="*/ 7 w 20"/>
                <a:gd name="T3" fmla="*/ 3 h 123"/>
                <a:gd name="T4" fmla="*/ 9 w 20"/>
                <a:gd name="T5" fmla="*/ 9 h 123"/>
                <a:gd name="T6" fmla="*/ 12 w 20"/>
                <a:gd name="T7" fmla="*/ 19 h 123"/>
                <a:gd name="T8" fmla="*/ 16 w 20"/>
                <a:gd name="T9" fmla="*/ 39 h 123"/>
                <a:gd name="T10" fmla="*/ 20 w 20"/>
                <a:gd name="T11" fmla="*/ 61 h 123"/>
                <a:gd name="T12" fmla="*/ 20 w 20"/>
                <a:gd name="T13" fmla="*/ 77 h 123"/>
                <a:gd name="T14" fmla="*/ 20 w 20"/>
                <a:gd name="T15" fmla="*/ 93 h 123"/>
                <a:gd name="T16" fmla="*/ 18 w 20"/>
                <a:gd name="T17" fmla="*/ 105 h 123"/>
                <a:gd name="T18" fmla="*/ 15 w 20"/>
                <a:gd name="T19" fmla="*/ 115 h 123"/>
                <a:gd name="T20" fmla="*/ 12 w 20"/>
                <a:gd name="T21" fmla="*/ 121 h 123"/>
                <a:gd name="T22" fmla="*/ 11 w 20"/>
                <a:gd name="T23" fmla="*/ 123 h 123"/>
                <a:gd name="T24" fmla="*/ 11 w 20"/>
                <a:gd name="T25" fmla="*/ 121 h 123"/>
                <a:gd name="T26" fmla="*/ 10 w 20"/>
                <a:gd name="T27" fmla="*/ 114 h 123"/>
                <a:gd name="T28" fmla="*/ 8 w 20"/>
                <a:gd name="T29" fmla="*/ 104 h 123"/>
                <a:gd name="T30" fmla="*/ 6 w 20"/>
                <a:gd name="T31" fmla="*/ 85 h 123"/>
                <a:gd name="T32" fmla="*/ 4 w 20"/>
                <a:gd name="T33" fmla="*/ 63 h 123"/>
                <a:gd name="T34" fmla="*/ 1 w 20"/>
                <a:gd name="T35" fmla="*/ 48 h 123"/>
                <a:gd name="T36" fmla="*/ 0 w 20"/>
                <a:gd name="T37" fmla="*/ 32 h 123"/>
                <a:gd name="T38" fmla="*/ 3 w 20"/>
                <a:gd name="T39" fmla="*/ 20 h 123"/>
                <a:gd name="T40" fmla="*/ 4 w 20"/>
                <a:gd name="T41" fmla="*/ 10 h 123"/>
                <a:gd name="T42" fmla="*/ 5 w 20"/>
                <a:gd name="T43" fmla="*/ 3 h 123"/>
                <a:gd name="T44" fmla="*/ 6 w 20"/>
                <a:gd name="T4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123">
                  <a:moveTo>
                    <a:pt x="6" y="0"/>
                  </a:moveTo>
                  <a:lnTo>
                    <a:pt x="7" y="3"/>
                  </a:lnTo>
                  <a:lnTo>
                    <a:pt x="9" y="9"/>
                  </a:lnTo>
                  <a:lnTo>
                    <a:pt x="12" y="19"/>
                  </a:lnTo>
                  <a:lnTo>
                    <a:pt x="16" y="39"/>
                  </a:lnTo>
                  <a:lnTo>
                    <a:pt x="20" y="61"/>
                  </a:lnTo>
                  <a:lnTo>
                    <a:pt x="20" y="77"/>
                  </a:lnTo>
                  <a:lnTo>
                    <a:pt x="20" y="93"/>
                  </a:lnTo>
                  <a:lnTo>
                    <a:pt x="18" y="105"/>
                  </a:lnTo>
                  <a:lnTo>
                    <a:pt x="15" y="115"/>
                  </a:lnTo>
                  <a:lnTo>
                    <a:pt x="12" y="121"/>
                  </a:lnTo>
                  <a:lnTo>
                    <a:pt x="11" y="123"/>
                  </a:lnTo>
                  <a:lnTo>
                    <a:pt x="11" y="121"/>
                  </a:lnTo>
                  <a:lnTo>
                    <a:pt x="10" y="114"/>
                  </a:lnTo>
                  <a:lnTo>
                    <a:pt x="8" y="104"/>
                  </a:lnTo>
                  <a:lnTo>
                    <a:pt x="6" y="85"/>
                  </a:lnTo>
                  <a:lnTo>
                    <a:pt x="4" y="63"/>
                  </a:lnTo>
                  <a:lnTo>
                    <a:pt x="1" y="48"/>
                  </a:lnTo>
                  <a:lnTo>
                    <a:pt x="0" y="32"/>
                  </a:lnTo>
                  <a:lnTo>
                    <a:pt x="3" y="20"/>
                  </a:lnTo>
                  <a:lnTo>
                    <a:pt x="4" y="10"/>
                  </a:lnTo>
                  <a:lnTo>
                    <a:pt x="5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116"/>
            <p:cNvSpPr>
              <a:spLocks/>
            </p:cNvSpPr>
            <p:nvPr/>
          </p:nvSpPr>
          <p:spPr bwMode="auto">
            <a:xfrm>
              <a:off x="3719513" y="5507038"/>
              <a:ext cx="4762" cy="50800"/>
            </a:xfrm>
            <a:custGeom>
              <a:avLst/>
              <a:gdLst>
                <a:gd name="T0" fmla="*/ 19 w 30"/>
                <a:gd name="T1" fmla="*/ 0 h 289"/>
                <a:gd name="T2" fmla="*/ 19 w 30"/>
                <a:gd name="T3" fmla="*/ 3 h 289"/>
                <a:gd name="T4" fmla="*/ 19 w 30"/>
                <a:gd name="T5" fmla="*/ 12 h 289"/>
                <a:gd name="T6" fmla="*/ 19 w 30"/>
                <a:gd name="T7" fmla="*/ 27 h 289"/>
                <a:gd name="T8" fmla="*/ 18 w 30"/>
                <a:gd name="T9" fmla="*/ 46 h 289"/>
                <a:gd name="T10" fmla="*/ 16 w 30"/>
                <a:gd name="T11" fmla="*/ 66 h 289"/>
                <a:gd name="T12" fmla="*/ 17 w 30"/>
                <a:gd name="T13" fmla="*/ 77 h 289"/>
                <a:gd name="T14" fmla="*/ 20 w 30"/>
                <a:gd name="T15" fmla="*/ 89 h 289"/>
                <a:gd name="T16" fmla="*/ 24 w 30"/>
                <a:gd name="T17" fmla="*/ 106 h 289"/>
                <a:gd name="T18" fmla="*/ 25 w 30"/>
                <a:gd name="T19" fmla="*/ 125 h 289"/>
                <a:gd name="T20" fmla="*/ 27 w 30"/>
                <a:gd name="T21" fmla="*/ 143 h 289"/>
                <a:gd name="T22" fmla="*/ 28 w 30"/>
                <a:gd name="T23" fmla="*/ 171 h 289"/>
                <a:gd name="T24" fmla="*/ 29 w 30"/>
                <a:gd name="T25" fmla="*/ 196 h 289"/>
                <a:gd name="T26" fmla="*/ 30 w 30"/>
                <a:gd name="T27" fmla="*/ 222 h 289"/>
                <a:gd name="T28" fmla="*/ 30 w 30"/>
                <a:gd name="T29" fmla="*/ 243 h 289"/>
                <a:gd name="T30" fmla="*/ 30 w 30"/>
                <a:gd name="T31" fmla="*/ 262 h 289"/>
                <a:gd name="T32" fmla="*/ 30 w 30"/>
                <a:gd name="T33" fmla="*/ 277 h 289"/>
                <a:gd name="T34" fmla="*/ 30 w 30"/>
                <a:gd name="T35" fmla="*/ 286 h 289"/>
                <a:gd name="T36" fmla="*/ 30 w 30"/>
                <a:gd name="T37" fmla="*/ 289 h 289"/>
                <a:gd name="T38" fmla="*/ 23 w 30"/>
                <a:gd name="T39" fmla="*/ 243 h 289"/>
                <a:gd name="T40" fmla="*/ 19 w 30"/>
                <a:gd name="T41" fmla="*/ 214 h 289"/>
                <a:gd name="T42" fmla="*/ 15 w 30"/>
                <a:gd name="T43" fmla="*/ 180 h 289"/>
                <a:gd name="T44" fmla="*/ 11 w 30"/>
                <a:gd name="T45" fmla="*/ 144 h 289"/>
                <a:gd name="T46" fmla="*/ 8 w 30"/>
                <a:gd name="T47" fmla="*/ 117 h 289"/>
                <a:gd name="T48" fmla="*/ 4 w 30"/>
                <a:gd name="T49" fmla="*/ 92 h 289"/>
                <a:gd name="T50" fmla="*/ 1 w 30"/>
                <a:gd name="T51" fmla="*/ 80 h 289"/>
                <a:gd name="T52" fmla="*/ 0 w 30"/>
                <a:gd name="T53" fmla="*/ 66 h 289"/>
                <a:gd name="T54" fmla="*/ 2 w 30"/>
                <a:gd name="T55" fmla="*/ 54 h 289"/>
                <a:gd name="T56" fmla="*/ 4 w 30"/>
                <a:gd name="T57" fmla="*/ 43 h 289"/>
                <a:gd name="T58" fmla="*/ 10 w 30"/>
                <a:gd name="T59" fmla="*/ 25 h 289"/>
                <a:gd name="T60" fmla="*/ 15 w 30"/>
                <a:gd name="T61" fmla="*/ 12 h 289"/>
                <a:gd name="T62" fmla="*/ 16 w 30"/>
                <a:gd name="T63" fmla="*/ 7 h 289"/>
                <a:gd name="T64" fmla="*/ 18 w 30"/>
                <a:gd name="T65" fmla="*/ 4 h 289"/>
                <a:gd name="T66" fmla="*/ 18 w 30"/>
                <a:gd name="T67" fmla="*/ 2 h 289"/>
                <a:gd name="T68" fmla="*/ 19 w 30"/>
                <a:gd name="T69" fmla="*/ 0 h 289"/>
                <a:gd name="T70" fmla="*/ 19 w 30"/>
                <a:gd name="T71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289">
                  <a:moveTo>
                    <a:pt x="19" y="0"/>
                  </a:moveTo>
                  <a:lnTo>
                    <a:pt x="19" y="3"/>
                  </a:lnTo>
                  <a:lnTo>
                    <a:pt x="19" y="12"/>
                  </a:lnTo>
                  <a:lnTo>
                    <a:pt x="19" y="27"/>
                  </a:lnTo>
                  <a:lnTo>
                    <a:pt x="18" y="46"/>
                  </a:lnTo>
                  <a:lnTo>
                    <a:pt x="16" y="66"/>
                  </a:lnTo>
                  <a:lnTo>
                    <a:pt x="17" y="77"/>
                  </a:lnTo>
                  <a:lnTo>
                    <a:pt x="20" y="89"/>
                  </a:lnTo>
                  <a:lnTo>
                    <a:pt x="24" y="106"/>
                  </a:lnTo>
                  <a:lnTo>
                    <a:pt x="25" y="125"/>
                  </a:lnTo>
                  <a:lnTo>
                    <a:pt x="27" y="143"/>
                  </a:lnTo>
                  <a:lnTo>
                    <a:pt x="28" y="171"/>
                  </a:lnTo>
                  <a:lnTo>
                    <a:pt x="29" y="196"/>
                  </a:lnTo>
                  <a:lnTo>
                    <a:pt x="30" y="222"/>
                  </a:lnTo>
                  <a:lnTo>
                    <a:pt x="30" y="243"/>
                  </a:lnTo>
                  <a:lnTo>
                    <a:pt x="30" y="262"/>
                  </a:lnTo>
                  <a:lnTo>
                    <a:pt x="30" y="277"/>
                  </a:lnTo>
                  <a:lnTo>
                    <a:pt x="30" y="286"/>
                  </a:lnTo>
                  <a:lnTo>
                    <a:pt x="30" y="289"/>
                  </a:lnTo>
                  <a:lnTo>
                    <a:pt x="23" y="243"/>
                  </a:lnTo>
                  <a:lnTo>
                    <a:pt x="19" y="214"/>
                  </a:lnTo>
                  <a:lnTo>
                    <a:pt x="15" y="180"/>
                  </a:lnTo>
                  <a:lnTo>
                    <a:pt x="11" y="144"/>
                  </a:lnTo>
                  <a:lnTo>
                    <a:pt x="8" y="117"/>
                  </a:lnTo>
                  <a:lnTo>
                    <a:pt x="4" y="92"/>
                  </a:lnTo>
                  <a:lnTo>
                    <a:pt x="1" y="80"/>
                  </a:lnTo>
                  <a:lnTo>
                    <a:pt x="0" y="66"/>
                  </a:lnTo>
                  <a:lnTo>
                    <a:pt x="2" y="54"/>
                  </a:lnTo>
                  <a:lnTo>
                    <a:pt x="4" y="43"/>
                  </a:lnTo>
                  <a:lnTo>
                    <a:pt x="10" y="25"/>
                  </a:lnTo>
                  <a:lnTo>
                    <a:pt x="15" y="12"/>
                  </a:lnTo>
                  <a:lnTo>
                    <a:pt x="16" y="7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117"/>
            <p:cNvSpPr>
              <a:spLocks/>
            </p:cNvSpPr>
            <p:nvPr/>
          </p:nvSpPr>
          <p:spPr bwMode="auto">
            <a:xfrm>
              <a:off x="3757613" y="5510213"/>
              <a:ext cx="47625" cy="7938"/>
            </a:xfrm>
            <a:custGeom>
              <a:avLst/>
              <a:gdLst>
                <a:gd name="T0" fmla="*/ 87 w 270"/>
                <a:gd name="T1" fmla="*/ 0 h 42"/>
                <a:gd name="T2" fmla="*/ 113 w 270"/>
                <a:gd name="T3" fmla="*/ 0 h 42"/>
                <a:gd name="T4" fmla="*/ 139 w 270"/>
                <a:gd name="T5" fmla="*/ 5 h 42"/>
                <a:gd name="T6" fmla="*/ 152 w 270"/>
                <a:gd name="T7" fmla="*/ 9 h 42"/>
                <a:gd name="T8" fmla="*/ 164 w 270"/>
                <a:gd name="T9" fmla="*/ 15 h 42"/>
                <a:gd name="T10" fmla="*/ 175 w 270"/>
                <a:gd name="T11" fmla="*/ 20 h 42"/>
                <a:gd name="T12" fmla="*/ 187 w 270"/>
                <a:gd name="T13" fmla="*/ 23 h 42"/>
                <a:gd name="T14" fmla="*/ 198 w 270"/>
                <a:gd name="T15" fmla="*/ 27 h 42"/>
                <a:gd name="T16" fmla="*/ 207 w 270"/>
                <a:gd name="T17" fmla="*/ 30 h 42"/>
                <a:gd name="T18" fmla="*/ 219 w 270"/>
                <a:gd name="T19" fmla="*/ 31 h 42"/>
                <a:gd name="T20" fmla="*/ 228 w 270"/>
                <a:gd name="T21" fmla="*/ 32 h 42"/>
                <a:gd name="T22" fmla="*/ 246 w 270"/>
                <a:gd name="T23" fmla="*/ 34 h 42"/>
                <a:gd name="T24" fmla="*/ 259 w 270"/>
                <a:gd name="T25" fmla="*/ 38 h 42"/>
                <a:gd name="T26" fmla="*/ 264 w 270"/>
                <a:gd name="T27" fmla="*/ 39 h 42"/>
                <a:gd name="T28" fmla="*/ 267 w 270"/>
                <a:gd name="T29" fmla="*/ 40 h 42"/>
                <a:gd name="T30" fmla="*/ 269 w 270"/>
                <a:gd name="T31" fmla="*/ 41 h 42"/>
                <a:gd name="T32" fmla="*/ 270 w 270"/>
                <a:gd name="T33" fmla="*/ 42 h 42"/>
                <a:gd name="T34" fmla="*/ 267 w 270"/>
                <a:gd name="T35" fmla="*/ 41 h 42"/>
                <a:gd name="T36" fmla="*/ 259 w 270"/>
                <a:gd name="T37" fmla="*/ 40 h 42"/>
                <a:gd name="T38" fmla="*/ 246 w 270"/>
                <a:gd name="T39" fmla="*/ 40 h 42"/>
                <a:gd name="T40" fmla="*/ 228 w 270"/>
                <a:gd name="T41" fmla="*/ 42 h 42"/>
                <a:gd name="T42" fmla="*/ 215 w 270"/>
                <a:gd name="T43" fmla="*/ 42 h 42"/>
                <a:gd name="T44" fmla="*/ 199 w 270"/>
                <a:gd name="T45" fmla="*/ 41 h 42"/>
                <a:gd name="T46" fmla="*/ 182 w 270"/>
                <a:gd name="T47" fmla="*/ 37 h 42"/>
                <a:gd name="T48" fmla="*/ 166 w 270"/>
                <a:gd name="T49" fmla="*/ 33 h 42"/>
                <a:gd name="T50" fmla="*/ 150 w 270"/>
                <a:gd name="T51" fmla="*/ 26 h 42"/>
                <a:gd name="T52" fmla="*/ 135 w 270"/>
                <a:gd name="T53" fmla="*/ 22 h 42"/>
                <a:gd name="T54" fmla="*/ 111 w 270"/>
                <a:gd name="T55" fmla="*/ 17 h 42"/>
                <a:gd name="T56" fmla="*/ 87 w 270"/>
                <a:gd name="T57" fmla="*/ 16 h 42"/>
                <a:gd name="T58" fmla="*/ 64 w 270"/>
                <a:gd name="T59" fmla="*/ 13 h 42"/>
                <a:gd name="T60" fmla="*/ 44 w 270"/>
                <a:gd name="T61" fmla="*/ 13 h 42"/>
                <a:gd name="T62" fmla="*/ 25 w 270"/>
                <a:gd name="T63" fmla="*/ 12 h 42"/>
                <a:gd name="T64" fmla="*/ 12 w 270"/>
                <a:gd name="T65" fmla="*/ 11 h 42"/>
                <a:gd name="T66" fmla="*/ 3 w 270"/>
                <a:gd name="T67" fmla="*/ 11 h 42"/>
                <a:gd name="T68" fmla="*/ 0 w 270"/>
                <a:gd name="T69" fmla="*/ 10 h 42"/>
                <a:gd name="T70" fmla="*/ 3 w 270"/>
                <a:gd name="T71" fmla="*/ 10 h 42"/>
                <a:gd name="T72" fmla="*/ 12 w 270"/>
                <a:gd name="T73" fmla="*/ 8 h 42"/>
                <a:gd name="T74" fmla="*/ 25 w 270"/>
                <a:gd name="T75" fmla="*/ 6 h 42"/>
                <a:gd name="T76" fmla="*/ 43 w 270"/>
                <a:gd name="T77" fmla="*/ 4 h 42"/>
                <a:gd name="T78" fmla="*/ 56 w 270"/>
                <a:gd name="T79" fmla="*/ 2 h 42"/>
                <a:gd name="T80" fmla="*/ 72 w 270"/>
                <a:gd name="T81" fmla="*/ 0 h 42"/>
                <a:gd name="T82" fmla="*/ 87 w 270"/>
                <a:gd name="T8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0" h="42">
                  <a:moveTo>
                    <a:pt x="87" y="0"/>
                  </a:moveTo>
                  <a:lnTo>
                    <a:pt x="113" y="0"/>
                  </a:lnTo>
                  <a:lnTo>
                    <a:pt x="139" y="5"/>
                  </a:lnTo>
                  <a:lnTo>
                    <a:pt x="152" y="9"/>
                  </a:lnTo>
                  <a:lnTo>
                    <a:pt x="164" y="15"/>
                  </a:lnTo>
                  <a:lnTo>
                    <a:pt x="175" y="20"/>
                  </a:lnTo>
                  <a:lnTo>
                    <a:pt x="187" y="23"/>
                  </a:lnTo>
                  <a:lnTo>
                    <a:pt x="198" y="27"/>
                  </a:lnTo>
                  <a:lnTo>
                    <a:pt x="207" y="30"/>
                  </a:lnTo>
                  <a:lnTo>
                    <a:pt x="219" y="31"/>
                  </a:lnTo>
                  <a:lnTo>
                    <a:pt x="228" y="32"/>
                  </a:lnTo>
                  <a:lnTo>
                    <a:pt x="246" y="34"/>
                  </a:lnTo>
                  <a:lnTo>
                    <a:pt x="259" y="38"/>
                  </a:lnTo>
                  <a:lnTo>
                    <a:pt x="264" y="39"/>
                  </a:lnTo>
                  <a:lnTo>
                    <a:pt x="267" y="40"/>
                  </a:lnTo>
                  <a:lnTo>
                    <a:pt x="269" y="41"/>
                  </a:lnTo>
                  <a:lnTo>
                    <a:pt x="270" y="42"/>
                  </a:lnTo>
                  <a:lnTo>
                    <a:pt x="267" y="41"/>
                  </a:lnTo>
                  <a:lnTo>
                    <a:pt x="259" y="40"/>
                  </a:lnTo>
                  <a:lnTo>
                    <a:pt x="246" y="40"/>
                  </a:lnTo>
                  <a:lnTo>
                    <a:pt x="228" y="42"/>
                  </a:lnTo>
                  <a:lnTo>
                    <a:pt x="215" y="42"/>
                  </a:lnTo>
                  <a:lnTo>
                    <a:pt x="199" y="41"/>
                  </a:lnTo>
                  <a:lnTo>
                    <a:pt x="182" y="37"/>
                  </a:lnTo>
                  <a:lnTo>
                    <a:pt x="166" y="33"/>
                  </a:lnTo>
                  <a:lnTo>
                    <a:pt x="150" y="26"/>
                  </a:lnTo>
                  <a:lnTo>
                    <a:pt x="135" y="22"/>
                  </a:lnTo>
                  <a:lnTo>
                    <a:pt x="111" y="17"/>
                  </a:lnTo>
                  <a:lnTo>
                    <a:pt x="87" y="16"/>
                  </a:lnTo>
                  <a:lnTo>
                    <a:pt x="64" y="13"/>
                  </a:lnTo>
                  <a:lnTo>
                    <a:pt x="44" y="13"/>
                  </a:lnTo>
                  <a:lnTo>
                    <a:pt x="25" y="12"/>
                  </a:lnTo>
                  <a:lnTo>
                    <a:pt x="12" y="11"/>
                  </a:lnTo>
                  <a:lnTo>
                    <a:pt x="3" y="11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12" y="8"/>
                  </a:lnTo>
                  <a:lnTo>
                    <a:pt x="25" y="6"/>
                  </a:lnTo>
                  <a:lnTo>
                    <a:pt x="43" y="4"/>
                  </a:lnTo>
                  <a:lnTo>
                    <a:pt x="56" y="2"/>
                  </a:lnTo>
                  <a:lnTo>
                    <a:pt x="72" y="0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118"/>
            <p:cNvSpPr>
              <a:spLocks/>
            </p:cNvSpPr>
            <p:nvPr/>
          </p:nvSpPr>
          <p:spPr bwMode="auto">
            <a:xfrm>
              <a:off x="3586163" y="5483225"/>
              <a:ext cx="47625" cy="6350"/>
            </a:xfrm>
            <a:custGeom>
              <a:avLst/>
              <a:gdLst>
                <a:gd name="T0" fmla="*/ 136 w 270"/>
                <a:gd name="T1" fmla="*/ 0 h 39"/>
                <a:gd name="T2" fmla="*/ 163 w 270"/>
                <a:gd name="T3" fmla="*/ 1 h 39"/>
                <a:gd name="T4" fmla="*/ 176 w 270"/>
                <a:gd name="T5" fmla="*/ 4 h 39"/>
                <a:gd name="T6" fmla="*/ 188 w 270"/>
                <a:gd name="T7" fmla="*/ 7 h 39"/>
                <a:gd name="T8" fmla="*/ 204 w 270"/>
                <a:gd name="T9" fmla="*/ 11 h 39"/>
                <a:gd name="T10" fmla="*/ 217 w 270"/>
                <a:gd name="T11" fmla="*/ 17 h 39"/>
                <a:gd name="T12" fmla="*/ 231 w 270"/>
                <a:gd name="T13" fmla="*/ 21 h 39"/>
                <a:gd name="T14" fmla="*/ 243 w 270"/>
                <a:gd name="T15" fmla="*/ 27 h 39"/>
                <a:gd name="T16" fmla="*/ 255 w 270"/>
                <a:gd name="T17" fmla="*/ 32 h 39"/>
                <a:gd name="T18" fmla="*/ 263 w 270"/>
                <a:gd name="T19" fmla="*/ 36 h 39"/>
                <a:gd name="T20" fmla="*/ 268 w 270"/>
                <a:gd name="T21" fmla="*/ 38 h 39"/>
                <a:gd name="T22" fmla="*/ 270 w 270"/>
                <a:gd name="T23" fmla="*/ 39 h 39"/>
                <a:gd name="T24" fmla="*/ 267 w 270"/>
                <a:gd name="T25" fmla="*/ 39 h 39"/>
                <a:gd name="T26" fmla="*/ 259 w 270"/>
                <a:gd name="T27" fmla="*/ 37 h 39"/>
                <a:gd name="T28" fmla="*/ 245 w 270"/>
                <a:gd name="T29" fmla="*/ 35 h 39"/>
                <a:gd name="T30" fmla="*/ 228 w 270"/>
                <a:gd name="T31" fmla="*/ 32 h 39"/>
                <a:gd name="T32" fmla="*/ 207 w 270"/>
                <a:gd name="T33" fmla="*/ 26 h 39"/>
                <a:gd name="T34" fmla="*/ 185 w 270"/>
                <a:gd name="T35" fmla="*/ 21 h 39"/>
                <a:gd name="T36" fmla="*/ 161 w 270"/>
                <a:gd name="T37" fmla="*/ 17 h 39"/>
                <a:gd name="T38" fmla="*/ 136 w 270"/>
                <a:gd name="T39" fmla="*/ 17 h 39"/>
                <a:gd name="T40" fmla="*/ 120 w 270"/>
                <a:gd name="T41" fmla="*/ 17 h 39"/>
                <a:gd name="T42" fmla="*/ 103 w 270"/>
                <a:gd name="T43" fmla="*/ 19 h 39"/>
                <a:gd name="T44" fmla="*/ 87 w 270"/>
                <a:gd name="T45" fmla="*/ 20 h 39"/>
                <a:gd name="T46" fmla="*/ 69 w 270"/>
                <a:gd name="T47" fmla="*/ 20 h 39"/>
                <a:gd name="T48" fmla="*/ 55 w 270"/>
                <a:gd name="T49" fmla="*/ 17 h 39"/>
                <a:gd name="T50" fmla="*/ 42 w 270"/>
                <a:gd name="T51" fmla="*/ 13 h 39"/>
                <a:gd name="T52" fmla="*/ 25 w 270"/>
                <a:gd name="T53" fmla="*/ 8 h 39"/>
                <a:gd name="T54" fmla="*/ 12 w 270"/>
                <a:gd name="T55" fmla="*/ 5 h 39"/>
                <a:gd name="T56" fmla="*/ 3 w 270"/>
                <a:gd name="T57" fmla="*/ 3 h 39"/>
                <a:gd name="T58" fmla="*/ 0 w 270"/>
                <a:gd name="T59" fmla="*/ 3 h 39"/>
                <a:gd name="T60" fmla="*/ 1 w 270"/>
                <a:gd name="T61" fmla="*/ 3 h 39"/>
                <a:gd name="T62" fmla="*/ 4 w 270"/>
                <a:gd name="T63" fmla="*/ 3 h 39"/>
                <a:gd name="T64" fmla="*/ 7 w 270"/>
                <a:gd name="T65" fmla="*/ 3 h 39"/>
                <a:gd name="T66" fmla="*/ 12 w 270"/>
                <a:gd name="T67" fmla="*/ 2 h 39"/>
                <a:gd name="T68" fmla="*/ 20 w 270"/>
                <a:gd name="T69" fmla="*/ 2 h 39"/>
                <a:gd name="T70" fmla="*/ 32 w 270"/>
                <a:gd name="T71" fmla="*/ 2 h 39"/>
                <a:gd name="T72" fmla="*/ 43 w 270"/>
                <a:gd name="T73" fmla="*/ 4 h 39"/>
                <a:gd name="T74" fmla="*/ 57 w 270"/>
                <a:gd name="T75" fmla="*/ 6 h 39"/>
                <a:gd name="T76" fmla="*/ 71 w 270"/>
                <a:gd name="T77" fmla="*/ 6 h 39"/>
                <a:gd name="T78" fmla="*/ 87 w 270"/>
                <a:gd name="T79" fmla="*/ 5 h 39"/>
                <a:gd name="T80" fmla="*/ 101 w 270"/>
                <a:gd name="T81" fmla="*/ 4 h 39"/>
                <a:gd name="T82" fmla="*/ 119 w 270"/>
                <a:gd name="T83" fmla="*/ 1 h 39"/>
                <a:gd name="T84" fmla="*/ 136 w 270"/>
                <a:gd name="T8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0" h="39">
                  <a:moveTo>
                    <a:pt x="136" y="0"/>
                  </a:moveTo>
                  <a:lnTo>
                    <a:pt x="163" y="1"/>
                  </a:lnTo>
                  <a:lnTo>
                    <a:pt x="176" y="4"/>
                  </a:lnTo>
                  <a:lnTo>
                    <a:pt x="188" y="7"/>
                  </a:lnTo>
                  <a:lnTo>
                    <a:pt x="204" y="11"/>
                  </a:lnTo>
                  <a:lnTo>
                    <a:pt x="217" y="17"/>
                  </a:lnTo>
                  <a:lnTo>
                    <a:pt x="231" y="21"/>
                  </a:lnTo>
                  <a:lnTo>
                    <a:pt x="243" y="27"/>
                  </a:lnTo>
                  <a:lnTo>
                    <a:pt x="255" y="32"/>
                  </a:lnTo>
                  <a:lnTo>
                    <a:pt x="263" y="36"/>
                  </a:lnTo>
                  <a:lnTo>
                    <a:pt x="268" y="38"/>
                  </a:lnTo>
                  <a:lnTo>
                    <a:pt x="270" y="39"/>
                  </a:lnTo>
                  <a:lnTo>
                    <a:pt x="267" y="39"/>
                  </a:lnTo>
                  <a:lnTo>
                    <a:pt x="259" y="37"/>
                  </a:lnTo>
                  <a:lnTo>
                    <a:pt x="245" y="35"/>
                  </a:lnTo>
                  <a:lnTo>
                    <a:pt x="228" y="32"/>
                  </a:lnTo>
                  <a:lnTo>
                    <a:pt x="207" y="26"/>
                  </a:lnTo>
                  <a:lnTo>
                    <a:pt x="185" y="21"/>
                  </a:lnTo>
                  <a:lnTo>
                    <a:pt x="161" y="17"/>
                  </a:lnTo>
                  <a:lnTo>
                    <a:pt x="136" y="17"/>
                  </a:lnTo>
                  <a:lnTo>
                    <a:pt x="120" y="17"/>
                  </a:lnTo>
                  <a:lnTo>
                    <a:pt x="103" y="19"/>
                  </a:lnTo>
                  <a:lnTo>
                    <a:pt x="87" y="20"/>
                  </a:lnTo>
                  <a:lnTo>
                    <a:pt x="69" y="20"/>
                  </a:lnTo>
                  <a:lnTo>
                    <a:pt x="55" y="17"/>
                  </a:lnTo>
                  <a:lnTo>
                    <a:pt x="42" y="13"/>
                  </a:lnTo>
                  <a:lnTo>
                    <a:pt x="25" y="8"/>
                  </a:lnTo>
                  <a:lnTo>
                    <a:pt x="12" y="5"/>
                  </a:lnTo>
                  <a:lnTo>
                    <a:pt x="3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4" y="3"/>
                  </a:lnTo>
                  <a:lnTo>
                    <a:pt x="7" y="3"/>
                  </a:lnTo>
                  <a:lnTo>
                    <a:pt x="12" y="2"/>
                  </a:lnTo>
                  <a:lnTo>
                    <a:pt x="20" y="2"/>
                  </a:lnTo>
                  <a:lnTo>
                    <a:pt x="32" y="2"/>
                  </a:lnTo>
                  <a:lnTo>
                    <a:pt x="43" y="4"/>
                  </a:lnTo>
                  <a:lnTo>
                    <a:pt x="57" y="6"/>
                  </a:lnTo>
                  <a:lnTo>
                    <a:pt x="71" y="6"/>
                  </a:lnTo>
                  <a:lnTo>
                    <a:pt x="87" y="5"/>
                  </a:lnTo>
                  <a:lnTo>
                    <a:pt x="101" y="4"/>
                  </a:lnTo>
                  <a:lnTo>
                    <a:pt x="119" y="1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9" name="Group 838"/>
          <p:cNvGrpSpPr/>
          <p:nvPr/>
        </p:nvGrpSpPr>
        <p:grpSpPr>
          <a:xfrm>
            <a:off x="4401589" y="5064125"/>
            <a:ext cx="573088" cy="419100"/>
            <a:chOff x="4354513" y="5064125"/>
            <a:chExt cx="573088" cy="419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9" name="Freeform 123"/>
            <p:cNvSpPr>
              <a:spLocks/>
            </p:cNvSpPr>
            <p:nvPr/>
          </p:nvSpPr>
          <p:spPr bwMode="auto">
            <a:xfrm>
              <a:off x="4354513" y="5137150"/>
              <a:ext cx="573088" cy="346075"/>
            </a:xfrm>
            <a:custGeom>
              <a:avLst/>
              <a:gdLst>
                <a:gd name="T0" fmla="*/ 940 w 3245"/>
                <a:gd name="T1" fmla="*/ 7 h 1963"/>
                <a:gd name="T2" fmla="*/ 1023 w 3245"/>
                <a:gd name="T3" fmla="*/ 35 h 1963"/>
                <a:gd name="T4" fmla="*/ 1134 w 3245"/>
                <a:gd name="T5" fmla="*/ 85 h 1963"/>
                <a:gd name="T6" fmla="*/ 1268 w 3245"/>
                <a:gd name="T7" fmla="*/ 166 h 1963"/>
                <a:gd name="T8" fmla="*/ 1397 w 3245"/>
                <a:gd name="T9" fmla="*/ 273 h 1963"/>
                <a:gd name="T10" fmla="*/ 1502 w 3245"/>
                <a:gd name="T11" fmla="*/ 388 h 1963"/>
                <a:gd name="T12" fmla="*/ 1586 w 3245"/>
                <a:gd name="T13" fmla="*/ 509 h 1963"/>
                <a:gd name="T14" fmla="*/ 1681 w 3245"/>
                <a:gd name="T15" fmla="*/ 695 h 1963"/>
                <a:gd name="T16" fmla="*/ 1765 w 3245"/>
                <a:gd name="T17" fmla="*/ 960 h 1963"/>
                <a:gd name="T18" fmla="*/ 1849 w 3245"/>
                <a:gd name="T19" fmla="*/ 976 h 1963"/>
                <a:gd name="T20" fmla="*/ 2035 w 3245"/>
                <a:gd name="T21" fmla="*/ 937 h 1963"/>
                <a:gd name="T22" fmla="*/ 2219 w 3245"/>
                <a:gd name="T23" fmla="*/ 963 h 1963"/>
                <a:gd name="T24" fmla="*/ 2434 w 3245"/>
                <a:gd name="T25" fmla="*/ 1096 h 1963"/>
                <a:gd name="T26" fmla="*/ 2670 w 3245"/>
                <a:gd name="T27" fmla="*/ 1294 h 1963"/>
                <a:gd name="T28" fmla="*/ 2858 w 3245"/>
                <a:gd name="T29" fmla="*/ 1518 h 1963"/>
                <a:gd name="T30" fmla="*/ 2975 w 3245"/>
                <a:gd name="T31" fmla="*/ 1663 h 1963"/>
                <a:gd name="T32" fmla="*/ 3083 w 3245"/>
                <a:gd name="T33" fmla="*/ 1780 h 1963"/>
                <a:gd name="T34" fmla="*/ 3208 w 3245"/>
                <a:gd name="T35" fmla="*/ 1918 h 1963"/>
                <a:gd name="T36" fmla="*/ 2355 w 3245"/>
                <a:gd name="T37" fmla="*/ 1859 h 1963"/>
                <a:gd name="T38" fmla="*/ 2183 w 3245"/>
                <a:gd name="T39" fmla="*/ 1712 h 1963"/>
                <a:gd name="T40" fmla="*/ 1970 w 3245"/>
                <a:gd name="T41" fmla="*/ 1641 h 1963"/>
                <a:gd name="T42" fmla="*/ 1629 w 3245"/>
                <a:gd name="T43" fmla="*/ 1632 h 1963"/>
                <a:gd name="T44" fmla="*/ 1305 w 3245"/>
                <a:gd name="T45" fmla="*/ 1634 h 1963"/>
                <a:gd name="T46" fmla="*/ 1103 w 3245"/>
                <a:gd name="T47" fmla="*/ 1582 h 1963"/>
                <a:gd name="T48" fmla="*/ 954 w 3245"/>
                <a:gd name="T49" fmla="*/ 1520 h 1963"/>
                <a:gd name="T50" fmla="*/ 674 w 3245"/>
                <a:gd name="T51" fmla="*/ 1450 h 1963"/>
                <a:gd name="T52" fmla="*/ 376 w 3245"/>
                <a:gd name="T53" fmla="*/ 1370 h 1963"/>
                <a:gd name="T54" fmla="*/ 249 w 3245"/>
                <a:gd name="T55" fmla="*/ 1328 h 1963"/>
                <a:gd name="T56" fmla="*/ 139 w 3245"/>
                <a:gd name="T57" fmla="*/ 1283 h 1963"/>
                <a:gd name="T58" fmla="*/ 51 w 3245"/>
                <a:gd name="T59" fmla="*/ 1251 h 1963"/>
                <a:gd name="T60" fmla="*/ 13 w 3245"/>
                <a:gd name="T61" fmla="*/ 1235 h 1963"/>
                <a:gd name="T62" fmla="*/ 1 w 3245"/>
                <a:gd name="T63" fmla="*/ 1172 h 1963"/>
                <a:gd name="T64" fmla="*/ 47 w 3245"/>
                <a:gd name="T65" fmla="*/ 1109 h 1963"/>
                <a:gd name="T66" fmla="*/ 124 w 3245"/>
                <a:gd name="T67" fmla="*/ 1081 h 1963"/>
                <a:gd name="T68" fmla="*/ 162 w 3245"/>
                <a:gd name="T69" fmla="*/ 1080 h 1963"/>
                <a:gd name="T70" fmla="*/ 228 w 3245"/>
                <a:gd name="T71" fmla="*/ 1049 h 1963"/>
                <a:gd name="T72" fmla="*/ 286 w 3245"/>
                <a:gd name="T73" fmla="*/ 1046 h 1963"/>
                <a:gd name="T74" fmla="*/ 349 w 3245"/>
                <a:gd name="T75" fmla="*/ 1061 h 1963"/>
                <a:gd name="T76" fmla="*/ 733 w 3245"/>
                <a:gd name="T77" fmla="*/ 1110 h 1963"/>
                <a:gd name="T78" fmla="*/ 817 w 3245"/>
                <a:gd name="T79" fmla="*/ 1121 h 1963"/>
                <a:gd name="T80" fmla="*/ 941 w 3245"/>
                <a:gd name="T81" fmla="*/ 1144 h 1963"/>
                <a:gd name="T82" fmla="*/ 1075 w 3245"/>
                <a:gd name="T83" fmla="*/ 1166 h 1963"/>
                <a:gd name="T84" fmla="*/ 1184 w 3245"/>
                <a:gd name="T85" fmla="*/ 1175 h 1963"/>
                <a:gd name="T86" fmla="*/ 1237 w 3245"/>
                <a:gd name="T87" fmla="*/ 1162 h 1963"/>
                <a:gd name="T88" fmla="*/ 1122 w 3245"/>
                <a:gd name="T89" fmla="*/ 1140 h 1963"/>
                <a:gd name="T90" fmla="*/ 1023 w 3245"/>
                <a:gd name="T91" fmla="*/ 1093 h 1963"/>
                <a:gd name="T92" fmla="*/ 969 w 3245"/>
                <a:gd name="T93" fmla="*/ 1046 h 1963"/>
                <a:gd name="T94" fmla="*/ 1005 w 3245"/>
                <a:gd name="T95" fmla="*/ 993 h 1963"/>
                <a:gd name="T96" fmla="*/ 1106 w 3245"/>
                <a:gd name="T97" fmla="*/ 964 h 1963"/>
                <a:gd name="T98" fmla="*/ 1371 w 3245"/>
                <a:gd name="T99" fmla="*/ 980 h 1963"/>
                <a:gd name="T100" fmla="*/ 1605 w 3245"/>
                <a:gd name="T101" fmla="*/ 1027 h 1963"/>
                <a:gd name="T102" fmla="*/ 1694 w 3245"/>
                <a:gd name="T103" fmla="*/ 930 h 1963"/>
                <a:gd name="T104" fmla="*/ 1633 w 3245"/>
                <a:gd name="T105" fmla="*/ 714 h 1963"/>
                <a:gd name="T106" fmla="*/ 1551 w 3245"/>
                <a:gd name="T107" fmla="*/ 530 h 1963"/>
                <a:gd name="T108" fmla="*/ 1475 w 3245"/>
                <a:gd name="T109" fmla="*/ 409 h 1963"/>
                <a:gd name="T110" fmla="*/ 1379 w 3245"/>
                <a:gd name="T111" fmla="*/ 293 h 1963"/>
                <a:gd name="T112" fmla="*/ 1257 w 3245"/>
                <a:gd name="T113" fmla="*/ 181 h 1963"/>
                <a:gd name="T114" fmla="*/ 1129 w 3245"/>
                <a:gd name="T115" fmla="*/ 95 h 1963"/>
                <a:gd name="T116" fmla="*/ 1021 w 3245"/>
                <a:gd name="T117" fmla="*/ 40 h 1963"/>
                <a:gd name="T118" fmla="*/ 940 w 3245"/>
                <a:gd name="T119" fmla="*/ 8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45" h="1963">
                  <a:moveTo>
                    <a:pt x="921" y="0"/>
                  </a:moveTo>
                  <a:lnTo>
                    <a:pt x="923" y="1"/>
                  </a:lnTo>
                  <a:lnTo>
                    <a:pt x="930" y="3"/>
                  </a:lnTo>
                  <a:lnTo>
                    <a:pt x="940" y="7"/>
                  </a:lnTo>
                  <a:lnTo>
                    <a:pt x="956" y="12"/>
                  </a:lnTo>
                  <a:lnTo>
                    <a:pt x="975" y="18"/>
                  </a:lnTo>
                  <a:lnTo>
                    <a:pt x="998" y="26"/>
                  </a:lnTo>
                  <a:lnTo>
                    <a:pt x="1023" y="35"/>
                  </a:lnTo>
                  <a:lnTo>
                    <a:pt x="1052" y="46"/>
                  </a:lnTo>
                  <a:lnTo>
                    <a:pt x="1082" y="61"/>
                  </a:lnTo>
                  <a:lnTo>
                    <a:pt x="1108" y="72"/>
                  </a:lnTo>
                  <a:lnTo>
                    <a:pt x="1134" y="85"/>
                  </a:lnTo>
                  <a:lnTo>
                    <a:pt x="1161" y="100"/>
                  </a:lnTo>
                  <a:lnTo>
                    <a:pt x="1189" y="116"/>
                  </a:lnTo>
                  <a:lnTo>
                    <a:pt x="1228" y="139"/>
                  </a:lnTo>
                  <a:lnTo>
                    <a:pt x="1268" y="166"/>
                  </a:lnTo>
                  <a:lnTo>
                    <a:pt x="1308" y="195"/>
                  </a:lnTo>
                  <a:lnTo>
                    <a:pt x="1338" y="220"/>
                  </a:lnTo>
                  <a:lnTo>
                    <a:pt x="1369" y="246"/>
                  </a:lnTo>
                  <a:lnTo>
                    <a:pt x="1397" y="273"/>
                  </a:lnTo>
                  <a:lnTo>
                    <a:pt x="1427" y="302"/>
                  </a:lnTo>
                  <a:lnTo>
                    <a:pt x="1456" y="333"/>
                  </a:lnTo>
                  <a:lnTo>
                    <a:pt x="1484" y="365"/>
                  </a:lnTo>
                  <a:lnTo>
                    <a:pt x="1502" y="388"/>
                  </a:lnTo>
                  <a:lnTo>
                    <a:pt x="1521" y="411"/>
                  </a:lnTo>
                  <a:lnTo>
                    <a:pt x="1537" y="434"/>
                  </a:lnTo>
                  <a:lnTo>
                    <a:pt x="1563" y="471"/>
                  </a:lnTo>
                  <a:lnTo>
                    <a:pt x="1586" y="509"/>
                  </a:lnTo>
                  <a:lnTo>
                    <a:pt x="1610" y="547"/>
                  </a:lnTo>
                  <a:lnTo>
                    <a:pt x="1630" y="587"/>
                  </a:lnTo>
                  <a:lnTo>
                    <a:pt x="1658" y="640"/>
                  </a:lnTo>
                  <a:lnTo>
                    <a:pt x="1681" y="695"/>
                  </a:lnTo>
                  <a:lnTo>
                    <a:pt x="1703" y="751"/>
                  </a:lnTo>
                  <a:lnTo>
                    <a:pt x="1731" y="834"/>
                  </a:lnTo>
                  <a:lnTo>
                    <a:pt x="1754" y="916"/>
                  </a:lnTo>
                  <a:lnTo>
                    <a:pt x="1765" y="960"/>
                  </a:lnTo>
                  <a:lnTo>
                    <a:pt x="1772" y="1004"/>
                  </a:lnTo>
                  <a:lnTo>
                    <a:pt x="1788" y="998"/>
                  </a:lnTo>
                  <a:lnTo>
                    <a:pt x="1803" y="993"/>
                  </a:lnTo>
                  <a:lnTo>
                    <a:pt x="1849" y="976"/>
                  </a:lnTo>
                  <a:lnTo>
                    <a:pt x="1895" y="961"/>
                  </a:lnTo>
                  <a:lnTo>
                    <a:pt x="1942" y="950"/>
                  </a:lnTo>
                  <a:lnTo>
                    <a:pt x="1988" y="941"/>
                  </a:lnTo>
                  <a:lnTo>
                    <a:pt x="2035" y="937"/>
                  </a:lnTo>
                  <a:lnTo>
                    <a:pt x="2082" y="936"/>
                  </a:lnTo>
                  <a:lnTo>
                    <a:pt x="2128" y="940"/>
                  </a:lnTo>
                  <a:lnTo>
                    <a:pt x="2174" y="949"/>
                  </a:lnTo>
                  <a:lnTo>
                    <a:pt x="2219" y="963"/>
                  </a:lnTo>
                  <a:lnTo>
                    <a:pt x="2263" y="982"/>
                  </a:lnTo>
                  <a:lnTo>
                    <a:pt x="2306" y="1008"/>
                  </a:lnTo>
                  <a:lnTo>
                    <a:pt x="2370" y="1051"/>
                  </a:lnTo>
                  <a:lnTo>
                    <a:pt x="2434" y="1096"/>
                  </a:lnTo>
                  <a:lnTo>
                    <a:pt x="2495" y="1142"/>
                  </a:lnTo>
                  <a:lnTo>
                    <a:pt x="2555" y="1191"/>
                  </a:lnTo>
                  <a:lnTo>
                    <a:pt x="2614" y="1242"/>
                  </a:lnTo>
                  <a:lnTo>
                    <a:pt x="2670" y="1294"/>
                  </a:lnTo>
                  <a:lnTo>
                    <a:pt x="2724" y="1350"/>
                  </a:lnTo>
                  <a:lnTo>
                    <a:pt x="2775" y="1410"/>
                  </a:lnTo>
                  <a:lnTo>
                    <a:pt x="2824" y="1472"/>
                  </a:lnTo>
                  <a:lnTo>
                    <a:pt x="2858" y="1518"/>
                  </a:lnTo>
                  <a:lnTo>
                    <a:pt x="2890" y="1559"/>
                  </a:lnTo>
                  <a:lnTo>
                    <a:pt x="2919" y="1596"/>
                  </a:lnTo>
                  <a:lnTo>
                    <a:pt x="2948" y="1631"/>
                  </a:lnTo>
                  <a:lnTo>
                    <a:pt x="2975" y="1663"/>
                  </a:lnTo>
                  <a:lnTo>
                    <a:pt x="3002" y="1693"/>
                  </a:lnTo>
                  <a:lnTo>
                    <a:pt x="3028" y="1722"/>
                  </a:lnTo>
                  <a:lnTo>
                    <a:pt x="3056" y="1751"/>
                  </a:lnTo>
                  <a:lnTo>
                    <a:pt x="3083" y="1780"/>
                  </a:lnTo>
                  <a:lnTo>
                    <a:pt x="3112" y="1811"/>
                  </a:lnTo>
                  <a:lnTo>
                    <a:pt x="3142" y="1844"/>
                  </a:lnTo>
                  <a:lnTo>
                    <a:pt x="3173" y="1879"/>
                  </a:lnTo>
                  <a:lnTo>
                    <a:pt x="3208" y="1918"/>
                  </a:lnTo>
                  <a:lnTo>
                    <a:pt x="3245" y="1961"/>
                  </a:lnTo>
                  <a:lnTo>
                    <a:pt x="2426" y="1963"/>
                  </a:lnTo>
                  <a:lnTo>
                    <a:pt x="2392" y="1909"/>
                  </a:lnTo>
                  <a:lnTo>
                    <a:pt x="2355" y="1859"/>
                  </a:lnTo>
                  <a:lnTo>
                    <a:pt x="2316" y="1815"/>
                  </a:lnTo>
                  <a:lnTo>
                    <a:pt x="2275" y="1775"/>
                  </a:lnTo>
                  <a:lnTo>
                    <a:pt x="2230" y="1741"/>
                  </a:lnTo>
                  <a:lnTo>
                    <a:pt x="2183" y="1712"/>
                  </a:lnTo>
                  <a:lnTo>
                    <a:pt x="2133" y="1688"/>
                  </a:lnTo>
                  <a:lnTo>
                    <a:pt x="2081" y="1668"/>
                  </a:lnTo>
                  <a:lnTo>
                    <a:pt x="2027" y="1652"/>
                  </a:lnTo>
                  <a:lnTo>
                    <a:pt x="1970" y="1641"/>
                  </a:lnTo>
                  <a:lnTo>
                    <a:pt x="1909" y="1635"/>
                  </a:lnTo>
                  <a:lnTo>
                    <a:pt x="1847" y="1633"/>
                  </a:lnTo>
                  <a:lnTo>
                    <a:pt x="1738" y="1633"/>
                  </a:lnTo>
                  <a:lnTo>
                    <a:pt x="1629" y="1632"/>
                  </a:lnTo>
                  <a:lnTo>
                    <a:pt x="1521" y="1632"/>
                  </a:lnTo>
                  <a:lnTo>
                    <a:pt x="1412" y="1635"/>
                  </a:lnTo>
                  <a:lnTo>
                    <a:pt x="1358" y="1636"/>
                  </a:lnTo>
                  <a:lnTo>
                    <a:pt x="1305" y="1634"/>
                  </a:lnTo>
                  <a:lnTo>
                    <a:pt x="1253" y="1627"/>
                  </a:lnTo>
                  <a:lnTo>
                    <a:pt x="1202" y="1616"/>
                  </a:lnTo>
                  <a:lnTo>
                    <a:pt x="1152" y="1602"/>
                  </a:lnTo>
                  <a:lnTo>
                    <a:pt x="1103" y="1582"/>
                  </a:lnTo>
                  <a:lnTo>
                    <a:pt x="1055" y="1557"/>
                  </a:lnTo>
                  <a:lnTo>
                    <a:pt x="1022" y="1542"/>
                  </a:lnTo>
                  <a:lnTo>
                    <a:pt x="988" y="1529"/>
                  </a:lnTo>
                  <a:lnTo>
                    <a:pt x="954" y="1520"/>
                  </a:lnTo>
                  <a:lnTo>
                    <a:pt x="919" y="1512"/>
                  </a:lnTo>
                  <a:lnTo>
                    <a:pt x="884" y="1504"/>
                  </a:lnTo>
                  <a:lnTo>
                    <a:pt x="779" y="1478"/>
                  </a:lnTo>
                  <a:lnTo>
                    <a:pt x="674" y="1450"/>
                  </a:lnTo>
                  <a:lnTo>
                    <a:pt x="570" y="1421"/>
                  </a:lnTo>
                  <a:lnTo>
                    <a:pt x="465" y="1394"/>
                  </a:lnTo>
                  <a:lnTo>
                    <a:pt x="418" y="1381"/>
                  </a:lnTo>
                  <a:lnTo>
                    <a:pt x="376" y="1370"/>
                  </a:lnTo>
                  <a:lnTo>
                    <a:pt x="340" y="1359"/>
                  </a:lnTo>
                  <a:lnTo>
                    <a:pt x="307" y="1349"/>
                  </a:lnTo>
                  <a:lnTo>
                    <a:pt x="277" y="1339"/>
                  </a:lnTo>
                  <a:lnTo>
                    <a:pt x="249" y="1328"/>
                  </a:lnTo>
                  <a:lnTo>
                    <a:pt x="221" y="1317"/>
                  </a:lnTo>
                  <a:lnTo>
                    <a:pt x="195" y="1307"/>
                  </a:lnTo>
                  <a:lnTo>
                    <a:pt x="167" y="1295"/>
                  </a:lnTo>
                  <a:lnTo>
                    <a:pt x="139" y="1283"/>
                  </a:lnTo>
                  <a:lnTo>
                    <a:pt x="107" y="1270"/>
                  </a:lnTo>
                  <a:lnTo>
                    <a:pt x="72" y="1256"/>
                  </a:lnTo>
                  <a:lnTo>
                    <a:pt x="62" y="1253"/>
                  </a:lnTo>
                  <a:lnTo>
                    <a:pt x="51" y="1251"/>
                  </a:lnTo>
                  <a:lnTo>
                    <a:pt x="41" y="1249"/>
                  </a:lnTo>
                  <a:lnTo>
                    <a:pt x="31" y="1247"/>
                  </a:lnTo>
                  <a:lnTo>
                    <a:pt x="21" y="1242"/>
                  </a:lnTo>
                  <a:lnTo>
                    <a:pt x="13" y="1235"/>
                  </a:lnTo>
                  <a:lnTo>
                    <a:pt x="8" y="1224"/>
                  </a:lnTo>
                  <a:lnTo>
                    <a:pt x="2" y="1206"/>
                  </a:lnTo>
                  <a:lnTo>
                    <a:pt x="0" y="1190"/>
                  </a:lnTo>
                  <a:lnTo>
                    <a:pt x="1" y="1172"/>
                  </a:lnTo>
                  <a:lnTo>
                    <a:pt x="6" y="1156"/>
                  </a:lnTo>
                  <a:lnTo>
                    <a:pt x="15" y="1140"/>
                  </a:lnTo>
                  <a:lnTo>
                    <a:pt x="31" y="1124"/>
                  </a:lnTo>
                  <a:lnTo>
                    <a:pt x="47" y="1109"/>
                  </a:lnTo>
                  <a:lnTo>
                    <a:pt x="63" y="1098"/>
                  </a:lnTo>
                  <a:lnTo>
                    <a:pt x="82" y="1089"/>
                  </a:lnTo>
                  <a:lnTo>
                    <a:pt x="102" y="1084"/>
                  </a:lnTo>
                  <a:lnTo>
                    <a:pt x="124" y="1081"/>
                  </a:lnTo>
                  <a:lnTo>
                    <a:pt x="151" y="1081"/>
                  </a:lnTo>
                  <a:lnTo>
                    <a:pt x="154" y="1081"/>
                  </a:lnTo>
                  <a:lnTo>
                    <a:pt x="158" y="1081"/>
                  </a:lnTo>
                  <a:lnTo>
                    <a:pt x="162" y="1080"/>
                  </a:lnTo>
                  <a:lnTo>
                    <a:pt x="165" y="1079"/>
                  </a:lnTo>
                  <a:lnTo>
                    <a:pt x="190" y="1066"/>
                  </a:lnTo>
                  <a:lnTo>
                    <a:pt x="210" y="1056"/>
                  </a:lnTo>
                  <a:lnTo>
                    <a:pt x="228" y="1049"/>
                  </a:lnTo>
                  <a:lnTo>
                    <a:pt x="245" y="1046"/>
                  </a:lnTo>
                  <a:lnTo>
                    <a:pt x="259" y="1044"/>
                  </a:lnTo>
                  <a:lnTo>
                    <a:pt x="272" y="1044"/>
                  </a:lnTo>
                  <a:lnTo>
                    <a:pt x="286" y="1046"/>
                  </a:lnTo>
                  <a:lnTo>
                    <a:pt x="300" y="1049"/>
                  </a:lnTo>
                  <a:lnTo>
                    <a:pt x="314" y="1053"/>
                  </a:lnTo>
                  <a:lnTo>
                    <a:pt x="330" y="1057"/>
                  </a:lnTo>
                  <a:lnTo>
                    <a:pt x="349" y="1061"/>
                  </a:lnTo>
                  <a:lnTo>
                    <a:pt x="370" y="1065"/>
                  </a:lnTo>
                  <a:lnTo>
                    <a:pt x="396" y="1068"/>
                  </a:lnTo>
                  <a:lnTo>
                    <a:pt x="723" y="1110"/>
                  </a:lnTo>
                  <a:lnTo>
                    <a:pt x="733" y="1110"/>
                  </a:lnTo>
                  <a:lnTo>
                    <a:pt x="749" y="1111"/>
                  </a:lnTo>
                  <a:lnTo>
                    <a:pt x="768" y="1114"/>
                  </a:lnTo>
                  <a:lnTo>
                    <a:pt x="791" y="1117"/>
                  </a:lnTo>
                  <a:lnTo>
                    <a:pt x="817" y="1121"/>
                  </a:lnTo>
                  <a:lnTo>
                    <a:pt x="846" y="1127"/>
                  </a:lnTo>
                  <a:lnTo>
                    <a:pt x="876" y="1133"/>
                  </a:lnTo>
                  <a:lnTo>
                    <a:pt x="909" y="1138"/>
                  </a:lnTo>
                  <a:lnTo>
                    <a:pt x="941" y="1144"/>
                  </a:lnTo>
                  <a:lnTo>
                    <a:pt x="975" y="1150"/>
                  </a:lnTo>
                  <a:lnTo>
                    <a:pt x="1009" y="1156"/>
                  </a:lnTo>
                  <a:lnTo>
                    <a:pt x="1042" y="1161"/>
                  </a:lnTo>
                  <a:lnTo>
                    <a:pt x="1075" y="1166"/>
                  </a:lnTo>
                  <a:lnTo>
                    <a:pt x="1106" y="1169"/>
                  </a:lnTo>
                  <a:lnTo>
                    <a:pt x="1134" y="1172"/>
                  </a:lnTo>
                  <a:lnTo>
                    <a:pt x="1161" y="1174"/>
                  </a:lnTo>
                  <a:lnTo>
                    <a:pt x="1184" y="1175"/>
                  </a:lnTo>
                  <a:lnTo>
                    <a:pt x="1205" y="1174"/>
                  </a:lnTo>
                  <a:lnTo>
                    <a:pt x="1220" y="1172"/>
                  </a:lnTo>
                  <a:lnTo>
                    <a:pt x="1231" y="1168"/>
                  </a:lnTo>
                  <a:lnTo>
                    <a:pt x="1237" y="1162"/>
                  </a:lnTo>
                  <a:lnTo>
                    <a:pt x="1209" y="1160"/>
                  </a:lnTo>
                  <a:lnTo>
                    <a:pt x="1179" y="1156"/>
                  </a:lnTo>
                  <a:lnTo>
                    <a:pt x="1151" y="1149"/>
                  </a:lnTo>
                  <a:lnTo>
                    <a:pt x="1122" y="1140"/>
                  </a:lnTo>
                  <a:lnTo>
                    <a:pt x="1094" y="1130"/>
                  </a:lnTo>
                  <a:lnTo>
                    <a:pt x="1069" y="1118"/>
                  </a:lnTo>
                  <a:lnTo>
                    <a:pt x="1044" y="1106"/>
                  </a:lnTo>
                  <a:lnTo>
                    <a:pt x="1023" y="1093"/>
                  </a:lnTo>
                  <a:lnTo>
                    <a:pt x="1005" y="1080"/>
                  </a:lnTo>
                  <a:lnTo>
                    <a:pt x="988" y="1068"/>
                  </a:lnTo>
                  <a:lnTo>
                    <a:pt x="977" y="1056"/>
                  </a:lnTo>
                  <a:lnTo>
                    <a:pt x="969" y="1046"/>
                  </a:lnTo>
                  <a:lnTo>
                    <a:pt x="965" y="1037"/>
                  </a:lnTo>
                  <a:lnTo>
                    <a:pt x="967" y="1030"/>
                  </a:lnTo>
                  <a:lnTo>
                    <a:pt x="984" y="1010"/>
                  </a:lnTo>
                  <a:lnTo>
                    <a:pt x="1005" y="993"/>
                  </a:lnTo>
                  <a:lnTo>
                    <a:pt x="1027" y="981"/>
                  </a:lnTo>
                  <a:lnTo>
                    <a:pt x="1052" y="971"/>
                  </a:lnTo>
                  <a:lnTo>
                    <a:pt x="1078" y="966"/>
                  </a:lnTo>
                  <a:lnTo>
                    <a:pt x="1106" y="964"/>
                  </a:lnTo>
                  <a:lnTo>
                    <a:pt x="1172" y="965"/>
                  </a:lnTo>
                  <a:lnTo>
                    <a:pt x="1238" y="967"/>
                  </a:lnTo>
                  <a:lnTo>
                    <a:pt x="1305" y="972"/>
                  </a:lnTo>
                  <a:lnTo>
                    <a:pt x="1371" y="980"/>
                  </a:lnTo>
                  <a:lnTo>
                    <a:pt x="1436" y="992"/>
                  </a:lnTo>
                  <a:lnTo>
                    <a:pt x="1501" y="1010"/>
                  </a:lnTo>
                  <a:lnTo>
                    <a:pt x="1553" y="1022"/>
                  </a:lnTo>
                  <a:lnTo>
                    <a:pt x="1605" y="1027"/>
                  </a:lnTo>
                  <a:lnTo>
                    <a:pt x="1658" y="1027"/>
                  </a:lnTo>
                  <a:lnTo>
                    <a:pt x="1710" y="1020"/>
                  </a:lnTo>
                  <a:lnTo>
                    <a:pt x="1702" y="976"/>
                  </a:lnTo>
                  <a:lnTo>
                    <a:pt x="1694" y="930"/>
                  </a:lnTo>
                  <a:lnTo>
                    <a:pt x="1682" y="877"/>
                  </a:lnTo>
                  <a:lnTo>
                    <a:pt x="1668" y="823"/>
                  </a:lnTo>
                  <a:lnTo>
                    <a:pt x="1651" y="768"/>
                  </a:lnTo>
                  <a:lnTo>
                    <a:pt x="1633" y="714"/>
                  </a:lnTo>
                  <a:lnTo>
                    <a:pt x="1613" y="660"/>
                  </a:lnTo>
                  <a:lnTo>
                    <a:pt x="1590" y="607"/>
                  </a:lnTo>
                  <a:lnTo>
                    <a:pt x="1571" y="568"/>
                  </a:lnTo>
                  <a:lnTo>
                    <a:pt x="1551" y="530"/>
                  </a:lnTo>
                  <a:lnTo>
                    <a:pt x="1530" y="492"/>
                  </a:lnTo>
                  <a:lnTo>
                    <a:pt x="1507" y="456"/>
                  </a:lnTo>
                  <a:lnTo>
                    <a:pt x="1491" y="431"/>
                  </a:lnTo>
                  <a:lnTo>
                    <a:pt x="1475" y="409"/>
                  </a:lnTo>
                  <a:lnTo>
                    <a:pt x="1459" y="386"/>
                  </a:lnTo>
                  <a:lnTo>
                    <a:pt x="1433" y="354"/>
                  </a:lnTo>
                  <a:lnTo>
                    <a:pt x="1407" y="322"/>
                  </a:lnTo>
                  <a:lnTo>
                    <a:pt x="1379" y="293"/>
                  </a:lnTo>
                  <a:lnTo>
                    <a:pt x="1352" y="264"/>
                  </a:lnTo>
                  <a:lnTo>
                    <a:pt x="1323" y="237"/>
                  </a:lnTo>
                  <a:lnTo>
                    <a:pt x="1295" y="212"/>
                  </a:lnTo>
                  <a:lnTo>
                    <a:pt x="1257" y="181"/>
                  </a:lnTo>
                  <a:lnTo>
                    <a:pt x="1219" y="153"/>
                  </a:lnTo>
                  <a:lnTo>
                    <a:pt x="1182" y="128"/>
                  </a:lnTo>
                  <a:lnTo>
                    <a:pt x="1155" y="111"/>
                  </a:lnTo>
                  <a:lnTo>
                    <a:pt x="1129" y="95"/>
                  </a:lnTo>
                  <a:lnTo>
                    <a:pt x="1104" y="82"/>
                  </a:lnTo>
                  <a:lnTo>
                    <a:pt x="1079" y="68"/>
                  </a:lnTo>
                  <a:lnTo>
                    <a:pt x="1049" y="54"/>
                  </a:lnTo>
                  <a:lnTo>
                    <a:pt x="1021" y="40"/>
                  </a:lnTo>
                  <a:lnTo>
                    <a:pt x="996" y="29"/>
                  </a:lnTo>
                  <a:lnTo>
                    <a:pt x="974" y="20"/>
                  </a:lnTo>
                  <a:lnTo>
                    <a:pt x="955" y="13"/>
                  </a:lnTo>
                  <a:lnTo>
                    <a:pt x="940" y="8"/>
                  </a:lnTo>
                  <a:lnTo>
                    <a:pt x="929" y="4"/>
                  </a:lnTo>
                  <a:lnTo>
                    <a:pt x="923" y="1"/>
                  </a:lnTo>
                  <a:lnTo>
                    <a:pt x="9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124"/>
            <p:cNvSpPr>
              <a:spLocks/>
            </p:cNvSpPr>
            <p:nvPr/>
          </p:nvSpPr>
          <p:spPr bwMode="auto">
            <a:xfrm>
              <a:off x="4648201" y="5148263"/>
              <a:ext cx="38100" cy="101600"/>
            </a:xfrm>
            <a:custGeom>
              <a:avLst/>
              <a:gdLst>
                <a:gd name="T0" fmla="*/ 182 w 213"/>
                <a:gd name="T1" fmla="*/ 0 h 576"/>
                <a:gd name="T2" fmla="*/ 183 w 213"/>
                <a:gd name="T3" fmla="*/ 1 h 576"/>
                <a:gd name="T4" fmla="*/ 183 w 213"/>
                <a:gd name="T5" fmla="*/ 2 h 576"/>
                <a:gd name="T6" fmla="*/ 184 w 213"/>
                <a:gd name="T7" fmla="*/ 5 h 576"/>
                <a:gd name="T8" fmla="*/ 186 w 213"/>
                <a:gd name="T9" fmla="*/ 8 h 576"/>
                <a:gd name="T10" fmla="*/ 189 w 213"/>
                <a:gd name="T11" fmla="*/ 18 h 576"/>
                <a:gd name="T12" fmla="*/ 193 w 213"/>
                <a:gd name="T13" fmla="*/ 30 h 576"/>
                <a:gd name="T14" fmla="*/ 200 w 213"/>
                <a:gd name="T15" fmla="*/ 51 h 576"/>
                <a:gd name="T16" fmla="*/ 205 w 213"/>
                <a:gd name="T17" fmla="*/ 76 h 576"/>
                <a:gd name="T18" fmla="*/ 210 w 213"/>
                <a:gd name="T19" fmla="*/ 105 h 576"/>
                <a:gd name="T20" fmla="*/ 213 w 213"/>
                <a:gd name="T21" fmla="*/ 142 h 576"/>
                <a:gd name="T22" fmla="*/ 213 w 213"/>
                <a:gd name="T23" fmla="*/ 183 h 576"/>
                <a:gd name="T24" fmla="*/ 210 w 213"/>
                <a:gd name="T25" fmla="*/ 226 h 576"/>
                <a:gd name="T26" fmla="*/ 204 w 213"/>
                <a:gd name="T27" fmla="*/ 269 h 576"/>
                <a:gd name="T28" fmla="*/ 193 w 213"/>
                <a:gd name="T29" fmla="*/ 313 h 576"/>
                <a:gd name="T30" fmla="*/ 177 w 213"/>
                <a:gd name="T31" fmla="*/ 365 h 576"/>
                <a:gd name="T32" fmla="*/ 156 w 213"/>
                <a:gd name="T33" fmla="*/ 415 h 576"/>
                <a:gd name="T34" fmla="*/ 139 w 213"/>
                <a:gd name="T35" fmla="*/ 446 h 576"/>
                <a:gd name="T36" fmla="*/ 122 w 213"/>
                <a:gd name="T37" fmla="*/ 475 h 576"/>
                <a:gd name="T38" fmla="*/ 105 w 213"/>
                <a:gd name="T39" fmla="*/ 500 h 576"/>
                <a:gd name="T40" fmla="*/ 86 w 213"/>
                <a:gd name="T41" fmla="*/ 523 h 576"/>
                <a:gd name="T42" fmla="*/ 69 w 213"/>
                <a:gd name="T43" fmla="*/ 541 h 576"/>
                <a:gd name="T44" fmla="*/ 54 w 213"/>
                <a:gd name="T45" fmla="*/ 557 h 576"/>
                <a:gd name="T46" fmla="*/ 43 w 213"/>
                <a:gd name="T47" fmla="*/ 565 h 576"/>
                <a:gd name="T48" fmla="*/ 36 w 213"/>
                <a:gd name="T49" fmla="*/ 571 h 576"/>
                <a:gd name="T50" fmla="*/ 33 w 213"/>
                <a:gd name="T51" fmla="*/ 573 h 576"/>
                <a:gd name="T52" fmla="*/ 31 w 213"/>
                <a:gd name="T53" fmla="*/ 575 h 576"/>
                <a:gd name="T54" fmla="*/ 30 w 213"/>
                <a:gd name="T55" fmla="*/ 576 h 576"/>
                <a:gd name="T56" fmla="*/ 30 w 213"/>
                <a:gd name="T57" fmla="*/ 576 h 576"/>
                <a:gd name="T58" fmla="*/ 29 w 213"/>
                <a:gd name="T59" fmla="*/ 576 h 576"/>
                <a:gd name="T60" fmla="*/ 29 w 213"/>
                <a:gd name="T61" fmla="*/ 574 h 576"/>
                <a:gd name="T62" fmla="*/ 28 w 213"/>
                <a:gd name="T63" fmla="*/ 572 h 576"/>
                <a:gd name="T64" fmla="*/ 26 w 213"/>
                <a:gd name="T65" fmla="*/ 568 h 576"/>
                <a:gd name="T66" fmla="*/ 23 w 213"/>
                <a:gd name="T67" fmla="*/ 560 h 576"/>
                <a:gd name="T68" fmla="*/ 19 w 213"/>
                <a:gd name="T69" fmla="*/ 547 h 576"/>
                <a:gd name="T70" fmla="*/ 13 w 213"/>
                <a:gd name="T71" fmla="*/ 527 h 576"/>
                <a:gd name="T72" fmla="*/ 8 w 213"/>
                <a:gd name="T73" fmla="*/ 501 h 576"/>
                <a:gd name="T74" fmla="*/ 3 w 213"/>
                <a:gd name="T75" fmla="*/ 473 h 576"/>
                <a:gd name="T76" fmla="*/ 0 w 213"/>
                <a:gd name="T77" fmla="*/ 441 h 576"/>
                <a:gd name="T78" fmla="*/ 0 w 213"/>
                <a:gd name="T79" fmla="*/ 408 h 576"/>
                <a:gd name="T80" fmla="*/ 1 w 213"/>
                <a:gd name="T81" fmla="*/ 373 h 576"/>
                <a:gd name="T82" fmla="*/ 7 w 213"/>
                <a:gd name="T83" fmla="*/ 319 h 576"/>
                <a:gd name="T84" fmla="*/ 18 w 213"/>
                <a:gd name="T85" fmla="*/ 265 h 576"/>
                <a:gd name="T86" fmla="*/ 31 w 213"/>
                <a:gd name="T87" fmla="*/ 221 h 576"/>
                <a:gd name="T88" fmla="*/ 48 w 213"/>
                <a:gd name="T89" fmla="*/ 181 h 576"/>
                <a:gd name="T90" fmla="*/ 66 w 213"/>
                <a:gd name="T91" fmla="*/ 143 h 576"/>
                <a:gd name="T92" fmla="*/ 86 w 213"/>
                <a:gd name="T93" fmla="*/ 108 h 576"/>
                <a:gd name="T94" fmla="*/ 108 w 213"/>
                <a:gd name="T95" fmla="*/ 77 h 576"/>
                <a:gd name="T96" fmla="*/ 126 w 213"/>
                <a:gd name="T97" fmla="*/ 54 h 576"/>
                <a:gd name="T98" fmla="*/ 142 w 213"/>
                <a:gd name="T99" fmla="*/ 35 h 576"/>
                <a:gd name="T100" fmla="*/ 159 w 213"/>
                <a:gd name="T101" fmla="*/ 21 h 576"/>
                <a:gd name="T102" fmla="*/ 168 w 213"/>
                <a:gd name="T103" fmla="*/ 11 h 576"/>
                <a:gd name="T104" fmla="*/ 176 w 213"/>
                <a:gd name="T105" fmla="*/ 6 h 576"/>
                <a:gd name="T106" fmla="*/ 182 w 213"/>
                <a:gd name="T107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3" h="576">
                  <a:moveTo>
                    <a:pt x="182" y="0"/>
                  </a:moveTo>
                  <a:lnTo>
                    <a:pt x="183" y="1"/>
                  </a:lnTo>
                  <a:lnTo>
                    <a:pt x="183" y="2"/>
                  </a:lnTo>
                  <a:lnTo>
                    <a:pt x="184" y="5"/>
                  </a:lnTo>
                  <a:lnTo>
                    <a:pt x="186" y="8"/>
                  </a:lnTo>
                  <a:lnTo>
                    <a:pt x="189" y="18"/>
                  </a:lnTo>
                  <a:lnTo>
                    <a:pt x="193" y="30"/>
                  </a:lnTo>
                  <a:lnTo>
                    <a:pt x="200" y="51"/>
                  </a:lnTo>
                  <a:lnTo>
                    <a:pt x="205" y="76"/>
                  </a:lnTo>
                  <a:lnTo>
                    <a:pt x="210" y="105"/>
                  </a:lnTo>
                  <a:lnTo>
                    <a:pt x="213" y="142"/>
                  </a:lnTo>
                  <a:lnTo>
                    <a:pt x="213" y="183"/>
                  </a:lnTo>
                  <a:lnTo>
                    <a:pt x="210" y="226"/>
                  </a:lnTo>
                  <a:lnTo>
                    <a:pt x="204" y="269"/>
                  </a:lnTo>
                  <a:lnTo>
                    <a:pt x="193" y="313"/>
                  </a:lnTo>
                  <a:lnTo>
                    <a:pt x="177" y="365"/>
                  </a:lnTo>
                  <a:lnTo>
                    <a:pt x="156" y="415"/>
                  </a:lnTo>
                  <a:lnTo>
                    <a:pt x="139" y="446"/>
                  </a:lnTo>
                  <a:lnTo>
                    <a:pt x="122" y="475"/>
                  </a:lnTo>
                  <a:lnTo>
                    <a:pt x="105" y="500"/>
                  </a:lnTo>
                  <a:lnTo>
                    <a:pt x="86" y="523"/>
                  </a:lnTo>
                  <a:lnTo>
                    <a:pt x="69" y="541"/>
                  </a:lnTo>
                  <a:lnTo>
                    <a:pt x="54" y="557"/>
                  </a:lnTo>
                  <a:lnTo>
                    <a:pt x="43" y="565"/>
                  </a:lnTo>
                  <a:lnTo>
                    <a:pt x="36" y="571"/>
                  </a:lnTo>
                  <a:lnTo>
                    <a:pt x="33" y="573"/>
                  </a:lnTo>
                  <a:lnTo>
                    <a:pt x="31" y="575"/>
                  </a:lnTo>
                  <a:lnTo>
                    <a:pt x="30" y="576"/>
                  </a:lnTo>
                  <a:lnTo>
                    <a:pt x="30" y="576"/>
                  </a:lnTo>
                  <a:lnTo>
                    <a:pt x="29" y="576"/>
                  </a:lnTo>
                  <a:lnTo>
                    <a:pt x="29" y="574"/>
                  </a:lnTo>
                  <a:lnTo>
                    <a:pt x="28" y="572"/>
                  </a:lnTo>
                  <a:lnTo>
                    <a:pt x="26" y="568"/>
                  </a:lnTo>
                  <a:lnTo>
                    <a:pt x="23" y="560"/>
                  </a:lnTo>
                  <a:lnTo>
                    <a:pt x="19" y="547"/>
                  </a:lnTo>
                  <a:lnTo>
                    <a:pt x="13" y="527"/>
                  </a:lnTo>
                  <a:lnTo>
                    <a:pt x="8" y="501"/>
                  </a:lnTo>
                  <a:lnTo>
                    <a:pt x="3" y="473"/>
                  </a:lnTo>
                  <a:lnTo>
                    <a:pt x="0" y="441"/>
                  </a:lnTo>
                  <a:lnTo>
                    <a:pt x="0" y="408"/>
                  </a:lnTo>
                  <a:lnTo>
                    <a:pt x="1" y="373"/>
                  </a:lnTo>
                  <a:lnTo>
                    <a:pt x="7" y="319"/>
                  </a:lnTo>
                  <a:lnTo>
                    <a:pt x="18" y="265"/>
                  </a:lnTo>
                  <a:lnTo>
                    <a:pt x="31" y="221"/>
                  </a:lnTo>
                  <a:lnTo>
                    <a:pt x="48" y="181"/>
                  </a:lnTo>
                  <a:lnTo>
                    <a:pt x="66" y="143"/>
                  </a:lnTo>
                  <a:lnTo>
                    <a:pt x="86" y="108"/>
                  </a:lnTo>
                  <a:lnTo>
                    <a:pt x="108" y="77"/>
                  </a:lnTo>
                  <a:lnTo>
                    <a:pt x="126" y="54"/>
                  </a:lnTo>
                  <a:lnTo>
                    <a:pt x="142" y="35"/>
                  </a:lnTo>
                  <a:lnTo>
                    <a:pt x="159" y="21"/>
                  </a:lnTo>
                  <a:lnTo>
                    <a:pt x="168" y="11"/>
                  </a:lnTo>
                  <a:lnTo>
                    <a:pt x="176" y="6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125"/>
            <p:cNvSpPr>
              <a:spLocks/>
            </p:cNvSpPr>
            <p:nvPr/>
          </p:nvSpPr>
          <p:spPr bwMode="auto">
            <a:xfrm>
              <a:off x="4591051" y="5064125"/>
              <a:ext cx="36513" cy="101600"/>
            </a:xfrm>
            <a:custGeom>
              <a:avLst/>
              <a:gdLst>
                <a:gd name="T0" fmla="*/ 184 w 214"/>
                <a:gd name="T1" fmla="*/ 0 h 575"/>
                <a:gd name="T2" fmla="*/ 184 w 214"/>
                <a:gd name="T3" fmla="*/ 0 h 575"/>
                <a:gd name="T4" fmla="*/ 185 w 214"/>
                <a:gd name="T5" fmla="*/ 2 h 575"/>
                <a:gd name="T6" fmla="*/ 186 w 214"/>
                <a:gd name="T7" fmla="*/ 4 h 575"/>
                <a:gd name="T8" fmla="*/ 187 w 214"/>
                <a:gd name="T9" fmla="*/ 7 h 575"/>
                <a:gd name="T10" fmla="*/ 190 w 214"/>
                <a:gd name="T11" fmla="*/ 17 h 575"/>
                <a:gd name="T12" fmla="*/ 194 w 214"/>
                <a:gd name="T13" fmla="*/ 29 h 575"/>
                <a:gd name="T14" fmla="*/ 200 w 214"/>
                <a:gd name="T15" fmla="*/ 50 h 575"/>
                <a:gd name="T16" fmla="*/ 206 w 214"/>
                <a:gd name="T17" fmla="*/ 76 h 575"/>
                <a:gd name="T18" fmla="*/ 210 w 214"/>
                <a:gd name="T19" fmla="*/ 103 h 575"/>
                <a:gd name="T20" fmla="*/ 213 w 214"/>
                <a:gd name="T21" fmla="*/ 142 h 575"/>
                <a:gd name="T22" fmla="*/ 214 w 214"/>
                <a:gd name="T23" fmla="*/ 182 h 575"/>
                <a:gd name="T24" fmla="*/ 211 w 214"/>
                <a:gd name="T25" fmla="*/ 225 h 575"/>
                <a:gd name="T26" fmla="*/ 204 w 214"/>
                <a:gd name="T27" fmla="*/ 268 h 575"/>
                <a:gd name="T28" fmla="*/ 194 w 214"/>
                <a:gd name="T29" fmla="*/ 311 h 575"/>
                <a:gd name="T30" fmla="*/ 184 w 214"/>
                <a:gd name="T31" fmla="*/ 348 h 575"/>
                <a:gd name="T32" fmla="*/ 172 w 214"/>
                <a:gd name="T33" fmla="*/ 382 h 575"/>
                <a:gd name="T34" fmla="*/ 156 w 214"/>
                <a:gd name="T35" fmla="*/ 415 h 575"/>
                <a:gd name="T36" fmla="*/ 140 w 214"/>
                <a:gd name="T37" fmla="*/ 446 h 575"/>
                <a:gd name="T38" fmla="*/ 123 w 214"/>
                <a:gd name="T39" fmla="*/ 474 h 575"/>
                <a:gd name="T40" fmla="*/ 105 w 214"/>
                <a:gd name="T41" fmla="*/ 500 h 575"/>
                <a:gd name="T42" fmla="*/ 87 w 214"/>
                <a:gd name="T43" fmla="*/ 522 h 575"/>
                <a:gd name="T44" fmla="*/ 70 w 214"/>
                <a:gd name="T45" fmla="*/ 541 h 575"/>
                <a:gd name="T46" fmla="*/ 54 w 214"/>
                <a:gd name="T47" fmla="*/ 556 h 575"/>
                <a:gd name="T48" fmla="*/ 45 w 214"/>
                <a:gd name="T49" fmla="*/ 564 h 575"/>
                <a:gd name="T50" fmla="*/ 37 w 214"/>
                <a:gd name="T51" fmla="*/ 571 h 575"/>
                <a:gd name="T52" fmla="*/ 34 w 214"/>
                <a:gd name="T53" fmla="*/ 573 h 575"/>
                <a:gd name="T54" fmla="*/ 33 w 214"/>
                <a:gd name="T55" fmla="*/ 574 h 575"/>
                <a:gd name="T56" fmla="*/ 31 w 214"/>
                <a:gd name="T57" fmla="*/ 575 h 575"/>
                <a:gd name="T58" fmla="*/ 31 w 214"/>
                <a:gd name="T59" fmla="*/ 575 h 575"/>
                <a:gd name="T60" fmla="*/ 31 w 214"/>
                <a:gd name="T61" fmla="*/ 575 h 575"/>
                <a:gd name="T62" fmla="*/ 30 w 214"/>
                <a:gd name="T63" fmla="*/ 573 h 575"/>
                <a:gd name="T64" fmla="*/ 29 w 214"/>
                <a:gd name="T65" fmla="*/ 571 h 575"/>
                <a:gd name="T66" fmla="*/ 28 w 214"/>
                <a:gd name="T67" fmla="*/ 568 h 575"/>
                <a:gd name="T68" fmla="*/ 24 w 214"/>
                <a:gd name="T69" fmla="*/ 559 h 575"/>
                <a:gd name="T70" fmla="*/ 21 w 214"/>
                <a:gd name="T71" fmla="*/ 546 h 575"/>
                <a:gd name="T72" fmla="*/ 15 w 214"/>
                <a:gd name="T73" fmla="*/ 526 h 575"/>
                <a:gd name="T74" fmla="*/ 8 w 214"/>
                <a:gd name="T75" fmla="*/ 500 h 575"/>
                <a:gd name="T76" fmla="*/ 4 w 214"/>
                <a:gd name="T77" fmla="*/ 472 h 575"/>
                <a:gd name="T78" fmla="*/ 1 w 214"/>
                <a:gd name="T79" fmla="*/ 441 h 575"/>
                <a:gd name="T80" fmla="*/ 0 w 214"/>
                <a:gd name="T81" fmla="*/ 407 h 575"/>
                <a:gd name="T82" fmla="*/ 1 w 214"/>
                <a:gd name="T83" fmla="*/ 373 h 575"/>
                <a:gd name="T84" fmla="*/ 5 w 214"/>
                <a:gd name="T85" fmla="*/ 336 h 575"/>
                <a:gd name="T86" fmla="*/ 11 w 214"/>
                <a:gd name="T87" fmla="*/ 300 h 575"/>
                <a:gd name="T88" fmla="*/ 20 w 214"/>
                <a:gd name="T89" fmla="*/ 264 h 575"/>
                <a:gd name="T90" fmla="*/ 33 w 214"/>
                <a:gd name="T91" fmla="*/ 221 h 575"/>
                <a:gd name="T92" fmla="*/ 49 w 214"/>
                <a:gd name="T93" fmla="*/ 180 h 575"/>
                <a:gd name="T94" fmla="*/ 68 w 214"/>
                <a:gd name="T95" fmla="*/ 142 h 575"/>
                <a:gd name="T96" fmla="*/ 88 w 214"/>
                <a:gd name="T97" fmla="*/ 107 h 575"/>
                <a:gd name="T98" fmla="*/ 109 w 214"/>
                <a:gd name="T99" fmla="*/ 76 h 575"/>
                <a:gd name="T100" fmla="*/ 127 w 214"/>
                <a:gd name="T101" fmla="*/ 54 h 575"/>
                <a:gd name="T102" fmla="*/ 144 w 214"/>
                <a:gd name="T103" fmla="*/ 35 h 575"/>
                <a:gd name="T104" fmla="*/ 160 w 214"/>
                <a:gd name="T105" fmla="*/ 20 h 575"/>
                <a:gd name="T106" fmla="*/ 170 w 214"/>
                <a:gd name="T107" fmla="*/ 10 h 575"/>
                <a:gd name="T108" fmla="*/ 177 w 214"/>
                <a:gd name="T109" fmla="*/ 4 h 575"/>
                <a:gd name="T110" fmla="*/ 184 w 214"/>
                <a:gd name="T111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4" h="575">
                  <a:moveTo>
                    <a:pt x="184" y="0"/>
                  </a:moveTo>
                  <a:lnTo>
                    <a:pt x="184" y="0"/>
                  </a:lnTo>
                  <a:lnTo>
                    <a:pt x="185" y="2"/>
                  </a:lnTo>
                  <a:lnTo>
                    <a:pt x="186" y="4"/>
                  </a:lnTo>
                  <a:lnTo>
                    <a:pt x="187" y="7"/>
                  </a:lnTo>
                  <a:lnTo>
                    <a:pt x="190" y="17"/>
                  </a:lnTo>
                  <a:lnTo>
                    <a:pt x="194" y="29"/>
                  </a:lnTo>
                  <a:lnTo>
                    <a:pt x="200" y="50"/>
                  </a:lnTo>
                  <a:lnTo>
                    <a:pt x="206" y="76"/>
                  </a:lnTo>
                  <a:lnTo>
                    <a:pt x="210" y="103"/>
                  </a:lnTo>
                  <a:lnTo>
                    <a:pt x="213" y="142"/>
                  </a:lnTo>
                  <a:lnTo>
                    <a:pt x="214" y="182"/>
                  </a:lnTo>
                  <a:lnTo>
                    <a:pt x="211" y="225"/>
                  </a:lnTo>
                  <a:lnTo>
                    <a:pt x="204" y="268"/>
                  </a:lnTo>
                  <a:lnTo>
                    <a:pt x="194" y="311"/>
                  </a:lnTo>
                  <a:lnTo>
                    <a:pt x="184" y="348"/>
                  </a:lnTo>
                  <a:lnTo>
                    <a:pt x="172" y="382"/>
                  </a:lnTo>
                  <a:lnTo>
                    <a:pt x="156" y="415"/>
                  </a:lnTo>
                  <a:lnTo>
                    <a:pt x="140" y="446"/>
                  </a:lnTo>
                  <a:lnTo>
                    <a:pt x="123" y="474"/>
                  </a:lnTo>
                  <a:lnTo>
                    <a:pt x="105" y="500"/>
                  </a:lnTo>
                  <a:lnTo>
                    <a:pt x="87" y="522"/>
                  </a:lnTo>
                  <a:lnTo>
                    <a:pt x="70" y="541"/>
                  </a:lnTo>
                  <a:lnTo>
                    <a:pt x="54" y="556"/>
                  </a:lnTo>
                  <a:lnTo>
                    <a:pt x="45" y="564"/>
                  </a:lnTo>
                  <a:lnTo>
                    <a:pt x="37" y="571"/>
                  </a:lnTo>
                  <a:lnTo>
                    <a:pt x="34" y="573"/>
                  </a:lnTo>
                  <a:lnTo>
                    <a:pt x="33" y="574"/>
                  </a:lnTo>
                  <a:lnTo>
                    <a:pt x="31" y="575"/>
                  </a:lnTo>
                  <a:lnTo>
                    <a:pt x="31" y="575"/>
                  </a:lnTo>
                  <a:lnTo>
                    <a:pt x="31" y="575"/>
                  </a:lnTo>
                  <a:lnTo>
                    <a:pt x="30" y="573"/>
                  </a:lnTo>
                  <a:lnTo>
                    <a:pt x="29" y="571"/>
                  </a:lnTo>
                  <a:lnTo>
                    <a:pt x="28" y="568"/>
                  </a:lnTo>
                  <a:lnTo>
                    <a:pt x="24" y="559"/>
                  </a:lnTo>
                  <a:lnTo>
                    <a:pt x="21" y="546"/>
                  </a:lnTo>
                  <a:lnTo>
                    <a:pt x="15" y="526"/>
                  </a:lnTo>
                  <a:lnTo>
                    <a:pt x="8" y="500"/>
                  </a:lnTo>
                  <a:lnTo>
                    <a:pt x="4" y="472"/>
                  </a:lnTo>
                  <a:lnTo>
                    <a:pt x="1" y="441"/>
                  </a:lnTo>
                  <a:lnTo>
                    <a:pt x="0" y="407"/>
                  </a:lnTo>
                  <a:lnTo>
                    <a:pt x="1" y="373"/>
                  </a:lnTo>
                  <a:lnTo>
                    <a:pt x="5" y="336"/>
                  </a:lnTo>
                  <a:lnTo>
                    <a:pt x="11" y="300"/>
                  </a:lnTo>
                  <a:lnTo>
                    <a:pt x="20" y="264"/>
                  </a:lnTo>
                  <a:lnTo>
                    <a:pt x="33" y="221"/>
                  </a:lnTo>
                  <a:lnTo>
                    <a:pt x="49" y="180"/>
                  </a:lnTo>
                  <a:lnTo>
                    <a:pt x="68" y="142"/>
                  </a:lnTo>
                  <a:lnTo>
                    <a:pt x="88" y="107"/>
                  </a:lnTo>
                  <a:lnTo>
                    <a:pt x="109" y="76"/>
                  </a:lnTo>
                  <a:lnTo>
                    <a:pt x="127" y="54"/>
                  </a:lnTo>
                  <a:lnTo>
                    <a:pt x="144" y="35"/>
                  </a:lnTo>
                  <a:lnTo>
                    <a:pt x="160" y="20"/>
                  </a:lnTo>
                  <a:lnTo>
                    <a:pt x="170" y="10"/>
                  </a:lnTo>
                  <a:lnTo>
                    <a:pt x="177" y="4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126"/>
            <p:cNvSpPr>
              <a:spLocks/>
            </p:cNvSpPr>
            <p:nvPr/>
          </p:nvSpPr>
          <p:spPr bwMode="auto">
            <a:xfrm>
              <a:off x="4529138" y="5241925"/>
              <a:ext cx="103188" cy="33337"/>
            </a:xfrm>
            <a:custGeom>
              <a:avLst/>
              <a:gdLst>
                <a:gd name="T0" fmla="*/ 294 w 588"/>
                <a:gd name="T1" fmla="*/ 0 h 184"/>
                <a:gd name="T2" fmla="*/ 348 w 588"/>
                <a:gd name="T3" fmla="*/ 2 h 184"/>
                <a:gd name="T4" fmla="*/ 402 w 588"/>
                <a:gd name="T5" fmla="*/ 10 h 184"/>
                <a:gd name="T6" fmla="*/ 435 w 588"/>
                <a:gd name="T7" fmla="*/ 17 h 184"/>
                <a:gd name="T8" fmla="*/ 467 w 588"/>
                <a:gd name="T9" fmla="*/ 27 h 184"/>
                <a:gd name="T10" fmla="*/ 496 w 588"/>
                <a:gd name="T11" fmla="*/ 38 h 184"/>
                <a:gd name="T12" fmla="*/ 522 w 588"/>
                <a:gd name="T13" fmla="*/ 49 h 184"/>
                <a:gd name="T14" fmla="*/ 544 w 588"/>
                <a:gd name="T15" fmla="*/ 62 h 184"/>
                <a:gd name="T16" fmla="*/ 562 w 588"/>
                <a:gd name="T17" fmla="*/ 72 h 184"/>
                <a:gd name="T18" fmla="*/ 574 w 588"/>
                <a:gd name="T19" fmla="*/ 79 h 184"/>
                <a:gd name="T20" fmla="*/ 582 w 588"/>
                <a:gd name="T21" fmla="*/ 86 h 184"/>
                <a:gd name="T22" fmla="*/ 585 w 588"/>
                <a:gd name="T23" fmla="*/ 88 h 184"/>
                <a:gd name="T24" fmla="*/ 586 w 588"/>
                <a:gd name="T25" fmla="*/ 90 h 184"/>
                <a:gd name="T26" fmla="*/ 588 w 588"/>
                <a:gd name="T27" fmla="*/ 91 h 184"/>
                <a:gd name="T28" fmla="*/ 588 w 588"/>
                <a:gd name="T29" fmla="*/ 91 h 184"/>
                <a:gd name="T30" fmla="*/ 587 w 588"/>
                <a:gd name="T31" fmla="*/ 91 h 184"/>
                <a:gd name="T32" fmla="*/ 586 w 588"/>
                <a:gd name="T33" fmla="*/ 92 h 184"/>
                <a:gd name="T34" fmla="*/ 584 w 588"/>
                <a:gd name="T35" fmla="*/ 94 h 184"/>
                <a:gd name="T36" fmla="*/ 582 w 588"/>
                <a:gd name="T37" fmla="*/ 96 h 184"/>
                <a:gd name="T38" fmla="*/ 574 w 588"/>
                <a:gd name="T39" fmla="*/ 102 h 184"/>
                <a:gd name="T40" fmla="*/ 562 w 588"/>
                <a:gd name="T41" fmla="*/ 110 h 184"/>
                <a:gd name="T42" fmla="*/ 544 w 588"/>
                <a:gd name="T43" fmla="*/ 120 h 184"/>
                <a:gd name="T44" fmla="*/ 522 w 588"/>
                <a:gd name="T45" fmla="*/ 132 h 184"/>
                <a:gd name="T46" fmla="*/ 496 w 588"/>
                <a:gd name="T47" fmla="*/ 145 h 184"/>
                <a:gd name="T48" fmla="*/ 468 w 588"/>
                <a:gd name="T49" fmla="*/ 155 h 184"/>
                <a:gd name="T50" fmla="*/ 436 w 588"/>
                <a:gd name="T51" fmla="*/ 164 h 184"/>
                <a:gd name="T52" fmla="*/ 402 w 588"/>
                <a:gd name="T53" fmla="*/ 173 h 184"/>
                <a:gd name="T54" fmla="*/ 367 w 588"/>
                <a:gd name="T55" fmla="*/ 178 h 184"/>
                <a:gd name="T56" fmla="*/ 331 w 588"/>
                <a:gd name="T57" fmla="*/ 182 h 184"/>
                <a:gd name="T58" fmla="*/ 294 w 588"/>
                <a:gd name="T59" fmla="*/ 184 h 184"/>
                <a:gd name="T60" fmla="*/ 250 w 588"/>
                <a:gd name="T61" fmla="*/ 182 h 184"/>
                <a:gd name="T62" fmla="*/ 207 w 588"/>
                <a:gd name="T63" fmla="*/ 177 h 184"/>
                <a:gd name="T64" fmla="*/ 166 w 588"/>
                <a:gd name="T65" fmla="*/ 168 h 184"/>
                <a:gd name="T66" fmla="*/ 127 w 588"/>
                <a:gd name="T67" fmla="*/ 158 h 184"/>
                <a:gd name="T68" fmla="*/ 92 w 588"/>
                <a:gd name="T69" fmla="*/ 145 h 184"/>
                <a:gd name="T70" fmla="*/ 66 w 588"/>
                <a:gd name="T71" fmla="*/ 133 h 184"/>
                <a:gd name="T72" fmla="*/ 43 w 588"/>
                <a:gd name="T73" fmla="*/ 122 h 184"/>
                <a:gd name="T74" fmla="*/ 26 w 588"/>
                <a:gd name="T75" fmla="*/ 111 h 184"/>
                <a:gd name="T76" fmla="*/ 15 w 588"/>
                <a:gd name="T77" fmla="*/ 103 h 184"/>
                <a:gd name="T78" fmla="*/ 7 w 588"/>
                <a:gd name="T79" fmla="*/ 98 h 184"/>
                <a:gd name="T80" fmla="*/ 3 w 588"/>
                <a:gd name="T81" fmla="*/ 95 h 184"/>
                <a:gd name="T82" fmla="*/ 1 w 588"/>
                <a:gd name="T83" fmla="*/ 94 h 184"/>
                <a:gd name="T84" fmla="*/ 0 w 588"/>
                <a:gd name="T85" fmla="*/ 93 h 184"/>
                <a:gd name="T86" fmla="*/ 0 w 588"/>
                <a:gd name="T87" fmla="*/ 92 h 184"/>
                <a:gd name="T88" fmla="*/ 0 w 588"/>
                <a:gd name="T89" fmla="*/ 92 h 184"/>
                <a:gd name="T90" fmla="*/ 1 w 588"/>
                <a:gd name="T91" fmla="*/ 91 h 184"/>
                <a:gd name="T92" fmla="*/ 3 w 588"/>
                <a:gd name="T93" fmla="*/ 90 h 184"/>
                <a:gd name="T94" fmla="*/ 7 w 588"/>
                <a:gd name="T95" fmla="*/ 87 h 184"/>
                <a:gd name="T96" fmla="*/ 15 w 588"/>
                <a:gd name="T97" fmla="*/ 82 h 184"/>
                <a:gd name="T98" fmla="*/ 25 w 588"/>
                <a:gd name="T99" fmla="*/ 74 h 184"/>
                <a:gd name="T100" fmla="*/ 43 w 588"/>
                <a:gd name="T101" fmla="*/ 63 h 184"/>
                <a:gd name="T102" fmla="*/ 66 w 588"/>
                <a:gd name="T103" fmla="*/ 51 h 184"/>
                <a:gd name="T104" fmla="*/ 91 w 588"/>
                <a:gd name="T105" fmla="*/ 39 h 184"/>
                <a:gd name="T106" fmla="*/ 127 w 588"/>
                <a:gd name="T107" fmla="*/ 26 h 184"/>
                <a:gd name="T108" fmla="*/ 166 w 588"/>
                <a:gd name="T109" fmla="*/ 15 h 184"/>
                <a:gd name="T110" fmla="*/ 206 w 588"/>
                <a:gd name="T111" fmla="*/ 7 h 184"/>
                <a:gd name="T112" fmla="*/ 249 w 588"/>
                <a:gd name="T113" fmla="*/ 2 h 184"/>
                <a:gd name="T114" fmla="*/ 294 w 588"/>
                <a:gd name="T11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8" h="184">
                  <a:moveTo>
                    <a:pt x="294" y="0"/>
                  </a:moveTo>
                  <a:lnTo>
                    <a:pt x="348" y="2"/>
                  </a:lnTo>
                  <a:lnTo>
                    <a:pt x="402" y="10"/>
                  </a:lnTo>
                  <a:lnTo>
                    <a:pt x="435" y="17"/>
                  </a:lnTo>
                  <a:lnTo>
                    <a:pt x="467" y="27"/>
                  </a:lnTo>
                  <a:lnTo>
                    <a:pt x="496" y="38"/>
                  </a:lnTo>
                  <a:lnTo>
                    <a:pt x="522" y="49"/>
                  </a:lnTo>
                  <a:lnTo>
                    <a:pt x="544" y="62"/>
                  </a:lnTo>
                  <a:lnTo>
                    <a:pt x="562" y="72"/>
                  </a:lnTo>
                  <a:lnTo>
                    <a:pt x="574" y="79"/>
                  </a:lnTo>
                  <a:lnTo>
                    <a:pt x="582" y="86"/>
                  </a:lnTo>
                  <a:lnTo>
                    <a:pt x="585" y="88"/>
                  </a:lnTo>
                  <a:lnTo>
                    <a:pt x="586" y="90"/>
                  </a:lnTo>
                  <a:lnTo>
                    <a:pt x="588" y="91"/>
                  </a:lnTo>
                  <a:lnTo>
                    <a:pt x="588" y="91"/>
                  </a:lnTo>
                  <a:lnTo>
                    <a:pt x="587" y="91"/>
                  </a:lnTo>
                  <a:lnTo>
                    <a:pt x="586" y="92"/>
                  </a:lnTo>
                  <a:lnTo>
                    <a:pt x="584" y="94"/>
                  </a:lnTo>
                  <a:lnTo>
                    <a:pt x="582" y="96"/>
                  </a:lnTo>
                  <a:lnTo>
                    <a:pt x="574" y="102"/>
                  </a:lnTo>
                  <a:lnTo>
                    <a:pt x="562" y="110"/>
                  </a:lnTo>
                  <a:lnTo>
                    <a:pt x="544" y="120"/>
                  </a:lnTo>
                  <a:lnTo>
                    <a:pt x="522" y="132"/>
                  </a:lnTo>
                  <a:lnTo>
                    <a:pt x="496" y="145"/>
                  </a:lnTo>
                  <a:lnTo>
                    <a:pt x="468" y="155"/>
                  </a:lnTo>
                  <a:lnTo>
                    <a:pt x="436" y="164"/>
                  </a:lnTo>
                  <a:lnTo>
                    <a:pt x="402" y="173"/>
                  </a:lnTo>
                  <a:lnTo>
                    <a:pt x="367" y="178"/>
                  </a:lnTo>
                  <a:lnTo>
                    <a:pt x="331" y="182"/>
                  </a:lnTo>
                  <a:lnTo>
                    <a:pt x="294" y="184"/>
                  </a:lnTo>
                  <a:lnTo>
                    <a:pt x="250" y="182"/>
                  </a:lnTo>
                  <a:lnTo>
                    <a:pt x="207" y="177"/>
                  </a:lnTo>
                  <a:lnTo>
                    <a:pt x="166" y="168"/>
                  </a:lnTo>
                  <a:lnTo>
                    <a:pt x="127" y="158"/>
                  </a:lnTo>
                  <a:lnTo>
                    <a:pt x="92" y="145"/>
                  </a:lnTo>
                  <a:lnTo>
                    <a:pt x="66" y="133"/>
                  </a:lnTo>
                  <a:lnTo>
                    <a:pt x="43" y="122"/>
                  </a:lnTo>
                  <a:lnTo>
                    <a:pt x="26" y="111"/>
                  </a:lnTo>
                  <a:lnTo>
                    <a:pt x="15" y="103"/>
                  </a:lnTo>
                  <a:lnTo>
                    <a:pt x="7" y="98"/>
                  </a:lnTo>
                  <a:lnTo>
                    <a:pt x="3" y="95"/>
                  </a:lnTo>
                  <a:lnTo>
                    <a:pt x="1" y="94"/>
                  </a:lnTo>
                  <a:lnTo>
                    <a:pt x="0" y="93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1" y="91"/>
                  </a:lnTo>
                  <a:lnTo>
                    <a:pt x="3" y="90"/>
                  </a:lnTo>
                  <a:lnTo>
                    <a:pt x="7" y="87"/>
                  </a:lnTo>
                  <a:lnTo>
                    <a:pt x="15" y="82"/>
                  </a:lnTo>
                  <a:lnTo>
                    <a:pt x="25" y="74"/>
                  </a:lnTo>
                  <a:lnTo>
                    <a:pt x="43" y="63"/>
                  </a:lnTo>
                  <a:lnTo>
                    <a:pt x="66" y="51"/>
                  </a:lnTo>
                  <a:lnTo>
                    <a:pt x="91" y="39"/>
                  </a:lnTo>
                  <a:lnTo>
                    <a:pt x="127" y="26"/>
                  </a:lnTo>
                  <a:lnTo>
                    <a:pt x="166" y="15"/>
                  </a:lnTo>
                  <a:lnTo>
                    <a:pt x="206" y="7"/>
                  </a:lnTo>
                  <a:lnTo>
                    <a:pt x="249" y="2"/>
                  </a:lnTo>
                  <a:lnTo>
                    <a:pt x="2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Freeform 127"/>
            <p:cNvSpPr>
              <a:spLocks/>
            </p:cNvSpPr>
            <p:nvPr/>
          </p:nvSpPr>
          <p:spPr bwMode="auto">
            <a:xfrm>
              <a:off x="4475163" y="5168900"/>
              <a:ext cx="103188" cy="33337"/>
            </a:xfrm>
            <a:custGeom>
              <a:avLst/>
              <a:gdLst>
                <a:gd name="T0" fmla="*/ 340 w 586"/>
                <a:gd name="T1" fmla="*/ 0 h 187"/>
                <a:gd name="T2" fmla="*/ 394 w 586"/>
                <a:gd name="T3" fmla="*/ 3 h 187"/>
                <a:gd name="T4" fmla="*/ 428 w 586"/>
                <a:gd name="T5" fmla="*/ 8 h 187"/>
                <a:gd name="T6" fmla="*/ 460 w 586"/>
                <a:gd name="T7" fmla="*/ 14 h 187"/>
                <a:gd name="T8" fmla="*/ 490 w 586"/>
                <a:gd name="T9" fmla="*/ 24 h 187"/>
                <a:gd name="T10" fmla="*/ 517 w 586"/>
                <a:gd name="T11" fmla="*/ 32 h 187"/>
                <a:gd name="T12" fmla="*/ 540 w 586"/>
                <a:gd name="T13" fmla="*/ 42 h 187"/>
                <a:gd name="T14" fmla="*/ 559 w 586"/>
                <a:gd name="T15" fmla="*/ 52 h 187"/>
                <a:gd name="T16" fmla="*/ 571 w 586"/>
                <a:gd name="T17" fmla="*/ 58 h 187"/>
                <a:gd name="T18" fmla="*/ 580 w 586"/>
                <a:gd name="T19" fmla="*/ 63 h 187"/>
                <a:gd name="T20" fmla="*/ 583 w 586"/>
                <a:gd name="T21" fmla="*/ 65 h 187"/>
                <a:gd name="T22" fmla="*/ 585 w 586"/>
                <a:gd name="T23" fmla="*/ 66 h 187"/>
                <a:gd name="T24" fmla="*/ 586 w 586"/>
                <a:gd name="T25" fmla="*/ 67 h 187"/>
                <a:gd name="T26" fmla="*/ 586 w 586"/>
                <a:gd name="T27" fmla="*/ 68 h 187"/>
                <a:gd name="T28" fmla="*/ 586 w 586"/>
                <a:gd name="T29" fmla="*/ 68 h 187"/>
                <a:gd name="T30" fmla="*/ 585 w 586"/>
                <a:gd name="T31" fmla="*/ 69 h 187"/>
                <a:gd name="T32" fmla="*/ 583 w 586"/>
                <a:gd name="T33" fmla="*/ 71 h 187"/>
                <a:gd name="T34" fmla="*/ 580 w 586"/>
                <a:gd name="T35" fmla="*/ 73 h 187"/>
                <a:gd name="T36" fmla="*/ 573 w 586"/>
                <a:gd name="T37" fmla="*/ 80 h 187"/>
                <a:gd name="T38" fmla="*/ 562 w 586"/>
                <a:gd name="T39" fmla="*/ 88 h 187"/>
                <a:gd name="T40" fmla="*/ 545 w 586"/>
                <a:gd name="T41" fmla="*/ 100 h 187"/>
                <a:gd name="T42" fmla="*/ 524 w 586"/>
                <a:gd name="T43" fmla="*/ 115 h 187"/>
                <a:gd name="T44" fmla="*/ 499 w 586"/>
                <a:gd name="T45" fmla="*/ 128 h 187"/>
                <a:gd name="T46" fmla="*/ 472 w 586"/>
                <a:gd name="T47" fmla="*/ 142 h 187"/>
                <a:gd name="T48" fmla="*/ 441 w 586"/>
                <a:gd name="T49" fmla="*/ 154 h 187"/>
                <a:gd name="T50" fmla="*/ 407 w 586"/>
                <a:gd name="T51" fmla="*/ 165 h 187"/>
                <a:gd name="T52" fmla="*/ 373 w 586"/>
                <a:gd name="T53" fmla="*/ 174 h 187"/>
                <a:gd name="T54" fmla="*/ 337 w 586"/>
                <a:gd name="T55" fmla="*/ 181 h 187"/>
                <a:gd name="T56" fmla="*/ 301 w 586"/>
                <a:gd name="T57" fmla="*/ 185 h 187"/>
                <a:gd name="T58" fmla="*/ 257 w 586"/>
                <a:gd name="T59" fmla="*/ 187 h 187"/>
                <a:gd name="T60" fmla="*/ 214 w 586"/>
                <a:gd name="T61" fmla="*/ 186 h 187"/>
                <a:gd name="T62" fmla="*/ 172 w 586"/>
                <a:gd name="T63" fmla="*/ 182 h 187"/>
                <a:gd name="T64" fmla="*/ 132 w 586"/>
                <a:gd name="T65" fmla="*/ 175 h 187"/>
                <a:gd name="T66" fmla="*/ 96 w 586"/>
                <a:gd name="T67" fmla="*/ 164 h 187"/>
                <a:gd name="T68" fmla="*/ 70 w 586"/>
                <a:gd name="T69" fmla="*/ 155 h 187"/>
                <a:gd name="T70" fmla="*/ 46 w 586"/>
                <a:gd name="T71" fmla="*/ 145 h 187"/>
                <a:gd name="T72" fmla="*/ 27 w 586"/>
                <a:gd name="T73" fmla="*/ 135 h 187"/>
                <a:gd name="T74" fmla="*/ 16 w 586"/>
                <a:gd name="T75" fmla="*/ 129 h 187"/>
                <a:gd name="T76" fmla="*/ 7 w 586"/>
                <a:gd name="T77" fmla="*/ 124 h 187"/>
                <a:gd name="T78" fmla="*/ 4 w 586"/>
                <a:gd name="T79" fmla="*/ 122 h 187"/>
                <a:gd name="T80" fmla="*/ 2 w 586"/>
                <a:gd name="T81" fmla="*/ 121 h 187"/>
                <a:gd name="T82" fmla="*/ 0 w 586"/>
                <a:gd name="T83" fmla="*/ 120 h 187"/>
                <a:gd name="T84" fmla="*/ 0 w 586"/>
                <a:gd name="T85" fmla="*/ 120 h 187"/>
                <a:gd name="T86" fmla="*/ 0 w 586"/>
                <a:gd name="T87" fmla="*/ 119 h 187"/>
                <a:gd name="T88" fmla="*/ 1 w 586"/>
                <a:gd name="T89" fmla="*/ 118 h 187"/>
                <a:gd name="T90" fmla="*/ 3 w 586"/>
                <a:gd name="T91" fmla="*/ 116 h 187"/>
                <a:gd name="T92" fmla="*/ 6 w 586"/>
                <a:gd name="T93" fmla="*/ 114 h 187"/>
                <a:gd name="T94" fmla="*/ 14 w 586"/>
                <a:gd name="T95" fmla="*/ 107 h 187"/>
                <a:gd name="T96" fmla="*/ 24 w 586"/>
                <a:gd name="T97" fmla="*/ 99 h 187"/>
                <a:gd name="T98" fmla="*/ 41 w 586"/>
                <a:gd name="T99" fmla="*/ 87 h 187"/>
                <a:gd name="T100" fmla="*/ 63 w 586"/>
                <a:gd name="T101" fmla="*/ 72 h 187"/>
                <a:gd name="T102" fmla="*/ 87 w 586"/>
                <a:gd name="T103" fmla="*/ 58 h 187"/>
                <a:gd name="T104" fmla="*/ 121 w 586"/>
                <a:gd name="T105" fmla="*/ 42 h 187"/>
                <a:gd name="T106" fmla="*/ 158 w 586"/>
                <a:gd name="T107" fmla="*/ 28 h 187"/>
                <a:gd name="T108" fmla="*/ 199 w 586"/>
                <a:gd name="T109" fmla="*/ 16 h 187"/>
                <a:gd name="T110" fmla="*/ 242 w 586"/>
                <a:gd name="T111" fmla="*/ 7 h 187"/>
                <a:gd name="T112" fmla="*/ 285 w 586"/>
                <a:gd name="T113" fmla="*/ 2 h 187"/>
                <a:gd name="T114" fmla="*/ 340 w 586"/>
                <a:gd name="T11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6" h="187">
                  <a:moveTo>
                    <a:pt x="340" y="0"/>
                  </a:moveTo>
                  <a:lnTo>
                    <a:pt x="394" y="3"/>
                  </a:lnTo>
                  <a:lnTo>
                    <a:pt x="428" y="8"/>
                  </a:lnTo>
                  <a:lnTo>
                    <a:pt x="460" y="14"/>
                  </a:lnTo>
                  <a:lnTo>
                    <a:pt x="490" y="24"/>
                  </a:lnTo>
                  <a:lnTo>
                    <a:pt x="517" y="32"/>
                  </a:lnTo>
                  <a:lnTo>
                    <a:pt x="540" y="42"/>
                  </a:lnTo>
                  <a:lnTo>
                    <a:pt x="559" y="52"/>
                  </a:lnTo>
                  <a:lnTo>
                    <a:pt x="571" y="58"/>
                  </a:lnTo>
                  <a:lnTo>
                    <a:pt x="580" y="63"/>
                  </a:lnTo>
                  <a:lnTo>
                    <a:pt x="583" y="65"/>
                  </a:lnTo>
                  <a:lnTo>
                    <a:pt x="585" y="66"/>
                  </a:lnTo>
                  <a:lnTo>
                    <a:pt x="586" y="67"/>
                  </a:lnTo>
                  <a:lnTo>
                    <a:pt x="586" y="68"/>
                  </a:lnTo>
                  <a:lnTo>
                    <a:pt x="586" y="68"/>
                  </a:lnTo>
                  <a:lnTo>
                    <a:pt x="585" y="69"/>
                  </a:lnTo>
                  <a:lnTo>
                    <a:pt x="583" y="71"/>
                  </a:lnTo>
                  <a:lnTo>
                    <a:pt x="580" y="73"/>
                  </a:lnTo>
                  <a:lnTo>
                    <a:pt x="573" y="80"/>
                  </a:lnTo>
                  <a:lnTo>
                    <a:pt x="562" y="88"/>
                  </a:lnTo>
                  <a:lnTo>
                    <a:pt x="545" y="100"/>
                  </a:lnTo>
                  <a:lnTo>
                    <a:pt x="524" y="115"/>
                  </a:lnTo>
                  <a:lnTo>
                    <a:pt x="499" y="128"/>
                  </a:lnTo>
                  <a:lnTo>
                    <a:pt x="472" y="142"/>
                  </a:lnTo>
                  <a:lnTo>
                    <a:pt x="441" y="154"/>
                  </a:lnTo>
                  <a:lnTo>
                    <a:pt x="407" y="165"/>
                  </a:lnTo>
                  <a:lnTo>
                    <a:pt x="373" y="174"/>
                  </a:lnTo>
                  <a:lnTo>
                    <a:pt x="337" y="181"/>
                  </a:lnTo>
                  <a:lnTo>
                    <a:pt x="301" y="185"/>
                  </a:lnTo>
                  <a:lnTo>
                    <a:pt x="257" y="187"/>
                  </a:lnTo>
                  <a:lnTo>
                    <a:pt x="214" y="186"/>
                  </a:lnTo>
                  <a:lnTo>
                    <a:pt x="172" y="182"/>
                  </a:lnTo>
                  <a:lnTo>
                    <a:pt x="132" y="175"/>
                  </a:lnTo>
                  <a:lnTo>
                    <a:pt x="96" y="164"/>
                  </a:lnTo>
                  <a:lnTo>
                    <a:pt x="70" y="155"/>
                  </a:lnTo>
                  <a:lnTo>
                    <a:pt x="46" y="145"/>
                  </a:lnTo>
                  <a:lnTo>
                    <a:pt x="27" y="135"/>
                  </a:lnTo>
                  <a:lnTo>
                    <a:pt x="16" y="129"/>
                  </a:lnTo>
                  <a:lnTo>
                    <a:pt x="7" y="124"/>
                  </a:lnTo>
                  <a:lnTo>
                    <a:pt x="4" y="122"/>
                  </a:lnTo>
                  <a:lnTo>
                    <a:pt x="2" y="121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19"/>
                  </a:lnTo>
                  <a:lnTo>
                    <a:pt x="1" y="118"/>
                  </a:lnTo>
                  <a:lnTo>
                    <a:pt x="3" y="116"/>
                  </a:lnTo>
                  <a:lnTo>
                    <a:pt x="6" y="114"/>
                  </a:lnTo>
                  <a:lnTo>
                    <a:pt x="14" y="107"/>
                  </a:lnTo>
                  <a:lnTo>
                    <a:pt x="24" y="99"/>
                  </a:lnTo>
                  <a:lnTo>
                    <a:pt x="41" y="87"/>
                  </a:lnTo>
                  <a:lnTo>
                    <a:pt x="63" y="72"/>
                  </a:lnTo>
                  <a:lnTo>
                    <a:pt x="87" y="58"/>
                  </a:lnTo>
                  <a:lnTo>
                    <a:pt x="121" y="42"/>
                  </a:lnTo>
                  <a:lnTo>
                    <a:pt x="158" y="28"/>
                  </a:lnTo>
                  <a:lnTo>
                    <a:pt x="199" y="16"/>
                  </a:lnTo>
                  <a:lnTo>
                    <a:pt x="242" y="7"/>
                  </a:lnTo>
                  <a:lnTo>
                    <a:pt x="285" y="2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0" name="Group 839"/>
          <p:cNvGrpSpPr/>
          <p:nvPr/>
        </p:nvGrpSpPr>
        <p:grpSpPr>
          <a:xfrm>
            <a:off x="5337084" y="5030788"/>
            <a:ext cx="573087" cy="503237"/>
            <a:chOff x="5268913" y="5030788"/>
            <a:chExt cx="573087" cy="5032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7" name="Freeform 132"/>
            <p:cNvSpPr>
              <a:spLocks/>
            </p:cNvSpPr>
            <p:nvPr/>
          </p:nvSpPr>
          <p:spPr bwMode="auto">
            <a:xfrm>
              <a:off x="5481638" y="5030788"/>
              <a:ext cx="114300" cy="206375"/>
            </a:xfrm>
            <a:custGeom>
              <a:avLst/>
              <a:gdLst>
                <a:gd name="T0" fmla="*/ 87 w 646"/>
                <a:gd name="T1" fmla="*/ 0 h 1174"/>
                <a:gd name="T2" fmla="*/ 147 w 646"/>
                <a:gd name="T3" fmla="*/ 5 h 1174"/>
                <a:gd name="T4" fmla="*/ 217 w 646"/>
                <a:gd name="T5" fmla="*/ 22 h 1174"/>
                <a:gd name="T6" fmla="*/ 290 w 646"/>
                <a:gd name="T7" fmla="*/ 54 h 1174"/>
                <a:gd name="T8" fmla="*/ 376 w 646"/>
                <a:gd name="T9" fmla="*/ 112 h 1174"/>
                <a:gd name="T10" fmla="*/ 455 w 646"/>
                <a:gd name="T11" fmla="*/ 185 h 1174"/>
                <a:gd name="T12" fmla="*/ 522 w 646"/>
                <a:gd name="T13" fmla="*/ 271 h 1174"/>
                <a:gd name="T14" fmla="*/ 576 w 646"/>
                <a:gd name="T15" fmla="*/ 366 h 1174"/>
                <a:gd name="T16" fmla="*/ 614 w 646"/>
                <a:gd name="T17" fmla="*/ 468 h 1174"/>
                <a:gd name="T18" fmla="*/ 642 w 646"/>
                <a:gd name="T19" fmla="*/ 597 h 1174"/>
                <a:gd name="T20" fmla="*/ 645 w 646"/>
                <a:gd name="T21" fmla="*/ 727 h 1174"/>
                <a:gd name="T22" fmla="*/ 628 w 646"/>
                <a:gd name="T23" fmla="*/ 850 h 1174"/>
                <a:gd name="T24" fmla="*/ 592 w 646"/>
                <a:gd name="T25" fmla="*/ 962 h 1174"/>
                <a:gd name="T26" fmla="*/ 543 w 646"/>
                <a:gd name="T27" fmla="*/ 1058 h 1174"/>
                <a:gd name="T28" fmla="*/ 488 w 646"/>
                <a:gd name="T29" fmla="*/ 1131 h 1174"/>
                <a:gd name="T30" fmla="*/ 479 w 646"/>
                <a:gd name="T31" fmla="*/ 1140 h 1174"/>
                <a:gd name="T32" fmla="*/ 478 w 646"/>
                <a:gd name="T33" fmla="*/ 1072 h 1174"/>
                <a:gd name="T34" fmla="*/ 475 w 646"/>
                <a:gd name="T35" fmla="*/ 955 h 1174"/>
                <a:gd name="T36" fmla="*/ 467 w 646"/>
                <a:gd name="T37" fmla="*/ 870 h 1174"/>
                <a:gd name="T38" fmla="*/ 454 w 646"/>
                <a:gd name="T39" fmla="*/ 788 h 1174"/>
                <a:gd name="T40" fmla="*/ 429 w 646"/>
                <a:gd name="T41" fmla="*/ 691 h 1174"/>
                <a:gd name="T42" fmla="*/ 390 w 646"/>
                <a:gd name="T43" fmla="*/ 587 h 1174"/>
                <a:gd name="T44" fmla="*/ 344 w 646"/>
                <a:gd name="T45" fmla="*/ 502 h 1174"/>
                <a:gd name="T46" fmla="*/ 312 w 646"/>
                <a:gd name="T47" fmla="*/ 451 h 1174"/>
                <a:gd name="T48" fmla="*/ 288 w 646"/>
                <a:gd name="T49" fmla="*/ 426 h 1174"/>
                <a:gd name="T50" fmla="*/ 265 w 646"/>
                <a:gd name="T51" fmla="*/ 401 h 1174"/>
                <a:gd name="T52" fmla="*/ 245 w 646"/>
                <a:gd name="T53" fmla="*/ 381 h 1174"/>
                <a:gd name="T54" fmla="*/ 239 w 646"/>
                <a:gd name="T55" fmla="*/ 372 h 1174"/>
                <a:gd name="T56" fmla="*/ 245 w 646"/>
                <a:gd name="T57" fmla="*/ 381 h 1174"/>
                <a:gd name="T58" fmla="*/ 263 w 646"/>
                <a:gd name="T59" fmla="*/ 403 h 1174"/>
                <a:gd name="T60" fmla="*/ 284 w 646"/>
                <a:gd name="T61" fmla="*/ 429 h 1174"/>
                <a:gd name="T62" fmla="*/ 306 w 646"/>
                <a:gd name="T63" fmla="*/ 456 h 1174"/>
                <a:gd name="T64" fmla="*/ 334 w 646"/>
                <a:gd name="T65" fmla="*/ 508 h 1174"/>
                <a:gd name="T66" fmla="*/ 373 w 646"/>
                <a:gd name="T67" fmla="*/ 594 h 1174"/>
                <a:gd name="T68" fmla="*/ 403 w 646"/>
                <a:gd name="T69" fmla="*/ 698 h 1174"/>
                <a:gd name="T70" fmla="*/ 419 w 646"/>
                <a:gd name="T71" fmla="*/ 793 h 1174"/>
                <a:gd name="T72" fmla="*/ 427 w 646"/>
                <a:gd name="T73" fmla="*/ 874 h 1174"/>
                <a:gd name="T74" fmla="*/ 428 w 646"/>
                <a:gd name="T75" fmla="*/ 957 h 1174"/>
                <a:gd name="T76" fmla="*/ 424 w 646"/>
                <a:gd name="T77" fmla="*/ 1058 h 1174"/>
                <a:gd name="T78" fmla="*/ 410 w 646"/>
                <a:gd name="T79" fmla="*/ 1174 h 1174"/>
                <a:gd name="T80" fmla="*/ 384 w 646"/>
                <a:gd name="T81" fmla="*/ 1151 h 1174"/>
                <a:gd name="T82" fmla="*/ 351 w 646"/>
                <a:gd name="T83" fmla="*/ 1115 h 1174"/>
                <a:gd name="T84" fmla="*/ 313 w 646"/>
                <a:gd name="T85" fmla="*/ 1075 h 1174"/>
                <a:gd name="T86" fmla="*/ 278 w 646"/>
                <a:gd name="T87" fmla="*/ 1036 h 1174"/>
                <a:gd name="T88" fmla="*/ 248 w 646"/>
                <a:gd name="T89" fmla="*/ 1004 h 1174"/>
                <a:gd name="T90" fmla="*/ 164 w 646"/>
                <a:gd name="T91" fmla="*/ 895 h 1174"/>
                <a:gd name="T92" fmla="*/ 100 w 646"/>
                <a:gd name="T93" fmla="*/ 788 h 1174"/>
                <a:gd name="T94" fmla="*/ 57 w 646"/>
                <a:gd name="T95" fmla="*/ 690 h 1174"/>
                <a:gd name="T96" fmla="*/ 22 w 646"/>
                <a:gd name="T97" fmla="*/ 572 h 1174"/>
                <a:gd name="T98" fmla="*/ 3 w 646"/>
                <a:gd name="T99" fmla="*/ 438 h 1174"/>
                <a:gd name="T100" fmla="*/ 1 w 646"/>
                <a:gd name="T101" fmla="*/ 312 h 1174"/>
                <a:gd name="T102" fmla="*/ 9 w 646"/>
                <a:gd name="T103" fmla="*/ 208 h 1174"/>
                <a:gd name="T104" fmla="*/ 13 w 646"/>
                <a:gd name="T105" fmla="*/ 128 h 1174"/>
                <a:gd name="T106" fmla="*/ 11 w 646"/>
                <a:gd name="T107" fmla="*/ 72 h 1174"/>
                <a:gd name="T108" fmla="*/ 7 w 646"/>
                <a:gd name="T109" fmla="*/ 37 h 1174"/>
                <a:gd name="T110" fmla="*/ 4 w 646"/>
                <a:gd name="T111" fmla="*/ 19 h 1174"/>
                <a:gd name="T112" fmla="*/ 6 w 646"/>
                <a:gd name="T113" fmla="*/ 16 h 1174"/>
                <a:gd name="T114" fmla="*/ 24 w 646"/>
                <a:gd name="T115" fmla="*/ 10 h 1174"/>
                <a:gd name="T116" fmla="*/ 50 w 646"/>
                <a:gd name="T117" fmla="*/ 3 h 1174"/>
                <a:gd name="T118" fmla="*/ 87 w 646"/>
                <a:gd name="T119" fmla="*/ 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6" h="1174">
                  <a:moveTo>
                    <a:pt x="87" y="0"/>
                  </a:moveTo>
                  <a:lnTo>
                    <a:pt x="87" y="0"/>
                  </a:lnTo>
                  <a:lnTo>
                    <a:pt x="115" y="1"/>
                  </a:lnTo>
                  <a:lnTo>
                    <a:pt x="147" y="5"/>
                  </a:lnTo>
                  <a:lnTo>
                    <a:pt x="181" y="12"/>
                  </a:lnTo>
                  <a:lnTo>
                    <a:pt x="217" y="22"/>
                  </a:lnTo>
                  <a:lnTo>
                    <a:pt x="253" y="37"/>
                  </a:lnTo>
                  <a:lnTo>
                    <a:pt x="290" y="54"/>
                  </a:lnTo>
                  <a:lnTo>
                    <a:pt x="334" y="81"/>
                  </a:lnTo>
                  <a:lnTo>
                    <a:pt x="376" y="112"/>
                  </a:lnTo>
                  <a:lnTo>
                    <a:pt x="417" y="146"/>
                  </a:lnTo>
                  <a:lnTo>
                    <a:pt x="455" y="185"/>
                  </a:lnTo>
                  <a:lnTo>
                    <a:pt x="490" y="227"/>
                  </a:lnTo>
                  <a:lnTo>
                    <a:pt x="522" y="271"/>
                  </a:lnTo>
                  <a:lnTo>
                    <a:pt x="551" y="318"/>
                  </a:lnTo>
                  <a:lnTo>
                    <a:pt x="576" y="366"/>
                  </a:lnTo>
                  <a:lnTo>
                    <a:pt x="597" y="416"/>
                  </a:lnTo>
                  <a:lnTo>
                    <a:pt x="614" y="468"/>
                  </a:lnTo>
                  <a:lnTo>
                    <a:pt x="631" y="533"/>
                  </a:lnTo>
                  <a:lnTo>
                    <a:pt x="642" y="597"/>
                  </a:lnTo>
                  <a:lnTo>
                    <a:pt x="646" y="662"/>
                  </a:lnTo>
                  <a:lnTo>
                    <a:pt x="645" y="727"/>
                  </a:lnTo>
                  <a:lnTo>
                    <a:pt x="639" y="790"/>
                  </a:lnTo>
                  <a:lnTo>
                    <a:pt x="628" y="850"/>
                  </a:lnTo>
                  <a:lnTo>
                    <a:pt x="612" y="908"/>
                  </a:lnTo>
                  <a:lnTo>
                    <a:pt x="592" y="962"/>
                  </a:lnTo>
                  <a:lnTo>
                    <a:pt x="568" y="1012"/>
                  </a:lnTo>
                  <a:lnTo>
                    <a:pt x="543" y="1058"/>
                  </a:lnTo>
                  <a:lnTo>
                    <a:pt x="515" y="1097"/>
                  </a:lnTo>
                  <a:lnTo>
                    <a:pt x="488" y="1131"/>
                  </a:lnTo>
                  <a:lnTo>
                    <a:pt x="485" y="1136"/>
                  </a:lnTo>
                  <a:lnTo>
                    <a:pt x="479" y="1140"/>
                  </a:lnTo>
                  <a:lnTo>
                    <a:pt x="475" y="1144"/>
                  </a:lnTo>
                  <a:lnTo>
                    <a:pt x="478" y="1072"/>
                  </a:lnTo>
                  <a:lnTo>
                    <a:pt x="477" y="999"/>
                  </a:lnTo>
                  <a:lnTo>
                    <a:pt x="475" y="955"/>
                  </a:lnTo>
                  <a:lnTo>
                    <a:pt x="471" y="913"/>
                  </a:lnTo>
                  <a:lnTo>
                    <a:pt x="467" y="870"/>
                  </a:lnTo>
                  <a:lnTo>
                    <a:pt x="462" y="828"/>
                  </a:lnTo>
                  <a:lnTo>
                    <a:pt x="454" y="788"/>
                  </a:lnTo>
                  <a:lnTo>
                    <a:pt x="446" y="747"/>
                  </a:lnTo>
                  <a:lnTo>
                    <a:pt x="429" y="691"/>
                  </a:lnTo>
                  <a:lnTo>
                    <a:pt x="413" y="636"/>
                  </a:lnTo>
                  <a:lnTo>
                    <a:pt x="390" y="587"/>
                  </a:lnTo>
                  <a:lnTo>
                    <a:pt x="370" y="542"/>
                  </a:lnTo>
                  <a:lnTo>
                    <a:pt x="344" y="502"/>
                  </a:lnTo>
                  <a:lnTo>
                    <a:pt x="322" y="468"/>
                  </a:lnTo>
                  <a:lnTo>
                    <a:pt x="312" y="451"/>
                  </a:lnTo>
                  <a:lnTo>
                    <a:pt x="300" y="438"/>
                  </a:lnTo>
                  <a:lnTo>
                    <a:pt x="288" y="426"/>
                  </a:lnTo>
                  <a:lnTo>
                    <a:pt x="278" y="415"/>
                  </a:lnTo>
                  <a:lnTo>
                    <a:pt x="265" y="401"/>
                  </a:lnTo>
                  <a:lnTo>
                    <a:pt x="253" y="389"/>
                  </a:lnTo>
                  <a:lnTo>
                    <a:pt x="245" y="381"/>
                  </a:lnTo>
                  <a:lnTo>
                    <a:pt x="240" y="374"/>
                  </a:lnTo>
                  <a:lnTo>
                    <a:pt x="239" y="372"/>
                  </a:lnTo>
                  <a:lnTo>
                    <a:pt x="240" y="374"/>
                  </a:lnTo>
                  <a:lnTo>
                    <a:pt x="245" y="381"/>
                  </a:lnTo>
                  <a:lnTo>
                    <a:pt x="252" y="390"/>
                  </a:lnTo>
                  <a:lnTo>
                    <a:pt x="263" y="403"/>
                  </a:lnTo>
                  <a:lnTo>
                    <a:pt x="276" y="418"/>
                  </a:lnTo>
                  <a:lnTo>
                    <a:pt x="284" y="429"/>
                  </a:lnTo>
                  <a:lnTo>
                    <a:pt x="295" y="442"/>
                  </a:lnTo>
                  <a:lnTo>
                    <a:pt x="306" y="456"/>
                  </a:lnTo>
                  <a:lnTo>
                    <a:pt x="315" y="472"/>
                  </a:lnTo>
                  <a:lnTo>
                    <a:pt x="334" y="508"/>
                  </a:lnTo>
                  <a:lnTo>
                    <a:pt x="356" y="548"/>
                  </a:lnTo>
                  <a:lnTo>
                    <a:pt x="373" y="594"/>
                  </a:lnTo>
                  <a:lnTo>
                    <a:pt x="390" y="643"/>
                  </a:lnTo>
                  <a:lnTo>
                    <a:pt x="403" y="698"/>
                  </a:lnTo>
                  <a:lnTo>
                    <a:pt x="415" y="753"/>
                  </a:lnTo>
                  <a:lnTo>
                    <a:pt x="419" y="793"/>
                  </a:lnTo>
                  <a:lnTo>
                    <a:pt x="424" y="834"/>
                  </a:lnTo>
                  <a:lnTo>
                    <a:pt x="427" y="874"/>
                  </a:lnTo>
                  <a:lnTo>
                    <a:pt x="428" y="916"/>
                  </a:lnTo>
                  <a:lnTo>
                    <a:pt x="428" y="957"/>
                  </a:lnTo>
                  <a:lnTo>
                    <a:pt x="427" y="999"/>
                  </a:lnTo>
                  <a:lnTo>
                    <a:pt x="424" y="1058"/>
                  </a:lnTo>
                  <a:lnTo>
                    <a:pt x="418" y="1116"/>
                  </a:lnTo>
                  <a:lnTo>
                    <a:pt x="410" y="1174"/>
                  </a:lnTo>
                  <a:lnTo>
                    <a:pt x="399" y="1164"/>
                  </a:lnTo>
                  <a:lnTo>
                    <a:pt x="384" y="1151"/>
                  </a:lnTo>
                  <a:lnTo>
                    <a:pt x="368" y="1135"/>
                  </a:lnTo>
                  <a:lnTo>
                    <a:pt x="351" y="1115"/>
                  </a:lnTo>
                  <a:lnTo>
                    <a:pt x="332" y="1096"/>
                  </a:lnTo>
                  <a:lnTo>
                    <a:pt x="313" y="1075"/>
                  </a:lnTo>
                  <a:lnTo>
                    <a:pt x="295" y="1054"/>
                  </a:lnTo>
                  <a:lnTo>
                    <a:pt x="278" y="1036"/>
                  </a:lnTo>
                  <a:lnTo>
                    <a:pt x="262" y="1018"/>
                  </a:lnTo>
                  <a:lnTo>
                    <a:pt x="248" y="1004"/>
                  </a:lnTo>
                  <a:lnTo>
                    <a:pt x="205" y="952"/>
                  </a:lnTo>
                  <a:lnTo>
                    <a:pt x="164" y="895"/>
                  </a:lnTo>
                  <a:lnTo>
                    <a:pt x="127" y="836"/>
                  </a:lnTo>
                  <a:lnTo>
                    <a:pt x="100" y="788"/>
                  </a:lnTo>
                  <a:lnTo>
                    <a:pt x="77" y="739"/>
                  </a:lnTo>
                  <a:lnTo>
                    <a:pt x="57" y="690"/>
                  </a:lnTo>
                  <a:lnTo>
                    <a:pt x="40" y="639"/>
                  </a:lnTo>
                  <a:lnTo>
                    <a:pt x="22" y="572"/>
                  </a:lnTo>
                  <a:lnTo>
                    <a:pt x="10" y="505"/>
                  </a:lnTo>
                  <a:lnTo>
                    <a:pt x="3" y="438"/>
                  </a:lnTo>
                  <a:lnTo>
                    <a:pt x="0" y="374"/>
                  </a:lnTo>
                  <a:lnTo>
                    <a:pt x="1" y="312"/>
                  </a:lnTo>
                  <a:lnTo>
                    <a:pt x="5" y="252"/>
                  </a:lnTo>
                  <a:lnTo>
                    <a:pt x="9" y="208"/>
                  </a:lnTo>
                  <a:lnTo>
                    <a:pt x="12" y="167"/>
                  </a:lnTo>
                  <a:lnTo>
                    <a:pt x="13" y="128"/>
                  </a:lnTo>
                  <a:lnTo>
                    <a:pt x="13" y="93"/>
                  </a:lnTo>
                  <a:lnTo>
                    <a:pt x="11" y="72"/>
                  </a:lnTo>
                  <a:lnTo>
                    <a:pt x="10" y="53"/>
                  </a:lnTo>
                  <a:lnTo>
                    <a:pt x="7" y="37"/>
                  </a:lnTo>
                  <a:lnTo>
                    <a:pt x="5" y="26"/>
                  </a:lnTo>
                  <a:lnTo>
                    <a:pt x="4" y="19"/>
                  </a:lnTo>
                  <a:lnTo>
                    <a:pt x="3" y="17"/>
                  </a:lnTo>
                  <a:lnTo>
                    <a:pt x="6" y="16"/>
                  </a:lnTo>
                  <a:lnTo>
                    <a:pt x="12" y="14"/>
                  </a:lnTo>
                  <a:lnTo>
                    <a:pt x="24" y="10"/>
                  </a:lnTo>
                  <a:lnTo>
                    <a:pt x="36" y="7"/>
                  </a:lnTo>
                  <a:lnTo>
                    <a:pt x="50" y="3"/>
                  </a:lnTo>
                  <a:lnTo>
                    <a:pt x="67" y="0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133"/>
            <p:cNvSpPr>
              <a:spLocks/>
            </p:cNvSpPr>
            <p:nvPr/>
          </p:nvSpPr>
          <p:spPr bwMode="auto">
            <a:xfrm>
              <a:off x="5397500" y="5232400"/>
              <a:ext cx="304800" cy="146050"/>
            </a:xfrm>
            <a:custGeom>
              <a:avLst/>
              <a:gdLst>
                <a:gd name="T0" fmla="*/ 944 w 1722"/>
                <a:gd name="T1" fmla="*/ 68 h 829"/>
                <a:gd name="T2" fmla="*/ 930 w 1722"/>
                <a:gd name="T3" fmla="*/ 194 h 829"/>
                <a:gd name="T4" fmla="*/ 979 w 1722"/>
                <a:gd name="T5" fmla="*/ 198 h 829"/>
                <a:gd name="T6" fmla="*/ 1035 w 1722"/>
                <a:gd name="T7" fmla="*/ 118 h 829"/>
                <a:gd name="T8" fmla="*/ 1068 w 1722"/>
                <a:gd name="T9" fmla="*/ 86 h 829"/>
                <a:gd name="T10" fmla="*/ 1068 w 1722"/>
                <a:gd name="T11" fmla="*/ 99 h 829"/>
                <a:gd name="T12" fmla="*/ 1063 w 1722"/>
                <a:gd name="T13" fmla="*/ 117 h 829"/>
                <a:gd name="T14" fmla="*/ 1053 w 1722"/>
                <a:gd name="T15" fmla="*/ 138 h 829"/>
                <a:gd name="T16" fmla="*/ 1043 w 1722"/>
                <a:gd name="T17" fmla="*/ 156 h 829"/>
                <a:gd name="T18" fmla="*/ 1017 w 1722"/>
                <a:gd name="T19" fmla="*/ 202 h 829"/>
                <a:gd name="T20" fmla="*/ 1161 w 1722"/>
                <a:gd name="T21" fmla="*/ 238 h 829"/>
                <a:gd name="T22" fmla="*/ 1296 w 1722"/>
                <a:gd name="T23" fmla="*/ 295 h 829"/>
                <a:gd name="T24" fmla="*/ 1418 w 1722"/>
                <a:gd name="T25" fmla="*/ 372 h 829"/>
                <a:gd name="T26" fmla="*/ 1526 w 1722"/>
                <a:gd name="T27" fmla="*/ 466 h 829"/>
                <a:gd name="T28" fmla="*/ 1618 w 1722"/>
                <a:gd name="T29" fmla="*/ 576 h 829"/>
                <a:gd name="T30" fmla="*/ 1692 w 1722"/>
                <a:gd name="T31" fmla="*/ 700 h 829"/>
                <a:gd name="T32" fmla="*/ 1690 w 1722"/>
                <a:gd name="T33" fmla="*/ 746 h 829"/>
                <a:gd name="T34" fmla="*/ 1613 w 1722"/>
                <a:gd name="T35" fmla="*/ 699 h 829"/>
                <a:gd name="T36" fmla="*/ 1517 w 1722"/>
                <a:gd name="T37" fmla="*/ 660 h 829"/>
                <a:gd name="T38" fmla="*/ 1413 w 1722"/>
                <a:gd name="T39" fmla="*/ 642 h 829"/>
                <a:gd name="T40" fmla="*/ 1302 w 1722"/>
                <a:gd name="T41" fmla="*/ 643 h 829"/>
                <a:gd name="T42" fmla="*/ 1186 w 1722"/>
                <a:gd name="T43" fmla="*/ 663 h 829"/>
                <a:gd name="T44" fmla="*/ 1063 w 1722"/>
                <a:gd name="T45" fmla="*/ 703 h 829"/>
                <a:gd name="T46" fmla="*/ 968 w 1722"/>
                <a:gd name="T47" fmla="*/ 728 h 829"/>
                <a:gd name="T48" fmla="*/ 874 w 1722"/>
                <a:gd name="T49" fmla="*/ 726 h 829"/>
                <a:gd name="T50" fmla="*/ 754 w 1722"/>
                <a:gd name="T51" fmla="*/ 697 h 829"/>
                <a:gd name="T52" fmla="*/ 610 w 1722"/>
                <a:gd name="T53" fmla="*/ 676 h 829"/>
                <a:gd name="T54" fmla="*/ 469 w 1722"/>
                <a:gd name="T55" fmla="*/ 669 h 829"/>
                <a:gd name="T56" fmla="*/ 362 w 1722"/>
                <a:gd name="T57" fmla="*/ 670 h 829"/>
                <a:gd name="T58" fmla="*/ 293 w 1722"/>
                <a:gd name="T59" fmla="*/ 687 h 829"/>
                <a:gd name="T60" fmla="*/ 231 w 1722"/>
                <a:gd name="T61" fmla="*/ 721 h 829"/>
                <a:gd name="T62" fmla="*/ 181 w 1722"/>
                <a:gd name="T63" fmla="*/ 771 h 829"/>
                <a:gd name="T64" fmla="*/ 164 w 1722"/>
                <a:gd name="T65" fmla="*/ 808 h 829"/>
                <a:gd name="T66" fmla="*/ 127 w 1722"/>
                <a:gd name="T67" fmla="*/ 824 h 829"/>
                <a:gd name="T68" fmla="*/ 75 w 1722"/>
                <a:gd name="T69" fmla="*/ 815 h 829"/>
                <a:gd name="T70" fmla="*/ 37 w 1722"/>
                <a:gd name="T71" fmla="*/ 810 h 829"/>
                <a:gd name="T72" fmla="*/ 0 w 1722"/>
                <a:gd name="T73" fmla="*/ 807 h 829"/>
                <a:gd name="T74" fmla="*/ 54 w 1722"/>
                <a:gd name="T75" fmla="*/ 681 h 829"/>
                <a:gd name="T76" fmla="*/ 127 w 1722"/>
                <a:gd name="T77" fmla="*/ 565 h 829"/>
                <a:gd name="T78" fmla="*/ 215 w 1722"/>
                <a:gd name="T79" fmla="*/ 462 h 829"/>
                <a:gd name="T80" fmla="*/ 318 w 1722"/>
                <a:gd name="T81" fmla="*/ 373 h 829"/>
                <a:gd name="T82" fmla="*/ 434 w 1722"/>
                <a:gd name="T83" fmla="*/ 299 h 829"/>
                <a:gd name="T84" fmla="*/ 560 w 1722"/>
                <a:gd name="T85" fmla="*/ 243 h 829"/>
                <a:gd name="T86" fmla="*/ 696 w 1722"/>
                <a:gd name="T87" fmla="*/ 206 h 829"/>
                <a:gd name="T88" fmla="*/ 677 w 1722"/>
                <a:gd name="T89" fmla="*/ 175 h 829"/>
                <a:gd name="T90" fmla="*/ 668 w 1722"/>
                <a:gd name="T91" fmla="*/ 159 h 829"/>
                <a:gd name="T92" fmla="*/ 659 w 1722"/>
                <a:gd name="T93" fmla="*/ 137 h 829"/>
                <a:gd name="T94" fmla="*/ 654 w 1722"/>
                <a:gd name="T95" fmla="*/ 119 h 829"/>
                <a:gd name="T96" fmla="*/ 654 w 1722"/>
                <a:gd name="T97" fmla="*/ 105 h 829"/>
                <a:gd name="T98" fmla="*/ 694 w 1722"/>
                <a:gd name="T99" fmla="*/ 149 h 829"/>
                <a:gd name="T100" fmla="*/ 799 w 1722"/>
                <a:gd name="T101" fmla="*/ 192 h 829"/>
                <a:gd name="T102" fmla="*/ 877 w 1722"/>
                <a:gd name="T103" fmla="*/ 190 h 829"/>
                <a:gd name="T104" fmla="*/ 894 w 1722"/>
                <a:gd name="T105" fmla="*/ 146 h 829"/>
                <a:gd name="T106" fmla="*/ 905 w 1722"/>
                <a:gd name="T107" fmla="*/ 87 h 829"/>
                <a:gd name="T108" fmla="*/ 914 w 1722"/>
                <a:gd name="T109" fmla="*/ 58 h 829"/>
                <a:gd name="T110" fmla="*/ 924 w 1722"/>
                <a:gd name="T111" fmla="*/ 31 h 829"/>
                <a:gd name="T112" fmla="*/ 934 w 1722"/>
                <a:gd name="T113" fmla="*/ 15 h 829"/>
                <a:gd name="T114" fmla="*/ 944 w 1722"/>
                <a:gd name="T115" fmla="*/ 5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22" h="829">
                  <a:moveTo>
                    <a:pt x="949" y="0"/>
                  </a:moveTo>
                  <a:lnTo>
                    <a:pt x="944" y="68"/>
                  </a:lnTo>
                  <a:lnTo>
                    <a:pt x="938" y="132"/>
                  </a:lnTo>
                  <a:lnTo>
                    <a:pt x="930" y="194"/>
                  </a:lnTo>
                  <a:lnTo>
                    <a:pt x="954" y="196"/>
                  </a:lnTo>
                  <a:lnTo>
                    <a:pt x="979" y="198"/>
                  </a:lnTo>
                  <a:lnTo>
                    <a:pt x="1007" y="158"/>
                  </a:lnTo>
                  <a:lnTo>
                    <a:pt x="1035" y="118"/>
                  </a:lnTo>
                  <a:lnTo>
                    <a:pt x="1067" y="77"/>
                  </a:lnTo>
                  <a:lnTo>
                    <a:pt x="1068" y="86"/>
                  </a:lnTo>
                  <a:lnTo>
                    <a:pt x="1068" y="94"/>
                  </a:lnTo>
                  <a:lnTo>
                    <a:pt x="1068" y="99"/>
                  </a:lnTo>
                  <a:lnTo>
                    <a:pt x="1066" y="107"/>
                  </a:lnTo>
                  <a:lnTo>
                    <a:pt x="1063" y="117"/>
                  </a:lnTo>
                  <a:lnTo>
                    <a:pt x="1058" y="128"/>
                  </a:lnTo>
                  <a:lnTo>
                    <a:pt x="1053" y="138"/>
                  </a:lnTo>
                  <a:lnTo>
                    <a:pt x="1048" y="149"/>
                  </a:lnTo>
                  <a:lnTo>
                    <a:pt x="1043" y="156"/>
                  </a:lnTo>
                  <a:lnTo>
                    <a:pt x="1029" y="179"/>
                  </a:lnTo>
                  <a:lnTo>
                    <a:pt x="1017" y="202"/>
                  </a:lnTo>
                  <a:lnTo>
                    <a:pt x="1089" y="217"/>
                  </a:lnTo>
                  <a:lnTo>
                    <a:pt x="1161" y="238"/>
                  </a:lnTo>
                  <a:lnTo>
                    <a:pt x="1230" y="263"/>
                  </a:lnTo>
                  <a:lnTo>
                    <a:pt x="1296" y="295"/>
                  </a:lnTo>
                  <a:lnTo>
                    <a:pt x="1358" y="331"/>
                  </a:lnTo>
                  <a:lnTo>
                    <a:pt x="1418" y="372"/>
                  </a:lnTo>
                  <a:lnTo>
                    <a:pt x="1474" y="417"/>
                  </a:lnTo>
                  <a:lnTo>
                    <a:pt x="1526" y="466"/>
                  </a:lnTo>
                  <a:lnTo>
                    <a:pt x="1574" y="520"/>
                  </a:lnTo>
                  <a:lnTo>
                    <a:pt x="1618" y="576"/>
                  </a:lnTo>
                  <a:lnTo>
                    <a:pt x="1657" y="637"/>
                  </a:lnTo>
                  <a:lnTo>
                    <a:pt x="1692" y="700"/>
                  </a:lnTo>
                  <a:lnTo>
                    <a:pt x="1722" y="767"/>
                  </a:lnTo>
                  <a:lnTo>
                    <a:pt x="1690" y="746"/>
                  </a:lnTo>
                  <a:lnTo>
                    <a:pt x="1659" y="725"/>
                  </a:lnTo>
                  <a:lnTo>
                    <a:pt x="1613" y="699"/>
                  </a:lnTo>
                  <a:lnTo>
                    <a:pt x="1566" y="678"/>
                  </a:lnTo>
                  <a:lnTo>
                    <a:pt x="1517" y="660"/>
                  </a:lnTo>
                  <a:lnTo>
                    <a:pt x="1466" y="649"/>
                  </a:lnTo>
                  <a:lnTo>
                    <a:pt x="1413" y="642"/>
                  </a:lnTo>
                  <a:lnTo>
                    <a:pt x="1358" y="640"/>
                  </a:lnTo>
                  <a:lnTo>
                    <a:pt x="1302" y="643"/>
                  </a:lnTo>
                  <a:lnTo>
                    <a:pt x="1245" y="650"/>
                  </a:lnTo>
                  <a:lnTo>
                    <a:pt x="1186" y="663"/>
                  </a:lnTo>
                  <a:lnTo>
                    <a:pt x="1125" y="681"/>
                  </a:lnTo>
                  <a:lnTo>
                    <a:pt x="1063" y="703"/>
                  </a:lnTo>
                  <a:lnTo>
                    <a:pt x="1015" y="719"/>
                  </a:lnTo>
                  <a:lnTo>
                    <a:pt x="968" y="728"/>
                  </a:lnTo>
                  <a:lnTo>
                    <a:pt x="921" y="730"/>
                  </a:lnTo>
                  <a:lnTo>
                    <a:pt x="874" y="726"/>
                  </a:lnTo>
                  <a:lnTo>
                    <a:pt x="828" y="716"/>
                  </a:lnTo>
                  <a:lnTo>
                    <a:pt x="754" y="697"/>
                  </a:lnTo>
                  <a:lnTo>
                    <a:pt x="681" y="684"/>
                  </a:lnTo>
                  <a:lnTo>
                    <a:pt x="610" y="676"/>
                  </a:lnTo>
                  <a:lnTo>
                    <a:pt x="539" y="671"/>
                  </a:lnTo>
                  <a:lnTo>
                    <a:pt x="469" y="669"/>
                  </a:lnTo>
                  <a:lnTo>
                    <a:pt x="400" y="667"/>
                  </a:lnTo>
                  <a:lnTo>
                    <a:pt x="362" y="670"/>
                  </a:lnTo>
                  <a:lnTo>
                    <a:pt x="327" y="677"/>
                  </a:lnTo>
                  <a:lnTo>
                    <a:pt x="293" y="687"/>
                  </a:lnTo>
                  <a:lnTo>
                    <a:pt x="261" y="702"/>
                  </a:lnTo>
                  <a:lnTo>
                    <a:pt x="231" y="721"/>
                  </a:lnTo>
                  <a:lnTo>
                    <a:pt x="206" y="745"/>
                  </a:lnTo>
                  <a:lnTo>
                    <a:pt x="181" y="771"/>
                  </a:lnTo>
                  <a:lnTo>
                    <a:pt x="171" y="789"/>
                  </a:lnTo>
                  <a:lnTo>
                    <a:pt x="164" y="808"/>
                  </a:lnTo>
                  <a:lnTo>
                    <a:pt x="160" y="829"/>
                  </a:lnTo>
                  <a:lnTo>
                    <a:pt x="127" y="824"/>
                  </a:lnTo>
                  <a:lnTo>
                    <a:pt x="99" y="818"/>
                  </a:lnTo>
                  <a:lnTo>
                    <a:pt x="75" y="815"/>
                  </a:lnTo>
                  <a:lnTo>
                    <a:pt x="54" y="812"/>
                  </a:lnTo>
                  <a:lnTo>
                    <a:pt x="37" y="810"/>
                  </a:lnTo>
                  <a:lnTo>
                    <a:pt x="22" y="810"/>
                  </a:lnTo>
                  <a:lnTo>
                    <a:pt x="0" y="807"/>
                  </a:lnTo>
                  <a:lnTo>
                    <a:pt x="26" y="744"/>
                  </a:lnTo>
                  <a:lnTo>
                    <a:pt x="54" y="681"/>
                  </a:lnTo>
                  <a:lnTo>
                    <a:pt x="89" y="622"/>
                  </a:lnTo>
                  <a:lnTo>
                    <a:pt x="127" y="565"/>
                  </a:lnTo>
                  <a:lnTo>
                    <a:pt x="169" y="512"/>
                  </a:lnTo>
                  <a:lnTo>
                    <a:pt x="215" y="462"/>
                  </a:lnTo>
                  <a:lnTo>
                    <a:pt x="265" y="415"/>
                  </a:lnTo>
                  <a:lnTo>
                    <a:pt x="318" y="373"/>
                  </a:lnTo>
                  <a:lnTo>
                    <a:pt x="375" y="334"/>
                  </a:lnTo>
                  <a:lnTo>
                    <a:pt x="434" y="299"/>
                  </a:lnTo>
                  <a:lnTo>
                    <a:pt x="495" y="268"/>
                  </a:lnTo>
                  <a:lnTo>
                    <a:pt x="560" y="243"/>
                  </a:lnTo>
                  <a:lnTo>
                    <a:pt x="627" y="223"/>
                  </a:lnTo>
                  <a:lnTo>
                    <a:pt x="696" y="206"/>
                  </a:lnTo>
                  <a:lnTo>
                    <a:pt x="688" y="191"/>
                  </a:lnTo>
                  <a:lnTo>
                    <a:pt x="677" y="175"/>
                  </a:lnTo>
                  <a:lnTo>
                    <a:pt x="673" y="168"/>
                  </a:lnTo>
                  <a:lnTo>
                    <a:pt x="668" y="159"/>
                  </a:lnTo>
                  <a:lnTo>
                    <a:pt x="664" y="148"/>
                  </a:lnTo>
                  <a:lnTo>
                    <a:pt x="659" y="137"/>
                  </a:lnTo>
                  <a:lnTo>
                    <a:pt x="656" y="127"/>
                  </a:lnTo>
                  <a:lnTo>
                    <a:pt x="654" y="119"/>
                  </a:lnTo>
                  <a:lnTo>
                    <a:pt x="653" y="113"/>
                  </a:lnTo>
                  <a:lnTo>
                    <a:pt x="654" y="105"/>
                  </a:lnTo>
                  <a:lnTo>
                    <a:pt x="654" y="96"/>
                  </a:lnTo>
                  <a:lnTo>
                    <a:pt x="694" y="149"/>
                  </a:lnTo>
                  <a:lnTo>
                    <a:pt x="730" y="200"/>
                  </a:lnTo>
                  <a:lnTo>
                    <a:pt x="799" y="192"/>
                  </a:lnTo>
                  <a:lnTo>
                    <a:pt x="869" y="190"/>
                  </a:lnTo>
                  <a:lnTo>
                    <a:pt x="877" y="190"/>
                  </a:lnTo>
                  <a:lnTo>
                    <a:pt x="885" y="191"/>
                  </a:lnTo>
                  <a:lnTo>
                    <a:pt x="894" y="146"/>
                  </a:lnTo>
                  <a:lnTo>
                    <a:pt x="903" y="98"/>
                  </a:lnTo>
                  <a:lnTo>
                    <a:pt x="905" y="87"/>
                  </a:lnTo>
                  <a:lnTo>
                    <a:pt x="909" y="74"/>
                  </a:lnTo>
                  <a:lnTo>
                    <a:pt x="914" y="58"/>
                  </a:lnTo>
                  <a:lnTo>
                    <a:pt x="919" y="44"/>
                  </a:lnTo>
                  <a:lnTo>
                    <a:pt x="924" y="31"/>
                  </a:lnTo>
                  <a:lnTo>
                    <a:pt x="929" y="21"/>
                  </a:lnTo>
                  <a:lnTo>
                    <a:pt x="934" y="15"/>
                  </a:lnTo>
                  <a:lnTo>
                    <a:pt x="939" y="10"/>
                  </a:lnTo>
                  <a:lnTo>
                    <a:pt x="944" y="5"/>
                  </a:lnTo>
                  <a:lnTo>
                    <a:pt x="9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134"/>
            <p:cNvSpPr>
              <a:spLocks/>
            </p:cNvSpPr>
            <p:nvPr/>
          </p:nvSpPr>
          <p:spPr bwMode="auto">
            <a:xfrm>
              <a:off x="5586413" y="5151438"/>
              <a:ext cx="147637" cy="103188"/>
            </a:xfrm>
            <a:custGeom>
              <a:avLst/>
              <a:gdLst>
                <a:gd name="T0" fmla="*/ 577 w 838"/>
                <a:gd name="T1" fmla="*/ 0 h 588"/>
                <a:gd name="T2" fmla="*/ 654 w 838"/>
                <a:gd name="T3" fmla="*/ 9 h 588"/>
                <a:gd name="T4" fmla="*/ 723 w 838"/>
                <a:gd name="T5" fmla="*/ 32 h 588"/>
                <a:gd name="T6" fmla="*/ 778 w 838"/>
                <a:gd name="T7" fmla="*/ 62 h 588"/>
                <a:gd name="T8" fmla="*/ 812 w 838"/>
                <a:gd name="T9" fmla="*/ 91 h 588"/>
                <a:gd name="T10" fmla="*/ 829 w 838"/>
                <a:gd name="T11" fmla="*/ 115 h 588"/>
                <a:gd name="T12" fmla="*/ 834 w 838"/>
                <a:gd name="T13" fmla="*/ 124 h 588"/>
                <a:gd name="T14" fmla="*/ 837 w 838"/>
                <a:gd name="T15" fmla="*/ 128 h 588"/>
                <a:gd name="T16" fmla="*/ 837 w 838"/>
                <a:gd name="T17" fmla="*/ 129 h 588"/>
                <a:gd name="T18" fmla="*/ 832 w 838"/>
                <a:gd name="T19" fmla="*/ 132 h 588"/>
                <a:gd name="T20" fmla="*/ 824 w 838"/>
                <a:gd name="T21" fmla="*/ 138 h 588"/>
                <a:gd name="T22" fmla="*/ 805 w 838"/>
                <a:gd name="T23" fmla="*/ 157 h 588"/>
                <a:gd name="T24" fmla="*/ 769 w 838"/>
                <a:gd name="T25" fmla="*/ 195 h 588"/>
                <a:gd name="T26" fmla="*/ 718 w 838"/>
                <a:gd name="T27" fmla="*/ 262 h 588"/>
                <a:gd name="T28" fmla="*/ 660 w 838"/>
                <a:gd name="T29" fmla="*/ 335 h 588"/>
                <a:gd name="T30" fmla="*/ 588 w 838"/>
                <a:gd name="T31" fmla="*/ 404 h 588"/>
                <a:gd name="T32" fmla="*/ 503 w 838"/>
                <a:gd name="T33" fmla="*/ 466 h 588"/>
                <a:gd name="T34" fmla="*/ 407 w 838"/>
                <a:gd name="T35" fmla="*/ 515 h 588"/>
                <a:gd name="T36" fmla="*/ 304 w 838"/>
                <a:gd name="T37" fmla="*/ 551 h 588"/>
                <a:gd name="T38" fmla="*/ 201 w 838"/>
                <a:gd name="T39" fmla="*/ 570 h 588"/>
                <a:gd name="T40" fmla="*/ 158 w 838"/>
                <a:gd name="T41" fmla="*/ 575 h 588"/>
                <a:gd name="T42" fmla="*/ 107 w 838"/>
                <a:gd name="T43" fmla="*/ 581 h 588"/>
                <a:gd name="T44" fmla="*/ 58 w 838"/>
                <a:gd name="T45" fmla="*/ 586 h 588"/>
                <a:gd name="T46" fmla="*/ 23 w 838"/>
                <a:gd name="T47" fmla="*/ 588 h 588"/>
                <a:gd name="T48" fmla="*/ 74 w 838"/>
                <a:gd name="T49" fmla="*/ 514 h 588"/>
                <a:gd name="T50" fmla="*/ 122 w 838"/>
                <a:gd name="T51" fmla="*/ 455 h 588"/>
                <a:gd name="T52" fmla="*/ 165 w 838"/>
                <a:gd name="T53" fmla="*/ 408 h 588"/>
                <a:gd name="T54" fmla="*/ 210 w 838"/>
                <a:gd name="T55" fmla="*/ 366 h 588"/>
                <a:gd name="T56" fmla="*/ 267 w 838"/>
                <a:gd name="T57" fmla="*/ 320 h 588"/>
                <a:gd name="T58" fmla="*/ 336 w 838"/>
                <a:gd name="T59" fmla="*/ 275 h 588"/>
                <a:gd name="T60" fmla="*/ 402 w 838"/>
                <a:gd name="T61" fmla="*/ 246 h 588"/>
                <a:gd name="T62" fmla="*/ 448 w 838"/>
                <a:gd name="T63" fmla="*/ 230 h 588"/>
                <a:gd name="T64" fmla="*/ 480 w 838"/>
                <a:gd name="T65" fmla="*/ 224 h 588"/>
                <a:gd name="T66" fmla="*/ 512 w 838"/>
                <a:gd name="T67" fmla="*/ 217 h 588"/>
                <a:gd name="T68" fmla="*/ 524 w 838"/>
                <a:gd name="T69" fmla="*/ 215 h 588"/>
                <a:gd name="T70" fmla="*/ 512 w 838"/>
                <a:gd name="T71" fmla="*/ 216 h 588"/>
                <a:gd name="T72" fmla="*/ 480 w 838"/>
                <a:gd name="T73" fmla="*/ 220 h 588"/>
                <a:gd name="T74" fmla="*/ 447 w 838"/>
                <a:gd name="T75" fmla="*/ 224 h 588"/>
                <a:gd name="T76" fmla="*/ 398 w 838"/>
                <a:gd name="T77" fmla="*/ 237 h 588"/>
                <a:gd name="T78" fmla="*/ 329 w 838"/>
                <a:gd name="T79" fmla="*/ 263 h 588"/>
                <a:gd name="T80" fmla="*/ 256 w 838"/>
                <a:gd name="T81" fmla="*/ 303 h 588"/>
                <a:gd name="T82" fmla="*/ 192 w 838"/>
                <a:gd name="T83" fmla="*/ 346 h 588"/>
                <a:gd name="T84" fmla="*/ 143 w 838"/>
                <a:gd name="T85" fmla="*/ 387 h 588"/>
                <a:gd name="T86" fmla="*/ 96 w 838"/>
                <a:gd name="T87" fmla="*/ 431 h 588"/>
                <a:gd name="T88" fmla="*/ 36 w 838"/>
                <a:gd name="T89" fmla="*/ 496 h 588"/>
                <a:gd name="T90" fmla="*/ 1 w 838"/>
                <a:gd name="T91" fmla="*/ 532 h 588"/>
                <a:gd name="T92" fmla="*/ 2 w 838"/>
                <a:gd name="T93" fmla="*/ 492 h 588"/>
                <a:gd name="T94" fmla="*/ 14 w 838"/>
                <a:gd name="T95" fmla="*/ 418 h 588"/>
                <a:gd name="T96" fmla="*/ 42 w 838"/>
                <a:gd name="T97" fmla="*/ 337 h 588"/>
                <a:gd name="T98" fmla="*/ 86 w 838"/>
                <a:gd name="T99" fmla="*/ 256 h 588"/>
                <a:gd name="T100" fmla="*/ 146 w 838"/>
                <a:gd name="T101" fmla="*/ 180 h 588"/>
                <a:gd name="T102" fmla="*/ 221 w 838"/>
                <a:gd name="T103" fmla="*/ 113 h 588"/>
                <a:gd name="T104" fmla="*/ 308 w 838"/>
                <a:gd name="T105" fmla="*/ 59 h 588"/>
                <a:gd name="T106" fmla="*/ 404 w 838"/>
                <a:gd name="T107" fmla="*/ 21 h 588"/>
                <a:gd name="T108" fmla="*/ 495 w 838"/>
                <a:gd name="T109" fmla="*/ 3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38" h="588">
                  <a:moveTo>
                    <a:pt x="536" y="0"/>
                  </a:moveTo>
                  <a:lnTo>
                    <a:pt x="577" y="0"/>
                  </a:lnTo>
                  <a:lnTo>
                    <a:pt x="617" y="3"/>
                  </a:lnTo>
                  <a:lnTo>
                    <a:pt x="654" y="9"/>
                  </a:lnTo>
                  <a:lnTo>
                    <a:pt x="690" y="19"/>
                  </a:lnTo>
                  <a:lnTo>
                    <a:pt x="723" y="32"/>
                  </a:lnTo>
                  <a:lnTo>
                    <a:pt x="753" y="46"/>
                  </a:lnTo>
                  <a:lnTo>
                    <a:pt x="778" y="62"/>
                  </a:lnTo>
                  <a:lnTo>
                    <a:pt x="799" y="79"/>
                  </a:lnTo>
                  <a:lnTo>
                    <a:pt x="812" y="91"/>
                  </a:lnTo>
                  <a:lnTo>
                    <a:pt x="822" y="104"/>
                  </a:lnTo>
                  <a:lnTo>
                    <a:pt x="829" y="115"/>
                  </a:lnTo>
                  <a:lnTo>
                    <a:pt x="832" y="120"/>
                  </a:lnTo>
                  <a:lnTo>
                    <a:pt x="834" y="124"/>
                  </a:lnTo>
                  <a:lnTo>
                    <a:pt x="836" y="127"/>
                  </a:lnTo>
                  <a:lnTo>
                    <a:pt x="837" y="128"/>
                  </a:lnTo>
                  <a:lnTo>
                    <a:pt x="838" y="129"/>
                  </a:lnTo>
                  <a:lnTo>
                    <a:pt x="837" y="129"/>
                  </a:lnTo>
                  <a:lnTo>
                    <a:pt x="836" y="130"/>
                  </a:lnTo>
                  <a:lnTo>
                    <a:pt x="832" y="132"/>
                  </a:lnTo>
                  <a:lnTo>
                    <a:pt x="829" y="135"/>
                  </a:lnTo>
                  <a:lnTo>
                    <a:pt x="824" y="138"/>
                  </a:lnTo>
                  <a:lnTo>
                    <a:pt x="815" y="146"/>
                  </a:lnTo>
                  <a:lnTo>
                    <a:pt x="805" y="157"/>
                  </a:lnTo>
                  <a:lnTo>
                    <a:pt x="794" y="168"/>
                  </a:lnTo>
                  <a:lnTo>
                    <a:pt x="769" y="195"/>
                  </a:lnTo>
                  <a:lnTo>
                    <a:pt x="744" y="227"/>
                  </a:lnTo>
                  <a:lnTo>
                    <a:pt x="718" y="262"/>
                  </a:lnTo>
                  <a:lnTo>
                    <a:pt x="690" y="299"/>
                  </a:lnTo>
                  <a:lnTo>
                    <a:pt x="660" y="335"/>
                  </a:lnTo>
                  <a:lnTo>
                    <a:pt x="625" y="370"/>
                  </a:lnTo>
                  <a:lnTo>
                    <a:pt x="588" y="404"/>
                  </a:lnTo>
                  <a:lnTo>
                    <a:pt x="547" y="436"/>
                  </a:lnTo>
                  <a:lnTo>
                    <a:pt x="503" y="466"/>
                  </a:lnTo>
                  <a:lnTo>
                    <a:pt x="456" y="492"/>
                  </a:lnTo>
                  <a:lnTo>
                    <a:pt x="407" y="515"/>
                  </a:lnTo>
                  <a:lnTo>
                    <a:pt x="356" y="535"/>
                  </a:lnTo>
                  <a:lnTo>
                    <a:pt x="304" y="551"/>
                  </a:lnTo>
                  <a:lnTo>
                    <a:pt x="252" y="562"/>
                  </a:lnTo>
                  <a:lnTo>
                    <a:pt x="201" y="570"/>
                  </a:lnTo>
                  <a:lnTo>
                    <a:pt x="182" y="573"/>
                  </a:lnTo>
                  <a:lnTo>
                    <a:pt x="158" y="575"/>
                  </a:lnTo>
                  <a:lnTo>
                    <a:pt x="134" y="578"/>
                  </a:lnTo>
                  <a:lnTo>
                    <a:pt x="107" y="581"/>
                  </a:lnTo>
                  <a:lnTo>
                    <a:pt x="82" y="584"/>
                  </a:lnTo>
                  <a:lnTo>
                    <a:pt x="58" y="586"/>
                  </a:lnTo>
                  <a:lnTo>
                    <a:pt x="38" y="587"/>
                  </a:lnTo>
                  <a:lnTo>
                    <a:pt x="23" y="588"/>
                  </a:lnTo>
                  <a:lnTo>
                    <a:pt x="48" y="551"/>
                  </a:lnTo>
                  <a:lnTo>
                    <a:pt x="74" y="514"/>
                  </a:lnTo>
                  <a:lnTo>
                    <a:pt x="102" y="480"/>
                  </a:lnTo>
                  <a:lnTo>
                    <a:pt x="122" y="455"/>
                  </a:lnTo>
                  <a:lnTo>
                    <a:pt x="143" y="431"/>
                  </a:lnTo>
                  <a:lnTo>
                    <a:pt x="165" y="408"/>
                  </a:lnTo>
                  <a:lnTo>
                    <a:pt x="187" y="387"/>
                  </a:lnTo>
                  <a:lnTo>
                    <a:pt x="210" y="366"/>
                  </a:lnTo>
                  <a:lnTo>
                    <a:pt x="232" y="346"/>
                  </a:lnTo>
                  <a:lnTo>
                    <a:pt x="267" y="320"/>
                  </a:lnTo>
                  <a:lnTo>
                    <a:pt x="302" y="294"/>
                  </a:lnTo>
                  <a:lnTo>
                    <a:pt x="336" y="275"/>
                  </a:lnTo>
                  <a:lnTo>
                    <a:pt x="369" y="257"/>
                  </a:lnTo>
                  <a:lnTo>
                    <a:pt x="402" y="246"/>
                  </a:lnTo>
                  <a:lnTo>
                    <a:pt x="431" y="235"/>
                  </a:lnTo>
                  <a:lnTo>
                    <a:pt x="448" y="230"/>
                  </a:lnTo>
                  <a:lnTo>
                    <a:pt x="465" y="227"/>
                  </a:lnTo>
                  <a:lnTo>
                    <a:pt x="480" y="224"/>
                  </a:lnTo>
                  <a:lnTo>
                    <a:pt x="498" y="220"/>
                  </a:lnTo>
                  <a:lnTo>
                    <a:pt x="512" y="217"/>
                  </a:lnTo>
                  <a:lnTo>
                    <a:pt x="521" y="216"/>
                  </a:lnTo>
                  <a:lnTo>
                    <a:pt x="524" y="215"/>
                  </a:lnTo>
                  <a:lnTo>
                    <a:pt x="521" y="216"/>
                  </a:lnTo>
                  <a:lnTo>
                    <a:pt x="512" y="216"/>
                  </a:lnTo>
                  <a:lnTo>
                    <a:pt x="498" y="218"/>
                  </a:lnTo>
                  <a:lnTo>
                    <a:pt x="480" y="220"/>
                  </a:lnTo>
                  <a:lnTo>
                    <a:pt x="464" y="221"/>
                  </a:lnTo>
                  <a:lnTo>
                    <a:pt x="447" y="224"/>
                  </a:lnTo>
                  <a:lnTo>
                    <a:pt x="429" y="229"/>
                  </a:lnTo>
                  <a:lnTo>
                    <a:pt x="398" y="237"/>
                  </a:lnTo>
                  <a:lnTo>
                    <a:pt x="365" y="247"/>
                  </a:lnTo>
                  <a:lnTo>
                    <a:pt x="329" y="263"/>
                  </a:lnTo>
                  <a:lnTo>
                    <a:pt x="292" y="279"/>
                  </a:lnTo>
                  <a:lnTo>
                    <a:pt x="256" y="303"/>
                  </a:lnTo>
                  <a:lnTo>
                    <a:pt x="217" y="327"/>
                  </a:lnTo>
                  <a:lnTo>
                    <a:pt x="192" y="346"/>
                  </a:lnTo>
                  <a:lnTo>
                    <a:pt x="168" y="365"/>
                  </a:lnTo>
                  <a:lnTo>
                    <a:pt x="143" y="387"/>
                  </a:lnTo>
                  <a:lnTo>
                    <a:pt x="120" y="409"/>
                  </a:lnTo>
                  <a:lnTo>
                    <a:pt x="96" y="431"/>
                  </a:lnTo>
                  <a:lnTo>
                    <a:pt x="74" y="455"/>
                  </a:lnTo>
                  <a:lnTo>
                    <a:pt x="36" y="496"/>
                  </a:lnTo>
                  <a:lnTo>
                    <a:pt x="1" y="538"/>
                  </a:lnTo>
                  <a:lnTo>
                    <a:pt x="1" y="532"/>
                  </a:lnTo>
                  <a:lnTo>
                    <a:pt x="0" y="525"/>
                  </a:lnTo>
                  <a:lnTo>
                    <a:pt x="2" y="492"/>
                  </a:lnTo>
                  <a:lnTo>
                    <a:pt x="6" y="457"/>
                  </a:lnTo>
                  <a:lnTo>
                    <a:pt x="14" y="418"/>
                  </a:lnTo>
                  <a:lnTo>
                    <a:pt x="27" y="378"/>
                  </a:lnTo>
                  <a:lnTo>
                    <a:pt x="42" y="337"/>
                  </a:lnTo>
                  <a:lnTo>
                    <a:pt x="62" y="295"/>
                  </a:lnTo>
                  <a:lnTo>
                    <a:pt x="86" y="256"/>
                  </a:lnTo>
                  <a:lnTo>
                    <a:pt x="114" y="216"/>
                  </a:lnTo>
                  <a:lnTo>
                    <a:pt x="146" y="180"/>
                  </a:lnTo>
                  <a:lnTo>
                    <a:pt x="181" y="145"/>
                  </a:lnTo>
                  <a:lnTo>
                    <a:pt x="221" y="113"/>
                  </a:lnTo>
                  <a:lnTo>
                    <a:pt x="263" y="85"/>
                  </a:lnTo>
                  <a:lnTo>
                    <a:pt x="308" y="59"/>
                  </a:lnTo>
                  <a:lnTo>
                    <a:pt x="355" y="38"/>
                  </a:lnTo>
                  <a:lnTo>
                    <a:pt x="404" y="21"/>
                  </a:lnTo>
                  <a:lnTo>
                    <a:pt x="454" y="9"/>
                  </a:lnTo>
                  <a:lnTo>
                    <a:pt x="495" y="3"/>
                  </a:lnTo>
                  <a:lnTo>
                    <a:pt x="5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135"/>
            <p:cNvSpPr>
              <a:spLocks/>
            </p:cNvSpPr>
            <p:nvPr/>
          </p:nvSpPr>
          <p:spPr bwMode="auto">
            <a:xfrm>
              <a:off x="5365750" y="5154613"/>
              <a:ext cx="147637" cy="103188"/>
            </a:xfrm>
            <a:custGeom>
              <a:avLst/>
              <a:gdLst>
                <a:gd name="T0" fmla="*/ 343 w 837"/>
                <a:gd name="T1" fmla="*/ 3 h 589"/>
                <a:gd name="T2" fmla="*/ 434 w 837"/>
                <a:gd name="T3" fmla="*/ 22 h 589"/>
                <a:gd name="T4" fmla="*/ 530 w 837"/>
                <a:gd name="T5" fmla="*/ 60 h 589"/>
                <a:gd name="T6" fmla="*/ 617 w 837"/>
                <a:gd name="T7" fmla="*/ 114 h 589"/>
                <a:gd name="T8" fmla="*/ 692 w 837"/>
                <a:gd name="T9" fmla="*/ 180 h 589"/>
                <a:gd name="T10" fmla="*/ 752 w 837"/>
                <a:gd name="T11" fmla="*/ 256 h 589"/>
                <a:gd name="T12" fmla="*/ 796 w 837"/>
                <a:gd name="T13" fmla="*/ 337 h 589"/>
                <a:gd name="T14" fmla="*/ 824 w 837"/>
                <a:gd name="T15" fmla="*/ 418 h 589"/>
                <a:gd name="T16" fmla="*/ 836 w 837"/>
                <a:gd name="T17" fmla="*/ 492 h 589"/>
                <a:gd name="T18" fmla="*/ 837 w 837"/>
                <a:gd name="T19" fmla="*/ 533 h 589"/>
                <a:gd name="T20" fmla="*/ 801 w 837"/>
                <a:gd name="T21" fmla="*/ 496 h 589"/>
                <a:gd name="T22" fmla="*/ 742 w 837"/>
                <a:gd name="T23" fmla="*/ 432 h 589"/>
                <a:gd name="T24" fmla="*/ 695 w 837"/>
                <a:gd name="T25" fmla="*/ 387 h 589"/>
                <a:gd name="T26" fmla="*/ 645 w 837"/>
                <a:gd name="T27" fmla="*/ 347 h 589"/>
                <a:gd name="T28" fmla="*/ 582 w 837"/>
                <a:gd name="T29" fmla="*/ 303 h 589"/>
                <a:gd name="T30" fmla="*/ 509 w 837"/>
                <a:gd name="T31" fmla="*/ 263 h 589"/>
                <a:gd name="T32" fmla="*/ 439 w 837"/>
                <a:gd name="T33" fmla="*/ 238 h 589"/>
                <a:gd name="T34" fmla="*/ 390 w 837"/>
                <a:gd name="T35" fmla="*/ 225 h 589"/>
                <a:gd name="T36" fmla="*/ 358 w 837"/>
                <a:gd name="T37" fmla="*/ 221 h 589"/>
                <a:gd name="T38" fmla="*/ 325 w 837"/>
                <a:gd name="T39" fmla="*/ 218 h 589"/>
                <a:gd name="T40" fmla="*/ 314 w 837"/>
                <a:gd name="T41" fmla="*/ 216 h 589"/>
                <a:gd name="T42" fmla="*/ 325 w 837"/>
                <a:gd name="T43" fmla="*/ 219 h 589"/>
                <a:gd name="T44" fmla="*/ 357 w 837"/>
                <a:gd name="T45" fmla="*/ 225 h 589"/>
                <a:gd name="T46" fmla="*/ 389 w 837"/>
                <a:gd name="T47" fmla="*/ 230 h 589"/>
                <a:gd name="T48" fmla="*/ 436 w 837"/>
                <a:gd name="T49" fmla="*/ 246 h 589"/>
                <a:gd name="T50" fmla="*/ 501 w 837"/>
                <a:gd name="T51" fmla="*/ 276 h 589"/>
                <a:gd name="T52" fmla="*/ 571 w 837"/>
                <a:gd name="T53" fmla="*/ 320 h 589"/>
                <a:gd name="T54" fmla="*/ 628 w 837"/>
                <a:gd name="T55" fmla="*/ 367 h 589"/>
                <a:gd name="T56" fmla="*/ 672 w 837"/>
                <a:gd name="T57" fmla="*/ 409 h 589"/>
                <a:gd name="T58" fmla="*/ 715 w 837"/>
                <a:gd name="T59" fmla="*/ 456 h 589"/>
                <a:gd name="T60" fmla="*/ 776 w 837"/>
                <a:gd name="T61" fmla="*/ 533 h 589"/>
                <a:gd name="T62" fmla="*/ 799 w 837"/>
                <a:gd name="T63" fmla="*/ 589 h 589"/>
                <a:gd name="T64" fmla="*/ 756 w 837"/>
                <a:gd name="T65" fmla="*/ 585 h 589"/>
                <a:gd name="T66" fmla="*/ 704 w 837"/>
                <a:gd name="T67" fmla="*/ 579 h 589"/>
                <a:gd name="T68" fmla="*/ 656 w 837"/>
                <a:gd name="T69" fmla="*/ 573 h 589"/>
                <a:gd name="T70" fmla="*/ 586 w 837"/>
                <a:gd name="T71" fmla="*/ 563 h 589"/>
                <a:gd name="T72" fmla="*/ 482 w 837"/>
                <a:gd name="T73" fmla="*/ 536 h 589"/>
                <a:gd name="T74" fmla="*/ 382 w 837"/>
                <a:gd name="T75" fmla="*/ 493 h 589"/>
                <a:gd name="T76" fmla="*/ 290 w 837"/>
                <a:gd name="T77" fmla="*/ 438 h 589"/>
                <a:gd name="T78" fmla="*/ 212 w 837"/>
                <a:gd name="T79" fmla="*/ 371 h 589"/>
                <a:gd name="T80" fmla="*/ 147 w 837"/>
                <a:gd name="T81" fmla="*/ 299 h 589"/>
                <a:gd name="T82" fmla="*/ 93 w 837"/>
                <a:gd name="T83" fmla="*/ 228 h 589"/>
                <a:gd name="T84" fmla="*/ 44 w 837"/>
                <a:gd name="T85" fmla="*/ 169 h 589"/>
                <a:gd name="T86" fmla="*/ 22 w 837"/>
                <a:gd name="T87" fmla="*/ 148 h 589"/>
                <a:gd name="T88" fmla="*/ 8 w 837"/>
                <a:gd name="T89" fmla="*/ 136 h 589"/>
                <a:gd name="T90" fmla="*/ 2 w 837"/>
                <a:gd name="T91" fmla="*/ 132 h 589"/>
                <a:gd name="T92" fmla="*/ 0 w 837"/>
                <a:gd name="T93" fmla="*/ 130 h 589"/>
                <a:gd name="T94" fmla="*/ 1 w 837"/>
                <a:gd name="T95" fmla="*/ 129 h 589"/>
                <a:gd name="T96" fmla="*/ 4 w 837"/>
                <a:gd name="T97" fmla="*/ 123 h 589"/>
                <a:gd name="T98" fmla="*/ 8 w 837"/>
                <a:gd name="T99" fmla="*/ 115 h 589"/>
                <a:gd name="T100" fmla="*/ 26 w 837"/>
                <a:gd name="T101" fmla="*/ 92 h 589"/>
                <a:gd name="T102" fmla="*/ 60 w 837"/>
                <a:gd name="T103" fmla="*/ 63 h 589"/>
                <a:gd name="T104" fmla="*/ 114 w 837"/>
                <a:gd name="T105" fmla="*/ 32 h 589"/>
                <a:gd name="T106" fmla="*/ 183 w 837"/>
                <a:gd name="T107" fmla="*/ 10 h 589"/>
                <a:gd name="T108" fmla="*/ 261 w 837"/>
                <a:gd name="T10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37" h="589">
                  <a:moveTo>
                    <a:pt x="302" y="0"/>
                  </a:moveTo>
                  <a:lnTo>
                    <a:pt x="343" y="3"/>
                  </a:lnTo>
                  <a:lnTo>
                    <a:pt x="384" y="10"/>
                  </a:lnTo>
                  <a:lnTo>
                    <a:pt x="434" y="22"/>
                  </a:lnTo>
                  <a:lnTo>
                    <a:pt x="483" y="38"/>
                  </a:lnTo>
                  <a:lnTo>
                    <a:pt x="530" y="60"/>
                  </a:lnTo>
                  <a:lnTo>
                    <a:pt x="575" y="85"/>
                  </a:lnTo>
                  <a:lnTo>
                    <a:pt x="617" y="114"/>
                  </a:lnTo>
                  <a:lnTo>
                    <a:pt x="656" y="146"/>
                  </a:lnTo>
                  <a:lnTo>
                    <a:pt x="692" y="180"/>
                  </a:lnTo>
                  <a:lnTo>
                    <a:pt x="723" y="218"/>
                  </a:lnTo>
                  <a:lnTo>
                    <a:pt x="752" y="256"/>
                  </a:lnTo>
                  <a:lnTo>
                    <a:pt x="775" y="296"/>
                  </a:lnTo>
                  <a:lnTo>
                    <a:pt x="796" y="337"/>
                  </a:lnTo>
                  <a:lnTo>
                    <a:pt x="811" y="378"/>
                  </a:lnTo>
                  <a:lnTo>
                    <a:pt x="824" y="418"/>
                  </a:lnTo>
                  <a:lnTo>
                    <a:pt x="832" y="457"/>
                  </a:lnTo>
                  <a:lnTo>
                    <a:pt x="836" y="492"/>
                  </a:lnTo>
                  <a:lnTo>
                    <a:pt x="837" y="526"/>
                  </a:lnTo>
                  <a:lnTo>
                    <a:pt x="837" y="533"/>
                  </a:lnTo>
                  <a:lnTo>
                    <a:pt x="836" y="539"/>
                  </a:lnTo>
                  <a:lnTo>
                    <a:pt x="801" y="496"/>
                  </a:lnTo>
                  <a:lnTo>
                    <a:pt x="764" y="456"/>
                  </a:lnTo>
                  <a:lnTo>
                    <a:pt x="742" y="432"/>
                  </a:lnTo>
                  <a:lnTo>
                    <a:pt x="718" y="409"/>
                  </a:lnTo>
                  <a:lnTo>
                    <a:pt x="695" y="387"/>
                  </a:lnTo>
                  <a:lnTo>
                    <a:pt x="670" y="367"/>
                  </a:lnTo>
                  <a:lnTo>
                    <a:pt x="645" y="347"/>
                  </a:lnTo>
                  <a:lnTo>
                    <a:pt x="620" y="328"/>
                  </a:lnTo>
                  <a:lnTo>
                    <a:pt x="582" y="303"/>
                  </a:lnTo>
                  <a:lnTo>
                    <a:pt x="545" y="281"/>
                  </a:lnTo>
                  <a:lnTo>
                    <a:pt x="509" y="263"/>
                  </a:lnTo>
                  <a:lnTo>
                    <a:pt x="473" y="247"/>
                  </a:lnTo>
                  <a:lnTo>
                    <a:pt x="439" y="238"/>
                  </a:lnTo>
                  <a:lnTo>
                    <a:pt x="408" y="229"/>
                  </a:lnTo>
                  <a:lnTo>
                    <a:pt x="390" y="225"/>
                  </a:lnTo>
                  <a:lnTo>
                    <a:pt x="374" y="223"/>
                  </a:lnTo>
                  <a:lnTo>
                    <a:pt x="358" y="221"/>
                  </a:lnTo>
                  <a:lnTo>
                    <a:pt x="339" y="219"/>
                  </a:lnTo>
                  <a:lnTo>
                    <a:pt x="325" y="218"/>
                  </a:lnTo>
                  <a:lnTo>
                    <a:pt x="316" y="217"/>
                  </a:lnTo>
                  <a:lnTo>
                    <a:pt x="314" y="216"/>
                  </a:lnTo>
                  <a:lnTo>
                    <a:pt x="316" y="217"/>
                  </a:lnTo>
                  <a:lnTo>
                    <a:pt x="325" y="219"/>
                  </a:lnTo>
                  <a:lnTo>
                    <a:pt x="339" y="221"/>
                  </a:lnTo>
                  <a:lnTo>
                    <a:pt x="357" y="225"/>
                  </a:lnTo>
                  <a:lnTo>
                    <a:pt x="372" y="227"/>
                  </a:lnTo>
                  <a:lnTo>
                    <a:pt x="389" y="230"/>
                  </a:lnTo>
                  <a:lnTo>
                    <a:pt x="406" y="236"/>
                  </a:lnTo>
                  <a:lnTo>
                    <a:pt x="436" y="246"/>
                  </a:lnTo>
                  <a:lnTo>
                    <a:pt x="469" y="258"/>
                  </a:lnTo>
                  <a:lnTo>
                    <a:pt x="501" y="276"/>
                  </a:lnTo>
                  <a:lnTo>
                    <a:pt x="536" y="296"/>
                  </a:lnTo>
                  <a:lnTo>
                    <a:pt x="571" y="320"/>
                  </a:lnTo>
                  <a:lnTo>
                    <a:pt x="606" y="346"/>
                  </a:lnTo>
                  <a:lnTo>
                    <a:pt x="628" y="367"/>
                  </a:lnTo>
                  <a:lnTo>
                    <a:pt x="651" y="387"/>
                  </a:lnTo>
                  <a:lnTo>
                    <a:pt x="672" y="409"/>
                  </a:lnTo>
                  <a:lnTo>
                    <a:pt x="694" y="433"/>
                  </a:lnTo>
                  <a:lnTo>
                    <a:pt x="715" y="456"/>
                  </a:lnTo>
                  <a:lnTo>
                    <a:pt x="736" y="480"/>
                  </a:lnTo>
                  <a:lnTo>
                    <a:pt x="776" y="533"/>
                  </a:lnTo>
                  <a:lnTo>
                    <a:pt x="814" y="589"/>
                  </a:lnTo>
                  <a:lnTo>
                    <a:pt x="799" y="589"/>
                  </a:lnTo>
                  <a:lnTo>
                    <a:pt x="780" y="587"/>
                  </a:lnTo>
                  <a:lnTo>
                    <a:pt x="756" y="585"/>
                  </a:lnTo>
                  <a:lnTo>
                    <a:pt x="730" y="583"/>
                  </a:lnTo>
                  <a:lnTo>
                    <a:pt x="704" y="579"/>
                  </a:lnTo>
                  <a:lnTo>
                    <a:pt x="678" y="576"/>
                  </a:lnTo>
                  <a:lnTo>
                    <a:pt x="656" y="573"/>
                  </a:lnTo>
                  <a:lnTo>
                    <a:pt x="636" y="571"/>
                  </a:lnTo>
                  <a:lnTo>
                    <a:pt x="586" y="563"/>
                  </a:lnTo>
                  <a:lnTo>
                    <a:pt x="534" y="551"/>
                  </a:lnTo>
                  <a:lnTo>
                    <a:pt x="482" y="536"/>
                  </a:lnTo>
                  <a:lnTo>
                    <a:pt x="431" y="517"/>
                  </a:lnTo>
                  <a:lnTo>
                    <a:pt x="382" y="493"/>
                  </a:lnTo>
                  <a:lnTo>
                    <a:pt x="335" y="467"/>
                  </a:lnTo>
                  <a:lnTo>
                    <a:pt x="290" y="438"/>
                  </a:lnTo>
                  <a:lnTo>
                    <a:pt x="250" y="405"/>
                  </a:lnTo>
                  <a:lnTo>
                    <a:pt x="212" y="371"/>
                  </a:lnTo>
                  <a:lnTo>
                    <a:pt x="178" y="335"/>
                  </a:lnTo>
                  <a:lnTo>
                    <a:pt x="147" y="299"/>
                  </a:lnTo>
                  <a:lnTo>
                    <a:pt x="119" y="263"/>
                  </a:lnTo>
                  <a:lnTo>
                    <a:pt x="93" y="228"/>
                  </a:lnTo>
                  <a:lnTo>
                    <a:pt x="68" y="196"/>
                  </a:lnTo>
                  <a:lnTo>
                    <a:pt x="44" y="169"/>
                  </a:lnTo>
                  <a:lnTo>
                    <a:pt x="33" y="158"/>
                  </a:lnTo>
                  <a:lnTo>
                    <a:pt x="22" y="148"/>
                  </a:lnTo>
                  <a:lnTo>
                    <a:pt x="14" y="140"/>
                  </a:lnTo>
                  <a:lnTo>
                    <a:pt x="8" y="136"/>
                  </a:lnTo>
                  <a:lnTo>
                    <a:pt x="5" y="134"/>
                  </a:lnTo>
                  <a:lnTo>
                    <a:pt x="2" y="132"/>
                  </a:lnTo>
                  <a:lnTo>
                    <a:pt x="0" y="131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1" y="129"/>
                  </a:lnTo>
                  <a:lnTo>
                    <a:pt x="2" y="126"/>
                  </a:lnTo>
                  <a:lnTo>
                    <a:pt x="4" y="123"/>
                  </a:lnTo>
                  <a:lnTo>
                    <a:pt x="6" y="119"/>
                  </a:lnTo>
                  <a:lnTo>
                    <a:pt x="8" y="115"/>
                  </a:lnTo>
                  <a:lnTo>
                    <a:pt x="16" y="105"/>
                  </a:lnTo>
                  <a:lnTo>
                    <a:pt x="26" y="92"/>
                  </a:lnTo>
                  <a:lnTo>
                    <a:pt x="39" y="79"/>
                  </a:lnTo>
                  <a:lnTo>
                    <a:pt x="60" y="63"/>
                  </a:lnTo>
                  <a:lnTo>
                    <a:pt x="85" y="46"/>
                  </a:lnTo>
                  <a:lnTo>
                    <a:pt x="114" y="32"/>
                  </a:lnTo>
                  <a:lnTo>
                    <a:pt x="146" y="20"/>
                  </a:lnTo>
                  <a:lnTo>
                    <a:pt x="183" y="10"/>
                  </a:lnTo>
                  <a:lnTo>
                    <a:pt x="221" y="3"/>
                  </a:lnTo>
                  <a:lnTo>
                    <a:pt x="261" y="0"/>
                  </a:lnTo>
                  <a:lnTo>
                    <a:pt x="3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136"/>
            <p:cNvSpPr>
              <a:spLocks/>
            </p:cNvSpPr>
            <p:nvPr/>
          </p:nvSpPr>
          <p:spPr bwMode="auto">
            <a:xfrm>
              <a:off x="5268913" y="5356225"/>
              <a:ext cx="573087" cy="177800"/>
            </a:xfrm>
            <a:custGeom>
              <a:avLst/>
              <a:gdLst>
                <a:gd name="T0" fmla="*/ 2179 w 3253"/>
                <a:gd name="T1" fmla="*/ 13 h 1006"/>
                <a:gd name="T2" fmla="*/ 2312 w 3253"/>
                <a:gd name="T3" fmla="*/ 70 h 1006"/>
                <a:gd name="T4" fmla="*/ 2502 w 3253"/>
                <a:gd name="T5" fmla="*/ 202 h 1006"/>
                <a:gd name="T6" fmla="*/ 2678 w 3253"/>
                <a:gd name="T7" fmla="*/ 351 h 1006"/>
                <a:gd name="T8" fmla="*/ 2832 w 3253"/>
                <a:gd name="T9" fmla="*/ 525 h 1006"/>
                <a:gd name="T10" fmla="*/ 2927 w 3253"/>
                <a:gd name="T11" fmla="*/ 647 h 1006"/>
                <a:gd name="T12" fmla="*/ 3010 w 3253"/>
                <a:gd name="T13" fmla="*/ 741 h 1006"/>
                <a:gd name="T14" fmla="*/ 3092 w 3253"/>
                <a:gd name="T15" fmla="*/ 827 h 1006"/>
                <a:gd name="T16" fmla="*/ 3182 w 3253"/>
                <a:gd name="T17" fmla="*/ 924 h 1006"/>
                <a:gd name="T18" fmla="*/ 2432 w 3253"/>
                <a:gd name="T19" fmla="*/ 1006 h 1006"/>
                <a:gd name="T20" fmla="*/ 2322 w 3253"/>
                <a:gd name="T21" fmla="*/ 861 h 1006"/>
                <a:gd name="T22" fmla="*/ 2189 w 3253"/>
                <a:gd name="T23" fmla="*/ 760 h 1006"/>
                <a:gd name="T24" fmla="*/ 2032 w 3253"/>
                <a:gd name="T25" fmla="*/ 701 h 1006"/>
                <a:gd name="T26" fmla="*/ 1852 w 3253"/>
                <a:gd name="T27" fmla="*/ 683 h 1006"/>
                <a:gd name="T28" fmla="*/ 1415 w 3253"/>
                <a:gd name="T29" fmla="*/ 685 h 1006"/>
                <a:gd name="T30" fmla="*/ 1256 w 3253"/>
                <a:gd name="T31" fmla="*/ 677 h 1006"/>
                <a:gd name="T32" fmla="*/ 1106 w 3253"/>
                <a:gd name="T33" fmla="*/ 633 h 1006"/>
                <a:gd name="T34" fmla="*/ 991 w 3253"/>
                <a:gd name="T35" fmla="*/ 582 h 1006"/>
                <a:gd name="T36" fmla="*/ 887 w 3253"/>
                <a:gd name="T37" fmla="*/ 557 h 1006"/>
                <a:gd name="T38" fmla="*/ 572 w 3253"/>
                <a:gd name="T39" fmla="*/ 475 h 1006"/>
                <a:gd name="T40" fmla="*/ 377 w 3253"/>
                <a:gd name="T41" fmla="*/ 426 h 1006"/>
                <a:gd name="T42" fmla="*/ 278 w 3253"/>
                <a:gd name="T43" fmla="*/ 394 h 1006"/>
                <a:gd name="T44" fmla="*/ 195 w 3253"/>
                <a:gd name="T45" fmla="*/ 364 h 1006"/>
                <a:gd name="T46" fmla="*/ 107 w 3253"/>
                <a:gd name="T47" fmla="*/ 327 h 1006"/>
                <a:gd name="T48" fmla="*/ 51 w 3253"/>
                <a:gd name="T49" fmla="*/ 309 h 1006"/>
                <a:gd name="T50" fmla="*/ 21 w 3253"/>
                <a:gd name="T51" fmla="*/ 300 h 1006"/>
                <a:gd name="T52" fmla="*/ 2 w 3253"/>
                <a:gd name="T53" fmla="*/ 266 h 1006"/>
                <a:gd name="T54" fmla="*/ 6 w 3253"/>
                <a:gd name="T55" fmla="*/ 216 h 1006"/>
                <a:gd name="T56" fmla="*/ 47 w 3253"/>
                <a:gd name="T57" fmla="*/ 170 h 1006"/>
                <a:gd name="T58" fmla="*/ 102 w 3253"/>
                <a:gd name="T59" fmla="*/ 145 h 1006"/>
                <a:gd name="T60" fmla="*/ 154 w 3253"/>
                <a:gd name="T61" fmla="*/ 143 h 1006"/>
                <a:gd name="T62" fmla="*/ 166 w 3253"/>
                <a:gd name="T63" fmla="*/ 140 h 1006"/>
                <a:gd name="T64" fmla="*/ 229 w 3253"/>
                <a:gd name="T65" fmla="*/ 112 h 1006"/>
                <a:gd name="T66" fmla="*/ 274 w 3253"/>
                <a:gd name="T67" fmla="*/ 106 h 1006"/>
                <a:gd name="T68" fmla="*/ 315 w 3253"/>
                <a:gd name="T69" fmla="*/ 115 h 1006"/>
                <a:gd name="T70" fmla="*/ 371 w 3253"/>
                <a:gd name="T71" fmla="*/ 127 h 1006"/>
                <a:gd name="T72" fmla="*/ 735 w 3253"/>
                <a:gd name="T73" fmla="*/ 170 h 1006"/>
                <a:gd name="T74" fmla="*/ 793 w 3253"/>
                <a:gd name="T75" fmla="*/ 178 h 1006"/>
                <a:gd name="T76" fmla="*/ 879 w 3253"/>
                <a:gd name="T77" fmla="*/ 193 h 1006"/>
                <a:gd name="T78" fmla="*/ 978 w 3253"/>
                <a:gd name="T79" fmla="*/ 210 h 1006"/>
                <a:gd name="T80" fmla="*/ 1078 w 3253"/>
                <a:gd name="T81" fmla="*/ 225 h 1006"/>
                <a:gd name="T82" fmla="*/ 1165 w 3253"/>
                <a:gd name="T83" fmla="*/ 234 h 1006"/>
                <a:gd name="T84" fmla="*/ 1223 w 3253"/>
                <a:gd name="T85" fmla="*/ 232 h 1006"/>
                <a:gd name="T86" fmla="*/ 1212 w 3253"/>
                <a:gd name="T87" fmla="*/ 220 h 1006"/>
                <a:gd name="T88" fmla="*/ 1125 w 3253"/>
                <a:gd name="T89" fmla="*/ 201 h 1006"/>
                <a:gd name="T90" fmla="*/ 1048 w 3253"/>
                <a:gd name="T91" fmla="*/ 166 h 1006"/>
                <a:gd name="T92" fmla="*/ 992 w 3253"/>
                <a:gd name="T93" fmla="*/ 129 h 1006"/>
                <a:gd name="T94" fmla="*/ 969 w 3253"/>
                <a:gd name="T95" fmla="*/ 99 h 1006"/>
                <a:gd name="T96" fmla="*/ 1008 w 3253"/>
                <a:gd name="T97" fmla="*/ 56 h 1006"/>
                <a:gd name="T98" fmla="*/ 1081 w 3253"/>
                <a:gd name="T99" fmla="*/ 30 h 1006"/>
                <a:gd name="T100" fmla="*/ 1243 w 3253"/>
                <a:gd name="T101" fmla="*/ 31 h 1006"/>
                <a:gd name="T102" fmla="*/ 1441 w 3253"/>
                <a:gd name="T103" fmla="*/ 55 h 1006"/>
                <a:gd name="T104" fmla="*/ 1606 w 3253"/>
                <a:gd name="T105" fmla="*/ 90 h 1006"/>
                <a:gd name="T106" fmla="*/ 1757 w 3253"/>
                <a:gd name="T107" fmla="*/ 73 h 1006"/>
                <a:gd name="T108" fmla="*/ 1900 w 3253"/>
                <a:gd name="T109" fmla="*/ 25 h 1006"/>
                <a:gd name="T110" fmla="*/ 2040 w 3253"/>
                <a:gd name="T111" fmla="*/ 1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53" h="1006">
                  <a:moveTo>
                    <a:pt x="2087" y="0"/>
                  </a:moveTo>
                  <a:lnTo>
                    <a:pt x="2133" y="4"/>
                  </a:lnTo>
                  <a:lnTo>
                    <a:pt x="2179" y="13"/>
                  </a:lnTo>
                  <a:lnTo>
                    <a:pt x="2224" y="26"/>
                  </a:lnTo>
                  <a:lnTo>
                    <a:pt x="2269" y="46"/>
                  </a:lnTo>
                  <a:lnTo>
                    <a:pt x="2312" y="70"/>
                  </a:lnTo>
                  <a:lnTo>
                    <a:pt x="2377" y="113"/>
                  </a:lnTo>
                  <a:lnTo>
                    <a:pt x="2440" y="156"/>
                  </a:lnTo>
                  <a:lnTo>
                    <a:pt x="2502" y="202"/>
                  </a:lnTo>
                  <a:lnTo>
                    <a:pt x="2562" y="249"/>
                  </a:lnTo>
                  <a:lnTo>
                    <a:pt x="2621" y="299"/>
                  </a:lnTo>
                  <a:lnTo>
                    <a:pt x="2678" y="351"/>
                  </a:lnTo>
                  <a:lnTo>
                    <a:pt x="2732" y="406"/>
                  </a:lnTo>
                  <a:lnTo>
                    <a:pt x="2783" y="464"/>
                  </a:lnTo>
                  <a:lnTo>
                    <a:pt x="2832" y="525"/>
                  </a:lnTo>
                  <a:lnTo>
                    <a:pt x="2866" y="571"/>
                  </a:lnTo>
                  <a:lnTo>
                    <a:pt x="2897" y="610"/>
                  </a:lnTo>
                  <a:lnTo>
                    <a:pt x="2927" y="647"/>
                  </a:lnTo>
                  <a:lnTo>
                    <a:pt x="2956" y="680"/>
                  </a:lnTo>
                  <a:lnTo>
                    <a:pt x="2983" y="711"/>
                  </a:lnTo>
                  <a:lnTo>
                    <a:pt x="3010" y="741"/>
                  </a:lnTo>
                  <a:lnTo>
                    <a:pt x="3036" y="769"/>
                  </a:lnTo>
                  <a:lnTo>
                    <a:pt x="3064" y="798"/>
                  </a:lnTo>
                  <a:lnTo>
                    <a:pt x="3092" y="827"/>
                  </a:lnTo>
                  <a:lnTo>
                    <a:pt x="3120" y="857"/>
                  </a:lnTo>
                  <a:lnTo>
                    <a:pt x="3150" y="889"/>
                  </a:lnTo>
                  <a:lnTo>
                    <a:pt x="3182" y="924"/>
                  </a:lnTo>
                  <a:lnTo>
                    <a:pt x="3216" y="962"/>
                  </a:lnTo>
                  <a:lnTo>
                    <a:pt x="3253" y="1004"/>
                  </a:lnTo>
                  <a:lnTo>
                    <a:pt x="2432" y="1006"/>
                  </a:lnTo>
                  <a:lnTo>
                    <a:pt x="2398" y="953"/>
                  </a:lnTo>
                  <a:lnTo>
                    <a:pt x="2361" y="905"/>
                  </a:lnTo>
                  <a:lnTo>
                    <a:pt x="2322" y="861"/>
                  </a:lnTo>
                  <a:lnTo>
                    <a:pt x="2280" y="823"/>
                  </a:lnTo>
                  <a:lnTo>
                    <a:pt x="2236" y="789"/>
                  </a:lnTo>
                  <a:lnTo>
                    <a:pt x="2189" y="760"/>
                  </a:lnTo>
                  <a:lnTo>
                    <a:pt x="2139" y="737"/>
                  </a:lnTo>
                  <a:lnTo>
                    <a:pt x="2086" y="717"/>
                  </a:lnTo>
                  <a:lnTo>
                    <a:pt x="2032" y="701"/>
                  </a:lnTo>
                  <a:lnTo>
                    <a:pt x="1974" y="691"/>
                  </a:lnTo>
                  <a:lnTo>
                    <a:pt x="1915" y="685"/>
                  </a:lnTo>
                  <a:lnTo>
                    <a:pt x="1852" y="683"/>
                  </a:lnTo>
                  <a:lnTo>
                    <a:pt x="1707" y="682"/>
                  </a:lnTo>
                  <a:lnTo>
                    <a:pt x="1561" y="681"/>
                  </a:lnTo>
                  <a:lnTo>
                    <a:pt x="1415" y="685"/>
                  </a:lnTo>
                  <a:lnTo>
                    <a:pt x="1361" y="685"/>
                  </a:lnTo>
                  <a:lnTo>
                    <a:pt x="1308" y="683"/>
                  </a:lnTo>
                  <a:lnTo>
                    <a:pt x="1256" y="677"/>
                  </a:lnTo>
                  <a:lnTo>
                    <a:pt x="1205" y="667"/>
                  </a:lnTo>
                  <a:lnTo>
                    <a:pt x="1155" y="653"/>
                  </a:lnTo>
                  <a:lnTo>
                    <a:pt x="1106" y="633"/>
                  </a:lnTo>
                  <a:lnTo>
                    <a:pt x="1058" y="609"/>
                  </a:lnTo>
                  <a:lnTo>
                    <a:pt x="1025" y="594"/>
                  </a:lnTo>
                  <a:lnTo>
                    <a:pt x="991" y="582"/>
                  </a:lnTo>
                  <a:lnTo>
                    <a:pt x="956" y="573"/>
                  </a:lnTo>
                  <a:lnTo>
                    <a:pt x="921" y="565"/>
                  </a:lnTo>
                  <a:lnTo>
                    <a:pt x="887" y="557"/>
                  </a:lnTo>
                  <a:lnTo>
                    <a:pt x="781" y="531"/>
                  </a:lnTo>
                  <a:lnTo>
                    <a:pt x="676" y="504"/>
                  </a:lnTo>
                  <a:lnTo>
                    <a:pt x="572" y="475"/>
                  </a:lnTo>
                  <a:lnTo>
                    <a:pt x="466" y="448"/>
                  </a:lnTo>
                  <a:lnTo>
                    <a:pt x="419" y="437"/>
                  </a:lnTo>
                  <a:lnTo>
                    <a:pt x="377" y="426"/>
                  </a:lnTo>
                  <a:lnTo>
                    <a:pt x="341" y="415"/>
                  </a:lnTo>
                  <a:lnTo>
                    <a:pt x="308" y="404"/>
                  </a:lnTo>
                  <a:lnTo>
                    <a:pt x="278" y="394"/>
                  </a:lnTo>
                  <a:lnTo>
                    <a:pt x="250" y="384"/>
                  </a:lnTo>
                  <a:lnTo>
                    <a:pt x="222" y="374"/>
                  </a:lnTo>
                  <a:lnTo>
                    <a:pt x="195" y="364"/>
                  </a:lnTo>
                  <a:lnTo>
                    <a:pt x="168" y="353"/>
                  </a:lnTo>
                  <a:lnTo>
                    <a:pt x="139" y="341"/>
                  </a:lnTo>
                  <a:lnTo>
                    <a:pt x="107" y="327"/>
                  </a:lnTo>
                  <a:lnTo>
                    <a:pt x="73" y="314"/>
                  </a:lnTo>
                  <a:lnTo>
                    <a:pt x="62" y="311"/>
                  </a:lnTo>
                  <a:lnTo>
                    <a:pt x="51" y="309"/>
                  </a:lnTo>
                  <a:lnTo>
                    <a:pt x="41" y="307"/>
                  </a:lnTo>
                  <a:lnTo>
                    <a:pt x="31" y="304"/>
                  </a:lnTo>
                  <a:lnTo>
                    <a:pt x="21" y="300"/>
                  </a:lnTo>
                  <a:lnTo>
                    <a:pt x="13" y="293"/>
                  </a:lnTo>
                  <a:lnTo>
                    <a:pt x="8" y="283"/>
                  </a:lnTo>
                  <a:lnTo>
                    <a:pt x="2" y="266"/>
                  </a:lnTo>
                  <a:lnTo>
                    <a:pt x="0" y="248"/>
                  </a:lnTo>
                  <a:lnTo>
                    <a:pt x="1" y="231"/>
                  </a:lnTo>
                  <a:lnTo>
                    <a:pt x="6" y="216"/>
                  </a:lnTo>
                  <a:lnTo>
                    <a:pt x="15" y="201"/>
                  </a:lnTo>
                  <a:lnTo>
                    <a:pt x="31" y="183"/>
                  </a:lnTo>
                  <a:lnTo>
                    <a:pt x="47" y="170"/>
                  </a:lnTo>
                  <a:lnTo>
                    <a:pt x="63" y="159"/>
                  </a:lnTo>
                  <a:lnTo>
                    <a:pt x="82" y="150"/>
                  </a:lnTo>
                  <a:lnTo>
                    <a:pt x="102" y="145"/>
                  </a:lnTo>
                  <a:lnTo>
                    <a:pt x="126" y="142"/>
                  </a:lnTo>
                  <a:lnTo>
                    <a:pt x="151" y="142"/>
                  </a:lnTo>
                  <a:lnTo>
                    <a:pt x="154" y="143"/>
                  </a:lnTo>
                  <a:lnTo>
                    <a:pt x="159" y="142"/>
                  </a:lnTo>
                  <a:lnTo>
                    <a:pt x="163" y="142"/>
                  </a:lnTo>
                  <a:lnTo>
                    <a:pt x="166" y="140"/>
                  </a:lnTo>
                  <a:lnTo>
                    <a:pt x="190" y="128"/>
                  </a:lnTo>
                  <a:lnTo>
                    <a:pt x="211" y="118"/>
                  </a:lnTo>
                  <a:lnTo>
                    <a:pt x="229" y="112"/>
                  </a:lnTo>
                  <a:lnTo>
                    <a:pt x="245" y="107"/>
                  </a:lnTo>
                  <a:lnTo>
                    <a:pt x="260" y="105"/>
                  </a:lnTo>
                  <a:lnTo>
                    <a:pt x="274" y="106"/>
                  </a:lnTo>
                  <a:lnTo>
                    <a:pt x="287" y="108"/>
                  </a:lnTo>
                  <a:lnTo>
                    <a:pt x="301" y="110"/>
                  </a:lnTo>
                  <a:lnTo>
                    <a:pt x="315" y="115"/>
                  </a:lnTo>
                  <a:lnTo>
                    <a:pt x="331" y="119"/>
                  </a:lnTo>
                  <a:lnTo>
                    <a:pt x="350" y="123"/>
                  </a:lnTo>
                  <a:lnTo>
                    <a:pt x="371" y="127"/>
                  </a:lnTo>
                  <a:lnTo>
                    <a:pt x="397" y="129"/>
                  </a:lnTo>
                  <a:lnTo>
                    <a:pt x="725" y="170"/>
                  </a:lnTo>
                  <a:lnTo>
                    <a:pt x="735" y="170"/>
                  </a:lnTo>
                  <a:lnTo>
                    <a:pt x="751" y="172"/>
                  </a:lnTo>
                  <a:lnTo>
                    <a:pt x="770" y="174"/>
                  </a:lnTo>
                  <a:lnTo>
                    <a:pt x="793" y="178"/>
                  </a:lnTo>
                  <a:lnTo>
                    <a:pt x="819" y="182"/>
                  </a:lnTo>
                  <a:lnTo>
                    <a:pt x="848" y="188"/>
                  </a:lnTo>
                  <a:lnTo>
                    <a:pt x="879" y="193"/>
                  </a:lnTo>
                  <a:lnTo>
                    <a:pt x="911" y="199"/>
                  </a:lnTo>
                  <a:lnTo>
                    <a:pt x="944" y="205"/>
                  </a:lnTo>
                  <a:lnTo>
                    <a:pt x="978" y="210"/>
                  </a:lnTo>
                  <a:lnTo>
                    <a:pt x="1013" y="216"/>
                  </a:lnTo>
                  <a:lnTo>
                    <a:pt x="1045" y="221"/>
                  </a:lnTo>
                  <a:lnTo>
                    <a:pt x="1078" y="225"/>
                  </a:lnTo>
                  <a:lnTo>
                    <a:pt x="1109" y="229"/>
                  </a:lnTo>
                  <a:lnTo>
                    <a:pt x="1138" y="232"/>
                  </a:lnTo>
                  <a:lnTo>
                    <a:pt x="1165" y="234"/>
                  </a:lnTo>
                  <a:lnTo>
                    <a:pt x="1187" y="235"/>
                  </a:lnTo>
                  <a:lnTo>
                    <a:pt x="1208" y="234"/>
                  </a:lnTo>
                  <a:lnTo>
                    <a:pt x="1223" y="232"/>
                  </a:lnTo>
                  <a:lnTo>
                    <a:pt x="1235" y="228"/>
                  </a:lnTo>
                  <a:lnTo>
                    <a:pt x="1242" y="222"/>
                  </a:lnTo>
                  <a:lnTo>
                    <a:pt x="1212" y="220"/>
                  </a:lnTo>
                  <a:lnTo>
                    <a:pt x="1183" y="216"/>
                  </a:lnTo>
                  <a:lnTo>
                    <a:pt x="1154" y="209"/>
                  </a:lnTo>
                  <a:lnTo>
                    <a:pt x="1125" y="201"/>
                  </a:lnTo>
                  <a:lnTo>
                    <a:pt x="1097" y="191"/>
                  </a:lnTo>
                  <a:lnTo>
                    <a:pt x="1072" y="178"/>
                  </a:lnTo>
                  <a:lnTo>
                    <a:pt x="1048" y="166"/>
                  </a:lnTo>
                  <a:lnTo>
                    <a:pt x="1026" y="154"/>
                  </a:lnTo>
                  <a:lnTo>
                    <a:pt x="1007" y="141"/>
                  </a:lnTo>
                  <a:lnTo>
                    <a:pt x="992" y="129"/>
                  </a:lnTo>
                  <a:lnTo>
                    <a:pt x="980" y="118"/>
                  </a:lnTo>
                  <a:lnTo>
                    <a:pt x="972" y="107"/>
                  </a:lnTo>
                  <a:lnTo>
                    <a:pt x="969" y="99"/>
                  </a:lnTo>
                  <a:lnTo>
                    <a:pt x="970" y="93"/>
                  </a:lnTo>
                  <a:lnTo>
                    <a:pt x="988" y="72"/>
                  </a:lnTo>
                  <a:lnTo>
                    <a:pt x="1008" y="56"/>
                  </a:lnTo>
                  <a:lnTo>
                    <a:pt x="1031" y="44"/>
                  </a:lnTo>
                  <a:lnTo>
                    <a:pt x="1054" y="34"/>
                  </a:lnTo>
                  <a:lnTo>
                    <a:pt x="1081" y="30"/>
                  </a:lnTo>
                  <a:lnTo>
                    <a:pt x="1109" y="28"/>
                  </a:lnTo>
                  <a:lnTo>
                    <a:pt x="1176" y="29"/>
                  </a:lnTo>
                  <a:lnTo>
                    <a:pt x="1243" y="31"/>
                  </a:lnTo>
                  <a:lnTo>
                    <a:pt x="1308" y="36"/>
                  </a:lnTo>
                  <a:lnTo>
                    <a:pt x="1375" y="44"/>
                  </a:lnTo>
                  <a:lnTo>
                    <a:pt x="1441" y="55"/>
                  </a:lnTo>
                  <a:lnTo>
                    <a:pt x="1506" y="72"/>
                  </a:lnTo>
                  <a:lnTo>
                    <a:pt x="1556" y="84"/>
                  </a:lnTo>
                  <a:lnTo>
                    <a:pt x="1606" y="90"/>
                  </a:lnTo>
                  <a:lnTo>
                    <a:pt x="1656" y="90"/>
                  </a:lnTo>
                  <a:lnTo>
                    <a:pt x="1706" y="85"/>
                  </a:lnTo>
                  <a:lnTo>
                    <a:pt x="1757" y="73"/>
                  </a:lnTo>
                  <a:lnTo>
                    <a:pt x="1808" y="56"/>
                  </a:lnTo>
                  <a:lnTo>
                    <a:pt x="1854" y="40"/>
                  </a:lnTo>
                  <a:lnTo>
                    <a:pt x="1900" y="25"/>
                  </a:lnTo>
                  <a:lnTo>
                    <a:pt x="1947" y="13"/>
                  </a:lnTo>
                  <a:lnTo>
                    <a:pt x="1993" y="5"/>
                  </a:lnTo>
                  <a:lnTo>
                    <a:pt x="2040" y="1"/>
                  </a:lnTo>
                  <a:lnTo>
                    <a:pt x="20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95" name="Freeform 141"/>
          <p:cNvSpPr>
            <a:spLocks noEditPoints="1"/>
          </p:cNvSpPr>
          <p:nvPr/>
        </p:nvSpPr>
        <p:spPr bwMode="auto">
          <a:xfrm>
            <a:off x="6393227" y="5057776"/>
            <a:ext cx="331788" cy="442913"/>
          </a:xfrm>
          <a:custGeom>
            <a:avLst/>
            <a:gdLst>
              <a:gd name="T0" fmla="*/ 1088 w 2503"/>
              <a:gd name="T1" fmla="*/ 934 h 3076"/>
              <a:gd name="T2" fmla="*/ 1184 w 2503"/>
              <a:gd name="T3" fmla="*/ 1019 h 3076"/>
              <a:gd name="T4" fmla="*/ 1443 w 2503"/>
              <a:gd name="T5" fmla="*/ 934 h 3076"/>
              <a:gd name="T6" fmla="*/ 1462 w 2503"/>
              <a:gd name="T7" fmla="*/ 856 h 3076"/>
              <a:gd name="T8" fmla="*/ 905 w 2503"/>
              <a:gd name="T9" fmla="*/ 641 h 3076"/>
              <a:gd name="T10" fmla="*/ 895 w 2503"/>
              <a:gd name="T11" fmla="*/ 705 h 3076"/>
              <a:gd name="T12" fmla="*/ 831 w 2503"/>
              <a:gd name="T13" fmla="*/ 829 h 3076"/>
              <a:gd name="T14" fmla="*/ 851 w 2503"/>
              <a:gd name="T15" fmla="*/ 904 h 3076"/>
              <a:gd name="T16" fmla="*/ 909 w 2503"/>
              <a:gd name="T17" fmla="*/ 951 h 3076"/>
              <a:gd name="T18" fmla="*/ 994 w 2503"/>
              <a:gd name="T19" fmla="*/ 746 h 3076"/>
              <a:gd name="T20" fmla="*/ 1044 w 2503"/>
              <a:gd name="T21" fmla="*/ 718 h 3076"/>
              <a:gd name="T22" fmla="*/ 1185 w 2503"/>
              <a:gd name="T23" fmla="*/ 430 h 3076"/>
              <a:gd name="T24" fmla="*/ 1086 w 2503"/>
              <a:gd name="T25" fmla="*/ 452 h 3076"/>
              <a:gd name="T26" fmla="*/ 1215 w 2503"/>
              <a:gd name="T27" fmla="*/ 687 h 3076"/>
              <a:gd name="T28" fmla="*/ 1349 w 2503"/>
              <a:gd name="T29" fmla="*/ 677 h 3076"/>
              <a:gd name="T30" fmla="*/ 1297 w 2503"/>
              <a:gd name="T31" fmla="*/ 558 h 3076"/>
              <a:gd name="T32" fmla="*/ 1224 w 2503"/>
              <a:gd name="T33" fmla="*/ 440 h 3076"/>
              <a:gd name="T34" fmla="*/ 1050 w 2503"/>
              <a:gd name="T35" fmla="*/ 220 h 3076"/>
              <a:gd name="T36" fmla="*/ 1239 w 2503"/>
              <a:gd name="T37" fmla="*/ 212 h 3076"/>
              <a:gd name="T38" fmla="*/ 1647 w 2503"/>
              <a:gd name="T39" fmla="*/ 574 h 3076"/>
              <a:gd name="T40" fmla="*/ 1662 w 2503"/>
              <a:gd name="T41" fmla="*/ 780 h 3076"/>
              <a:gd name="T42" fmla="*/ 1649 w 2503"/>
              <a:gd name="T43" fmla="*/ 1014 h 3076"/>
              <a:gd name="T44" fmla="*/ 1904 w 2503"/>
              <a:gd name="T45" fmla="*/ 1215 h 3076"/>
              <a:gd name="T46" fmla="*/ 2204 w 2503"/>
              <a:gd name="T47" fmla="*/ 1468 h 3076"/>
              <a:gd name="T48" fmla="*/ 2426 w 2503"/>
              <a:gd name="T49" fmla="*/ 1783 h 3076"/>
              <a:gd name="T50" fmla="*/ 2502 w 2503"/>
              <a:gd name="T51" fmla="*/ 2168 h 3076"/>
              <a:gd name="T52" fmla="*/ 2414 w 2503"/>
              <a:gd name="T53" fmla="*/ 2572 h 3076"/>
              <a:gd name="T54" fmla="*/ 2211 w 2503"/>
              <a:gd name="T55" fmla="*/ 2853 h 3076"/>
              <a:gd name="T56" fmla="*/ 1884 w 2503"/>
              <a:gd name="T57" fmla="*/ 2988 h 3076"/>
              <a:gd name="T58" fmla="*/ 1478 w 2503"/>
              <a:gd name="T59" fmla="*/ 2945 h 3076"/>
              <a:gd name="T60" fmla="*/ 1104 w 2503"/>
              <a:gd name="T61" fmla="*/ 2745 h 3076"/>
              <a:gd name="T62" fmla="*/ 797 w 2503"/>
              <a:gd name="T63" fmla="*/ 2549 h 3076"/>
              <a:gd name="T64" fmla="*/ 521 w 2503"/>
              <a:gd name="T65" fmla="*/ 2444 h 3076"/>
              <a:gd name="T66" fmla="*/ 335 w 2503"/>
              <a:gd name="T67" fmla="*/ 2503 h 3076"/>
              <a:gd name="T68" fmla="*/ 242 w 2503"/>
              <a:gd name="T69" fmla="*/ 2652 h 3076"/>
              <a:gd name="T70" fmla="*/ 218 w 2503"/>
              <a:gd name="T71" fmla="*/ 2877 h 3076"/>
              <a:gd name="T72" fmla="*/ 232 w 2503"/>
              <a:gd name="T73" fmla="*/ 3025 h 3076"/>
              <a:gd name="T74" fmla="*/ 118 w 2503"/>
              <a:gd name="T75" fmla="*/ 3074 h 3076"/>
              <a:gd name="T76" fmla="*/ 24 w 2503"/>
              <a:gd name="T77" fmla="*/ 2973 h 3076"/>
              <a:gd name="T78" fmla="*/ 14 w 2503"/>
              <a:gd name="T79" fmla="*/ 2682 h 3076"/>
              <a:gd name="T80" fmla="*/ 148 w 2503"/>
              <a:gd name="T81" fmla="*/ 2402 h 3076"/>
              <a:gd name="T82" fmla="*/ 397 w 2503"/>
              <a:gd name="T83" fmla="*/ 2252 h 3076"/>
              <a:gd name="T84" fmla="*/ 759 w 2503"/>
              <a:gd name="T85" fmla="*/ 2306 h 3076"/>
              <a:gd name="T86" fmla="*/ 1107 w 2503"/>
              <a:gd name="T87" fmla="*/ 2504 h 3076"/>
              <a:gd name="T88" fmla="*/ 1412 w 2503"/>
              <a:gd name="T89" fmla="*/ 2696 h 3076"/>
              <a:gd name="T90" fmla="*/ 1710 w 2503"/>
              <a:gd name="T91" fmla="*/ 2792 h 3076"/>
              <a:gd name="T92" fmla="*/ 2001 w 2503"/>
              <a:gd name="T93" fmla="*/ 2749 h 3076"/>
              <a:gd name="T94" fmla="*/ 2202 w 2503"/>
              <a:gd name="T95" fmla="*/ 2532 h 3076"/>
              <a:gd name="T96" fmla="*/ 2288 w 2503"/>
              <a:gd name="T97" fmla="*/ 2158 h 3076"/>
              <a:gd name="T98" fmla="*/ 2206 w 2503"/>
              <a:gd name="T99" fmla="*/ 1812 h 3076"/>
              <a:gd name="T100" fmla="*/ 1962 w 2503"/>
              <a:gd name="T101" fmla="*/ 1520 h 3076"/>
              <a:gd name="T102" fmla="*/ 1618 w 2503"/>
              <a:gd name="T103" fmla="*/ 1267 h 3076"/>
              <a:gd name="T104" fmla="*/ 1337 w 2503"/>
              <a:gd name="T105" fmla="*/ 1218 h 3076"/>
              <a:gd name="T106" fmla="*/ 1094 w 2503"/>
              <a:gd name="T107" fmla="*/ 1252 h 3076"/>
              <a:gd name="T108" fmla="*/ 927 w 2503"/>
              <a:gd name="T109" fmla="*/ 1243 h 3076"/>
              <a:gd name="T110" fmla="*/ 525 w 2503"/>
              <a:gd name="T111" fmla="*/ 858 h 3076"/>
              <a:gd name="T112" fmla="*/ 288 w 2503"/>
              <a:gd name="T113" fmla="*/ 530 h 3076"/>
              <a:gd name="T114" fmla="*/ 298 w 2503"/>
              <a:gd name="T115" fmla="*/ 408 h 3076"/>
              <a:gd name="T116" fmla="*/ 428 w 2503"/>
              <a:gd name="T117" fmla="*/ 388 h 3076"/>
              <a:gd name="T118" fmla="*/ 649 w 2503"/>
              <a:gd name="T119" fmla="*/ 135 h 3076"/>
              <a:gd name="T120" fmla="*/ 687 w 2503"/>
              <a:gd name="T121" fmla="*/ 17 h 3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03" h="3076">
                <a:moveTo>
                  <a:pt x="1419" y="763"/>
                </a:moveTo>
                <a:lnTo>
                  <a:pt x="1344" y="796"/>
                </a:lnTo>
                <a:lnTo>
                  <a:pt x="1389" y="882"/>
                </a:lnTo>
                <a:lnTo>
                  <a:pt x="1179" y="882"/>
                </a:lnTo>
                <a:lnTo>
                  <a:pt x="1179" y="847"/>
                </a:lnTo>
                <a:lnTo>
                  <a:pt x="1088" y="934"/>
                </a:lnTo>
                <a:lnTo>
                  <a:pt x="1101" y="945"/>
                </a:lnTo>
                <a:lnTo>
                  <a:pt x="1116" y="959"/>
                </a:lnTo>
                <a:lnTo>
                  <a:pt x="1133" y="974"/>
                </a:lnTo>
                <a:lnTo>
                  <a:pt x="1150" y="989"/>
                </a:lnTo>
                <a:lnTo>
                  <a:pt x="1167" y="1005"/>
                </a:lnTo>
                <a:lnTo>
                  <a:pt x="1184" y="1019"/>
                </a:lnTo>
                <a:lnTo>
                  <a:pt x="1184" y="982"/>
                </a:lnTo>
                <a:lnTo>
                  <a:pt x="1427" y="982"/>
                </a:lnTo>
                <a:lnTo>
                  <a:pt x="1429" y="974"/>
                </a:lnTo>
                <a:lnTo>
                  <a:pt x="1433" y="964"/>
                </a:lnTo>
                <a:lnTo>
                  <a:pt x="1438" y="950"/>
                </a:lnTo>
                <a:lnTo>
                  <a:pt x="1443" y="934"/>
                </a:lnTo>
                <a:lnTo>
                  <a:pt x="1448" y="921"/>
                </a:lnTo>
                <a:lnTo>
                  <a:pt x="1452" y="906"/>
                </a:lnTo>
                <a:lnTo>
                  <a:pt x="1457" y="891"/>
                </a:lnTo>
                <a:lnTo>
                  <a:pt x="1462" y="877"/>
                </a:lnTo>
                <a:lnTo>
                  <a:pt x="1465" y="867"/>
                </a:lnTo>
                <a:lnTo>
                  <a:pt x="1462" y="856"/>
                </a:lnTo>
                <a:lnTo>
                  <a:pt x="1419" y="763"/>
                </a:lnTo>
                <a:close/>
                <a:moveTo>
                  <a:pt x="1003" y="607"/>
                </a:moveTo>
                <a:lnTo>
                  <a:pt x="983" y="614"/>
                </a:lnTo>
                <a:lnTo>
                  <a:pt x="958" y="622"/>
                </a:lnTo>
                <a:lnTo>
                  <a:pt x="932" y="632"/>
                </a:lnTo>
                <a:lnTo>
                  <a:pt x="905" y="641"/>
                </a:lnTo>
                <a:lnTo>
                  <a:pt x="879" y="650"/>
                </a:lnTo>
                <a:lnTo>
                  <a:pt x="915" y="665"/>
                </a:lnTo>
                <a:lnTo>
                  <a:pt x="901" y="692"/>
                </a:lnTo>
                <a:lnTo>
                  <a:pt x="900" y="694"/>
                </a:lnTo>
                <a:lnTo>
                  <a:pt x="898" y="698"/>
                </a:lnTo>
                <a:lnTo>
                  <a:pt x="895" y="705"/>
                </a:lnTo>
                <a:lnTo>
                  <a:pt x="889" y="714"/>
                </a:lnTo>
                <a:lnTo>
                  <a:pt x="877" y="739"/>
                </a:lnTo>
                <a:lnTo>
                  <a:pt x="867" y="760"/>
                </a:lnTo>
                <a:lnTo>
                  <a:pt x="855" y="783"/>
                </a:lnTo>
                <a:lnTo>
                  <a:pt x="843" y="806"/>
                </a:lnTo>
                <a:lnTo>
                  <a:pt x="831" y="829"/>
                </a:lnTo>
                <a:lnTo>
                  <a:pt x="820" y="851"/>
                </a:lnTo>
                <a:lnTo>
                  <a:pt x="811" y="869"/>
                </a:lnTo>
                <a:lnTo>
                  <a:pt x="818" y="874"/>
                </a:lnTo>
                <a:lnTo>
                  <a:pt x="826" y="882"/>
                </a:lnTo>
                <a:lnTo>
                  <a:pt x="838" y="892"/>
                </a:lnTo>
                <a:lnTo>
                  <a:pt x="851" y="904"/>
                </a:lnTo>
                <a:lnTo>
                  <a:pt x="861" y="912"/>
                </a:lnTo>
                <a:lnTo>
                  <a:pt x="872" y="921"/>
                </a:lnTo>
                <a:lnTo>
                  <a:pt x="883" y="930"/>
                </a:lnTo>
                <a:lnTo>
                  <a:pt x="894" y="938"/>
                </a:lnTo>
                <a:lnTo>
                  <a:pt x="903" y="946"/>
                </a:lnTo>
                <a:lnTo>
                  <a:pt x="909" y="951"/>
                </a:lnTo>
                <a:lnTo>
                  <a:pt x="917" y="953"/>
                </a:lnTo>
                <a:lnTo>
                  <a:pt x="1027" y="957"/>
                </a:lnTo>
                <a:lnTo>
                  <a:pt x="1028" y="879"/>
                </a:lnTo>
                <a:lnTo>
                  <a:pt x="924" y="880"/>
                </a:lnTo>
                <a:lnTo>
                  <a:pt x="989" y="756"/>
                </a:lnTo>
                <a:lnTo>
                  <a:pt x="994" y="746"/>
                </a:lnTo>
                <a:lnTo>
                  <a:pt x="998" y="739"/>
                </a:lnTo>
                <a:lnTo>
                  <a:pt x="1001" y="733"/>
                </a:lnTo>
                <a:lnTo>
                  <a:pt x="1002" y="731"/>
                </a:lnTo>
                <a:lnTo>
                  <a:pt x="1015" y="704"/>
                </a:lnTo>
                <a:lnTo>
                  <a:pt x="1043" y="717"/>
                </a:lnTo>
                <a:lnTo>
                  <a:pt x="1044" y="718"/>
                </a:lnTo>
                <a:lnTo>
                  <a:pt x="1046" y="718"/>
                </a:lnTo>
                <a:lnTo>
                  <a:pt x="1049" y="719"/>
                </a:lnTo>
                <a:lnTo>
                  <a:pt x="1003" y="607"/>
                </a:lnTo>
                <a:close/>
                <a:moveTo>
                  <a:pt x="1214" y="424"/>
                </a:moveTo>
                <a:lnTo>
                  <a:pt x="1202" y="426"/>
                </a:lnTo>
                <a:lnTo>
                  <a:pt x="1185" y="430"/>
                </a:lnTo>
                <a:lnTo>
                  <a:pt x="1161" y="436"/>
                </a:lnTo>
                <a:lnTo>
                  <a:pt x="1146" y="439"/>
                </a:lnTo>
                <a:lnTo>
                  <a:pt x="1128" y="442"/>
                </a:lnTo>
                <a:lnTo>
                  <a:pt x="1112" y="446"/>
                </a:lnTo>
                <a:lnTo>
                  <a:pt x="1097" y="449"/>
                </a:lnTo>
                <a:lnTo>
                  <a:pt x="1086" y="452"/>
                </a:lnTo>
                <a:lnTo>
                  <a:pt x="1079" y="457"/>
                </a:lnTo>
                <a:lnTo>
                  <a:pt x="1013" y="538"/>
                </a:lnTo>
                <a:lnTo>
                  <a:pt x="1080" y="582"/>
                </a:lnTo>
                <a:lnTo>
                  <a:pt x="1139" y="504"/>
                </a:lnTo>
                <a:lnTo>
                  <a:pt x="1244" y="672"/>
                </a:lnTo>
                <a:lnTo>
                  <a:pt x="1215" y="687"/>
                </a:lnTo>
                <a:lnTo>
                  <a:pt x="1215" y="687"/>
                </a:lnTo>
                <a:lnTo>
                  <a:pt x="1213" y="688"/>
                </a:lnTo>
                <a:lnTo>
                  <a:pt x="1210" y="689"/>
                </a:lnTo>
                <a:lnTo>
                  <a:pt x="1337" y="719"/>
                </a:lnTo>
                <a:lnTo>
                  <a:pt x="1343" y="700"/>
                </a:lnTo>
                <a:lnTo>
                  <a:pt x="1349" y="677"/>
                </a:lnTo>
                <a:lnTo>
                  <a:pt x="1356" y="651"/>
                </a:lnTo>
                <a:lnTo>
                  <a:pt x="1364" y="625"/>
                </a:lnTo>
                <a:lnTo>
                  <a:pt x="1370" y="601"/>
                </a:lnTo>
                <a:lnTo>
                  <a:pt x="1335" y="620"/>
                </a:lnTo>
                <a:lnTo>
                  <a:pt x="1307" y="572"/>
                </a:lnTo>
                <a:lnTo>
                  <a:pt x="1297" y="558"/>
                </a:lnTo>
                <a:lnTo>
                  <a:pt x="1286" y="540"/>
                </a:lnTo>
                <a:lnTo>
                  <a:pt x="1273" y="520"/>
                </a:lnTo>
                <a:lnTo>
                  <a:pt x="1260" y="498"/>
                </a:lnTo>
                <a:lnTo>
                  <a:pt x="1247" y="477"/>
                </a:lnTo>
                <a:lnTo>
                  <a:pt x="1235" y="457"/>
                </a:lnTo>
                <a:lnTo>
                  <a:pt x="1224" y="440"/>
                </a:lnTo>
                <a:lnTo>
                  <a:pt x="1214" y="424"/>
                </a:lnTo>
                <a:close/>
                <a:moveTo>
                  <a:pt x="754" y="0"/>
                </a:moveTo>
                <a:lnTo>
                  <a:pt x="777" y="4"/>
                </a:lnTo>
                <a:lnTo>
                  <a:pt x="799" y="13"/>
                </a:lnTo>
                <a:lnTo>
                  <a:pt x="820" y="26"/>
                </a:lnTo>
                <a:lnTo>
                  <a:pt x="1050" y="220"/>
                </a:lnTo>
                <a:lnTo>
                  <a:pt x="1080" y="207"/>
                </a:lnTo>
                <a:lnTo>
                  <a:pt x="1112" y="199"/>
                </a:lnTo>
                <a:lnTo>
                  <a:pt x="1143" y="196"/>
                </a:lnTo>
                <a:lnTo>
                  <a:pt x="1176" y="196"/>
                </a:lnTo>
                <a:lnTo>
                  <a:pt x="1208" y="202"/>
                </a:lnTo>
                <a:lnTo>
                  <a:pt x="1239" y="212"/>
                </a:lnTo>
                <a:lnTo>
                  <a:pt x="1269" y="227"/>
                </a:lnTo>
                <a:lnTo>
                  <a:pt x="1296" y="246"/>
                </a:lnTo>
                <a:lnTo>
                  <a:pt x="1621" y="520"/>
                </a:lnTo>
                <a:lnTo>
                  <a:pt x="1631" y="533"/>
                </a:lnTo>
                <a:lnTo>
                  <a:pt x="1640" y="551"/>
                </a:lnTo>
                <a:lnTo>
                  <a:pt x="1647" y="574"/>
                </a:lnTo>
                <a:lnTo>
                  <a:pt x="1654" y="602"/>
                </a:lnTo>
                <a:lnTo>
                  <a:pt x="1657" y="632"/>
                </a:lnTo>
                <a:lnTo>
                  <a:pt x="1660" y="666"/>
                </a:lnTo>
                <a:lnTo>
                  <a:pt x="1662" y="702"/>
                </a:lnTo>
                <a:lnTo>
                  <a:pt x="1663" y="741"/>
                </a:lnTo>
                <a:lnTo>
                  <a:pt x="1662" y="780"/>
                </a:lnTo>
                <a:lnTo>
                  <a:pt x="1662" y="820"/>
                </a:lnTo>
                <a:lnTo>
                  <a:pt x="1660" y="861"/>
                </a:lnTo>
                <a:lnTo>
                  <a:pt x="1658" y="902"/>
                </a:lnTo>
                <a:lnTo>
                  <a:pt x="1656" y="941"/>
                </a:lnTo>
                <a:lnTo>
                  <a:pt x="1652" y="978"/>
                </a:lnTo>
                <a:lnTo>
                  <a:pt x="1649" y="1014"/>
                </a:lnTo>
                <a:lnTo>
                  <a:pt x="1647" y="1047"/>
                </a:lnTo>
                <a:lnTo>
                  <a:pt x="1696" y="1078"/>
                </a:lnTo>
                <a:lnTo>
                  <a:pt x="1747" y="1109"/>
                </a:lnTo>
                <a:lnTo>
                  <a:pt x="1800" y="1143"/>
                </a:lnTo>
                <a:lnTo>
                  <a:pt x="1852" y="1178"/>
                </a:lnTo>
                <a:lnTo>
                  <a:pt x="1904" y="1215"/>
                </a:lnTo>
                <a:lnTo>
                  <a:pt x="1957" y="1253"/>
                </a:lnTo>
                <a:lnTo>
                  <a:pt x="2009" y="1292"/>
                </a:lnTo>
                <a:lnTo>
                  <a:pt x="2059" y="1333"/>
                </a:lnTo>
                <a:lnTo>
                  <a:pt x="2109" y="1377"/>
                </a:lnTo>
                <a:lnTo>
                  <a:pt x="2157" y="1421"/>
                </a:lnTo>
                <a:lnTo>
                  <a:pt x="2204" y="1468"/>
                </a:lnTo>
                <a:lnTo>
                  <a:pt x="2249" y="1516"/>
                </a:lnTo>
                <a:lnTo>
                  <a:pt x="2290" y="1565"/>
                </a:lnTo>
                <a:lnTo>
                  <a:pt x="2329" y="1617"/>
                </a:lnTo>
                <a:lnTo>
                  <a:pt x="2365" y="1671"/>
                </a:lnTo>
                <a:lnTo>
                  <a:pt x="2398" y="1726"/>
                </a:lnTo>
                <a:lnTo>
                  <a:pt x="2426" y="1783"/>
                </a:lnTo>
                <a:lnTo>
                  <a:pt x="2451" y="1843"/>
                </a:lnTo>
                <a:lnTo>
                  <a:pt x="2471" y="1904"/>
                </a:lnTo>
                <a:lnTo>
                  <a:pt x="2486" y="1967"/>
                </a:lnTo>
                <a:lnTo>
                  <a:pt x="2497" y="2032"/>
                </a:lnTo>
                <a:lnTo>
                  <a:pt x="2503" y="2099"/>
                </a:lnTo>
                <a:lnTo>
                  <a:pt x="2502" y="2168"/>
                </a:lnTo>
                <a:lnTo>
                  <a:pt x="2496" y="2242"/>
                </a:lnTo>
                <a:lnTo>
                  <a:pt x="2486" y="2315"/>
                </a:lnTo>
                <a:lnTo>
                  <a:pt x="2473" y="2383"/>
                </a:lnTo>
                <a:lnTo>
                  <a:pt x="2457" y="2450"/>
                </a:lnTo>
                <a:lnTo>
                  <a:pt x="2437" y="2512"/>
                </a:lnTo>
                <a:lnTo>
                  <a:pt x="2414" y="2572"/>
                </a:lnTo>
                <a:lnTo>
                  <a:pt x="2388" y="2628"/>
                </a:lnTo>
                <a:lnTo>
                  <a:pt x="2359" y="2680"/>
                </a:lnTo>
                <a:lnTo>
                  <a:pt x="2326" y="2730"/>
                </a:lnTo>
                <a:lnTo>
                  <a:pt x="2290" y="2774"/>
                </a:lnTo>
                <a:lnTo>
                  <a:pt x="2252" y="2815"/>
                </a:lnTo>
                <a:lnTo>
                  <a:pt x="2211" y="2853"/>
                </a:lnTo>
                <a:lnTo>
                  <a:pt x="2166" y="2886"/>
                </a:lnTo>
                <a:lnTo>
                  <a:pt x="2115" y="2917"/>
                </a:lnTo>
                <a:lnTo>
                  <a:pt x="2060" y="2942"/>
                </a:lnTo>
                <a:lnTo>
                  <a:pt x="2005" y="2963"/>
                </a:lnTo>
                <a:lnTo>
                  <a:pt x="1945" y="2978"/>
                </a:lnTo>
                <a:lnTo>
                  <a:pt x="1884" y="2988"/>
                </a:lnTo>
                <a:lnTo>
                  <a:pt x="1819" y="2993"/>
                </a:lnTo>
                <a:lnTo>
                  <a:pt x="1753" y="2993"/>
                </a:lnTo>
                <a:lnTo>
                  <a:pt x="1684" y="2988"/>
                </a:lnTo>
                <a:lnTo>
                  <a:pt x="1613" y="2977"/>
                </a:lnTo>
                <a:lnTo>
                  <a:pt x="1539" y="2961"/>
                </a:lnTo>
                <a:lnTo>
                  <a:pt x="1478" y="2945"/>
                </a:lnTo>
                <a:lnTo>
                  <a:pt x="1417" y="2923"/>
                </a:lnTo>
                <a:lnTo>
                  <a:pt x="1356" y="2895"/>
                </a:lnTo>
                <a:lnTo>
                  <a:pt x="1294" y="2863"/>
                </a:lnTo>
                <a:lnTo>
                  <a:pt x="1232" y="2826"/>
                </a:lnTo>
                <a:lnTo>
                  <a:pt x="1168" y="2787"/>
                </a:lnTo>
                <a:lnTo>
                  <a:pt x="1104" y="2745"/>
                </a:lnTo>
                <a:lnTo>
                  <a:pt x="1040" y="2702"/>
                </a:lnTo>
                <a:lnTo>
                  <a:pt x="991" y="2669"/>
                </a:lnTo>
                <a:lnTo>
                  <a:pt x="942" y="2638"/>
                </a:lnTo>
                <a:lnTo>
                  <a:pt x="894" y="2607"/>
                </a:lnTo>
                <a:lnTo>
                  <a:pt x="845" y="2577"/>
                </a:lnTo>
                <a:lnTo>
                  <a:pt x="797" y="2549"/>
                </a:lnTo>
                <a:lnTo>
                  <a:pt x="749" y="2522"/>
                </a:lnTo>
                <a:lnTo>
                  <a:pt x="701" y="2499"/>
                </a:lnTo>
                <a:lnTo>
                  <a:pt x="655" y="2479"/>
                </a:lnTo>
                <a:lnTo>
                  <a:pt x="609" y="2463"/>
                </a:lnTo>
                <a:lnTo>
                  <a:pt x="565" y="2451"/>
                </a:lnTo>
                <a:lnTo>
                  <a:pt x="521" y="2444"/>
                </a:lnTo>
                <a:lnTo>
                  <a:pt x="479" y="2442"/>
                </a:lnTo>
                <a:lnTo>
                  <a:pt x="437" y="2445"/>
                </a:lnTo>
                <a:lnTo>
                  <a:pt x="408" y="2454"/>
                </a:lnTo>
                <a:lnTo>
                  <a:pt x="380" y="2467"/>
                </a:lnTo>
                <a:lnTo>
                  <a:pt x="356" y="2484"/>
                </a:lnTo>
                <a:lnTo>
                  <a:pt x="335" y="2503"/>
                </a:lnTo>
                <a:lnTo>
                  <a:pt x="316" y="2523"/>
                </a:lnTo>
                <a:lnTo>
                  <a:pt x="300" y="2543"/>
                </a:lnTo>
                <a:lnTo>
                  <a:pt x="286" y="2564"/>
                </a:lnTo>
                <a:lnTo>
                  <a:pt x="276" y="2581"/>
                </a:lnTo>
                <a:lnTo>
                  <a:pt x="257" y="2616"/>
                </a:lnTo>
                <a:lnTo>
                  <a:pt x="242" y="2652"/>
                </a:lnTo>
                <a:lnTo>
                  <a:pt x="231" y="2690"/>
                </a:lnTo>
                <a:lnTo>
                  <a:pt x="221" y="2729"/>
                </a:lnTo>
                <a:lnTo>
                  <a:pt x="216" y="2767"/>
                </a:lnTo>
                <a:lnTo>
                  <a:pt x="214" y="2805"/>
                </a:lnTo>
                <a:lnTo>
                  <a:pt x="215" y="2841"/>
                </a:lnTo>
                <a:lnTo>
                  <a:pt x="218" y="2877"/>
                </a:lnTo>
                <a:lnTo>
                  <a:pt x="226" y="2910"/>
                </a:lnTo>
                <a:lnTo>
                  <a:pt x="237" y="2940"/>
                </a:lnTo>
                <a:lnTo>
                  <a:pt x="244" y="2961"/>
                </a:lnTo>
                <a:lnTo>
                  <a:pt x="245" y="2983"/>
                </a:lnTo>
                <a:lnTo>
                  <a:pt x="241" y="3006"/>
                </a:lnTo>
                <a:lnTo>
                  <a:pt x="232" y="3025"/>
                </a:lnTo>
                <a:lnTo>
                  <a:pt x="218" y="3043"/>
                </a:lnTo>
                <a:lnTo>
                  <a:pt x="201" y="3058"/>
                </a:lnTo>
                <a:lnTo>
                  <a:pt x="179" y="3069"/>
                </a:lnTo>
                <a:lnTo>
                  <a:pt x="159" y="3074"/>
                </a:lnTo>
                <a:lnTo>
                  <a:pt x="138" y="3076"/>
                </a:lnTo>
                <a:lnTo>
                  <a:pt x="118" y="3074"/>
                </a:lnTo>
                <a:lnTo>
                  <a:pt x="98" y="3069"/>
                </a:lnTo>
                <a:lnTo>
                  <a:pt x="80" y="3060"/>
                </a:lnTo>
                <a:lnTo>
                  <a:pt x="63" y="3048"/>
                </a:lnTo>
                <a:lnTo>
                  <a:pt x="50" y="3033"/>
                </a:lnTo>
                <a:lnTo>
                  <a:pt x="39" y="3016"/>
                </a:lnTo>
                <a:lnTo>
                  <a:pt x="24" y="2973"/>
                </a:lnTo>
                <a:lnTo>
                  <a:pt x="12" y="2928"/>
                </a:lnTo>
                <a:lnTo>
                  <a:pt x="4" y="2881"/>
                </a:lnTo>
                <a:lnTo>
                  <a:pt x="0" y="2832"/>
                </a:lnTo>
                <a:lnTo>
                  <a:pt x="1" y="2783"/>
                </a:lnTo>
                <a:lnTo>
                  <a:pt x="5" y="2733"/>
                </a:lnTo>
                <a:lnTo>
                  <a:pt x="14" y="2682"/>
                </a:lnTo>
                <a:lnTo>
                  <a:pt x="26" y="2632"/>
                </a:lnTo>
                <a:lnTo>
                  <a:pt x="43" y="2583"/>
                </a:lnTo>
                <a:lnTo>
                  <a:pt x="62" y="2535"/>
                </a:lnTo>
                <a:lnTo>
                  <a:pt x="86" y="2489"/>
                </a:lnTo>
                <a:lnTo>
                  <a:pt x="116" y="2443"/>
                </a:lnTo>
                <a:lnTo>
                  <a:pt x="148" y="2402"/>
                </a:lnTo>
                <a:lnTo>
                  <a:pt x="183" y="2364"/>
                </a:lnTo>
                <a:lnTo>
                  <a:pt x="221" y="2331"/>
                </a:lnTo>
                <a:lnTo>
                  <a:pt x="263" y="2304"/>
                </a:lnTo>
                <a:lnTo>
                  <a:pt x="305" y="2282"/>
                </a:lnTo>
                <a:lnTo>
                  <a:pt x="350" y="2264"/>
                </a:lnTo>
                <a:lnTo>
                  <a:pt x="397" y="2252"/>
                </a:lnTo>
                <a:lnTo>
                  <a:pt x="458" y="2246"/>
                </a:lnTo>
                <a:lnTo>
                  <a:pt x="519" y="2246"/>
                </a:lnTo>
                <a:lnTo>
                  <a:pt x="579" y="2253"/>
                </a:lnTo>
                <a:lnTo>
                  <a:pt x="640" y="2266"/>
                </a:lnTo>
                <a:lnTo>
                  <a:pt x="699" y="2284"/>
                </a:lnTo>
                <a:lnTo>
                  <a:pt x="759" y="2306"/>
                </a:lnTo>
                <a:lnTo>
                  <a:pt x="818" y="2332"/>
                </a:lnTo>
                <a:lnTo>
                  <a:pt x="876" y="2362"/>
                </a:lnTo>
                <a:lnTo>
                  <a:pt x="934" y="2395"/>
                </a:lnTo>
                <a:lnTo>
                  <a:pt x="993" y="2430"/>
                </a:lnTo>
                <a:lnTo>
                  <a:pt x="1051" y="2467"/>
                </a:lnTo>
                <a:lnTo>
                  <a:pt x="1107" y="2504"/>
                </a:lnTo>
                <a:lnTo>
                  <a:pt x="1165" y="2542"/>
                </a:lnTo>
                <a:lnTo>
                  <a:pt x="1214" y="2575"/>
                </a:lnTo>
                <a:lnTo>
                  <a:pt x="1264" y="2608"/>
                </a:lnTo>
                <a:lnTo>
                  <a:pt x="1315" y="2639"/>
                </a:lnTo>
                <a:lnTo>
                  <a:pt x="1364" y="2669"/>
                </a:lnTo>
                <a:lnTo>
                  <a:pt x="1412" y="2696"/>
                </a:lnTo>
                <a:lnTo>
                  <a:pt x="1458" y="2722"/>
                </a:lnTo>
                <a:lnTo>
                  <a:pt x="1504" y="2742"/>
                </a:lnTo>
                <a:lnTo>
                  <a:pt x="1549" y="2759"/>
                </a:lnTo>
                <a:lnTo>
                  <a:pt x="1590" y="2770"/>
                </a:lnTo>
                <a:lnTo>
                  <a:pt x="1651" y="2783"/>
                </a:lnTo>
                <a:lnTo>
                  <a:pt x="1710" y="2792"/>
                </a:lnTo>
                <a:lnTo>
                  <a:pt x="1766" y="2796"/>
                </a:lnTo>
                <a:lnTo>
                  <a:pt x="1818" y="2796"/>
                </a:lnTo>
                <a:lnTo>
                  <a:pt x="1868" y="2791"/>
                </a:lnTo>
                <a:lnTo>
                  <a:pt x="1915" y="2781"/>
                </a:lnTo>
                <a:lnTo>
                  <a:pt x="1960" y="2767"/>
                </a:lnTo>
                <a:lnTo>
                  <a:pt x="2001" y="2749"/>
                </a:lnTo>
                <a:lnTo>
                  <a:pt x="2040" y="2726"/>
                </a:lnTo>
                <a:lnTo>
                  <a:pt x="2079" y="2697"/>
                </a:lnTo>
                <a:lnTo>
                  <a:pt x="2114" y="2663"/>
                </a:lnTo>
                <a:lnTo>
                  <a:pt x="2146" y="2624"/>
                </a:lnTo>
                <a:lnTo>
                  <a:pt x="2176" y="2581"/>
                </a:lnTo>
                <a:lnTo>
                  <a:pt x="2202" y="2532"/>
                </a:lnTo>
                <a:lnTo>
                  <a:pt x="2225" y="2480"/>
                </a:lnTo>
                <a:lnTo>
                  <a:pt x="2244" y="2423"/>
                </a:lnTo>
                <a:lnTo>
                  <a:pt x="2261" y="2362"/>
                </a:lnTo>
                <a:lnTo>
                  <a:pt x="2273" y="2298"/>
                </a:lnTo>
                <a:lnTo>
                  <a:pt x="2282" y="2229"/>
                </a:lnTo>
                <a:lnTo>
                  <a:pt x="2288" y="2158"/>
                </a:lnTo>
                <a:lnTo>
                  <a:pt x="2289" y="2096"/>
                </a:lnTo>
                <a:lnTo>
                  <a:pt x="2282" y="2036"/>
                </a:lnTo>
                <a:lnTo>
                  <a:pt x="2272" y="1977"/>
                </a:lnTo>
                <a:lnTo>
                  <a:pt x="2255" y="1920"/>
                </a:lnTo>
                <a:lnTo>
                  <a:pt x="2233" y="1865"/>
                </a:lnTo>
                <a:lnTo>
                  <a:pt x="2206" y="1812"/>
                </a:lnTo>
                <a:lnTo>
                  <a:pt x="2176" y="1760"/>
                </a:lnTo>
                <a:lnTo>
                  <a:pt x="2140" y="1709"/>
                </a:lnTo>
                <a:lnTo>
                  <a:pt x="2100" y="1660"/>
                </a:lnTo>
                <a:lnTo>
                  <a:pt x="2058" y="1612"/>
                </a:lnTo>
                <a:lnTo>
                  <a:pt x="2012" y="1565"/>
                </a:lnTo>
                <a:lnTo>
                  <a:pt x="1962" y="1520"/>
                </a:lnTo>
                <a:lnTo>
                  <a:pt x="1910" y="1475"/>
                </a:lnTo>
                <a:lnTo>
                  <a:pt x="1855" y="1432"/>
                </a:lnTo>
                <a:lnTo>
                  <a:pt x="1799" y="1390"/>
                </a:lnTo>
                <a:lnTo>
                  <a:pt x="1740" y="1348"/>
                </a:lnTo>
                <a:lnTo>
                  <a:pt x="1679" y="1307"/>
                </a:lnTo>
                <a:lnTo>
                  <a:pt x="1618" y="1267"/>
                </a:lnTo>
                <a:lnTo>
                  <a:pt x="1554" y="1228"/>
                </a:lnTo>
                <a:lnTo>
                  <a:pt x="1490" y="1189"/>
                </a:lnTo>
                <a:lnTo>
                  <a:pt x="1455" y="1196"/>
                </a:lnTo>
                <a:lnTo>
                  <a:pt x="1417" y="1203"/>
                </a:lnTo>
                <a:lnTo>
                  <a:pt x="1378" y="1211"/>
                </a:lnTo>
                <a:lnTo>
                  <a:pt x="1337" y="1218"/>
                </a:lnTo>
                <a:lnTo>
                  <a:pt x="1296" y="1225"/>
                </a:lnTo>
                <a:lnTo>
                  <a:pt x="1255" y="1232"/>
                </a:lnTo>
                <a:lnTo>
                  <a:pt x="1213" y="1238"/>
                </a:lnTo>
                <a:lnTo>
                  <a:pt x="1172" y="1243"/>
                </a:lnTo>
                <a:lnTo>
                  <a:pt x="1133" y="1248"/>
                </a:lnTo>
                <a:lnTo>
                  <a:pt x="1094" y="1252"/>
                </a:lnTo>
                <a:lnTo>
                  <a:pt x="1058" y="1254"/>
                </a:lnTo>
                <a:lnTo>
                  <a:pt x="1025" y="1255"/>
                </a:lnTo>
                <a:lnTo>
                  <a:pt x="994" y="1255"/>
                </a:lnTo>
                <a:lnTo>
                  <a:pt x="968" y="1253"/>
                </a:lnTo>
                <a:lnTo>
                  <a:pt x="945" y="1249"/>
                </a:lnTo>
                <a:lnTo>
                  <a:pt x="927" y="1243"/>
                </a:lnTo>
                <a:lnTo>
                  <a:pt x="913" y="1235"/>
                </a:lnTo>
                <a:lnTo>
                  <a:pt x="589" y="961"/>
                </a:lnTo>
                <a:lnTo>
                  <a:pt x="566" y="939"/>
                </a:lnTo>
                <a:lnTo>
                  <a:pt x="547" y="914"/>
                </a:lnTo>
                <a:lnTo>
                  <a:pt x="534" y="887"/>
                </a:lnTo>
                <a:lnTo>
                  <a:pt x="525" y="858"/>
                </a:lnTo>
                <a:lnTo>
                  <a:pt x="520" y="829"/>
                </a:lnTo>
                <a:lnTo>
                  <a:pt x="521" y="800"/>
                </a:lnTo>
                <a:lnTo>
                  <a:pt x="525" y="771"/>
                </a:lnTo>
                <a:lnTo>
                  <a:pt x="535" y="743"/>
                </a:lnTo>
                <a:lnTo>
                  <a:pt x="304" y="547"/>
                </a:lnTo>
                <a:lnTo>
                  <a:pt x="288" y="530"/>
                </a:lnTo>
                <a:lnTo>
                  <a:pt x="277" y="511"/>
                </a:lnTo>
                <a:lnTo>
                  <a:pt x="270" y="490"/>
                </a:lnTo>
                <a:lnTo>
                  <a:pt x="269" y="468"/>
                </a:lnTo>
                <a:lnTo>
                  <a:pt x="274" y="447"/>
                </a:lnTo>
                <a:lnTo>
                  <a:pt x="283" y="426"/>
                </a:lnTo>
                <a:lnTo>
                  <a:pt x="298" y="408"/>
                </a:lnTo>
                <a:lnTo>
                  <a:pt x="316" y="393"/>
                </a:lnTo>
                <a:lnTo>
                  <a:pt x="337" y="383"/>
                </a:lnTo>
                <a:lnTo>
                  <a:pt x="360" y="377"/>
                </a:lnTo>
                <a:lnTo>
                  <a:pt x="383" y="376"/>
                </a:lnTo>
                <a:lnTo>
                  <a:pt x="407" y="380"/>
                </a:lnTo>
                <a:lnTo>
                  <a:pt x="428" y="388"/>
                </a:lnTo>
                <a:lnTo>
                  <a:pt x="448" y="401"/>
                </a:lnTo>
                <a:lnTo>
                  <a:pt x="669" y="588"/>
                </a:lnTo>
                <a:lnTo>
                  <a:pt x="897" y="357"/>
                </a:lnTo>
                <a:lnTo>
                  <a:pt x="676" y="172"/>
                </a:lnTo>
                <a:lnTo>
                  <a:pt x="659" y="155"/>
                </a:lnTo>
                <a:lnTo>
                  <a:pt x="649" y="135"/>
                </a:lnTo>
                <a:lnTo>
                  <a:pt x="642" y="113"/>
                </a:lnTo>
                <a:lnTo>
                  <a:pt x="641" y="92"/>
                </a:lnTo>
                <a:lnTo>
                  <a:pt x="645" y="71"/>
                </a:lnTo>
                <a:lnTo>
                  <a:pt x="654" y="50"/>
                </a:lnTo>
                <a:lnTo>
                  <a:pt x="668" y="32"/>
                </a:lnTo>
                <a:lnTo>
                  <a:pt x="687" y="17"/>
                </a:lnTo>
                <a:lnTo>
                  <a:pt x="709" y="7"/>
                </a:lnTo>
                <a:lnTo>
                  <a:pt x="731" y="1"/>
                </a:lnTo>
                <a:lnTo>
                  <a:pt x="75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9" name="Freeform 146"/>
          <p:cNvSpPr>
            <a:spLocks noEditPoints="1"/>
          </p:cNvSpPr>
          <p:nvPr/>
        </p:nvSpPr>
        <p:spPr bwMode="auto">
          <a:xfrm>
            <a:off x="7253002" y="5027614"/>
            <a:ext cx="483226" cy="471486"/>
          </a:xfrm>
          <a:custGeom>
            <a:avLst/>
            <a:gdLst>
              <a:gd name="T0" fmla="*/ 1128 w 3206"/>
              <a:gd name="T1" fmla="*/ 1641 h 3132"/>
              <a:gd name="T2" fmla="*/ 1168 w 3206"/>
              <a:gd name="T3" fmla="*/ 2465 h 3132"/>
              <a:gd name="T4" fmla="*/ 2038 w 3206"/>
              <a:gd name="T5" fmla="*/ 1497 h 3132"/>
              <a:gd name="T6" fmla="*/ 2078 w 3206"/>
              <a:gd name="T7" fmla="*/ 672 h 3132"/>
              <a:gd name="T8" fmla="*/ 475 w 3206"/>
              <a:gd name="T9" fmla="*/ 0 h 3132"/>
              <a:gd name="T10" fmla="*/ 2646 w 3206"/>
              <a:gd name="T11" fmla="*/ 174 h 3132"/>
              <a:gd name="T12" fmla="*/ 2651 w 3206"/>
              <a:gd name="T13" fmla="*/ 503 h 3132"/>
              <a:gd name="T14" fmla="*/ 2660 w 3206"/>
              <a:gd name="T15" fmla="*/ 807 h 3132"/>
              <a:gd name="T16" fmla="*/ 2675 w 3206"/>
              <a:gd name="T17" fmla="*/ 1085 h 3132"/>
              <a:gd name="T18" fmla="*/ 2693 w 3206"/>
              <a:gd name="T19" fmla="*/ 1341 h 3132"/>
              <a:gd name="T20" fmla="*/ 2714 w 3206"/>
              <a:gd name="T21" fmla="*/ 1575 h 3132"/>
              <a:gd name="T22" fmla="*/ 2739 w 3206"/>
              <a:gd name="T23" fmla="*/ 1788 h 3132"/>
              <a:gd name="T24" fmla="*/ 2766 w 3206"/>
              <a:gd name="T25" fmla="*/ 1981 h 3132"/>
              <a:gd name="T26" fmla="*/ 2796 w 3206"/>
              <a:gd name="T27" fmla="*/ 2154 h 3132"/>
              <a:gd name="T28" fmla="*/ 2827 w 3206"/>
              <a:gd name="T29" fmla="*/ 2308 h 3132"/>
              <a:gd name="T30" fmla="*/ 2859 w 3206"/>
              <a:gd name="T31" fmla="*/ 2447 h 3132"/>
              <a:gd name="T32" fmla="*/ 2892 w 3206"/>
              <a:gd name="T33" fmla="*/ 2567 h 3132"/>
              <a:gd name="T34" fmla="*/ 2925 w 3206"/>
              <a:gd name="T35" fmla="*/ 2674 h 3132"/>
              <a:gd name="T36" fmla="*/ 2959 w 3206"/>
              <a:gd name="T37" fmla="*/ 2766 h 3132"/>
              <a:gd name="T38" fmla="*/ 2993 w 3206"/>
              <a:gd name="T39" fmla="*/ 2846 h 3132"/>
              <a:gd name="T40" fmla="*/ 3025 w 3206"/>
              <a:gd name="T41" fmla="*/ 2913 h 3132"/>
              <a:gd name="T42" fmla="*/ 3056 w 3206"/>
              <a:gd name="T43" fmla="*/ 2968 h 3132"/>
              <a:gd name="T44" fmla="*/ 3085 w 3206"/>
              <a:gd name="T45" fmla="*/ 3014 h 3132"/>
              <a:gd name="T46" fmla="*/ 3112 w 3206"/>
              <a:gd name="T47" fmla="*/ 3050 h 3132"/>
              <a:gd name="T48" fmla="*/ 3137 w 3206"/>
              <a:gd name="T49" fmla="*/ 3079 h 3132"/>
              <a:gd name="T50" fmla="*/ 3158 w 3206"/>
              <a:gd name="T51" fmla="*/ 3099 h 3132"/>
              <a:gd name="T52" fmla="*/ 3176 w 3206"/>
              <a:gd name="T53" fmla="*/ 3113 h 3132"/>
              <a:gd name="T54" fmla="*/ 3190 w 3206"/>
              <a:gd name="T55" fmla="*/ 3124 h 3132"/>
              <a:gd name="T56" fmla="*/ 3201 w 3206"/>
              <a:gd name="T57" fmla="*/ 3129 h 3132"/>
              <a:gd name="T58" fmla="*/ 3206 w 3206"/>
              <a:gd name="T59" fmla="*/ 3131 h 3132"/>
              <a:gd name="T60" fmla="*/ 0 w 3206"/>
              <a:gd name="T61" fmla="*/ 3132 h 3132"/>
              <a:gd name="T62" fmla="*/ 2 w 3206"/>
              <a:gd name="T63" fmla="*/ 3131 h 3132"/>
              <a:gd name="T64" fmla="*/ 8 w 3206"/>
              <a:gd name="T65" fmla="*/ 3128 h 3132"/>
              <a:gd name="T66" fmla="*/ 19 w 3206"/>
              <a:gd name="T67" fmla="*/ 3122 h 3132"/>
              <a:gd name="T68" fmla="*/ 32 w 3206"/>
              <a:gd name="T69" fmla="*/ 3110 h 3132"/>
              <a:gd name="T70" fmla="*/ 50 w 3206"/>
              <a:gd name="T71" fmla="*/ 3095 h 3132"/>
              <a:gd name="T72" fmla="*/ 68 w 3206"/>
              <a:gd name="T73" fmla="*/ 3072 h 3132"/>
              <a:gd name="T74" fmla="*/ 91 w 3206"/>
              <a:gd name="T75" fmla="*/ 3042 h 3132"/>
              <a:gd name="T76" fmla="*/ 115 w 3206"/>
              <a:gd name="T77" fmla="*/ 3003 h 3132"/>
              <a:gd name="T78" fmla="*/ 140 w 3206"/>
              <a:gd name="T79" fmla="*/ 2955 h 3132"/>
              <a:gd name="T80" fmla="*/ 167 w 3206"/>
              <a:gd name="T81" fmla="*/ 2895 h 3132"/>
              <a:gd name="T82" fmla="*/ 195 w 3206"/>
              <a:gd name="T83" fmla="*/ 2825 h 3132"/>
              <a:gd name="T84" fmla="*/ 223 w 3206"/>
              <a:gd name="T85" fmla="*/ 2741 h 3132"/>
              <a:gd name="T86" fmla="*/ 252 w 3206"/>
              <a:gd name="T87" fmla="*/ 2643 h 3132"/>
              <a:gd name="T88" fmla="*/ 280 w 3206"/>
              <a:gd name="T89" fmla="*/ 2531 h 3132"/>
              <a:gd name="T90" fmla="*/ 308 w 3206"/>
              <a:gd name="T91" fmla="*/ 2402 h 3132"/>
              <a:gd name="T92" fmla="*/ 334 w 3206"/>
              <a:gd name="T93" fmla="*/ 2256 h 3132"/>
              <a:gd name="T94" fmla="*/ 360 w 3206"/>
              <a:gd name="T95" fmla="*/ 2092 h 3132"/>
              <a:gd name="T96" fmla="*/ 384 w 3206"/>
              <a:gd name="T97" fmla="*/ 1909 h 3132"/>
              <a:gd name="T98" fmla="*/ 406 w 3206"/>
              <a:gd name="T99" fmla="*/ 1705 h 3132"/>
              <a:gd name="T100" fmla="*/ 426 w 3206"/>
              <a:gd name="T101" fmla="*/ 1481 h 3132"/>
              <a:gd name="T102" fmla="*/ 442 w 3206"/>
              <a:gd name="T103" fmla="*/ 1234 h 3132"/>
              <a:gd name="T104" fmla="*/ 456 w 3206"/>
              <a:gd name="T105" fmla="*/ 963 h 3132"/>
              <a:gd name="T106" fmla="*/ 466 w 3206"/>
              <a:gd name="T107" fmla="*/ 669 h 3132"/>
              <a:gd name="T108" fmla="*/ 472 w 3206"/>
              <a:gd name="T109" fmla="*/ 347 h 3132"/>
              <a:gd name="T110" fmla="*/ 475 w 3206"/>
              <a:gd name="T111" fmla="*/ 0 h 3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06" h="3132">
                <a:moveTo>
                  <a:pt x="1399" y="672"/>
                </a:moveTo>
                <a:lnTo>
                  <a:pt x="1128" y="1641"/>
                </a:lnTo>
                <a:lnTo>
                  <a:pt x="1399" y="1641"/>
                </a:lnTo>
                <a:lnTo>
                  <a:pt x="1168" y="2465"/>
                </a:lnTo>
                <a:lnTo>
                  <a:pt x="1250" y="2465"/>
                </a:lnTo>
                <a:lnTo>
                  <a:pt x="2038" y="1497"/>
                </a:lnTo>
                <a:lnTo>
                  <a:pt x="1639" y="1497"/>
                </a:lnTo>
                <a:lnTo>
                  <a:pt x="2078" y="672"/>
                </a:lnTo>
                <a:lnTo>
                  <a:pt x="1399" y="672"/>
                </a:lnTo>
                <a:close/>
                <a:moveTo>
                  <a:pt x="475" y="0"/>
                </a:moveTo>
                <a:lnTo>
                  <a:pt x="2645" y="0"/>
                </a:lnTo>
                <a:lnTo>
                  <a:pt x="2646" y="174"/>
                </a:lnTo>
                <a:lnTo>
                  <a:pt x="2648" y="342"/>
                </a:lnTo>
                <a:lnTo>
                  <a:pt x="2651" y="503"/>
                </a:lnTo>
                <a:lnTo>
                  <a:pt x="2655" y="657"/>
                </a:lnTo>
                <a:lnTo>
                  <a:pt x="2660" y="807"/>
                </a:lnTo>
                <a:lnTo>
                  <a:pt x="2667" y="949"/>
                </a:lnTo>
                <a:lnTo>
                  <a:pt x="2675" y="1085"/>
                </a:lnTo>
                <a:lnTo>
                  <a:pt x="2683" y="1216"/>
                </a:lnTo>
                <a:lnTo>
                  <a:pt x="2693" y="1341"/>
                </a:lnTo>
                <a:lnTo>
                  <a:pt x="2704" y="1461"/>
                </a:lnTo>
                <a:lnTo>
                  <a:pt x="2714" y="1575"/>
                </a:lnTo>
                <a:lnTo>
                  <a:pt x="2726" y="1685"/>
                </a:lnTo>
                <a:lnTo>
                  <a:pt x="2739" y="1788"/>
                </a:lnTo>
                <a:lnTo>
                  <a:pt x="2752" y="1886"/>
                </a:lnTo>
                <a:lnTo>
                  <a:pt x="2766" y="1981"/>
                </a:lnTo>
                <a:lnTo>
                  <a:pt x="2780" y="2070"/>
                </a:lnTo>
                <a:lnTo>
                  <a:pt x="2796" y="2154"/>
                </a:lnTo>
                <a:lnTo>
                  <a:pt x="2810" y="2234"/>
                </a:lnTo>
                <a:lnTo>
                  <a:pt x="2827" y="2308"/>
                </a:lnTo>
                <a:lnTo>
                  <a:pt x="2842" y="2380"/>
                </a:lnTo>
                <a:lnTo>
                  <a:pt x="2859" y="2447"/>
                </a:lnTo>
                <a:lnTo>
                  <a:pt x="2876" y="2509"/>
                </a:lnTo>
                <a:lnTo>
                  <a:pt x="2892" y="2567"/>
                </a:lnTo>
                <a:lnTo>
                  <a:pt x="2909" y="2623"/>
                </a:lnTo>
                <a:lnTo>
                  <a:pt x="2925" y="2674"/>
                </a:lnTo>
                <a:lnTo>
                  <a:pt x="2943" y="2722"/>
                </a:lnTo>
                <a:lnTo>
                  <a:pt x="2959" y="2766"/>
                </a:lnTo>
                <a:lnTo>
                  <a:pt x="2976" y="2808"/>
                </a:lnTo>
                <a:lnTo>
                  <a:pt x="2993" y="2846"/>
                </a:lnTo>
                <a:lnTo>
                  <a:pt x="3008" y="2881"/>
                </a:lnTo>
                <a:lnTo>
                  <a:pt x="3025" y="2913"/>
                </a:lnTo>
                <a:lnTo>
                  <a:pt x="3040" y="2941"/>
                </a:lnTo>
                <a:lnTo>
                  <a:pt x="3056" y="2968"/>
                </a:lnTo>
                <a:lnTo>
                  <a:pt x="3070" y="2993"/>
                </a:lnTo>
                <a:lnTo>
                  <a:pt x="3085" y="3014"/>
                </a:lnTo>
                <a:lnTo>
                  <a:pt x="3099" y="3032"/>
                </a:lnTo>
                <a:lnTo>
                  <a:pt x="3112" y="3050"/>
                </a:lnTo>
                <a:lnTo>
                  <a:pt x="3125" y="3065"/>
                </a:lnTo>
                <a:lnTo>
                  <a:pt x="3137" y="3079"/>
                </a:lnTo>
                <a:lnTo>
                  <a:pt x="3148" y="3090"/>
                </a:lnTo>
                <a:lnTo>
                  <a:pt x="3158" y="3099"/>
                </a:lnTo>
                <a:lnTo>
                  <a:pt x="3168" y="3107"/>
                </a:lnTo>
                <a:lnTo>
                  <a:pt x="3176" y="3113"/>
                </a:lnTo>
                <a:lnTo>
                  <a:pt x="3184" y="3120"/>
                </a:lnTo>
                <a:lnTo>
                  <a:pt x="3190" y="3124"/>
                </a:lnTo>
                <a:lnTo>
                  <a:pt x="3196" y="3127"/>
                </a:lnTo>
                <a:lnTo>
                  <a:pt x="3201" y="3129"/>
                </a:lnTo>
                <a:lnTo>
                  <a:pt x="3204" y="3131"/>
                </a:lnTo>
                <a:lnTo>
                  <a:pt x="3206" y="3131"/>
                </a:lnTo>
                <a:lnTo>
                  <a:pt x="3206" y="3132"/>
                </a:lnTo>
                <a:lnTo>
                  <a:pt x="0" y="3132"/>
                </a:lnTo>
                <a:lnTo>
                  <a:pt x="0" y="3131"/>
                </a:lnTo>
                <a:lnTo>
                  <a:pt x="2" y="3131"/>
                </a:lnTo>
                <a:lnTo>
                  <a:pt x="5" y="3130"/>
                </a:lnTo>
                <a:lnTo>
                  <a:pt x="8" y="3128"/>
                </a:lnTo>
                <a:lnTo>
                  <a:pt x="13" y="3125"/>
                </a:lnTo>
                <a:lnTo>
                  <a:pt x="19" y="3122"/>
                </a:lnTo>
                <a:lnTo>
                  <a:pt x="25" y="3116"/>
                </a:lnTo>
                <a:lnTo>
                  <a:pt x="32" y="3110"/>
                </a:lnTo>
                <a:lnTo>
                  <a:pt x="40" y="3103"/>
                </a:lnTo>
                <a:lnTo>
                  <a:pt x="50" y="3095"/>
                </a:lnTo>
                <a:lnTo>
                  <a:pt x="59" y="3084"/>
                </a:lnTo>
                <a:lnTo>
                  <a:pt x="68" y="3072"/>
                </a:lnTo>
                <a:lnTo>
                  <a:pt x="80" y="3058"/>
                </a:lnTo>
                <a:lnTo>
                  <a:pt x="91" y="3042"/>
                </a:lnTo>
                <a:lnTo>
                  <a:pt x="103" y="3023"/>
                </a:lnTo>
                <a:lnTo>
                  <a:pt x="115" y="3003"/>
                </a:lnTo>
                <a:lnTo>
                  <a:pt x="127" y="2980"/>
                </a:lnTo>
                <a:lnTo>
                  <a:pt x="140" y="2955"/>
                </a:lnTo>
                <a:lnTo>
                  <a:pt x="153" y="2926"/>
                </a:lnTo>
                <a:lnTo>
                  <a:pt x="167" y="2895"/>
                </a:lnTo>
                <a:lnTo>
                  <a:pt x="181" y="2861"/>
                </a:lnTo>
                <a:lnTo>
                  <a:pt x="195" y="2825"/>
                </a:lnTo>
                <a:lnTo>
                  <a:pt x="209" y="2785"/>
                </a:lnTo>
                <a:lnTo>
                  <a:pt x="223" y="2741"/>
                </a:lnTo>
                <a:lnTo>
                  <a:pt x="237" y="2693"/>
                </a:lnTo>
                <a:lnTo>
                  <a:pt x="252" y="2643"/>
                </a:lnTo>
                <a:lnTo>
                  <a:pt x="266" y="2589"/>
                </a:lnTo>
                <a:lnTo>
                  <a:pt x="280" y="2531"/>
                </a:lnTo>
                <a:lnTo>
                  <a:pt x="294" y="2468"/>
                </a:lnTo>
                <a:lnTo>
                  <a:pt x="308" y="2402"/>
                </a:lnTo>
                <a:lnTo>
                  <a:pt x="321" y="2331"/>
                </a:lnTo>
                <a:lnTo>
                  <a:pt x="334" y="2256"/>
                </a:lnTo>
                <a:lnTo>
                  <a:pt x="348" y="2176"/>
                </a:lnTo>
                <a:lnTo>
                  <a:pt x="360" y="2092"/>
                </a:lnTo>
                <a:lnTo>
                  <a:pt x="372" y="2003"/>
                </a:lnTo>
                <a:lnTo>
                  <a:pt x="384" y="1909"/>
                </a:lnTo>
                <a:lnTo>
                  <a:pt x="396" y="1810"/>
                </a:lnTo>
                <a:lnTo>
                  <a:pt x="406" y="1705"/>
                </a:lnTo>
                <a:lnTo>
                  <a:pt x="416" y="1595"/>
                </a:lnTo>
                <a:lnTo>
                  <a:pt x="426" y="1481"/>
                </a:lnTo>
                <a:lnTo>
                  <a:pt x="434" y="1360"/>
                </a:lnTo>
                <a:lnTo>
                  <a:pt x="442" y="1234"/>
                </a:lnTo>
                <a:lnTo>
                  <a:pt x="449" y="1102"/>
                </a:lnTo>
                <a:lnTo>
                  <a:pt x="456" y="963"/>
                </a:lnTo>
                <a:lnTo>
                  <a:pt x="462" y="819"/>
                </a:lnTo>
                <a:lnTo>
                  <a:pt x="466" y="669"/>
                </a:lnTo>
                <a:lnTo>
                  <a:pt x="470" y="511"/>
                </a:lnTo>
                <a:lnTo>
                  <a:pt x="472" y="347"/>
                </a:lnTo>
                <a:lnTo>
                  <a:pt x="474" y="177"/>
                </a:lnTo>
                <a:lnTo>
                  <a:pt x="4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" name="Freeform 265"/>
          <p:cNvSpPr>
            <a:spLocks/>
          </p:cNvSpPr>
          <p:nvPr/>
        </p:nvSpPr>
        <p:spPr bwMode="auto">
          <a:xfrm>
            <a:off x="8146434" y="5024293"/>
            <a:ext cx="567350" cy="506700"/>
          </a:xfrm>
          <a:custGeom>
            <a:avLst/>
            <a:gdLst>
              <a:gd name="connsiteX0" fmla="*/ 298075 w 460376"/>
              <a:gd name="connsiteY0" fmla="*/ 215900 h 411162"/>
              <a:gd name="connsiteX1" fmla="*/ 459504 w 460376"/>
              <a:gd name="connsiteY1" fmla="*/ 215900 h 411162"/>
              <a:gd name="connsiteX2" fmla="*/ 460231 w 460376"/>
              <a:gd name="connsiteY2" fmla="*/ 225461 h 411162"/>
              <a:gd name="connsiteX3" fmla="*/ 460376 w 460376"/>
              <a:gd name="connsiteY3" fmla="*/ 235021 h 411162"/>
              <a:gd name="connsiteX4" fmla="*/ 459940 w 460376"/>
              <a:gd name="connsiteY4" fmla="*/ 249941 h 411162"/>
              <a:gd name="connsiteX5" fmla="*/ 458632 w 460376"/>
              <a:gd name="connsiteY5" fmla="*/ 264571 h 411162"/>
              <a:gd name="connsiteX6" fmla="*/ 456308 w 460376"/>
              <a:gd name="connsiteY6" fmla="*/ 279056 h 411162"/>
              <a:gd name="connsiteX7" fmla="*/ 453256 w 460376"/>
              <a:gd name="connsiteY7" fmla="*/ 293107 h 411162"/>
              <a:gd name="connsiteX8" fmla="*/ 449478 w 460376"/>
              <a:gd name="connsiteY8" fmla="*/ 306868 h 411162"/>
              <a:gd name="connsiteX9" fmla="*/ 444683 w 460376"/>
              <a:gd name="connsiteY9" fmla="*/ 320339 h 411162"/>
              <a:gd name="connsiteX10" fmla="*/ 439162 w 460376"/>
              <a:gd name="connsiteY10" fmla="*/ 333376 h 411162"/>
              <a:gd name="connsiteX11" fmla="*/ 433059 w 460376"/>
              <a:gd name="connsiteY11" fmla="*/ 345978 h 411162"/>
              <a:gd name="connsiteX12" fmla="*/ 426230 w 460376"/>
              <a:gd name="connsiteY12" fmla="*/ 358146 h 411162"/>
              <a:gd name="connsiteX13" fmla="*/ 418529 w 460376"/>
              <a:gd name="connsiteY13" fmla="*/ 369734 h 411162"/>
              <a:gd name="connsiteX14" fmla="*/ 410247 w 460376"/>
              <a:gd name="connsiteY14" fmla="*/ 380888 h 411162"/>
              <a:gd name="connsiteX15" fmla="*/ 401384 w 460376"/>
              <a:gd name="connsiteY15" fmla="*/ 391607 h 411162"/>
              <a:gd name="connsiteX16" fmla="*/ 391939 w 460376"/>
              <a:gd name="connsiteY16" fmla="*/ 401747 h 411162"/>
              <a:gd name="connsiteX17" fmla="*/ 381913 w 460376"/>
              <a:gd name="connsiteY17" fmla="*/ 411162 h 411162"/>
              <a:gd name="connsiteX18" fmla="*/ 268288 w 460376"/>
              <a:gd name="connsiteY18" fmla="*/ 295280 h 411162"/>
              <a:gd name="connsiteX19" fmla="*/ 273955 w 460376"/>
              <a:gd name="connsiteY19" fmla="*/ 291079 h 411162"/>
              <a:gd name="connsiteX20" fmla="*/ 279186 w 460376"/>
              <a:gd name="connsiteY20" fmla="*/ 286444 h 411162"/>
              <a:gd name="connsiteX21" fmla="*/ 283981 w 460376"/>
              <a:gd name="connsiteY21" fmla="*/ 281374 h 411162"/>
              <a:gd name="connsiteX22" fmla="*/ 288194 w 460376"/>
              <a:gd name="connsiteY22" fmla="*/ 275869 h 411162"/>
              <a:gd name="connsiteX23" fmla="*/ 291827 w 460376"/>
              <a:gd name="connsiteY23" fmla="*/ 269930 h 411162"/>
              <a:gd name="connsiteX24" fmla="*/ 295023 w 460376"/>
              <a:gd name="connsiteY24" fmla="*/ 263412 h 411162"/>
              <a:gd name="connsiteX25" fmla="*/ 297494 w 460376"/>
              <a:gd name="connsiteY25" fmla="*/ 256749 h 411162"/>
              <a:gd name="connsiteX26" fmla="*/ 299382 w 460376"/>
              <a:gd name="connsiteY26" fmla="*/ 249796 h 411162"/>
              <a:gd name="connsiteX27" fmla="*/ 300545 w 460376"/>
              <a:gd name="connsiteY27" fmla="*/ 242408 h 411162"/>
              <a:gd name="connsiteX28" fmla="*/ 300835 w 460376"/>
              <a:gd name="connsiteY28" fmla="*/ 235021 h 411162"/>
              <a:gd name="connsiteX29" fmla="*/ 300545 w 460376"/>
              <a:gd name="connsiteY29" fmla="*/ 228358 h 411162"/>
              <a:gd name="connsiteX30" fmla="*/ 299528 w 460376"/>
              <a:gd name="connsiteY30" fmla="*/ 221984 h 411162"/>
              <a:gd name="connsiteX31" fmla="*/ 864 w 460376"/>
              <a:gd name="connsiteY31" fmla="*/ 215900 h 411162"/>
              <a:gd name="connsiteX32" fmla="*/ 160838 w 460376"/>
              <a:gd name="connsiteY32" fmla="*/ 215900 h 411162"/>
              <a:gd name="connsiteX33" fmla="*/ 159398 w 460376"/>
              <a:gd name="connsiteY33" fmla="*/ 221984 h 411162"/>
              <a:gd name="connsiteX34" fmla="*/ 158534 w 460376"/>
              <a:gd name="connsiteY34" fmla="*/ 228358 h 411162"/>
              <a:gd name="connsiteX35" fmla="*/ 158246 w 460376"/>
              <a:gd name="connsiteY35" fmla="*/ 235021 h 411162"/>
              <a:gd name="connsiteX36" fmla="*/ 158534 w 460376"/>
              <a:gd name="connsiteY36" fmla="*/ 242408 h 411162"/>
              <a:gd name="connsiteX37" fmla="*/ 159686 w 460376"/>
              <a:gd name="connsiteY37" fmla="*/ 249796 h 411162"/>
              <a:gd name="connsiteX38" fmla="*/ 161414 w 460376"/>
              <a:gd name="connsiteY38" fmla="*/ 256749 h 411162"/>
              <a:gd name="connsiteX39" fmla="*/ 164006 w 460376"/>
              <a:gd name="connsiteY39" fmla="*/ 263412 h 411162"/>
              <a:gd name="connsiteX40" fmla="*/ 167174 w 460376"/>
              <a:gd name="connsiteY40" fmla="*/ 269930 h 411162"/>
              <a:gd name="connsiteX41" fmla="*/ 170773 w 460376"/>
              <a:gd name="connsiteY41" fmla="*/ 275869 h 411162"/>
              <a:gd name="connsiteX42" fmla="*/ 174949 w 460376"/>
              <a:gd name="connsiteY42" fmla="*/ 281374 h 411162"/>
              <a:gd name="connsiteX43" fmla="*/ 179701 w 460376"/>
              <a:gd name="connsiteY43" fmla="*/ 286444 h 411162"/>
              <a:gd name="connsiteX44" fmla="*/ 185029 w 460376"/>
              <a:gd name="connsiteY44" fmla="*/ 291079 h 411162"/>
              <a:gd name="connsiteX45" fmla="*/ 190500 w 460376"/>
              <a:gd name="connsiteY45" fmla="*/ 295280 h 411162"/>
              <a:gd name="connsiteX46" fmla="*/ 77899 w 460376"/>
              <a:gd name="connsiteY46" fmla="*/ 411162 h 411162"/>
              <a:gd name="connsiteX47" fmla="*/ 67819 w 460376"/>
              <a:gd name="connsiteY47" fmla="*/ 401747 h 411162"/>
              <a:gd name="connsiteX48" fmla="*/ 58460 w 460376"/>
              <a:gd name="connsiteY48" fmla="*/ 391607 h 411162"/>
              <a:gd name="connsiteX49" fmla="*/ 49677 w 460376"/>
              <a:gd name="connsiteY49" fmla="*/ 380888 h 411162"/>
              <a:gd name="connsiteX50" fmla="*/ 41613 w 460376"/>
              <a:gd name="connsiteY50" fmla="*/ 369734 h 411162"/>
              <a:gd name="connsiteX51" fmla="*/ 34126 w 460376"/>
              <a:gd name="connsiteY51" fmla="*/ 358146 h 411162"/>
              <a:gd name="connsiteX52" fmla="*/ 27070 w 460376"/>
              <a:gd name="connsiteY52" fmla="*/ 345978 h 411162"/>
              <a:gd name="connsiteX53" fmla="*/ 21022 w 460376"/>
              <a:gd name="connsiteY53" fmla="*/ 333376 h 411162"/>
              <a:gd name="connsiteX54" fmla="*/ 15695 w 460376"/>
              <a:gd name="connsiteY54" fmla="*/ 320339 h 411162"/>
              <a:gd name="connsiteX55" fmla="*/ 11087 w 460376"/>
              <a:gd name="connsiteY55" fmla="*/ 306868 h 411162"/>
              <a:gd name="connsiteX56" fmla="*/ 7055 w 460376"/>
              <a:gd name="connsiteY56" fmla="*/ 293107 h 411162"/>
              <a:gd name="connsiteX57" fmla="*/ 4031 w 460376"/>
              <a:gd name="connsiteY57" fmla="*/ 279056 h 411162"/>
              <a:gd name="connsiteX58" fmla="*/ 1728 w 460376"/>
              <a:gd name="connsiteY58" fmla="*/ 264571 h 411162"/>
              <a:gd name="connsiteX59" fmla="*/ 432 w 460376"/>
              <a:gd name="connsiteY59" fmla="*/ 249941 h 411162"/>
              <a:gd name="connsiteX60" fmla="*/ 0 w 460376"/>
              <a:gd name="connsiteY60" fmla="*/ 235021 h 411162"/>
              <a:gd name="connsiteX61" fmla="*/ 288 w 460376"/>
              <a:gd name="connsiteY61" fmla="*/ 225316 h 411162"/>
              <a:gd name="connsiteX62" fmla="*/ 227735 w 460376"/>
              <a:gd name="connsiteY62" fmla="*/ 198437 h 411162"/>
              <a:gd name="connsiteX63" fmla="*/ 233054 w 460376"/>
              <a:gd name="connsiteY63" fmla="*/ 198868 h 411162"/>
              <a:gd name="connsiteX64" fmla="*/ 238084 w 460376"/>
              <a:gd name="connsiteY64" fmla="*/ 199875 h 411162"/>
              <a:gd name="connsiteX65" fmla="*/ 242828 w 460376"/>
              <a:gd name="connsiteY65" fmla="*/ 201887 h 411162"/>
              <a:gd name="connsiteX66" fmla="*/ 247140 w 460376"/>
              <a:gd name="connsiteY66" fmla="*/ 204331 h 411162"/>
              <a:gd name="connsiteX67" fmla="*/ 251308 w 460376"/>
              <a:gd name="connsiteY67" fmla="*/ 207350 h 411162"/>
              <a:gd name="connsiteX68" fmla="*/ 254758 w 460376"/>
              <a:gd name="connsiteY68" fmla="*/ 211087 h 411162"/>
              <a:gd name="connsiteX69" fmla="*/ 257776 w 460376"/>
              <a:gd name="connsiteY69" fmla="*/ 214968 h 411162"/>
              <a:gd name="connsiteX70" fmla="*/ 260220 w 460376"/>
              <a:gd name="connsiteY70" fmla="*/ 219568 h 411162"/>
              <a:gd name="connsiteX71" fmla="*/ 261945 w 460376"/>
              <a:gd name="connsiteY71" fmla="*/ 224312 h 411162"/>
              <a:gd name="connsiteX72" fmla="*/ 263095 w 460376"/>
              <a:gd name="connsiteY72" fmla="*/ 229487 h 411162"/>
              <a:gd name="connsiteX73" fmla="*/ 263526 w 460376"/>
              <a:gd name="connsiteY73" fmla="*/ 235093 h 411162"/>
              <a:gd name="connsiteX74" fmla="*/ 263095 w 460376"/>
              <a:gd name="connsiteY74" fmla="*/ 240412 h 411162"/>
              <a:gd name="connsiteX75" fmla="*/ 261945 w 460376"/>
              <a:gd name="connsiteY75" fmla="*/ 245587 h 411162"/>
              <a:gd name="connsiteX76" fmla="*/ 260220 w 460376"/>
              <a:gd name="connsiteY76" fmla="*/ 250475 h 411162"/>
              <a:gd name="connsiteX77" fmla="*/ 257776 w 460376"/>
              <a:gd name="connsiteY77" fmla="*/ 254931 h 411162"/>
              <a:gd name="connsiteX78" fmla="*/ 254758 w 460376"/>
              <a:gd name="connsiteY78" fmla="*/ 258812 h 411162"/>
              <a:gd name="connsiteX79" fmla="*/ 251308 w 460376"/>
              <a:gd name="connsiteY79" fmla="*/ 262550 h 411162"/>
              <a:gd name="connsiteX80" fmla="*/ 247140 w 460376"/>
              <a:gd name="connsiteY80" fmla="*/ 265712 h 411162"/>
              <a:gd name="connsiteX81" fmla="*/ 242828 w 460376"/>
              <a:gd name="connsiteY81" fmla="*/ 268012 h 411162"/>
              <a:gd name="connsiteX82" fmla="*/ 238084 w 460376"/>
              <a:gd name="connsiteY82" fmla="*/ 270025 h 411162"/>
              <a:gd name="connsiteX83" fmla="*/ 233054 w 460376"/>
              <a:gd name="connsiteY83" fmla="*/ 271175 h 411162"/>
              <a:gd name="connsiteX84" fmla="*/ 227735 w 460376"/>
              <a:gd name="connsiteY84" fmla="*/ 271462 h 411162"/>
              <a:gd name="connsiteX85" fmla="*/ 222417 w 460376"/>
              <a:gd name="connsiteY85" fmla="*/ 271175 h 411162"/>
              <a:gd name="connsiteX86" fmla="*/ 217530 w 460376"/>
              <a:gd name="connsiteY86" fmla="*/ 270025 h 411162"/>
              <a:gd name="connsiteX87" fmla="*/ 212787 w 460376"/>
              <a:gd name="connsiteY87" fmla="*/ 268012 h 411162"/>
              <a:gd name="connsiteX88" fmla="*/ 208474 w 460376"/>
              <a:gd name="connsiteY88" fmla="*/ 265712 h 411162"/>
              <a:gd name="connsiteX89" fmla="*/ 204306 w 460376"/>
              <a:gd name="connsiteY89" fmla="*/ 262550 h 411162"/>
              <a:gd name="connsiteX90" fmla="*/ 200856 w 460376"/>
              <a:gd name="connsiteY90" fmla="*/ 258812 h 411162"/>
              <a:gd name="connsiteX91" fmla="*/ 197838 w 460376"/>
              <a:gd name="connsiteY91" fmla="*/ 254931 h 411162"/>
              <a:gd name="connsiteX92" fmla="*/ 195394 w 460376"/>
              <a:gd name="connsiteY92" fmla="*/ 250475 h 411162"/>
              <a:gd name="connsiteX93" fmla="*/ 193669 w 460376"/>
              <a:gd name="connsiteY93" fmla="*/ 245587 h 411162"/>
              <a:gd name="connsiteX94" fmla="*/ 192519 w 460376"/>
              <a:gd name="connsiteY94" fmla="*/ 240412 h 411162"/>
              <a:gd name="connsiteX95" fmla="*/ 192088 w 460376"/>
              <a:gd name="connsiteY95" fmla="*/ 235093 h 411162"/>
              <a:gd name="connsiteX96" fmla="*/ 192519 w 460376"/>
              <a:gd name="connsiteY96" fmla="*/ 229487 h 411162"/>
              <a:gd name="connsiteX97" fmla="*/ 193669 w 460376"/>
              <a:gd name="connsiteY97" fmla="*/ 224312 h 411162"/>
              <a:gd name="connsiteX98" fmla="*/ 195394 w 460376"/>
              <a:gd name="connsiteY98" fmla="*/ 219568 h 411162"/>
              <a:gd name="connsiteX99" fmla="*/ 197838 w 460376"/>
              <a:gd name="connsiteY99" fmla="*/ 214968 h 411162"/>
              <a:gd name="connsiteX100" fmla="*/ 200856 w 460376"/>
              <a:gd name="connsiteY100" fmla="*/ 211087 h 411162"/>
              <a:gd name="connsiteX101" fmla="*/ 204306 w 460376"/>
              <a:gd name="connsiteY101" fmla="*/ 207350 h 411162"/>
              <a:gd name="connsiteX102" fmla="*/ 208474 w 460376"/>
              <a:gd name="connsiteY102" fmla="*/ 204331 h 411162"/>
              <a:gd name="connsiteX103" fmla="*/ 212787 w 460376"/>
              <a:gd name="connsiteY103" fmla="*/ 201887 h 411162"/>
              <a:gd name="connsiteX104" fmla="*/ 217530 w 460376"/>
              <a:gd name="connsiteY104" fmla="*/ 199875 h 411162"/>
              <a:gd name="connsiteX105" fmla="*/ 222417 w 460376"/>
              <a:gd name="connsiteY105" fmla="*/ 198868 h 411162"/>
              <a:gd name="connsiteX106" fmla="*/ 229910 w 460376"/>
              <a:gd name="connsiteY106" fmla="*/ 0 h 411162"/>
              <a:gd name="connsiteX107" fmla="*/ 243706 w 460376"/>
              <a:gd name="connsiteY107" fmla="*/ 433 h 411162"/>
              <a:gd name="connsiteX108" fmla="*/ 257649 w 460376"/>
              <a:gd name="connsiteY108" fmla="*/ 1732 h 411162"/>
              <a:gd name="connsiteX109" fmla="*/ 271446 w 460376"/>
              <a:gd name="connsiteY109" fmla="*/ 3753 h 411162"/>
              <a:gd name="connsiteX110" fmla="*/ 285388 w 460376"/>
              <a:gd name="connsiteY110" fmla="*/ 6928 h 411162"/>
              <a:gd name="connsiteX111" fmla="*/ 299185 w 460376"/>
              <a:gd name="connsiteY111" fmla="*/ 10824 h 411162"/>
              <a:gd name="connsiteX112" fmla="*/ 312692 w 460376"/>
              <a:gd name="connsiteY112" fmla="*/ 15731 h 411162"/>
              <a:gd name="connsiteX113" fmla="*/ 326344 w 460376"/>
              <a:gd name="connsiteY113" fmla="*/ 21648 h 411162"/>
              <a:gd name="connsiteX114" fmla="*/ 334622 w 460376"/>
              <a:gd name="connsiteY114" fmla="*/ 25833 h 411162"/>
              <a:gd name="connsiteX115" fmla="*/ 342900 w 460376"/>
              <a:gd name="connsiteY115" fmla="*/ 30451 h 411162"/>
              <a:gd name="connsiteX116" fmla="*/ 275077 w 460376"/>
              <a:gd name="connsiteY116" fmla="*/ 179387 h 411162"/>
              <a:gd name="connsiteX117" fmla="*/ 270139 w 460376"/>
              <a:gd name="connsiteY117" fmla="*/ 175346 h 411162"/>
              <a:gd name="connsiteX118" fmla="*/ 264910 w 460376"/>
              <a:gd name="connsiteY118" fmla="*/ 172027 h 411162"/>
              <a:gd name="connsiteX119" fmla="*/ 259246 w 460376"/>
              <a:gd name="connsiteY119" fmla="*/ 168852 h 411162"/>
              <a:gd name="connsiteX120" fmla="*/ 251694 w 460376"/>
              <a:gd name="connsiteY120" fmla="*/ 165821 h 411162"/>
              <a:gd name="connsiteX121" fmla="*/ 243852 w 460376"/>
              <a:gd name="connsiteY121" fmla="*/ 163801 h 411162"/>
              <a:gd name="connsiteX122" fmla="*/ 236154 w 460376"/>
              <a:gd name="connsiteY122" fmla="*/ 162646 h 411162"/>
              <a:gd name="connsiteX123" fmla="*/ 228167 w 460376"/>
              <a:gd name="connsiteY123" fmla="*/ 162358 h 411162"/>
              <a:gd name="connsiteX124" fmla="*/ 220615 w 460376"/>
              <a:gd name="connsiteY124" fmla="*/ 162935 h 411162"/>
              <a:gd name="connsiteX125" fmla="*/ 213063 w 460376"/>
              <a:gd name="connsiteY125" fmla="*/ 164378 h 411162"/>
              <a:gd name="connsiteX126" fmla="*/ 205656 w 460376"/>
              <a:gd name="connsiteY126" fmla="*/ 166832 h 411162"/>
              <a:gd name="connsiteX127" fmla="*/ 198539 w 460376"/>
              <a:gd name="connsiteY127" fmla="*/ 169862 h 411162"/>
              <a:gd name="connsiteX128" fmla="*/ 191859 w 460376"/>
              <a:gd name="connsiteY128" fmla="*/ 173759 h 411162"/>
              <a:gd name="connsiteX129" fmla="*/ 136525 w 460376"/>
              <a:gd name="connsiteY129" fmla="*/ 20349 h 411162"/>
              <a:gd name="connsiteX130" fmla="*/ 149306 w 460376"/>
              <a:gd name="connsiteY130" fmla="*/ 15009 h 411162"/>
              <a:gd name="connsiteX131" fmla="*/ 162086 w 460376"/>
              <a:gd name="connsiteY131" fmla="*/ 10535 h 411162"/>
              <a:gd name="connsiteX132" fmla="*/ 175302 w 460376"/>
              <a:gd name="connsiteY132" fmla="*/ 6783 h 411162"/>
              <a:gd name="connsiteX133" fmla="*/ 188809 w 460376"/>
              <a:gd name="connsiteY133" fmla="*/ 3753 h 411162"/>
              <a:gd name="connsiteX134" fmla="*/ 202315 w 460376"/>
              <a:gd name="connsiteY134" fmla="*/ 1732 h 411162"/>
              <a:gd name="connsiteX135" fmla="*/ 216113 w 460376"/>
              <a:gd name="connsiteY135" fmla="*/ 433 h 411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460376" h="411162">
                <a:moveTo>
                  <a:pt x="298075" y="215900"/>
                </a:moveTo>
                <a:lnTo>
                  <a:pt x="459504" y="215900"/>
                </a:lnTo>
                <a:lnTo>
                  <a:pt x="460231" y="225461"/>
                </a:lnTo>
                <a:lnTo>
                  <a:pt x="460376" y="235021"/>
                </a:lnTo>
                <a:lnTo>
                  <a:pt x="459940" y="249941"/>
                </a:lnTo>
                <a:lnTo>
                  <a:pt x="458632" y="264571"/>
                </a:lnTo>
                <a:lnTo>
                  <a:pt x="456308" y="279056"/>
                </a:lnTo>
                <a:lnTo>
                  <a:pt x="453256" y="293107"/>
                </a:lnTo>
                <a:lnTo>
                  <a:pt x="449478" y="306868"/>
                </a:lnTo>
                <a:lnTo>
                  <a:pt x="444683" y="320339"/>
                </a:lnTo>
                <a:lnTo>
                  <a:pt x="439162" y="333376"/>
                </a:lnTo>
                <a:lnTo>
                  <a:pt x="433059" y="345978"/>
                </a:lnTo>
                <a:lnTo>
                  <a:pt x="426230" y="358146"/>
                </a:lnTo>
                <a:lnTo>
                  <a:pt x="418529" y="369734"/>
                </a:lnTo>
                <a:lnTo>
                  <a:pt x="410247" y="380888"/>
                </a:lnTo>
                <a:lnTo>
                  <a:pt x="401384" y="391607"/>
                </a:lnTo>
                <a:lnTo>
                  <a:pt x="391939" y="401747"/>
                </a:lnTo>
                <a:lnTo>
                  <a:pt x="381913" y="411162"/>
                </a:lnTo>
                <a:lnTo>
                  <a:pt x="268288" y="295280"/>
                </a:lnTo>
                <a:lnTo>
                  <a:pt x="273955" y="291079"/>
                </a:lnTo>
                <a:lnTo>
                  <a:pt x="279186" y="286444"/>
                </a:lnTo>
                <a:lnTo>
                  <a:pt x="283981" y="281374"/>
                </a:lnTo>
                <a:lnTo>
                  <a:pt x="288194" y="275869"/>
                </a:lnTo>
                <a:lnTo>
                  <a:pt x="291827" y="269930"/>
                </a:lnTo>
                <a:lnTo>
                  <a:pt x="295023" y="263412"/>
                </a:lnTo>
                <a:lnTo>
                  <a:pt x="297494" y="256749"/>
                </a:lnTo>
                <a:lnTo>
                  <a:pt x="299382" y="249796"/>
                </a:lnTo>
                <a:lnTo>
                  <a:pt x="300545" y="242408"/>
                </a:lnTo>
                <a:lnTo>
                  <a:pt x="300835" y="235021"/>
                </a:lnTo>
                <a:lnTo>
                  <a:pt x="300545" y="228358"/>
                </a:lnTo>
                <a:lnTo>
                  <a:pt x="299528" y="221984"/>
                </a:lnTo>
                <a:close/>
                <a:moveTo>
                  <a:pt x="864" y="215900"/>
                </a:moveTo>
                <a:lnTo>
                  <a:pt x="160838" y="215900"/>
                </a:lnTo>
                <a:lnTo>
                  <a:pt x="159398" y="221984"/>
                </a:lnTo>
                <a:lnTo>
                  <a:pt x="158534" y="228358"/>
                </a:lnTo>
                <a:lnTo>
                  <a:pt x="158246" y="235021"/>
                </a:lnTo>
                <a:lnTo>
                  <a:pt x="158534" y="242408"/>
                </a:lnTo>
                <a:lnTo>
                  <a:pt x="159686" y="249796"/>
                </a:lnTo>
                <a:lnTo>
                  <a:pt x="161414" y="256749"/>
                </a:lnTo>
                <a:lnTo>
                  <a:pt x="164006" y="263412"/>
                </a:lnTo>
                <a:lnTo>
                  <a:pt x="167174" y="269930"/>
                </a:lnTo>
                <a:lnTo>
                  <a:pt x="170773" y="275869"/>
                </a:lnTo>
                <a:lnTo>
                  <a:pt x="174949" y="281374"/>
                </a:lnTo>
                <a:lnTo>
                  <a:pt x="179701" y="286444"/>
                </a:lnTo>
                <a:lnTo>
                  <a:pt x="185029" y="291079"/>
                </a:lnTo>
                <a:lnTo>
                  <a:pt x="190500" y="295280"/>
                </a:lnTo>
                <a:lnTo>
                  <a:pt x="77899" y="411162"/>
                </a:lnTo>
                <a:lnTo>
                  <a:pt x="67819" y="401747"/>
                </a:lnTo>
                <a:lnTo>
                  <a:pt x="58460" y="391607"/>
                </a:lnTo>
                <a:lnTo>
                  <a:pt x="49677" y="380888"/>
                </a:lnTo>
                <a:lnTo>
                  <a:pt x="41613" y="369734"/>
                </a:lnTo>
                <a:lnTo>
                  <a:pt x="34126" y="358146"/>
                </a:lnTo>
                <a:lnTo>
                  <a:pt x="27070" y="345978"/>
                </a:lnTo>
                <a:lnTo>
                  <a:pt x="21022" y="333376"/>
                </a:lnTo>
                <a:lnTo>
                  <a:pt x="15695" y="320339"/>
                </a:lnTo>
                <a:lnTo>
                  <a:pt x="11087" y="306868"/>
                </a:lnTo>
                <a:lnTo>
                  <a:pt x="7055" y="293107"/>
                </a:lnTo>
                <a:lnTo>
                  <a:pt x="4031" y="279056"/>
                </a:lnTo>
                <a:lnTo>
                  <a:pt x="1728" y="264571"/>
                </a:lnTo>
                <a:lnTo>
                  <a:pt x="432" y="249941"/>
                </a:lnTo>
                <a:lnTo>
                  <a:pt x="0" y="235021"/>
                </a:lnTo>
                <a:lnTo>
                  <a:pt x="288" y="225316"/>
                </a:lnTo>
                <a:close/>
                <a:moveTo>
                  <a:pt x="227735" y="198437"/>
                </a:moveTo>
                <a:lnTo>
                  <a:pt x="233054" y="198868"/>
                </a:lnTo>
                <a:lnTo>
                  <a:pt x="238084" y="199875"/>
                </a:lnTo>
                <a:lnTo>
                  <a:pt x="242828" y="201887"/>
                </a:lnTo>
                <a:lnTo>
                  <a:pt x="247140" y="204331"/>
                </a:lnTo>
                <a:lnTo>
                  <a:pt x="251308" y="207350"/>
                </a:lnTo>
                <a:lnTo>
                  <a:pt x="254758" y="211087"/>
                </a:lnTo>
                <a:lnTo>
                  <a:pt x="257776" y="214968"/>
                </a:lnTo>
                <a:lnTo>
                  <a:pt x="260220" y="219568"/>
                </a:lnTo>
                <a:lnTo>
                  <a:pt x="261945" y="224312"/>
                </a:lnTo>
                <a:lnTo>
                  <a:pt x="263095" y="229487"/>
                </a:lnTo>
                <a:lnTo>
                  <a:pt x="263526" y="235093"/>
                </a:lnTo>
                <a:lnTo>
                  <a:pt x="263095" y="240412"/>
                </a:lnTo>
                <a:lnTo>
                  <a:pt x="261945" y="245587"/>
                </a:lnTo>
                <a:lnTo>
                  <a:pt x="260220" y="250475"/>
                </a:lnTo>
                <a:lnTo>
                  <a:pt x="257776" y="254931"/>
                </a:lnTo>
                <a:lnTo>
                  <a:pt x="254758" y="258812"/>
                </a:lnTo>
                <a:lnTo>
                  <a:pt x="251308" y="262550"/>
                </a:lnTo>
                <a:lnTo>
                  <a:pt x="247140" y="265712"/>
                </a:lnTo>
                <a:lnTo>
                  <a:pt x="242828" y="268012"/>
                </a:lnTo>
                <a:lnTo>
                  <a:pt x="238084" y="270025"/>
                </a:lnTo>
                <a:lnTo>
                  <a:pt x="233054" y="271175"/>
                </a:lnTo>
                <a:lnTo>
                  <a:pt x="227735" y="271462"/>
                </a:lnTo>
                <a:lnTo>
                  <a:pt x="222417" y="271175"/>
                </a:lnTo>
                <a:lnTo>
                  <a:pt x="217530" y="270025"/>
                </a:lnTo>
                <a:lnTo>
                  <a:pt x="212787" y="268012"/>
                </a:lnTo>
                <a:lnTo>
                  <a:pt x="208474" y="265712"/>
                </a:lnTo>
                <a:lnTo>
                  <a:pt x="204306" y="262550"/>
                </a:lnTo>
                <a:lnTo>
                  <a:pt x="200856" y="258812"/>
                </a:lnTo>
                <a:lnTo>
                  <a:pt x="197838" y="254931"/>
                </a:lnTo>
                <a:lnTo>
                  <a:pt x="195394" y="250475"/>
                </a:lnTo>
                <a:lnTo>
                  <a:pt x="193669" y="245587"/>
                </a:lnTo>
                <a:lnTo>
                  <a:pt x="192519" y="240412"/>
                </a:lnTo>
                <a:lnTo>
                  <a:pt x="192088" y="235093"/>
                </a:lnTo>
                <a:lnTo>
                  <a:pt x="192519" y="229487"/>
                </a:lnTo>
                <a:lnTo>
                  <a:pt x="193669" y="224312"/>
                </a:lnTo>
                <a:lnTo>
                  <a:pt x="195394" y="219568"/>
                </a:lnTo>
                <a:lnTo>
                  <a:pt x="197838" y="214968"/>
                </a:lnTo>
                <a:lnTo>
                  <a:pt x="200856" y="211087"/>
                </a:lnTo>
                <a:lnTo>
                  <a:pt x="204306" y="207350"/>
                </a:lnTo>
                <a:lnTo>
                  <a:pt x="208474" y="204331"/>
                </a:lnTo>
                <a:lnTo>
                  <a:pt x="212787" y="201887"/>
                </a:lnTo>
                <a:lnTo>
                  <a:pt x="217530" y="199875"/>
                </a:lnTo>
                <a:lnTo>
                  <a:pt x="222417" y="198868"/>
                </a:lnTo>
                <a:close/>
                <a:moveTo>
                  <a:pt x="229910" y="0"/>
                </a:moveTo>
                <a:lnTo>
                  <a:pt x="243706" y="433"/>
                </a:lnTo>
                <a:lnTo>
                  <a:pt x="257649" y="1732"/>
                </a:lnTo>
                <a:lnTo>
                  <a:pt x="271446" y="3753"/>
                </a:lnTo>
                <a:lnTo>
                  <a:pt x="285388" y="6928"/>
                </a:lnTo>
                <a:lnTo>
                  <a:pt x="299185" y="10824"/>
                </a:lnTo>
                <a:lnTo>
                  <a:pt x="312692" y="15731"/>
                </a:lnTo>
                <a:lnTo>
                  <a:pt x="326344" y="21648"/>
                </a:lnTo>
                <a:lnTo>
                  <a:pt x="334622" y="25833"/>
                </a:lnTo>
                <a:lnTo>
                  <a:pt x="342900" y="30451"/>
                </a:lnTo>
                <a:lnTo>
                  <a:pt x="275077" y="179387"/>
                </a:lnTo>
                <a:lnTo>
                  <a:pt x="270139" y="175346"/>
                </a:lnTo>
                <a:lnTo>
                  <a:pt x="264910" y="172027"/>
                </a:lnTo>
                <a:lnTo>
                  <a:pt x="259246" y="168852"/>
                </a:lnTo>
                <a:lnTo>
                  <a:pt x="251694" y="165821"/>
                </a:lnTo>
                <a:lnTo>
                  <a:pt x="243852" y="163801"/>
                </a:lnTo>
                <a:lnTo>
                  <a:pt x="236154" y="162646"/>
                </a:lnTo>
                <a:lnTo>
                  <a:pt x="228167" y="162358"/>
                </a:lnTo>
                <a:lnTo>
                  <a:pt x="220615" y="162935"/>
                </a:lnTo>
                <a:lnTo>
                  <a:pt x="213063" y="164378"/>
                </a:lnTo>
                <a:lnTo>
                  <a:pt x="205656" y="166832"/>
                </a:lnTo>
                <a:lnTo>
                  <a:pt x="198539" y="169862"/>
                </a:lnTo>
                <a:lnTo>
                  <a:pt x="191859" y="173759"/>
                </a:lnTo>
                <a:lnTo>
                  <a:pt x="136525" y="20349"/>
                </a:lnTo>
                <a:lnTo>
                  <a:pt x="149306" y="15009"/>
                </a:lnTo>
                <a:lnTo>
                  <a:pt x="162086" y="10535"/>
                </a:lnTo>
                <a:lnTo>
                  <a:pt x="175302" y="6783"/>
                </a:lnTo>
                <a:lnTo>
                  <a:pt x="188809" y="3753"/>
                </a:lnTo>
                <a:lnTo>
                  <a:pt x="202315" y="1732"/>
                </a:lnTo>
                <a:lnTo>
                  <a:pt x="216113" y="43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842" name="Group 841"/>
          <p:cNvGrpSpPr/>
          <p:nvPr/>
        </p:nvGrpSpPr>
        <p:grpSpPr>
          <a:xfrm>
            <a:off x="9112397" y="5060951"/>
            <a:ext cx="506413" cy="439738"/>
            <a:chOff x="9105900" y="5060951"/>
            <a:chExt cx="506413" cy="439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6" name="Freeform 159"/>
            <p:cNvSpPr>
              <a:spLocks/>
            </p:cNvSpPr>
            <p:nvPr/>
          </p:nvSpPr>
          <p:spPr bwMode="auto">
            <a:xfrm>
              <a:off x="9166225" y="5403851"/>
              <a:ext cx="71438" cy="96838"/>
            </a:xfrm>
            <a:custGeom>
              <a:avLst/>
              <a:gdLst>
                <a:gd name="T0" fmla="*/ 415 w 448"/>
                <a:gd name="T1" fmla="*/ 0 h 671"/>
                <a:gd name="T2" fmla="*/ 415 w 448"/>
                <a:gd name="T3" fmla="*/ 4 h 671"/>
                <a:gd name="T4" fmla="*/ 417 w 448"/>
                <a:gd name="T5" fmla="*/ 13 h 671"/>
                <a:gd name="T6" fmla="*/ 419 w 448"/>
                <a:gd name="T7" fmla="*/ 28 h 671"/>
                <a:gd name="T8" fmla="*/ 422 w 448"/>
                <a:gd name="T9" fmla="*/ 48 h 671"/>
                <a:gd name="T10" fmla="*/ 425 w 448"/>
                <a:gd name="T11" fmla="*/ 73 h 671"/>
                <a:gd name="T12" fmla="*/ 429 w 448"/>
                <a:gd name="T13" fmla="*/ 101 h 671"/>
                <a:gd name="T14" fmla="*/ 432 w 448"/>
                <a:gd name="T15" fmla="*/ 132 h 671"/>
                <a:gd name="T16" fmla="*/ 436 w 448"/>
                <a:gd name="T17" fmla="*/ 166 h 671"/>
                <a:gd name="T18" fmla="*/ 440 w 448"/>
                <a:gd name="T19" fmla="*/ 203 h 671"/>
                <a:gd name="T20" fmla="*/ 443 w 448"/>
                <a:gd name="T21" fmla="*/ 240 h 671"/>
                <a:gd name="T22" fmla="*/ 445 w 448"/>
                <a:gd name="T23" fmla="*/ 277 h 671"/>
                <a:gd name="T24" fmla="*/ 447 w 448"/>
                <a:gd name="T25" fmla="*/ 316 h 671"/>
                <a:gd name="T26" fmla="*/ 448 w 448"/>
                <a:gd name="T27" fmla="*/ 353 h 671"/>
                <a:gd name="T28" fmla="*/ 448 w 448"/>
                <a:gd name="T29" fmla="*/ 389 h 671"/>
                <a:gd name="T30" fmla="*/ 447 w 448"/>
                <a:gd name="T31" fmla="*/ 424 h 671"/>
                <a:gd name="T32" fmla="*/ 445 w 448"/>
                <a:gd name="T33" fmla="*/ 456 h 671"/>
                <a:gd name="T34" fmla="*/ 441 w 448"/>
                <a:gd name="T35" fmla="*/ 486 h 671"/>
                <a:gd name="T36" fmla="*/ 435 w 448"/>
                <a:gd name="T37" fmla="*/ 512 h 671"/>
                <a:gd name="T38" fmla="*/ 428 w 448"/>
                <a:gd name="T39" fmla="*/ 533 h 671"/>
                <a:gd name="T40" fmla="*/ 411 w 448"/>
                <a:gd name="T41" fmla="*/ 565 h 671"/>
                <a:gd name="T42" fmla="*/ 391 w 448"/>
                <a:gd name="T43" fmla="*/ 592 h 671"/>
                <a:gd name="T44" fmla="*/ 368 w 448"/>
                <a:gd name="T45" fmla="*/ 617 h 671"/>
                <a:gd name="T46" fmla="*/ 341 w 448"/>
                <a:gd name="T47" fmla="*/ 636 h 671"/>
                <a:gd name="T48" fmla="*/ 314 w 448"/>
                <a:gd name="T49" fmla="*/ 652 h 671"/>
                <a:gd name="T50" fmla="*/ 284 w 448"/>
                <a:gd name="T51" fmla="*/ 663 h 671"/>
                <a:gd name="T52" fmla="*/ 254 w 448"/>
                <a:gd name="T53" fmla="*/ 669 h 671"/>
                <a:gd name="T54" fmla="*/ 222 w 448"/>
                <a:gd name="T55" fmla="*/ 671 h 671"/>
                <a:gd name="T56" fmla="*/ 190 w 448"/>
                <a:gd name="T57" fmla="*/ 668 h 671"/>
                <a:gd name="T58" fmla="*/ 159 w 448"/>
                <a:gd name="T59" fmla="*/ 660 h 671"/>
                <a:gd name="T60" fmla="*/ 128 w 448"/>
                <a:gd name="T61" fmla="*/ 647 h 671"/>
                <a:gd name="T62" fmla="*/ 98 w 448"/>
                <a:gd name="T63" fmla="*/ 629 h 671"/>
                <a:gd name="T64" fmla="*/ 73 w 448"/>
                <a:gd name="T65" fmla="*/ 607 h 671"/>
                <a:gd name="T66" fmla="*/ 51 w 448"/>
                <a:gd name="T67" fmla="*/ 581 h 671"/>
                <a:gd name="T68" fmla="*/ 33 w 448"/>
                <a:gd name="T69" fmla="*/ 554 h 671"/>
                <a:gd name="T70" fmla="*/ 19 w 448"/>
                <a:gd name="T71" fmla="*/ 523 h 671"/>
                <a:gd name="T72" fmla="*/ 8 w 448"/>
                <a:gd name="T73" fmla="*/ 490 h 671"/>
                <a:gd name="T74" fmla="*/ 2 w 448"/>
                <a:gd name="T75" fmla="*/ 457 h 671"/>
                <a:gd name="T76" fmla="*/ 0 w 448"/>
                <a:gd name="T77" fmla="*/ 423 h 671"/>
                <a:gd name="T78" fmla="*/ 2 w 448"/>
                <a:gd name="T79" fmla="*/ 388 h 671"/>
                <a:gd name="T80" fmla="*/ 10 w 448"/>
                <a:gd name="T81" fmla="*/ 354 h 671"/>
                <a:gd name="T82" fmla="*/ 23 w 448"/>
                <a:gd name="T83" fmla="*/ 320 h 671"/>
                <a:gd name="T84" fmla="*/ 33 w 448"/>
                <a:gd name="T85" fmla="*/ 301 h 671"/>
                <a:gd name="T86" fmla="*/ 47 w 448"/>
                <a:gd name="T87" fmla="*/ 282 h 671"/>
                <a:gd name="T88" fmla="*/ 64 w 448"/>
                <a:gd name="T89" fmla="*/ 261 h 671"/>
                <a:gd name="T90" fmla="*/ 84 w 448"/>
                <a:gd name="T91" fmla="*/ 240 h 671"/>
                <a:gd name="T92" fmla="*/ 106 w 448"/>
                <a:gd name="T93" fmla="*/ 219 h 671"/>
                <a:gd name="T94" fmla="*/ 132 w 448"/>
                <a:gd name="T95" fmla="*/ 197 h 671"/>
                <a:gd name="T96" fmla="*/ 157 w 448"/>
                <a:gd name="T97" fmla="*/ 176 h 671"/>
                <a:gd name="T98" fmla="*/ 184 w 448"/>
                <a:gd name="T99" fmla="*/ 154 h 671"/>
                <a:gd name="T100" fmla="*/ 211 w 448"/>
                <a:gd name="T101" fmla="*/ 134 h 671"/>
                <a:gd name="T102" fmla="*/ 239 w 448"/>
                <a:gd name="T103" fmla="*/ 115 h 671"/>
                <a:gd name="T104" fmla="*/ 266 w 448"/>
                <a:gd name="T105" fmla="*/ 95 h 671"/>
                <a:gd name="T106" fmla="*/ 292 w 448"/>
                <a:gd name="T107" fmla="*/ 77 h 671"/>
                <a:gd name="T108" fmla="*/ 317 w 448"/>
                <a:gd name="T109" fmla="*/ 61 h 671"/>
                <a:gd name="T110" fmla="*/ 340 w 448"/>
                <a:gd name="T111" fmla="*/ 47 h 671"/>
                <a:gd name="T112" fmla="*/ 362 w 448"/>
                <a:gd name="T113" fmla="*/ 33 h 671"/>
                <a:gd name="T114" fmla="*/ 379 w 448"/>
                <a:gd name="T115" fmla="*/ 21 h 671"/>
                <a:gd name="T116" fmla="*/ 394 w 448"/>
                <a:gd name="T117" fmla="*/ 13 h 671"/>
                <a:gd name="T118" fmla="*/ 405 w 448"/>
                <a:gd name="T119" fmla="*/ 6 h 671"/>
                <a:gd name="T120" fmla="*/ 412 w 448"/>
                <a:gd name="T121" fmla="*/ 2 h 671"/>
                <a:gd name="T122" fmla="*/ 415 w 448"/>
                <a:gd name="T123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8" h="671">
                  <a:moveTo>
                    <a:pt x="415" y="0"/>
                  </a:moveTo>
                  <a:lnTo>
                    <a:pt x="415" y="4"/>
                  </a:lnTo>
                  <a:lnTo>
                    <a:pt x="417" y="13"/>
                  </a:lnTo>
                  <a:lnTo>
                    <a:pt x="419" y="28"/>
                  </a:lnTo>
                  <a:lnTo>
                    <a:pt x="422" y="48"/>
                  </a:lnTo>
                  <a:lnTo>
                    <a:pt x="425" y="73"/>
                  </a:lnTo>
                  <a:lnTo>
                    <a:pt x="429" y="101"/>
                  </a:lnTo>
                  <a:lnTo>
                    <a:pt x="432" y="132"/>
                  </a:lnTo>
                  <a:lnTo>
                    <a:pt x="436" y="166"/>
                  </a:lnTo>
                  <a:lnTo>
                    <a:pt x="440" y="203"/>
                  </a:lnTo>
                  <a:lnTo>
                    <a:pt x="443" y="240"/>
                  </a:lnTo>
                  <a:lnTo>
                    <a:pt x="445" y="277"/>
                  </a:lnTo>
                  <a:lnTo>
                    <a:pt x="447" y="316"/>
                  </a:lnTo>
                  <a:lnTo>
                    <a:pt x="448" y="353"/>
                  </a:lnTo>
                  <a:lnTo>
                    <a:pt x="448" y="389"/>
                  </a:lnTo>
                  <a:lnTo>
                    <a:pt x="447" y="424"/>
                  </a:lnTo>
                  <a:lnTo>
                    <a:pt x="445" y="456"/>
                  </a:lnTo>
                  <a:lnTo>
                    <a:pt x="441" y="486"/>
                  </a:lnTo>
                  <a:lnTo>
                    <a:pt x="435" y="512"/>
                  </a:lnTo>
                  <a:lnTo>
                    <a:pt x="428" y="533"/>
                  </a:lnTo>
                  <a:lnTo>
                    <a:pt x="411" y="565"/>
                  </a:lnTo>
                  <a:lnTo>
                    <a:pt x="391" y="592"/>
                  </a:lnTo>
                  <a:lnTo>
                    <a:pt x="368" y="617"/>
                  </a:lnTo>
                  <a:lnTo>
                    <a:pt x="341" y="636"/>
                  </a:lnTo>
                  <a:lnTo>
                    <a:pt x="314" y="652"/>
                  </a:lnTo>
                  <a:lnTo>
                    <a:pt x="284" y="663"/>
                  </a:lnTo>
                  <a:lnTo>
                    <a:pt x="254" y="669"/>
                  </a:lnTo>
                  <a:lnTo>
                    <a:pt x="222" y="671"/>
                  </a:lnTo>
                  <a:lnTo>
                    <a:pt x="190" y="668"/>
                  </a:lnTo>
                  <a:lnTo>
                    <a:pt x="159" y="660"/>
                  </a:lnTo>
                  <a:lnTo>
                    <a:pt x="128" y="647"/>
                  </a:lnTo>
                  <a:lnTo>
                    <a:pt x="98" y="629"/>
                  </a:lnTo>
                  <a:lnTo>
                    <a:pt x="73" y="607"/>
                  </a:lnTo>
                  <a:lnTo>
                    <a:pt x="51" y="581"/>
                  </a:lnTo>
                  <a:lnTo>
                    <a:pt x="33" y="554"/>
                  </a:lnTo>
                  <a:lnTo>
                    <a:pt x="19" y="523"/>
                  </a:lnTo>
                  <a:lnTo>
                    <a:pt x="8" y="490"/>
                  </a:lnTo>
                  <a:lnTo>
                    <a:pt x="2" y="457"/>
                  </a:lnTo>
                  <a:lnTo>
                    <a:pt x="0" y="423"/>
                  </a:lnTo>
                  <a:lnTo>
                    <a:pt x="2" y="388"/>
                  </a:lnTo>
                  <a:lnTo>
                    <a:pt x="10" y="354"/>
                  </a:lnTo>
                  <a:lnTo>
                    <a:pt x="23" y="320"/>
                  </a:lnTo>
                  <a:lnTo>
                    <a:pt x="33" y="301"/>
                  </a:lnTo>
                  <a:lnTo>
                    <a:pt x="47" y="282"/>
                  </a:lnTo>
                  <a:lnTo>
                    <a:pt x="64" y="261"/>
                  </a:lnTo>
                  <a:lnTo>
                    <a:pt x="84" y="240"/>
                  </a:lnTo>
                  <a:lnTo>
                    <a:pt x="106" y="219"/>
                  </a:lnTo>
                  <a:lnTo>
                    <a:pt x="132" y="197"/>
                  </a:lnTo>
                  <a:lnTo>
                    <a:pt x="157" y="176"/>
                  </a:lnTo>
                  <a:lnTo>
                    <a:pt x="184" y="154"/>
                  </a:lnTo>
                  <a:lnTo>
                    <a:pt x="211" y="134"/>
                  </a:lnTo>
                  <a:lnTo>
                    <a:pt x="239" y="115"/>
                  </a:lnTo>
                  <a:lnTo>
                    <a:pt x="266" y="95"/>
                  </a:lnTo>
                  <a:lnTo>
                    <a:pt x="292" y="77"/>
                  </a:lnTo>
                  <a:lnTo>
                    <a:pt x="317" y="61"/>
                  </a:lnTo>
                  <a:lnTo>
                    <a:pt x="340" y="47"/>
                  </a:lnTo>
                  <a:lnTo>
                    <a:pt x="362" y="33"/>
                  </a:lnTo>
                  <a:lnTo>
                    <a:pt x="379" y="21"/>
                  </a:lnTo>
                  <a:lnTo>
                    <a:pt x="394" y="13"/>
                  </a:lnTo>
                  <a:lnTo>
                    <a:pt x="405" y="6"/>
                  </a:lnTo>
                  <a:lnTo>
                    <a:pt x="412" y="2"/>
                  </a:lnTo>
                  <a:lnTo>
                    <a:pt x="4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160"/>
            <p:cNvSpPr>
              <a:spLocks/>
            </p:cNvSpPr>
            <p:nvPr/>
          </p:nvSpPr>
          <p:spPr bwMode="auto">
            <a:xfrm>
              <a:off x="9282113" y="5403851"/>
              <a:ext cx="71438" cy="96838"/>
            </a:xfrm>
            <a:custGeom>
              <a:avLst/>
              <a:gdLst>
                <a:gd name="T0" fmla="*/ 415 w 449"/>
                <a:gd name="T1" fmla="*/ 0 h 671"/>
                <a:gd name="T2" fmla="*/ 416 w 449"/>
                <a:gd name="T3" fmla="*/ 4 h 671"/>
                <a:gd name="T4" fmla="*/ 417 w 449"/>
                <a:gd name="T5" fmla="*/ 13 h 671"/>
                <a:gd name="T6" fmla="*/ 419 w 449"/>
                <a:gd name="T7" fmla="*/ 28 h 671"/>
                <a:gd name="T8" fmla="*/ 422 w 449"/>
                <a:gd name="T9" fmla="*/ 48 h 671"/>
                <a:gd name="T10" fmla="*/ 425 w 449"/>
                <a:gd name="T11" fmla="*/ 73 h 671"/>
                <a:gd name="T12" fmla="*/ 429 w 449"/>
                <a:gd name="T13" fmla="*/ 101 h 671"/>
                <a:gd name="T14" fmla="*/ 433 w 449"/>
                <a:gd name="T15" fmla="*/ 132 h 671"/>
                <a:gd name="T16" fmla="*/ 437 w 449"/>
                <a:gd name="T17" fmla="*/ 166 h 671"/>
                <a:gd name="T18" fmla="*/ 440 w 449"/>
                <a:gd name="T19" fmla="*/ 203 h 671"/>
                <a:gd name="T20" fmla="*/ 443 w 449"/>
                <a:gd name="T21" fmla="*/ 240 h 671"/>
                <a:gd name="T22" fmla="*/ 446 w 449"/>
                <a:gd name="T23" fmla="*/ 277 h 671"/>
                <a:gd name="T24" fmla="*/ 448 w 449"/>
                <a:gd name="T25" fmla="*/ 316 h 671"/>
                <a:gd name="T26" fmla="*/ 449 w 449"/>
                <a:gd name="T27" fmla="*/ 353 h 671"/>
                <a:gd name="T28" fmla="*/ 449 w 449"/>
                <a:gd name="T29" fmla="*/ 389 h 671"/>
                <a:gd name="T30" fmla="*/ 448 w 449"/>
                <a:gd name="T31" fmla="*/ 424 h 671"/>
                <a:gd name="T32" fmla="*/ 445 w 449"/>
                <a:gd name="T33" fmla="*/ 456 h 671"/>
                <a:gd name="T34" fmla="*/ 441 w 449"/>
                <a:gd name="T35" fmla="*/ 486 h 671"/>
                <a:gd name="T36" fmla="*/ 435 w 449"/>
                <a:gd name="T37" fmla="*/ 512 h 671"/>
                <a:gd name="T38" fmla="*/ 428 w 449"/>
                <a:gd name="T39" fmla="*/ 533 h 671"/>
                <a:gd name="T40" fmla="*/ 411 w 449"/>
                <a:gd name="T41" fmla="*/ 565 h 671"/>
                <a:gd name="T42" fmla="*/ 391 w 449"/>
                <a:gd name="T43" fmla="*/ 592 h 671"/>
                <a:gd name="T44" fmla="*/ 367 w 449"/>
                <a:gd name="T45" fmla="*/ 617 h 671"/>
                <a:gd name="T46" fmla="*/ 342 w 449"/>
                <a:gd name="T47" fmla="*/ 636 h 671"/>
                <a:gd name="T48" fmla="*/ 314 w 449"/>
                <a:gd name="T49" fmla="*/ 652 h 671"/>
                <a:gd name="T50" fmla="*/ 285 w 449"/>
                <a:gd name="T51" fmla="*/ 663 h 671"/>
                <a:gd name="T52" fmla="*/ 253 w 449"/>
                <a:gd name="T53" fmla="*/ 669 h 671"/>
                <a:gd name="T54" fmla="*/ 222 w 449"/>
                <a:gd name="T55" fmla="*/ 671 h 671"/>
                <a:gd name="T56" fmla="*/ 190 w 449"/>
                <a:gd name="T57" fmla="*/ 668 h 671"/>
                <a:gd name="T58" fmla="*/ 158 w 449"/>
                <a:gd name="T59" fmla="*/ 660 h 671"/>
                <a:gd name="T60" fmla="*/ 127 w 449"/>
                <a:gd name="T61" fmla="*/ 647 h 671"/>
                <a:gd name="T62" fmla="*/ 99 w 449"/>
                <a:gd name="T63" fmla="*/ 629 h 671"/>
                <a:gd name="T64" fmla="*/ 73 w 449"/>
                <a:gd name="T65" fmla="*/ 607 h 671"/>
                <a:gd name="T66" fmla="*/ 51 w 449"/>
                <a:gd name="T67" fmla="*/ 581 h 671"/>
                <a:gd name="T68" fmla="*/ 33 w 449"/>
                <a:gd name="T69" fmla="*/ 554 h 671"/>
                <a:gd name="T70" fmla="*/ 18 w 449"/>
                <a:gd name="T71" fmla="*/ 523 h 671"/>
                <a:gd name="T72" fmla="*/ 8 w 449"/>
                <a:gd name="T73" fmla="*/ 490 h 671"/>
                <a:gd name="T74" fmla="*/ 2 w 449"/>
                <a:gd name="T75" fmla="*/ 457 h 671"/>
                <a:gd name="T76" fmla="*/ 0 w 449"/>
                <a:gd name="T77" fmla="*/ 423 h 671"/>
                <a:gd name="T78" fmla="*/ 3 w 449"/>
                <a:gd name="T79" fmla="*/ 388 h 671"/>
                <a:gd name="T80" fmla="*/ 10 w 449"/>
                <a:gd name="T81" fmla="*/ 354 h 671"/>
                <a:gd name="T82" fmla="*/ 22 w 449"/>
                <a:gd name="T83" fmla="*/ 320 h 671"/>
                <a:gd name="T84" fmla="*/ 32 w 449"/>
                <a:gd name="T85" fmla="*/ 301 h 671"/>
                <a:gd name="T86" fmla="*/ 46 w 449"/>
                <a:gd name="T87" fmla="*/ 282 h 671"/>
                <a:gd name="T88" fmla="*/ 64 w 449"/>
                <a:gd name="T89" fmla="*/ 261 h 671"/>
                <a:gd name="T90" fmla="*/ 84 w 449"/>
                <a:gd name="T91" fmla="*/ 240 h 671"/>
                <a:gd name="T92" fmla="*/ 107 w 449"/>
                <a:gd name="T93" fmla="*/ 219 h 671"/>
                <a:gd name="T94" fmla="*/ 131 w 449"/>
                <a:gd name="T95" fmla="*/ 197 h 671"/>
                <a:gd name="T96" fmla="*/ 157 w 449"/>
                <a:gd name="T97" fmla="*/ 176 h 671"/>
                <a:gd name="T98" fmla="*/ 184 w 449"/>
                <a:gd name="T99" fmla="*/ 154 h 671"/>
                <a:gd name="T100" fmla="*/ 211 w 449"/>
                <a:gd name="T101" fmla="*/ 134 h 671"/>
                <a:gd name="T102" fmla="*/ 239 w 449"/>
                <a:gd name="T103" fmla="*/ 115 h 671"/>
                <a:gd name="T104" fmla="*/ 266 w 449"/>
                <a:gd name="T105" fmla="*/ 95 h 671"/>
                <a:gd name="T106" fmla="*/ 293 w 449"/>
                <a:gd name="T107" fmla="*/ 77 h 671"/>
                <a:gd name="T108" fmla="*/ 317 w 449"/>
                <a:gd name="T109" fmla="*/ 61 h 671"/>
                <a:gd name="T110" fmla="*/ 340 w 449"/>
                <a:gd name="T111" fmla="*/ 47 h 671"/>
                <a:gd name="T112" fmla="*/ 361 w 449"/>
                <a:gd name="T113" fmla="*/ 33 h 671"/>
                <a:gd name="T114" fmla="*/ 379 w 449"/>
                <a:gd name="T115" fmla="*/ 21 h 671"/>
                <a:gd name="T116" fmla="*/ 395 w 449"/>
                <a:gd name="T117" fmla="*/ 13 h 671"/>
                <a:gd name="T118" fmla="*/ 406 w 449"/>
                <a:gd name="T119" fmla="*/ 6 h 671"/>
                <a:gd name="T120" fmla="*/ 413 w 449"/>
                <a:gd name="T121" fmla="*/ 2 h 671"/>
                <a:gd name="T122" fmla="*/ 415 w 449"/>
                <a:gd name="T123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9" h="671">
                  <a:moveTo>
                    <a:pt x="415" y="0"/>
                  </a:moveTo>
                  <a:lnTo>
                    <a:pt x="416" y="4"/>
                  </a:lnTo>
                  <a:lnTo>
                    <a:pt x="417" y="13"/>
                  </a:lnTo>
                  <a:lnTo>
                    <a:pt x="419" y="28"/>
                  </a:lnTo>
                  <a:lnTo>
                    <a:pt x="422" y="48"/>
                  </a:lnTo>
                  <a:lnTo>
                    <a:pt x="425" y="73"/>
                  </a:lnTo>
                  <a:lnTo>
                    <a:pt x="429" y="101"/>
                  </a:lnTo>
                  <a:lnTo>
                    <a:pt x="433" y="132"/>
                  </a:lnTo>
                  <a:lnTo>
                    <a:pt x="437" y="166"/>
                  </a:lnTo>
                  <a:lnTo>
                    <a:pt x="440" y="203"/>
                  </a:lnTo>
                  <a:lnTo>
                    <a:pt x="443" y="240"/>
                  </a:lnTo>
                  <a:lnTo>
                    <a:pt x="446" y="277"/>
                  </a:lnTo>
                  <a:lnTo>
                    <a:pt x="448" y="316"/>
                  </a:lnTo>
                  <a:lnTo>
                    <a:pt x="449" y="353"/>
                  </a:lnTo>
                  <a:lnTo>
                    <a:pt x="449" y="389"/>
                  </a:lnTo>
                  <a:lnTo>
                    <a:pt x="448" y="424"/>
                  </a:lnTo>
                  <a:lnTo>
                    <a:pt x="445" y="456"/>
                  </a:lnTo>
                  <a:lnTo>
                    <a:pt x="441" y="486"/>
                  </a:lnTo>
                  <a:lnTo>
                    <a:pt x="435" y="512"/>
                  </a:lnTo>
                  <a:lnTo>
                    <a:pt x="428" y="533"/>
                  </a:lnTo>
                  <a:lnTo>
                    <a:pt x="411" y="565"/>
                  </a:lnTo>
                  <a:lnTo>
                    <a:pt x="391" y="592"/>
                  </a:lnTo>
                  <a:lnTo>
                    <a:pt x="367" y="617"/>
                  </a:lnTo>
                  <a:lnTo>
                    <a:pt x="342" y="636"/>
                  </a:lnTo>
                  <a:lnTo>
                    <a:pt x="314" y="652"/>
                  </a:lnTo>
                  <a:lnTo>
                    <a:pt x="285" y="663"/>
                  </a:lnTo>
                  <a:lnTo>
                    <a:pt x="253" y="669"/>
                  </a:lnTo>
                  <a:lnTo>
                    <a:pt x="222" y="671"/>
                  </a:lnTo>
                  <a:lnTo>
                    <a:pt x="190" y="668"/>
                  </a:lnTo>
                  <a:lnTo>
                    <a:pt x="158" y="660"/>
                  </a:lnTo>
                  <a:lnTo>
                    <a:pt x="127" y="647"/>
                  </a:lnTo>
                  <a:lnTo>
                    <a:pt x="99" y="629"/>
                  </a:lnTo>
                  <a:lnTo>
                    <a:pt x="73" y="607"/>
                  </a:lnTo>
                  <a:lnTo>
                    <a:pt x="51" y="581"/>
                  </a:lnTo>
                  <a:lnTo>
                    <a:pt x="33" y="554"/>
                  </a:lnTo>
                  <a:lnTo>
                    <a:pt x="18" y="523"/>
                  </a:lnTo>
                  <a:lnTo>
                    <a:pt x="8" y="490"/>
                  </a:lnTo>
                  <a:lnTo>
                    <a:pt x="2" y="457"/>
                  </a:lnTo>
                  <a:lnTo>
                    <a:pt x="0" y="423"/>
                  </a:lnTo>
                  <a:lnTo>
                    <a:pt x="3" y="388"/>
                  </a:lnTo>
                  <a:lnTo>
                    <a:pt x="10" y="354"/>
                  </a:lnTo>
                  <a:lnTo>
                    <a:pt x="22" y="320"/>
                  </a:lnTo>
                  <a:lnTo>
                    <a:pt x="32" y="301"/>
                  </a:lnTo>
                  <a:lnTo>
                    <a:pt x="46" y="282"/>
                  </a:lnTo>
                  <a:lnTo>
                    <a:pt x="64" y="261"/>
                  </a:lnTo>
                  <a:lnTo>
                    <a:pt x="84" y="240"/>
                  </a:lnTo>
                  <a:lnTo>
                    <a:pt x="107" y="219"/>
                  </a:lnTo>
                  <a:lnTo>
                    <a:pt x="131" y="197"/>
                  </a:lnTo>
                  <a:lnTo>
                    <a:pt x="157" y="176"/>
                  </a:lnTo>
                  <a:lnTo>
                    <a:pt x="184" y="154"/>
                  </a:lnTo>
                  <a:lnTo>
                    <a:pt x="211" y="134"/>
                  </a:lnTo>
                  <a:lnTo>
                    <a:pt x="239" y="115"/>
                  </a:lnTo>
                  <a:lnTo>
                    <a:pt x="266" y="95"/>
                  </a:lnTo>
                  <a:lnTo>
                    <a:pt x="293" y="77"/>
                  </a:lnTo>
                  <a:lnTo>
                    <a:pt x="317" y="61"/>
                  </a:lnTo>
                  <a:lnTo>
                    <a:pt x="340" y="47"/>
                  </a:lnTo>
                  <a:lnTo>
                    <a:pt x="361" y="33"/>
                  </a:lnTo>
                  <a:lnTo>
                    <a:pt x="379" y="21"/>
                  </a:lnTo>
                  <a:lnTo>
                    <a:pt x="395" y="13"/>
                  </a:lnTo>
                  <a:lnTo>
                    <a:pt x="406" y="6"/>
                  </a:lnTo>
                  <a:lnTo>
                    <a:pt x="413" y="2"/>
                  </a:lnTo>
                  <a:lnTo>
                    <a:pt x="4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161"/>
            <p:cNvSpPr>
              <a:spLocks/>
            </p:cNvSpPr>
            <p:nvPr/>
          </p:nvSpPr>
          <p:spPr bwMode="auto">
            <a:xfrm>
              <a:off x="9396413" y="5403851"/>
              <a:ext cx="71438" cy="96838"/>
            </a:xfrm>
            <a:custGeom>
              <a:avLst/>
              <a:gdLst>
                <a:gd name="T0" fmla="*/ 413 w 448"/>
                <a:gd name="T1" fmla="*/ 0 h 671"/>
                <a:gd name="T2" fmla="*/ 414 w 448"/>
                <a:gd name="T3" fmla="*/ 4 h 671"/>
                <a:gd name="T4" fmla="*/ 415 w 448"/>
                <a:gd name="T5" fmla="*/ 13 h 671"/>
                <a:gd name="T6" fmla="*/ 418 w 448"/>
                <a:gd name="T7" fmla="*/ 28 h 671"/>
                <a:gd name="T8" fmla="*/ 420 w 448"/>
                <a:gd name="T9" fmla="*/ 48 h 671"/>
                <a:gd name="T10" fmla="*/ 424 w 448"/>
                <a:gd name="T11" fmla="*/ 73 h 671"/>
                <a:gd name="T12" fmla="*/ 427 w 448"/>
                <a:gd name="T13" fmla="*/ 101 h 671"/>
                <a:gd name="T14" fmla="*/ 431 w 448"/>
                <a:gd name="T15" fmla="*/ 132 h 671"/>
                <a:gd name="T16" fmla="*/ 435 w 448"/>
                <a:gd name="T17" fmla="*/ 166 h 671"/>
                <a:gd name="T18" fmla="*/ 438 w 448"/>
                <a:gd name="T19" fmla="*/ 203 h 671"/>
                <a:gd name="T20" fmla="*/ 441 w 448"/>
                <a:gd name="T21" fmla="*/ 240 h 671"/>
                <a:gd name="T22" fmla="*/ 445 w 448"/>
                <a:gd name="T23" fmla="*/ 277 h 671"/>
                <a:gd name="T24" fmla="*/ 447 w 448"/>
                <a:gd name="T25" fmla="*/ 316 h 671"/>
                <a:gd name="T26" fmla="*/ 448 w 448"/>
                <a:gd name="T27" fmla="*/ 353 h 671"/>
                <a:gd name="T28" fmla="*/ 448 w 448"/>
                <a:gd name="T29" fmla="*/ 389 h 671"/>
                <a:gd name="T30" fmla="*/ 447 w 448"/>
                <a:gd name="T31" fmla="*/ 424 h 671"/>
                <a:gd name="T32" fmla="*/ 445 w 448"/>
                <a:gd name="T33" fmla="*/ 456 h 671"/>
                <a:gd name="T34" fmla="*/ 440 w 448"/>
                <a:gd name="T35" fmla="*/ 486 h 671"/>
                <a:gd name="T36" fmla="*/ 434 w 448"/>
                <a:gd name="T37" fmla="*/ 512 h 671"/>
                <a:gd name="T38" fmla="*/ 427 w 448"/>
                <a:gd name="T39" fmla="*/ 533 h 671"/>
                <a:gd name="T40" fmla="*/ 410 w 448"/>
                <a:gd name="T41" fmla="*/ 565 h 671"/>
                <a:gd name="T42" fmla="*/ 390 w 448"/>
                <a:gd name="T43" fmla="*/ 592 h 671"/>
                <a:gd name="T44" fmla="*/ 367 w 448"/>
                <a:gd name="T45" fmla="*/ 617 h 671"/>
                <a:gd name="T46" fmla="*/ 341 w 448"/>
                <a:gd name="T47" fmla="*/ 636 h 671"/>
                <a:gd name="T48" fmla="*/ 313 w 448"/>
                <a:gd name="T49" fmla="*/ 652 h 671"/>
                <a:gd name="T50" fmla="*/ 283 w 448"/>
                <a:gd name="T51" fmla="*/ 663 h 671"/>
                <a:gd name="T52" fmla="*/ 252 w 448"/>
                <a:gd name="T53" fmla="*/ 669 h 671"/>
                <a:gd name="T54" fmla="*/ 220 w 448"/>
                <a:gd name="T55" fmla="*/ 671 h 671"/>
                <a:gd name="T56" fmla="*/ 189 w 448"/>
                <a:gd name="T57" fmla="*/ 668 h 671"/>
                <a:gd name="T58" fmla="*/ 157 w 448"/>
                <a:gd name="T59" fmla="*/ 660 h 671"/>
                <a:gd name="T60" fmla="*/ 127 w 448"/>
                <a:gd name="T61" fmla="*/ 647 h 671"/>
                <a:gd name="T62" fmla="*/ 97 w 448"/>
                <a:gd name="T63" fmla="*/ 629 h 671"/>
                <a:gd name="T64" fmla="*/ 72 w 448"/>
                <a:gd name="T65" fmla="*/ 607 h 671"/>
                <a:gd name="T66" fmla="*/ 50 w 448"/>
                <a:gd name="T67" fmla="*/ 581 h 671"/>
                <a:gd name="T68" fmla="*/ 32 w 448"/>
                <a:gd name="T69" fmla="*/ 554 h 671"/>
                <a:gd name="T70" fmla="*/ 18 w 448"/>
                <a:gd name="T71" fmla="*/ 523 h 671"/>
                <a:gd name="T72" fmla="*/ 8 w 448"/>
                <a:gd name="T73" fmla="*/ 490 h 671"/>
                <a:gd name="T74" fmla="*/ 1 w 448"/>
                <a:gd name="T75" fmla="*/ 457 h 671"/>
                <a:gd name="T76" fmla="*/ 0 w 448"/>
                <a:gd name="T77" fmla="*/ 423 h 671"/>
                <a:gd name="T78" fmla="*/ 2 w 448"/>
                <a:gd name="T79" fmla="*/ 388 h 671"/>
                <a:gd name="T80" fmla="*/ 10 w 448"/>
                <a:gd name="T81" fmla="*/ 354 h 671"/>
                <a:gd name="T82" fmla="*/ 22 w 448"/>
                <a:gd name="T83" fmla="*/ 320 h 671"/>
                <a:gd name="T84" fmla="*/ 32 w 448"/>
                <a:gd name="T85" fmla="*/ 301 h 671"/>
                <a:gd name="T86" fmla="*/ 46 w 448"/>
                <a:gd name="T87" fmla="*/ 282 h 671"/>
                <a:gd name="T88" fmla="*/ 63 w 448"/>
                <a:gd name="T89" fmla="*/ 261 h 671"/>
                <a:gd name="T90" fmla="*/ 83 w 448"/>
                <a:gd name="T91" fmla="*/ 240 h 671"/>
                <a:gd name="T92" fmla="*/ 105 w 448"/>
                <a:gd name="T93" fmla="*/ 219 h 671"/>
                <a:gd name="T94" fmla="*/ 130 w 448"/>
                <a:gd name="T95" fmla="*/ 197 h 671"/>
                <a:gd name="T96" fmla="*/ 156 w 448"/>
                <a:gd name="T97" fmla="*/ 176 h 671"/>
                <a:gd name="T98" fmla="*/ 183 w 448"/>
                <a:gd name="T99" fmla="*/ 154 h 671"/>
                <a:gd name="T100" fmla="*/ 210 w 448"/>
                <a:gd name="T101" fmla="*/ 134 h 671"/>
                <a:gd name="T102" fmla="*/ 238 w 448"/>
                <a:gd name="T103" fmla="*/ 115 h 671"/>
                <a:gd name="T104" fmla="*/ 265 w 448"/>
                <a:gd name="T105" fmla="*/ 95 h 671"/>
                <a:gd name="T106" fmla="*/ 291 w 448"/>
                <a:gd name="T107" fmla="*/ 77 h 671"/>
                <a:gd name="T108" fmla="*/ 316 w 448"/>
                <a:gd name="T109" fmla="*/ 61 h 671"/>
                <a:gd name="T110" fmla="*/ 340 w 448"/>
                <a:gd name="T111" fmla="*/ 47 h 671"/>
                <a:gd name="T112" fmla="*/ 360 w 448"/>
                <a:gd name="T113" fmla="*/ 33 h 671"/>
                <a:gd name="T114" fmla="*/ 378 w 448"/>
                <a:gd name="T115" fmla="*/ 21 h 671"/>
                <a:gd name="T116" fmla="*/ 393 w 448"/>
                <a:gd name="T117" fmla="*/ 13 h 671"/>
                <a:gd name="T118" fmla="*/ 404 w 448"/>
                <a:gd name="T119" fmla="*/ 6 h 671"/>
                <a:gd name="T120" fmla="*/ 411 w 448"/>
                <a:gd name="T121" fmla="*/ 2 h 671"/>
                <a:gd name="T122" fmla="*/ 413 w 448"/>
                <a:gd name="T123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8" h="671">
                  <a:moveTo>
                    <a:pt x="413" y="0"/>
                  </a:moveTo>
                  <a:lnTo>
                    <a:pt x="414" y="4"/>
                  </a:lnTo>
                  <a:lnTo>
                    <a:pt x="415" y="13"/>
                  </a:lnTo>
                  <a:lnTo>
                    <a:pt x="418" y="28"/>
                  </a:lnTo>
                  <a:lnTo>
                    <a:pt x="420" y="48"/>
                  </a:lnTo>
                  <a:lnTo>
                    <a:pt x="424" y="73"/>
                  </a:lnTo>
                  <a:lnTo>
                    <a:pt x="427" y="101"/>
                  </a:lnTo>
                  <a:lnTo>
                    <a:pt x="431" y="132"/>
                  </a:lnTo>
                  <a:lnTo>
                    <a:pt x="435" y="166"/>
                  </a:lnTo>
                  <a:lnTo>
                    <a:pt x="438" y="203"/>
                  </a:lnTo>
                  <a:lnTo>
                    <a:pt x="441" y="240"/>
                  </a:lnTo>
                  <a:lnTo>
                    <a:pt x="445" y="277"/>
                  </a:lnTo>
                  <a:lnTo>
                    <a:pt x="447" y="316"/>
                  </a:lnTo>
                  <a:lnTo>
                    <a:pt x="448" y="353"/>
                  </a:lnTo>
                  <a:lnTo>
                    <a:pt x="448" y="389"/>
                  </a:lnTo>
                  <a:lnTo>
                    <a:pt x="447" y="424"/>
                  </a:lnTo>
                  <a:lnTo>
                    <a:pt x="445" y="456"/>
                  </a:lnTo>
                  <a:lnTo>
                    <a:pt x="440" y="486"/>
                  </a:lnTo>
                  <a:lnTo>
                    <a:pt x="434" y="512"/>
                  </a:lnTo>
                  <a:lnTo>
                    <a:pt x="427" y="533"/>
                  </a:lnTo>
                  <a:lnTo>
                    <a:pt x="410" y="565"/>
                  </a:lnTo>
                  <a:lnTo>
                    <a:pt x="390" y="592"/>
                  </a:lnTo>
                  <a:lnTo>
                    <a:pt x="367" y="617"/>
                  </a:lnTo>
                  <a:lnTo>
                    <a:pt x="341" y="636"/>
                  </a:lnTo>
                  <a:lnTo>
                    <a:pt x="313" y="652"/>
                  </a:lnTo>
                  <a:lnTo>
                    <a:pt x="283" y="663"/>
                  </a:lnTo>
                  <a:lnTo>
                    <a:pt x="252" y="669"/>
                  </a:lnTo>
                  <a:lnTo>
                    <a:pt x="220" y="671"/>
                  </a:lnTo>
                  <a:lnTo>
                    <a:pt x="189" y="668"/>
                  </a:lnTo>
                  <a:lnTo>
                    <a:pt x="157" y="660"/>
                  </a:lnTo>
                  <a:lnTo>
                    <a:pt x="127" y="647"/>
                  </a:lnTo>
                  <a:lnTo>
                    <a:pt x="97" y="629"/>
                  </a:lnTo>
                  <a:lnTo>
                    <a:pt x="72" y="607"/>
                  </a:lnTo>
                  <a:lnTo>
                    <a:pt x="50" y="581"/>
                  </a:lnTo>
                  <a:lnTo>
                    <a:pt x="32" y="554"/>
                  </a:lnTo>
                  <a:lnTo>
                    <a:pt x="18" y="523"/>
                  </a:lnTo>
                  <a:lnTo>
                    <a:pt x="8" y="490"/>
                  </a:lnTo>
                  <a:lnTo>
                    <a:pt x="1" y="457"/>
                  </a:lnTo>
                  <a:lnTo>
                    <a:pt x="0" y="423"/>
                  </a:lnTo>
                  <a:lnTo>
                    <a:pt x="2" y="388"/>
                  </a:lnTo>
                  <a:lnTo>
                    <a:pt x="10" y="354"/>
                  </a:lnTo>
                  <a:lnTo>
                    <a:pt x="22" y="320"/>
                  </a:lnTo>
                  <a:lnTo>
                    <a:pt x="32" y="301"/>
                  </a:lnTo>
                  <a:lnTo>
                    <a:pt x="46" y="282"/>
                  </a:lnTo>
                  <a:lnTo>
                    <a:pt x="63" y="261"/>
                  </a:lnTo>
                  <a:lnTo>
                    <a:pt x="83" y="240"/>
                  </a:lnTo>
                  <a:lnTo>
                    <a:pt x="105" y="219"/>
                  </a:lnTo>
                  <a:lnTo>
                    <a:pt x="130" y="197"/>
                  </a:lnTo>
                  <a:lnTo>
                    <a:pt x="156" y="176"/>
                  </a:lnTo>
                  <a:lnTo>
                    <a:pt x="183" y="154"/>
                  </a:lnTo>
                  <a:lnTo>
                    <a:pt x="210" y="134"/>
                  </a:lnTo>
                  <a:lnTo>
                    <a:pt x="238" y="115"/>
                  </a:lnTo>
                  <a:lnTo>
                    <a:pt x="265" y="95"/>
                  </a:lnTo>
                  <a:lnTo>
                    <a:pt x="291" y="77"/>
                  </a:lnTo>
                  <a:lnTo>
                    <a:pt x="316" y="61"/>
                  </a:lnTo>
                  <a:lnTo>
                    <a:pt x="340" y="47"/>
                  </a:lnTo>
                  <a:lnTo>
                    <a:pt x="360" y="33"/>
                  </a:lnTo>
                  <a:lnTo>
                    <a:pt x="378" y="21"/>
                  </a:lnTo>
                  <a:lnTo>
                    <a:pt x="393" y="13"/>
                  </a:lnTo>
                  <a:lnTo>
                    <a:pt x="404" y="6"/>
                  </a:lnTo>
                  <a:lnTo>
                    <a:pt x="411" y="2"/>
                  </a:lnTo>
                  <a:lnTo>
                    <a:pt x="4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162"/>
            <p:cNvSpPr>
              <a:spLocks noEditPoints="1"/>
            </p:cNvSpPr>
            <p:nvPr/>
          </p:nvSpPr>
          <p:spPr bwMode="auto">
            <a:xfrm>
              <a:off x="9105900" y="5060951"/>
              <a:ext cx="506413" cy="319088"/>
            </a:xfrm>
            <a:custGeom>
              <a:avLst/>
              <a:gdLst>
                <a:gd name="T0" fmla="*/ 1716 w 3195"/>
                <a:gd name="T1" fmla="*/ 284 h 2206"/>
                <a:gd name="T2" fmla="*/ 1733 w 3195"/>
                <a:gd name="T3" fmla="*/ 383 h 2206"/>
                <a:gd name="T4" fmla="*/ 1944 w 3195"/>
                <a:gd name="T5" fmla="*/ 543 h 2206"/>
                <a:gd name="T6" fmla="*/ 2131 w 3195"/>
                <a:gd name="T7" fmla="*/ 709 h 2206"/>
                <a:gd name="T8" fmla="*/ 2372 w 3195"/>
                <a:gd name="T9" fmla="*/ 789 h 2206"/>
                <a:gd name="T10" fmla="*/ 2567 w 3195"/>
                <a:gd name="T11" fmla="*/ 953 h 2206"/>
                <a:gd name="T12" fmla="*/ 2697 w 3195"/>
                <a:gd name="T13" fmla="*/ 1181 h 2206"/>
                <a:gd name="T14" fmla="*/ 2745 w 3195"/>
                <a:gd name="T15" fmla="*/ 1456 h 2206"/>
                <a:gd name="T16" fmla="*/ 2810 w 3195"/>
                <a:gd name="T17" fmla="*/ 1509 h 2206"/>
                <a:gd name="T18" fmla="*/ 2919 w 3195"/>
                <a:gd name="T19" fmla="*/ 1341 h 2206"/>
                <a:gd name="T20" fmla="*/ 2960 w 3195"/>
                <a:gd name="T21" fmla="*/ 1133 h 2206"/>
                <a:gd name="T22" fmla="*/ 2911 w 3195"/>
                <a:gd name="T23" fmla="*/ 908 h 2206"/>
                <a:gd name="T24" fmla="*/ 2783 w 3195"/>
                <a:gd name="T25" fmla="*/ 732 h 2206"/>
                <a:gd name="T26" fmla="*/ 2597 w 3195"/>
                <a:gd name="T27" fmla="*/ 630 h 2206"/>
                <a:gd name="T28" fmla="*/ 2393 w 3195"/>
                <a:gd name="T29" fmla="*/ 555 h 2206"/>
                <a:gd name="T30" fmla="*/ 2243 w 3195"/>
                <a:gd name="T31" fmla="*/ 383 h 2206"/>
                <a:gd name="T32" fmla="*/ 2050 w 3195"/>
                <a:gd name="T33" fmla="*/ 281 h 2206"/>
                <a:gd name="T34" fmla="*/ 1887 w 3195"/>
                <a:gd name="T35" fmla="*/ 0 h 2206"/>
                <a:gd name="T36" fmla="*/ 2143 w 3195"/>
                <a:gd name="T37" fmla="*/ 43 h 2206"/>
                <a:gd name="T38" fmla="*/ 2370 w 3195"/>
                <a:gd name="T39" fmla="*/ 167 h 2206"/>
                <a:gd name="T40" fmla="*/ 2555 w 3195"/>
                <a:gd name="T41" fmla="*/ 362 h 2206"/>
                <a:gd name="T42" fmla="*/ 2793 w 3195"/>
                <a:gd name="T43" fmla="*/ 436 h 2206"/>
                <a:gd name="T44" fmla="*/ 2989 w 3195"/>
                <a:gd name="T45" fmla="*/ 590 h 2206"/>
                <a:gd name="T46" fmla="*/ 3127 w 3195"/>
                <a:gd name="T47" fmla="*/ 805 h 2206"/>
                <a:gd name="T48" fmla="*/ 3192 w 3195"/>
                <a:gd name="T49" fmla="*/ 1064 h 2206"/>
                <a:gd name="T50" fmla="*/ 3170 w 3195"/>
                <a:gd name="T51" fmla="*/ 1338 h 2206"/>
                <a:gd name="T52" fmla="*/ 3065 w 3195"/>
                <a:gd name="T53" fmla="*/ 1579 h 2206"/>
                <a:gd name="T54" fmla="*/ 2894 w 3195"/>
                <a:gd name="T55" fmla="*/ 1766 h 2206"/>
                <a:gd name="T56" fmla="*/ 2674 w 3195"/>
                <a:gd name="T57" fmla="*/ 1880 h 2206"/>
                <a:gd name="T58" fmla="*/ 2494 w 3195"/>
                <a:gd name="T59" fmla="*/ 2034 h 2206"/>
                <a:gd name="T60" fmla="*/ 2293 w 3195"/>
                <a:gd name="T61" fmla="*/ 2160 h 2206"/>
                <a:gd name="T62" fmla="*/ 2056 w 3195"/>
                <a:gd name="T63" fmla="*/ 2206 h 2206"/>
                <a:gd name="T64" fmla="*/ 432 w 3195"/>
                <a:gd name="T65" fmla="*/ 2176 h 2206"/>
                <a:gd name="T66" fmla="*/ 258 w 3195"/>
                <a:gd name="T67" fmla="*/ 2094 h 2206"/>
                <a:gd name="T68" fmla="*/ 133 w 3195"/>
                <a:gd name="T69" fmla="*/ 1961 h 2206"/>
                <a:gd name="T70" fmla="*/ 51 w 3195"/>
                <a:gd name="T71" fmla="*/ 1792 h 2206"/>
                <a:gd name="T72" fmla="*/ 9 w 3195"/>
                <a:gd name="T73" fmla="*/ 1602 h 2206"/>
                <a:gd name="T74" fmla="*/ 3 w 3195"/>
                <a:gd name="T75" fmla="*/ 1389 h 2206"/>
                <a:gd name="T76" fmla="*/ 72 w 3195"/>
                <a:gd name="T77" fmla="*/ 1145 h 2206"/>
                <a:gd name="T78" fmla="*/ 217 w 3195"/>
                <a:gd name="T79" fmla="*/ 954 h 2206"/>
                <a:gd name="T80" fmla="*/ 420 w 3195"/>
                <a:gd name="T81" fmla="*/ 834 h 2206"/>
                <a:gd name="T82" fmla="*/ 604 w 3195"/>
                <a:gd name="T83" fmla="*/ 806 h 2206"/>
                <a:gd name="T84" fmla="*/ 715 w 3195"/>
                <a:gd name="T85" fmla="*/ 629 h 2206"/>
                <a:gd name="T86" fmla="*/ 904 w 3195"/>
                <a:gd name="T87" fmla="*/ 441 h 2206"/>
                <a:gd name="T88" fmla="*/ 1139 w 3195"/>
                <a:gd name="T89" fmla="*/ 325 h 2206"/>
                <a:gd name="T90" fmla="*/ 1362 w 3195"/>
                <a:gd name="T91" fmla="*/ 203 h 2206"/>
                <a:gd name="T92" fmla="*/ 1577 w 3195"/>
                <a:gd name="T93" fmla="*/ 66 h 2206"/>
                <a:gd name="T94" fmla="*/ 1823 w 3195"/>
                <a:gd name="T95" fmla="*/ 3 h 2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95" h="2206">
                  <a:moveTo>
                    <a:pt x="1887" y="257"/>
                  </a:moveTo>
                  <a:lnTo>
                    <a:pt x="1829" y="260"/>
                  </a:lnTo>
                  <a:lnTo>
                    <a:pt x="1772" y="269"/>
                  </a:lnTo>
                  <a:lnTo>
                    <a:pt x="1716" y="284"/>
                  </a:lnTo>
                  <a:lnTo>
                    <a:pt x="1663" y="305"/>
                  </a:lnTo>
                  <a:lnTo>
                    <a:pt x="1612" y="330"/>
                  </a:lnTo>
                  <a:lnTo>
                    <a:pt x="1673" y="355"/>
                  </a:lnTo>
                  <a:lnTo>
                    <a:pt x="1733" y="383"/>
                  </a:lnTo>
                  <a:lnTo>
                    <a:pt x="1790" y="416"/>
                  </a:lnTo>
                  <a:lnTo>
                    <a:pt x="1844" y="454"/>
                  </a:lnTo>
                  <a:lnTo>
                    <a:pt x="1895" y="497"/>
                  </a:lnTo>
                  <a:lnTo>
                    <a:pt x="1944" y="543"/>
                  </a:lnTo>
                  <a:lnTo>
                    <a:pt x="1988" y="594"/>
                  </a:lnTo>
                  <a:lnTo>
                    <a:pt x="2029" y="648"/>
                  </a:lnTo>
                  <a:lnTo>
                    <a:pt x="2067" y="705"/>
                  </a:lnTo>
                  <a:lnTo>
                    <a:pt x="2131" y="709"/>
                  </a:lnTo>
                  <a:lnTo>
                    <a:pt x="2196" y="720"/>
                  </a:lnTo>
                  <a:lnTo>
                    <a:pt x="2257" y="738"/>
                  </a:lnTo>
                  <a:lnTo>
                    <a:pt x="2316" y="761"/>
                  </a:lnTo>
                  <a:lnTo>
                    <a:pt x="2372" y="789"/>
                  </a:lnTo>
                  <a:lnTo>
                    <a:pt x="2427" y="823"/>
                  </a:lnTo>
                  <a:lnTo>
                    <a:pt x="2477" y="862"/>
                  </a:lnTo>
                  <a:lnTo>
                    <a:pt x="2524" y="906"/>
                  </a:lnTo>
                  <a:lnTo>
                    <a:pt x="2567" y="953"/>
                  </a:lnTo>
                  <a:lnTo>
                    <a:pt x="2606" y="1005"/>
                  </a:lnTo>
                  <a:lnTo>
                    <a:pt x="2642" y="1061"/>
                  </a:lnTo>
                  <a:lnTo>
                    <a:pt x="2672" y="1120"/>
                  </a:lnTo>
                  <a:lnTo>
                    <a:pt x="2697" y="1181"/>
                  </a:lnTo>
                  <a:lnTo>
                    <a:pt x="2717" y="1246"/>
                  </a:lnTo>
                  <a:lnTo>
                    <a:pt x="2733" y="1314"/>
                  </a:lnTo>
                  <a:lnTo>
                    <a:pt x="2742" y="1384"/>
                  </a:lnTo>
                  <a:lnTo>
                    <a:pt x="2745" y="1456"/>
                  </a:lnTo>
                  <a:lnTo>
                    <a:pt x="2743" y="1514"/>
                  </a:lnTo>
                  <a:lnTo>
                    <a:pt x="2736" y="1572"/>
                  </a:lnTo>
                  <a:lnTo>
                    <a:pt x="2774" y="1543"/>
                  </a:lnTo>
                  <a:lnTo>
                    <a:pt x="2810" y="1509"/>
                  </a:lnTo>
                  <a:lnTo>
                    <a:pt x="2843" y="1471"/>
                  </a:lnTo>
                  <a:lnTo>
                    <a:pt x="2872" y="1431"/>
                  </a:lnTo>
                  <a:lnTo>
                    <a:pt x="2898" y="1388"/>
                  </a:lnTo>
                  <a:lnTo>
                    <a:pt x="2919" y="1341"/>
                  </a:lnTo>
                  <a:lnTo>
                    <a:pt x="2936" y="1292"/>
                  </a:lnTo>
                  <a:lnTo>
                    <a:pt x="2949" y="1241"/>
                  </a:lnTo>
                  <a:lnTo>
                    <a:pt x="2957" y="1188"/>
                  </a:lnTo>
                  <a:lnTo>
                    <a:pt x="2960" y="1133"/>
                  </a:lnTo>
                  <a:lnTo>
                    <a:pt x="2956" y="1074"/>
                  </a:lnTo>
                  <a:lnTo>
                    <a:pt x="2947" y="1017"/>
                  </a:lnTo>
                  <a:lnTo>
                    <a:pt x="2931" y="961"/>
                  </a:lnTo>
                  <a:lnTo>
                    <a:pt x="2911" y="908"/>
                  </a:lnTo>
                  <a:lnTo>
                    <a:pt x="2886" y="859"/>
                  </a:lnTo>
                  <a:lnTo>
                    <a:pt x="2856" y="812"/>
                  </a:lnTo>
                  <a:lnTo>
                    <a:pt x="2821" y="770"/>
                  </a:lnTo>
                  <a:lnTo>
                    <a:pt x="2783" y="732"/>
                  </a:lnTo>
                  <a:lnTo>
                    <a:pt x="2741" y="698"/>
                  </a:lnTo>
                  <a:lnTo>
                    <a:pt x="2696" y="670"/>
                  </a:lnTo>
                  <a:lnTo>
                    <a:pt x="2648" y="647"/>
                  </a:lnTo>
                  <a:lnTo>
                    <a:pt x="2597" y="630"/>
                  </a:lnTo>
                  <a:lnTo>
                    <a:pt x="2544" y="619"/>
                  </a:lnTo>
                  <a:lnTo>
                    <a:pt x="2489" y="615"/>
                  </a:lnTo>
                  <a:lnTo>
                    <a:pt x="2427" y="614"/>
                  </a:lnTo>
                  <a:lnTo>
                    <a:pt x="2393" y="555"/>
                  </a:lnTo>
                  <a:lnTo>
                    <a:pt x="2360" y="507"/>
                  </a:lnTo>
                  <a:lnTo>
                    <a:pt x="2324" y="461"/>
                  </a:lnTo>
                  <a:lnTo>
                    <a:pt x="2285" y="420"/>
                  </a:lnTo>
                  <a:lnTo>
                    <a:pt x="2243" y="383"/>
                  </a:lnTo>
                  <a:lnTo>
                    <a:pt x="2198" y="350"/>
                  </a:lnTo>
                  <a:lnTo>
                    <a:pt x="2150" y="323"/>
                  </a:lnTo>
                  <a:lnTo>
                    <a:pt x="2101" y="300"/>
                  </a:lnTo>
                  <a:lnTo>
                    <a:pt x="2050" y="281"/>
                  </a:lnTo>
                  <a:lnTo>
                    <a:pt x="1997" y="268"/>
                  </a:lnTo>
                  <a:lnTo>
                    <a:pt x="1943" y="259"/>
                  </a:lnTo>
                  <a:lnTo>
                    <a:pt x="1887" y="257"/>
                  </a:lnTo>
                  <a:close/>
                  <a:moveTo>
                    <a:pt x="1887" y="0"/>
                  </a:moveTo>
                  <a:lnTo>
                    <a:pt x="1953" y="3"/>
                  </a:lnTo>
                  <a:lnTo>
                    <a:pt x="2017" y="11"/>
                  </a:lnTo>
                  <a:lnTo>
                    <a:pt x="2081" y="24"/>
                  </a:lnTo>
                  <a:lnTo>
                    <a:pt x="2143" y="43"/>
                  </a:lnTo>
                  <a:lnTo>
                    <a:pt x="2203" y="67"/>
                  </a:lnTo>
                  <a:lnTo>
                    <a:pt x="2261" y="95"/>
                  </a:lnTo>
                  <a:lnTo>
                    <a:pt x="2317" y="129"/>
                  </a:lnTo>
                  <a:lnTo>
                    <a:pt x="2370" y="167"/>
                  </a:lnTo>
                  <a:lnTo>
                    <a:pt x="2422" y="210"/>
                  </a:lnTo>
                  <a:lnTo>
                    <a:pt x="2469" y="256"/>
                  </a:lnTo>
                  <a:lnTo>
                    <a:pt x="2514" y="307"/>
                  </a:lnTo>
                  <a:lnTo>
                    <a:pt x="2555" y="362"/>
                  </a:lnTo>
                  <a:lnTo>
                    <a:pt x="2618" y="372"/>
                  </a:lnTo>
                  <a:lnTo>
                    <a:pt x="2678" y="387"/>
                  </a:lnTo>
                  <a:lnTo>
                    <a:pt x="2737" y="409"/>
                  </a:lnTo>
                  <a:lnTo>
                    <a:pt x="2793" y="436"/>
                  </a:lnTo>
                  <a:lnTo>
                    <a:pt x="2847" y="468"/>
                  </a:lnTo>
                  <a:lnTo>
                    <a:pt x="2897" y="504"/>
                  </a:lnTo>
                  <a:lnTo>
                    <a:pt x="2945" y="544"/>
                  </a:lnTo>
                  <a:lnTo>
                    <a:pt x="2989" y="590"/>
                  </a:lnTo>
                  <a:lnTo>
                    <a:pt x="3029" y="638"/>
                  </a:lnTo>
                  <a:lnTo>
                    <a:pt x="3066" y="691"/>
                  </a:lnTo>
                  <a:lnTo>
                    <a:pt x="3099" y="747"/>
                  </a:lnTo>
                  <a:lnTo>
                    <a:pt x="3127" y="805"/>
                  </a:lnTo>
                  <a:lnTo>
                    <a:pt x="3150" y="866"/>
                  </a:lnTo>
                  <a:lnTo>
                    <a:pt x="3170" y="930"/>
                  </a:lnTo>
                  <a:lnTo>
                    <a:pt x="3184" y="996"/>
                  </a:lnTo>
                  <a:lnTo>
                    <a:pt x="3192" y="1064"/>
                  </a:lnTo>
                  <a:lnTo>
                    <a:pt x="3195" y="1133"/>
                  </a:lnTo>
                  <a:lnTo>
                    <a:pt x="3192" y="1203"/>
                  </a:lnTo>
                  <a:lnTo>
                    <a:pt x="3183" y="1273"/>
                  </a:lnTo>
                  <a:lnTo>
                    <a:pt x="3170" y="1338"/>
                  </a:lnTo>
                  <a:lnTo>
                    <a:pt x="3150" y="1403"/>
                  </a:lnTo>
                  <a:lnTo>
                    <a:pt x="3126" y="1465"/>
                  </a:lnTo>
                  <a:lnTo>
                    <a:pt x="3098" y="1524"/>
                  </a:lnTo>
                  <a:lnTo>
                    <a:pt x="3065" y="1579"/>
                  </a:lnTo>
                  <a:lnTo>
                    <a:pt x="3027" y="1632"/>
                  </a:lnTo>
                  <a:lnTo>
                    <a:pt x="2987" y="1680"/>
                  </a:lnTo>
                  <a:lnTo>
                    <a:pt x="2943" y="1725"/>
                  </a:lnTo>
                  <a:lnTo>
                    <a:pt x="2894" y="1766"/>
                  </a:lnTo>
                  <a:lnTo>
                    <a:pt x="2844" y="1802"/>
                  </a:lnTo>
                  <a:lnTo>
                    <a:pt x="2789" y="1833"/>
                  </a:lnTo>
                  <a:lnTo>
                    <a:pt x="2733" y="1859"/>
                  </a:lnTo>
                  <a:lnTo>
                    <a:pt x="2674" y="1880"/>
                  </a:lnTo>
                  <a:lnTo>
                    <a:pt x="2613" y="1895"/>
                  </a:lnTo>
                  <a:lnTo>
                    <a:pt x="2577" y="1945"/>
                  </a:lnTo>
                  <a:lnTo>
                    <a:pt x="2537" y="1991"/>
                  </a:lnTo>
                  <a:lnTo>
                    <a:pt x="2494" y="2034"/>
                  </a:lnTo>
                  <a:lnTo>
                    <a:pt x="2448" y="2072"/>
                  </a:lnTo>
                  <a:lnTo>
                    <a:pt x="2399" y="2106"/>
                  </a:lnTo>
                  <a:lnTo>
                    <a:pt x="2347" y="2136"/>
                  </a:lnTo>
                  <a:lnTo>
                    <a:pt x="2293" y="2160"/>
                  </a:lnTo>
                  <a:lnTo>
                    <a:pt x="2236" y="2180"/>
                  </a:lnTo>
                  <a:lnTo>
                    <a:pt x="2178" y="2194"/>
                  </a:lnTo>
                  <a:lnTo>
                    <a:pt x="2117" y="2203"/>
                  </a:lnTo>
                  <a:lnTo>
                    <a:pt x="2056" y="2206"/>
                  </a:lnTo>
                  <a:lnTo>
                    <a:pt x="596" y="2197"/>
                  </a:lnTo>
                  <a:lnTo>
                    <a:pt x="539" y="2195"/>
                  </a:lnTo>
                  <a:lnTo>
                    <a:pt x="483" y="2187"/>
                  </a:lnTo>
                  <a:lnTo>
                    <a:pt x="432" y="2176"/>
                  </a:lnTo>
                  <a:lnTo>
                    <a:pt x="383" y="2161"/>
                  </a:lnTo>
                  <a:lnTo>
                    <a:pt x="339" y="2142"/>
                  </a:lnTo>
                  <a:lnTo>
                    <a:pt x="297" y="2119"/>
                  </a:lnTo>
                  <a:lnTo>
                    <a:pt x="258" y="2094"/>
                  </a:lnTo>
                  <a:lnTo>
                    <a:pt x="223" y="2064"/>
                  </a:lnTo>
                  <a:lnTo>
                    <a:pt x="190" y="2033"/>
                  </a:lnTo>
                  <a:lnTo>
                    <a:pt x="160" y="1997"/>
                  </a:lnTo>
                  <a:lnTo>
                    <a:pt x="133" y="1961"/>
                  </a:lnTo>
                  <a:lnTo>
                    <a:pt x="109" y="1922"/>
                  </a:lnTo>
                  <a:lnTo>
                    <a:pt x="87" y="1880"/>
                  </a:lnTo>
                  <a:lnTo>
                    <a:pt x="68" y="1837"/>
                  </a:lnTo>
                  <a:lnTo>
                    <a:pt x="51" y="1792"/>
                  </a:lnTo>
                  <a:lnTo>
                    <a:pt x="37" y="1746"/>
                  </a:lnTo>
                  <a:lnTo>
                    <a:pt x="25" y="1699"/>
                  </a:lnTo>
                  <a:lnTo>
                    <a:pt x="16" y="1651"/>
                  </a:lnTo>
                  <a:lnTo>
                    <a:pt x="9" y="1602"/>
                  </a:lnTo>
                  <a:lnTo>
                    <a:pt x="4" y="1554"/>
                  </a:lnTo>
                  <a:lnTo>
                    <a:pt x="1" y="1504"/>
                  </a:lnTo>
                  <a:lnTo>
                    <a:pt x="0" y="1456"/>
                  </a:lnTo>
                  <a:lnTo>
                    <a:pt x="3" y="1389"/>
                  </a:lnTo>
                  <a:lnTo>
                    <a:pt x="12" y="1324"/>
                  </a:lnTo>
                  <a:lnTo>
                    <a:pt x="27" y="1262"/>
                  </a:lnTo>
                  <a:lnTo>
                    <a:pt x="46" y="1202"/>
                  </a:lnTo>
                  <a:lnTo>
                    <a:pt x="72" y="1145"/>
                  </a:lnTo>
                  <a:lnTo>
                    <a:pt x="102" y="1092"/>
                  </a:lnTo>
                  <a:lnTo>
                    <a:pt x="136" y="1042"/>
                  </a:lnTo>
                  <a:lnTo>
                    <a:pt x="175" y="996"/>
                  </a:lnTo>
                  <a:lnTo>
                    <a:pt x="217" y="954"/>
                  </a:lnTo>
                  <a:lnTo>
                    <a:pt x="263" y="917"/>
                  </a:lnTo>
                  <a:lnTo>
                    <a:pt x="313" y="884"/>
                  </a:lnTo>
                  <a:lnTo>
                    <a:pt x="364" y="856"/>
                  </a:lnTo>
                  <a:lnTo>
                    <a:pt x="420" y="834"/>
                  </a:lnTo>
                  <a:lnTo>
                    <a:pt x="476" y="819"/>
                  </a:lnTo>
                  <a:lnTo>
                    <a:pt x="536" y="809"/>
                  </a:lnTo>
                  <a:lnTo>
                    <a:pt x="596" y="806"/>
                  </a:lnTo>
                  <a:lnTo>
                    <a:pt x="604" y="806"/>
                  </a:lnTo>
                  <a:lnTo>
                    <a:pt x="613" y="806"/>
                  </a:lnTo>
                  <a:lnTo>
                    <a:pt x="643" y="744"/>
                  </a:lnTo>
                  <a:lnTo>
                    <a:pt x="677" y="685"/>
                  </a:lnTo>
                  <a:lnTo>
                    <a:pt x="715" y="629"/>
                  </a:lnTo>
                  <a:lnTo>
                    <a:pt x="758" y="576"/>
                  </a:lnTo>
                  <a:lnTo>
                    <a:pt x="803" y="527"/>
                  </a:lnTo>
                  <a:lnTo>
                    <a:pt x="852" y="483"/>
                  </a:lnTo>
                  <a:lnTo>
                    <a:pt x="904" y="441"/>
                  </a:lnTo>
                  <a:lnTo>
                    <a:pt x="960" y="405"/>
                  </a:lnTo>
                  <a:lnTo>
                    <a:pt x="1017" y="373"/>
                  </a:lnTo>
                  <a:lnTo>
                    <a:pt x="1077" y="347"/>
                  </a:lnTo>
                  <a:lnTo>
                    <a:pt x="1139" y="325"/>
                  </a:lnTo>
                  <a:lnTo>
                    <a:pt x="1204" y="307"/>
                  </a:lnTo>
                  <a:lnTo>
                    <a:pt x="1270" y="296"/>
                  </a:lnTo>
                  <a:lnTo>
                    <a:pt x="1315" y="248"/>
                  </a:lnTo>
                  <a:lnTo>
                    <a:pt x="1362" y="203"/>
                  </a:lnTo>
                  <a:lnTo>
                    <a:pt x="1413" y="162"/>
                  </a:lnTo>
                  <a:lnTo>
                    <a:pt x="1465" y="126"/>
                  </a:lnTo>
                  <a:lnTo>
                    <a:pt x="1521" y="93"/>
                  </a:lnTo>
                  <a:lnTo>
                    <a:pt x="1577" y="66"/>
                  </a:lnTo>
                  <a:lnTo>
                    <a:pt x="1637" y="43"/>
                  </a:lnTo>
                  <a:lnTo>
                    <a:pt x="1697" y="24"/>
                  </a:lnTo>
                  <a:lnTo>
                    <a:pt x="1760" y="11"/>
                  </a:lnTo>
                  <a:lnTo>
                    <a:pt x="1823" y="3"/>
                  </a:lnTo>
                  <a:lnTo>
                    <a:pt x="18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3" name="Group 842"/>
          <p:cNvGrpSpPr/>
          <p:nvPr/>
        </p:nvGrpSpPr>
        <p:grpSpPr>
          <a:xfrm>
            <a:off x="10014553" y="5070475"/>
            <a:ext cx="573088" cy="412750"/>
            <a:chOff x="9931400" y="5070475"/>
            <a:chExt cx="573088" cy="412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3" name="Freeform 167"/>
            <p:cNvSpPr>
              <a:spLocks/>
            </p:cNvSpPr>
            <p:nvPr/>
          </p:nvSpPr>
          <p:spPr bwMode="auto">
            <a:xfrm>
              <a:off x="9931400" y="5302250"/>
              <a:ext cx="573088" cy="180975"/>
            </a:xfrm>
            <a:custGeom>
              <a:avLst/>
              <a:gdLst>
                <a:gd name="T0" fmla="*/ 2179 w 3253"/>
                <a:gd name="T1" fmla="*/ 13 h 1027"/>
                <a:gd name="T2" fmla="*/ 2312 w 3253"/>
                <a:gd name="T3" fmla="*/ 71 h 1027"/>
                <a:gd name="T4" fmla="*/ 2502 w 3253"/>
                <a:gd name="T5" fmla="*/ 205 h 1027"/>
                <a:gd name="T6" fmla="*/ 2678 w 3253"/>
                <a:gd name="T7" fmla="*/ 358 h 1027"/>
                <a:gd name="T8" fmla="*/ 2832 w 3253"/>
                <a:gd name="T9" fmla="*/ 536 h 1027"/>
                <a:gd name="T10" fmla="*/ 2927 w 3253"/>
                <a:gd name="T11" fmla="*/ 660 h 1027"/>
                <a:gd name="T12" fmla="*/ 3010 w 3253"/>
                <a:gd name="T13" fmla="*/ 757 h 1027"/>
                <a:gd name="T14" fmla="*/ 3092 w 3253"/>
                <a:gd name="T15" fmla="*/ 844 h 1027"/>
                <a:gd name="T16" fmla="*/ 3182 w 3253"/>
                <a:gd name="T17" fmla="*/ 943 h 1027"/>
                <a:gd name="T18" fmla="*/ 2432 w 3253"/>
                <a:gd name="T19" fmla="*/ 1027 h 1027"/>
                <a:gd name="T20" fmla="*/ 2322 w 3253"/>
                <a:gd name="T21" fmla="*/ 879 h 1027"/>
                <a:gd name="T22" fmla="*/ 2189 w 3253"/>
                <a:gd name="T23" fmla="*/ 776 h 1027"/>
                <a:gd name="T24" fmla="*/ 2031 w 3253"/>
                <a:gd name="T25" fmla="*/ 716 h 1027"/>
                <a:gd name="T26" fmla="*/ 1851 w 3253"/>
                <a:gd name="T27" fmla="*/ 697 h 1027"/>
                <a:gd name="T28" fmla="*/ 1525 w 3253"/>
                <a:gd name="T29" fmla="*/ 696 h 1027"/>
                <a:gd name="T30" fmla="*/ 1308 w 3253"/>
                <a:gd name="T31" fmla="*/ 698 h 1027"/>
                <a:gd name="T32" fmla="*/ 1155 w 3253"/>
                <a:gd name="T33" fmla="*/ 666 h 1027"/>
                <a:gd name="T34" fmla="*/ 1025 w 3253"/>
                <a:gd name="T35" fmla="*/ 606 h 1027"/>
                <a:gd name="T36" fmla="*/ 921 w 3253"/>
                <a:gd name="T37" fmla="*/ 576 h 1027"/>
                <a:gd name="T38" fmla="*/ 676 w 3253"/>
                <a:gd name="T39" fmla="*/ 514 h 1027"/>
                <a:gd name="T40" fmla="*/ 419 w 3253"/>
                <a:gd name="T41" fmla="*/ 445 h 1027"/>
                <a:gd name="T42" fmla="*/ 308 w 3253"/>
                <a:gd name="T43" fmla="*/ 413 h 1027"/>
                <a:gd name="T44" fmla="*/ 222 w 3253"/>
                <a:gd name="T45" fmla="*/ 381 h 1027"/>
                <a:gd name="T46" fmla="*/ 139 w 3253"/>
                <a:gd name="T47" fmla="*/ 347 h 1027"/>
                <a:gd name="T48" fmla="*/ 62 w 3253"/>
                <a:gd name="T49" fmla="*/ 317 h 1027"/>
                <a:gd name="T50" fmla="*/ 31 w 3253"/>
                <a:gd name="T51" fmla="*/ 311 h 1027"/>
                <a:gd name="T52" fmla="*/ 8 w 3253"/>
                <a:gd name="T53" fmla="*/ 288 h 1027"/>
                <a:gd name="T54" fmla="*/ 1 w 3253"/>
                <a:gd name="T55" fmla="*/ 236 h 1027"/>
                <a:gd name="T56" fmla="*/ 32 w 3253"/>
                <a:gd name="T57" fmla="*/ 188 h 1027"/>
                <a:gd name="T58" fmla="*/ 82 w 3253"/>
                <a:gd name="T59" fmla="*/ 153 h 1027"/>
                <a:gd name="T60" fmla="*/ 151 w 3253"/>
                <a:gd name="T61" fmla="*/ 145 h 1027"/>
                <a:gd name="T62" fmla="*/ 163 w 3253"/>
                <a:gd name="T63" fmla="*/ 144 h 1027"/>
                <a:gd name="T64" fmla="*/ 211 w 3253"/>
                <a:gd name="T65" fmla="*/ 120 h 1027"/>
                <a:gd name="T66" fmla="*/ 260 w 3253"/>
                <a:gd name="T67" fmla="*/ 108 h 1027"/>
                <a:gd name="T68" fmla="*/ 301 w 3253"/>
                <a:gd name="T69" fmla="*/ 113 h 1027"/>
                <a:gd name="T70" fmla="*/ 350 w 3253"/>
                <a:gd name="T71" fmla="*/ 125 h 1027"/>
                <a:gd name="T72" fmla="*/ 725 w 3253"/>
                <a:gd name="T73" fmla="*/ 174 h 1027"/>
                <a:gd name="T74" fmla="*/ 770 w 3253"/>
                <a:gd name="T75" fmla="*/ 178 h 1027"/>
                <a:gd name="T76" fmla="*/ 848 w 3253"/>
                <a:gd name="T77" fmla="*/ 191 h 1027"/>
                <a:gd name="T78" fmla="*/ 944 w 3253"/>
                <a:gd name="T79" fmla="*/ 208 h 1027"/>
                <a:gd name="T80" fmla="*/ 1045 w 3253"/>
                <a:gd name="T81" fmla="*/ 225 h 1027"/>
                <a:gd name="T82" fmla="*/ 1138 w 3253"/>
                <a:gd name="T83" fmla="*/ 236 h 1027"/>
                <a:gd name="T84" fmla="*/ 1208 w 3253"/>
                <a:gd name="T85" fmla="*/ 238 h 1027"/>
                <a:gd name="T86" fmla="*/ 1242 w 3253"/>
                <a:gd name="T87" fmla="*/ 226 h 1027"/>
                <a:gd name="T88" fmla="*/ 1154 w 3253"/>
                <a:gd name="T89" fmla="*/ 213 h 1027"/>
                <a:gd name="T90" fmla="*/ 1072 w 3253"/>
                <a:gd name="T91" fmla="*/ 182 h 1027"/>
                <a:gd name="T92" fmla="*/ 1007 w 3253"/>
                <a:gd name="T93" fmla="*/ 144 h 1027"/>
                <a:gd name="T94" fmla="*/ 972 w 3253"/>
                <a:gd name="T95" fmla="*/ 110 h 1027"/>
                <a:gd name="T96" fmla="*/ 988 w 3253"/>
                <a:gd name="T97" fmla="*/ 74 h 1027"/>
                <a:gd name="T98" fmla="*/ 1054 w 3253"/>
                <a:gd name="T99" fmla="*/ 35 h 1027"/>
                <a:gd name="T100" fmla="*/ 1176 w 3253"/>
                <a:gd name="T101" fmla="*/ 29 h 1027"/>
                <a:gd name="T102" fmla="*/ 1375 w 3253"/>
                <a:gd name="T103" fmla="*/ 44 h 1027"/>
                <a:gd name="T104" fmla="*/ 1556 w 3253"/>
                <a:gd name="T105" fmla="*/ 86 h 1027"/>
                <a:gd name="T106" fmla="*/ 1706 w 3253"/>
                <a:gd name="T107" fmla="*/ 86 h 1027"/>
                <a:gd name="T108" fmla="*/ 1854 w 3253"/>
                <a:gd name="T109" fmla="*/ 40 h 1027"/>
                <a:gd name="T110" fmla="*/ 1993 w 3253"/>
                <a:gd name="T111" fmla="*/ 5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53" h="1027">
                  <a:moveTo>
                    <a:pt x="2087" y="0"/>
                  </a:moveTo>
                  <a:lnTo>
                    <a:pt x="2133" y="4"/>
                  </a:lnTo>
                  <a:lnTo>
                    <a:pt x="2179" y="13"/>
                  </a:lnTo>
                  <a:lnTo>
                    <a:pt x="2224" y="26"/>
                  </a:lnTo>
                  <a:lnTo>
                    <a:pt x="2269" y="46"/>
                  </a:lnTo>
                  <a:lnTo>
                    <a:pt x="2312" y="71"/>
                  </a:lnTo>
                  <a:lnTo>
                    <a:pt x="2377" y="114"/>
                  </a:lnTo>
                  <a:lnTo>
                    <a:pt x="2440" y="159"/>
                  </a:lnTo>
                  <a:lnTo>
                    <a:pt x="2502" y="205"/>
                  </a:lnTo>
                  <a:lnTo>
                    <a:pt x="2562" y="254"/>
                  </a:lnTo>
                  <a:lnTo>
                    <a:pt x="2621" y="304"/>
                  </a:lnTo>
                  <a:lnTo>
                    <a:pt x="2678" y="358"/>
                  </a:lnTo>
                  <a:lnTo>
                    <a:pt x="2732" y="414"/>
                  </a:lnTo>
                  <a:lnTo>
                    <a:pt x="2783" y="474"/>
                  </a:lnTo>
                  <a:lnTo>
                    <a:pt x="2832" y="536"/>
                  </a:lnTo>
                  <a:lnTo>
                    <a:pt x="2866" y="582"/>
                  </a:lnTo>
                  <a:lnTo>
                    <a:pt x="2897" y="623"/>
                  </a:lnTo>
                  <a:lnTo>
                    <a:pt x="2927" y="660"/>
                  </a:lnTo>
                  <a:lnTo>
                    <a:pt x="2956" y="695"/>
                  </a:lnTo>
                  <a:lnTo>
                    <a:pt x="2983" y="727"/>
                  </a:lnTo>
                  <a:lnTo>
                    <a:pt x="3010" y="757"/>
                  </a:lnTo>
                  <a:lnTo>
                    <a:pt x="3036" y="786"/>
                  </a:lnTo>
                  <a:lnTo>
                    <a:pt x="3064" y="815"/>
                  </a:lnTo>
                  <a:lnTo>
                    <a:pt x="3092" y="844"/>
                  </a:lnTo>
                  <a:lnTo>
                    <a:pt x="3120" y="875"/>
                  </a:lnTo>
                  <a:lnTo>
                    <a:pt x="3150" y="908"/>
                  </a:lnTo>
                  <a:lnTo>
                    <a:pt x="3182" y="943"/>
                  </a:lnTo>
                  <a:lnTo>
                    <a:pt x="3216" y="982"/>
                  </a:lnTo>
                  <a:lnTo>
                    <a:pt x="3253" y="1025"/>
                  </a:lnTo>
                  <a:lnTo>
                    <a:pt x="2432" y="1027"/>
                  </a:lnTo>
                  <a:lnTo>
                    <a:pt x="2398" y="973"/>
                  </a:lnTo>
                  <a:lnTo>
                    <a:pt x="2361" y="923"/>
                  </a:lnTo>
                  <a:lnTo>
                    <a:pt x="2322" y="879"/>
                  </a:lnTo>
                  <a:lnTo>
                    <a:pt x="2280" y="839"/>
                  </a:lnTo>
                  <a:lnTo>
                    <a:pt x="2236" y="805"/>
                  </a:lnTo>
                  <a:lnTo>
                    <a:pt x="2189" y="776"/>
                  </a:lnTo>
                  <a:lnTo>
                    <a:pt x="2139" y="752"/>
                  </a:lnTo>
                  <a:lnTo>
                    <a:pt x="2086" y="732"/>
                  </a:lnTo>
                  <a:lnTo>
                    <a:pt x="2031" y="716"/>
                  </a:lnTo>
                  <a:lnTo>
                    <a:pt x="1974" y="705"/>
                  </a:lnTo>
                  <a:lnTo>
                    <a:pt x="1915" y="699"/>
                  </a:lnTo>
                  <a:lnTo>
                    <a:pt x="1851" y="697"/>
                  </a:lnTo>
                  <a:lnTo>
                    <a:pt x="1743" y="697"/>
                  </a:lnTo>
                  <a:lnTo>
                    <a:pt x="1633" y="696"/>
                  </a:lnTo>
                  <a:lnTo>
                    <a:pt x="1525" y="696"/>
                  </a:lnTo>
                  <a:lnTo>
                    <a:pt x="1415" y="699"/>
                  </a:lnTo>
                  <a:lnTo>
                    <a:pt x="1361" y="700"/>
                  </a:lnTo>
                  <a:lnTo>
                    <a:pt x="1308" y="698"/>
                  </a:lnTo>
                  <a:lnTo>
                    <a:pt x="1256" y="690"/>
                  </a:lnTo>
                  <a:lnTo>
                    <a:pt x="1205" y="680"/>
                  </a:lnTo>
                  <a:lnTo>
                    <a:pt x="1155" y="666"/>
                  </a:lnTo>
                  <a:lnTo>
                    <a:pt x="1106" y="646"/>
                  </a:lnTo>
                  <a:lnTo>
                    <a:pt x="1058" y="621"/>
                  </a:lnTo>
                  <a:lnTo>
                    <a:pt x="1025" y="606"/>
                  </a:lnTo>
                  <a:lnTo>
                    <a:pt x="991" y="593"/>
                  </a:lnTo>
                  <a:lnTo>
                    <a:pt x="956" y="584"/>
                  </a:lnTo>
                  <a:lnTo>
                    <a:pt x="921" y="576"/>
                  </a:lnTo>
                  <a:lnTo>
                    <a:pt x="887" y="568"/>
                  </a:lnTo>
                  <a:lnTo>
                    <a:pt x="781" y="542"/>
                  </a:lnTo>
                  <a:lnTo>
                    <a:pt x="676" y="514"/>
                  </a:lnTo>
                  <a:lnTo>
                    <a:pt x="572" y="485"/>
                  </a:lnTo>
                  <a:lnTo>
                    <a:pt x="466" y="458"/>
                  </a:lnTo>
                  <a:lnTo>
                    <a:pt x="419" y="445"/>
                  </a:lnTo>
                  <a:lnTo>
                    <a:pt x="377" y="434"/>
                  </a:lnTo>
                  <a:lnTo>
                    <a:pt x="341" y="423"/>
                  </a:lnTo>
                  <a:lnTo>
                    <a:pt x="308" y="413"/>
                  </a:lnTo>
                  <a:lnTo>
                    <a:pt x="278" y="403"/>
                  </a:lnTo>
                  <a:lnTo>
                    <a:pt x="250" y="392"/>
                  </a:lnTo>
                  <a:lnTo>
                    <a:pt x="222" y="381"/>
                  </a:lnTo>
                  <a:lnTo>
                    <a:pt x="195" y="371"/>
                  </a:lnTo>
                  <a:lnTo>
                    <a:pt x="168" y="359"/>
                  </a:lnTo>
                  <a:lnTo>
                    <a:pt x="139" y="347"/>
                  </a:lnTo>
                  <a:lnTo>
                    <a:pt x="107" y="334"/>
                  </a:lnTo>
                  <a:lnTo>
                    <a:pt x="73" y="320"/>
                  </a:lnTo>
                  <a:lnTo>
                    <a:pt x="62" y="317"/>
                  </a:lnTo>
                  <a:lnTo>
                    <a:pt x="51" y="315"/>
                  </a:lnTo>
                  <a:lnTo>
                    <a:pt x="41" y="313"/>
                  </a:lnTo>
                  <a:lnTo>
                    <a:pt x="31" y="311"/>
                  </a:lnTo>
                  <a:lnTo>
                    <a:pt x="21" y="306"/>
                  </a:lnTo>
                  <a:lnTo>
                    <a:pt x="13" y="299"/>
                  </a:lnTo>
                  <a:lnTo>
                    <a:pt x="8" y="288"/>
                  </a:lnTo>
                  <a:lnTo>
                    <a:pt x="3" y="270"/>
                  </a:lnTo>
                  <a:lnTo>
                    <a:pt x="0" y="254"/>
                  </a:lnTo>
                  <a:lnTo>
                    <a:pt x="1" y="236"/>
                  </a:lnTo>
                  <a:lnTo>
                    <a:pt x="6" y="220"/>
                  </a:lnTo>
                  <a:lnTo>
                    <a:pt x="16" y="204"/>
                  </a:lnTo>
                  <a:lnTo>
                    <a:pt x="32" y="188"/>
                  </a:lnTo>
                  <a:lnTo>
                    <a:pt x="47" y="173"/>
                  </a:lnTo>
                  <a:lnTo>
                    <a:pt x="63" y="162"/>
                  </a:lnTo>
                  <a:lnTo>
                    <a:pt x="82" y="153"/>
                  </a:lnTo>
                  <a:lnTo>
                    <a:pt x="102" y="148"/>
                  </a:lnTo>
                  <a:lnTo>
                    <a:pt x="125" y="145"/>
                  </a:lnTo>
                  <a:lnTo>
                    <a:pt x="151" y="145"/>
                  </a:lnTo>
                  <a:lnTo>
                    <a:pt x="154" y="145"/>
                  </a:lnTo>
                  <a:lnTo>
                    <a:pt x="159" y="145"/>
                  </a:lnTo>
                  <a:lnTo>
                    <a:pt x="163" y="144"/>
                  </a:lnTo>
                  <a:lnTo>
                    <a:pt x="166" y="143"/>
                  </a:lnTo>
                  <a:lnTo>
                    <a:pt x="190" y="130"/>
                  </a:lnTo>
                  <a:lnTo>
                    <a:pt x="211" y="120"/>
                  </a:lnTo>
                  <a:lnTo>
                    <a:pt x="229" y="113"/>
                  </a:lnTo>
                  <a:lnTo>
                    <a:pt x="245" y="109"/>
                  </a:lnTo>
                  <a:lnTo>
                    <a:pt x="260" y="108"/>
                  </a:lnTo>
                  <a:lnTo>
                    <a:pt x="274" y="108"/>
                  </a:lnTo>
                  <a:lnTo>
                    <a:pt x="287" y="110"/>
                  </a:lnTo>
                  <a:lnTo>
                    <a:pt x="301" y="113"/>
                  </a:lnTo>
                  <a:lnTo>
                    <a:pt x="315" y="117"/>
                  </a:lnTo>
                  <a:lnTo>
                    <a:pt x="331" y="121"/>
                  </a:lnTo>
                  <a:lnTo>
                    <a:pt x="350" y="125"/>
                  </a:lnTo>
                  <a:lnTo>
                    <a:pt x="371" y="129"/>
                  </a:lnTo>
                  <a:lnTo>
                    <a:pt x="397" y="132"/>
                  </a:lnTo>
                  <a:lnTo>
                    <a:pt x="725" y="174"/>
                  </a:lnTo>
                  <a:lnTo>
                    <a:pt x="735" y="174"/>
                  </a:lnTo>
                  <a:lnTo>
                    <a:pt x="751" y="175"/>
                  </a:lnTo>
                  <a:lnTo>
                    <a:pt x="770" y="178"/>
                  </a:lnTo>
                  <a:lnTo>
                    <a:pt x="793" y="181"/>
                  </a:lnTo>
                  <a:lnTo>
                    <a:pt x="819" y="187"/>
                  </a:lnTo>
                  <a:lnTo>
                    <a:pt x="848" y="191"/>
                  </a:lnTo>
                  <a:lnTo>
                    <a:pt x="879" y="197"/>
                  </a:lnTo>
                  <a:lnTo>
                    <a:pt x="911" y="202"/>
                  </a:lnTo>
                  <a:lnTo>
                    <a:pt x="944" y="208"/>
                  </a:lnTo>
                  <a:lnTo>
                    <a:pt x="978" y="214"/>
                  </a:lnTo>
                  <a:lnTo>
                    <a:pt x="1013" y="220"/>
                  </a:lnTo>
                  <a:lnTo>
                    <a:pt x="1045" y="225"/>
                  </a:lnTo>
                  <a:lnTo>
                    <a:pt x="1078" y="230"/>
                  </a:lnTo>
                  <a:lnTo>
                    <a:pt x="1109" y="234"/>
                  </a:lnTo>
                  <a:lnTo>
                    <a:pt x="1138" y="236"/>
                  </a:lnTo>
                  <a:lnTo>
                    <a:pt x="1165" y="238"/>
                  </a:lnTo>
                  <a:lnTo>
                    <a:pt x="1187" y="239"/>
                  </a:lnTo>
                  <a:lnTo>
                    <a:pt x="1208" y="238"/>
                  </a:lnTo>
                  <a:lnTo>
                    <a:pt x="1223" y="236"/>
                  </a:lnTo>
                  <a:lnTo>
                    <a:pt x="1235" y="232"/>
                  </a:lnTo>
                  <a:lnTo>
                    <a:pt x="1242" y="226"/>
                  </a:lnTo>
                  <a:lnTo>
                    <a:pt x="1212" y="224"/>
                  </a:lnTo>
                  <a:lnTo>
                    <a:pt x="1183" y="220"/>
                  </a:lnTo>
                  <a:lnTo>
                    <a:pt x="1154" y="213"/>
                  </a:lnTo>
                  <a:lnTo>
                    <a:pt x="1125" y="204"/>
                  </a:lnTo>
                  <a:lnTo>
                    <a:pt x="1097" y="194"/>
                  </a:lnTo>
                  <a:lnTo>
                    <a:pt x="1072" y="182"/>
                  </a:lnTo>
                  <a:lnTo>
                    <a:pt x="1048" y="170"/>
                  </a:lnTo>
                  <a:lnTo>
                    <a:pt x="1026" y="157"/>
                  </a:lnTo>
                  <a:lnTo>
                    <a:pt x="1007" y="144"/>
                  </a:lnTo>
                  <a:lnTo>
                    <a:pt x="992" y="132"/>
                  </a:lnTo>
                  <a:lnTo>
                    <a:pt x="980" y="120"/>
                  </a:lnTo>
                  <a:lnTo>
                    <a:pt x="972" y="110"/>
                  </a:lnTo>
                  <a:lnTo>
                    <a:pt x="969" y="101"/>
                  </a:lnTo>
                  <a:lnTo>
                    <a:pt x="970" y="94"/>
                  </a:lnTo>
                  <a:lnTo>
                    <a:pt x="988" y="74"/>
                  </a:lnTo>
                  <a:lnTo>
                    <a:pt x="1008" y="57"/>
                  </a:lnTo>
                  <a:lnTo>
                    <a:pt x="1031" y="45"/>
                  </a:lnTo>
                  <a:lnTo>
                    <a:pt x="1054" y="35"/>
                  </a:lnTo>
                  <a:lnTo>
                    <a:pt x="1081" y="30"/>
                  </a:lnTo>
                  <a:lnTo>
                    <a:pt x="1109" y="28"/>
                  </a:lnTo>
                  <a:lnTo>
                    <a:pt x="1176" y="29"/>
                  </a:lnTo>
                  <a:lnTo>
                    <a:pt x="1243" y="31"/>
                  </a:lnTo>
                  <a:lnTo>
                    <a:pt x="1308" y="36"/>
                  </a:lnTo>
                  <a:lnTo>
                    <a:pt x="1375" y="44"/>
                  </a:lnTo>
                  <a:lnTo>
                    <a:pt x="1440" y="56"/>
                  </a:lnTo>
                  <a:lnTo>
                    <a:pt x="1505" y="74"/>
                  </a:lnTo>
                  <a:lnTo>
                    <a:pt x="1556" y="86"/>
                  </a:lnTo>
                  <a:lnTo>
                    <a:pt x="1606" y="92"/>
                  </a:lnTo>
                  <a:lnTo>
                    <a:pt x="1656" y="92"/>
                  </a:lnTo>
                  <a:lnTo>
                    <a:pt x="1706" y="86"/>
                  </a:lnTo>
                  <a:lnTo>
                    <a:pt x="1757" y="75"/>
                  </a:lnTo>
                  <a:lnTo>
                    <a:pt x="1808" y="57"/>
                  </a:lnTo>
                  <a:lnTo>
                    <a:pt x="1854" y="40"/>
                  </a:lnTo>
                  <a:lnTo>
                    <a:pt x="1900" y="25"/>
                  </a:lnTo>
                  <a:lnTo>
                    <a:pt x="1947" y="14"/>
                  </a:lnTo>
                  <a:lnTo>
                    <a:pt x="1993" y="5"/>
                  </a:lnTo>
                  <a:lnTo>
                    <a:pt x="2040" y="0"/>
                  </a:lnTo>
                  <a:lnTo>
                    <a:pt x="20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168"/>
            <p:cNvSpPr>
              <a:spLocks noEditPoints="1"/>
            </p:cNvSpPr>
            <p:nvPr/>
          </p:nvSpPr>
          <p:spPr bwMode="auto">
            <a:xfrm>
              <a:off x="10131425" y="5070475"/>
              <a:ext cx="127000" cy="188912"/>
            </a:xfrm>
            <a:custGeom>
              <a:avLst/>
              <a:gdLst>
                <a:gd name="T0" fmla="*/ 114 w 718"/>
                <a:gd name="T1" fmla="*/ 589 h 1067"/>
                <a:gd name="T2" fmla="*/ 101 w 718"/>
                <a:gd name="T3" fmla="*/ 661 h 1067"/>
                <a:gd name="T4" fmla="*/ 106 w 718"/>
                <a:gd name="T5" fmla="*/ 724 h 1067"/>
                <a:gd name="T6" fmla="*/ 124 w 718"/>
                <a:gd name="T7" fmla="*/ 781 h 1067"/>
                <a:gd name="T8" fmla="*/ 151 w 718"/>
                <a:gd name="T9" fmla="*/ 829 h 1067"/>
                <a:gd name="T10" fmla="*/ 183 w 718"/>
                <a:gd name="T11" fmla="*/ 870 h 1067"/>
                <a:gd name="T12" fmla="*/ 218 w 718"/>
                <a:gd name="T13" fmla="*/ 903 h 1067"/>
                <a:gd name="T14" fmla="*/ 252 w 718"/>
                <a:gd name="T15" fmla="*/ 929 h 1067"/>
                <a:gd name="T16" fmla="*/ 279 w 718"/>
                <a:gd name="T17" fmla="*/ 948 h 1067"/>
                <a:gd name="T18" fmla="*/ 300 w 718"/>
                <a:gd name="T19" fmla="*/ 958 h 1067"/>
                <a:gd name="T20" fmla="*/ 307 w 718"/>
                <a:gd name="T21" fmla="*/ 962 h 1067"/>
                <a:gd name="T22" fmla="*/ 238 w 718"/>
                <a:gd name="T23" fmla="*/ 865 h 1067"/>
                <a:gd name="T24" fmla="*/ 188 w 718"/>
                <a:gd name="T25" fmla="*/ 778 h 1067"/>
                <a:gd name="T26" fmla="*/ 157 w 718"/>
                <a:gd name="T27" fmla="*/ 702 h 1067"/>
                <a:gd name="T28" fmla="*/ 138 w 718"/>
                <a:gd name="T29" fmla="*/ 639 h 1067"/>
                <a:gd name="T30" fmla="*/ 129 w 718"/>
                <a:gd name="T31" fmla="*/ 591 h 1067"/>
                <a:gd name="T32" fmla="*/ 127 w 718"/>
                <a:gd name="T33" fmla="*/ 561 h 1067"/>
                <a:gd name="T34" fmla="*/ 127 w 718"/>
                <a:gd name="T35" fmla="*/ 551 h 1067"/>
                <a:gd name="T36" fmla="*/ 359 w 718"/>
                <a:gd name="T37" fmla="*/ 0 h 1067"/>
                <a:gd name="T38" fmla="*/ 365 w 718"/>
                <a:gd name="T39" fmla="*/ 8 h 1067"/>
                <a:gd name="T40" fmla="*/ 383 w 718"/>
                <a:gd name="T41" fmla="*/ 33 h 1067"/>
                <a:gd name="T42" fmla="*/ 408 w 718"/>
                <a:gd name="T43" fmla="*/ 70 h 1067"/>
                <a:gd name="T44" fmla="*/ 441 w 718"/>
                <a:gd name="T45" fmla="*/ 119 h 1067"/>
                <a:gd name="T46" fmla="*/ 478 w 718"/>
                <a:gd name="T47" fmla="*/ 177 h 1067"/>
                <a:gd name="T48" fmla="*/ 519 w 718"/>
                <a:gd name="T49" fmla="*/ 242 h 1067"/>
                <a:gd name="T50" fmla="*/ 560 w 718"/>
                <a:gd name="T51" fmla="*/ 312 h 1067"/>
                <a:gd name="T52" fmla="*/ 601 w 718"/>
                <a:gd name="T53" fmla="*/ 384 h 1067"/>
                <a:gd name="T54" fmla="*/ 637 w 718"/>
                <a:gd name="T55" fmla="*/ 455 h 1067"/>
                <a:gd name="T56" fmla="*/ 670 w 718"/>
                <a:gd name="T57" fmla="*/ 526 h 1067"/>
                <a:gd name="T58" fmla="*/ 696 w 718"/>
                <a:gd name="T59" fmla="*/ 592 h 1067"/>
                <a:gd name="T60" fmla="*/ 712 w 718"/>
                <a:gd name="T61" fmla="*/ 652 h 1067"/>
                <a:gd name="T62" fmla="*/ 718 w 718"/>
                <a:gd name="T63" fmla="*/ 703 h 1067"/>
                <a:gd name="T64" fmla="*/ 708 w 718"/>
                <a:gd name="T65" fmla="*/ 793 h 1067"/>
                <a:gd name="T66" fmla="*/ 676 w 718"/>
                <a:gd name="T67" fmla="*/ 875 h 1067"/>
                <a:gd name="T68" fmla="*/ 628 w 718"/>
                <a:gd name="T69" fmla="*/ 945 h 1067"/>
                <a:gd name="T70" fmla="*/ 565 w 718"/>
                <a:gd name="T71" fmla="*/ 1002 h 1067"/>
                <a:gd name="T72" fmla="*/ 489 w 718"/>
                <a:gd name="T73" fmla="*/ 1042 h 1067"/>
                <a:gd name="T74" fmla="*/ 404 w 718"/>
                <a:gd name="T75" fmla="*/ 1064 h 1067"/>
                <a:gd name="T76" fmla="*/ 314 w 718"/>
                <a:gd name="T77" fmla="*/ 1064 h 1067"/>
                <a:gd name="T78" fmla="*/ 229 w 718"/>
                <a:gd name="T79" fmla="*/ 1042 h 1067"/>
                <a:gd name="T80" fmla="*/ 155 w 718"/>
                <a:gd name="T81" fmla="*/ 1002 h 1067"/>
                <a:gd name="T82" fmla="*/ 91 w 718"/>
                <a:gd name="T83" fmla="*/ 945 h 1067"/>
                <a:gd name="T84" fmla="*/ 42 w 718"/>
                <a:gd name="T85" fmla="*/ 875 h 1067"/>
                <a:gd name="T86" fmla="*/ 11 w 718"/>
                <a:gd name="T87" fmla="*/ 793 h 1067"/>
                <a:gd name="T88" fmla="*/ 0 w 718"/>
                <a:gd name="T89" fmla="*/ 703 h 1067"/>
                <a:gd name="T90" fmla="*/ 6 w 718"/>
                <a:gd name="T91" fmla="*/ 652 h 1067"/>
                <a:gd name="T92" fmla="*/ 23 w 718"/>
                <a:gd name="T93" fmla="*/ 592 h 1067"/>
                <a:gd name="T94" fmla="*/ 49 w 718"/>
                <a:gd name="T95" fmla="*/ 526 h 1067"/>
                <a:gd name="T96" fmla="*/ 81 w 718"/>
                <a:gd name="T97" fmla="*/ 455 h 1067"/>
                <a:gd name="T98" fmla="*/ 119 w 718"/>
                <a:gd name="T99" fmla="*/ 384 h 1067"/>
                <a:gd name="T100" fmla="*/ 159 w 718"/>
                <a:gd name="T101" fmla="*/ 312 h 1067"/>
                <a:gd name="T102" fmla="*/ 201 w 718"/>
                <a:gd name="T103" fmla="*/ 242 h 1067"/>
                <a:gd name="T104" fmla="*/ 241 w 718"/>
                <a:gd name="T105" fmla="*/ 177 h 1067"/>
                <a:gd name="T106" fmla="*/ 278 w 718"/>
                <a:gd name="T107" fmla="*/ 119 h 1067"/>
                <a:gd name="T108" fmla="*/ 311 w 718"/>
                <a:gd name="T109" fmla="*/ 70 h 1067"/>
                <a:gd name="T110" fmla="*/ 337 w 718"/>
                <a:gd name="T111" fmla="*/ 33 h 1067"/>
                <a:gd name="T112" fmla="*/ 353 w 718"/>
                <a:gd name="T113" fmla="*/ 8 h 1067"/>
                <a:gd name="T114" fmla="*/ 359 w 718"/>
                <a:gd name="T115" fmla="*/ 0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18" h="1067">
                  <a:moveTo>
                    <a:pt x="127" y="551"/>
                  </a:moveTo>
                  <a:lnTo>
                    <a:pt x="114" y="589"/>
                  </a:lnTo>
                  <a:lnTo>
                    <a:pt x="106" y="626"/>
                  </a:lnTo>
                  <a:lnTo>
                    <a:pt x="101" y="661"/>
                  </a:lnTo>
                  <a:lnTo>
                    <a:pt x="101" y="694"/>
                  </a:lnTo>
                  <a:lnTo>
                    <a:pt x="106" y="724"/>
                  </a:lnTo>
                  <a:lnTo>
                    <a:pt x="114" y="754"/>
                  </a:lnTo>
                  <a:lnTo>
                    <a:pt x="124" y="781"/>
                  </a:lnTo>
                  <a:lnTo>
                    <a:pt x="136" y="806"/>
                  </a:lnTo>
                  <a:lnTo>
                    <a:pt x="151" y="829"/>
                  </a:lnTo>
                  <a:lnTo>
                    <a:pt x="166" y="851"/>
                  </a:lnTo>
                  <a:lnTo>
                    <a:pt x="183" y="870"/>
                  </a:lnTo>
                  <a:lnTo>
                    <a:pt x="201" y="888"/>
                  </a:lnTo>
                  <a:lnTo>
                    <a:pt x="218" y="903"/>
                  </a:lnTo>
                  <a:lnTo>
                    <a:pt x="235" y="917"/>
                  </a:lnTo>
                  <a:lnTo>
                    <a:pt x="252" y="929"/>
                  </a:lnTo>
                  <a:lnTo>
                    <a:pt x="266" y="940"/>
                  </a:lnTo>
                  <a:lnTo>
                    <a:pt x="279" y="948"/>
                  </a:lnTo>
                  <a:lnTo>
                    <a:pt x="291" y="954"/>
                  </a:lnTo>
                  <a:lnTo>
                    <a:pt x="300" y="958"/>
                  </a:lnTo>
                  <a:lnTo>
                    <a:pt x="305" y="961"/>
                  </a:lnTo>
                  <a:lnTo>
                    <a:pt x="307" y="962"/>
                  </a:lnTo>
                  <a:lnTo>
                    <a:pt x="269" y="913"/>
                  </a:lnTo>
                  <a:lnTo>
                    <a:pt x="238" y="865"/>
                  </a:lnTo>
                  <a:lnTo>
                    <a:pt x="211" y="821"/>
                  </a:lnTo>
                  <a:lnTo>
                    <a:pt x="188" y="778"/>
                  </a:lnTo>
                  <a:lnTo>
                    <a:pt x="171" y="739"/>
                  </a:lnTo>
                  <a:lnTo>
                    <a:pt x="157" y="702"/>
                  </a:lnTo>
                  <a:lnTo>
                    <a:pt x="145" y="669"/>
                  </a:lnTo>
                  <a:lnTo>
                    <a:pt x="138" y="639"/>
                  </a:lnTo>
                  <a:lnTo>
                    <a:pt x="133" y="613"/>
                  </a:lnTo>
                  <a:lnTo>
                    <a:pt x="129" y="591"/>
                  </a:lnTo>
                  <a:lnTo>
                    <a:pt x="128" y="573"/>
                  </a:lnTo>
                  <a:lnTo>
                    <a:pt x="127" y="561"/>
                  </a:lnTo>
                  <a:lnTo>
                    <a:pt x="127" y="554"/>
                  </a:lnTo>
                  <a:lnTo>
                    <a:pt x="127" y="551"/>
                  </a:lnTo>
                  <a:close/>
                  <a:moveTo>
                    <a:pt x="359" y="0"/>
                  </a:moveTo>
                  <a:lnTo>
                    <a:pt x="359" y="0"/>
                  </a:lnTo>
                  <a:lnTo>
                    <a:pt x="361" y="2"/>
                  </a:lnTo>
                  <a:lnTo>
                    <a:pt x="365" y="8"/>
                  </a:lnTo>
                  <a:lnTo>
                    <a:pt x="373" y="19"/>
                  </a:lnTo>
                  <a:lnTo>
                    <a:pt x="383" y="33"/>
                  </a:lnTo>
                  <a:lnTo>
                    <a:pt x="394" y="50"/>
                  </a:lnTo>
                  <a:lnTo>
                    <a:pt x="408" y="70"/>
                  </a:lnTo>
                  <a:lnTo>
                    <a:pt x="424" y="94"/>
                  </a:lnTo>
                  <a:lnTo>
                    <a:pt x="441" y="119"/>
                  </a:lnTo>
                  <a:lnTo>
                    <a:pt x="458" y="147"/>
                  </a:lnTo>
                  <a:lnTo>
                    <a:pt x="478" y="177"/>
                  </a:lnTo>
                  <a:lnTo>
                    <a:pt x="498" y="209"/>
                  </a:lnTo>
                  <a:lnTo>
                    <a:pt x="519" y="242"/>
                  </a:lnTo>
                  <a:lnTo>
                    <a:pt x="539" y="276"/>
                  </a:lnTo>
                  <a:lnTo>
                    <a:pt x="560" y="312"/>
                  </a:lnTo>
                  <a:lnTo>
                    <a:pt x="580" y="348"/>
                  </a:lnTo>
                  <a:lnTo>
                    <a:pt x="601" y="384"/>
                  </a:lnTo>
                  <a:lnTo>
                    <a:pt x="619" y="420"/>
                  </a:lnTo>
                  <a:lnTo>
                    <a:pt x="637" y="455"/>
                  </a:lnTo>
                  <a:lnTo>
                    <a:pt x="655" y="492"/>
                  </a:lnTo>
                  <a:lnTo>
                    <a:pt x="670" y="526"/>
                  </a:lnTo>
                  <a:lnTo>
                    <a:pt x="683" y="560"/>
                  </a:lnTo>
                  <a:lnTo>
                    <a:pt x="696" y="592"/>
                  </a:lnTo>
                  <a:lnTo>
                    <a:pt x="705" y="623"/>
                  </a:lnTo>
                  <a:lnTo>
                    <a:pt x="712" y="652"/>
                  </a:lnTo>
                  <a:lnTo>
                    <a:pt x="717" y="679"/>
                  </a:lnTo>
                  <a:lnTo>
                    <a:pt x="718" y="703"/>
                  </a:lnTo>
                  <a:lnTo>
                    <a:pt x="716" y="749"/>
                  </a:lnTo>
                  <a:lnTo>
                    <a:pt x="708" y="793"/>
                  </a:lnTo>
                  <a:lnTo>
                    <a:pt x="695" y="835"/>
                  </a:lnTo>
                  <a:lnTo>
                    <a:pt x="676" y="875"/>
                  </a:lnTo>
                  <a:lnTo>
                    <a:pt x="654" y="911"/>
                  </a:lnTo>
                  <a:lnTo>
                    <a:pt x="628" y="945"/>
                  </a:lnTo>
                  <a:lnTo>
                    <a:pt x="598" y="975"/>
                  </a:lnTo>
                  <a:lnTo>
                    <a:pt x="565" y="1002"/>
                  </a:lnTo>
                  <a:lnTo>
                    <a:pt x="528" y="1025"/>
                  </a:lnTo>
                  <a:lnTo>
                    <a:pt x="489" y="1042"/>
                  </a:lnTo>
                  <a:lnTo>
                    <a:pt x="448" y="1056"/>
                  </a:lnTo>
                  <a:lnTo>
                    <a:pt x="404" y="1064"/>
                  </a:lnTo>
                  <a:lnTo>
                    <a:pt x="359" y="1067"/>
                  </a:lnTo>
                  <a:lnTo>
                    <a:pt x="314" y="1064"/>
                  </a:lnTo>
                  <a:lnTo>
                    <a:pt x="271" y="1056"/>
                  </a:lnTo>
                  <a:lnTo>
                    <a:pt x="229" y="1042"/>
                  </a:lnTo>
                  <a:lnTo>
                    <a:pt x="190" y="1025"/>
                  </a:lnTo>
                  <a:lnTo>
                    <a:pt x="155" y="1002"/>
                  </a:lnTo>
                  <a:lnTo>
                    <a:pt x="121" y="975"/>
                  </a:lnTo>
                  <a:lnTo>
                    <a:pt x="91" y="945"/>
                  </a:lnTo>
                  <a:lnTo>
                    <a:pt x="65" y="911"/>
                  </a:lnTo>
                  <a:lnTo>
                    <a:pt x="42" y="875"/>
                  </a:lnTo>
                  <a:lnTo>
                    <a:pt x="25" y="835"/>
                  </a:lnTo>
                  <a:lnTo>
                    <a:pt x="11" y="793"/>
                  </a:lnTo>
                  <a:lnTo>
                    <a:pt x="3" y="749"/>
                  </a:lnTo>
                  <a:lnTo>
                    <a:pt x="0" y="703"/>
                  </a:lnTo>
                  <a:lnTo>
                    <a:pt x="2" y="679"/>
                  </a:lnTo>
                  <a:lnTo>
                    <a:pt x="6" y="652"/>
                  </a:lnTo>
                  <a:lnTo>
                    <a:pt x="14" y="623"/>
                  </a:lnTo>
                  <a:lnTo>
                    <a:pt x="23" y="592"/>
                  </a:lnTo>
                  <a:lnTo>
                    <a:pt x="35" y="560"/>
                  </a:lnTo>
                  <a:lnTo>
                    <a:pt x="49" y="526"/>
                  </a:lnTo>
                  <a:lnTo>
                    <a:pt x="65" y="492"/>
                  </a:lnTo>
                  <a:lnTo>
                    <a:pt x="81" y="455"/>
                  </a:lnTo>
                  <a:lnTo>
                    <a:pt x="99" y="420"/>
                  </a:lnTo>
                  <a:lnTo>
                    <a:pt x="119" y="384"/>
                  </a:lnTo>
                  <a:lnTo>
                    <a:pt x="138" y="348"/>
                  </a:lnTo>
                  <a:lnTo>
                    <a:pt x="159" y="312"/>
                  </a:lnTo>
                  <a:lnTo>
                    <a:pt x="180" y="276"/>
                  </a:lnTo>
                  <a:lnTo>
                    <a:pt x="201" y="242"/>
                  </a:lnTo>
                  <a:lnTo>
                    <a:pt x="221" y="209"/>
                  </a:lnTo>
                  <a:lnTo>
                    <a:pt x="241" y="177"/>
                  </a:lnTo>
                  <a:lnTo>
                    <a:pt x="260" y="147"/>
                  </a:lnTo>
                  <a:lnTo>
                    <a:pt x="278" y="119"/>
                  </a:lnTo>
                  <a:lnTo>
                    <a:pt x="296" y="94"/>
                  </a:lnTo>
                  <a:lnTo>
                    <a:pt x="311" y="70"/>
                  </a:lnTo>
                  <a:lnTo>
                    <a:pt x="324" y="50"/>
                  </a:lnTo>
                  <a:lnTo>
                    <a:pt x="337" y="33"/>
                  </a:lnTo>
                  <a:lnTo>
                    <a:pt x="346" y="19"/>
                  </a:lnTo>
                  <a:lnTo>
                    <a:pt x="353" y="8"/>
                  </a:lnTo>
                  <a:lnTo>
                    <a:pt x="358" y="2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9" name="Freeform 268"/>
          <p:cNvSpPr>
            <a:spLocks/>
          </p:cNvSpPr>
          <p:nvPr/>
        </p:nvSpPr>
        <p:spPr bwMode="auto">
          <a:xfrm>
            <a:off x="10997678" y="5027613"/>
            <a:ext cx="477837" cy="492125"/>
          </a:xfrm>
          <a:custGeom>
            <a:avLst/>
            <a:gdLst>
              <a:gd name="connsiteX0" fmla="*/ 182931 w 477837"/>
              <a:gd name="connsiteY0" fmla="*/ 466725 h 492125"/>
              <a:gd name="connsiteX1" fmla="*/ 182931 w 477837"/>
              <a:gd name="connsiteY1" fmla="*/ 467360 h 492125"/>
              <a:gd name="connsiteX2" fmla="*/ 183227 w 477837"/>
              <a:gd name="connsiteY2" fmla="*/ 468471 h 492125"/>
              <a:gd name="connsiteX3" fmla="*/ 183670 w 477837"/>
              <a:gd name="connsiteY3" fmla="*/ 470059 h 492125"/>
              <a:gd name="connsiteX4" fmla="*/ 184113 w 477837"/>
              <a:gd name="connsiteY4" fmla="*/ 472281 h 492125"/>
              <a:gd name="connsiteX5" fmla="*/ 184851 w 477837"/>
              <a:gd name="connsiteY5" fmla="*/ 474821 h 492125"/>
              <a:gd name="connsiteX6" fmla="*/ 185294 w 477837"/>
              <a:gd name="connsiteY6" fmla="*/ 477361 h 492125"/>
              <a:gd name="connsiteX7" fmla="*/ 185589 w 477837"/>
              <a:gd name="connsiteY7" fmla="*/ 480060 h 492125"/>
              <a:gd name="connsiteX8" fmla="*/ 185737 w 477837"/>
              <a:gd name="connsiteY8" fmla="*/ 482441 h 492125"/>
              <a:gd name="connsiteX9" fmla="*/ 185589 w 477837"/>
              <a:gd name="connsiteY9" fmla="*/ 484505 h 492125"/>
              <a:gd name="connsiteX10" fmla="*/ 185146 w 477837"/>
              <a:gd name="connsiteY10" fmla="*/ 486410 h 492125"/>
              <a:gd name="connsiteX11" fmla="*/ 183817 w 477837"/>
              <a:gd name="connsiteY11" fmla="*/ 488474 h 492125"/>
              <a:gd name="connsiteX12" fmla="*/ 182045 w 477837"/>
              <a:gd name="connsiteY12" fmla="*/ 490220 h 492125"/>
              <a:gd name="connsiteX13" fmla="*/ 179978 w 477837"/>
              <a:gd name="connsiteY13" fmla="*/ 491490 h 492125"/>
              <a:gd name="connsiteX14" fmla="*/ 177615 w 477837"/>
              <a:gd name="connsiteY14" fmla="*/ 492125 h 492125"/>
              <a:gd name="connsiteX15" fmla="*/ 174957 w 477837"/>
              <a:gd name="connsiteY15" fmla="*/ 492125 h 492125"/>
              <a:gd name="connsiteX16" fmla="*/ 172594 w 477837"/>
              <a:gd name="connsiteY16" fmla="*/ 491490 h 492125"/>
              <a:gd name="connsiteX17" fmla="*/ 170231 w 477837"/>
              <a:gd name="connsiteY17" fmla="*/ 490061 h 492125"/>
              <a:gd name="connsiteX18" fmla="*/ 168459 w 477837"/>
              <a:gd name="connsiteY18" fmla="*/ 488315 h 492125"/>
              <a:gd name="connsiteX19" fmla="*/ 167425 w 477837"/>
              <a:gd name="connsiteY19" fmla="*/ 486093 h 492125"/>
              <a:gd name="connsiteX20" fmla="*/ 166687 w 477837"/>
              <a:gd name="connsiteY20" fmla="*/ 483711 h 492125"/>
              <a:gd name="connsiteX21" fmla="*/ 166687 w 477837"/>
              <a:gd name="connsiteY21" fmla="*/ 481171 h 492125"/>
              <a:gd name="connsiteX22" fmla="*/ 167425 w 477837"/>
              <a:gd name="connsiteY22" fmla="*/ 478631 h 492125"/>
              <a:gd name="connsiteX23" fmla="*/ 168311 w 477837"/>
              <a:gd name="connsiteY23" fmla="*/ 477203 h 492125"/>
              <a:gd name="connsiteX24" fmla="*/ 169788 w 477837"/>
              <a:gd name="connsiteY24" fmla="*/ 475615 h 492125"/>
              <a:gd name="connsiteX25" fmla="*/ 171708 w 477837"/>
              <a:gd name="connsiteY25" fmla="*/ 474028 h 492125"/>
              <a:gd name="connsiteX26" fmla="*/ 173628 w 477837"/>
              <a:gd name="connsiteY26" fmla="*/ 472281 h 492125"/>
              <a:gd name="connsiteX27" fmla="*/ 175990 w 477837"/>
              <a:gd name="connsiteY27" fmla="*/ 470853 h 492125"/>
              <a:gd name="connsiteX28" fmla="*/ 178058 w 477837"/>
              <a:gd name="connsiteY28" fmla="*/ 469583 h 492125"/>
              <a:gd name="connsiteX29" fmla="*/ 179978 w 477837"/>
              <a:gd name="connsiteY29" fmla="*/ 468471 h 492125"/>
              <a:gd name="connsiteX30" fmla="*/ 181454 w 477837"/>
              <a:gd name="connsiteY30" fmla="*/ 467678 h 492125"/>
              <a:gd name="connsiteX31" fmla="*/ 182340 w 477837"/>
              <a:gd name="connsiteY31" fmla="*/ 466884 h 492125"/>
              <a:gd name="connsiteX32" fmla="*/ 260702 w 477837"/>
              <a:gd name="connsiteY32" fmla="*/ 423862 h 492125"/>
              <a:gd name="connsiteX33" fmla="*/ 260986 w 477837"/>
              <a:gd name="connsiteY33" fmla="*/ 424346 h 492125"/>
              <a:gd name="connsiteX34" fmla="*/ 261271 w 477837"/>
              <a:gd name="connsiteY34" fmla="*/ 425635 h 492125"/>
              <a:gd name="connsiteX35" fmla="*/ 261697 w 477837"/>
              <a:gd name="connsiteY35" fmla="*/ 427407 h 492125"/>
              <a:gd name="connsiteX36" fmla="*/ 262124 w 477837"/>
              <a:gd name="connsiteY36" fmla="*/ 429663 h 492125"/>
              <a:gd name="connsiteX37" fmla="*/ 262836 w 477837"/>
              <a:gd name="connsiteY37" fmla="*/ 432564 h 492125"/>
              <a:gd name="connsiteX38" fmla="*/ 263405 w 477837"/>
              <a:gd name="connsiteY38" fmla="*/ 435625 h 492125"/>
              <a:gd name="connsiteX39" fmla="*/ 263974 w 477837"/>
              <a:gd name="connsiteY39" fmla="*/ 439009 h 492125"/>
              <a:gd name="connsiteX40" fmla="*/ 264685 w 477837"/>
              <a:gd name="connsiteY40" fmla="*/ 442393 h 492125"/>
              <a:gd name="connsiteX41" fmla="*/ 264970 w 477837"/>
              <a:gd name="connsiteY41" fmla="*/ 445777 h 492125"/>
              <a:gd name="connsiteX42" fmla="*/ 265112 w 477837"/>
              <a:gd name="connsiteY42" fmla="*/ 449161 h 492125"/>
              <a:gd name="connsiteX43" fmla="*/ 265112 w 477837"/>
              <a:gd name="connsiteY43" fmla="*/ 452062 h 492125"/>
              <a:gd name="connsiteX44" fmla="*/ 264970 w 477837"/>
              <a:gd name="connsiteY44" fmla="*/ 454640 h 492125"/>
              <a:gd name="connsiteX45" fmla="*/ 264401 w 477837"/>
              <a:gd name="connsiteY45" fmla="*/ 456896 h 492125"/>
              <a:gd name="connsiteX46" fmla="*/ 262693 w 477837"/>
              <a:gd name="connsiteY46" fmla="*/ 460119 h 492125"/>
              <a:gd name="connsiteX47" fmla="*/ 260275 w 477837"/>
              <a:gd name="connsiteY47" fmla="*/ 462858 h 492125"/>
              <a:gd name="connsiteX48" fmla="*/ 257429 w 477837"/>
              <a:gd name="connsiteY48" fmla="*/ 464953 h 492125"/>
              <a:gd name="connsiteX49" fmla="*/ 254441 w 477837"/>
              <a:gd name="connsiteY49" fmla="*/ 466242 h 492125"/>
              <a:gd name="connsiteX50" fmla="*/ 250885 w 477837"/>
              <a:gd name="connsiteY50" fmla="*/ 466725 h 492125"/>
              <a:gd name="connsiteX51" fmla="*/ 247470 w 477837"/>
              <a:gd name="connsiteY51" fmla="*/ 466564 h 492125"/>
              <a:gd name="connsiteX52" fmla="*/ 244056 w 477837"/>
              <a:gd name="connsiteY52" fmla="*/ 465436 h 492125"/>
              <a:gd name="connsiteX53" fmla="*/ 240925 w 477837"/>
              <a:gd name="connsiteY53" fmla="*/ 463664 h 492125"/>
              <a:gd name="connsiteX54" fmla="*/ 238507 w 477837"/>
              <a:gd name="connsiteY54" fmla="*/ 461247 h 492125"/>
              <a:gd name="connsiteX55" fmla="*/ 236657 w 477837"/>
              <a:gd name="connsiteY55" fmla="*/ 458185 h 492125"/>
              <a:gd name="connsiteX56" fmla="*/ 235377 w 477837"/>
              <a:gd name="connsiteY56" fmla="*/ 454801 h 492125"/>
              <a:gd name="connsiteX57" fmla="*/ 234950 w 477837"/>
              <a:gd name="connsiteY57" fmla="*/ 451417 h 492125"/>
              <a:gd name="connsiteX58" fmla="*/ 235092 w 477837"/>
              <a:gd name="connsiteY58" fmla="*/ 447711 h 492125"/>
              <a:gd name="connsiteX59" fmla="*/ 236088 w 477837"/>
              <a:gd name="connsiteY59" fmla="*/ 444166 h 492125"/>
              <a:gd name="connsiteX60" fmla="*/ 237084 w 477837"/>
              <a:gd name="connsiteY60" fmla="*/ 442071 h 492125"/>
              <a:gd name="connsiteX61" fmla="*/ 238791 w 477837"/>
              <a:gd name="connsiteY61" fmla="*/ 440137 h 492125"/>
              <a:gd name="connsiteX62" fmla="*/ 240783 w 477837"/>
              <a:gd name="connsiteY62" fmla="*/ 438042 h 492125"/>
              <a:gd name="connsiteX63" fmla="*/ 243202 w 477837"/>
              <a:gd name="connsiteY63" fmla="*/ 435787 h 492125"/>
              <a:gd name="connsiteX64" fmla="*/ 245621 w 477837"/>
              <a:gd name="connsiteY64" fmla="*/ 433853 h 492125"/>
              <a:gd name="connsiteX65" fmla="*/ 248324 w 477837"/>
              <a:gd name="connsiteY65" fmla="*/ 431919 h 492125"/>
              <a:gd name="connsiteX66" fmla="*/ 250885 w 477837"/>
              <a:gd name="connsiteY66" fmla="*/ 429986 h 492125"/>
              <a:gd name="connsiteX67" fmla="*/ 253588 w 477837"/>
              <a:gd name="connsiteY67" fmla="*/ 428374 h 492125"/>
              <a:gd name="connsiteX68" fmla="*/ 255864 w 477837"/>
              <a:gd name="connsiteY68" fmla="*/ 426924 h 492125"/>
              <a:gd name="connsiteX69" fmla="*/ 257856 w 477837"/>
              <a:gd name="connsiteY69" fmla="*/ 425796 h 492125"/>
              <a:gd name="connsiteX70" fmla="*/ 259421 w 477837"/>
              <a:gd name="connsiteY70" fmla="*/ 424829 h 492125"/>
              <a:gd name="connsiteX71" fmla="*/ 260417 w 477837"/>
              <a:gd name="connsiteY71" fmla="*/ 424185 h 492125"/>
              <a:gd name="connsiteX72" fmla="*/ 97184 w 477837"/>
              <a:gd name="connsiteY72" fmla="*/ 407987 h 492125"/>
              <a:gd name="connsiteX73" fmla="*/ 97482 w 477837"/>
              <a:gd name="connsiteY73" fmla="*/ 408306 h 492125"/>
              <a:gd name="connsiteX74" fmla="*/ 97780 w 477837"/>
              <a:gd name="connsiteY74" fmla="*/ 409424 h 492125"/>
              <a:gd name="connsiteX75" fmla="*/ 98077 w 477837"/>
              <a:gd name="connsiteY75" fmla="*/ 411182 h 492125"/>
              <a:gd name="connsiteX76" fmla="*/ 98673 w 477837"/>
              <a:gd name="connsiteY76" fmla="*/ 413258 h 492125"/>
              <a:gd name="connsiteX77" fmla="*/ 99268 w 477837"/>
              <a:gd name="connsiteY77" fmla="*/ 415814 h 492125"/>
              <a:gd name="connsiteX78" fmla="*/ 99566 w 477837"/>
              <a:gd name="connsiteY78" fmla="*/ 418370 h 492125"/>
              <a:gd name="connsiteX79" fmla="*/ 99863 w 477837"/>
              <a:gd name="connsiteY79" fmla="*/ 421086 h 492125"/>
              <a:gd name="connsiteX80" fmla="*/ 100012 w 477837"/>
              <a:gd name="connsiteY80" fmla="*/ 423482 h 492125"/>
              <a:gd name="connsiteX81" fmla="*/ 99863 w 477837"/>
              <a:gd name="connsiteY81" fmla="*/ 425719 h 492125"/>
              <a:gd name="connsiteX82" fmla="*/ 99566 w 477837"/>
              <a:gd name="connsiteY82" fmla="*/ 427477 h 492125"/>
              <a:gd name="connsiteX83" fmla="*/ 98226 w 477837"/>
              <a:gd name="connsiteY83" fmla="*/ 429713 h 492125"/>
              <a:gd name="connsiteX84" fmla="*/ 96440 w 477837"/>
              <a:gd name="connsiteY84" fmla="*/ 431470 h 492125"/>
              <a:gd name="connsiteX85" fmla="*/ 94208 w 477837"/>
              <a:gd name="connsiteY85" fmla="*/ 432748 h 492125"/>
              <a:gd name="connsiteX86" fmla="*/ 91826 w 477837"/>
              <a:gd name="connsiteY86" fmla="*/ 433387 h 492125"/>
              <a:gd name="connsiteX87" fmla="*/ 89296 w 477837"/>
              <a:gd name="connsiteY87" fmla="*/ 433387 h 492125"/>
              <a:gd name="connsiteX88" fmla="*/ 86766 w 477837"/>
              <a:gd name="connsiteY88" fmla="*/ 432748 h 492125"/>
              <a:gd name="connsiteX89" fmla="*/ 84534 w 477837"/>
              <a:gd name="connsiteY89" fmla="*/ 431311 h 492125"/>
              <a:gd name="connsiteX90" fmla="*/ 82748 w 477837"/>
              <a:gd name="connsiteY90" fmla="*/ 429553 h 492125"/>
              <a:gd name="connsiteX91" fmla="*/ 81557 w 477837"/>
              <a:gd name="connsiteY91" fmla="*/ 427317 h 492125"/>
              <a:gd name="connsiteX92" fmla="*/ 80962 w 477837"/>
              <a:gd name="connsiteY92" fmla="*/ 424921 h 492125"/>
              <a:gd name="connsiteX93" fmla="*/ 80962 w 477837"/>
              <a:gd name="connsiteY93" fmla="*/ 422364 h 492125"/>
              <a:gd name="connsiteX94" fmla="*/ 81557 w 477837"/>
              <a:gd name="connsiteY94" fmla="*/ 419968 h 492125"/>
              <a:gd name="connsiteX95" fmla="*/ 82599 w 477837"/>
              <a:gd name="connsiteY95" fmla="*/ 418211 h 492125"/>
              <a:gd name="connsiteX96" fmla="*/ 84087 w 477837"/>
              <a:gd name="connsiteY96" fmla="*/ 416613 h 492125"/>
              <a:gd name="connsiteX97" fmla="*/ 86022 w 477837"/>
              <a:gd name="connsiteY97" fmla="*/ 415175 h 492125"/>
              <a:gd name="connsiteX98" fmla="*/ 88106 w 477837"/>
              <a:gd name="connsiteY98" fmla="*/ 413418 h 492125"/>
              <a:gd name="connsiteX99" fmla="*/ 90189 w 477837"/>
              <a:gd name="connsiteY99" fmla="*/ 411980 h 492125"/>
              <a:gd name="connsiteX100" fmla="*/ 92422 w 477837"/>
              <a:gd name="connsiteY100" fmla="*/ 410702 h 492125"/>
              <a:gd name="connsiteX101" fmla="*/ 94357 w 477837"/>
              <a:gd name="connsiteY101" fmla="*/ 409584 h 492125"/>
              <a:gd name="connsiteX102" fmla="*/ 95845 w 477837"/>
              <a:gd name="connsiteY102" fmla="*/ 408626 h 492125"/>
              <a:gd name="connsiteX103" fmla="*/ 96887 w 477837"/>
              <a:gd name="connsiteY103" fmla="*/ 408146 h 492125"/>
              <a:gd name="connsiteX104" fmla="*/ 159468 w 477837"/>
              <a:gd name="connsiteY104" fmla="*/ 395287 h 492125"/>
              <a:gd name="connsiteX105" fmla="*/ 159605 w 477837"/>
              <a:gd name="connsiteY105" fmla="*/ 395604 h 492125"/>
              <a:gd name="connsiteX106" fmla="*/ 159741 w 477837"/>
              <a:gd name="connsiteY106" fmla="*/ 396874 h 492125"/>
              <a:gd name="connsiteX107" fmla="*/ 160151 w 477837"/>
              <a:gd name="connsiteY107" fmla="*/ 398621 h 492125"/>
              <a:gd name="connsiteX108" fmla="*/ 160560 w 477837"/>
              <a:gd name="connsiteY108" fmla="*/ 400684 h 492125"/>
              <a:gd name="connsiteX109" fmla="*/ 161242 w 477837"/>
              <a:gd name="connsiteY109" fmla="*/ 403224 h 492125"/>
              <a:gd name="connsiteX110" fmla="*/ 161515 w 477837"/>
              <a:gd name="connsiteY110" fmla="*/ 405764 h 492125"/>
              <a:gd name="connsiteX111" fmla="*/ 161788 w 477837"/>
              <a:gd name="connsiteY111" fmla="*/ 408463 h 492125"/>
              <a:gd name="connsiteX112" fmla="*/ 161924 w 477837"/>
              <a:gd name="connsiteY112" fmla="*/ 410844 h 492125"/>
              <a:gd name="connsiteX113" fmla="*/ 161788 w 477837"/>
              <a:gd name="connsiteY113" fmla="*/ 412908 h 492125"/>
              <a:gd name="connsiteX114" fmla="*/ 161378 w 477837"/>
              <a:gd name="connsiteY114" fmla="*/ 414813 h 492125"/>
              <a:gd name="connsiteX115" fmla="*/ 160151 w 477837"/>
              <a:gd name="connsiteY115" fmla="*/ 417036 h 492125"/>
              <a:gd name="connsiteX116" fmla="*/ 158513 w 477837"/>
              <a:gd name="connsiteY116" fmla="*/ 418623 h 492125"/>
              <a:gd name="connsiteX117" fmla="*/ 156604 w 477837"/>
              <a:gd name="connsiteY117" fmla="*/ 420052 h 492125"/>
              <a:gd name="connsiteX118" fmla="*/ 154284 w 477837"/>
              <a:gd name="connsiteY118" fmla="*/ 420687 h 492125"/>
              <a:gd name="connsiteX119" fmla="*/ 152102 w 477837"/>
              <a:gd name="connsiteY119" fmla="*/ 420687 h 492125"/>
              <a:gd name="connsiteX120" fmla="*/ 149646 w 477837"/>
              <a:gd name="connsiteY120" fmla="*/ 420052 h 492125"/>
              <a:gd name="connsiteX121" fmla="*/ 147736 w 477837"/>
              <a:gd name="connsiteY121" fmla="*/ 418464 h 492125"/>
              <a:gd name="connsiteX122" fmla="*/ 146099 w 477837"/>
              <a:gd name="connsiteY122" fmla="*/ 416718 h 492125"/>
              <a:gd name="connsiteX123" fmla="*/ 145144 w 477837"/>
              <a:gd name="connsiteY123" fmla="*/ 414654 h 492125"/>
              <a:gd name="connsiteX124" fmla="*/ 144462 w 477837"/>
              <a:gd name="connsiteY124" fmla="*/ 412114 h 492125"/>
              <a:gd name="connsiteX125" fmla="*/ 144462 w 477837"/>
              <a:gd name="connsiteY125" fmla="*/ 409733 h 492125"/>
              <a:gd name="connsiteX126" fmla="*/ 145144 w 477837"/>
              <a:gd name="connsiteY126" fmla="*/ 407193 h 492125"/>
              <a:gd name="connsiteX127" fmla="*/ 145963 w 477837"/>
              <a:gd name="connsiteY127" fmla="*/ 405606 h 492125"/>
              <a:gd name="connsiteX128" fmla="*/ 147327 w 477837"/>
              <a:gd name="connsiteY128" fmla="*/ 404018 h 492125"/>
              <a:gd name="connsiteX129" fmla="*/ 149100 w 477837"/>
              <a:gd name="connsiteY129" fmla="*/ 402431 h 492125"/>
              <a:gd name="connsiteX130" fmla="*/ 150874 w 477837"/>
              <a:gd name="connsiteY130" fmla="*/ 400843 h 492125"/>
              <a:gd name="connsiteX131" fmla="*/ 153057 w 477837"/>
              <a:gd name="connsiteY131" fmla="*/ 399414 h 492125"/>
              <a:gd name="connsiteX132" fmla="*/ 154966 w 477837"/>
              <a:gd name="connsiteY132" fmla="*/ 398144 h 492125"/>
              <a:gd name="connsiteX133" fmla="*/ 156740 w 477837"/>
              <a:gd name="connsiteY133" fmla="*/ 397033 h 492125"/>
              <a:gd name="connsiteX134" fmla="*/ 158104 w 477837"/>
              <a:gd name="connsiteY134" fmla="*/ 396081 h 492125"/>
              <a:gd name="connsiteX135" fmla="*/ 159059 w 477837"/>
              <a:gd name="connsiteY135" fmla="*/ 395446 h 492125"/>
              <a:gd name="connsiteX136" fmla="*/ 254282 w 477837"/>
              <a:gd name="connsiteY136" fmla="*/ 333375 h 492125"/>
              <a:gd name="connsiteX137" fmla="*/ 254432 w 477837"/>
              <a:gd name="connsiteY137" fmla="*/ 333851 h 492125"/>
              <a:gd name="connsiteX138" fmla="*/ 254730 w 477837"/>
              <a:gd name="connsiteY138" fmla="*/ 335121 h 492125"/>
              <a:gd name="connsiteX139" fmla="*/ 255328 w 477837"/>
              <a:gd name="connsiteY139" fmla="*/ 337185 h 492125"/>
              <a:gd name="connsiteX140" fmla="*/ 255925 w 477837"/>
              <a:gd name="connsiteY140" fmla="*/ 339566 h 492125"/>
              <a:gd name="connsiteX141" fmla="*/ 256522 w 477837"/>
              <a:gd name="connsiteY141" fmla="*/ 342582 h 492125"/>
              <a:gd name="connsiteX142" fmla="*/ 257269 w 477837"/>
              <a:gd name="connsiteY142" fmla="*/ 345757 h 492125"/>
              <a:gd name="connsiteX143" fmla="*/ 257866 w 477837"/>
              <a:gd name="connsiteY143" fmla="*/ 349091 h 492125"/>
              <a:gd name="connsiteX144" fmla="*/ 258314 w 477837"/>
              <a:gd name="connsiteY144" fmla="*/ 352425 h 492125"/>
              <a:gd name="connsiteX145" fmla="*/ 258613 w 477837"/>
              <a:gd name="connsiteY145" fmla="*/ 355759 h 492125"/>
              <a:gd name="connsiteX146" fmla="*/ 258762 w 477837"/>
              <a:gd name="connsiteY146" fmla="*/ 358775 h 492125"/>
              <a:gd name="connsiteX147" fmla="*/ 258314 w 477837"/>
              <a:gd name="connsiteY147" fmla="*/ 361633 h 492125"/>
              <a:gd name="connsiteX148" fmla="*/ 257717 w 477837"/>
              <a:gd name="connsiteY148" fmla="*/ 363855 h 492125"/>
              <a:gd name="connsiteX149" fmla="*/ 256074 w 477837"/>
              <a:gd name="connsiteY149" fmla="*/ 366871 h 492125"/>
              <a:gd name="connsiteX150" fmla="*/ 253835 w 477837"/>
              <a:gd name="connsiteY150" fmla="*/ 369411 h 492125"/>
              <a:gd name="connsiteX151" fmla="*/ 250998 w 477837"/>
              <a:gd name="connsiteY151" fmla="*/ 371158 h 492125"/>
              <a:gd name="connsiteX152" fmla="*/ 247862 w 477837"/>
              <a:gd name="connsiteY152" fmla="*/ 372586 h 492125"/>
              <a:gd name="connsiteX153" fmla="*/ 244577 w 477837"/>
              <a:gd name="connsiteY153" fmla="*/ 373063 h 492125"/>
              <a:gd name="connsiteX154" fmla="*/ 241143 w 477837"/>
              <a:gd name="connsiteY154" fmla="*/ 372904 h 492125"/>
              <a:gd name="connsiteX155" fmla="*/ 238007 w 477837"/>
              <a:gd name="connsiteY155" fmla="*/ 371951 h 492125"/>
              <a:gd name="connsiteX156" fmla="*/ 234871 w 477837"/>
              <a:gd name="connsiteY156" fmla="*/ 370046 h 492125"/>
              <a:gd name="connsiteX157" fmla="*/ 232333 w 477837"/>
              <a:gd name="connsiteY157" fmla="*/ 367824 h 492125"/>
              <a:gd name="connsiteX158" fmla="*/ 230392 w 477837"/>
              <a:gd name="connsiteY158" fmla="*/ 365125 h 492125"/>
              <a:gd name="connsiteX159" fmla="*/ 229048 w 477837"/>
              <a:gd name="connsiteY159" fmla="*/ 362109 h 492125"/>
              <a:gd name="connsiteX160" fmla="*/ 228600 w 477837"/>
              <a:gd name="connsiteY160" fmla="*/ 358775 h 492125"/>
              <a:gd name="connsiteX161" fmla="*/ 228749 w 477837"/>
              <a:gd name="connsiteY161" fmla="*/ 355441 h 492125"/>
              <a:gd name="connsiteX162" fmla="*/ 229795 w 477837"/>
              <a:gd name="connsiteY162" fmla="*/ 352107 h 492125"/>
              <a:gd name="connsiteX163" fmla="*/ 230989 w 477837"/>
              <a:gd name="connsiteY163" fmla="*/ 350202 h 492125"/>
              <a:gd name="connsiteX164" fmla="*/ 232333 w 477837"/>
              <a:gd name="connsiteY164" fmla="*/ 348297 h 492125"/>
              <a:gd name="connsiteX165" fmla="*/ 234573 w 477837"/>
              <a:gd name="connsiteY165" fmla="*/ 346234 h 492125"/>
              <a:gd name="connsiteX166" fmla="*/ 236812 w 477837"/>
              <a:gd name="connsiteY166" fmla="*/ 344329 h 492125"/>
              <a:gd name="connsiteX167" fmla="*/ 239201 w 477837"/>
              <a:gd name="connsiteY167" fmla="*/ 342582 h 492125"/>
              <a:gd name="connsiteX168" fmla="*/ 241889 w 477837"/>
              <a:gd name="connsiteY168" fmla="*/ 340677 h 492125"/>
              <a:gd name="connsiteX169" fmla="*/ 244428 w 477837"/>
              <a:gd name="connsiteY169" fmla="*/ 338931 h 492125"/>
              <a:gd name="connsiteX170" fmla="*/ 247115 w 477837"/>
              <a:gd name="connsiteY170" fmla="*/ 337502 h 492125"/>
              <a:gd name="connsiteX171" fmla="*/ 249355 w 477837"/>
              <a:gd name="connsiteY171" fmla="*/ 336074 h 492125"/>
              <a:gd name="connsiteX172" fmla="*/ 251296 w 477837"/>
              <a:gd name="connsiteY172" fmla="*/ 334962 h 492125"/>
              <a:gd name="connsiteX173" fmla="*/ 252789 w 477837"/>
              <a:gd name="connsiteY173" fmla="*/ 334010 h 492125"/>
              <a:gd name="connsiteX174" fmla="*/ 253984 w 477837"/>
              <a:gd name="connsiteY174" fmla="*/ 333534 h 492125"/>
              <a:gd name="connsiteX175" fmla="*/ 183058 w 477837"/>
              <a:gd name="connsiteY175" fmla="*/ 312737 h 492125"/>
              <a:gd name="connsiteX176" fmla="*/ 183058 w 477837"/>
              <a:gd name="connsiteY176" fmla="*/ 313216 h 492125"/>
              <a:gd name="connsiteX177" fmla="*/ 183356 w 477837"/>
              <a:gd name="connsiteY177" fmla="*/ 314334 h 492125"/>
              <a:gd name="connsiteX178" fmla="*/ 183802 w 477837"/>
              <a:gd name="connsiteY178" fmla="*/ 315932 h 492125"/>
              <a:gd name="connsiteX179" fmla="*/ 184249 w 477837"/>
              <a:gd name="connsiteY179" fmla="*/ 318328 h 492125"/>
              <a:gd name="connsiteX180" fmla="*/ 184844 w 477837"/>
              <a:gd name="connsiteY180" fmla="*/ 320724 h 492125"/>
              <a:gd name="connsiteX181" fmla="*/ 185291 w 477837"/>
              <a:gd name="connsiteY181" fmla="*/ 323280 h 492125"/>
              <a:gd name="connsiteX182" fmla="*/ 185588 w 477837"/>
              <a:gd name="connsiteY182" fmla="*/ 325996 h 492125"/>
              <a:gd name="connsiteX183" fmla="*/ 185737 w 477837"/>
              <a:gd name="connsiteY183" fmla="*/ 328392 h 492125"/>
              <a:gd name="connsiteX184" fmla="*/ 185588 w 477837"/>
              <a:gd name="connsiteY184" fmla="*/ 330629 h 492125"/>
              <a:gd name="connsiteX185" fmla="*/ 185142 w 477837"/>
              <a:gd name="connsiteY185" fmla="*/ 332386 h 492125"/>
              <a:gd name="connsiteX186" fmla="*/ 183951 w 477837"/>
              <a:gd name="connsiteY186" fmla="*/ 334622 h 492125"/>
              <a:gd name="connsiteX187" fmla="*/ 182165 w 477837"/>
              <a:gd name="connsiteY187" fmla="*/ 336380 h 492125"/>
              <a:gd name="connsiteX188" fmla="*/ 180082 w 477837"/>
              <a:gd name="connsiteY188" fmla="*/ 337658 h 492125"/>
              <a:gd name="connsiteX189" fmla="*/ 177700 w 477837"/>
              <a:gd name="connsiteY189" fmla="*/ 338137 h 492125"/>
              <a:gd name="connsiteX190" fmla="*/ 175021 w 477837"/>
              <a:gd name="connsiteY190" fmla="*/ 338137 h 492125"/>
              <a:gd name="connsiteX191" fmla="*/ 172640 w 477837"/>
              <a:gd name="connsiteY191" fmla="*/ 337498 h 492125"/>
              <a:gd name="connsiteX192" fmla="*/ 170259 w 477837"/>
              <a:gd name="connsiteY192" fmla="*/ 336220 h 492125"/>
              <a:gd name="connsiteX193" fmla="*/ 168473 w 477837"/>
              <a:gd name="connsiteY193" fmla="*/ 334303 h 492125"/>
              <a:gd name="connsiteX194" fmla="*/ 167431 w 477837"/>
              <a:gd name="connsiteY194" fmla="*/ 332226 h 492125"/>
              <a:gd name="connsiteX195" fmla="*/ 166687 w 477837"/>
              <a:gd name="connsiteY195" fmla="*/ 329670 h 492125"/>
              <a:gd name="connsiteX196" fmla="*/ 166687 w 477837"/>
              <a:gd name="connsiteY196" fmla="*/ 327274 h 492125"/>
              <a:gd name="connsiteX197" fmla="*/ 167431 w 477837"/>
              <a:gd name="connsiteY197" fmla="*/ 324878 h 492125"/>
              <a:gd name="connsiteX198" fmla="*/ 168324 w 477837"/>
              <a:gd name="connsiteY198" fmla="*/ 323120 h 492125"/>
              <a:gd name="connsiteX199" fmla="*/ 169812 w 477837"/>
              <a:gd name="connsiteY199" fmla="*/ 321523 h 492125"/>
              <a:gd name="connsiteX200" fmla="*/ 171747 w 477837"/>
              <a:gd name="connsiteY200" fmla="*/ 319925 h 492125"/>
              <a:gd name="connsiteX201" fmla="*/ 173682 w 477837"/>
              <a:gd name="connsiteY201" fmla="*/ 318488 h 492125"/>
              <a:gd name="connsiteX202" fmla="*/ 176063 w 477837"/>
              <a:gd name="connsiteY202" fmla="*/ 316730 h 492125"/>
              <a:gd name="connsiteX203" fmla="*/ 178147 w 477837"/>
              <a:gd name="connsiteY203" fmla="*/ 315452 h 492125"/>
              <a:gd name="connsiteX204" fmla="*/ 180082 w 477837"/>
              <a:gd name="connsiteY204" fmla="*/ 314334 h 492125"/>
              <a:gd name="connsiteX205" fmla="*/ 181570 w 477837"/>
              <a:gd name="connsiteY205" fmla="*/ 313535 h 492125"/>
              <a:gd name="connsiteX206" fmla="*/ 182463 w 477837"/>
              <a:gd name="connsiteY206" fmla="*/ 312896 h 492125"/>
              <a:gd name="connsiteX207" fmla="*/ 116031 w 477837"/>
              <a:gd name="connsiteY207" fmla="*/ 312737 h 492125"/>
              <a:gd name="connsiteX208" fmla="*/ 116175 w 477837"/>
              <a:gd name="connsiteY208" fmla="*/ 313198 h 492125"/>
              <a:gd name="connsiteX209" fmla="*/ 116608 w 477837"/>
              <a:gd name="connsiteY209" fmla="*/ 314429 h 492125"/>
              <a:gd name="connsiteX210" fmla="*/ 117185 w 477837"/>
              <a:gd name="connsiteY210" fmla="*/ 316275 h 492125"/>
              <a:gd name="connsiteX211" fmla="*/ 117763 w 477837"/>
              <a:gd name="connsiteY211" fmla="*/ 318890 h 492125"/>
              <a:gd name="connsiteX212" fmla="*/ 118340 w 477837"/>
              <a:gd name="connsiteY212" fmla="*/ 321813 h 492125"/>
              <a:gd name="connsiteX213" fmla="*/ 119206 w 477837"/>
              <a:gd name="connsiteY213" fmla="*/ 325043 h 492125"/>
              <a:gd name="connsiteX214" fmla="*/ 119783 w 477837"/>
              <a:gd name="connsiteY214" fmla="*/ 328427 h 492125"/>
              <a:gd name="connsiteX215" fmla="*/ 120216 w 477837"/>
              <a:gd name="connsiteY215" fmla="*/ 331965 h 492125"/>
              <a:gd name="connsiteX216" fmla="*/ 120649 w 477837"/>
              <a:gd name="connsiteY216" fmla="*/ 335196 h 492125"/>
              <a:gd name="connsiteX217" fmla="*/ 120649 w 477837"/>
              <a:gd name="connsiteY217" fmla="*/ 338272 h 492125"/>
              <a:gd name="connsiteX218" fmla="*/ 120216 w 477837"/>
              <a:gd name="connsiteY218" fmla="*/ 341041 h 492125"/>
              <a:gd name="connsiteX219" fmla="*/ 119639 w 477837"/>
              <a:gd name="connsiteY219" fmla="*/ 343349 h 492125"/>
              <a:gd name="connsiteX220" fmla="*/ 117907 w 477837"/>
              <a:gd name="connsiteY220" fmla="*/ 346272 h 492125"/>
              <a:gd name="connsiteX221" fmla="*/ 115742 w 477837"/>
              <a:gd name="connsiteY221" fmla="*/ 348887 h 492125"/>
              <a:gd name="connsiteX222" fmla="*/ 112856 w 477837"/>
              <a:gd name="connsiteY222" fmla="*/ 350733 h 492125"/>
              <a:gd name="connsiteX223" fmla="*/ 109825 w 477837"/>
              <a:gd name="connsiteY223" fmla="*/ 351963 h 492125"/>
              <a:gd name="connsiteX224" fmla="*/ 106362 w 477837"/>
              <a:gd name="connsiteY224" fmla="*/ 352425 h 492125"/>
              <a:gd name="connsiteX225" fmla="*/ 103042 w 477837"/>
              <a:gd name="connsiteY225" fmla="*/ 352271 h 492125"/>
              <a:gd name="connsiteX226" fmla="*/ 99579 w 477837"/>
              <a:gd name="connsiteY226" fmla="*/ 351348 h 492125"/>
              <a:gd name="connsiteX227" fmla="*/ 96548 w 477837"/>
              <a:gd name="connsiteY227" fmla="*/ 349656 h 492125"/>
              <a:gd name="connsiteX228" fmla="*/ 94095 w 477837"/>
              <a:gd name="connsiteY228" fmla="*/ 347348 h 492125"/>
              <a:gd name="connsiteX229" fmla="*/ 92219 w 477837"/>
              <a:gd name="connsiteY229" fmla="*/ 344579 h 492125"/>
              <a:gd name="connsiteX230" fmla="*/ 90920 w 477837"/>
              <a:gd name="connsiteY230" fmla="*/ 341503 h 492125"/>
              <a:gd name="connsiteX231" fmla="*/ 90487 w 477837"/>
              <a:gd name="connsiteY231" fmla="*/ 338119 h 492125"/>
              <a:gd name="connsiteX232" fmla="*/ 90631 w 477837"/>
              <a:gd name="connsiteY232" fmla="*/ 334581 h 492125"/>
              <a:gd name="connsiteX233" fmla="*/ 91497 w 477837"/>
              <a:gd name="connsiteY233" fmla="*/ 331350 h 492125"/>
              <a:gd name="connsiteX234" fmla="*/ 92652 w 477837"/>
              <a:gd name="connsiteY234" fmla="*/ 329350 h 492125"/>
              <a:gd name="connsiteX235" fmla="*/ 94239 w 477837"/>
              <a:gd name="connsiteY235" fmla="*/ 327504 h 492125"/>
              <a:gd name="connsiteX236" fmla="*/ 96260 w 477837"/>
              <a:gd name="connsiteY236" fmla="*/ 325658 h 492125"/>
              <a:gd name="connsiteX237" fmla="*/ 98424 w 477837"/>
              <a:gd name="connsiteY237" fmla="*/ 323659 h 492125"/>
              <a:gd name="connsiteX238" fmla="*/ 101166 w 477837"/>
              <a:gd name="connsiteY238" fmla="*/ 321813 h 492125"/>
              <a:gd name="connsiteX239" fmla="*/ 103620 w 477837"/>
              <a:gd name="connsiteY239" fmla="*/ 319967 h 492125"/>
              <a:gd name="connsiteX240" fmla="*/ 106362 w 477837"/>
              <a:gd name="connsiteY240" fmla="*/ 318275 h 492125"/>
              <a:gd name="connsiteX241" fmla="*/ 108959 w 477837"/>
              <a:gd name="connsiteY241" fmla="*/ 316736 h 492125"/>
              <a:gd name="connsiteX242" fmla="*/ 111268 w 477837"/>
              <a:gd name="connsiteY242" fmla="*/ 315352 h 492125"/>
              <a:gd name="connsiteX243" fmla="*/ 113145 w 477837"/>
              <a:gd name="connsiteY243" fmla="*/ 314275 h 492125"/>
              <a:gd name="connsiteX244" fmla="*/ 114732 w 477837"/>
              <a:gd name="connsiteY244" fmla="*/ 313352 h 492125"/>
              <a:gd name="connsiteX245" fmla="*/ 115742 w 477837"/>
              <a:gd name="connsiteY245" fmla="*/ 312891 h 492125"/>
              <a:gd name="connsiteX246" fmla="*/ 338130 w 477837"/>
              <a:gd name="connsiteY246" fmla="*/ 301625 h 492125"/>
              <a:gd name="connsiteX247" fmla="*/ 338279 w 477837"/>
              <a:gd name="connsiteY247" fmla="*/ 301947 h 492125"/>
              <a:gd name="connsiteX248" fmla="*/ 338726 w 477837"/>
              <a:gd name="connsiteY248" fmla="*/ 303075 h 492125"/>
              <a:gd name="connsiteX249" fmla="*/ 339173 w 477837"/>
              <a:gd name="connsiteY249" fmla="*/ 305170 h 492125"/>
              <a:gd name="connsiteX250" fmla="*/ 339770 w 477837"/>
              <a:gd name="connsiteY250" fmla="*/ 307426 h 492125"/>
              <a:gd name="connsiteX251" fmla="*/ 340515 w 477837"/>
              <a:gd name="connsiteY251" fmla="*/ 310165 h 492125"/>
              <a:gd name="connsiteX252" fmla="*/ 341111 w 477837"/>
              <a:gd name="connsiteY252" fmla="*/ 313227 h 492125"/>
              <a:gd name="connsiteX253" fmla="*/ 341708 w 477837"/>
              <a:gd name="connsiteY253" fmla="*/ 316611 h 492125"/>
              <a:gd name="connsiteX254" fmla="*/ 342304 w 477837"/>
              <a:gd name="connsiteY254" fmla="*/ 319995 h 492125"/>
              <a:gd name="connsiteX255" fmla="*/ 342602 w 477837"/>
              <a:gd name="connsiteY255" fmla="*/ 323540 h 492125"/>
              <a:gd name="connsiteX256" fmla="*/ 342900 w 477837"/>
              <a:gd name="connsiteY256" fmla="*/ 326601 h 492125"/>
              <a:gd name="connsiteX257" fmla="*/ 342900 w 477837"/>
              <a:gd name="connsiteY257" fmla="*/ 329663 h 492125"/>
              <a:gd name="connsiteX258" fmla="*/ 342602 w 477837"/>
              <a:gd name="connsiteY258" fmla="*/ 332241 h 492125"/>
              <a:gd name="connsiteX259" fmla="*/ 342006 w 477837"/>
              <a:gd name="connsiteY259" fmla="*/ 334497 h 492125"/>
              <a:gd name="connsiteX260" fmla="*/ 340068 w 477837"/>
              <a:gd name="connsiteY260" fmla="*/ 337720 h 492125"/>
              <a:gd name="connsiteX261" fmla="*/ 337683 w 477837"/>
              <a:gd name="connsiteY261" fmla="*/ 340459 h 492125"/>
              <a:gd name="connsiteX262" fmla="*/ 334702 w 477837"/>
              <a:gd name="connsiteY262" fmla="*/ 342554 h 492125"/>
              <a:gd name="connsiteX263" fmla="*/ 331422 w 477837"/>
              <a:gd name="connsiteY263" fmla="*/ 343843 h 492125"/>
              <a:gd name="connsiteX264" fmla="*/ 327994 w 477837"/>
              <a:gd name="connsiteY264" fmla="*/ 344488 h 492125"/>
              <a:gd name="connsiteX265" fmla="*/ 324416 w 477837"/>
              <a:gd name="connsiteY265" fmla="*/ 344165 h 492125"/>
              <a:gd name="connsiteX266" fmla="*/ 320690 w 477837"/>
              <a:gd name="connsiteY266" fmla="*/ 343199 h 492125"/>
              <a:gd name="connsiteX267" fmla="*/ 317560 w 477837"/>
              <a:gd name="connsiteY267" fmla="*/ 341265 h 492125"/>
              <a:gd name="connsiteX268" fmla="*/ 315026 w 477837"/>
              <a:gd name="connsiteY268" fmla="*/ 338848 h 492125"/>
              <a:gd name="connsiteX269" fmla="*/ 312939 w 477837"/>
              <a:gd name="connsiteY269" fmla="*/ 335947 h 492125"/>
              <a:gd name="connsiteX270" fmla="*/ 311746 w 477837"/>
              <a:gd name="connsiteY270" fmla="*/ 332563 h 492125"/>
              <a:gd name="connsiteX271" fmla="*/ 311150 w 477837"/>
              <a:gd name="connsiteY271" fmla="*/ 328857 h 492125"/>
              <a:gd name="connsiteX272" fmla="*/ 311299 w 477837"/>
              <a:gd name="connsiteY272" fmla="*/ 325312 h 492125"/>
              <a:gd name="connsiteX273" fmla="*/ 312342 w 477837"/>
              <a:gd name="connsiteY273" fmla="*/ 321606 h 492125"/>
              <a:gd name="connsiteX274" fmla="*/ 313535 w 477837"/>
              <a:gd name="connsiteY274" fmla="*/ 319672 h 492125"/>
              <a:gd name="connsiteX275" fmla="*/ 315175 w 477837"/>
              <a:gd name="connsiteY275" fmla="*/ 317739 h 492125"/>
              <a:gd name="connsiteX276" fmla="*/ 317262 w 477837"/>
              <a:gd name="connsiteY276" fmla="*/ 315483 h 492125"/>
              <a:gd name="connsiteX277" fmla="*/ 319796 w 477837"/>
              <a:gd name="connsiteY277" fmla="*/ 313549 h 492125"/>
              <a:gd name="connsiteX278" fmla="*/ 322479 w 477837"/>
              <a:gd name="connsiteY278" fmla="*/ 311454 h 492125"/>
              <a:gd name="connsiteX279" fmla="*/ 325311 w 477837"/>
              <a:gd name="connsiteY279" fmla="*/ 309359 h 492125"/>
              <a:gd name="connsiteX280" fmla="*/ 327994 w 477837"/>
              <a:gd name="connsiteY280" fmla="*/ 307587 h 492125"/>
              <a:gd name="connsiteX281" fmla="*/ 330677 w 477837"/>
              <a:gd name="connsiteY281" fmla="*/ 305976 h 492125"/>
              <a:gd name="connsiteX282" fmla="*/ 333062 w 477837"/>
              <a:gd name="connsiteY282" fmla="*/ 304364 h 492125"/>
              <a:gd name="connsiteX283" fmla="*/ 335298 w 477837"/>
              <a:gd name="connsiteY283" fmla="*/ 303236 h 492125"/>
              <a:gd name="connsiteX284" fmla="*/ 336938 w 477837"/>
              <a:gd name="connsiteY284" fmla="*/ 302430 h 492125"/>
              <a:gd name="connsiteX285" fmla="*/ 337832 w 477837"/>
              <a:gd name="connsiteY285" fmla="*/ 301786 h 492125"/>
              <a:gd name="connsiteX286" fmla="*/ 273503 w 477837"/>
              <a:gd name="connsiteY286" fmla="*/ 0 h 492125"/>
              <a:gd name="connsiteX287" fmla="*/ 283446 w 477837"/>
              <a:gd name="connsiteY287" fmla="*/ 474 h 492125"/>
              <a:gd name="connsiteX288" fmla="*/ 292956 w 477837"/>
              <a:gd name="connsiteY288" fmla="*/ 2055 h 492125"/>
              <a:gd name="connsiteX289" fmla="*/ 302179 w 477837"/>
              <a:gd name="connsiteY289" fmla="*/ 4268 h 492125"/>
              <a:gd name="connsiteX290" fmla="*/ 311113 w 477837"/>
              <a:gd name="connsiteY290" fmla="*/ 7430 h 492125"/>
              <a:gd name="connsiteX291" fmla="*/ 319615 w 477837"/>
              <a:gd name="connsiteY291" fmla="*/ 11382 h 492125"/>
              <a:gd name="connsiteX292" fmla="*/ 327828 w 477837"/>
              <a:gd name="connsiteY292" fmla="*/ 16124 h 492125"/>
              <a:gd name="connsiteX293" fmla="*/ 335322 w 477837"/>
              <a:gd name="connsiteY293" fmla="*/ 21499 h 492125"/>
              <a:gd name="connsiteX294" fmla="*/ 342239 w 477837"/>
              <a:gd name="connsiteY294" fmla="*/ 27665 h 492125"/>
              <a:gd name="connsiteX295" fmla="*/ 348867 w 477837"/>
              <a:gd name="connsiteY295" fmla="*/ 34304 h 492125"/>
              <a:gd name="connsiteX296" fmla="*/ 354775 w 477837"/>
              <a:gd name="connsiteY296" fmla="*/ 41576 h 492125"/>
              <a:gd name="connsiteX297" fmla="*/ 359963 w 477837"/>
              <a:gd name="connsiteY297" fmla="*/ 49638 h 492125"/>
              <a:gd name="connsiteX298" fmla="*/ 364574 w 477837"/>
              <a:gd name="connsiteY298" fmla="*/ 57859 h 492125"/>
              <a:gd name="connsiteX299" fmla="*/ 368321 w 477837"/>
              <a:gd name="connsiteY299" fmla="*/ 66553 h 492125"/>
              <a:gd name="connsiteX300" fmla="*/ 371923 w 477837"/>
              <a:gd name="connsiteY300" fmla="*/ 66237 h 492125"/>
              <a:gd name="connsiteX301" fmla="*/ 375526 w 477837"/>
              <a:gd name="connsiteY301" fmla="*/ 65921 h 492125"/>
              <a:gd name="connsiteX302" fmla="*/ 385325 w 477837"/>
              <a:gd name="connsiteY302" fmla="*/ 66395 h 492125"/>
              <a:gd name="connsiteX303" fmla="*/ 394979 w 477837"/>
              <a:gd name="connsiteY303" fmla="*/ 67818 h 492125"/>
              <a:gd name="connsiteX304" fmla="*/ 404346 w 477837"/>
              <a:gd name="connsiteY304" fmla="*/ 70031 h 492125"/>
              <a:gd name="connsiteX305" fmla="*/ 413136 w 477837"/>
              <a:gd name="connsiteY305" fmla="*/ 73351 h 492125"/>
              <a:gd name="connsiteX306" fmla="*/ 421638 w 477837"/>
              <a:gd name="connsiteY306" fmla="*/ 77145 h 492125"/>
              <a:gd name="connsiteX307" fmla="*/ 429707 w 477837"/>
              <a:gd name="connsiteY307" fmla="*/ 81887 h 492125"/>
              <a:gd name="connsiteX308" fmla="*/ 437345 w 477837"/>
              <a:gd name="connsiteY308" fmla="*/ 87262 h 492125"/>
              <a:gd name="connsiteX309" fmla="*/ 444550 w 477837"/>
              <a:gd name="connsiteY309" fmla="*/ 93428 h 492125"/>
              <a:gd name="connsiteX310" fmla="*/ 451034 w 477837"/>
              <a:gd name="connsiteY310" fmla="*/ 100067 h 492125"/>
              <a:gd name="connsiteX311" fmla="*/ 456942 w 477837"/>
              <a:gd name="connsiteY311" fmla="*/ 107339 h 492125"/>
              <a:gd name="connsiteX312" fmla="*/ 462130 w 477837"/>
              <a:gd name="connsiteY312" fmla="*/ 115243 h 492125"/>
              <a:gd name="connsiteX313" fmla="*/ 466741 w 477837"/>
              <a:gd name="connsiteY313" fmla="*/ 123622 h 492125"/>
              <a:gd name="connsiteX314" fmla="*/ 470488 w 477837"/>
              <a:gd name="connsiteY314" fmla="*/ 132474 h 492125"/>
              <a:gd name="connsiteX315" fmla="*/ 473658 w 477837"/>
              <a:gd name="connsiteY315" fmla="*/ 141485 h 492125"/>
              <a:gd name="connsiteX316" fmla="*/ 475964 w 477837"/>
              <a:gd name="connsiteY316" fmla="*/ 151128 h 492125"/>
              <a:gd name="connsiteX317" fmla="*/ 477261 w 477837"/>
              <a:gd name="connsiteY317" fmla="*/ 160930 h 492125"/>
              <a:gd name="connsiteX318" fmla="*/ 477837 w 477837"/>
              <a:gd name="connsiteY318" fmla="*/ 171047 h 492125"/>
              <a:gd name="connsiteX319" fmla="*/ 477261 w 477837"/>
              <a:gd name="connsiteY319" fmla="*/ 181164 h 492125"/>
              <a:gd name="connsiteX320" fmla="*/ 475964 w 477837"/>
              <a:gd name="connsiteY320" fmla="*/ 190966 h 492125"/>
              <a:gd name="connsiteX321" fmla="*/ 473658 w 477837"/>
              <a:gd name="connsiteY321" fmla="*/ 200609 h 492125"/>
              <a:gd name="connsiteX322" fmla="*/ 470488 w 477837"/>
              <a:gd name="connsiteY322" fmla="*/ 209778 h 492125"/>
              <a:gd name="connsiteX323" fmla="*/ 466741 w 477837"/>
              <a:gd name="connsiteY323" fmla="*/ 218472 h 492125"/>
              <a:gd name="connsiteX324" fmla="*/ 462130 w 477837"/>
              <a:gd name="connsiteY324" fmla="*/ 226693 h 492125"/>
              <a:gd name="connsiteX325" fmla="*/ 456942 w 477837"/>
              <a:gd name="connsiteY325" fmla="*/ 234597 h 492125"/>
              <a:gd name="connsiteX326" fmla="*/ 451034 w 477837"/>
              <a:gd name="connsiteY326" fmla="*/ 241869 h 492125"/>
              <a:gd name="connsiteX327" fmla="*/ 444550 w 477837"/>
              <a:gd name="connsiteY327" fmla="*/ 248666 h 492125"/>
              <a:gd name="connsiteX328" fmla="*/ 437345 w 477837"/>
              <a:gd name="connsiteY328" fmla="*/ 254674 h 492125"/>
              <a:gd name="connsiteX329" fmla="*/ 429852 w 477837"/>
              <a:gd name="connsiteY329" fmla="*/ 260049 h 492125"/>
              <a:gd name="connsiteX330" fmla="*/ 421638 w 477837"/>
              <a:gd name="connsiteY330" fmla="*/ 264791 h 492125"/>
              <a:gd name="connsiteX331" fmla="*/ 413136 w 477837"/>
              <a:gd name="connsiteY331" fmla="*/ 268743 h 492125"/>
              <a:gd name="connsiteX332" fmla="*/ 404346 w 477837"/>
              <a:gd name="connsiteY332" fmla="*/ 271905 h 492125"/>
              <a:gd name="connsiteX333" fmla="*/ 394979 w 477837"/>
              <a:gd name="connsiteY333" fmla="*/ 274118 h 492125"/>
              <a:gd name="connsiteX334" fmla="*/ 385325 w 477837"/>
              <a:gd name="connsiteY334" fmla="*/ 275699 h 492125"/>
              <a:gd name="connsiteX335" fmla="*/ 375526 w 477837"/>
              <a:gd name="connsiteY335" fmla="*/ 276173 h 492125"/>
              <a:gd name="connsiteX336" fmla="*/ 365727 w 477837"/>
              <a:gd name="connsiteY336" fmla="*/ 275699 h 492125"/>
              <a:gd name="connsiteX337" fmla="*/ 356360 w 477837"/>
              <a:gd name="connsiteY337" fmla="*/ 274118 h 492125"/>
              <a:gd name="connsiteX338" fmla="*/ 347138 w 477837"/>
              <a:gd name="connsiteY338" fmla="*/ 271905 h 492125"/>
              <a:gd name="connsiteX339" fmla="*/ 338348 w 477837"/>
              <a:gd name="connsiteY339" fmla="*/ 268585 h 492125"/>
              <a:gd name="connsiteX340" fmla="*/ 329846 w 477837"/>
              <a:gd name="connsiteY340" fmla="*/ 264633 h 492125"/>
              <a:gd name="connsiteX341" fmla="*/ 321776 w 477837"/>
              <a:gd name="connsiteY341" fmla="*/ 260049 h 492125"/>
              <a:gd name="connsiteX342" fmla="*/ 316012 w 477837"/>
              <a:gd name="connsiteY342" fmla="*/ 267162 h 492125"/>
              <a:gd name="connsiteX343" fmla="*/ 309528 w 477837"/>
              <a:gd name="connsiteY343" fmla="*/ 273960 h 492125"/>
              <a:gd name="connsiteX344" fmla="*/ 302323 w 477837"/>
              <a:gd name="connsiteY344" fmla="*/ 279967 h 492125"/>
              <a:gd name="connsiteX345" fmla="*/ 294829 w 477837"/>
              <a:gd name="connsiteY345" fmla="*/ 285500 h 492125"/>
              <a:gd name="connsiteX346" fmla="*/ 286760 w 477837"/>
              <a:gd name="connsiteY346" fmla="*/ 290243 h 492125"/>
              <a:gd name="connsiteX347" fmla="*/ 278258 w 477837"/>
              <a:gd name="connsiteY347" fmla="*/ 294195 h 492125"/>
              <a:gd name="connsiteX348" fmla="*/ 269468 w 477837"/>
              <a:gd name="connsiteY348" fmla="*/ 297356 h 492125"/>
              <a:gd name="connsiteX349" fmla="*/ 260245 w 477837"/>
              <a:gd name="connsiteY349" fmla="*/ 299728 h 492125"/>
              <a:gd name="connsiteX350" fmla="*/ 250591 w 477837"/>
              <a:gd name="connsiteY350" fmla="*/ 301151 h 492125"/>
              <a:gd name="connsiteX351" fmla="*/ 240792 w 477837"/>
              <a:gd name="connsiteY351" fmla="*/ 301625 h 492125"/>
              <a:gd name="connsiteX352" fmla="*/ 231858 w 477837"/>
              <a:gd name="connsiteY352" fmla="*/ 301151 h 492125"/>
              <a:gd name="connsiteX353" fmla="*/ 223067 w 477837"/>
              <a:gd name="connsiteY353" fmla="*/ 300044 h 492125"/>
              <a:gd name="connsiteX354" fmla="*/ 214566 w 477837"/>
              <a:gd name="connsiteY354" fmla="*/ 297989 h 492125"/>
              <a:gd name="connsiteX355" fmla="*/ 206208 w 477837"/>
              <a:gd name="connsiteY355" fmla="*/ 295301 h 492125"/>
              <a:gd name="connsiteX356" fmla="*/ 198282 w 477837"/>
              <a:gd name="connsiteY356" fmla="*/ 291824 h 492125"/>
              <a:gd name="connsiteX357" fmla="*/ 190645 w 477837"/>
              <a:gd name="connsiteY357" fmla="*/ 287871 h 492125"/>
              <a:gd name="connsiteX358" fmla="*/ 183440 w 477837"/>
              <a:gd name="connsiteY358" fmla="*/ 283287 h 492125"/>
              <a:gd name="connsiteX359" fmla="*/ 176667 w 477837"/>
              <a:gd name="connsiteY359" fmla="*/ 277912 h 492125"/>
              <a:gd name="connsiteX360" fmla="*/ 170327 w 477837"/>
              <a:gd name="connsiteY360" fmla="*/ 272221 h 492125"/>
              <a:gd name="connsiteX361" fmla="*/ 163266 w 477837"/>
              <a:gd name="connsiteY361" fmla="*/ 277122 h 492125"/>
              <a:gd name="connsiteX362" fmla="*/ 155628 w 477837"/>
              <a:gd name="connsiteY362" fmla="*/ 281706 h 492125"/>
              <a:gd name="connsiteX363" fmla="*/ 147703 w 477837"/>
              <a:gd name="connsiteY363" fmla="*/ 285500 h 492125"/>
              <a:gd name="connsiteX364" fmla="*/ 139345 w 477837"/>
              <a:gd name="connsiteY364" fmla="*/ 288820 h 492125"/>
              <a:gd name="connsiteX365" fmla="*/ 130411 w 477837"/>
              <a:gd name="connsiteY365" fmla="*/ 291349 h 492125"/>
              <a:gd name="connsiteX366" fmla="*/ 121333 w 477837"/>
              <a:gd name="connsiteY366" fmla="*/ 293404 h 492125"/>
              <a:gd name="connsiteX367" fmla="*/ 111822 w 477837"/>
              <a:gd name="connsiteY367" fmla="*/ 294511 h 492125"/>
              <a:gd name="connsiteX368" fmla="*/ 102023 w 477837"/>
              <a:gd name="connsiteY368" fmla="*/ 294985 h 492125"/>
              <a:gd name="connsiteX369" fmla="*/ 92224 w 477837"/>
              <a:gd name="connsiteY369" fmla="*/ 294511 h 492125"/>
              <a:gd name="connsiteX370" fmla="*/ 82714 w 477837"/>
              <a:gd name="connsiteY370" fmla="*/ 293404 h 492125"/>
              <a:gd name="connsiteX371" fmla="*/ 73347 w 477837"/>
              <a:gd name="connsiteY371" fmla="*/ 291349 h 492125"/>
              <a:gd name="connsiteX372" fmla="*/ 64557 w 477837"/>
              <a:gd name="connsiteY372" fmla="*/ 288820 h 492125"/>
              <a:gd name="connsiteX373" fmla="*/ 56055 w 477837"/>
              <a:gd name="connsiteY373" fmla="*/ 285500 h 492125"/>
              <a:gd name="connsiteX374" fmla="*/ 47985 w 477837"/>
              <a:gd name="connsiteY374" fmla="*/ 281706 h 492125"/>
              <a:gd name="connsiteX375" fmla="*/ 40348 w 477837"/>
              <a:gd name="connsiteY375" fmla="*/ 277122 h 492125"/>
              <a:gd name="connsiteX376" fmla="*/ 33287 w 477837"/>
              <a:gd name="connsiteY376" fmla="*/ 272063 h 492125"/>
              <a:gd name="connsiteX377" fmla="*/ 26659 w 477837"/>
              <a:gd name="connsiteY377" fmla="*/ 266530 h 492125"/>
              <a:gd name="connsiteX378" fmla="*/ 20750 w 477837"/>
              <a:gd name="connsiteY378" fmla="*/ 260523 h 492125"/>
              <a:gd name="connsiteX379" fmla="*/ 15563 w 477837"/>
              <a:gd name="connsiteY379" fmla="*/ 254041 h 492125"/>
              <a:gd name="connsiteX380" fmla="*/ 11096 w 477837"/>
              <a:gd name="connsiteY380" fmla="*/ 247086 h 492125"/>
              <a:gd name="connsiteX381" fmla="*/ 7061 w 477837"/>
              <a:gd name="connsiteY381" fmla="*/ 239972 h 492125"/>
              <a:gd name="connsiteX382" fmla="*/ 4035 w 477837"/>
              <a:gd name="connsiteY382" fmla="*/ 232226 h 492125"/>
              <a:gd name="connsiteX383" fmla="*/ 1873 w 477837"/>
              <a:gd name="connsiteY383" fmla="*/ 224321 h 492125"/>
              <a:gd name="connsiteX384" fmla="*/ 432 w 477837"/>
              <a:gd name="connsiteY384" fmla="*/ 216259 h 492125"/>
              <a:gd name="connsiteX385" fmla="*/ 0 w 477837"/>
              <a:gd name="connsiteY385" fmla="*/ 207723 h 492125"/>
              <a:gd name="connsiteX386" fmla="*/ 432 w 477837"/>
              <a:gd name="connsiteY386" fmla="*/ 199502 h 492125"/>
              <a:gd name="connsiteX387" fmla="*/ 1729 w 477837"/>
              <a:gd name="connsiteY387" fmla="*/ 191440 h 492125"/>
              <a:gd name="connsiteX388" fmla="*/ 3891 w 477837"/>
              <a:gd name="connsiteY388" fmla="*/ 183694 h 492125"/>
              <a:gd name="connsiteX389" fmla="*/ 6917 w 477837"/>
              <a:gd name="connsiteY389" fmla="*/ 176264 h 492125"/>
              <a:gd name="connsiteX390" fmla="*/ 10663 w 477837"/>
              <a:gd name="connsiteY390" fmla="*/ 169150 h 492125"/>
              <a:gd name="connsiteX391" fmla="*/ 15131 w 477837"/>
              <a:gd name="connsiteY391" fmla="*/ 162352 h 492125"/>
              <a:gd name="connsiteX392" fmla="*/ 20174 w 477837"/>
              <a:gd name="connsiteY392" fmla="*/ 155871 h 492125"/>
              <a:gd name="connsiteX393" fmla="*/ 26082 w 477837"/>
              <a:gd name="connsiteY393" fmla="*/ 149864 h 492125"/>
              <a:gd name="connsiteX394" fmla="*/ 32278 w 477837"/>
              <a:gd name="connsiteY394" fmla="*/ 144489 h 492125"/>
              <a:gd name="connsiteX395" fmla="*/ 39195 w 477837"/>
              <a:gd name="connsiteY395" fmla="*/ 139430 h 492125"/>
              <a:gd name="connsiteX396" fmla="*/ 46689 w 477837"/>
              <a:gd name="connsiteY396" fmla="*/ 135004 h 492125"/>
              <a:gd name="connsiteX397" fmla="*/ 54614 w 477837"/>
              <a:gd name="connsiteY397" fmla="*/ 131052 h 492125"/>
              <a:gd name="connsiteX398" fmla="*/ 62828 w 477837"/>
              <a:gd name="connsiteY398" fmla="*/ 127732 h 492125"/>
              <a:gd name="connsiteX399" fmla="*/ 71618 w 477837"/>
              <a:gd name="connsiteY399" fmla="*/ 125044 h 492125"/>
              <a:gd name="connsiteX400" fmla="*/ 73779 w 477837"/>
              <a:gd name="connsiteY400" fmla="*/ 115718 h 492125"/>
              <a:gd name="connsiteX401" fmla="*/ 76950 w 477837"/>
              <a:gd name="connsiteY401" fmla="*/ 106549 h 492125"/>
              <a:gd name="connsiteX402" fmla="*/ 80696 w 477837"/>
              <a:gd name="connsiteY402" fmla="*/ 98012 h 492125"/>
              <a:gd name="connsiteX403" fmla="*/ 85452 w 477837"/>
              <a:gd name="connsiteY403" fmla="*/ 89634 h 492125"/>
              <a:gd name="connsiteX404" fmla="*/ 90639 w 477837"/>
              <a:gd name="connsiteY404" fmla="*/ 82046 h 492125"/>
              <a:gd name="connsiteX405" fmla="*/ 96547 w 477837"/>
              <a:gd name="connsiteY405" fmla="*/ 74774 h 492125"/>
              <a:gd name="connsiteX406" fmla="*/ 103176 w 477837"/>
              <a:gd name="connsiteY406" fmla="*/ 68292 h 492125"/>
              <a:gd name="connsiteX407" fmla="*/ 110093 w 477837"/>
              <a:gd name="connsiteY407" fmla="*/ 62285 h 492125"/>
              <a:gd name="connsiteX408" fmla="*/ 117730 w 477837"/>
              <a:gd name="connsiteY408" fmla="*/ 56910 h 492125"/>
              <a:gd name="connsiteX409" fmla="*/ 125656 w 477837"/>
              <a:gd name="connsiteY409" fmla="*/ 52168 h 492125"/>
              <a:gd name="connsiteX410" fmla="*/ 134157 w 477837"/>
              <a:gd name="connsiteY410" fmla="*/ 48374 h 492125"/>
              <a:gd name="connsiteX411" fmla="*/ 143092 w 477837"/>
              <a:gd name="connsiteY411" fmla="*/ 45370 h 492125"/>
              <a:gd name="connsiteX412" fmla="*/ 152170 w 477837"/>
              <a:gd name="connsiteY412" fmla="*/ 43157 h 492125"/>
              <a:gd name="connsiteX413" fmla="*/ 161825 w 477837"/>
              <a:gd name="connsiteY413" fmla="*/ 41576 h 492125"/>
              <a:gd name="connsiteX414" fmla="*/ 171624 w 477837"/>
              <a:gd name="connsiteY414" fmla="*/ 41102 h 492125"/>
              <a:gd name="connsiteX415" fmla="*/ 178252 w 477837"/>
              <a:gd name="connsiteY415" fmla="*/ 41418 h 492125"/>
              <a:gd name="connsiteX416" fmla="*/ 184881 w 477837"/>
              <a:gd name="connsiteY416" fmla="*/ 42050 h 492125"/>
              <a:gd name="connsiteX417" fmla="*/ 191509 w 477837"/>
              <a:gd name="connsiteY417" fmla="*/ 43315 h 492125"/>
              <a:gd name="connsiteX418" fmla="*/ 197273 w 477837"/>
              <a:gd name="connsiteY418" fmla="*/ 35569 h 492125"/>
              <a:gd name="connsiteX419" fmla="*/ 203902 w 477837"/>
              <a:gd name="connsiteY419" fmla="*/ 28771 h 492125"/>
              <a:gd name="connsiteX420" fmla="*/ 211107 w 477837"/>
              <a:gd name="connsiteY420" fmla="*/ 22448 h 492125"/>
              <a:gd name="connsiteX421" fmla="*/ 218600 w 477837"/>
              <a:gd name="connsiteY421" fmla="*/ 16757 h 492125"/>
              <a:gd name="connsiteX422" fmla="*/ 226814 w 477837"/>
              <a:gd name="connsiteY422" fmla="*/ 11856 h 492125"/>
              <a:gd name="connsiteX423" fmla="*/ 235316 w 477837"/>
              <a:gd name="connsiteY423" fmla="*/ 7746 h 492125"/>
              <a:gd name="connsiteX424" fmla="*/ 244394 w 477837"/>
              <a:gd name="connsiteY424" fmla="*/ 4426 h 492125"/>
              <a:gd name="connsiteX425" fmla="*/ 253761 w 477837"/>
              <a:gd name="connsiteY425" fmla="*/ 2055 h 492125"/>
              <a:gd name="connsiteX426" fmla="*/ 263560 w 477837"/>
              <a:gd name="connsiteY426" fmla="*/ 474 h 49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</a:cxnLst>
            <a:rect l="l" t="t" r="r" b="b"/>
            <a:pathLst>
              <a:path w="477837" h="492125">
                <a:moveTo>
                  <a:pt x="182931" y="466725"/>
                </a:moveTo>
                <a:lnTo>
                  <a:pt x="182931" y="467360"/>
                </a:lnTo>
                <a:lnTo>
                  <a:pt x="183227" y="468471"/>
                </a:lnTo>
                <a:lnTo>
                  <a:pt x="183670" y="470059"/>
                </a:lnTo>
                <a:lnTo>
                  <a:pt x="184113" y="472281"/>
                </a:lnTo>
                <a:lnTo>
                  <a:pt x="184851" y="474821"/>
                </a:lnTo>
                <a:lnTo>
                  <a:pt x="185294" y="477361"/>
                </a:lnTo>
                <a:lnTo>
                  <a:pt x="185589" y="480060"/>
                </a:lnTo>
                <a:lnTo>
                  <a:pt x="185737" y="482441"/>
                </a:lnTo>
                <a:lnTo>
                  <a:pt x="185589" y="484505"/>
                </a:lnTo>
                <a:lnTo>
                  <a:pt x="185146" y="486410"/>
                </a:lnTo>
                <a:lnTo>
                  <a:pt x="183817" y="488474"/>
                </a:lnTo>
                <a:lnTo>
                  <a:pt x="182045" y="490220"/>
                </a:lnTo>
                <a:lnTo>
                  <a:pt x="179978" y="491490"/>
                </a:lnTo>
                <a:lnTo>
                  <a:pt x="177615" y="492125"/>
                </a:lnTo>
                <a:lnTo>
                  <a:pt x="174957" y="492125"/>
                </a:lnTo>
                <a:lnTo>
                  <a:pt x="172594" y="491490"/>
                </a:lnTo>
                <a:lnTo>
                  <a:pt x="170231" y="490061"/>
                </a:lnTo>
                <a:lnTo>
                  <a:pt x="168459" y="488315"/>
                </a:lnTo>
                <a:lnTo>
                  <a:pt x="167425" y="486093"/>
                </a:lnTo>
                <a:lnTo>
                  <a:pt x="166687" y="483711"/>
                </a:lnTo>
                <a:lnTo>
                  <a:pt x="166687" y="481171"/>
                </a:lnTo>
                <a:lnTo>
                  <a:pt x="167425" y="478631"/>
                </a:lnTo>
                <a:lnTo>
                  <a:pt x="168311" y="477203"/>
                </a:lnTo>
                <a:lnTo>
                  <a:pt x="169788" y="475615"/>
                </a:lnTo>
                <a:lnTo>
                  <a:pt x="171708" y="474028"/>
                </a:lnTo>
                <a:lnTo>
                  <a:pt x="173628" y="472281"/>
                </a:lnTo>
                <a:lnTo>
                  <a:pt x="175990" y="470853"/>
                </a:lnTo>
                <a:lnTo>
                  <a:pt x="178058" y="469583"/>
                </a:lnTo>
                <a:lnTo>
                  <a:pt x="179978" y="468471"/>
                </a:lnTo>
                <a:lnTo>
                  <a:pt x="181454" y="467678"/>
                </a:lnTo>
                <a:lnTo>
                  <a:pt x="182340" y="466884"/>
                </a:lnTo>
                <a:close/>
                <a:moveTo>
                  <a:pt x="260702" y="423862"/>
                </a:moveTo>
                <a:lnTo>
                  <a:pt x="260986" y="424346"/>
                </a:lnTo>
                <a:lnTo>
                  <a:pt x="261271" y="425635"/>
                </a:lnTo>
                <a:lnTo>
                  <a:pt x="261697" y="427407"/>
                </a:lnTo>
                <a:lnTo>
                  <a:pt x="262124" y="429663"/>
                </a:lnTo>
                <a:lnTo>
                  <a:pt x="262836" y="432564"/>
                </a:lnTo>
                <a:lnTo>
                  <a:pt x="263405" y="435625"/>
                </a:lnTo>
                <a:lnTo>
                  <a:pt x="263974" y="439009"/>
                </a:lnTo>
                <a:lnTo>
                  <a:pt x="264685" y="442393"/>
                </a:lnTo>
                <a:lnTo>
                  <a:pt x="264970" y="445777"/>
                </a:lnTo>
                <a:lnTo>
                  <a:pt x="265112" y="449161"/>
                </a:lnTo>
                <a:lnTo>
                  <a:pt x="265112" y="452062"/>
                </a:lnTo>
                <a:lnTo>
                  <a:pt x="264970" y="454640"/>
                </a:lnTo>
                <a:lnTo>
                  <a:pt x="264401" y="456896"/>
                </a:lnTo>
                <a:lnTo>
                  <a:pt x="262693" y="460119"/>
                </a:lnTo>
                <a:lnTo>
                  <a:pt x="260275" y="462858"/>
                </a:lnTo>
                <a:lnTo>
                  <a:pt x="257429" y="464953"/>
                </a:lnTo>
                <a:lnTo>
                  <a:pt x="254441" y="466242"/>
                </a:lnTo>
                <a:lnTo>
                  <a:pt x="250885" y="466725"/>
                </a:lnTo>
                <a:lnTo>
                  <a:pt x="247470" y="466564"/>
                </a:lnTo>
                <a:lnTo>
                  <a:pt x="244056" y="465436"/>
                </a:lnTo>
                <a:lnTo>
                  <a:pt x="240925" y="463664"/>
                </a:lnTo>
                <a:lnTo>
                  <a:pt x="238507" y="461247"/>
                </a:lnTo>
                <a:lnTo>
                  <a:pt x="236657" y="458185"/>
                </a:lnTo>
                <a:lnTo>
                  <a:pt x="235377" y="454801"/>
                </a:lnTo>
                <a:lnTo>
                  <a:pt x="234950" y="451417"/>
                </a:lnTo>
                <a:lnTo>
                  <a:pt x="235092" y="447711"/>
                </a:lnTo>
                <a:lnTo>
                  <a:pt x="236088" y="444166"/>
                </a:lnTo>
                <a:lnTo>
                  <a:pt x="237084" y="442071"/>
                </a:lnTo>
                <a:lnTo>
                  <a:pt x="238791" y="440137"/>
                </a:lnTo>
                <a:lnTo>
                  <a:pt x="240783" y="438042"/>
                </a:lnTo>
                <a:lnTo>
                  <a:pt x="243202" y="435787"/>
                </a:lnTo>
                <a:lnTo>
                  <a:pt x="245621" y="433853"/>
                </a:lnTo>
                <a:lnTo>
                  <a:pt x="248324" y="431919"/>
                </a:lnTo>
                <a:lnTo>
                  <a:pt x="250885" y="429986"/>
                </a:lnTo>
                <a:lnTo>
                  <a:pt x="253588" y="428374"/>
                </a:lnTo>
                <a:lnTo>
                  <a:pt x="255864" y="426924"/>
                </a:lnTo>
                <a:lnTo>
                  <a:pt x="257856" y="425796"/>
                </a:lnTo>
                <a:lnTo>
                  <a:pt x="259421" y="424829"/>
                </a:lnTo>
                <a:lnTo>
                  <a:pt x="260417" y="424185"/>
                </a:lnTo>
                <a:close/>
                <a:moveTo>
                  <a:pt x="97184" y="407987"/>
                </a:moveTo>
                <a:lnTo>
                  <a:pt x="97482" y="408306"/>
                </a:lnTo>
                <a:lnTo>
                  <a:pt x="97780" y="409424"/>
                </a:lnTo>
                <a:lnTo>
                  <a:pt x="98077" y="411182"/>
                </a:lnTo>
                <a:lnTo>
                  <a:pt x="98673" y="413258"/>
                </a:lnTo>
                <a:lnTo>
                  <a:pt x="99268" y="415814"/>
                </a:lnTo>
                <a:lnTo>
                  <a:pt x="99566" y="418370"/>
                </a:lnTo>
                <a:lnTo>
                  <a:pt x="99863" y="421086"/>
                </a:lnTo>
                <a:lnTo>
                  <a:pt x="100012" y="423482"/>
                </a:lnTo>
                <a:lnTo>
                  <a:pt x="99863" y="425719"/>
                </a:lnTo>
                <a:lnTo>
                  <a:pt x="99566" y="427477"/>
                </a:lnTo>
                <a:lnTo>
                  <a:pt x="98226" y="429713"/>
                </a:lnTo>
                <a:lnTo>
                  <a:pt x="96440" y="431470"/>
                </a:lnTo>
                <a:lnTo>
                  <a:pt x="94208" y="432748"/>
                </a:lnTo>
                <a:lnTo>
                  <a:pt x="91826" y="433387"/>
                </a:lnTo>
                <a:lnTo>
                  <a:pt x="89296" y="433387"/>
                </a:lnTo>
                <a:lnTo>
                  <a:pt x="86766" y="432748"/>
                </a:lnTo>
                <a:lnTo>
                  <a:pt x="84534" y="431311"/>
                </a:lnTo>
                <a:lnTo>
                  <a:pt x="82748" y="429553"/>
                </a:lnTo>
                <a:lnTo>
                  <a:pt x="81557" y="427317"/>
                </a:lnTo>
                <a:lnTo>
                  <a:pt x="80962" y="424921"/>
                </a:lnTo>
                <a:lnTo>
                  <a:pt x="80962" y="422364"/>
                </a:lnTo>
                <a:lnTo>
                  <a:pt x="81557" y="419968"/>
                </a:lnTo>
                <a:lnTo>
                  <a:pt x="82599" y="418211"/>
                </a:lnTo>
                <a:lnTo>
                  <a:pt x="84087" y="416613"/>
                </a:lnTo>
                <a:lnTo>
                  <a:pt x="86022" y="415175"/>
                </a:lnTo>
                <a:lnTo>
                  <a:pt x="88106" y="413418"/>
                </a:lnTo>
                <a:lnTo>
                  <a:pt x="90189" y="411980"/>
                </a:lnTo>
                <a:lnTo>
                  <a:pt x="92422" y="410702"/>
                </a:lnTo>
                <a:lnTo>
                  <a:pt x="94357" y="409584"/>
                </a:lnTo>
                <a:lnTo>
                  <a:pt x="95845" y="408626"/>
                </a:lnTo>
                <a:lnTo>
                  <a:pt x="96887" y="408146"/>
                </a:lnTo>
                <a:close/>
                <a:moveTo>
                  <a:pt x="159468" y="395287"/>
                </a:moveTo>
                <a:lnTo>
                  <a:pt x="159605" y="395604"/>
                </a:lnTo>
                <a:lnTo>
                  <a:pt x="159741" y="396874"/>
                </a:lnTo>
                <a:lnTo>
                  <a:pt x="160151" y="398621"/>
                </a:lnTo>
                <a:lnTo>
                  <a:pt x="160560" y="400684"/>
                </a:lnTo>
                <a:lnTo>
                  <a:pt x="161242" y="403224"/>
                </a:lnTo>
                <a:lnTo>
                  <a:pt x="161515" y="405764"/>
                </a:lnTo>
                <a:lnTo>
                  <a:pt x="161788" y="408463"/>
                </a:lnTo>
                <a:lnTo>
                  <a:pt x="161924" y="410844"/>
                </a:lnTo>
                <a:lnTo>
                  <a:pt x="161788" y="412908"/>
                </a:lnTo>
                <a:lnTo>
                  <a:pt x="161378" y="414813"/>
                </a:lnTo>
                <a:lnTo>
                  <a:pt x="160151" y="417036"/>
                </a:lnTo>
                <a:lnTo>
                  <a:pt x="158513" y="418623"/>
                </a:lnTo>
                <a:lnTo>
                  <a:pt x="156604" y="420052"/>
                </a:lnTo>
                <a:lnTo>
                  <a:pt x="154284" y="420687"/>
                </a:lnTo>
                <a:lnTo>
                  <a:pt x="152102" y="420687"/>
                </a:lnTo>
                <a:lnTo>
                  <a:pt x="149646" y="420052"/>
                </a:lnTo>
                <a:lnTo>
                  <a:pt x="147736" y="418464"/>
                </a:lnTo>
                <a:lnTo>
                  <a:pt x="146099" y="416718"/>
                </a:lnTo>
                <a:lnTo>
                  <a:pt x="145144" y="414654"/>
                </a:lnTo>
                <a:lnTo>
                  <a:pt x="144462" y="412114"/>
                </a:lnTo>
                <a:lnTo>
                  <a:pt x="144462" y="409733"/>
                </a:lnTo>
                <a:lnTo>
                  <a:pt x="145144" y="407193"/>
                </a:lnTo>
                <a:lnTo>
                  <a:pt x="145963" y="405606"/>
                </a:lnTo>
                <a:lnTo>
                  <a:pt x="147327" y="404018"/>
                </a:lnTo>
                <a:lnTo>
                  <a:pt x="149100" y="402431"/>
                </a:lnTo>
                <a:lnTo>
                  <a:pt x="150874" y="400843"/>
                </a:lnTo>
                <a:lnTo>
                  <a:pt x="153057" y="399414"/>
                </a:lnTo>
                <a:lnTo>
                  <a:pt x="154966" y="398144"/>
                </a:lnTo>
                <a:lnTo>
                  <a:pt x="156740" y="397033"/>
                </a:lnTo>
                <a:lnTo>
                  <a:pt x="158104" y="396081"/>
                </a:lnTo>
                <a:lnTo>
                  <a:pt x="159059" y="395446"/>
                </a:lnTo>
                <a:close/>
                <a:moveTo>
                  <a:pt x="254282" y="333375"/>
                </a:moveTo>
                <a:lnTo>
                  <a:pt x="254432" y="333851"/>
                </a:lnTo>
                <a:lnTo>
                  <a:pt x="254730" y="335121"/>
                </a:lnTo>
                <a:lnTo>
                  <a:pt x="255328" y="337185"/>
                </a:lnTo>
                <a:lnTo>
                  <a:pt x="255925" y="339566"/>
                </a:lnTo>
                <a:lnTo>
                  <a:pt x="256522" y="342582"/>
                </a:lnTo>
                <a:lnTo>
                  <a:pt x="257269" y="345757"/>
                </a:lnTo>
                <a:lnTo>
                  <a:pt x="257866" y="349091"/>
                </a:lnTo>
                <a:lnTo>
                  <a:pt x="258314" y="352425"/>
                </a:lnTo>
                <a:lnTo>
                  <a:pt x="258613" y="355759"/>
                </a:lnTo>
                <a:lnTo>
                  <a:pt x="258762" y="358775"/>
                </a:lnTo>
                <a:lnTo>
                  <a:pt x="258314" y="361633"/>
                </a:lnTo>
                <a:lnTo>
                  <a:pt x="257717" y="363855"/>
                </a:lnTo>
                <a:lnTo>
                  <a:pt x="256074" y="366871"/>
                </a:lnTo>
                <a:lnTo>
                  <a:pt x="253835" y="369411"/>
                </a:lnTo>
                <a:lnTo>
                  <a:pt x="250998" y="371158"/>
                </a:lnTo>
                <a:lnTo>
                  <a:pt x="247862" y="372586"/>
                </a:lnTo>
                <a:lnTo>
                  <a:pt x="244577" y="373063"/>
                </a:lnTo>
                <a:lnTo>
                  <a:pt x="241143" y="372904"/>
                </a:lnTo>
                <a:lnTo>
                  <a:pt x="238007" y="371951"/>
                </a:lnTo>
                <a:lnTo>
                  <a:pt x="234871" y="370046"/>
                </a:lnTo>
                <a:lnTo>
                  <a:pt x="232333" y="367824"/>
                </a:lnTo>
                <a:lnTo>
                  <a:pt x="230392" y="365125"/>
                </a:lnTo>
                <a:lnTo>
                  <a:pt x="229048" y="362109"/>
                </a:lnTo>
                <a:lnTo>
                  <a:pt x="228600" y="358775"/>
                </a:lnTo>
                <a:lnTo>
                  <a:pt x="228749" y="355441"/>
                </a:lnTo>
                <a:lnTo>
                  <a:pt x="229795" y="352107"/>
                </a:lnTo>
                <a:lnTo>
                  <a:pt x="230989" y="350202"/>
                </a:lnTo>
                <a:lnTo>
                  <a:pt x="232333" y="348297"/>
                </a:lnTo>
                <a:lnTo>
                  <a:pt x="234573" y="346234"/>
                </a:lnTo>
                <a:lnTo>
                  <a:pt x="236812" y="344329"/>
                </a:lnTo>
                <a:lnTo>
                  <a:pt x="239201" y="342582"/>
                </a:lnTo>
                <a:lnTo>
                  <a:pt x="241889" y="340677"/>
                </a:lnTo>
                <a:lnTo>
                  <a:pt x="244428" y="338931"/>
                </a:lnTo>
                <a:lnTo>
                  <a:pt x="247115" y="337502"/>
                </a:lnTo>
                <a:lnTo>
                  <a:pt x="249355" y="336074"/>
                </a:lnTo>
                <a:lnTo>
                  <a:pt x="251296" y="334962"/>
                </a:lnTo>
                <a:lnTo>
                  <a:pt x="252789" y="334010"/>
                </a:lnTo>
                <a:lnTo>
                  <a:pt x="253984" y="333534"/>
                </a:lnTo>
                <a:close/>
                <a:moveTo>
                  <a:pt x="183058" y="312737"/>
                </a:moveTo>
                <a:lnTo>
                  <a:pt x="183058" y="313216"/>
                </a:lnTo>
                <a:lnTo>
                  <a:pt x="183356" y="314334"/>
                </a:lnTo>
                <a:lnTo>
                  <a:pt x="183802" y="315932"/>
                </a:lnTo>
                <a:lnTo>
                  <a:pt x="184249" y="318328"/>
                </a:lnTo>
                <a:lnTo>
                  <a:pt x="184844" y="320724"/>
                </a:lnTo>
                <a:lnTo>
                  <a:pt x="185291" y="323280"/>
                </a:lnTo>
                <a:lnTo>
                  <a:pt x="185588" y="325996"/>
                </a:lnTo>
                <a:lnTo>
                  <a:pt x="185737" y="328392"/>
                </a:lnTo>
                <a:lnTo>
                  <a:pt x="185588" y="330629"/>
                </a:lnTo>
                <a:lnTo>
                  <a:pt x="185142" y="332386"/>
                </a:lnTo>
                <a:lnTo>
                  <a:pt x="183951" y="334622"/>
                </a:lnTo>
                <a:lnTo>
                  <a:pt x="182165" y="336380"/>
                </a:lnTo>
                <a:lnTo>
                  <a:pt x="180082" y="337658"/>
                </a:lnTo>
                <a:lnTo>
                  <a:pt x="177700" y="338137"/>
                </a:lnTo>
                <a:lnTo>
                  <a:pt x="175021" y="338137"/>
                </a:lnTo>
                <a:lnTo>
                  <a:pt x="172640" y="337498"/>
                </a:lnTo>
                <a:lnTo>
                  <a:pt x="170259" y="336220"/>
                </a:lnTo>
                <a:lnTo>
                  <a:pt x="168473" y="334303"/>
                </a:lnTo>
                <a:lnTo>
                  <a:pt x="167431" y="332226"/>
                </a:lnTo>
                <a:lnTo>
                  <a:pt x="166687" y="329670"/>
                </a:lnTo>
                <a:lnTo>
                  <a:pt x="166687" y="327274"/>
                </a:lnTo>
                <a:lnTo>
                  <a:pt x="167431" y="324878"/>
                </a:lnTo>
                <a:lnTo>
                  <a:pt x="168324" y="323120"/>
                </a:lnTo>
                <a:lnTo>
                  <a:pt x="169812" y="321523"/>
                </a:lnTo>
                <a:lnTo>
                  <a:pt x="171747" y="319925"/>
                </a:lnTo>
                <a:lnTo>
                  <a:pt x="173682" y="318488"/>
                </a:lnTo>
                <a:lnTo>
                  <a:pt x="176063" y="316730"/>
                </a:lnTo>
                <a:lnTo>
                  <a:pt x="178147" y="315452"/>
                </a:lnTo>
                <a:lnTo>
                  <a:pt x="180082" y="314334"/>
                </a:lnTo>
                <a:lnTo>
                  <a:pt x="181570" y="313535"/>
                </a:lnTo>
                <a:lnTo>
                  <a:pt x="182463" y="312896"/>
                </a:lnTo>
                <a:close/>
                <a:moveTo>
                  <a:pt x="116031" y="312737"/>
                </a:moveTo>
                <a:lnTo>
                  <a:pt x="116175" y="313198"/>
                </a:lnTo>
                <a:lnTo>
                  <a:pt x="116608" y="314429"/>
                </a:lnTo>
                <a:lnTo>
                  <a:pt x="117185" y="316275"/>
                </a:lnTo>
                <a:lnTo>
                  <a:pt x="117763" y="318890"/>
                </a:lnTo>
                <a:lnTo>
                  <a:pt x="118340" y="321813"/>
                </a:lnTo>
                <a:lnTo>
                  <a:pt x="119206" y="325043"/>
                </a:lnTo>
                <a:lnTo>
                  <a:pt x="119783" y="328427"/>
                </a:lnTo>
                <a:lnTo>
                  <a:pt x="120216" y="331965"/>
                </a:lnTo>
                <a:lnTo>
                  <a:pt x="120649" y="335196"/>
                </a:lnTo>
                <a:lnTo>
                  <a:pt x="120649" y="338272"/>
                </a:lnTo>
                <a:lnTo>
                  <a:pt x="120216" y="341041"/>
                </a:lnTo>
                <a:lnTo>
                  <a:pt x="119639" y="343349"/>
                </a:lnTo>
                <a:lnTo>
                  <a:pt x="117907" y="346272"/>
                </a:lnTo>
                <a:lnTo>
                  <a:pt x="115742" y="348887"/>
                </a:lnTo>
                <a:lnTo>
                  <a:pt x="112856" y="350733"/>
                </a:lnTo>
                <a:lnTo>
                  <a:pt x="109825" y="351963"/>
                </a:lnTo>
                <a:lnTo>
                  <a:pt x="106362" y="352425"/>
                </a:lnTo>
                <a:lnTo>
                  <a:pt x="103042" y="352271"/>
                </a:lnTo>
                <a:lnTo>
                  <a:pt x="99579" y="351348"/>
                </a:lnTo>
                <a:lnTo>
                  <a:pt x="96548" y="349656"/>
                </a:lnTo>
                <a:lnTo>
                  <a:pt x="94095" y="347348"/>
                </a:lnTo>
                <a:lnTo>
                  <a:pt x="92219" y="344579"/>
                </a:lnTo>
                <a:lnTo>
                  <a:pt x="90920" y="341503"/>
                </a:lnTo>
                <a:lnTo>
                  <a:pt x="90487" y="338119"/>
                </a:lnTo>
                <a:lnTo>
                  <a:pt x="90631" y="334581"/>
                </a:lnTo>
                <a:lnTo>
                  <a:pt x="91497" y="331350"/>
                </a:lnTo>
                <a:lnTo>
                  <a:pt x="92652" y="329350"/>
                </a:lnTo>
                <a:lnTo>
                  <a:pt x="94239" y="327504"/>
                </a:lnTo>
                <a:lnTo>
                  <a:pt x="96260" y="325658"/>
                </a:lnTo>
                <a:lnTo>
                  <a:pt x="98424" y="323659"/>
                </a:lnTo>
                <a:lnTo>
                  <a:pt x="101166" y="321813"/>
                </a:lnTo>
                <a:lnTo>
                  <a:pt x="103620" y="319967"/>
                </a:lnTo>
                <a:lnTo>
                  <a:pt x="106362" y="318275"/>
                </a:lnTo>
                <a:lnTo>
                  <a:pt x="108959" y="316736"/>
                </a:lnTo>
                <a:lnTo>
                  <a:pt x="111268" y="315352"/>
                </a:lnTo>
                <a:lnTo>
                  <a:pt x="113145" y="314275"/>
                </a:lnTo>
                <a:lnTo>
                  <a:pt x="114732" y="313352"/>
                </a:lnTo>
                <a:lnTo>
                  <a:pt x="115742" y="312891"/>
                </a:lnTo>
                <a:close/>
                <a:moveTo>
                  <a:pt x="338130" y="301625"/>
                </a:moveTo>
                <a:lnTo>
                  <a:pt x="338279" y="301947"/>
                </a:lnTo>
                <a:lnTo>
                  <a:pt x="338726" y="303075"/>
                </a:lnTo>
                <a:lnTo>
                  <a:pt x="339173" y="305170"/>
                </a:lnTo>
                <a:lnTo>
                  <a:pt x="339770" y="307426"/>
                </a:lnTo>
                <a:lnTo>
                  <a:pt x="340515" y="310165"/>
                </a:lnTo>
                <a:lnTo>
                  <a:pt x="341111" y="313227"/>
                </a:lnTo>
                <a:lnTo>
                  <a:pt x="341708" y="316611"/>
                </a:lnTo>
                <a:lnTo>
                  <a:pt x="342304" y="319995"/>
                </a:lnTo>
                <a:lnTo>
                  <a:pt x="342602" y="323540"/>
                </a:lnTo>
                <a:lnTo>
                  <a:pt x="342900" y="326601"/>
                </a:lnTo>
                <a:lnTo>
                  <a:pt x="342900" y="329663"/>
                </a:lnTo>
                <a:lnTo>
                  <a:pt x="342602" y="332241"/>
                </a:lnTo>
                <a:lnTo>
                  <a:pt x="342006" y="334497"/>
                </a:lnTo>
                <a:lnTo>
                  <a:pt x="340068" y="337720"/>
                </a:lnTo>
                <a:lnTo>
                  <a:pt x="337683" y="340459"/>
                </a:lnTo>
                <a:lnTo>
                  <a:pt x="334702" y="342554"/>
                </a:lnTo>
                <a:lnTo>
                  <a:pt x="331422" y="343843"/>
                </a:lnTo>
                <a:lnTo>
                  <a:pt x="327994" y="344488"/>
                </a:lnTo>
                <a:lnTo>
                  <a:pt x="324416" y="344165"/>
                </a:lnTo>
                <a:lnTo>
                  <a:pt x="320690" y="343199"/>
                </a:lnTo>
                <a:lnTo>
                  <a:pt x="317560" y="341265"/>
                </a:lnTo>
                <a:lnTo>
                  <a:pt x="315026" y="338848"/>
                </a:lnTo>
                <a:lnTo>
                  <a:pt x="312939" y="335947"/>
                </a:lnTo>
                <a:lnTo>
                  <a:pt x="311746" y="332563"/>
                </a:lnTo>
                <a:lnTo>
                  <a:pt x="311150" y="328857"/>
                </a:lnTo>
                <a:lnTo>
                  <a:pt x="311299" y="325312"/>
                </a:lnTo>
                <a:lnTo>
                  <a:pt x="312342" y="321606"/>
                </a:lnTo>
                <a:lnTo>
                  <a:pt x="313535" y="319672"/>
                </a:lnTo>
                <a:lnTo>
                  <a:pt x="315175" y="317739"/>
                </a:lnTo>
                <a:lnTo>
                  <a:pt x="317262" y="315483"/>
                </a:lnTo>
                <a:lnTo>
                  <a:pt x="319796" y="313549"/>
                </a:lnTo>
                <a:lnTo>
                  <a:pt x="322479" y="311454"/>
                </a:lnTo>
                <a:lnTo>
                  <a:pt x="325311" y="309359"/>
                </a:lnTo>
                <a:lnTo>
                  <a:pt x="327994" y="307587"/>
                </a:lnTo>
                <a:lnTo>
                  <a:pt x="330677" y="305976"/>
                </a:lnTo>
                <a:lnTo>
                  <a:pt x="333062" y="304364"/>
                </a:lnTo>
                <a:lnTo>
                  <a:pt x="335298" y="303236"/>
                </a:lnTo>
                <a:lnTo>
                  <a:pt x="336938" y="302430"/>
                </a:lnTo>
                <a:lnTo>
                  <a:pt x="337832" y="301786"/>
                </a:lnTo>
                <a:close/>
                <a:moveTo>
                  <a:pt x="273503" y="0"/>
                </a:moveTo>
                <a:lnTo>
                  <a:pt x="283446" y="474"/>
                </a:lnTo>
                <a:lnTo>
                  <a:pt x="292956" y="2055"/>
                </a:lnTo>
                <a:lnTo>
                  <a:pt x="302179" y="4268"/>
                </a:lnTo>
                <a:lnTo>
                  <a:pt x="311113" y="7430"/>
                </a:lnTo>
                <a:lnTo>
                  <a:pt x="319615" y="11382"/>
                </a:lnTo>
                <a:lnTo>
                  <a:pt x="327828" y="16124"/>
                </a:lnTo>
                <a:lnTo>
                  <a:pt x="335322" y="21499"/>
                </a:lnTo>
                <a:lnTo>
                  <a:pt x="342239" y="27665"/>
                </a:lnTo>
                <a:lnTo>
                  <a:pt x="348867" y="34304"/>
                </a:lnTo>
                <a:lnTo>
                  <a:pt x="354775" y="41576"/>
                </a:lnTo>
                <a:lnTo>
                  <a:pt x="359963" y="49638"/>
                </a:lnTo>
                <a:lnTo>
                  <a:pt x="364574" y="57859"/>
                </a:lnTo>
                <a:lnTo>
                  <a:pt x="368321" y="66553"/>
                </a:lnTo>
                <a:lnTo>
                  <a:pt x="371923" y="66237"/>
                </a:lnTo>
                <a:lnTo>
                  <a:pt x="375526" y="65921"/>
                </a:lnTo>
                <a:lnTo>
                  <a:pt x="385325" y="66395"/>
                </a:lnTo>
                <a:lnTo>
                  <a:pt x="394979" y="67818"/>
                </a:lnTo>
                <a:lnTo>
                  <a:pt x="404346" y="70031"/>
                </a:lnTo>
                <a:lnTo>
                  <a:pt x="413136" y="73351"/>
                </a:lnTo>
                <a:lnTo>
                  <a:pt x="421638" y="77145"/>
                </a:lnTo>
                <a:lnTo>
                  <a:pt x="429707" y="81887"/>
                </a:lnTo>
                <a:lnTo>
                  <a:pt x="437345" y="87262"/>
                </a:lnTo>
                <a:lnTo>
                  <a:pt x="444550" y="93428"/>
                </a:lnTo>
                <a:lnTo>
                  <a:pt x="451034" y="100067"/>
                </a:lnTo>
                <a:lnTo>
                  <a:pt x="456942" y="107339"/>
                </a:lnTo>
                <a:lnTo>
                  <a:pt x="462130" y="115243"/>
                </a:lnTo>
                <a:lnTo>
                  <a:pt x="466741" y="123622"/>
                </a:lnTo>
                <a:lnTo>
                  <a:pt x="470488" y="132474"/>
                </a:lnTo>
                <a:lnTo>
                  <a:pt x="473658" y="141485"/>
                </a:lnTo>
                <a:lnTo>
                  <a:pt x="475964" y="151128"/>
                </a:lnTo>
                <a:lnTo>
                  <a:pt x="477261" y="160930"/>
                </a:lnTo>
                <a:lnTo>
                  <a:pt x="477837" y="171047"/>
                </a:lnTo>
                <a:lnTo>
                  <a:pt x="477261" y="181164"/>
                </a:lnTo>
                <a:lnTo>
                  <a:pt x="475964" y="190966"/>
                </a:lnTo>
                <a:lnTo>
                  <a:pt x="473658" y="200609"/>
                </a:lnTo>
                <a:lnTo>
                  <a:pt x="470488" y="209778"/>
                </a:lnTo>
                <a:lnTo>
                  <a:pt x="466741" y="218472"/>
                </a:lnTo>
                <a:lnTo>
                  <a:pt x="462130" y="226693"/>
                </a:lnTo>
                <a:lnTo>
                  <a:pt x="456942" y="234597"/>
                </a:lnTo>
                <a:lnTo>
                  <a:pt x="451034" y="241869"/>
                </a:lnTo>
                <a:lnTo>
                  <a:pt x="444550" y="248666"/>
                </a:lnTo>
                <a:lnTo>
                  <a:pt x="437345" y="254674"/>
                </a:lnTo>
                <a:lnTo>
                  <a:pt x="429852" y="260049"/>
                </a:lnTo>
                <a:lnTo>
                  <a:pt x="421638" y="264791"/>
                </a:lnTo>
                <a:lnTo>
                  <a:pt x="413136" y="268743"/>
                </a:lnTo>
                <a:lnTo>
                  <a:pt x="404346" y="271905"/>
                </a:lnTo>
                <a:lnTo>
                  <a:pt x="394979" y="274118"/>
                </a:lnTo>
                <a:lnTo>
                  <a:pt x="385325" y="275699"/>
                </a:lnTo>
                <a:lnTo>
                  <a:pt x="375526" y="276173"/>
                </a:lnTo>
                <a:lnTo>
                  <a:pt x="365727" y="275699"/>
                </a:lnTo>
                <a:lnTo>
                  <a:pt x="356360" y="274118"/>
                </a:lnTo>
                <a:lnTo>
                  <a:pt x="347138" y="271905"/>
                </a:lnTo>
                <a:lnTo>
                  <a:pt x="338348" y="268585"/>
                </a:lnTo>
                <a:lnTo>
                  <a:pt x="329846" y="264633"/>
                </a:lnTo>
                <a:lnTo>
                  <a:pt x="321776" y="260049"/>
                </a:lnTo>
                <a:lnTo>
                  <a:pt x="316012" y="267162"/>
                </a:lnTo>
                <a:lnTo>
                  <a:pt x="309528" y="273960"/>
                </a:lnTo>
                <a:lnTo>
                  <a:pt x="302323" y="279967"/>
                </a:lnTo>
                <a:lnTo>
                  <a:pt x="294829" y="285500"/>
                </a:lnTo>
                <a:lnTo>
                  <a:pt x="286760" y="290243"/>
                </a:lnTo>
                <a:lnTo>
                  <a:pt x="278258" y="294195"/>
                </a:lnTo>
                <a:lnTo>
                  <a:pt x="269468" y="297356"/>
                </a:lnTo>
                <a:lnTo>
                  <a:pt x="260245" y="299728"/>
                </a:lnTo>
                <a:lnTo>
                  <a:pt x="250591" y="301151"/>
                </a:lnTo>
                <a:lnTo>
                  <a:pt x="240792" y="301625"/>
                </a:lnTo>
                <a:lnTo>
                  <a:pt x="231858" y="301151"/>
                </a:lnTo>
                <a:lnTo>
                  <a:pt x="223067" y="300044"/>
                </a:lnTo>
                <a:lnTo>
                  <a:pt x="214566" y="297989"/>
                </a:lnTo>
                <a:lnTo>
                  <a:pt x="206208" y="295301"/>
                </a:lnTo>
                <a:lnTo>
                  <a:pt x="198282" y="291824"/>
                </a:lnTo>
                <a:lnTo>
                  <a:pt x="190645" y="287871"/>
                </a:lnTo>
                <a:lnTo>
                  <a:pt x="183440" y="283287"/>
                </a:lnTo>
                <a:lnTo>
                  <a:pt x="176667" y="277912"/>
                </a:lnTo>
                <a:lnTo>
                  <a:pt x="170327" y="272221"/>
                </a:lnTo>
                <a:lnTo>
                  <a:pt x="163266" y="277122"/>
                </a:lnTo>
                <a:lnTo>
                  <a:pt x="155628" y="281706"/>
                </a:lnTo>
                <a:lnTo>
                  <a:pt x="147703" y="285500"/>
                </a:lnTo>
                <a:lnTo>
                  <a:pt x="139345" y="288820"/>
                </a:lnTo>
                <a:lnTo>
                  <a:pt x="130411" y="291349"/>
                </a:lnTo>
                <a:lnTo>
                  <a:pt x="121333" y="293404"/>
                </a:lnTo>
                <a:lnTo>
                  <a:pt x="111822" y="294511"/>
                </a:lnTo>
                <a:lnTo>
                  <a:pt x="102023" y="294985"/>
                </a:lnTo>
                <a:lnTo>
                  <a:pt x="92224" y="294511"/>
                </a:lnTo>
                <a:lnTo>
                  <a:pt x="82714" y="293404"/>
                </a:lnTo>
                <a:lnTo>
                  <a:pt x="73347" y="291349"/>
                </a:lnTo>
                <a:lnTo>
                  <a:pt x="64557" y="288820"/>
                </a:lnTo>
                <a:lnTo>
                  <a:pt x="56055" y="285500"/>
                </a:lnTo>
                <a:lnTo>
                  <a:pt x="47985" y="281706"/>
                </a:lnTo>
                <a:lnTo>
                  <a:pt x="40348" y="277122"/>
                </a:lnTo>
                <a:lnTo>
                  <a:pt x="33287" y="272063"/>
                </a:lnTo>
                <a:lnTo>
                  <a:pt x="26659" y="266530"/>
                </a:lnTo>
                <a:lnTo>
                  <a:pt x="20750" y="260523"/>
                </a:lnTo>
                <a:lnTo>
                  <a:pt x="15563" y="254041"/>
                </a:lnTo>
                <a:lnTo>
                  <a:pt x="11096" y="247086"/>
                </a:lnTo>
                <a:lnTo>
                  <a:pt x="7061" y="239972"/>
                </a:lnTo>
                <a:lnTo>
                  <a:pt x="4035" y="232226"/>
                </a:lnTo>
                <a:lnTo>
                  <a:pt x="1873" y="224321"/>
                </a:lnTo>
                <a:lnTo>
                  <a:pt x="432" y="216259"/>
                </a:lnTo>
                <a:lnTo>
                  <a:pt x="0" y="207723"/>
                </a:lnTo>
                <a:lnTo>
                  <a:pt x="432" y="199502"/>
                </a:lnTo>
                <a:lnTo>
                  <a:pt x="1729" y="191440"/>
                </a:lnTo>
                <a:lnTo>
                  <a:pt x="3891" y="183694"/>
                </a:lnTo>
                <a:lnTo>
                  <a:pt x="6917" y="176264"/>
                </a:lnTo>
                <a:lnTo>
                  <a:pt x="10663" y="169150"/>
                </a:lnTo>
                <a:lnTo>
                  <a:pt x="15131" y="162352"/>
                </a:lnTo>
                <a:lnTo>
                  <a:pt x="20174" y="155871"/>
                </a:lnTo>
                <a:lnTo>
                  <a:pt x="26082" y="149864"/>
                </a:lnTo>
                <a:lnTo>
                  <a:pt x="32278" y="144489"/>
                </a:lnTo>
                <a:lnTo>
                  <a:pt x="39195" y="139430"/>
                </a:lnTo>
                <a:lnTo>
                  <a:pt x="46689" y="135004"/>
                </a:lnTo>
                <a:lnTo>
                  <a:pt x="54614" y="131052"/>
                </a:lnTo>
                <a:lnTo>
                  <a:pt x="62828" y="127732"/>
                </a:lnTo>
                <a:lnTo>
                  <a:pt x="71618" y="125044"/>
                </a:lnTo>
                <a:lnTo>
                  <a:pt x="73779" y="115718"/>
                </a:lnTo>
                <a:lnTo>
                  <a:pt x="76950" y="106549"/>
                </a:lnTo>
                <a:lnTo>
                  <a:pt x="80696" y="98012"/>
                </a:lnTo>
                <a:lnTo>
                  <a:pt x="85452" y="89634"/>
                </a:lnTo>
                <a:lnTo>
                  <a:pt x="90639" y="82046"/>
                </a:lnTo>
                <a:lnTo>
                  <a:pt x="96547" y="74774"/>
                </a:lnTo>
                <a:lnTo>
                  <a:pt x="103176" y="68292"/>
                </a:lnTo>
                <a:lnTo>
                  <a:pt x="110093" y="62285"/>
                </a:lnTo>
                <a:lnTo>
                  <a:pt x="117730" y="56910"/>
                </a:lnTo>
                <a:lnTo>
                  <a:pt x="125656" y="52168"/>
                </a:lnTo>
                <a:lnTo>
                  <a:pt x="134157" y="48374"/>
                </a:lnTo>
                <a:lnTo>
                  <a:pt x="143092" y="45370"/>
                </a:lnTo>
                <a:lnTo>
                  <a:pt x="152170" y="43157"/>
                </a:lnTo>
                <a:lnTo>
                  <a:pt x="161825" y="41576"/>
                </a:lnTo>
                <a:lnTo>
                  <a:pt x="171624" y="41102"/>
                </a:lnTo>
                <a:lnTo>
                  <a:pt x="178252" y="41418"/>
                </a:lnTo>
                <a:lnTo>
                  <a:pt x="184881" y="42050"/>
                </a:lnTo>
                <a:lnTo>
                  <a:pt x="191509" y="43315"/>
                </a:lnTo>
                <a:lnTo>
                  <a:pt x="197273" y="35569"/>
                </a:lnTo>
                <a:lnTo>
                  <a:pt x="203902" y="28771"/>
                </a:lnTo>
                <a:lnTo>
                  <a:pt x="211107" y="22448"/>
                </a:lnTo>
                <a:lnTo>
                  <a:pt x="218600" y="16757"/>
                </a:lnTo>
                <a:lnTo>
                  <a:pt x="226814" y="11856"/>
                </a:lnTo>
                <a:lnTo>
                  <a:pt x="235316" y="7746"/>
                </a:lnTo>
                <a:lnTo>
                  <a:pt x="244394" y="4426"/>
                </a:lnTo>
                <a:lnTo>
                  <a:pt x="253761" y="2055"/>
                </a:lnTo>
                <a:lnTo>
                  <a:pt x="263560" y="47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280" name="Group 279"/>
          <p:cNvGrpSpPr/>
          <p:nvPr/>
        </p:nvGrpSpPr>
        <p:grpSpPr>
          <a:xfrm>
            <a:off x="823920" y="4252913"/>
            <a:ext cx="244475" cy="511175"/>
            <a:chOff x="760413" y="4252913"/>
            <a:chExt cx="244475" cy="511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7" name="Freeform 186"/>
            <p:cNvSpPr>
              <a:spLocks/>
            </p:cNvSpPr>
            <p:nvPr/>
          </p:nvSpPr>
          <p:spPr bwMode="auto">
            <a:xfrm>
              <a:off x="773113" y="4424363"/>
              <a:ext cx="231775" cy="339725"/>
            </a:xfrm>
            <a:custGeom>
              <a:avLst/>
              <a:gdLst>
                <a:gd name="T0" fmla="*/ 1365 w 1462"/>
                <a:gd name="T1" fmla="*/ 4 h 2137"/>
                <a:gd name="T2" fmla="*/ 1410 w 1462"/>
                <a:gd name="T3" fmla="*/ 25 h 2137"/>
                <a:gd name="T4" fmla="*/ 1444 w 1462"/>
                <a:gd name="T5" fmla="*/ 63 h 2137"/>
                <a:gd name="T6" fmla="*/ 1461 w 1462"/>
                <a:gd name="T7" fmla="*/ 110 h 2137"/>
                <a:gd name="T8" fmla="*/ 1458 w 1462"/>
                <a:gd name="T9" fmla="*/ 160 h 2137"/>
                <a:gd name="T10" fmla="*/ 1438 w 1462"/>
                <a:gd name="T11" fmla="*/ 205 h 2137"/>
                <a:gd name="T12" fmla="*/ 1400 w 1462"/>
                <a:gd name="T13" fmla="*/ 238 h 2137"/>
                <a:gd name="T14" fmla="*/ 761 w 1462"/>
                <a:gd name="T15" fmla="*/ 1137 h 2137"/>
                <a:gd name="T16" fmla="*/ 853 w 1462"/>
                <a:gd name="T17" fmla="*/ 812 h 2137"/>
                <a:gd name="T18" fmla="*/ 1272 w 1462"/>
                <a:gd name="T19" fmla="*/ 478 h 2137"/>
                <a:gd name="T20" fmla="*/ 1320 w 1462"/>
                <a:gd name="T21" fmla="*/ 465 h 2137"/>
                <a:gd name="T22" fmla="*/ 1369 w 1462"/>
                <a:gd name="T23" fmla="*/ 469 h 2137"/>
                <a:gd name="T24" fmla="*/ 1414 w 1462"/>
                <a:gd name="T25" fmla="*/ 492 h 2137"/>
                <a:gd name="T26" fmla="*/ 1447 w 1462"/>
                <a:gd name="T27" fmla="*/ 533 h 2137"/>
                <a:gd name="T28" fmla="*/ 1462 w 1462"/>
                <a:gd name="T29" fmla="*/ 581 h 2137"/>
                <a:gd name="T30" fmla="*/ 1457 w 1462"/>
                <a:gd name="T31" fmla="*/ 631 h 2137"/>
                <a:gd name="T32" fmla="*/ 1432 w 1462"/>
                <a:gd name="T33" fmla="*/ 674 h 2137"/>
                <a:gd name="T34" fmla="*/ 1114 w 1462"/>
                <a:gd name="T35" fmla="*/ 934 h 2137"/>
                <a:gd name="T36" fmla="*/ 1410 w 1462"/>
                <a:gd name="T37" fmla="*/ 1137 h 2137"/>
                <a:gd name="T38" fmla="*/ 1441 w 1462"/>
                <a:gd name="T39" fmla="*/ 1147 h 2137"/>
                <a:gd name="T40" fmla="*/ 1460 w 1462"/>
                <a:gd name="T41" fmla="*/ 1172 h 2137"/>
                <a:gd name="T42" fmla="*/ 1358 w 1462"/>
                <a:gd name="T43" fmla="*/ 1650 h 2137"/>
                <a:gd name="T44" fmla="*/ 1348 w 1462"/>
                <a:gd name="T45" fmla="*/ 1681 h 2137"/>
                <a:gd name="T46" fmla="*/ 1322 w 1462"/>
                <a:gd name="T47" fmla="*/ 1699 h 2137"/>
                <a:gd name="T48" fmla="*/ 1192 w 1462"/>
                <a:gd name="T49" fmla="*/ 1702 h 2137"/>
                <a:gd name="T50" fmla="*/ 1180 w 1462"/>
                <a:gd name="T51" fmla="*/ 1802 h 2137"/>
                <a:gd name="T52" fmla="*/ 1148 w 1462"/>
                <a:gd name="T53" fmla="*/ 1894 h 2137"/>
                <a:gd name="T54" fmla="*/ 1097 w 1462"/>
                <a:gd name="T55" fmla="*/ 1974 h 2137"/>
                <a:gd name="T56" fmla="*/ 1029 w 1462"/>
                <a:gd name="T57" fmla="*/ 2041 h 2137"/>
                <a:gd name="T58" fmla="*/ 948 w 1462"/>
                <a:gd name="T59" fmla="*/ 2092 h 2137"/>
                <a:gd name="T60" fmla="*/ 857 w 1462"/>
                <a:gd name="T61" fmla="*/ 2125 h 2137"/>
                <a:gd name="T62" fmla="*/ 757 w 1462"/>
                <a:gd name="T63" fmla="*/ 2137 h 2137"/>
                <a:gd name="T64" fmla="*/ 657 w 1462"/>
                <a:gd name="T65" fmla="*/ 2125 h 2137"/>
                <a:gd name="T66" fmla="*/ 566 w 1462"/>
                <a:gd name="T67" fmla="*/ 2092 h 2137"/>
                <a:gd name="T68" fmla="*/ 484 w 1462"/>
                <a:gd name="T69" fmla="*/ 2041 h 2137"/>
                <a:gd name="T70" fmla="*/ 417 w 1462"/>
                <a:gd name="T71" fmla="*/ 1974 h 2137"/>
                <a:gd name="T72" fmla="*/ 365 w 1462"/>
                <a:gd name="T73" fmla="*/ 1894 h 2137"/>
                <a:gd name="T74" fmla="*/ 332 w 1462"/>
                <a:gd name="T75" fmla="*/ 1802 h 2137"/>
                <a:gd name="T76" fmla="*/ 322 w 1462"/>
                <a:gd name="T77" fmla="*/ 1702 h 2137"/>
                <a:gd name="T78" fmla="*/ 192 w 1462"/>
                <a:gd name="T79" fmla="*/ 1699 h 2137"/>
                <a:gd name="T80" fmla="*/ 166 w 1462"/>
                <a:gd name="T81" fmla="*/ 1681 h 2137"/>
                <a:gd name="T82" fmla="*/ 157 w 1462"/>
                <a:gd name="T83" fmla="*/ 1650 h 2137"/>
                <a:gd name="T84" fmla="*/ 55 w 1462"/>
                <a:gd name="T85" fmla="*/ 1172 h 2137"/>
                <a:gd name="T86" fmla="*/ 73 w 1462"/>
                <a:gd name="T87" fmla="*/ 1148 h 2137"/>
                <a:gd name="T88" fmla="*/ 104 w 1462"/>
                <a:gd name="T89" fmla="*/ 1137 h 2137"/>
                <a:gd name="T90" fmla="*/ 499 w 1462"/>
                <a:gd name="T91" fmla="*/ 746 h 2137"/>
                <a:gd name="T92" fmla="*/ 171 w 1462"/>
                <a:gd name="T93" fmla="*/ 929 h 2137"/>
                <a:gd name="T94" fmla="*/ 120 w 1462"/>
                <a:gd name="T95" fmla="*/ 934 h 2137"/>
                <a:gd name="T96" fmla="*/ 72 w 1462"/>
                <a:gd name="T97" fmla="*/ 922 h 2137"/>
                <a:gd name="T98" fmla="*/ 32 w 1462"/>
                <a:gd name="T99" fmla="*/ 892 h 2137"/>
                <a:gd name="T100" fmla="*/ 6 w 1462"/>
                <a:gd name="T101" fmla="*/ 847 h 2137"/>
                <a:gd name="T102" fmla="*/ 0 w 1462"/>
                <a:gd name="T103" fmla="*/ 797 h 2137"/>
                <a:gd name="T104" fmla="*/ 13 w 1462"/>
                <a:gd name="T105" fmla="*/ 749 h 2137"/>
                <a:gd name="T106" fmla="*/ 43 w 1462"/>
                <a:gd name="T107" fmla="*/ 709 h 2137"/>
                <a:gd name="T108" fmla="*/ 1266 w 1462"/>
                <a:gd name="T109" fmla="*/ 17 h 2137"/>
                <a:gd name="T110" fmla="*/ 1315 w 1462"/>
                <a:gd name="T111" fmla="*/ 0 h 2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62" h="2137">
                  <a:moveTo>
                    <a:pt x="1340" y="0"/>
                  </a:moveTo>
                  <a:lnTo>
                    <a:pt x="1365" y="4"/>
                  </a:lnTo>
                  <a:lnTo>
                    <a:pt x="1388" y="12"/>
                  </a:lnTo>
                  <a:lnTo>
                    <a:pt x="1410" y="25"/>
                  </a:lnTo>
                  <a:lnTo>
                    <a:pt x="1428" y="42"/>
                  </a:lnTo>
                  <a:lnTo>
                    <a:pt x="1444" y="63"/>
                  </a:lnTo>
                  <a:lnTo>
                    <a:pt x="1455" y="86"/>
                  </a:lnTo>
                  <a:lnTo>
                    <a:pt x="1461" y="110"/>
                  </a:lnTo>
                  <a:lnTo>
                    <a:pt x="1462" y="136"/>
                  </a:lnTo>
                  <a:lnTo>
                    <a:pt x="1458" y="160"/>
                  </a:lnTo>
                  <a:lnTo>
                    <a:pt x="1450" y="182"/>
                  </a:lnTo>
                  <a:lnTo>
                    <a:pt x="1438" y="205"/>
                  </a:lnTo>
                  <a:lnTo>
                    <a:pt x="1420" y="223"/>
                  </a:lnTo>
                  <a:lnTo>
                    <a:pt x="1400" y="238"/>
                  </a:lnTo>
                  <a:lnTo>
                    <a:pt x="761" y="625"/>
                  </a:lnTo>
                  <a:lnTo>
                    <a:pt x="761" y="1137"/>
                  </a:lnTo>
                  <a:lnTo>
                    <a:pt x="853" y="1137"/>
                  </a:lnTo>
                  <a:lnTo>
                    <a:pt x="853" y="812"/>
                  </a:lnTo>
                  <a:lnTo>
                    <a:pt x="1249" y="493"/>
                  </a:lnTo>
                  <a:lnTo>
                    <a:pt x="1272" y="478"/>
                  </a:lnTo>
                  <a:lnTo>
                    <a:pt x="1295" y="469"/>
                  </a:lnTo>
                  <a:lnTo>
                    <a:pt x="1320" y="465"/>
                  </a:lnTo>
                  <a:lnTo>
                    <a:pt x="1345" y="465"/>
                  </a:lnTo>
                  <a:lnTo>
                    <a:pt x="1369" y="469"/>
                  </a:lnTo>
                  <a:lnTo>
                    <a:pt x="1393" y="478"/>
                  </a:lnTo>
                  <a:lnTo>
                    <a:pt x="1414" y="492"/>
                  </a:lnTo>
                  <a:lnTo>
                    <a:pt x="1433" y="511"/>
                  </a:lnTo>
                  <a:lnTo>
                    <a:pt x="1447" y="533"/>
                  </a:lnTo>
                  <a:lnTo>
                    <a:pt x="1457" y="557"/>
                  </a:lnTo>
                  <a:lnTo>
                    <a:pt x="1462" y="581"/>
                  </a:lnTo>
                  <a:lnTo>
                    <a:pt x="1461" y="606"/>
                  </a:lnTo>
                  <a:lnTo>
                    <a:pt x="1457" y="631"/>
                  </a:lnTo>
                  <a:lnTo>
                    <a:pt x="1447" y="653"/>
                  </a:lnTo>
                  <a:lnTo>
                    <a:pt x="1432" y="674"/>
                  </a:lnTo>
                  <a:lnTo>
                    <a:pt x="1414" y="692"/>
                  </a:lnTo>
                  <a:lnTo>
                    <a:pt x="1114" y="934"/>
                  </a:lnTo>
                  <a:lnTo>
                    <a:pt x="1114" y="1137"/>
                  </a:lnTo>
                  <a:lnTo>
                    <a:pt x="1410" y="1137"/>
                  </a:lnTo>
                  <a:lnTo>
                    <a:pt x="1427" y="1139"/>
                  </a:lnTo>
                  <a:lnTo>
                    <a:pt x="1441" y="1147"/>
                  </a:lnTo>
                  <a:lnTo>
                    <a:pt x="1452" y="1159"/>
                  </a:lnTo>
                  <a:lnTo>
                    <a:pt x="1460" y="1172"/>
                  </a:lnTo>
                  <a:lnTo>
                    <a:pt x="1462" y="1189"/>
                  </a:lnTo>
                  <a:lnTo>
                    <a:pt x="1358" y="1650"/>
                  </a:lnTo>
                  <a:lnTo>
                    <a:pt x="1355" y="1667"/>
                  </a:lnTo>
                  <a:lnTo>
                    <a:pt x="1348" y="1681"/>
                  </a:lnTo>
                  <a:lnTo>
                    <a:pt x="1337" y="1692"/>
                  </a:lnTo>
                  <a:lnTo>
                    <a:pt x="1322" y="1699"/>
                  </a:lnTo>
                  <a:lnTo>
                    <a:pt x="1306" y="1702"/>
                  </a:lnTo>
                  <a:lnTo>
                    <a:pt x="1192" y="1702"/>
                  </a:lnTo>
                  <a:lnTo>
                    <a:pt x="1189" y="1753"/>
                  </a:lnTo>
                  <a:lnTo>
                    <a:pt x="1180" y="1802"/>
                  </a:lnTo>
                  <a:lnTo>
                    <a:pt x="1167" y="1848"/>
                  </a:lnTo>
                  <a:lnTo>
                    <a:pt x="1148" y="1894"/>
                  </a:lnTo>
                  <a:lnTo>
                    <a:pt x="1125" y="1935"/>
                  </a:lnTo>
                  <a:lnTo>
                    <a:pt x="1097" y="1974"/>
                  </a:lnTo>
                  <a:lnTo>
                    <a:pt x="1065" y="2009"/>
                  </a:lnTo>
                  <a:lnTo>
                    <a:pt x="1029" y="2041"/>
                  </a:lnTo>
                  <a:lnTo>
                    <a:pt x="990" y="2069"/>
                  </a:lnTo>
                  <a:lnTo>
                    <a:pt x="948" y="2092"/>
                  </a:lnTo>
                  <a:lnTo>
                    <a:pt x="904" y="2111"/>
                  </a:lnTo>
                  <a:lnTo>
                    <a:pt x="857" y="2125"/>
                  </a:lnTo>
                  <a:lnTo>
                    <a:pt x="808" y="2134"/>
                  </a:lnTo>
                  <a:lnTo>
                    <a:pt x="757" y="2137"/>
                  </a:lnTo>
                  <a:lnTo>
                    <a:pt x="706" y="2134"/>
                  </a:lnTo>
                  <a:lnTo>
                    <a:pt x="657" y="2125"/>
                  </a:lnTo>
                  <a:lnTo>
                    <a:pt x="610" y="2111"/>
                  </a:lnTo>
                  <a:lnTo>
                    <a:pt x="566" y="2092"/>
                  </a:lnTo>
                  <a:lnTo>
                    <a:pt x="523" y="2069"/>
                  </a:lnTo>
                  <a:lnTo>
                    <a:pt x="484" y="2041"/>
                  </a:lnTo>
                  <a:lnTo>
                    <a:pt x="449" y="2009"/>
                  </a:lnTo>
                  <a:lnTo>
                    <a:pt x="417" y="1974"/>
                  </a:lnTo>
                  <a:lnTo>
                    <a:pt x="389" y="1935"/>
                  </a:lnTo>
                  <a:lnTo>
                    <a:pt x="365" y="1894"/>
                  </a:lnTo>
                  <a:lnTo>
                    <a:pt x="346" y="1848"/>
                  </a:lnTo>
                  <a:lnTo>
                    <a:pt x="332" y="1802"/>
                  </a:lnTo>
                  <a:lnTo>
                    <a:pt x="324" y="1753"/>
                  </a:lnTo>
                  <a:lnTo>
                    <a:pt x="322" y="1702"/>
                  </a:lnTo>
                  <a:lnTo>
                    <a:pt x="208" y="1702"/>
                  </a:lnTo>
                  <a:lnTo>
                    <a:pt x="192" y="1699"/>
                  </a:lnTo>
                  <a:lnTo>
                    <a:pt x="178" y="1692"/>
                  </a:lnTo>
                  <a:lnTo>
                    <a:pt x="166" y="1681"/>
                  </a:lnTo>
                  <a:lnTo>
                    <a:pt x="159" y="1667"/>
                  </a:lnTo>
                  <a:lnTo>
                    <a:pt x="157" y="1650"/>
                  </a:lnTo>
                  <a:lnTo>
                    <a:pt x="52" y="1189"/>
                  </a:lnTo>
                  <a:lnTo>
                    <a:pt x="55" y="1172"/>
                  </a:lnTo>
                  <a:lnTo>
                    <a:pt x="62" y="1159"/>
                  </a:lnTo>
                  <a:lnTo>
                    <a:pt x="73" y="1148"/>
                  </a:lnTo>
                  <a:lnTo>
                    <a:pt x="87" y="1141"/>
                  </a:lnTo>
                  <a:lnTo>
                    <a:pt x="104" y="1137"/>
                  </a:lnTo>
                  <a:lnTo>
                    <a:pt x="499" y="1137"/>
                  </a:lnTo>
                  <a:lnTo>
                    <a:pt x="499" y="746"/>
                  </a:lnTo>
                  <a:lnTo>
                    <a:pt x="195" y="918"/>
                  </a:lnTo>
                  <a:lnTo>
                    <a:pt x="171" y="929"/>
                  </a:lnTo>
                  <a:lnTo>
                    <a:pt x="146" y="934"/>
                  </a:lnTo>
                  <a:lnTo>
                    <a:pt x="120" y="934"/>
                  </a:lnTo>
                  <a:lnTo>
                    <a:pt x="96" y="931"/>
                  </a:lnTo>
                  <a:lnTo>
                    <a:pt x="72" y="922"/>
                  </a:lnTo>
                  <a:lnTo>
                    <a:pt x="51" y="909"/>
                  </a:lnTo>
                  <a:lnTo>
                    <a:pt x="32" y="892"/>
                  </a:lnTo>
                  <a:lnTo>
                    <a:pt x="17" y="871"/>
                  </a:lnTo>
                  <a:lnTo>
                    <a:pt x="6" y="847"/>
                  </a:lnTo>
                  <a:lnTo>
                    <a:pt x="0" y="822"/>
                  </a:lnTo>
                  <a:lnTo>
                    <a:pt x="0" y="797"/>
                  </a:lnTo>
                  <a:lnTo>
                    <a:pt x="5" y="772"/>
                  </a:lnTo>
                  <a:lnTo>
                    <a:pt x="13" y="749"/>
                  </a:lnTo>
                  <a:lnTo>
                    <a:pt x="26" y="728"/>
                  </a:lnTo>
                  <a:lnTo>
                    <a:pt x="43" y="709"/>
                  </a:lnTo>
                  <a:lnTo>
                    <a:pt x="65" y="694"/>
                  </a:lnTo>
                  <a:lnTo>
                    <a:pt x="1266" y="17"/>
                  </a:lnTo>
                  <a:lnTo>
                    <a:pt x="1291" y="7"/>
                  </a:lnTo>
                  <a:lnTo>
                    <a:pt x="1315" y="0"/>
                  </a:lnTo>
                  <a:lnTo>
                    <a:pt x="1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Freeform 187"/>
            <p:cNvSpPr>
              <a:spLocks/>
            </p:cNvSpPr>
            <p:nvPr/>
          </p:nvSpPr>
          <p:spPr bwMode="auto">
            <a:xfrm>
              <a:off x="760413" y="4354513"/>
              <a:ext cx="244475" cy="152400"/>
            </a:xfrm>
            <a:custGeom>
              <a:avLst/>
              <a:gdLst>
                <a:gd name="T0" fmla="*/ 1421 w 1541"/>
                <a:gd name="T1" fmla="*/ 0 h 960"/>
                <a:gd name="T2" fmla="*/ 1446 w 1541"/>
                <a:gd name="T3" fmla="*/ 4 h 960"/>
                <a:gd name="T4" fmla="*/ 1469 w 1541"/>
                <a:gd name="T5" fmla="*/ 14 h 960"/>
                <a:gd name="T6" fmla="*/ 1491 w 1541"/>
                <a:gd name="T7" fmla="*/ 27 h 960"/>
                <a:gd name="T8" fmla="*/ 1509 w 1541"/>
                <a:gd name="T9" fmla="*/ 45 h 960"/>
                <a:gd name="T10" fmla="*/ 1524 w 1541"/>
                <a:gd name="T11" fmla="*/ 67 h 960"/>
                <a:gd name="T12" fmla="*/ 1535 w 1541"/>
                <a:gd name="T13" fmla="*/ 90 h 960"/>
                <a:gd name="T14" fmla="*/ 1540 w 1541"/>
                <a:gd name="T15" fmla="*/ 114 h 960"/>
                <a:gd name="T16" fmla="*/ 1541 w 1541"/>
                <a:gd name="T17" fmla="*/ 140 h 960"/>
                <a:gd name="T18" fmla="*/ 1536 w 1541"/>
                <a:gd name="T19" fmla="*/ 164 h 960"/>
                <a:gd name="T20" fmla="*/ 1527 w 1541"/>
                <a:gd name="T21" fmla="*/ 187 h 960"/>
                <a:gd name="T22" fmla="*/ 1513 w 1541"/>
                <a:gd name="T23" fmla="*/ 207 h 960"/>
                <a:gd name="T24" fmla="*/ 1496 w 1541"/>
                <a:gd name="T25" fmla="*/ 226 h 960"/>
                <a:gd name="T26" fmla="*/ 1474 w 1541"/>
                <a:gd name="T27" fmla="*/ 241 h 960"/>
                <a:gd name="T28" fmla="*/ 194 w 1541"/>
                <a:gd name="T29" fmla="*/ 945 h 960"/>
                <a:gd name="T30" fmla="*/ 173 w 1541"/>
                <a:gd name="T31" fmla="*/ 953 h 960"/>
                <a:gd name="T32" fmla="*/ 152 w 1541"/>
                <a:gd name="T33" fmla="*/ 958 h 960"/>
                <a:gd name="T34" fmla="*/ 131 w 1541"/>
                <a:gd name="T35" fmla="*/ 960 h 960"/>
                <a:gd name="T36" fmla="*/ 108 w 1541"/>
                <a:gd name="T37" fmla="*/ 958 h 960"/>
                <a:gd name="T38" fmla="*/ 86 w 1541"/>
                <a:gd name="T39" fmla="*/ 953 h 960"/>
                <a:gd name="T40" fmla="*/ 65 w 1541"/>
                <a:gd name="T41" fmla="*/ 943 h 960"/>
                <a:gd name="T42" fmla="*/ 46 w 1541"/>
                <a:gd name="T43" fmla="*/ 931 h 960"/>
                <a:gd name="T44" fmla="*/ 30 w 1541"/>
                <a:gd name="T45" fmla="*/ 914 h 960"/>
                <a:gd name="T46" fmla="*/ 16 w 1541"/>
                <a:gd name="T47" fmla="*/ 894 h 960"/>
                <a:gd name="T48" fmla="*/ 5 w 1541"/>
                <a:gd name="T49" fmla="*/ 870 h 960"/>
                <a:gd name="T50" fmla="*/ 0 w 1541"/>
                <a:gd name="T51" fmla="*/ 845 h 960"/>
                <a:gd name="T52" fmla="*/ 0 w 1541"/>
                <a:gd name="T53" fmla="*/ 821 h 960"/>
                <a:gd name="T54" fmla="*/ 5 w 1541"/>
                <a:gd name="T55" fmla="*/ 796 h 960"/>
                <a:gd name="T56" fmla="*/ 14 w 1541"/>
                <a:gd name="T57" fmla="*/ 773 h 960"/>
                <a:gd name="T58" fmla="*/ 28 w 1541"/>
                <a:gd name="T59" fmla="*/ 752 h 960"/>
                <a:gd name="T60" fmla="*/ 45 w 1541"/>
                <a:gd name="T61" fmla="*/ 734 h 960"/>
                <a:gd name="T62" fmla="*/ 67 w 1541"/>
                <a:gd name="T63" fmla="*/ 718 h 960"/>
                <a:gd name="T64" fmla="*/ 1347 w 1541"/>
                <a:gd name="T65" fmla="*/ 16 h 960"/>
                <a:gd name="T66" fmla="*/ 1371 w 1541"/>
                <a:gd name="T67" fmla="*/ 5 h 960"/>
                <a:gd name="T68" fmla="*/ 1397 w 1541"/>
                <a:gd name="T69" fmla="*/ 0 h 960"/>
                <a:gd name="T70" fmla="*/ 1421 w 1541"/>
                <a:gd name="T71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41" h="960">
                  <a:moveTo>
                    <a:pt x="1421" y="0"/>
                  </a:moveTo>
                  <a:lnTo>
                    <a:pt x="1446" y="4"/>
                  </a:lnTo>
                  <a:lnTo>
                    <a:pt x="1469" y="14"/>
                  </a:lnTo>
                  <a:lnTo>
                    <a:pt x="1491" y="27"/>
                  </a:lnTo>
                  <a:lnTo>
                    <a:pt x="1509" y="45"/>
                  </a:lnTo>
                  <a:lnTo>
                    <a:pt x="1524" y="67"/>
                  </a:lnTo>
                  <a:lnTo>
                    <a:pt x="1535" y="90"/>
                  </a:lnTo>
                  <a:lnTo>
                    <a:pt x="1540" y="114"/>
                  </a:lnTo>
                  <a:lnTo>
                    <a:pt x="1541" y="140"/>
                  </a:lnTo>
                  <a:lnTo>
                    <a:pt x="1536" y="164"/>
                  </a:lnTo>
                  <a:lnTo>
                    <a:pt x="1527" y="187"/>
                  </a:lnTo>
                  <a:lnTo>
                    <a:pt x="1513" y="207"/>
                  </a:lnTo>
                  <a:lnTo>
                    <a:pt x="1496" y="226"/>
                  </a:lnTo>
                  <a:lnTo>
                    <a:pt x="1474" y="241"/>
                  </a:lnTo>
                  <a:lnTo>
                    <a:pt x="194" y="945"/>
                  </a:lnTo>
                  <a:lnTo>
                    <a:pt x="173" y="953"/>
                  </a:lnTo>
                  <a:lnTo>
                    <a:pt x="152" y="958"/>
                  </a:lnTo>
                  <a:lnTo>
                    <a:pt x="131" y="960"/>
                  </a:lnTo>
                  <a:lnTo>
                    <a:pt x="108" y="958"/>
                  </a:lnTo>
                  <a:lnTo>
                    <a:pt x="86" y="953"/>
                  </a:lnTo>
                  <a:lnTo>
                    <a:pt x="65" y="943"/>
                  </a:lnTo>
                  <a:lnTo>
                    <a:pt x="46" y="931"/>
                  </a:lnTo>
                  <a:lnTo>
                    <a:pt x="30" y="914"/>
                  </a:lnTo>
                  <a:lnTo>
                    <a:pt x="16" y="894"/>
                  </a:lnTo>
                  <a:lnTo>
                    <a:pt x="5" y="870"/>
                  </a:lnTo>
                  <a:lnTo>
                    <a:pt x="0" y="845"/>
                  </a:lnTo>
                  <a:lnTo>
                    <a:pt x="0" y="821"/>
                  </a:lnTo>
                  <a:lnTo>
                    <a:pt x="5" y="796"/>
                  </a:lnTo>
                  <a:lnTo>
                    <a:pt x="14" y="773"/>
                  </a:lnTo>
                  <a:lnTo>
                    <a:pt x="28" y="752"/>
                  </a:lnTo>
                  <a:lnTo>
                    <a:pt x="45" y="734"/>
                  </a:lnTo>
                  <a:lnTo>
                    <a:pt x="67" y="718"/>
                  </a:lnTo>
                  <a:lnTo>
                    <a:pt x="1347" y="16"/>
                  </a:lnTo>
                  <a:lnTo>
                    <a:pt x="1371" y="5"/>
                  </a:lnTo>
                  <a:lnTo>
                    <a:pt x="1397" y="0"/>
                  </a:lnTo>
                  <a:lnTo>
                    <a:pt x="14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" name="Freeform 188"/>
            <p:cNvSpPr>
              <a:spLocks/>
            </p:cNvSpPr>
            <p:nvPr/>
          </p:nvSpPr>
          <p:spPr bwMode="auto">
            <a:xfrm>
              <a:off x="760413" y="4289425"/>
              <a:ext cx="244475" cy="152400"/>
            </a:xfrm>
            <a:custGeom>
              <a:avLst/>
              <a:gdLst>
                <a:gd name="T0" fmla="*/ 1421 w 1541"/>
                <a:gd name="T1" fmla="*/ 0 h 960"/>
                <a:gd name="T2" fmla="*/ 1446 w 1541"/>
                <a:gd name="T3" fmla="*/ 4 h 960"/>
                <a:gd name="T4" fmla="*/ 1469 w 1541"/>
                <a:gd name="T5" fmla="*/ 13 h 960"/>
                <a:gd name="T6" fmla="*/ 1491 w 1541"/>
                <a:gd name="T7" fmla="*/ 27 h 960"/>
                <a:gd name="T8" fmla="*/ 1509 w 1541"/>
                <a:gd name="T9" fmla="*/ 44 h 960"/>
                <a:gd name="T10" fmla="*/ 1524 w 1541"/>
                <a:gd name="T11" fmla="*/ 66 h 960"/>
                <a:gd name="T12" fmla="*/ 1535 w 1541"/>
                <a:gd name="T13" fmla="*/ 89 h 960"/>
                <a:gd name="T14" fmla="*/ 1540 w 1541"/>
                <a:gd name="T15" fmla="*/ 114 h 960"/>
                <a:gd name="T16" fmla="*/ 1541 w 1541"/>
                <a:gd name="T17" fmla="*/ 139 h 960"/>
                <a:gd name="T18" fmla="*/ 1536 w 1541"/>
                <a:gd name="T19" fmla="*/ 163 h 960"/>
                <a:gd name="T20" fmla="*/ 1527 w 1541"/>
                <a:gd name="T21" fmla="*/ 186 h 960"/>
                <a:gd name="T22" fmla="*/ 1513 w 1541"/>
                <a:gd name="T23" fmla="*/ 207 h 960"/>
                <a:gd name="T24" fmla="*/ 1496 w 1541"/>
                <a:gd name="T25" fmla="*/ 225 h 960"/>
                <a:gd name="T26" fmla="*/ 1474 w 1541"/>
                <a:gd name="T27" fmla="*/ 241 h 960"/>
                <a:gd name="T28" fmla="*/ 194 w 1541"/>
                <a:gd name="T29" fmla="*/ 944 h 960"/>
                <a:gd name="T30" fmla="*/ 173 w 1541"/>
                <a:gd name="T31" fmla="*/ 953 h 960"/>
                <a:gd name="T32" fmla="*/ 152 w 1541"/>
                <a:gd name="T33" fmla="*/ 958 h 960"/>
                <a:gd name="T34" fmla="*/ 131 w 1541"/>
                <a:gd name="T35" fmla="*/ 960 h 960"/>
                <a:gd name="T36" fmla="*/ 108 w 1541"/>
                <a:gd name="T37" fmla="*/ 958 h 960"/>
                <a:gd name="T38" fmla="*/ 86 w 1541"/>
                <a:gd name="T39" fmla="*/ 953 h 960"/>
                <a:gd name="T40" fmla="*/ 65 w 1541"/>
                <a:gd name="T41" fmla="*/ 944 h 960"/>
                <a:gd name="T42" fmla="*/ 46 w 1541"/>
                <a:gd name="T43" fmla="*/ 930 h 960"/>
                <a:gd name="T44" fmla="*/ 30 w 1541"/>
                <a:gd name="T45" fmla="*/ 914 h 960"/>
                <a:gd name="T46" fmla="*/ 16 w 1541"/>
                <a:gd name="T47" fmla="*/ 894 h 960"/>
                <a:gd name="T48" fmla="*/ 5 w 1541"/>
                <a:gd name="T49" fmla="*/ 871 h 960"/>
                <a:gd name="T50" fmla="*/ 0 w 1541"/>
                <a:gd name="T51" fmla="*/ 845 h 960"/>
                <a:gd name="T52" fmla="*/ 0 w 1541"/>
                <a:gd name="T53" fmla="*/ 821 h 960"/>
                <a:gd name="T54" fmla="*/ 5 w 1541"/>
                <a:gd name="T55" fmla="*/ 795 h 960"/>
                <a:gd name="T56" fmla="*/ 14 w 1541"/>
                <a:gd name="T57" fmla="*/ 773 h 960"/>
                <a:gd name="T58" fmla="*/ 28 w 1541"/>
                <a:gd name="T59" fmla="*/ 752 h 960"/>
                <a:gd name="T60" fmla="*/ 45 w 1541"/>
                <a:gd name="T61" fmla="*/ 733 h 960"/>
                <a:gd name="T62" fmla="*/ 67 w 1541"/>
                <a:gd name="T63" fmla="*/ 718 h 960"/>
                <a:gd name="T64" fmla="*/ 1347 w 1541"/>
                <a:gd name="T65" fmla="*/ 16 h 960"/>
                <a:gd name="T66" fmla="*/ 1371 w 1541"/>
                <a:gd name="T67" fmla="*/ 5 h 960"/>
                <a:gd name="T68" fmla="*/ 1397 w 1541"/>
                <a:gd name="T69" fmla="*/ 0 h 960"/>
                <a:gd name="T70" fmla="*/ 1421 w 1541"/>
                <a:gd name="T71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41" h="960">
                  <a:moveTo>
                    <a:pt x="1421" y="0"/>
                  </a:moveTo>
                  <a:lnTo>
                    <a:pt x="1446" y="4"/>
                  </a:lnTo>
                  <a:lnTo>
                    <a:pt x="1469" y="13"/>
                  </a:lnTo>
                  <a:lnTo>
                    <a:pt x="1491" y="27"/>
                  </a:lnTo>
                  <a:lnTo>
                    <a:pt x="1509" y="44"/>
                  </a:lnTo>
                  <a:lnTo>
                    <a:pt x="1524" y="66"/>
                  </a:lnTo>
                  <a:lnTo>
                    <a:pt x="1535" y="89"/>
                  </a:lnTo>
                  <a:lnTo>
                    <a:pt x="1540" y="114"/>
                  </a:lnTo>
                  <a:lnTo>
                    <a:pt x="1541" y="139"/>
                  </a:lnTo>
                  <a:lnTo>
                    <a:pt x="1536" y="163"/>
                  </a:lnTo>
                  <a:lnTo>
                    <a:pt x="1527" y="186"/>
                  </a:lnTo>
                  <a:lnTo>
                    <a:pt x="1513" y="207"/>
                  </a:lnTo>
                  <a:lnTo>
                    <a:pt x="1496" y="225"/>
                  </a:lnTo>
                  <a:lnTo>
                    <a:pt x="1474" y="241"/>
                  </a:lnTo>
                  <a:lnTo>
                    <a:pt x="194" y="944"/>
                  </a:lnTo>
                  <a:lnTo>
                    <a:pt x="173" y="953"/>
                  </a:lnTo>
                  <a:lnTo>
                    <a:pt x="152" y="958"/>
                  </a:lnTo>
                  <a:lnTo>
                    <a:pt x="131" y="960"/>
                  </a:lnTo>
                  <a:lnTo>
                    <a:pt x="108" y="958"/>
                  </a:lnTo>
                  <a:lnTo>
                    <a:pt x="86" y="953"/>
                  </a:lnTo>
                  <a:lnTo>
                    <a:pt x="65" y="944"/>
                  </a:lnTo>
                  <a:lnTo>
                    <a:pt x="46" y="930"/>
                  </a:lnTo>
                  <a:lnTo>
                    <a:pt x="30" y="914"/>
                  </a:lnTo>
                  <a:lnTo>
                    <a:pt x="16" y="894"/>
                  </a:lnTo>
                  <a:lnTo>
                    <a:pt x="5" y="871"/>
                  </a:lnTo>
                  <a:lnTo>
                    <a:pt x="0" y="845"/>
                  </a:lnTo>
                  <a:lnTo>
                    <a:pt x="0" y="821"/>
                  </a:lnTo>
                  <a:lnTo>
                    <a:pt x="5" y="795"/>
                  </a:lnTo>
                  <a:lnTo>
                    <a:pt x="14" y="773"/>
                  </a:lnTo>
                  <a:lnTo>
                    <a:pt x="28" y="752"/>
                  </a:lnTo>
                  <a:lnTo>
                    <a:pt x="45" y="733"/>
                  </a:lnTo>
                  <a:lnTo>
                    <a:pt x="67" y="718"/>
                  </a:lnTo>
                  <a:lnTo>
                    <a:pt x="1347" y="16"/>
                  </a:lnTo>
                  <a:lnTo>
                    <a:pt x="1371" y="5"/>
                  </a:lnTo>
                  <a:lnTo>
                    <a:pt x="1397" y="0"/>
                  </a:lnTo>
                  <a:lnTo>
                    <a:pt x="14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" name="Freeform 189"/>
            <p:cNvSpPr>
              <a:spLocks/>
            </p:cNvSpPr>
            <p:nvPr/>
          </p:nvSpPr>
          <p:spPr bwMode="auto">
            <a:xfrm>
              <a:off x="773113" y="4252913"/>
              <a:ext cx="176212" cy="117475"/>
            </a:xfrm>
            <a:custGeom>
              <a:avLst/>
              <a:gdLst>
                <a:gd name="T0" fmla="*/ 994 w 1114"/>
                <a:gd name="T1" fmla="*/ 0 h 740"/>
                <a:gd name="T2" fmla="*/ 1019 w 1114"/>
                <a:gd name="T3" fmla="*/ 5 h 740"/>
                <a:gd name="T4" fmla="*/ 1042 w 1114"/>
                <a:gd name="T5" fmla="*/ 13 h 740"/>
                <a:gd name="T6" fmla="*/ 1064 w 1114"/>
                <a:gd name="T7" fmla="*/ 27 h 740"/>
                <a:gd name="T8" fmla="*/ 1082 w 1114"/>
                <a:gd name="T9" fmla="*/ 44 h 740"/>
                <a:gd name="T10" fmla="*/ 1098 w 1114"/>
                <a:gd name="T11" fmla="*/ 65 h 740"/>
                <a:gd name="T12" fmla="*/ 1109 w 1114"/>
                <a:gd name="T13" fmla="*/ 89 h 740"/>
                <a:gd name="T14" fmla="*/ 1114 w 1114"/>
                <a:gd name="T15" fmla="*/ 114 h 740"/>
                <a:gd name="T16" fmla="*/ 1114 w 1114"/>
                <a:gd name="T17" fmla="*/ 139 h 740"/>
                <a:gd name="T18" fmla="*/ 1110 w 1114"/>
                <a:gd name="T19" fmla="*/ 163 h 740"/>
                <a:gd name="T20" fmla="*/ 1101 w 1114"/>
                <a:gd name="T21" fmla="*/ 187 h 740"/>
                <a:gd name="T22" fmla="*/ 1088 w 1114"/>
                <a:gd name="T23" fmla="*/ 208 h 740"/>
                <a:gd name="T24" fmla="*/ 1070 w 1114"/>
                <a:gd name="T25" fmla="*/ 226 h 740"/>
                <a:gd name="T26" fmla="*/ 1049 w 1114"/>
                <a:gd name="T27" fmla="*/ 241 h 740"/>
                <a:gd name="T28" fmla="*/ 195 w 1114"/>
                <a:gd name="T29" fmla="*/ 723 h 740"/>
                <a:gd name="T30" fmla="*/ 175 w 1114"/>
                <a:gd name="T31" fmla="*/ 732 h 740"/>
                <a:gd name="T32" fmla="*/ 153 w 1114"/>
                <a:gd name="T33" fmla="*/ 738 h 740"/>
                <a:gd name="T34" fmla="*/ 131 w 1114"/>
                <a:gd name="T35" fmla="*/ 740 h 740"/>
                <a:gd name="T36" fmla="*/ 108 w 1114"/>
                <a:gd name="T37" fmla="*/ 738 h 740"/>
                <a:gd name="T38" fmla="*/ 87 w 1114"/>
                <a:gd name="T39" fmla="*/ 732 h 740"/>
                <a:gd name="T40" fmla="*/ 67 w 1114"/>
                <a:gd name="T41" fmla="*/ 723 h 740"/>
                <a:gd name="T42" fmla="*/ 47 w 1114"/>
                <a:gd name="T43" fmla="*/ 710 h 740"/>
                <a:gd name="T44" fmla="*/ 31 w 1114"/>
                <a:gd name="T45" fmla="*/ 694 h 740"/>
                <a:gd name="T46" fmla="*/ 17 w 1114"/>
                <a:gd name="T47" fmla="*/ 675 h 740"/>
                <a:gd name="T48" fmla="*/ 7 w 1114"/>
                <a:gd name="T49" fmla="*/ 651 h 740"/>
                <a:gd name="T50" fmla="*/ 1 w 1114"/>
                <a:gd name="T51" fmla="*/ 627 h 740"/>
                <a:gd name="T52" fmla="*/ 0 w 1114"/>
                <a:gd name="T53" fmla="*/ 601 h 740"/>
                <a:gd name="T54" fmla="*/ 4 w 1114"/>
                <a:gd name="T55" fmla="*/ 577 h 740"/>
                <a:gd name="T56" fmla="*/ 14 w 1114"/>
                <a:gd name="T57" fmla="*/ 554 h 740"/>
                <a:gd name="T58" fmla="*/ 27 w 1114"/>
                <a:gd name="T59" fmla="*/ 532 h 740"/>
                <a:gd name="T60" fmla="*/ 44 w 1114"/>
                <a:gd name="T61" fmla="*/ 513 h 740"/>
                <a:gd name="T62" fmla="*/ 66 w 1114"/>
                <a:gd name="T63" fmla="*/ 499 h 740"/>
                <a:gd name="T64" fmla="*/ 919 w 1114"/>
                <a:gd name="T65" fmla="*/ 17 h 740"/>
                <a:gd name="T66" fmla="*/ 944 w 1114"/>
                <a:gd name="T67" fmla="*/ 7 h 740"/>
                <a:gd name="T68" fmla="*/ 968 w 1114"/>
                <a:gd name="T69" fmla="*/ 2 h 740"/>
                <a:gd name="T70" fmla="*/ 994 w 1114"/>
                <a:gd name="T71" fmla="*/ 0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14" h="740">
                  <a:moveTo>
                    <a:pt x="994" y="0"/>
                  </a:moveTo>
                  <a:lnTo>
                    <a:pt x="1019" y="5"/>
                  </a:lnTo>
                  <a:lnTo>
                    <a:pt x="1042" y="13"/>
                  </a:lnTo>
                  <a:lnTo>
                    <a:pt x="1064" y="27"/>
                  </a:lnTo>
                  <a:lnTo>
                    <a:pt x="1082" y="44"/>
                  </a:lnTo>
                  <a:lnTo>
                    <a:pt x="1098" y="65"/>
                  </a:lnTo>
                  <a:lnTo>
                    <a:pt x="1109" y="89"/>
                  </a:lnTo>
                  <a:lnTo>
                    <a:pt x="1114" y="114"/>
                  </a:lnTo>
                  <a:lnTo>
                    <a:pt x="1114" y="139"/>
                  </a:lnTo>
                  <a:lnTo>
                    <a:pt x="1110" y="163"/>
                  </a:lnTo>
                  <a:lnTo>
                    <a:pt x="1101" y="187"/>
                  </a:lnTo>
                  <a:lnTo>
                    <a:pt x="1088" y="208"/>
                  </a:lnTo>
                  <a:lnTo>
                    <a:pt x="1070" y="226"/>
                  </a:lnTo>
                  <a:lnTo>
                    <a:pt x="1049" y="241"/>
                  </a:lnTo>
                  <a:lnTo>
                    <a:pt x="195" y="723"/>
                  </a:lnTo>
                  <a:lnTo>
                    <a:pt x="175" y="732"/>
                  </a:lnTo>
                  <a:lnTo>
                    <a:pt x="153" y="738"/>
                  </a:lnTo>
                  <a:lnTo>
                    <a:pt x="131" y="740"/>
                  </a:lnTo>
                  <a:lnTo>
                    <a:pt x="108" y="738"/>
                  </a:lnTo>
                  <a:lnTo>
                    <a:pt x="87" y="732"/>
                  </a:lnTo>
                  <a:lnTo>
                    <a:pt x="67" y="723"/>
                  </a:lnTo>
                  <a:lnTo>
                    <a:pt x="47" y="710"/>
                  </a:lnTo>
                  <a:lnTo>
                    <a:pt x="31" y="694"/>
                  </a:lnTo>
                  <a:lnTo>
                    <a:pt x="17" y="675"/>
                  </a:lnTo>
                  <a:lnTo>
                    <a:pt x="7" y="651"/>
                  </a:lnTo>
                  <a:lnTo>
                    <a:pt x="1" y="627"/>
                  </a:lnTo>
                  <a:lnTo>
                    <a:pt x="0" y="601"/>
                  </a:lnTo>
                  <a:lnTo>
                    <a:pt x="4" y="577"/>
                  </a:lnTo>
                  <a:lnTo>
                    <a:pt x="14" y="554"/>
                  </a:lnTo>
                  <a:lnTo>
                    <a:pt x="27" y="532"/>
                  </a:lnTo>
                  <a:lnTo>
                    <a:pt x="44" y="513"/>
                  </a:lnTo>
                  <a:lnTo>
                    <a:pt x="66" y="499"/>
                  </a:lnTo>
                  <a:lnTo>
                    <a:pt x="919" y="17"/>
                  </a:lnTo>
                  <a:lnTo>
                    <a:pt x="944" y="7"/>
                  </a:lnTo>
                  <a:lnTo>
                    <a:pt x="968" y="2"/>
                  </a:lnTo>
                  <a:lnTo>
                    <a:pt x="9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1" name="Group 280"/>
          <p:cNvGrpSpPr/>
          <p:nvPr/>
        </p:nvGrpSpPr>
        <p:grpSpPr>
          <a:xfrm>
            <a:off x="1652257" y="4233863"/>
            <a:ext cx="458788" cy="530224"/>
            <a:chOff x="1663700" y="4233863"/>
            <a:chExt cx="458788" cy="53022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4" name="Freeform 194"/>
            <p:cNvSpPr>
              <a:spLocks noEditPoints="1"/>
            </p:cNvSpPr>
            <p:nvPr/>
          </p:nvSpPr>
          <p:spPr bwMode="auto">
            <a:xfrm>
              <a:off x="1784350" y="4343400"/>
              <a:ext cx="211138" cy="420687"/>
            </a:xfrm>
            <a:custGeom>
              <a:avLst/>
              <a:gdLst>
                <a:gd name="T0" fmla="*/ 507 w 1327"/>
                <a:gd name="T1" fmla="*/ 225 h 2645"/>
                <a:gd name="T2" fmla="*/ 343 w 1327"/>
                <a:gd name="T3" fmla="*/ 324 h 2645"/>
                <a:gd name="T4" fmla="*/ 238 w 1327"/>
                <a:gd name="T5" fmla="*/ 493 h 2645"/>
                <a:gd name="T6" fmla="*/ 201 w 1327"/>
                <a:gd name="T7" fmla="*/ 718 h 2645"/>
                <a:gd name="T8" fmla="*/ 231 w 1327"/>
                <a:gd name="T9" fmla="*/ 911 h 2645"/>
                <a:gd name="T10" fmla="*/ 305 w 1327"/>
                <a:gd name="T11" fmla="*/ 1070 h 2645"/>
                <a:gd name="T12" fmla="*/ 400 w 1327"/>
                <a:gd name="T13" fmla="*/ 1217 h 2645"/>
                <a:gd name="T14" fmla="*/ 489 w 1327"/>
                <a:gd name="T15" fmla="*/ 1374 h 2645"/>
                <a:gd name="T16" fmla="*/ 540 w 1327"/>
                <a:gd name="T17" fmla="*/ 1552 h 2645"/>
                <a:gd name="T18" fmla="*/ 784 w 1327"/>
                <a:gd name="T19" fmla="*/ 1591 h 2645"/>
                <a:gd name="T20" fmla="*/ 819 w 1327"/>
                <a:gd name="T21" fmla="*/ 1425 h 2645"/>
                <a:gd name="T22" fmla="*/ 895 w 1327"/>
                <a:gd name="T23" fmla="*/ 1291 h 2645"/>
                <a:gd name="T24" fmla="*/ 981 w 1327"/>
                <a:gd name="T25" fmla="*/ 1173 h 2645"/>
                <a:gd name="T26" fmla="*/ 1057 w 1327"/>
                <a:gd name="T27" fmla="*/ 1044 h 2645"/>
                <a:gd name="T28" fmla="*/ 1111 w 1327"/>
                <a:gd name="T29" fmla="*/ 879 h 2645"/>
                <a:gd name="T30" fmla="*/ 1122 w 1327"/>
                <a:gd name="T31" fmla="*/ 657 h 2645"/>
                <a:gd name="T32" fmla="*/ 1067 w 1327"/>
                <a:gd name="T33" fmla="*/ 445 h 2645"/>
                <a:gd name="T34" fmla="*/ 946 w 1327"/>
                <a:gd name="T35" fmla="*/ 293 h 2645"/>
                <a:gd name="T36" fmla="*/ 769 w 1327"/>
                <a:gd name="T37" fmla="*/ 212 h 2645"/>
                <a:gd name="T38" fmla="*/ 728 w 1327"/>
                <a:gd name="T39" fmla="*/ 3 h 2645"/>
                <a:gd name="T40" fmla="*/ 959 w 1327"/>
                <a:gd name="T41" fmla="*/ 64 h 2645"/>
                <a:gd name="T42" fmla="*/ 1142 w 1327"/>
                <a:gd name="T43" fmla="*/ 201 h 2645"/>
                <a:gd name="T44" fmla="*/ 1267 w 1327"/>
                <a:gd name="T45" fmla="*/ 398 h 2645"/>
                <a:gd name="T46" fmla="*/ 1324 w 1327"/>
                <a:gd name="T47" fmla="*/ 648 h 2645"/>
                <a:gd name="T48" fmla="*/ 1314 w 1327"/>
                <a:gd name="T49" fmla="*/ 897 h 2645"/>
                <a:gd name="T50" fmla="*/ 1261 w 1327"/>
                <a:gd name="T51" fmla="*/ 1086 h 2645"/>
                <a:gd name="T52" fmla="*/ 1184 w 1327"/>
                <a:gd name="T53" fmla="*/ 1232 h 2645"/>
                <a:gd name="T54" fmla="*/ 1102 w 1327"/>
                <a:gd name="T55" fmla="*/ 1350 h 2645"/>
                <a:gd name="T56" fmla="*/ 1020 w 1327"/>
                <a:gd name="T57" fmla="*/ 1471 h 2645"/>
                <a:gd name="T58" fmla="*/ 986 w 1327"/>
                <a:gd name="T59" fmla="*/ 1594 h 2645"/>
                <a:gd name="T60" fmla="*/ 1019 w 1327"/>
                <a:gd name="T61" fmla="*/ 1826 h 2645"/>
                <a:gd name="T62" fmla="*/ 1039 w 1327"/>
                <a:gd name="T63" fmla="*/ 2441 h 2645"/>
                <a:gd name="T64" fmla="*/ 1006 w 1327"/>
                <a:gd name="T65" fmla="*/ 2477 h 2645"/>
                <a:gd name="T66" fmla="*/ 942 w 1327"/>
                <a:gd name="T67" fmla="*/ 2526 h 2645"/>
                <a:gd name="T68" fmla="*/ 854 w 1327"/>
                <a:gd name="T69" fmla="*/ 2604 h 2645"/>
                <a:gd name="T70" fmla="*/ 706 w 1327"/>
                <a:gd name="T71" fmla="*/ 2643 h 2645"/>
                <a:gd name="T72" fmla="*/ 540 w 1327"/>
                <a:gd name="T73" fmla="*/ 2629 h 2645"/>
                <a:gd name="T74" fmla="*/ 418 w 1327"/>
                <a:gd name="T75" fmla="*/ 2569 h 2645"/>
                <a:gd name="T76" fmla="*/ 372 w 1327"/>
                <a:gd name="T77" fmla="*/ 2479 h 2645"/>
                <a:gd name="T78" fmla="*/ 296 w 1327"/>
                <a:gd name="T79" fmla="*/ 2463 h 2645"/>
                <a:gd name="T80" fmla="*/ 289 w 1327"/>
                <a:gd name="T81" fmla="*/ 1845 h 2645"/>
                <a:gd name="T82" fmla="*/ 335 w 1327"/>
                <a:gd name="T83" fmla="*/ 1819 h 2645"/>
                <a:gd name="T84" fmla="*/ 329 w 1327"/>
                <a:gd name="T85" fmla="*/ 1523 h 2645"/>
                <a:gd name="T86" fmla="*/ 259 w 1327"/>
                <a:gd name="T87" fmla="*/ 1371 h 2645"/>
                <a:gd name="T88" fmla="*/ 160 w 1327"/>
                <a:gd name="T89" fmla="*/ 1219 h 2645"/>
                <a:gd name="T90" fmla="*/ 69 w 1327"/>
                <a:gd name="T91" fmla="*/ 1050 h 2645"/>
                <a:gd name="T92" fmla="*/ 8 w 1327"/>
                <a:gd name="T93" fmla="*/ 841 h 2645"/>
                <a:gd name="T94" fmla="*/ 9 w 1327"/>
                <a:gd name="T95" fmla="*/ 581 h 2645"/>
                <a:gd name="T96" fmla="*/ 85 w 1327"/>
                <a:gd name="T97" fmla="*/ 343 h 2645"/>
                <a:gd name="T98" fmla="*/ 225 w 1327"/>
                <a:gd name="T99" fmla="*/ 161 h 2645"/>
                <a:gd name="T100" fmla="*/ 421 w 1327"/>
                <a:gd name="T101" fmla="*/ 42 h 2645"/>
                <a:gd name="T102" fmla="*/ 663 w 1327"/>
                <a:gd name="T103" fmla="*/ 0 h 2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27" h="2645">
                  <a:moveTo>
                    <a:pt x="663" y="202"/>
                  </a:moveTo>
                  <a:lnTo>
                    <a:pt x="608" y="204"/>
                  </a:lnTo>
                  <a:lnTo>
                    <a:pt x="556" y="212"/>
                  </a:lnTo>
                  <a:lnTo>
                    <a:pt x="507" y="225"/>
                  </a:lnTo>
                  <a:lnTo>
                    <a:pt x="461" y="243"/>
                  </a:lnTo>
                  <a:lnTo>
                    <a:pt x="418" y="265"/>
                  </a:lnTo>
                  <a:lnTo>
                    <a:pt x="379" y="293"/>
                  </a:lnTo>
                  <a:lnTo>
                    <a:pt x="343" y="324"/>
                  </a:lnTo>
                  <a:lnTo>
                    <a:pt x="311" y="360"/>
                  </a:lnTo>
                  <a:lnTo>
                    <a:pt x="283" y="401"/>
                  </a:lnTo>
                  <a:lnTo>
                    <a:pt x="258" y="445"/>
                  </a:lnTo>
                  <a:lnTo>
                    <a:pt x="238" y="493"/>
                  </a:lnTo>
                  <a:lnTo>
                    <a:pt x="222" y="543"/>
                  </a:lnTo>
                  <a:lnTo>
                    <a:pt x="211" y="598"/>
                  </a:lnTo>
                  <a:lnTo>
                    <a:pt x="203" y="657"/>
                  </a:lnTo>
                  <a:lnTo>
                    <a:pt x="201" y="718"/>
                  </a:lnTo>
                  <a:lnTo>
                    <a:pt x="203" y="771"/>
                  </a:lnTo>
                  <a:lnTo>
                    <a:pt x="210" y="820"/>
                  </a:lnTo>
                  <a:lnTo>
                    <a:pt x="218" y="867"/>
                  </a:lnTo>
                  <a:lnTo>
                    <a:pt x="231" y="911"/>
                  </a:lnTo>
                  <a:lnTo>
                    <a:pt x="247" y="953"/>
                  </a:lnTo>
                  <a:lnTo>
                    <a:pt x="264" y="993"/>
                  </a:lnTo>
                  <a:lnTo>
                    <a:pt x="284" y="1032"/>
                  </a:lnTo>
                  <a:lnTo>
                    <a:pt x="305" y="1070"/>
                  </a:lnTo>
                  <a:lnTo>
                    <a:pt x="327" y="1107"/>
                  </a:lnTo>
                  <a:lnTo>
                    <a:pt x="352" y="1143"/>
                  </a:lnTo>
                  <a:lnTo>
                    <a:pt x="375" y="1180"/>
                  </a:lnTo>
                  <a:lnTo>
                    <a:pt x="400" y="1217"/>
                  </a:lnTo>
                  <a:lnTo>
                    <a:pt x="424" y="1255"/>
                  </a:lnTo>
                  <a:lnTo>
                    <a:pt x="448" y="1293"/>
                  </a:lnTo>
                  <a:lnTo>
                    <a:pt x="469" y="1332"/>
                  </a:lnTo>
                  <a:lnTo>
                    <a:pt x="489" y="1374"/>
                  </a:lnTo>
                  <a:lnTo>
                    <a:pt x="507" y="1415"/>
                  </a:lnTo>
                  <a:lnTo>
                    <a:pt x="521" y="1459"/>
                  </a:lnTo>
                  <a:lnTo>
                    <a:pt x="533" y="1505"/>
                  </a:lnTo>
                  <a:lnTo>
                    <a:pt x="540" y="1552"/>
                  </a:lnTo>
                  <a:lnTo>
                    <a:pt x="542" y="1602"/>
                  </a:lnTo>
                  <a:lnTo>
                    <a:pt x="542" y="1819"/>
                  </a:lnTo>
                  <a:lnTo>
                    <a:pt x="785" y="1819"/>
                  </a:lnTo>
                  <a:lnTo>
                    <a:pt x="784" y="1591"/>
                  </a:lnTo>
                  <a:lnTo>
                    <a:pt x="787" y="1546"/>
                  </a:lnTo>
                  <a:lnTo>
                    <a:pt x="794" y="1503"/>
                  </a:lnTo>
                  <a:lnTo>
                    <a:pt x="805" y="1462"/>
                  </a:lnTo>
                  <a:lnTo>
                    <a:pt x="819" y="1425"/>
                  </a:lnTo>
                  <a:lnTo>
                    <a:pt x="836" y="1389"/>
                  </a:lnTo>
                  <a:lnTo>
                    <a:pt x="854" y="1356"/>
                  </a:lnTo>
                  <a:lnTo>
                    <a:pt x="874" y="1323"/>
                  </a:lnTo>
                  <a:lnTo>
                    <a:pt x="895" y="1291"/>
                  </a:lnTo>
                  <a:lnTo>
                    <a:pt x="916" y="1260"/>
                  </a:lnTo>
                  <a:lnTo>
                    <a:pt x="939" y="1230"/>
                  </a:lnTo>
                  <a:lnTo>
                    <a:pt x="960" y="1201"/>
                  </a:lnTo>
                  <a:lnTo>
                    <a:pt x="981" y="1173"/>
                  </a:lnTo>
                  <a:lnTo>
                    <a:pt x="1001" y="1142"/>
                  </a:lnTo>
                  <a:lnTo>
                    <a:pt x="1021" y="1111"/>
                  </a:lnTo>
                  <a:lnTo>
                    <a:pt x="1040" y="1078"/>
                  </a:lnTo>
                  <a:lnTo>
                    <a:pt x="1057" y="1044"/>
                  </a:lnTo>
                  <a:lnTo>
                    <a:pt x="1074" y="1007"/>
                  </a:lnTo>
                  <a:lnTo>
                    <a:pt x="1088" y="967"/>
                  </a:lnTo>
                  <a:lnTo>
                    <a:pt x="1101" y="925"/>
                  </a:lnTo>
                  <a:lnTo>
                    <a:pt x="1111" y="879"/>
                  </a:lnTo>
                  <a:lnTo>
                    <a:pt x="1119" y="829"/>
                  </a:lnTo>
                  <a:lnTo>
                    <a:pt x="1123" y="776"/>
                  </a:lnTo>
                  <a:lnTo>
                    <a:pt x="1125" y="718"/>
                  </a:lnTo>
                  <a:lnTo>
                    <a:pt x="1122" y="657"/>
                  </a:lnTo>
                  <a:lnTo>
                    <a:pt x="1115" y="598"/>
                  </a:lnTo>
                  <a:lnTo>
                    <a:pt x="1104" y="543"/>
                  </a:lnTo>
                  <a:lnTo>
                    <a:pt x="1088" y="493"/>
                  </a:lnTo>
                  <a:lnTo>
                    <a:pt x="1067" y="445"/>
                  </a:lnTo>
                  <a:lnTo>
                    <a:pt x="1042" y="401"/>
                  </a:lnTo>
                  <a:lnTo>
                    <a:pt x="1015" y="360"/>
                  </a:lnTo>
                  <a:lnTo>
                    <a:pt x="982" y="324"/>
                  </a:lnTo>
                  <a:lnTo>
                    <a:pt x="946" y="293"/>
                  </a:lnTo>
                  <a:lnTo>
                    <a:pt x="907" y="265"/>
                  </a:lnTo>
                  <a:lnTo>
                    <a:pt x="864" y="243"/>
                  </a:lnTo>
                  <a:lnTo>
                    <a:pt x="819" y="225"/>
                  </a:lnTo>
                  <a:lnTo>
                    <a:pt x="769" y="212"/>
                  </a:lnTo>
                  <a:lnTo>
                    <a:pt x="717" y="204"/>
                  </a:lnTo>
                  <a:lnTo>
                    <a:pt x="663" y="202"/>
                  </a:lnTo>
                  <a:close/>
                  <a:moveTo>
                    <a:pt x="663" y="0"/>
                  </a:moveTo>
                  <a:lnTo>
                    <a:pt x="728" y="3"/>
                  </a:lnTo>
                  <a:lnTo>
                    <a:pt x="789" y="10"/>
                  </a:lnTo>
                  <a:lnTo>
                    <a:pt x="848" y="24"/>
                  </a:lnTo>
                  <a:lnTo>
                    <a:pt x="905" y="42"/>
                  </a:lnTo>
                  <a:lnTo>
                    <a:pt x="959" y="64"/>
                  </a:lnTo>
                  <a:lnTo>
                    <a:pt x="1008" y="92"/>
                  </a:lnTo>
                  <a:lnTo>
                    <a:pt x="1056" y="125"/>
                  </a:lnTo>
                  <a:lnTo>
                    <a:pt x="1101" y="161"/>
                  </a:lnTo>
                  <a:lnTo>
                    <a:pt x="1142" y="201"/>
                  </a:lnTo>
                  <a:lnTo>
                    <a:pt x="1179" y="244"/>
                  </a:lnTo>
                  <a:lnTo>
                    <a:pt x="1212" y="293"/>
                  </a:lnTo>
                  <a:lnTo>
                    <a:pt x="1242" y="343"/>
                  </a:lnTo>
                  <a:lnTo>
                    <a:pt x="1267" y="398"/>
                  </a:lnTo>
                  <a:lnTo>
                    <a:pt x="1288" y="457"/>
                  </a:lnTo>
                  <a:lnTo>
                    <a:pt x="1305" y="518"/>
                  </a:lnTo>
                  <a:lnTo>
                    <a:pt x="1317" y="581"/>
                  </a:lnTo>
                  <a:lnTo>
                    <a:pt x="1324" y="648"/>
                  </a:lnTo>
                  <a:lnTo>
                    <a:pt x="1327" y="718"/>
                  </a:lnTo>
                  <a:lnTo>
                    <a:pt x="1325" y="781"/>
                  </a:lnTo>
                  <a:lnTo>
                    <a:pt x="1321" y="841"/>
                  </a:lnTo>
                  <a:lnTo>
                    <a:pt x="1314" y="897"/>
                  </a:lnTo>
                  <a:lnTo>
                    <a:pt x="1303" y="948"/>
                  </a:lnTo>
                  <a:lnTo>
                    <a:pt x="1291" y="997"/>
                  </a:lnTo>
                  <a:lnTo>
                    <a:pt x="1277" y="1043"/>
                  </a:lnTo>
                  <a:lnTo>
                    <a:pt x="1261" y="1086"/>
                  </a:lnTo>
                  <a:lnTo>
                    <a:pt x="1243" y="1126"/>
                  </a:lnTo>
                  <a:lnTo>
                    <a:pt x="1225" y="1163"/>
                  </a:lnTo>
                  <a:lnTo>
                    <a:pt x="1205" y="1199"/>
                  </a:lnTo>
                  <a:lnTo>
                    <a:pt x="1184" y="1232"/>
                  </a:lnTo>
                  <a:lnTo>
                    <a:pt x="1164" y="1264"/>
                  </a:lnTo>
                  <a:lnTo>
                    <a:pt x="1143" y="1293"/>
                  </a:lnTo>
                  <a:lnTo>
                    <a:pt x="1123" y="1322"/>
                  </a:lnTo>
                  <a:lnTo>
                    <a:pt x="1102" y="1350"/>
                  </a:lnTo>
                  <a:lnTo>
                    <a:pt x="1078" y="1382"/>
                  </a:lnTo>
                  <a:lnTo>
                    <a:pt x="1056" y="1413"/>
                  </a:lnTo>
                  <a:lnTo>
                    <a:pt x="1037" y="1442"/>
                  </a:lnTo>
                  <a:lnTo>
                    <a:pt x="1020" y="1471"/>
                  </a:lnTo>
                  <a:lnTo>
                    <a:pt x="1006" y="1500"/>
                  </a:lnTo>
                  <a:lnTo>
                    <a:pt x="996" y="1530"/>
                  </a:lnTo>
                  <a:lnTo>
                    <a:pt x="989" y="1561"/>
                  </a:lnTo>
                  <a:lnTo>
                    <a:pt x="986" y="1594"/>
                  </a:lnTo>
                  <a:lnTo>
                    <a:pt x="987" y="1819"/>
                  </a:lnTo>
                  <a:lnTo>
                    <a:pt x="992" y="1819"/>
                  </a:lnTo>
                  <a:lnTo>
                    <a:pt x="1006" y="1821"/>
                  </a:lnTo>
                  <a:lnTo>
                    <a:pt x="1019" y="1826"/>
                  </a:lnTo>
                  <a:lnTo>
                    <a:pt x="1030" y="1835"/>
                  </a:lnTo>
                  <a:lnTo>
                    <a:pt x="1037" y="1845"/>
                  </a:lnTo>
                  <a:lnTo>
                    <a:pt x="1039" y="1857"/>
                  </a:lnTo>
                  <a:lnTo>
                    <a:pt x="1039" y="2441"/>
                  </a:lnTo>
                  <a:lnTo>
                    <a:pt x="1037" y="2452"/>
                  </a:lnTo>
                  <a:lnTo>
                    <a:pt x="1030" y="2463"/>
                  </a:lnTo>
                  <a:lnTo>
                    <a:pt x="1019" y="2471"/>
                  </a:lnTo>
                  <a:lnTo>
                    <a:pt x="1006" y="2477"/>
                  </a:lnTo>
                  <a:lnTo>
                    <a:pt x="992" y="2479"/>
                  </a:lnTo>
                  <a:lnTo>
                    <a:pt x="954" y="2479"/>
                  </a:lnTo>
                  <a:lnTo>
                    <a:pt x="951" y="2503"/>
                  </a:lnTo>
                  <a:lnTo>
                    <a:pt x="942" y="2526"/>
                  </a:lnTo>
                  <a:lnTo>
                    <a:pt x="927" y="2549"/>
                  </a:lnTo>
                  <a:lnTo>
                    <a:pt x="908" y="2569"/>
                  </a:lnTo>
                  <a:lnTo>
                    <a:pt x="883" y="2588"/>
                  </a:lnTo>
                  <a:lnTo>
                    <a:pt x="854" y="2604"/>
                  </a:lnTo>
                  <a:lnTo>
                    <a:pt x="822" y="2617"/>
                  </a:lnTo>
                  <a:lnTo>
                    <a:pt x="786" y="2629"/>
                  </a:lnTo>
                  <a:lnTo>
                    <a:pt x="748" y="2637"/>
                  </a:lnTo>
                  <a:lnTo>
                    <a:pt x="706" y="2643"/>
                  </a:lnTo>
                  <a:lnTo>
                    <a:pt x="663" y="2645"/>
                  </a:lnTo>
                  <a:lnTo>
                    <a:pt x="620" y="2643"/>
                  </a:lnTo>
                  <a:lnTo>
                    <a:pt x="579" y="2637"/>
                  </a:lnTo>
                  <a:lnTo>
                    <a:pt x="540" y="2629"/>
                  </a:lnTo>
                  <a:lnTo>
                    <a:pt x="504" y="2617"/>
                  </a:lnTo>
                  <a:lnTo>
                    <a:pt x="471" y="2604"/>
                  </a:lnTo>
                  <a:lnTo>
                    <a:pt x="443" y="2588"/>
                  </a:lnTo>
                  <a:lnTo>
                    <a:pt x="418" y="2569"/>
                  </a:lnTo>
                  <a:lnTo>
                    <a:pt x="399" y="2549"/>
                  </a:lnTo>
                  <a:lnTo>
                    <a:pt x="384" y="2526"/>
                  </a:lnTo>
                  <a:lnTo>
                    <a:pt x="375" y="2503"/>
                  </a:lnTo>
                  <a:lnTo>
                    <a:pt x="372" y="2479"/>
                  </a:lnTo>
                  <a:lnTo>
                    <a:pt x="335" y="2479"/>
                  </a:lnTo>
                  <a:lnTo>
                    <a:pt x="320" y="2477"/>
                  </a:lnTo>
                  <a:lnTo>
                    <a:pt x="306" y="2471"/>
                  </a:lnTo>
                  <a:lnTo>
                    <a:pt x="296" y="2463"/>
                  </a:lnTo>
                  <a:lnTo>
                    <a:pt x="289" y="2452"/>
                  </a:lnTo>
                  <a:lnTo>
                    <a:pt x="287" y="2441"/>
                  </a:lnTo>
                  <a:lnTo>
                    <a:pt x="287" y="1857"/>
                  </a:lnTo>
                  <a:lnTo>
                    <a:pt x="289" y="1845"/>
                  </a:lnTo>
                  <a:lnTo>
                    <a:pt x="296" y="1835"/>
                  </a:lnTo>
                  <a:lnTo>
                    <a:pt x="306" y="1826"/>
                  </a:lnTo>
                  <a:lnTo>
                    <a:pt x="320" y="1821"/>
                  </a:lnTo>
                  <a:lnTo>
                    <a:pt x="335" y="1819"/>
                  </a:lnTo>
                  <a:lnTo>
                    <a:pt x="340" y="1819"/>
                  </a:lnTo>
                  <a:lnTo>
                    <a:pt x="340" y="1602"/>
                  </a:lnTo>
                  <a:lnTo>
                    <a:pt x="337" y="1562"/>
                  </a:lnTo>
                  <a:lnTo>
                    <a:pt x="329" y="1523"/>
                  </a:lnTo>
                  <a:lnTo>
                    <a:pt x="318" y="1485"/>
                  </a:lnTo>
                  <a:lnTo>
                    <a:pt x="301" y="1448"/>
                  </a:lnTo>
                  <a:lnTo>
                    <a:pt x="282" y="1411"/>
                  </a:lnTo>
                  <a:lnTo>
                    <a:pt x="259" y="1371"/>
                  </a:lnTo>
                  <a:lnTo>
                    <a:pt x="234" y="1332"/>
                  </a:lnTo>
                  <a:lnTo>
                    <a:pt x="207" y="1292"/>
                  </a:lnTo>
                  <a:lnTo>
                    <a:pt x="184" y="1256"/>
                  </a:lnTo>
                  <a:lnTo>
                    <a:pt x="160" y="1219"/>
                  </a:lnTo>
                  <a:lnTo>
                    <a:pt x="135" y="1180"/>
                  </a:lnTo>
                  <a:lnTo>
                    <a:pt x="112" y="1139"/>
                  </a:lnTo>
                  <a:lnTo>
                    <a:pt x="90" y="1095"/>
                  </a:lnTo>
                  <a:lnTo>
                    <a:pt x="69" y="1050"/>
                  </a:lnTo>
                  <a:lnTo>
                    <a:pt x="50" y="1002"/>
                  </a:lnTo>
                  <a:lnTo>
                    <a:pt x="33" y="952"/>
                  </a:lnTo>
                  <a:lnTo>
                    <a:pt x="19" y="898"/>
                  </a:lnTo>
                  <a:lnTo>
                    <a:pt x="8" y="841"/>
                  </a:lnTo>
                  <a:lnTo>
                    <a:pt x="2" y="781"/>
                  </a:lnTo>
                  <a:lnTo>
                    <a:pt x="0" y="718"/>
                  </a:lnTo>
                  <a:lnTo>
                    <a:pt x="2" y="648"/>
                  </a:lnTo>
                  <a:lnTo>
                    <a:pt x="9" y="581"/>
                  </a:lnTo>
                  <a:lnTo>
                    <a:pt x="21" y="518"/>
                  </a:lnTo>
                  <a:lnTo>
                    <a:pt x="38" y="457"/>
                  </a:lnTo>
                  <a:lnTo>
                    <a:pt x="59" y="398"/>
                  </a:lnTo>
                  <a:lnTo>
                    <a:pt x="85" y="343"/>
                  </a:lnTo>
                  <a:lnTo>
                    <a:pt x="114" y="293"/>
                  </a:lnTo>
                  <a:lnTo>
                    <a:pt x="147" y="244"/>
                  </a:lnTo>
                  <a:lnTo>
                    <a:pt x="184" y="201"/>
                  </a:lnTo>
                  <a:lnTo>
                    <a:pt x="225" y="161"/>
                  </a:lnTo>
                  <a:lnTo>
                    <a:pt x="270" y="125"/>
                  </a:lnTo>
                  <a:lnTo>
                    <a:pt x="318" y="92"/>
                  </a:lnTo>
                  <a:lnTo>
                    <a:pt x="367" y="64"/>
                  </a:lnTo>
                  <a:lnTo>
                    <a:pt x="421" y="42"/>
                  </a:lnTo>
                  <a:lnTo>
                    <a:pt x="479" y="24"/>
                  </a:lnTo>
                  <a:lnTo>
                    <a:pt x="537" y="10"/>
                  </a:lnTo>
                  <a:lnTo>
                    <a:pt x="599" y="3"/>
                  </a:lnTo>
                  <a:lnTo>
                    <a:pt x="6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195"/>
            <p:cNvSpPr>
              <a:spLocks/>
            </p:cNvSpPr>
            <p:nvPr/>
          </p:nvSpPr>
          <p:spPr bwMode="auto">
            <a:xfrm>
              <a:off x="2041525" y="4462463"/>
              <a:ext cx="80963" cy="22225"/>
            </a:xfrm>
            <a:custGeom>
              <a:avLst/>
              <a:gdLst>
                <a:gd name="T0" fmla="*/ 70 w 514"/>
                <a:gd name="T1" fmla="*/ 0 h 140"/>
                <a:gd name="T2" fmla="*/ 444 w 514"/>
                <a:gd name="T3" fmla="*/ 0 h 140"/>
                <a:gd name="T4" fmla="*/ 462 w 514"/>
                <a:gd name="T5" fmla="*/ 2 h 140"/>
                <a:gd name="T6" fmla="*/ 479 w 514"/>
                <a:gd name="T7" fmla="*/ 10 h 140"/>
                <a:gd name="T8" fmla="*/ 493 w 514"/>
                <a:gd name="T9" fmla="*/ 20 h 140"/>
                <a:gd name="T10" fmla="*/ 504 w 514"/>
                <a:gd name="T11" fmla="*/ 35 h 140"/>
                <a:gd name="T12" fmla="*/ 512 w 514"/>
                <a:gd name="T13" fmla="*/ 52 h 140"/>
                <a:gd name="T14" fmla="*/ 514 w 514"/>
                <a:gd name="T15" fmla="*/ 70 h 140"/>
                <a:gd name="T16" fmla="*/ 512 w 514"/>
                <a:gd name="T17" fmla="*/ 89 h 140"/>
                <a:gd name="T18" fmla="*/ 504 w 514"/>
                <a:gd name="T19" fmla="*/ 106 h 140"/>
                <a:gd name="T20" fmla="*/ 493 w 514"/>
                <a:gd name="T21" fmla="*/ 120 h 140"/>
                <a:gd name="T22" fmla="*/ 479 w 514"/>
                <a:gd name="T23" fmla="*/ 130 h 140"/>
                <a:gd name="T24" fmla="*/ 462 w 514"/>
                <a:gd name="T25" fmla="*/ 138 h 140"/>
                <a:gd name="T26" fmla="*/ 444 w 514"/>
                <a:gd name="T27" fmla="*/ 140 h 140"/>
                <a:gd name="T28" fmla="*/ 70 w 514"/>
                <a:gd name="T29" fmla="*/ 140 h 140"/>
                <a:gd name="T30" fmla="*/ 52 w 514"/>
                <a:gd name="T31" fmla="*/ 138 h 140"/>
                <a:gd name="T32" fmla="*/ 35 w 514"/>
                <a:gd name="T33" fmla="*/ 130 h 140"/>
                <a:gd name="T34" fmla="*/ 20 w 514"/>
                <a:gd name="T35" fmla="*/ 120 h 140"/>
                <a:gd name="T36" fmla="*/ 9 w 514"/>
                <a:gd name="T37" fmla="*/ 106 h 140"/>
                <a:gd name="T38" fmla="*/ 2 w 514"/>
                <a:gd name="T39" fmla="*/ 89 h 140"/>
                <a:gd name="T40" fmla="*/ 0 w 514"/>
                <a:gd name="T41" fmla="*/ 70 h 140"/>
                <a:gd name="T42" fmla="*/ 2 w 514"/>
                <a:gd name="T43" fmla="*/ 52 h 140"/>
                <a:gd name="T44" fmla="*/ 9 w 514"/>
                <a:gd name="T45" fmla="*/ 35 h 140"/>
                <a:gd name="T46" fmla="*/ 20 w 514"/>
                <a:gd name="T47" fmla="*/ 20 h 140"/>
                <a:gd name="T48" fmla="*/ 35 w 514"/>
                <a:gd name="T49" fmla="*/ 10 h 140"/>
                <a:gd name="T50" fmla="*/ 52 w 514"/>
                <a:gd name="T51" fmla="*/ 2 h 140"/>
                <a:gd name="T52" fmla="*/ 70 w 514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4" h="140">
                  <a:moveTo>
                    <a:pt x="70" y="0"/>
                  </a:moveTo>
                  <a:lnTo>
                    <a:pt x="444" y="0"/>
                  </a:lnTo>
                  <a:lnTo>
                    <a:pt x="462" y="2"/>
                  </a:lnTo>
                  <a:lnTo>
                    <a:pt x="479" y="10"/>
                  </a:lnTo>
                  <a:lnTo>
                    <a:pt x="493" y="20"/>
                  </a:lnTo>
                  <a:lnTo>
                    <a:pt x="504" y="35"/>
                  </a:lnTo>
                  <a:lnTo>
                    <a:pt x="512" y="52"/>
                  </a:lnTo>
                  <a:lnTo>
                    <a:pt x="514" y="70"/>
                  </a:lnTo>
                  <a:lnTo>
                    <a:pt x="512" y="89"/>
                  </a:lnTo>
                  <a:lnTo>
                    <a:pt x="504" y="106"/>
                  </a:lnTo>
                  <a:lnTo>
                    <a:pt x="493" y="120"/>
                  </a:lnTo>
                  <a:lnTo>
                    <a:pt x="479" y="130"/>
                  </a:lnTo>
                  <a:lnTo>
                    <a:pt x="462" y="138"/>
                  </a:lnTo>
                  <a:lnTo>
                    <a:pt x="444" y="140"/>
                  </a:lnTo>
                  <a:lnTo>
                    <a:pt x="70" y="140"/>
                  </a:lnTo>
                  <a:lnTo>
                    <a:pt x="52" y="138"/>
                  </a:lnTo>
                  <a:lnTo>
                    <a:pt x="35" y="130"/>
                  </a:lnTo>
                  <a:lnTo>
                    <a:pt x="20" y="120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Freeform 196"/>
            <p:cNvSpPr>
              <a:spLocks/>
            </p:cNvSpPr>
            <p:nvPr/>
          </p:nvSpPr>
          <p:spPr bwMode="auto">
            <a:xfrm>
              <a:off x="1878013" y="4233863"/>
              <a:ext cx="22225" cy="82550"/>
            </a:xfrm>
            <a:custGeom>
              <a:avLst/>
              <a:gdLst>
                <a:gd name="T0" fmla="*/ 71 w 141"/>
                <a:gd name="T1" fmla="*/ 0 h 513"/>
                <a:gd name="T2" fmla="*/ 71 w 141"/>
                <a:gd name="T3" fmla="*/ 0 h 513"/>
                <a:gd name="T4" fmla="*/ 90 w 141"/>
                <a:gd name="T5" fmla="*/ 3 h 513"/>
                <a:gd name="T6" fmla="*/ 106 w 141"/>
                <a:gd name="T7" fmla="*/ 10 h 513"/>
                <a:gd name="T8" fmla="*/ 121 w 141"/>
                <a:gd name="T9" fmla="*/ 21 h 513"/>
                <a:gd name="T10" fmla="*/ 131 w 141"/>
                <a:gd name="T11" fmla="*/ 35 h 513"/>
                <a:gd name="T12" fmla="*/ 138 w 141"/>
                <a:gd name="T13" fmla="*/ 52 h 513"/>
                <a:gd name="T14" fmla="*/ 141 w 141"/>
                <a:gd name="T15" fmla="*/ 70 h 513"/>
                <a:gd name="T16" fmla="*/ 141 w 141"/>
                <a:gd name="T17" fmla="*/ 443 h 513"/>
                <a:gd name="T18" fmla="*/ 138 w 141"/>
                <a:gd name="T19" fmla="*/ 462 h 513"/>
                <a:gd name="T20" fmla="*/ 131 w 141"/>
                <a:gd name="T21" fmla="*/ 478 h 513"/>
                <a:gd name="T22" fmla="*/ 121 w 141"/>
                <a:gd name="T23" fmla="*/ 493 h 513"/>
                <a:gd name="T24" fmla="*/ 106 w 141"/>
                <a:gd name="T25" fmla="*/ 504 h 513"/>
                <a:gd name="T26" fmla="*/ 90 w 141"/>
                <a:gd name="T27" fmla="*/ 511 h 513"/>
                <a:gd name="T28" fmla="*/ 71 w 141"/>
                <a:gd name="T29" fmla="*/ 513 h 513"/>
                <a:gd name="T30" fmla="*/ 52 w 141"/>
                <a:gd name="T31" fmla="*/ 511 h 513"/>
                <a:gd name="T32" fmla="*/ 36 w 141"/>
                <a:gd name="T33" fmla="*/ 504 h 513"/>
                <a:gd name="T34" fmla="*/ 21 w 141"/>
                <a:gd name="T35" fmla="*/ 493 h 513"/>
                <a:gd name="T36" fmla="*/ 11 w 141"/>
                <a:gd name="T37" fmla="*/ 478 h 513"/>
                <a:gd name="T38" fmla="*/ 3 w 141"/>
                <a:gd name="T39" fmla="*/ 462 h 513"/>
                <a:gd name="T40" fmla="*/ 0 w 141"/>
                <a:gd name="T41" fmla="*/ 443 h 513"/>
                <a:gd name="T42" fmla="*/ 0 w 141"/>
                <a:gd name="T43" fmla="*/ 70 h 513"/>
                <a:gd name="T44" fmla="*/ 3 w 141"/>
                <a:gd name="T45" fmla="*/ 52 h 513"/>
                <a:gd name="T46" fmla="*/ 11 w 141"/>
                <a:gd name="T47" fmla="*/ 35 h 513"/>
                <a:gd name="T48" fmla="*/ 21 w 141"/>
                <a:gd name="T49" fmla="*/ 21 h 513"/>
                <a:gd name="T50" fmla="*/ 35 w 141"/>
                <a:gd name="T51" fmla="*/ 10 h 513"/>
                <a:gd name="T52" fmla="*/ 52 w 141"/>
                <a:gd name="T53" fmla="*/ 3 h 513"/>
                <a:gd name="T54" fmla="*/ 71 w 141"/>
                <a:gd name="T55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1" h="513">
                  <a:moveTo>
                    <a:pt x="71" y="0"/>
                  </a:moveTo>
                  <a:lnTo>
                    <a:pt x="71" y="0"/>
                  </a:lnTo>
                  <a:lnTo>
                    <a:pt x="90" y="3"/>
                  </a:lnTo>
                  <a:lnTo>
                    <a:pt x="106" y="10"/>
                  </a:lnTo>
                  <a:lnTo>
                    <a:pt x="121" y="21"/>
                  </a:lnTo>
                  <a:lnTo>
                    <a:pt x="131" y="35"/>
                  </a:lnTo>
                  <a:lnTo>
                    <a:pt x="138" y="52"/>
                  </a:lnTo>
                  <a:lnTo>
                    <a:pt x="141" y="70"/>
                  </a:lnTo>
                  <a:lnTo>
                    <a:pt x="141" y="443"/>
                  </a:lnTo>
                  <a:lnTo>
                    <a:pt x="138" y="462"/>
                  </a:lnTo>
                  <a:lnTo>
                    <a:pt x="131" y="478"/>
                  </a:lnTo>
                  <a:lnTo>
                    <a:pt x="121" y="493"/>
                  </a:lnTo>
                  <a:lnTo>
                    <a:pt x="106" y="504"/>
                  </a:lnTo>
                  <a:lnTo>
                    <a:pt x="90" y="511"/>
                  </a:lnTo>
                  <a:lnTo>
                    <a:pt x="71" y="513"/>
                  </a:lnTo>
                  <a:lnTo>
                    <a:pt x="52" y="511"/>
                  </a:lnTo>
                  <a:lnTo>
                    <a:pt x="36" y="504"/>
                  </a:lnTo>
                  <a:lnTo>
                    <a:pt x="21" y="493"/>
                  </a:lnTo>
                  <a:lnTo>
                    <a:pt x="11" y="478"/>
                  </a:lnTo>
                  <a:lnTo>
                    <a:pt x="3" y="462"/>
                  </a:lnTo>
                  <a:lnTo>
                    <a:pt x="0" y="443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1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Freeform 197"/>
            <p:cNvSpPr>
              <a:spLocks/>
            </p:cNvSpPr>
            <p:nvPr/>
          </p:nvSpPr>
          <p:spPr bwMode="auto">
            <a:xfrm>
              <a:off x="1663700" y="4462463"/>
              <a:ext cx="80963" cy="22225"/>
            </a:xfrm>
            <a:custGeom>
              <a:avLst/>
              <a:gdLst>
                <a:gd name="T0" fmla="*/ 70 w 514"/>
                <a:gd name="T1" fmla="*/ 0 h 140"/>
                <a:gd name="T2" fmla="*/ 444 w 514"/>
                <a:gd name="T3" fmla="*/ 0 h 140"/>
                <a:gd name="T4" fmla="*/ 462 w 514"/>
                <a:gd name="T5" fmla="*/ 2 h 140"/>
                <a:gd name="T6" fmla="*/ 479 w 514"/>
                <a:gd name="T7" fmla="*/ 10 h 140"/>
                <a:gd name="T8" fmla="*/ 494 w 514"/>
                <a:gd name="T9" fmla="*/ 20 h 140"/>
                <a:gd name="T10" fmla="*/ 504 w 514"/>
                <a:gd name="T11" fmla="*/ 35 h 140"/>
                <a:gd name="T12" fmla="*/ 512 w 514"/>
                <a:gd name="T13" fmla="*/ 52 h 140"/>
                <a:gd name="T14" fmla="*/ 514 w 514"/>
                <a:gd name="T15" fmla="*/ 70 h 140"/>
                <a:gd name="T16" fmla="*/ 512 w 514"/>
                <a:gd name="T17" fmla="*/ 89 h 140"/>
                <a:gd name="T18" fmla="*/ 504 w 514"/>
                <a:gd name="T19" fmla="*/ 106 h 140"/>
                <a:gd name="T20" fmla="*/ 494 w 514"/>
                <a:gd name="T21" fmla="*/ 120 h 140"/>
                <a:gd name="T22" fmla="*/ 479 w 514"/>
                <a:gd name="T23" fmla="*/ 130 h 140"/>
                <a:gd name="T24" fmla="*/ 462 w 514"/>
                <a:gd name="T25" fmla="*/ 138 h 140"/>
                <a:gd name="T26" fmla="*/ 444 w 514"/>
                <a:gd name="T27" fmla="*/ 140 h 140"/>
                <a:gd name="T28" fmla="*/ 70 w 514"/>
                <a:gd name="T29" fmla="*/ 140 h 140"/>
                <a:gd name="T30" fmla="*/ 52 w 514"/>
                <a:gd name="T31" fmla="*/ 138 h 140"/>
                <a:gd name="T32" fmla="*/ 35 w 514"/>
                <a:gd name="T33" fmla="*/ 130 h 140"/>
                <a:gd name="T34" fmla="*/ 21 w 514"/>
                <a:gd name="T35" fmla="*/ 120 h 140"/>
                <a:gd name="T36" fmla="*/ 9 w 514"/>
                <a:gd name="T37" fmla="*/ 106 h 140"/>
                <a:gd name="T38" fmla="*/ 3 w 514"/>
                <a:gd name="T39" fmla="*/ 89 h 140"/>
                <a:gd name="T40" fmla="*/ 0 w 514"/>
                <a:gd name="T41" fmla="*/ 70 h 140"/>
                <a:gd name="T42" fmla="*/ 3 w 514"/>
                <a:gd name="T43" fmla="*/ 52 h 140"/>
                <a:gd name="T44" fmla="*/ 9 w 514"/>
                <a:gd name="T45" fmla="*/ 35 h 140"/>
                <a:gd name="T46" fmla="*/ 21 w 514"/>
                <a:gd name="T47" fmla="*/ 20 h 140"/>
                <a:gd name="T48" fmla="*/ 35 w 514"/>
                <a:gd name="T49" fmla="*/ 10 h 140"/>
                <a:gd name="T50" fmla="*/ 52 w 514"/>
                <a:gd name="T51" fmla="*/ 2 h 140"/>
                <a:gd name="T52" fmla="*/ 70 w 514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4" h="140">
                  <a:moveTo>
                    <a:pt x="70" y="0"/>
                  </a:moveTo>
                  <a:lnTo>
                    <a:pt x="444" y="0"/>
                  </a:lnTo>
                  <a:lnTo>
                    <a:pt x="462" y="2"/>
                  </a:lnTo>
                  <a:lnTo>
                    <a:pt x="479" y="10"/>
                  </a:lnTo>
                  <a:lnTo>
                    <a:pt x="494" y="20"/>
                  </a:lnTo>
                  <a:lnTo>
                    <a:pt x="504" y="35"/>
                  </a:lnTo>
                  <a:lnTo>
                    <a:pt x="512" y="52"/>
                  </a:lnTo>
                  <a:lnTo>
                    <a:pt x="514" y="70"/>
                  </a:lnTo>
                  <a:lnTo>
                    <a:pt x="512" y="89"/>
                  </a:lnTo>
                  <a:lnTo>
                    <a:pt x="504" y="106"/>
                  </a:lnTo>
                  <a:lnTo>
                    <a:pt x="494" y="120"/>
                  </a:lnTo>
                  <a:lnTo>
                    <a:pt x="479" y="130"/>
                  </a:lnTo>
                  <a:lnTo>
                    <a:pt x="462" y="138"/>
                  </a:lnTo>
                  <a:lnTo>
                    <a:pt x="444" y="140"/>
                  </a:lnTo>
                  <a:lnTo>
                    <a:pt x="70" y="140"/>
                  </a:lnTo>
                  <a:lnTo>
                    <a:pt x="52" y="138"/>
                  </a:lnTo>
                  <a:lnTo>
                    <a:pt x="35" y="130"/>
                  </a:lnTo>
                  <a:lnTo>
                    <a:pt x="21" y="120"/>
                  </a:lnTo>
                  <a:lnTo>
                    <a:pt x="9" y="106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Freeform 198"/>
            <p:cNvSpPr>
              <a:spLocks/>
            </p:cNvSpPr>
            <p:nvPr/>
          </p:nvSpPr>
          <p:spPr bwMode="auto">
            <a:xfrm>
              <a:off x="1701800" y="4303713"/>
              <a:ext cx="63500" cy="63500"/>
            </a:xfrm>
            <a:custGeom>
              <a:avLst/>
              <a:gdLst>
                <a:gd name="T0" fmla="*/ 69 w 403"/>
                <a:gd name="T1" fmla="*/ 0 h 404"/>
                <a:gd name="T2" fmla="*/ 87 w 403"/>
                <a:gd name="T3" fmla="*/ 3 h 404"/>
                <a:gd name="T4" fmla="*/ 104 w 403"/>
                <a:gd name="T5" fmla="*/ 9 h 404"/>
                <a:gd name="T6" fmla="*/ 119 w 403"/>
                <a:gd name="T7" fmla="*/ 21 h 404"/>
                <a:gd name="T8" fmla="*/ 383 w 403"/>
                <a:gd name="T9" fmla="*/ 284 h 404"/>
                <a:gd name="T10" fmla="*/ 395 w 403"/>
                <a:gd name="T11" fmla="*/ 299 h 404"/>
                <a:gd name="T12" fmla="*/ 401 w 403"/>
                <a:gd name="T13" fmla="*/ 316 h 404"/>
                <a:gd name="T14" fmla="*/ 403 w 403"/>
                <a:gd name="T15" fmla="*/ 334 h 404"/>
                <a:gd name="T16" fmla="*/ 401 w 403"/>
                <a:gd name="T17" fmla="*/ 352 h 404"/>
                <a:gd name="T18" fmla="*/ 395 w 403"/>
                <a:gd name="T19" fmla="*/ 369 h 404"/>
                <a:gd name="T20" fmla="*/ 383 w 403"/>
                <a:gd name="T21" fmla="*/ 384 h 404"/>
                <a:gd name="T22" fmla="*/ 368 w 403"/>
                <a:gd name="T23" fmla="*/ 394 h 404"/>
                <a:gd name="T24" fmla="*/ 351 w 403"/>
                <a:gd name="T25" fmla="*/ 402 h 404"/>
                <a:gd name="T26" fmla="*/ 333 w 403"/>
                <a:gd name="T27" fmla="*/ 404 h 404"/>
                <a:gd name="T28" fmla="*/ 316 w 403"/>
                <a:gd name="T29" fmla="*/ 402 h 404"/>
                <a:gd name="T30" fmla="*/ 299 w 403"/>
                <a:gd name="T31" fmla="*/ 394 h 404"/>
                <a:gd name="T32" fmla="*/ 285 w 403"/>
                <a:gd name="T33" fmla="*/ 384 h 404"/>
                <a:gd name="T34" fmla="*/ 20 w 403"/>
                <a:gd name="T35" fmla="*/ 119 h 404"/>
                <a:gd name="T36" fmla="*/ 9 w 403"/>
                <a:gd name="T37" fmla="*/ 104 h 404"/>
                <a:gd name="T38" fmla="*/ 2 w 403"/>
                <a:gd name="T39" fmla="*/ 88 h 404"/>
                <a:gd name="T40" fmla="*/ 0 w 403"/>
                <a:gd name="T41" fmla="*/ 71 h 404"/>
                <a:gd name="T42" fmla="*/ 2 w 403"/>
                <a:gd name="T43" fmla="*/ 53 h 404"/>
                <a:gd name="T44" fmla="*/ 9 w 403"/>
                <a:gd name="T45" fmla="*/ 36 h 404"/>
                <a:gd name="T46" fmla="*/ 20 w 403"/>
                <a:gd name="T47" fmla="*/ 21 h 404"/>
                <a:gd name="T48" fmla="*/ 34 w 403"/>
                <a:gd name="T49" fmla="*/ 9 h 404"/>
                <a:gd name="T50" fmla="*/ 51 w 403"/>
                <a:gd name="T51" fmla="*/ 3 h 404"/>
                <a:gd name="T52" fmla="*/ 69 w 403"/>
                <a:gd name="T53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3" h="404">
                  <a:moveTo>
                    <a:pt x="69" y="0"/>
                  </a:moveTo>
                  <a:lnTo>
                    <a:pt x="87" y="3"/>
                  </a:lnTo>
                  <a:lnTo>
                    <a:pt x="104" y="9"/>
                  </a:lnTo>
                  <a:lnTo>
                    <a:pt x="119" y="21"/>
                  </a:lnTo>
                  <a:lnTo>
                    <a:pt x="383" y="284"/>
                  </a:lnTo>
                  <a:lnTo>
                    <a:pt x="395" y="299"/>
                  </a:lnTo>
                  <a:lnTo>
                    <a:pt x="401" y="316"/>
                  </a:lnTo>
                  <a:lnTo>
                    <a:pt x="403" y="334"/>
                  </a:lnTo>
                  <a:lnTo>
                    <a:pt x="401" y="352"/>
                  </a:lnTo>
                  <a:lnTo>
                    <a:pt x="395" y="369"/>
                  </a:lnTo>
                  <a:lnTo>
                    <a:pt x="383" y="384"/>
                  </a:lnTo>
                  <a:lnTo>
                    <a:pt x="368" y="394"/>
                  </a:lnTo>
                  <a:lnTo>
                    <a:pt x="351" y="402"/>
                  </a:lnTo>
                  <a:lnTo>
                    <a:pt x="333" y="404"/>
                  </a:lnTo>
                  <a:lnTo>
                    <a:pt x="316" y="402"/>
                  </a:lnTo>
                  <a:lnTo>
                    <a:pt x="299" y="394"/>
                  </a:lnTo>
                  <a:lnTo>
                    <a:pt x="285" y="384"/>
                  </a:lnTo>
                  <a:lnTo>
                    <a:pt x="20" y="119"/>
                  </a:lnTo>
                  <a:lnTo>
                    <a:pt x="9" y="104"/>
                  </a:lnTo>
                  <a:lnTo>
                    <a:pt x="2" y="88"/>
                  </a:lnTo>
                  <a:lnTo>
                    <a:pt x="0" y="71"/>
                  </a:lnTo>
                  <a:lnTo>
                    <a:pt x="2" y="53"/>
                  </a:lnTo>
                  <a:lnTo>
                    <a:pt x="9" y="36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9" name="Freeform 199"/>
            <p:cNvSpPr>
              <a:spLocks/>
            </p:cNvSpPr>
            <p:nvPr/>
          </p:nvSpPr>
          <p:spPr bwMode="auto">
            <a:xfrm>
              <a:off x="1984375" y="4303713"/>
              <a:ext cx="63500" cy="63500"/>
            </a:xfrm>
            <a:custGeom>
              <a:avLst/>
              <a:gdLst>
                <a:gd name="T0" fmla="*/ 335 w 405"/>
                <a:gd name="T1" fmla="*/ 0 h 404"/>
                <a:gd name="T2" fmla="*/ 352 w 405"/>
                <a:gd name="T3" fmla="*/ 3 h 404"/>
                <a:gd name="T4" fmla="*/ 369 w 405"/>
                <a:gd name="T5" fmla="*/ 9 h 404"/>
                <a:gd name="T6" fmla="*/ 384 w 405"/>
                <a:gd name="T7" fmla="*/ 21 h 404"/>
                <a:gd name="T8" fmla="*/ 396 w 405"/>
                <a:gd name="T9" fmla="*/ 36 h 404"/>
                <a:gd name="T10" fmla="*/ 402 w 405"/>
                <a:gd name="T11" fmla="*/ 53 h 404"/>
                <a:gd name="T12" fmla="*/ 405 w 405"/>
                <a:gd name="T13" fmla="*/ 71 h 404"/>
                <a:gd name="T14" fmla="*/ 402 w 405"/>
                <a:gd name="T15" fmla="*/ 88 h 404"/>
                <a:gd name="T16" fmla="*/ 396 w 405"/>
                <a:gd name="T17" fmla="*/ 104 h 404"/>
                <a:gd name="T18" fmla="*/ 384 w 405"/>
                <a:gd name="T19" fmla="*/ 119 h 404"/>
                <a:gd name="T20" fmla="*/ 120 w 405"/>
                <a:gd name="T21" fmla="*/ 384 h 404"/>
                <a:gd name="T22" fmla="*/ 105 w 405"/>
                <a:gd name="T23" fmla="*/ 394 h 404"/>
                <a:gd name="T24" fmla="*/ 88 w 405"/>
                <a:gd name="T25" fmla="*/ 402 h 404"/>
                <a:gd name="T26" fmla="*/ 70 w 405"/>
                <a:gd name="T27" fmla="*/ 404 h 404"/>
                <a:gd name="T28" fmla="*/ 53 w 405"/>
                <a:gd name="T29" fmla="*/ 402 h 404"/>
                <a:gd name="T30" fmla="*/ 36 w 405"/>
                <a:gd name="T31" fmla="*/ 394 h 404"/>
                <a:gd name="T32" fmla="*/ 22 w 405"/>
                <a:gd name="T33" fmla="*/ 384 h 404"/>
                <a:gd name="T34" fmla="*/ 10 w 405"/>
                <a:gd name="T35" fmla="*/ 369 h 404"/>
                <a:gd name="T36" fmla="*/ 4 w 405"/>
                <a:gd name="T37" fmla="*/ 352 h 404"/>
                <a:gd name="T38" fmla="*/ 0 w 405"/>
                <a:gd name="T39" fmla="*/ 334 h 404"/>
                <a:gd name="T40" fmla="*/ 4 w 405"/>
                <a:gd name="T41" fmla="*/ 316 h 404"/>
                <a:gd name="T42" fmla="*/ 10 w 405"/>
                <a:gd name="T43" fmla="*/ 299 h 404"/>
                <a:gd name="T44" fmla="*/ 22 w 405"/>
                <a:gd name="T45" fmla="*/ 284 h 404"/>
                <a:gd name="T46" fmla="*/ 285 w 405"/>
                <a:gd name="T47" fmla="*/ 21 h 404"/>
                <a:gd name="T48" fmla="*/ 300 w 405"/>
                <a:gd name="T49" fmla="*/ 9 h 404"/>
                <a:gd name="T50" fmla="*/ 317 w 405"/>
                <a:gd name="T51" fmla="*/ 3 h 404"/>
                <a:gd name="T52" fmla="*/ 335 w 405"/>
                <a:gd name="T53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5" h="404">
                  <a:moveTo>
                    <a:pt x="335" y="0"/>
                  </a:moveTo>
                  <a:lnTo>
                    <a:pt x="352" y="3"/>
                  </a:lnTo>
                  <a:lnTo>
                    <a:pt x="369" y="9"/>
                  </a:lnTo>
                  <a:lnTo>
                    <a:pt x="384" y="21"/>
                  </a:lnTo>
                  <a:lnTo>
                    <a:pt x="396" y="36"/>
                  </a:lnTo>
                  <a:lnTo>
                    <a:pt x="402" y="53"/>
                  </a:lnTo>
                  <a:lnTo>
                    <a:pt x="405" y="71"/>
                  </a:lnTo>
                  <a:lnTo>
                    <a:pt x="402" y="88"/>
                  </a:lnTo>
                  <a:lnTo>
                    <a:pt x="396" y="104"/>
                  </a:lnTo>
                  <a:lnTo>
                    <a:pt x="384" y="119"/>
                  </a:lnTo>
                  <a:lnTo>
                    <a:pt x="120" y="384"/>
                  </a:lnTo>
                  <a:lnTo>
                    <a:pt x="105" y="394"/>
                  </a:lnTo>
                  <a:lnTo>
                    <a:pt x="88" y="402"/>
                  </a:lnTo>
                  <a:lnTo>
                    <a:pt x="70" y="404"/>
                  </a:lnTo>
                  <a:lnTo>
                    <a:pt x="53" y="402"/>
                  </a:lnTo>
                  <a:lnTo>
                    <a:pt x="36" y="394"/>
                  </a:lnTo>
                  <a:lnTo>
                    <a:pt x="22" y="384"/>
                  </a:lnTo>
                  <a:lnTo>
                    <a:pt x="10" y="369"/>
                  </a:lnTo>
                  <a:lnTo>
                    <a:pt x="4" y="352"/>
                  </a:lnTo>
                  <a:lnTo>
                    <a:pt x="0" y="334"/>
                  </a:lnTo>
                  <a:lnTo>
                    <a:pt x="4" y="316"/>
                  </a:lnTo>
                  <a:lnTo>
                    <a:pt x="10" y="299"/>
                  </a:lnTo>
                  <a:lnTo>
                    <a:pt x="22" y="284"/>
                  </a:lnTo>
                  <a:lnTo>
                    <a:pt x="285" y="21"/>
                  </a:lnTo>
                  <a:lnTo>
                    <a:pt x="300" y="9"/>
                  </a:lnTo>
                  <a:lnTo>
                    <a:pt x="317" y="3"/>
                  </a:lnTo>
                  <a:lnTo>
                    <a:pt x="3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63" name="Freeform 204"/>
          <p:cNvSpPr>
            <a:spLocks noEditPoints="1"/>
          </p:cNvSpPr>
          <p:nvPr/>
        </p:nvSpPr>
        <p:spPr bwMode="auto">
          <a:xfrm>
            <a:off x="2582195" y="4283075"/>
            <a:ext cx="469900" cy="436563"/>
          </a:xfrm>
          <a:custGeom>
            <a:avLst/>
            <a:gdLst>
              <a:gd name="T0" fmla="*/ 2054 w 3259"/>
              <a:gd name="T1" fmla="*/ 1012 h 3022"/>
              <a:gd name="T2" fmla="*/ 1774 w 3259"/>
              <a:gd name="T3" fmla="*/ 1204 h 3022"/>
              <a:gd name="T4" fmla="*/ 1583 w 3259"/>
              <a:gd name="T5" fmla="*/ 1507 h 3022"/>
              <a:gd name="T6" fmla="*/ 1537 w 3259"/>
              <a:gd name="T7" fmla="*/ 1863 h 3022"/>
              <a:gd name="T8" fmla="*/ 1583 w 3259"/>
              <a:gd name="T9" fmla="*/ 2012 h 3022"/>
              <a:gd name="T10" fmla="*/ 1769 w 3259"/>
              <a:gd name="T11" fmla="*/ 1694 h 3022"/>
              <a:gd name="T12" fmla="*/ 1993 w 3259"/>
              <a:gd name="T13" fmla="*/ 1441 h 3022"/>
              <a:gd name="T14" fmla="*/ 2111 w 3259"/>
              <a:gd name="T15" fmla="*/ 1362 h 3022"/>
              <a:gd name="T16" fmla="*/ 2074 w 3259"/>
              <a:gd name="T17" fmla="*/ 1389 h 3022"/>
              <a:gd name="T18" fmla="*/ 1926 w 3259"/>
              <a:gd name="T19" fmla="*/ 1536 h 3022"/>
              <a:gd name="T20" fmla="*/ 1717 w 3259"/>
              <a:gd name="T21" fmla="*/ 1873 h 3022"/>
              <a:gd name="T22" fmla="*/ 1683 w 3259"/>
              <a:gd name="T23" fmla="*/ 2063 h 3022"/>
              <a:gd name="T24" fmla="*/ 1981 w 3259"/>
              <a:gd name="T25" fmla="*/ 1931 h 3022"/>
              <a:gd name="T26" fmla="*/ 2260 w 3259"/>
              <a:gd name="T27" fmla="*/ 1697 h 3022"/>
              <a:gd name="T28" fmla="*/ 2456 w 3259"/>
              <a:gd name="T29" fmla="*/ 1370 h 3022"/>
              <a:gd name="T30" fmla="*/ 2549 w 3259"/>
              <a:gd name="T31" fmla="*/ 1113 h 3022"/>
              <a:gd name="T32" fmla="*/ 2577 w 3259"/>
              <a:gd name="T33" fmla="*/ 1023 h 3022"/>
              <a:gd name="T34" fmla="*/ 2493 w 3259"/>
              <a:gd name="T35" fmla="*/ 987 h 3022"/>
              <a:gd name="T36" fmla="*/ 744 w 3259"/>
              <a:gd name="T37" fmla="*/ 942 h 3022"/>
              <a:gd name="T38" fmla="*/ 714 w 3259"/>
              <a:gd name="T39" fmla="*/ 1011 h 3022"/>
              <a:gd name="T40" fmla="*/ 681 w 3259"/>
              <a:gd name="T41" fmla="*/ 1213 h 3022"/>
              <a:gd name="T42" fmla="*/ 748 w 3259"/>
              <a:gd name="T43" fmla="*/ 1507 h 3022"/>
              <a:gd name="T44" fmla="*/ 960 w 3259"/>
              <a:gd name="T45" fmla="*/ 1791 h 3022"/>
              <a:gd name="T46" fmla="*/ 1278 w 3259"/>
              <a:gd name="T47" fmla="*/ 1966 h 3022"/>
              <a:gd name="T48" fmla="*/ 1497 w 3259"/>
              <a:gd name="T49" fmla="*/ 1936 h 3022"/>
              <a:gd name="T50" fmla="*/ 1267 w 3259"/>
              <a:gd name="T51" fmla="*/ 1648 h 3022"/>
              <a:gd name="T52" fmla="*/ 1110 w 3259"/>
              <a:gd name="T53" fmla="*/ 1469 h 3022"/>
              <a:gd name="T54" fmla="*/ 1075 w 3259"/>
              <a:gd name="T55" fmla="*/ 1408 h 3022"/>
              <a:gd name="T56" fmla="*/ 1146 w 3259"/>
              <a:gd name="T57" fmla="*/ 1501 h 3022"/>
              <a:gd name="T58" fmla="*/ 1379 w 3259"/>
              <a:gd name="T59" fmla="*/ 1695 h 3022"/>
              <a:gd name="T60" fmla="*/ 1561 w 3259"/>
              <a:gd name="T61" fmla="*/ 1425 h 3022"/>
              <a:gd name="T62" fmla="*/ 1288 w 3259"/>
              <a:gd name="T63" fmla="*/ 1170 h 3022"/>
              <a:gd name="T64" fmla="*/ 1018 w 3259"/>
              <a:gd name="T65" fmla="*/ 1039 h 3022"/>
              <a:gd name="T66" fmla="*/ 787 w 3259"/>
              <a:gd name="T67" fmla="*/ 957 h 3022"/>
              <a:gd name="T68" fmla="*/ 918 w 3259"/>
              <a:gd name="T69" fmla="*/ 8 h 3022"/>
              <a:gd name="T70" fmla="*/ 1246 w 3259"/>
              <a:gd name="T71" fmla="*/ 116 h 3022"/>
              <a:gd name="T72" fmla="*/ 1521 w 3259"/>
              <a:gd name="T73" fmla="*/ 367 h 3022"/>
              <a:gd name="T74" fmla="*/ 1660 w 3259"/>
              <a:gd name="T75" fmla="*/ 523 h 3022"/>
              <a:gd name="T76" fmla="*/ 1882 w 3259"/>
              <a:gd name="T77" fmla="*/ 206 h 3022"/>
              <a:gd name="T78" fmla="*/ 2201 w 3259"/>
              <a:gd name="T79" fmla="*/ 37 h 3022"/>
              <a:gd name="T80" fmla="*/ 2512 w 3259"/>
              <a:gd name="T81" fmla="*/ 3 h 3022"/>
              <a:gd name="T82" fmla="*/ 2778 w 3259"/>
              <a:gd name="T83" fmla="*/ 57 h 3022"/>
              <a:gd name="T84" fmla="*/ 3028 w 3259"/>
              <a:gd name="T85" fmla="*/ 187 h 3022"/>
              <a:gd name="T86" fmla="*/ 3205 w 3259"/>
              <a:gd name="T87" fmla="*/ 430 h 3022"/>
              <a:gd name="T88" fmla="*/ 3257 w 3259"/>
              <a:gd name="T89" fmla="*/ 821 h 3022"/>
              <a:gd name="T90" fmla="*/ 3155 w 3259"/>
              <a:gd name="T91" fmla="*/ 1229 h 3022"/>
              <a:gd name="T92" fmla="*/ 2916 w 3259"/>
              <a:gd name="T93" fmla="*/ 1635 h 3022"/>
              <a:gd name="T94" fmla="*/ 2592 w 3259"/>
              <a:gd name="T95" fmla="*/ 2051 h 3022"/>
              <a:gd name="T96" fmla="*/ 2242 w 3259"/>
              <a:gd name="T97" fmla="*/ 2436 h 3022"/>
              <a:gd name="T98" fmla="*/ 1927 w 3259"/>
              <a:gd name="T99" fmla="*/ 2752 h 3022"/>
              <a:gd name="T100" fmla="*/ 1705 w 3259"/>
              <a:gd name="T101" fmla="*/ 2960 h 3022"/>
              <a:gd name="T102" fmla="*/ 1634 w 3259"/>
              <a:gd name="T103" fmla="*/ 3020 h 3022"/>
              <a:gd name="T104" fmla="*/ 1515 w 3259"/>
              <a:gd name="T105" fmla="*/ 2914 h 3022"/>
              <a:gd name="T106" fmla="*/ 1258 w 3259"/>
              <a:gd name="T107" fmla="*/ 2671 h 3022"/>
              <a:gd name="T108" fmla="*/ 924 w 3259"/>
              <a:gd name="T109" fmla="*/ 2332 h 3022"/>
              <a:gd name="T110" fmla="*/ 573 w 3259"/>
              <a:gd name="T111" fmla="*/ 1934 h 3022"/>
              <a:gd name="T112" fmla="*/ 265 w 3259"/>
              <a:gd name="T113" fmla="*/ 1517 h 3022"/>
              <a:gd name="T114" fmla="*/ 60 w 3259"/>
              <a:gd name="T115" fmla="*/ 1119 h 3022"/>
              <a:gd name="T116" fmla="*/ 1 w 3259"/>
              <a:gd name="T117" fmla="*/ 692 h 3022"/>
              <a:gd name="T118" fmla="*/ 94 w 3259"/>
              <a:gd name="T119" fmla="*/ 347 h 3022"/>
              <a:gd name="T120" fmla="*/ 298 w 3259"/>
              <a:gd name="T121" fmla="*/ 141 h 3022"/>
              <a:gd name="T122" fmla="*/ 558 w 3259"/>
              <a:gd name="T123" fmla="*/ 36 h 3022"/>
              <a:gd name="T124" fmla="*/ 829 w 3259"/>
              <a:gd name="T125" fmla="*/ 0 h 30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59" h="3022">
                <a:moveTo>
                  <a:pt x="2310" y="960"/>
                </a:moveTo>
                <a:lnTo>
                  <a:pt x="2266" y="961"/>
                </a:lnTo>
                <a:lnTo>
                  <a:pt x="2220" y="966"/>
                </a:lnTo>
                <a:lnTo>
                  <a:pt x="2173" y="975"/>
                </a:lnTo>
                <a:lnTo>
                  <a:pt x="2126" y="987"/>
                </a:lnTo>
                <a:lnTo>
                  <a:pt x="2090" y="998"/>
                </a:lnTo>
                <a:lnTo>
                  <a:pt x="2054" y="1012"/>
                </a:lnTo>
                <a:lnTo>
                  <a:pt x="2019" y="1027"/>
                </a:lnTo>
                <a:lnTo>
                  <a:pt x="1984" y="1044"/>
                </a:lnTo>
                <a:lnTo>
                  <a:pt x="1938" y="1070"/>
                </a:lnTo>
                <a:lnTo>
                  <a:pt x="1894" y="1099"/>
                </a:lnTo>
                <a:lnTo>
                  <a:pt x="1851" y="1131"/>
                </a:lnTo>
                <a:lnTo>
                  <a:pt x="1811" y="1166"/>
                </a:lnTo>
                <a:lnTo>
                  <a:pt x="1774" y="1204"/>
                </a:lnTo>
                <a:lnTo>
                  <a:pt x="1738" y="1242"/>
                </a:lnTo>
                <a:lnTo>
                  <a:pt x="1705" y="1284"/>
                </a:lnTo>
                <a:lnTo>
                  <a:pt x="1675" y="1326"/>
                </a:lnTo>
                <a:lnTo>
                  <a:pt x="1648" y="1370"/>
                </a:lnTo>
                <a:lnTo>
                  <a:pt x="1623" y="1415"/>
                </a:lnTo>
                <a:lnTo>
                  <a:pt x="1602" y="1461"/>
                </a:lnTo>
                <a:lnTo>
                  <a:pt x="1583" y="1507"/>
                </a:lnTo>
                <a:lnTo>
                  <a:pt x="1565" y="1563"/>
                </a:lnTo>
                <a:lnTo>
                  <a:pt x="1551" y="1619"/>
                </a:lnTo>
                <a:lnTo>
                  <a:pt x="1542" y="1675"/>
                </a:lnTo>
                <a:lnTo>
                  <a:pt x="1536" y="1729"/>
                </a:lnTo>
                <a:lnTo>
                  <a:pt x="1533" y="1781"/>
                </a:lnTo>
                <a:lnTo>
                  <a:pt x="1535" y="1823"/>
                </a:lnTo>
                <a:lnTo>
                  <a:pt x="1537" y="1863"/>
                </a:lnTo>
                <a:lnTo>
                  <a:pt x="1542" y="1902"/>
                </a:lnTo>
                <a:lnTo>
                  <a:pt x="1547" y="1937"/>
                </a:lnTo>
                <a:lnTo>
                  <a:pt x="1554" y="1970"/>
                </a:lnTo>
                <a:lnTo>
                  <a:pt x="1562" y="1999"/>
                </a:lnTo>
                <a:lnTo>
                  <a:pt x="1567" y="2018"/>
                </a:lnTo>
                <a:lnTo>
                  <a:pt x="1573" y="2035"/>
                </a:lnTo>
                <a:lnTo>
                  <a:pt x="1583" y="2012"/>
                </a:lnTo>
                <a:lnTo>
                  <a:pt x="1596" y="1988"/>
                </a:lnTo>
                <a:lnTo>
                  <a:pt x="1618" y="1944"/>
                </a:lnTo>
                <a:lnTo>
                  <a:pt x="1643" y="1898"/>
                </a:lnTo>
                <a:lnTo>
                  <a:pt x="1671" y="1849"/>
                </a:lnTo>
                <a:lnTo>
                  <a:pt x="1702" y="1798"/>
                </a:lnTo>
                <a:lnTo>
                  <a:pt x="1734" y="1746"/>
                </a:lnTo>
                <a:lnTo>
                  <a:pt x="1769" y="1694"/>
                </a:lnTo>
                <a:lnTo>
                  <a:pt x="1805" y="1645"/>
                </a:lnTo>
                <a:lnTo>
                  <a:pt x="1842" y="1598"/>
                </a:lnTo>
                <a:lnTo>
                  <a:pt x="1880" y="1552"/>
                </a:lnTo>
                <a:lnTo>
                  <a:pt x="1910" y="1522"/>
                </a:lnTo>
                <a:lnTo>
                  <a:pt x="1938" y="1492"/>
                </a:lnTo>
                <a:lnTo>
                  <a:pt x="1967" y="1466"/>
                </a:lnTo>
                <a:lnTo>
                  <a:pt x="1993" y="1441"/>
                </a:lnTo>
                <a:lnTo>
                  <a:pt x="2019" y="1422"/>
                </a:lnTo>
                <a:lnTo>
                  <a:pt x="2044" y="1404"/>
                </a:lnTo>
                <a:lnTo>
                  <a:pt x="2058" y="1394"/>
                </a:lnTo>
                <a:lnTo>
                  <a:pt x="2072" y="1386"/>
                </a:lnTo>
                <a:lnTo>
                  <a:pt x="2084" y="1377"/>
                </a:lnTo>
                <a:lnTo>
                  <a:pt x="2099" y="1368"/>
                </a:lnTo>
                <a:lnTo>
                  <a:pt x="2111" y="1362"/>
                </a:lnTo>
                <a:lnTo>
                  <a:pt x="2117" y="1358"/>
                </a:lnTo>
                <a:lnTo>
                  <a:pt x="2120" y="1356"/>
                </a:lnTo>
                <a:lnTo>
                  <a:pt x="2118" y="1358"/>
                </a:lnTo>
                <a:lnTo>
                  <a:pt x="2111" y="1362"/>
                </a:lnTo>
                <a:lnTo>
                  <a:pt x="2100" y="1370"/>
                </a:lnTo>
                <a:lnTo>
                  <a:pt x="2086" y="1380"/>
                </a:lnTo>
                <a:lnTo>
                  <a:pt x="2074" y="1389"/>
                </a:lnTo>
                <a:lnTo>
                  <a:pt x="2061" y="1398"/>
                </a:lnTo>
                <a:lnTo>
                  <a:pt x="2048" y="1410"/>
                </a:lnTo>
                <a:lnTo>
                  <a:pt x="2025" y="1429"/>
                </a:lnTo>
                <a:lnTo>
                  <a:pt x="2001" y="1451"/>
                </a:lnTo>
                <a:lnTo>
                  <a:pt x="1977" y="1477"/>
                </a:lnTo>
                <a:lnTo>
                  <a:pt x="1951" y="1504"/>
                </a:lnTo>
                <a:lnTo>
                  <a:pt x="1926" y="1536"/>
                </a:lnTo>
                <a:lnTo>
                  <a:pt x="1900" y="1568"/>
                </a:lnTo>
                <a:lnTo>
                  <a:pt x="1865" y="1615"/>
                </a:lnTo>
                <a:lnTo>
                  <a:pt x="1833" y="1665"/>
                </a:lnTo>
                <a:lnTo>
                  <a:pt x="1802" y="1717"/>
                </a:lnTo>
                <a:lnTo>
                  <a:pt x="1772" y="1769"/>
                </a:lnTo>
                <a:lnTo>
                  <a:pt x="1744" y="1821"/>
                </a:lnTo>
                <a:lnTo>
                  <a:pt x="1717" y="1873"/>
                </a:lnTo>
                <a:lnTo>
                  <a:pt x="1694" y="1924"/>
                </a:lnTo>
                <a:lnTo>
                  <a:pt x="1673" y="1971"/>
                </a:lnTo>
                <a:lnTo>
                  <a:pt x="1655" y="2016"/>
                </a:lnTo>
                <a:lnTo>
                  <a:pt x="1642" y="2049"/>
                </a:lnTo>
                <a:lnTo>
                  <a:pt x="1631" y="2079"/>
                </a:lnTo>
                <a:lnTo>
                  <a:pt x="1655" y="2072"/>
                </a:lnTo>
                <a:lnTo>
                  <a:pt x="1683" y="2063"/>
                </a:lnTo>
                <a:lnTo>
                  <a:pt x="1711" y="2054"/>
                </a:lnTo>
                <a:lnTo>
                  <a:pt x="1742" y="2044"/>
                </a:lnTo>
                <a:lnTo>
                  <a:pt x="1773" y="2032"/>
                </a:lnTo>
                <a:lnTo>
                  <a:pt x="1823" y="2011"/>
                </a:lnTo>
                <a:lnTo>
                  <a:pt x="1875" y="1988"/>
                </a:lnTo>
                <a:lnTo>
                  <a:pt x="1929" y="1961"/>
                </a:lnTo>
                <a:lnTo>
                  <a:pt x="1981" y="1931"/>
                </a:lnTo>
                <a:lnTo>
                  <a:pt x="2033" y="1899"/>
                </a:lnTo>
                <a:lnTo>
                  <a:pt x="2084" y="1863"/>
                </a:lnTo>
                <a:lnTo>
                  <a:pt x="2131" y="1826"/>
                </a:lnTo>
                <a:lnTo>
                  <a:pt x="2177" y="1785"/>
                </a:lnTo>
                <a:lnTo>
                  <a:pt x="2206" y="1756"/>
                </a:lnTo>
                <a:lnTo>
                  <a:pt x="2234" y="1728"/>
                </a:lnTo>
                <a:lnTo>
                  <a:pt x="2260" y="1697"/>
                </a:lnTo>
                <a:lnTo>
                  <a:pt x="2309" y="1637"/>
                </a:lnTo>
                <a:lnTo>
                  <a:pt x="2354" y="1572"/>
                </a:lnTo>
                <a:lnTo>
                  <a:pt x="2392" y="1506"/>
                </a:lnTo>
                <a:lnTo>
                  <a:pt x="2410" y="1473"/>
                </a:lnTo>
                <a:lnTo>
                  <a:pt x="2426" y="1438"/>
                </a:lnTo>
                <a:lnTo>
                  <a:pt x="2441" y="1404"/>
                </a:lnTo>
                <a:lnTo>
                  <a:pt x="2456" y="1370"/>
                </a:lnTo>
                <a:lnTo>
                  <a:pt x="2469" y="1335"/>
                </a:lnTo>
                <a:lnTo>
                  <a:pt x="2482" y="1300"/>
                </a:lnTo>
                <a:lnTo>
                  <a:pt x="2502" y="1250"/>
                </a:lnTo>
                <a:lnTo>
                  <a:pt x="2519" y="1201"/>
                </a:lnTo>
                <a:lnTo>
                  <a:pt x="2531" y="1168"/>
                </a:lnTo>
                <a:lnTo>
                  <a:pt x="2541" y="1140"/>
                </a:lnTo>
                <a:lnTo>
                  <a:pt x="2549" y="1113"/>
                </a:lnTo>
                <a:lnTo>
                  <a:pt x="2558" y="1090"/>
                </a:lnTo>
                <a:lnTo>
                  <a:pt x="2565" y="1067"/>
                </a:lnTo>
                <a:lnTo>
                  <a:pt x="2570" y="1049"/>
                </a:lnTo>
                <a:lnTo>
                  <a:pt x="2575" y="1035"/>
                </a:lnTo>
                <a:lnTo>
                  <a:pt x="2577" y="1027"/>
                </a:lnTo>
                <a:lnTo>
                  <a:pt x="2578" y="1024"/>
                </a:lnTo>
                <a:lnTo>
                  <a:pt x="2577" y="1023"/>
                </a:lnTo>
                <a:lnTo>
                  <a:pt x="2572" y="1020"/>
                </a:lnTo>
                <a:lnTo>
                  <a:pt x="2565" y="1017"/>
                </a:lnTo>
                <a:lnTo>
                  <a:pt x="2555" y="1012"/>
                </a:lnTo>
                <a:lnTo>
                  <a:pt x="2543" y="1006"/>
                </a:lnTo>
                <a:lnTo>
                  <a:pt x="2529" y="1000"/>
                </a:lnTo>
                <a:lnTo>
                  <a:pt x="2512" y="993"/>
                </a:lnTo>
                <a:lnTo>
                  <a:pt x="2493" y="987"/>
                </a:lnTo>
                <a:lnTo>
                  <a:pt x="2470" y="980"/>
                </a:lnTo>
                <a:lnTo>
                  <a:pt x="2446" y="974"/>
                </a:lnTo>
                <a:lnTo>
                  <a:pt x="2419" y="967"/>
                </a:lnTo>
                <a:lnTo>
                  <a:pt x="2392" y="963"/>
                </a:lnTo>
                <a:lnTo>
                  <a:pt x="2353" y="961"/>
                </a:lnTo>
                <a:lnTo>
                  <a:pt x="2310" y="960"/>
                </a:lnTo>
                <a:close/>
                <a:moveTo>
                  <a:pt x="744" y="942"/>
                </a:moveTo>
                <a:lnTo>
                  <a:pt x="743" y="944"/>
                </a:lnTo>
                <a:lnTo>
                  <a:pt x="741" y="949"/>
                </a:lnTo>
                <a:lnTo>
                  <a:pt x="737" y="956"/>
                </a:lnTo>
                <a:lnTo>
                  <a:pt x="732" y="966"/>
                </a:lnTo>
                <a:lnTo>
                  <a:pt x="727" y="978"/>
                </a:lnTo>
                <a:lnTo>
                  <a:pt x="721" y="993"/>
                </a:lnTo>
                <a:lnTo>
                  <a:pt x="714" y="1011"/>
                </a:lnTo>
                <a:lnTo>
                  <a:pt x="708" y="1030"/>
                </a:lnTo>
                <a:lnTo>
                  <a:pt x="702" y="1052"/>
                </a:lnTo>
                <a:lnTo>
                  <a:pt x="695" y="1077"/>
                </a:lnTo>
                <a:lnTo>
                  <a:pt x="689" y="1103"/>
                </a:lnTo>
                <a:lnTo>
                  <a:pt x="685" y="1131"/>
                </a:lnTo>
                <a:lnTo>
                  <a:pt x="682" y="1171"/>
                </a:lnTo>
                <a:lnTo>
                  <a:pt x="681" y="1213"/>
                </a:lnTo>
                <a:lnTo>
                  <a:pt x="682" y="1258"/>
                </a:lnTo>
                <a:lnTo>
                  <a:pt x="687" y="1304"/>
                </a:lnTo>
                <a:lnTo>
                  <a:pt x="696" y="1351"/>
                </a:lnTo>
                <a:lnTo>
                  <a:pt x="708" y="1400"/>
                </a:lnTo>
                <a:lnTo>
                  <a:pt x="719" y="1436"/>
                </a:lnTo>
                <a:lnTo>
                  <a:pt x="732" y="1472"/>
                </a:lnTo>
                <a:lnTo>
                  <a:pt x="748" y="1507"/>
                </a:lnTo>
                <a:lnTo>
                  <a:pt x="764" y="1543"/>
                </a:lnTo>
                <a:lnTo>
                  <a:pt x="790" y="1589"/>
                </a:lnTo>
                <a:lnTo>
                  <a:pt x="818" y="1633"/>
                </a:lnTo>
                <a:lnTo>
                  <a:pt x="851" y="1676"/>
                </a:lnTo>
                <a:lnTo>
                  <a:pt x="885" y="1717"/>
                </a:lnTo>
                <a:lnTo>
                  <a:pt x="922" y="1755"/>
                </a:lnTo>
                <a:lnTo>
                  <a:pt x="960" y="1791"/>
                </a:lnTo>
                <a:lnTo>
                  <a:pt x="1002" y="1824"/>
                </a:lnTo>
                <a:lnTo>
                  <a:pt x="1043" y="1855"/>
                </a:lnTo>
                <a:lnTo>
                  <a:pt x="1087" y="1882"/>
                </a:lnTo>
                <a:lnTo>
                  <a:pt x="1131" y="1908"/>
                </a:lnTo>
                <a:lnTo>
                  <a:pt x="1177" y="1929"/>
                </a:lnTo>
                <a:lnTo>
                  <a:pt x="1223" y="1947"/>
                </a:lnTo>
                <a:lnTo>
                  <a:pt x="1278" y="1966"/>
                </a:lnTo>
                <a:lnTo>
                  <a:pt x="1334" y="1980"/>
                </a:lnTo>
                <a:lnTo>
                  <a:pt x="1389" y="1989"/>
                </a:lnTo>
                <a:lnTo>
                  <a:pt x="1443" y="1995"/>
                </a:lnTo>
                <a:lnTo>
                  <a:pt x="1494" y="1997"/>
                </a:lnTo>
                <a:lnTo>
                  <a:pt x="1499" y="1997"/>
                </a:lnTo>
                <a:lnTo>
                  <a:pt x="1505" y="1997"/>
                </a:lnTo>
                <a:lnTo>
                  <a:pt x="1497" y="1936"/>
                </a:lnTo>
                <a:lnTo>
                  <a:pt x="1494" y="1876"/>
                </a:lnTo>
                <a:lnTo>
                  <a:pt x="1494" y="1815"/>
                </a:lnTo>
                <a:lnTo>
                  <a:pt x="1452" y="1788"/>
                </a:lnTo>
                <a:lnTo>
                  <a:pt x="1409" y="1759"/>
                </a:lnTo>
                <a:lnTo>
                  <a:pt x="1360" y="1723"/>
                </a:lnTo>
                <a:lnTo>
                  <a:pt x="1313" y="1685"/>
                </a:lnTo>
                <a:lnTo>
                  <a:pt x="1267" y="1648"/>
                </a:lnTo>
                <a:lnTo>
                  <a:pt x="1237" y="1617"/>
                </a:lnTo>
                <a:lnTo>
                  <a:pt x="1208" y="1589"/>
                </a:lnTo>
                <a:lnTo>
                  <a:pt x="1182" y="1560"/>
                </a:lnTo>
                <a:lnTo>
                  <a:pt x="1158" y="1534"/>
                </a:lnTo>
                <a:lnTo>
                  <a:pt x="1139" y="1506"/>
                </a:lnTo>
                <a:lnTo>
                  <a:pt x="1120" y="1483"/>
                </a:lnTo>
                <a:lnTo>
                  <a:pt x="1110" y="1469"/>
                </a:lnTo>
                <a:lnTo>
                  <a:pt x="1102" y="1455"/>
                </a:lnTo>
                <a:lnTo>
                  <a:pt x="1095" y="1441"/>
                </a:lnTo>
                <a:lnTo>
                  <a:pt x="1086" y="1426"/>
                </a:lnTo>
                <a:lnTo>
                  <a:pt x="1079" y="1415"/>
                </a:lnTo>
                <a:lnTo>
                  <a:pt x="1075" y="1408"/>
                </a:lnTo>
                <a:lnTo>
                  <a:pt x="1073" y="1406"/>
                </a:lnTo>
                <a:lnTo>
                  <a:pt x="1075" y="1408"/>
                </a:lnTo>
                <a:lnTo>
                  <a:pt x="1079" y="1415"/>
                </a:lnTo>
                <a:lnTo>
                  <a:pt x="1087" y="1425"/>
                </a:lnTo>
                <a:lnTo>
                  <a:pt x="1097" y="1440"/>
                </a:lnTo>
                <a:lnTo>
                  <a:pt x="1105" y="1452"/>
                </a:lnTo>
                <a:lnTo>
                  <a:pt x="1114" y="1465"/>
                </a:lnTo>
                <a:lnTo>
                  <a:pt x="1126" y="1479"/>
                </a:lnTo>
                <a:lnTo>
                  <a:pt x="1146" y="1501"/>
                </a:lnTo>
                <a:lnTo>
                  <a:pt x="1167" y="1525"/>
                </a:lnTo>
                <a:lnTo>
                  <a:pt x="1192" y="1550"/>
                </a:lnTo>
                <a:lnTo>
                  <a:pt x="1220" y="1577"/>
                </a:lnTo>
                <a:lnTo>
                  <a:pt x="1250" y="1602"/>
                </a:lnTo>
                <a:lnTo>
                  <a:pt x="1282" y="1628"/>
                </a:lnTo>
                <a:lnTo>
                  <a:pt x="1330" y="1662"/>
                </a:lnTo>
                <a:lnTo>
                  <a:pt x="1379" y="1695"/>
                </a:lnTo>
                <a:lnTo>
                  <a:pt x="1429" y="1728"/>
                </a:lnTo>
                <a:lnTo>
                  <a:pt x="1463" y="1745"/>
                </a:lnTo>
                <a:lnTo>
                  <a:pt x="1495" y="1764"/>
                </a:lnTo>
                <a:lnTo>
                  <a:pt x="1503" y="1676"/>
                </a:lnTo>
                <a:lnTo>
                  <a:pt x="1517" y="1590"/>
                </a:lnTo>
                <a:lnTo>
                  <a:pt x="1537" y="1506"/>
                </a:lnTo>
                <a:lnTo>
                  <a:pt x="1561" y="1425"/>
                </a:lnTo>
                <a:lnTo>
                  <a:pt x="1530" y="1386"/>
                </a:lnTo>
                <a:lnTo>
                  <a:pt x="1498" y="1348"/>
                </a:lnTo>
                <a:lnTo>
                  <a:pt x="1470" y="1319"/>
                </a:lnTo>
                <a:lnTo>
                  <a:pt x="1442" y="1291"/>
                </a:lnTo>
                <a:lnTo>
                  <a:pt x="1411" y="1265"/>
                </a:lnTo>
                <a:lnTo>
                  <a:pt x="1351" y="1215"/>
                </a:lnTo>
                <a:lnTo>
                  <a:pt x="1288" y="1170"/>
                </a:lnTo>
                <a:lnTo>
                  <a:pt x="1222" y="1131"/>
                </a:lnTo>
                <a:lnTo>
                  <a:pt x="1189" y="1113"/>
                </a:lnTo>
                <a:lnTo>
                  <a:pt x="1155" y="1097"/>
                </a:lnTo>
                <a:lnTo>
                  <a:pt x="1120" y="1081"/>
                </a:lnTo>
                <a:lnTo>
                  <a:pt x="1087" y="1066"/>
                </a:lnTo>
                <a:lnTo>
                  <a:pt x="1052" y="1052"/>
                </a:lnTo>
                <a:lnTo>
                  <a:pt x="1018" y="1039"/>
                </a:lnTo>
                <a:lnTo>
                  <a:pt x="968" y="1021"/>
                </a:lnTo>
                <a:lnTo>
                  <a:pt x="919" y="1003"/>
                </a:lnTo>
                <a:lnTo>
                  <a:pt x="887" y="991"/>
                </a:lnTo>
                <a:lnTo>
                  <a:pt x="858" y="981"/>
                </a:lnTo>
                <a:lnTo>
                  <a:pt x="833" y="972"/>
                </a:lnTo>
                <a:lnTo>
                  <a:pt x="808" y="964"/>
                </a:lnTo>
                <a:lnTo>
                  <a:pt x="787" y="957"/>
                </a:lnTo>
                <a:lnTo>
                  <a:pt x="769" y="951"/>
                </a:lnTo>
                <a:lnTo>
                  <a:pt x="755" y="947"/>
                </a:lnTo>
                <a:lnTo>
                  <a:pt x="747" y="943"/>
                </a:lnTo>
                <a:lnTo>
                  <a:pt x="744" y="942"/>
                </a:lnTo>
                <a:close/>
                <a:moveTo>
                  <a:pt x="829" y="0"/>
                </a:moveTo>
                <a:lnTo>
                  <a:pt x="873" y="2"/>
                </a:lnTo>
                <a:lnTo>
                  <a:pt x="918" y="8"/>
                </a:lnTo>
                <a:lnTo>
                  <a:pt x="964" y="15"/>
                </a:lnTo>
                <a:lnTo>
                  <a:pt x="1012" y="25"/>
                </a:lnTo>
                <a:lnTo>
                  <a:pt x="1058" y="37"/>
                </a:lnTo>
                <a:lnTo>
                  <a:pt x="1106" y="53"/>
                </a:lnTo>
                <a:lnTo>
                  <a:pt x="1153" y="72"/>
                </a:lnTo>
                <a:lnTo>
                  <a:pt x="1200" y="92"/>
                </a:lnTo>
                <a:lnTo>
                  <a:pt x="1246" y="116"/>
                </a:lnTo>
                <a:lnTo>
                  <a:pt x="1291" y="143"/>
                </a:lnTo>
                <a:lnTo>
                  <a:pt x="1334" y="173"/>
                </a:lnTo>
                <a:lnTo>
                  <a:pt x="1376" y="206"/>
                </a:lnTo>
                <a:lnTo>
                  <a:pt x="1416" y="241"/>
                </a:lnTo>
                <a:lnTo>
                  <a:pt x="1454" y="281"/>
                </a:lnTo>
                <a:lnTo>
                  <a:pt x="1489" y="323"/>
                </a:lnTo>
                <a:lnTo>
                  <a:pt x="1521" y="367"/>
                </a:lnTo>
                <a:lnTo>
                  <a:pt x="1550" y="416"/>
                </a:lnTo>
                <a:lnTo>
                  <a:pt x="1576" y="468"/>
                </a:lnTo>
                <a:lnTo>
                  <a:pt x="1599" y="523"/>
                </a:lnTo>
                <a:lnTo>
                  <a:pt x="1616" y="581"/>
                </a:lnTo>
                <a:lnTo>
                  <a:pt x="1630" y="643"/>
                </a:lnTo>
                <a:lnTo>
                  <a:pt x="1643" y="581"/>
                </a:lnTo>
                <a:lnTo>
                  <a:pt x="1660" y="523"/>
                </a:lnTo>
                <a:lnTo>
                  <a:pt x="1683" y="468"/>
                </a:lnTo>
                <a:lnTo>
                  <a:pt x="1708" y="416"/>
                </a:lnTo>
                <a:lnTo>
                  <a:pt x="1738" y="367"/>
                </a:lnTo>
                <a:lnTo>
                  <a:pt x="1770" y="323"/>
                </a:lnTo>
                <a:lnTo>
                  <a:pt x="1805" y="281"/>
                </a:lnTo>
                <a:lnTo>
                  <a:pt x="1842" y="241"/>
                </a:lnTo>
                <a:lnTo>
                  <a:pt x="1882" y="206"/>
                </a:lnTo>
                <a:lnTo>
                  <a:pt x="1925" y="173"/>
                </a:lnTo>
                <a:lnTo>
                  <a:pt x="1968" y="143"/>
                </a:lnTo>
                <a:lnTo>
                  <a:pt x="2013" y="116"/>
                </a:lnTo>
                <a:lnTo>
                  <a:pt x="2059" y="92"/>
                </a:lnTo>
                <a:lnTo>
                  <a:pt x="2106" y="72"/>
                </a:lnTo>
                <a:lnTo>
                  <a:pt x="2153" y="53"/>
                </a:lnTo>
                <a:lnTo>
                  <a:pt x="2201" y="37"/>
                </a:lnTo>
                <a:lnTo>
                  <a:pt x="2248" y="25"/>
                </a:lnTo>
                <a:lnTo>
                  <a:pt x="2294" y="15"/>
                </a:lnTo>
                <a:lnTo>
                  <a:pt x="2341" y="8"/>
                </a:lnTo>
                <a:lnTo>
                  <a:pt x="2386" y="2"/>
                </a:lnTo>
                <a:lnTo>
                  <a:pt x="2429" y="0"/>
                </a:lnTo>
                <a:lnTo>
                  <a:pt x="2471" y="1"/>
                </a:lnTo>
                <a:lnTo>
                  <a:pt x="2512" y="3"/>
                </a:lnTo>
                <a:lnTo>
                  <a:pt x="2549" y="9"/>
                </a:lnTo>
                <a:lnTo>
                  <a:pt x="2586" y="14"/>
                </a:lnTo>
                <a:lnTo>
                  <a:pt x="2624" y="20"/>
                </a:lnTo>
                <a:lnTo>
                  <a:pt x="2663" y="27"/>
                </a:lnTo>
                <a:lnTo>
                  <a:pt x="2701" y="36"/>
                </a:lnTo>
                <a:lnTo>
                  <a:pt x="2740" y="46"/>
                </a:lnTo>
                <a:lnTo>
                  <a:pt x="2778" y="57"/>
                </a:lnTo>
                <a:lnTo>
                  <a:pt x="2816" y="71"/>
                </a:lnTo>
                <a:lnTo>
                  <a:pt x="2854" y="86"/>
                </a:lnTo>
                <a:lnTo>
                  <a:pt x="2890" y="102"/>
                </a:lnTo>
                <a:lnTo>
                  <a:pt x="2926" y="120"/>
                </a:lnTo>
                <a:lnTo>
                  <a:pt x="2962" y="141"/>
                </a:lnTo>
                <a:lnTo>
                  <a:pt x="2995" y="163"/>
                </a:lnTo>
                <a:lnTo>
                  <a:pt x="3028" y="187"/>
                </a:lnTo>
                <a:lnTo>
                  <a:pt x="3059" y="215"/>
                </a:lnTo>
                <a:lnTo>
                  <a:pt x="3088" y="244"/>
                </a:lnTo>
                <a:lnTo>
                  <a:pt x="3116" y="276"/>
                </a:lnTo>
                <a:lnTo>
                  <a:pt x="3142" y="310"/>
                </a:lnTo>
                <a:lnTo>
                  <a:pt x="3165" y="347"/>
                </a:lnTo>
                <a:lnTo>
                  <a:pt x="3187" y="388"/>
                </a:lnTo>
                <a:lnTo>
                  <a:pt x="3205" y="430"/>
                </a:lnTo>
                <a:lnTo>
                  <a:pt x="3222" y="476"/>
                </a:lnTo>
                <a:lnTo>
                  <a:pt x="3235" y="525"/>
                </a:lnTo>
                <a:lnTo>
                  <a:pt x="3247" y="578"/>
                </a:lnTo>
                <a:lnTo>
                  <a:pt x="3254" y="634"/>
                </a:lnTo>
                <a:lnTo>
                  <a:pt x="3258" y="692"/>
                </a:lnTo>
                <a:lnTo>
                  <a:pt x="3259" y="754"/>
                </a:lnTo>
                <a:lnTo>
                  <a:pt x="3257" y="821"/>
                </a:lnTo>
                <a:lnTo>
                  <a:pt x="3250" y="891"/>
                </a:lnTo>
                <a:lnTo>
                  <a:pt x="3239" y="965"/>
                </a:lnTo>
                <a:lnTo>
                  <a:pt x="3229" y="1015"/>
                </a:lnTo>
                <a:lnTo>
                  <a:pt x="3216" y="1066"/>
                </a:lnTo>
                <a:lnTo>
                  <a:pt x="3199" y="1119"/>
                </a:lnTo>
                <a:lnTo>
                  <a:pt x="3178" y="1174"/>
                </a:lnTo>
                <a:lnTo>
                  <a:pt x="3155" y="1229"/>
                </a:lnTo>
                <a:lnTo>
                  <a:pt x="3129" y="1285"/>
                </a:lnTo>
                <a:lnTo>
                  <a:pt x="3100" y="1342"/>
                </a:lnTo>
                <a:lnTo>
                  <a:pt x="3067" y="1400"/>
                </a:lnTo>
                <a:lnTo>
                  <a:pt x="3033" y="1458"/>
                </a:lnTo>
                <a:lnTo>
                  <a:pt x="2996" y="1517"/>
                </a:lnTo>
                <a:lnTo>
                  <a:pt x="2958" y="1577"/>
                </a:lnTo>
                <a:lnTo>
                  <a:pt x="2916" y="1635"/>
                </a:lnTo>
                <a:lnTo>
                  <a:pt x="2874" y="1695"/>
                </a:lnTo>
                <a:lnTo>
                  <a:pt x="2830" y="1755"/>
                </a:lnTo>
                <a:lnTo>
                  <a:pt x="2784" y="1815"/>
                </a:lnTo>
                <a:lnTo>
                  <a:pt x="2738" y="1874"/>
                </a:lnTo>
                <a:lnTo>
                  <a:pt x="2690" y="1934"/>
                </a:lnTo>
                <a:lnTo>
                  <a:pt x="2641" y="1993"/>
                </a:lnTo>
                <a:lnTo>
                  <a:pt x="2592" y="2051"/>
                </a:lnTo>
                <a:lnTo>
                  <a:pt x="2543" y="2109"/>
                </a:lnTo>
                <a:lnTo>
                  <a:pt x="2493" y="2166"/>
                </a:lnTo>
                <a:lnTo>
                  <a:pt x="2442" y="2222"/>
                </a:lnTo>
                <a:lnTo>
                  <a:pt x="2392" y="2278"/>
                </a:lnTo>
                <a:lnTo>
                  <a:pt x="2342" y="2332"/>
                </a:lnTo>
                <a:lnTo>
                  <a:pt x="2291" y="2384"/>
                </a:lnTo>
                <a:lnTo>
                  <a:pt x="2242" y="2436"/>
                </a:lnTo>
                <a:lnTo>
                  <a:pt x="2194" y="2486"/>
                </a:lnTo>
                <a:lnTo>
                  <a:pt x="2146" y="2535"/>
                </a:lnTo>
                <a:lnTo>
                  <a:pt x="2099" y="2583"/>
                </a:lnTo>
                <a:lnTo>
                  <a:pt x="2054" y="2627"/>
                </a:lnTo>
                <a:lnTo>
                  <a:pt x="2009" y="2671"/>
                </a:lnTo>
                <a:lnTo>
                  <a:pt x="1967" y="2713"/>
                </a:lnTo>
                <a:lnTo>
                  <a:pt x="1927" y="2752"/>
                </a:lnTo>
                <a:lnTo>
                  <a:pt x="1888" y="2789"/>
                </a:lnTo>
                <a:lnTo>
                  <a:pt x="1851" y="2824"/>
                </a:lnTo>
                <a:lnTo>
                  <a:pt x="1816" y="2856"/>
                </a:lnTo>
                <a:lnTo>
                  <a:pt x="1785" y="2886"/>
                </a:lnTo>
                <a:lnTo>
                  <a:pt x="1755" y="2914"/>
                </a:lnTo>
                <a:lnTo>
                  <a:pt x="1728" y="2938"/>
                </a:lnTo>
                <a:lnTo>
                  <a:pt x="1705" y="2960"/>
                </a:lnTo>
                <a:lnTo>
                  <a:pt x="1684" y="2978"/>
                </a:lnTo>
                <a:lnTo>
                  <a:pt x="1667" y="2993"/>
                </a:lnTo>
                <a:lnTo>
                  <a:pt x="1654" y="3005"/>
                </a:lnTo>
                <a:lnTo>
                  <a:pt x="1644" y="3014"/>
                </a:lnTo>
                <a:lnTo>
                  <a:pt x="1638" y="3020"/>
                </a:lnTo>
                <a:lnTo>
                  <a:pt x="1636" y="3022"/>
                </a:lnTo>
                <a:lnTo>
                  <a:pt x="1634" y="3020"/>
                </a:lnTo>
                <a:lnTo>
                  <a:pt x="1628" y="3014"/>
                </a:lnTo>
                <a:lnTo>
                  <a:pt x="1618" y="3005"/>
                </a:lnTo>
                <a:lnTo>
                  <a:pt x="1604" y="2993"/>
                </a:lnTo>
                <a:lnTo>
                  <a:pt x="1587" y="2978"/>
                </a:lnTo>
                <a:lnTo>
                  <a:pt x="1565" y="2960"/>
                </a:lnTo>
                <a:lnTo>
                  <a:pt x="1542" y="2938"/>
                </a:lnTo>
                <a:lnTo>
                  <a:pt x="1515" y="2914"/>
                </a:lnTo>
                <a:lnTo>
                  <a:pt x="1486" y="2886"/>
                </a:lnTo>
                <a:lnTo>
                  <a:pt x="1454" y="2856"/>
                </a:lnTo>
                <a:lnTo>
                  <a:pt x="1418" y="2824"/>
                </a:lnTo>
                <a:lnTo>
                  <a:pt x="1382" y="2789"/>
                </a:lnTo>
                <a:lnTo>
                  <a:pt x="1343" y="2752"/>
                </a:lnTo>
                <a:lnTo>
                  <a:pt x="1302" y="2713"/>
                </a:lnTo>
                <a:lnTo>
                  <a:pt x="1258" y="2671"/>
                </a:lnTo>
                <a:lnTo>
                  <a:pt x="1214" y="2627"/>
                </a:lnTo>
                <a:lnTo>
                  <a:pt x="1169" y="2583"/>
                </a:lnTo>
                <a:lnTo>
                  <a:pt x="1121" y="2535"/>
                </a:lnTo>
                <a:lnTo>
                  <a:pt x="1073" y="2486"/>
                </a:lnTo>
                <a:lnTo>
                  <a:pt x="1024" y="2436"/>
                </a:lnTo>
                <a:lnTo>
                  <a:pt x="974" y="2384"/>
                </a:lnTo>
                <a:lnTo>
                  <a:pt x="924" y="2332"/>
                </a:lnTo>
                <a:lnTo>
                  <a:pt x="874" y="2278"/>
                </a:lnTo>
                <a:lnTo>
                  <a:pt x="823" y="2222"/>
                </a:lnTo>
                <a:lnTo>
                  <a:pt x="772" y="2166"/>
                </a:lnTo>
                <a:lnTo>
                  <a:pt x="722" y="2109"/>
                </a:lnTo>
                <a:lnTo>
                  <a:pt x="671" y="2051"/>
                </a:lnTo>
                <a:lnTo>
                  <a:pt x="622" y="1993"/>
                </a:lnTo>
                <a:lnTo>
                  <a:pt x="573" y="1934"/>
                </a:lnTo>
                <a:lnTo>
                  <a:pt x="524" y="1874"/>
                </a:lnTo>
                <a:lnTo>
                  <a:pt x="478" y="1815"/>
                </a:lnTo>
                <a:lnTo>
                  <a:pt x="432" y="1755"/>
                </a:lnTo>
                <a:lnTo>
                  <a:pt x="388" y="1695"/>
                </a:lnTo>
                <a:lnTo>
                  <a:pt x="344" y="1635"/>
                </a:lnTo>
                <a:lnTo>
                  <a:pt x="304" y="1577"/>
                </a:lnTo>
                <a:lnTo>
                  <a:pt x="265" y="1517"/>
                </a:lnTo>
                <a:lnTo>
                  <a:pt x="228" y="1458"/>
                </a:lnTo>
                <a:lnTo>
                  <a:pt x="193" y="1400"/>
                </a:lnTo>
                <a:lnTo>
                  <a:pt x="161" y="1342"/>
                </a:lnTo>
                <a:lnTo>
                  <a:pt x="131" y="1285"/>
                </a:lnTo>
                <a:lnTo>
                  <a:pt x="105" y="1229"/>
                </a:lnTo>
                <a:lnTo>
                  <a:pt x="81" y="1174"/>
                </a:lnTo>
                <a:lnTo>
                  <a:pt x="60" y="1119"/>
                </a:lnTo>
                <a:lnTo>
                  <a:pt x="43" y="1066"/>
                </a:lnTo>
                <a:lnTo>
                  <a:pt x="29" y="1015"/>
                </a:lnTo>
                <a:lnTo>
                  <a:pt x="19" y="965"/>
                </a:lnTo>
                <a:lnTo>
                  <a:pt x="9" y="891"/>
                </a:lnTo>
                <a:lnTo>
                  <a:pt x="3" y="821"/>
                </a:lnTo>
                <a:lnTo>
                  <a:pt x="0" y="754"/>
                </a:lnTo>
                <a:lnTo>
                  <a:pt x="1" y="692"/>
                </a:lnTo>
                <a:lnTo>
                  <a:pt x="5" y="634"/>
                </a:lnTo>
                <a:lnTo>
                  <a:pt x="13" y="578"/>
                </a:lnTo>
                <a:lnTo>
                  <a:pt x="23" y="525"/>
                </a:lnTo>
                <a:lnTo>
                  <a:pt x="37" y="476"/>
                </a:lnTo>
                <a:lnTo>
                  <a:pt x="53" y="430"/>
                </a:lnTo>
                <a:lnTo>
                  <a:pt x="72" y="388"/>
                </a:lnTo>
                <a:lnTo>
                  <a:pt x="94" y="347"/>
                </a:lnTo>
                <a:lnTo>
                  <a:pt x="117" y="310"/>
                </a:lnTo>
                <a:lnTo>
                  <a:pt x="143" y="276"/>
                </a:lnTo>
                <a:lnTo>
                  <a:pt x="170" y="244"/>
                </a:lnTo>
                <a:lnTo>
                  <a:pt x="200" y="215"/>
                </a:lnTo>
                <a:lnTo>
                  <a:pt x="232" y="187"/>
                </a:lnTo>
                <a:lnTo>
                  <a:pt x="264" y="163"/>
                </a:lnTo>
                <a:lnTo>
                  <a:pt x="298" y="141"/>
                </a:lnTo>
                <a:lnTo>
                  <a:pt x="332" y="120"/>
                </a:lnTo>
                <a:lnTo>
                  <a:pt x="368" y="102"/>
                </a:lnTo>
                <a:lnTo>
                  <a:pt x="406" y="86"/>
                </a:lnTo>
                <a:lnTo>
                  <a:pt x="443" y="71"/>
                </a:lnTo>
                <a:lnTo>
                  <a:pt x="481" y="57"/>
                </a:lnTo>
                <a:lnTo>
                  <a:pt x="519" y="46"/>
                </a:lnTo>
                <a:lnTo>
                  <a:pt x="558" y="36"/>
                </a:lnTo>
                <a:lnTo>
                  <a:pt x="596" y="27"/>
                </a:lnTo>
                <a:lnTo>
                  <a:pt x="634" y="20"/>
                </a:lnTo>
                <a:lnTo>
                  <a:pt x="672" y="14"/>
                </a:lnTo>
                <a:lnTo>
                  <a:pt x="711" y="9"/>
                </a:lnTo>
                <a:lnTo>
                  <a:pt x="747" y="3"/>
                </a:lnTo>
                <a:lnTo>
                  <a:pt x="787" y="1"/>
                </a:lnTo>
                <a:lnTo>
                  <a:pt x="8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7" name="Freeform 209"/>
          <p:cNvSpPr>
            <a:spLocks noEditPoints="1"/>
          </p:cNvSpPr>
          <p:nvPr/>
        </p:nvSpPr>
        <p:spPr bwMode="auto">
          <a:xfrm>
            <a:off x="3517689" y="4283075"/>
            <a:ext cx="469900" cy="436563"/>
          </a:xfrm>
          <a:custGeom>
            <a:avLst/>
            <a:gdLst>
              <a:gd name="T0" fmla="*/ 1522 w 3259"/>
              <a:gd name="T1" fmla="*/ 1951 h 3022"/>
              <a:gd name="T2" fmla="*/ 1656 w 3259"/>
              <a:gd name="T3" fmla="*/ 2081 h 3022"/>
              <a:gd name="T4" fmla="*/ 2172 w 3259"/>
              <a:gd name="T5" fmla="*/ 2021 h 3022"/>
              <a:gd name="T6" fmla="*/ 2214 w 3259"/>
              <a:gd name="T7" fmla="*/ 1886 h 3022"/>
              <a:gd name="T8" fmla="*/ 2149 w 3259"/>
              <a:gd name="T9" fmla="*/ 1597 h 3022"/>
              <a:gd name="T10" fmla="*/ 1220 w 3259"/>
              <a:gd name="T11" fmla="*/ 1327 h 3022"/>
              <a:gd name="T12" fmla="*/ 1168 w 3259"/>
              <a:gd name="T13" fmla="*/ 1453 h 3022"/>
              <a:gd name="T14" fmla="*/ 1109 w 3259"/>
              <a:gd name="T15" fmla="*/ 1578 h 3022"/>
              <a:gd name="T16" fmla="*/ 1011 w 3259"/>
              <a:gd name="T17" fmla="*/ 1788 h 3022"/>
              <a:gd name="T18" fmla="*/ 1075 w 3259"/>
              <a:gd name="T19" fmla="*/ 1886 h 3022"/>
              <a:gd name="T20" fmla="*/ 1164 w 3259"/>
              <a:gd name="T21" fmla="*/ 1968 h 3022"/>
              <a:gd name="T22" fmla="*/ 1214 w 3259"/>
              <a:gd name="T23" fmla="*/ 1840 h 3022"/>
              <a:gd name="T24" fmla="*/ 1358 w 3259"/>
              <a:gd name="T25" fmla="*/ 1532 h 3022"/>
              <a:gd name="T26" fmla="*/ 1446 w 3259"/>
              <a:gd name="T27" fmla="*/ 1505 h 3022"/>
              <a:gd name="T28" fmla="*/ 1712 w 3259"/>
              <a:gd name="T29" fmla="*/ 907 h 3022"/>
              <a:gd name="T30" fmla="*/ 1571 w 3259"/>
              <a:gd name="T31" fmla="*/ 938 h 3022"/>
              <a:gd name="T32" fmla="*/ 1509 w 3259"/>
              <a:gd name="T33" fmla="*/ 1223 h 3022"/>
              <a:gd name="T34" fmla="*/ 1761 w 3259"/>
              <a:gd name="T35" fmla="*/ 1441 h 3022"/>
              <a:gd name="T36" fmla="*/ 2018 w 3259"/>
              <a:gd name="T37" fmla="*/ 1411 h 3022"/>
              <a:gd name="T38" fmla="*/ 1937 w 3259"/>
              <a:gd name="T39" fmla="*/ 1204 h 3022"/>
              <a:gd name="T40" fmla="*/ 1841 w 3259"/>
              <a:gd name="T41" fmla="*/ 1036 h 3022"/>
              <a:gd name="T42" fmla="*/ 829 w 3259"/>
              <a:gd name="T43" fmla="*/ 0 h 3022"/>
              <a:gd name="T44" fmla="*/ 1105 w 3259"/>
              <a:gd name="T45" fmla="*/ 52 h 3022"/>
              <a:gd name="T46" fmla="*/ 1376 w 3259"/>
              <a:gd name="T47" fmla="*/ 206 h 3022"/>
              <a:gd name="T48" fmla="*/ 1575 w 3259"/>
              <a:gd name="T49" fmla="*/ 468 h 3022"/>
              <a:gd name="T50" fmla="*/ 1682 w 3259"/>
              <a:gd name="T51" fmla="*/ 468 h 3022"/>
              <a:gd name="T52" fmla="*/ 1882 w 3259"/>
              <a:gd name="T53" fmla="*/ 206 h 3022"/>
              <a:gd name="T54" fmla="*/ 2153 w 3259"/>
              <a:gd name="T55" fmla="*/ 52 h 3022"/>
              <a:gd name="T56" fmla="*/ 2429 w 3259"/>
              <a:gd name="T57" fmla="*/ 0 h 3022"/>
              <a:gd name="T58" fmla="*/ 2663 w 3259"/>
              <a:gd name="T59" fmla="*/ 27 h 3022"/>
              <a:gd name="T60" fmla="*/ 2890 w 3259"/>
              <a:gd name="T61" fmla="*/ 102 h 3022"/>
              <a:gd name="T62" fmla="*/ 3088 w 3259"/>
              <a:gd name="T63" fmla="*/ 244 h 3022"/>
              <a:gd name="T64" fmla="*/ 3222 w 3259"/>
              <a:gd name="T65" fmla="*/ 476 h 3022"/>
              <a:gd name="T66" fmla="*/ 3257 w 3259"/>
              <a:gd name="T67" fmla="*/ 822 h 3022"/>
              <a:gd name="T68" fmla="*/ 3178 w 3259"/>
              <a:gd name="T69" fmla="*/ 1173 h 3022"/>
              <a:gd name="T70" fmla="*/ 2996 w 3259"/>
              <a:gd name="T71" fmla="*/ 1517 h 3022"/>
              <a:gd name="T72" fmla="*/ 2738 w 3259"/>
              <a:gd name="T73" fmla="*/ 1874 h 3022"/>
              <a:gd name="T74" fmla="*/ 2442 w 3259"/>
              <a:gd name="T75" fmla="*/ 2222 h 3022"/>
              <a:gd name="T76" fmla="*/ 2146 w 3259"/>
              <a:gd name="T77" fmla="*/ 2535 h 3022"/>
              <a:gd name="T78" fmla="*/ 1888 w 3259"/>
              <a:gd name="T79" fmla="*/ 2789 h 3022"/>
              <a:gd name="T80" fmla="*/ 1705 w 3259"/>
              <a:gd name="T81" fmla="*/ 2960 h 3022"/>
              <a:gd name="T82" fmla="*/ 1636 w 3259"/>
              <a:gd name="T83" fmla="*/ 3022 h 3022"/>
              <a:gd name="T84" fmla="*/ 1565 w 3259"/>
              <a:gd name="T85" fmla="*/ 2960 h 3022"/>
              <a:gd name="T86" fmla="*/ 1382 w 3259"/>
              <a:gd name="T87" fmla="*/ 2789 h 3022"/>
              <a:gd name="T88" fmla="*/ 1121 w 3259"/>
              <a:gd name="T89" fmla="*/ 2535 h 3022"/>
              <a:gd name="T90" fmla="*/ 823 w 3259"/>
              <a:gd name="T91" fmla="*/ 2222 h 3022"/>
              <a:gd name="T92" fmla="*/ 524 w 3259"/>
              <a:gd name="T93" fmla="*/ 1874 h 3022"/>
              <a:gd name="T94" fmla="*/ 265 w 3259"/>
              <a:gd name="T95" fmla="*/ 1517 h 3022"/>
              <a:gd name="T96" fmla="*/ 81 w 3259"/>
              <a:gd name="T97" fmla="*/ 1173 h 3022"/>
              <a:gd name="T98" fmla="*/ 3 w 3259"/>
              <a:gd name="T99" fmla="*/ 822 h 3022"/>
              <a:gd name="T100" fmla="*/ 37 w 3259"/>
              <a:gd name="T101" fmla="*/ 476 h 3022"/>
              <a:gd name="T102" fmla="*/ 170 w 3259"/>
              <a:gd name="T103" fmla="*/ 244 h 3022"/>
              <a:gd name="T104" fmla="*/ 368 w 3259"/>
              <a:gd name="T105" fmla="*/ 102 h 3022"/>
              <a:gd name="T106" fmla="*/ 596 w 3259"/>
              <a:gd name="T107" fmla="*/ 27 h 3022"/>
              <a:gd name="T108" fmla="*/ 829 w 3259"/>
              <a:gd name="T109" fmla="*/ 0 h 30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59" h="3022">
                <a:moveTo>
                  <a:pt x="2149" y="1597"/>
                </a:moveTo>
                <a:lnTo>
                  <a:pt x="2006" y="1664"/>
                </a:lnTo>
                <a:lnTo>
                  <a:pt x="2093" y="1843"/>
                </a:lnTo>
                <a:lnTo>
                  <a:pt x="1695" y="1843"/>
                </a:lnTo>
                <a:lnTo>
                  <a:pt x="1695" y="1771"/>
                </a:lnTo>
                <a:lnTo>
                  <a:pt x="1522" y="1951"/>
                </a:lnTo>
                <a:lnTo>
                  <a:pt x="1540" y="1967"/>
                </a:lnTo>
                <a:lnTo>
                  <a:pt x="1560" y="1987"/>
                </a:lnTo>
                <a:lnTo>
                  <a:pt x="1582" y="2008"/>
                </a:lnTo>
                <a:lnTo>
                  <a:pt x="1607" y="2032"/>
                </a:lnTo>
                <a:lnTo>
                  <a:pt x="1631" y="2056"/>
                </a:lnTo>
                <a:lnTo>
                  <a:pt x="1656" y="2081"/>
                </a:lnTo>
                <a:lnTo>
                  <a:pt x="1680" y="2105"/>
                </a:lnTo>
                <a:lnTo>
                  <a:pt x="1703" y="2127"/>
                </a:lnTo>
                <a:lnTo>
                  <a:pt x="1703" y="2051"/>
                </a:lnTo>
                <a:lnTo>
                  <a:pt x="2163" y="2051"/>
                </a:lnTo>
                <a:lnTo>
                  <a:pt x="2167" y="2038"/>
                </a:lnTo>
                <a:lnTo>
                  <a:pt x="2172" y="2021"/>
                </a:lnTo>
                <a:lnTo>
                  <a:pt x="2178" y="2001"/>
                </a:lnTo>
                <a:lnTo>
                  <a:pt x="2185" y="1977"/>
                </a:lnTo>
                <a:lnTo>
                  <a:pt x="2195" y="1949"/>
                </a:lnTo>
                <a:lnTo>
                  <a:pt x="2201" y="1930"/>
                </a:lnTo>
                <a:lnTo>
                  <a:pt x="2207" y="1909"/>
                </a:lnTo>
                <a:lnTo>
                  <a:pt x="2214" y="1886"/>
                </a:lnTo>
                <a:lnTo>
                  <a:pt x="2220" y="1865"/>
                </a:lnTo>
                <a:lnTo>
                  <a:pt x="2226" y="1844"/>
                </a:lnTo>
                <a:lnTo>
                  <a:pt x="2231" y="1827"/>
                </a:lnTo>
                <a:lnTo>
                  <a:pt x="2235" y="1812"/>
                </a:lnTo>
                <a:lnTo>
                  <a:pt x="2231" y="1790"/>
                </a:lnTo>
                <a:lnTo>
                  <a:pt x="2149" y="1597"/>
                </a:lnTo>
                <a:close/>
                <a:moveTo>
                  <a:pt x="1362" y="1274"/>
                </a:moveTo>
                <a:lnTo>
                  <a:pt x="1340" y="1282"/>
                </a:lnTo>
                <a:lnTo>
                  <a:pt x="1313" y="1292"/>
                </a:lnTo>
                <a:lnTo>
                  <a:pt x="1284" y="1303"/>
                </a:lnTo>
                <a:lnTo>
                  <a:pt x="1252" y="1314"/>
                </a:lnTo>
                <a:lnTo>
                  <a:pt x="1220" y="1327"/>
                </a:lnTo>
                <a:lnTo>
                  <a:pt x="1188" y="1339"/>
                </a:lnTo>
                <a:lnTo>
                  <a:pt x="1157" y="1351"/>
                </a:lnTo>
                <a:lnTo>
                  <a:pt x="1126" y="1362"/>
                </a:lnTo>
                <a:lnTo>
                  <a:pt x="1195" y="1395"/>
                </a:lnTo>
                <a:lnTo>
                  <a:pt x="1169" y="1450"/>
                </a:lnTo>
                <a:lnTo>
                  <a:pt x="1168" y="1453"/>
                </a:lnTo>
                <a:lnTo>
                  <a:pt x="1166" y="1458"/>
                </a:lnTo>
                <a:lnTo>
                  <a:pt x="1161" y="1468"/>
                </a:lnTo>
                <a:lnTo>
                  <a:pt x="1155" y="1480"/>
                </a:lnTo>
                <a:lnTo>
                  <a:pt x="1148" y="1495"/>
                </a:lnTo>
                <a:lnTo>
                  <a:pt x="1124" y="1545"/>
                </a:lnTo>
                <a:lnTo>
                  <a:pt x="1109" y="1578"/>
                </a:lnTo>
                <a:lnTo>
                  <a:pt x="1093" y="1612"/>
                </a:lnTo>
                <a:lnTo>
                  <a:pt x="1076" y="1649"/>
                </a:lnTo>
                <a:lnTo>
                  <a:pt x="1059" y="1685"/>
                </a:lnTo>
                <a:lnTo>
                  <a:pt x="1042" y="1722"/>
                </a:lnTo>
                <a:lnTo>
                  <a:pt x="1026" y="1756"/>
                </a:lnTo>
                <a:lnTo>
                  <a:pt x="1011" y="1788"/>
                </a:lnTo>
                <a:lnTo>
                  <a:pt x="998" y="1816"/>
                </a:lnTo>
                <a:lnTo>
                  <a:pt x="1009" y="1826"/>
                </a:lnTo>
                <a:lnTo>
                  <a:pt x="1021" y="1837"/>
                </a:lnTo>
                <a:lnTo>
                  <a:pt x="1036" y="1851"/>
                </a:lnTo>
                <a:lnTo>
                  <a:pt x="1054" y="1867"/>
                </a:lnTo>
                <a:lnTo>
                  <a:pt x="1075" y="1886"/>
                </a:lnTo>
                <a:lnTo>
                  <a:pt x="1089" y="1899"/>
                </a:lnTo>
                <a:lnTo>
                  <a:pt x="1104" y="1913"/>
                </a:lnTo>
                <a:lnTo>
                  <a:pt x="1119" y="1927"/>
                </a:lnTo>
                <a:lnTo>
                  <a:pt x="1136" y="1941"/>
                </a:lnTo>
                <a:lnTo>
                  <a:pt x="1150" y="1956"/>
                </a:lnTo>
                <a:lnTo>
                  <a:pt x="1164" y="1968"/>
                </a:lnTo>
                <a:lnTo>
                  <a:pt x="1176" y="1978"/>
                </a:lnTo>
                <a:lnTo>
                  <a:pt x="1185" y="1985"/>
                </a:lnTo>
                <a:lnTo>
                  <a:pt x="1200" y="1988"/>
                </a:lnTo>
                <a:lnTo>
                  <a:pt x="1406" y="1996"/>
                </a:lnTo>
                <a:lnTo>
                  <a:pt x="1408" y="1837"/>
                </a:lnTo>
                <a:lnTo>
                  <a:pt x="1214" y="1840"/>
                </a:lnTo>
                <a:lnTo>
                  <a:pt x="1335" y="1581"/>
                </a:lnTo>
                <a:lnTo>
                  <a:pt x="1343" y="1564"/>
                </a:lnTo>
                <a:lnTo>
                  <a:pt x="1349" y="1551"/>
                </a:lnTo>
                <a:lnTo>
                  <a:pt x="1354" y="1540"/>
                </a:lnTo>
                <a:lnTo>
                  <a:pt x="1357" y="1534"/>
                </a:lnTo>
                <a:lnTo>
                  <a:pt x="1358" y="1532"/>
                </a:lnTo>
                <a:lnTo>
                  <a:pt x="1384" y="1476"/>
                </a:lnTo>
                <a:lnTo>
                  <a:pt x="1440" y="1502"/>
                </a:lnTo>
                <a:lnTo>
                  <a:pt x="1440" y="1502"/>
                </a:lnTo>
                <a:lnTo>
                  <a:pt x="1441" y="1503"/>
                </a:lnTo>
                <a:lnTo>
                  <a:pt x="1443" y="1504"/>
                </a:lnTo>
                <a:lnTo>
                  <a:pt x="1446" y="1505"/>
                </a:lnTo>
                <a:lnTo>
                  <a:pt x="1449" y="1507"/>
                </a:lnTo>
                <a:lnTo>
                  <a:pt x="1362" y="1274"/>
                </a:lnTo>
                <a:close/>
                <a:moveTo>
                  <a:pt x="1762" y="895"/>
                </a:moveTo>
                <a:lnTo>
                  <a:pt x="1749" y="899"/>
                </a:lnTo>
                <a:lnTo>
                  <a:pt x="1732" y="903"/>
                </a:lnTo>
                <a:lnTo>
                  <a:pt x="1712" y="907"/>
                </a:lnTo>
                <a:lnTo>
                  <a:pt x="1689" y="912"/>
                </a:lnTo>
                <a:lnTo>
                  <a:pt x="1662" y="918"/>
                </a:lnTo>
                <a:lnTo>
                  <a:pt x="1641" y="923"/>
                </a:lnTo>
                <a:lnTo>
                  <a:pt x="1619" y="928"/>
                </a:lnTo>
                <a:lnTo>
                  <a:pt x="1595" y="933"/>
                </a:lnTo>
                <a:lnTo>
                  <a:pt x="1571" y="938"/>
                </a:lnTo>
                <a:lnTo>
                  <a:pt x="1550" y="943"/>
                </a:lnTo>
                <a:lnTo>
                  <a:pt x="1532" y="949"/>
                </a:lnTo>
                <a:lnTo>
                  <a:pt x="1519" y="953"/>
                </a:lnTo>
                <a:lnTo>
                  <a:pt x="1505" y="964"/>
                </a:lnTo>
                <a:lnTo>
                  <a:pt x="1380" y="1130"/>
                </a:lnTo>
                <a:lnTo>
                  <a:pt x="1509" y="1223"/>
                </a:lnTo>
                <a:lnTo>
                  <a:pt x="1619" y="1060"/>
                </a:lnTo>
                <a:lnTo>
                  <a:pt x="1817" y="1409"/>
                </a:lnTo>
                <a:lnTo>
                  <a:pt x="1764" y="1439"/>
                </a:lnTo>
                <a:lnTo>
                  <a:pt x="1764" y="1439"/>
                </a:lnTo>
                <a:lnTo>
                  <a:pt x="1762" y="1440"/>
                </a:lnTo>
                <a:lnTo>
                  <a:pt x="1761" y="1441"/>
                </a:lnTo>
                <a:lnTo>
                  <a:pt x="1758" y="1443"/>
                </a:lnTo>
                <a:lnTo>
                  <a:pt x="1755" y="1444"/>
                </a:lnTo>
                <a:lnTo>
                  <a:pt x="1994" y="1507"/>
                </a:lnTo>
                <a:lnTo>
                  <a:pt x="2001" y="1480"/>
                </a:lnTo>
                <a:lnTo>
                  <a:pt x="2009" y="1447"/>
                </a:lnTo>
                <a:lnTo>
                  <a:pt x="2018" y="1411"/>
                </a:lnTo>
                <a:lnTo>
                  <a:pt x="2028" y="1373"/>
                </a:lnTo>
                <a:lnTo>
                  <a:pt x="2039" y="1335"/>
                </a:lnTo>
                <a:lnTo>
                  <a:pt x="2048" y="1297"/>
                </a:lnTo>
                <a:lnTo>
                  <a:pt x="2057" y="1262"/>
                </a:lnTo>
                <a:lnTo>
                  <a:pt x="1991" y="1299"/>
                </a:lnTo>
                <a:lnTo>
                  <a:pt x="1937" y="1204"/>
                </a:lnTo>
                <a:lnTo>
                  <a:pt x="1925" y="1182"/>
                </a:lnTo>
                <a:lnTo>
                  <a:pt x="1911" y="1158"/>
                </a:lnTo>
                <a:lnTo>
                  <a:pt x="1895" y="1129"/>
                </a:lnTo>
                <a:lnTo>
                  <a:pt x="1877" y="1100"/>
                </a:lnTo>
                <a:lnTo>
                  <a:pt x="1860" y="1068"/>
                </a:lnTo>
                <a:lnTo>
                  <a:pt x="1841" y="1036"/>
                </a:lnTo>
                <a:lnTo>
                  <a:pt x="1823" y="1004"/>
                </a:lnTo>
                <a:lnTo>
                  <a:pt x="1806" y="974"/>
                </a:lnTo>
                <a:lnTo>
                  <a:pt x="1790" y="945"/>
                </a:lnTo>
                <a:lnTo>
                  <a:pt x="1775" y="919"/>
                </a:lnTo>
                <a:lnTo>
                  <a:pt x="1762" y="895"/>
                </a:lnTo>
                <a:close/>
                <a:moveTo>
                  <a:pt x="829" y="0"/>
                </a:moveTo>
                <a:lnTo>
                  <a:pt x="873" y="2"/>
                </a:lnTo>
                <a:lnTo>
                  <a:pt x="918" y="8"/>
                </a:lnTo>
                <a:lnTo>
                  <a:pt x="964" y="15"/>
                </a:lnTo>
                <a:lnTo>
                  <a:pt x="1011" y="25"/>
                </a:lnTo>
                <a:lnTo>
                  <a:pt x="1058" y="37"/>
                </a:lnTo>
                <a:lnTo>
                  <a:pt x="1105" y="52"/>
                </a:lnTo>
                <a:lnTo>
                  <a:pt x="1153" y="71"/>
                </a:lnTo>
                <a:lnTo>
                  <a:pt x="1200" y="92"/>
                </a:lnTo>
                <a:lnTo>
                  <a:pt x="1245" y="116"/>
                </a:lnTo>
                <a:lnTo>
                  <a:pt x="1291" y="143"/>
                </a:lnTo>
                <a:lnTo>
                  <a:pt x="1334" y="173"/>
                </a:lnTo>
                <a:lnTo>
                  <a:pt x="1376" y="206"/>
                </a:lnTo>
                <a:lnTo>
                  <a:pt x="1416" y="241"/>
                </a:lnTo>
                <a:lnTo>
                  <a:pt x="1454" y="280"/>
                </a:lnTo>
                <a:lnTo>
                  <a:pt x="1489" y="323"/>
                </a:lnTo>
                <a:lnTo>
                  <a:pt x="1521" y="367"/>
                </a:lnTo>
                <a:lnTo>
                  <a:pt x="1550" y="416"/>
                </a:lnTo>
                <a:lnTo>
                  <a:pt x="1575" y="468"/>
                </a:lnTo>
                <a:lnTo>
                  <a:pt x="1598" y="523"/>
                </a:lnTo>
                <a:lnTo>
                  <a:pt x="1616" y="581"/>
                </a:lnTo>
                <a:lnTo>
                  <a:pt x="1629" y="642"/>
                </a:lnTo>
                <a:lnTo>
                  <a:pt x="1643" y="581"/>
                </a:lnTo>
                <a:lnTo>
                  <a:pt x="1660" y="523"/>
                </a:lnTo>
                <a:lnTo>
                  <a:pt x="1682" y="468"/>
                </a:lnTo>
                <a:lnTo>
                  <a:pt x="1708" y="416"/>
                </a:lnTo>
                <a:lnTo>
                  <a:pt x="1738" y="367"/>
                </a:lnTo>
                <a:lnTo>
                  <a:pt x="1770" y="323"/>
                </a:lnTo>
                <a:lnTo>
                  <a:pt x="1805" y="280"/>
                </a:lnTo>
                <a:lnTo>
                  <a:pt x="1842" y="241"/>
                </a:lnTo>
                <a:lnTo>
                  <a:pt x="1882" y="206"/>
                </a:lnTo>
                <a:lnTo>
                  <a:pt x="1925" y="173"/>
                </a:lnTo>
                <a:lnTo>
                  <a:pt x="1968" y="143"/>
                </a:lnTo>
                <a:lnTo>
                  <a:pt x="2013" y="116"/>
                </a:lnTo>
                <a:lnTo>
                  <a:pt x="2059" y="92"/>
                </a:lnTo>
                <a:lnTo>
                  <a:pt x="2106" y="71"/>
                </a:lnTo>
                <a:lnTo>
                  <a:pt x="2153" y="52"/>
                </a:lnTo>
                <a:lnTo>
                  <a:pt x="2201" y="37"/>
                </a:lnTo>
                <a:lnTo>
                  <a:pt x="2248" y="25"/>
                </a:lnTo>
                <a:lnTo>
                  <a:pt x="2294" y="15"/>
                </a:lnTo>
                <a:lnTo>
                  <a:pt x="2341" y="8"/>
                </a:lnTo>
                <a:lnTo>
                  <a:pt x="2386" y="2"/>
                </a:lnTo>
                <a:lnTo>
                  <a:pt x="2429" y="0"/>
                </a:lnTo>
                <a:lnTo>
                  <a:pt x="2471" y="0"/>
                </a:lnTo>
                <a:lnTo>
                  <a:pt x="2512" y="3"/>
                </a:lnTo>
                <a:lnTo>
                  <a:pt x="2549" y="9"/>
                </a:lnTo>
                <a:lnTo>
                  <a:pt x="2586" y="14"/>
                </a:lnTo>
                <a:lnTo>
                  <a:pt x="2624" y="20"/>
                </a:lnTo>
                <a:lnTo>
                  <a:pt x="2663" y="27"/>
                </a:lnTo>
                <a:lnTo>
                  <a:pt x="2701" y="36"/>
                </a:lnTo>
                <a:lnTo>
                  <a:pt x="2740" y="46"/>
                </a:lnTo>
                <a:lnTo>
                  <a:pt x="2778" y="57"/>
                </a:lnTo>
                <a:lnTo>
                  <a:pt x="2816" y="71"/>
                </a:lnTo>
                <a:lnTo>
                  <a:pt x="2854" y="86"/>
                </a:lnTo>
                <a:lnTo>
                  <a:pt x="2890" y="102"/>
                </a:lnTo>
                <a:lnTo>
                  <a:pt x="2926" y="120"/>
                </a:lnTo>
                <a:lnTo>
                  <a:pt x="2962" y="141"/>
                </a:lnTo>
                <a:lnTo>
                  <a:pt x="2995" y="163"/>
                </a:lnTo>
                <a:lnTo>
                  <a:pt x="3028" y="187"/>
                </a:lnTo>
                <a:lnTo>
                  <a:pt x="3059" y="215"/>
                </a:lnTo>
                <a:lnTo>
                  <a:pt x="3088" y="244"/>
                </a:lnTo>
                <a:lnTo>
                  <a:pt x="3116" y="276"/>
                </a:lnTo>
                <a:lnTo>
                  <a:pt x="3142" y="310"/>
                </a:lnTo>
                <a:lnTo>
                  <a:pt x="3165" y="348"/>
                </a:lnTo>
                <a:lnTo>
                  <a:pt x="3187" y="388"/>
                </a:lnTo>
                <a:lnTo>
                  <a:pt x="3205" y="430"/>
                </a:lnTo>
                <a:lnTo>
                  <a:pt x="3222" y="476"/>
                </a:lnTo>
                <a:lnTo>
                  <a:pt x="3235" y="526"/>
                </a:lnTo>
                <a:lnTo>
                  <a:pt x="3247" y="578"/>
                </a:lnTo>
                <a:lnTo>
                  <a:pt x="3254" y="634"/>
                </a:lnTo>
                <a:lnTo>
                  <a:pt x="3258" y="692"/>
                </a:lnTo>
                <a:lnTo>
                  <a:pt x="3259" y="754"/>
                </a:lnTo>
                <a:lnTo>
                  <a:pt x="3257" y="822"/>
                </a:lnTo>
                <a:lnTo>
                  <a:pt x="3250" y="891"/>
                </a:lnTo>
                <a:lnTo>
                  <a:pt x="3239" y="965"/>
                </a:lnTo>
                <a:lnTo>
                  <a:pt x="3229" y="1015"/>
                </a:lnTo>
                <a:lnTo>
                  <a:pt x="3216" y="1066"/>
                </a:lnTo>
                <a:lnTo>
                  <a:pt x="3199" y="1119"/>
                </a:lnTo>
                <a:lnTo>
                  <a:pt x="3178" y="1173"/>
                </a:lnTo>
                <a:lnTo>
                  <a:pt x="3155" y="1229"/>
                </a:lnTo>
                <a:lnTo>
                  <a:pt x="3129" y="1285"/>
                </a:lnTo>
                <a:lnTo>
                  <a:pt x="3100" y="1342"/>
                </a:lnTo>
                <a:lnTo>
                  <a:pt x="3067" y="1400"/>
                </a:lnTo>
                <a:lnTo>
                  <a:pt x="3033" y="1458"/>
                </a:lnTo>
                <a:lnTo>
                  <a:pt x="2996" y="1517"/>
                </a:lnTo>
                <a:lnTo>
                  <a:pt x="2958" y="1577"/>
                </a:lnTo>
                <a:lnTo>
                  <a:pt x="2916" y="1635"/>
                </a:lnTo>
                <a:lnTo>
                  <a:pt x="2874" y="1695"/>
                </a:lnTo>
                <a:lnTo>
                  <a:pt x="2830" y="1755"/>
                </a:lnTo>
                <a:lnTo>
                  <a:pt x="2784" y="1815"/>
                </a:lnTo>
                <a:lnTo>
                  <a:pt x="2738" y="1874"/>
                </a:lnTo>
                <a:lnTo>
                  <a:pt x="2690" y="1934"/>
                </a:lnTo>
                <a:lnTo>
                  <a:pt x="2641" y="1993"/>
                </a:lnTo>
                <a:lnTo>
                  <a:pt x="2592" y="2051"/>
                </a:lnTo>
                <a:lnTo>
                  <a:pt x="2543" y="2109"/>
                </a:lnTo>
                <a:lnTo>
                  <a:pt x="2493" y="2166"/>
                </a:lnTo>
                <a:lnTo>
                  <a:pt x="2442" y="2222"/>
                </a:lnTo>
                <a:lnTo>
                  <a:pt x="2392" y="2278"/>
                </a:lnTo>
                <a:lnTo>
                  <a:pt x="2342" y="2332"/>
                </a:lnTo>
                <a:lnTo>
                  <a:pt x="2291" y="2384"/>
                </a:lnTo>
                <a:lnTo>
                  <a:pt x="2242" y="2436"/>
                </a:lnTo>
                <a:lnTo>
                  <a:pt x="2194" y="2486"/>
                </a:lnTo>
                <a:lnTo>
                  <a:pt x="2146" y="2535"/>
                </a:lnTo>
                <a:lnTo>
                  <a:pt x="2099" y="2583"/>
                </a:lnTo>
                <a:lnTo>
                  <a:pt x="2054" y="2627"/>
                </a:lnTo>
                <a:lnTo>
                  <a:pt x="2009" y="2671"/>
                </a:lnTo>
                <a:lnTo>
                  <a:pt x="1967" y="2713"/>
                </a:lnTo>
                <a:lnTo>
                  <a:pt x="1927" y="2751"/>
                </a:lnTo>
                <a:lnTo>
                  <a:pt x="1888" y="2789"/>
                </a:lnTo>
                <a:lnTo>
                  <a:pt x="1851" y="2823"/>
                </a:lnTo>
                <a:lnTo>
                  <a:pt x="1816" y="2856"/>
                </a:lnTo>
                <a:lnTo>
                  <a:pt x="1785" y="2886"/>
                </a:lnTo>
                <a:lnTo>
                  <a:pt x="1755" y="2913"/>
                </a:lnTo>
                <a:lnTo>
                  <a:pt x="1728" y="2937"/>
                </a:lnTo>
                <a:lnTo>
                  <a:pt x="1705" y="2960"/>
                </a:lnTo>
                <a:lnTo>
                  <a:pt x="1684" y="2978"/>
                </a:lnTo>
                <a:lnTo>
                  <a:pt x="1667" y="2993"/>
                </a:lnTo>
                <a:lnTo>
                  <a:pt x="1654" y="3005"/>
                </a:lnTo>
                <a:lnTo>
                  <a:pt x="1644" y="3014"/>
                </a:lnTo>
                <a:lnTo>
                  <a:pt x="1638" y="3020"/>
                </a:lnTo>
                <a:lnTo>
                  <a:pt x="1636" y="3022"/>
                </a:lnTo>
                <a:lnTo>
                  <a:pt x="1634" y="3020"/>
                </a:lnTo>
                <a:lnTo>
                  <a:pt x="1628" y="3014"/>
                </a:lnTo>
                <a:lnTo>
                  <a:pt x="1618" y="3005"/>
                </a:lnTo>
                <a:lnTo>
                  <a:pt x="1604" y="2993"/>
                </a:lnTo>
                <a:lnTo>
                  <a:pt x="1587" y="2978"/>
                </a:lnTo>
                <a:lnTo>
                  <a:pt x="1565" y="2960"/>
                </a:lnTo>
                <a:lnTo>
                  <a:pt x="1542" y="2937"/>
                </a:lnTo>
                <a:lnTo>
                  <a:pt x="1515" y="2913"/>
                </a:lnTo>
                <a:lnTo>
                  <a:pt x="1486" y="2886"/>
                </a:lnTo>
                <a:lnTo>
                  <a:pt x="1454" y="2856"/>
                </a:lnTo>
                <a:lnTo>
                  <a:pt x="1418" y="2823"/>
                </a:lnTo>
                <a:lnTo>
                  <a:pt x="1382" y="2789"/>
                </a:lnTo>
                <a:lnTo>
                  <a:pt x="1343" y="2751"/>
                </a:lnTo>
                <a:lnTo>
                  <a:pt x="1302" y="2713"/>
                </a:lnTo>
                <a:lnTo>
                  <a:pt x="1258" y="2671"/>
                </a:lnTo>
                <a:lnTo>
                  <a:pt x="1214" y="2627"/>
                </a:lnTo>
                <a:lnTo>
                  <a:pt x="1169" y="2583"/>
                </a:lnTo>
                <a:lnTo>
                  <a:pt x="1121" y="2535"/>
                </a:lnTo>
                <a:lnTo>
                  <a:pt x="1073" y="2486"/>
                </a:lnTo>
                <a:lnTo>
                  <a:pt x="1024" y="2436"/>
                </a:lnTo>
                <a:lnTo>
                  <a:pt x="974" y="2384"/>
                </a:lnTo>
                <a:lnTo>
                  <a:pt x="924" y="2332"/>
                </a:lnTo>
                <a:lnTo>
                  <a:pt x="874" y="2278"/>
                </a:lnTo>
                <a:lnTo>
                  <a:pt x="823" y="2222"/>
                </a:lnTo>
                <a:lnTo>
                  <a:pt x="772" y="2166"/>
                </a:lnTo>
                <a:lnTo>
                  <a:pt x="722" y="2109"/>
                </a:lnTo>
                <a:lnTo>
                  <a:pt x="671" y="2051"/>
                </a:lnTo>
                <a:lnTo>
                  <a:pt x="622" y="1993"/>
                </a:lnTo>
                <a:lnTo>
                  <a:pt x="573" y="1934"/>
                </a:lnTo>
                <a:lnTo>
                  <a:pt x="524" y="1874"/>
                </a:lnTo>
                <a:lnTo>
                  <a:pt x="478" y="1815"/>
                </a:lnTo>
                <a:lnTo>
                  <a:pt x="432" y="1755"/>
                </a:lnTo>
                <a:lnTo>
                  <a:pt x="388" y="1695"/>
                </a:lnTo>
                <a:lnTo>
                  <a:pt x="344" y="1635"/>
                </a:lnTo>
                <a:lnTo>
                  <a:pt x="304" y="1577"/>
                </a:lnTo>
                <a:lnTo>
                  <a:pt x="265" y="1517"/>
                </a:lnTo>
                <a:lnTo>
                  <a:pt x="228" y="1458"/>
                </a:lnTo>
                <a:lnTo>
                  <a:pt x="193" y="1400"/>
                </a:lnTo>
                <a:lnTo>
                  <a:pt x="161" y="1342"/>
                </a:lnTo>
                <a:lnTo>
                  <a:pt x="131" y="1285"/>
                </a:lnTo>
                <a:lnTo>
                  <a:pt x="105" y="1229"/>
                </a:lnTo>
                <a:lnTo>
                  <a:pt x="81" y="1173"/>
                </a:lnTo>
                <a:lnTo>
                  <a:pt x="60" y="1119"/>
                </a:lnTo>
                <a:lnTo>
                  <a:pt x="43" y="1066"/>
                </a:lnTo>
                <a:lnTo>
                  <a:pt x="29" y="1015"/>
                </a:lnTo>
                <a:lnTo>
                  <a:pt x="19" y="965"/>
                </a:lnTo>
                <a:lnTo>
                  <a:pt x="9" y="891"/>
                </a:lnTo>
                <a:lnTo>
                  <a:pt x="3" y="822"/>
                </a:lnTo>
                <a:lnTo>
                  <a:pt x="0" y="754"/>
                </a:lnTo>
                <a:lnTo>
                  <a:pt x="1" y="692"/>
                </a:lnTo>
                <a:lnTo>
                  <a:pt x="5" y="634"/>
                </a:lnTo>
                <a:lnTo>
                  <a:pt x="13" y="578"/>
                </a:lnTo>
                <a:lnTo>
                  <a:pt x="23" y="526"/>
                </a:lnTo>
                <a:lnTo>
                  <a:pt x="37" y="476"/>
                </a:lnTo>
                <a:lnTo>
                  <a:pt x="53" y="430"/>
                </a:lnTo>
                <a:lnTo>
                  <a:pt x="72" y="388"/>
                </a:lnTo>
                <a:lnTo>
                  <a:pt x="94" y="348"/>
                </a:lnTo>
                <a:lnTo>
                  <a:pt x="117" y="310"/>
                </a:lnTo>
                <a:lnTo>
                  <a:pt x="143" y="276"/>
                </a:lnTo>
                <a:lnTo>
                  <a:pt x="170" y="244"/>
                </a:lnTo>
                <a:lnTo>
                  <a:pt x="200" y="215"/>
                </a:lnTo>
                <a:lnTo>
                  <a:pt x="232" y="187"/>
                </a:lnTo>
                <a:lnTo>
                  <a:pt x="264" y="163"/>
                </a:lnTo>
                <a:lnTo>
                  <a:pt x="298" y="141"/>
                </a:lnTo>
                <a:lnTo>
                  <a:pt x="332" y="120"/>
                </a:lnTo>
                <a:lnTo>
                  <a:pt x="368" y="102"/>
                </a:lnTo>
                <a:lnTo>
                  <a:pt x="406" y="86"/>
                </a:lnTo>
                <a:lnTo>
                  <a:pt x="443" y="71"/>
                </a:lnTo>
                <a:lnTo>
                  <a:pt x="481" y="57"/>
                </a:lnTo>
                <a:lnTo>
                  <a:pt x="519" y="46"/>
                </a:lnTo>
                <a:lnTo>
                  <a:pt x="558" y="36"/>
                </a:lnTo>
                <a:lnTo>
                  <a:pt x="596" y="27"/>
                </a:lnTo>
                <a:lnTo>
                  <a:pt x="634" y="20"/>
                </a:lnTo>
                <a:lnTo>
                  <a:pt x="672" y="14"/>
                </a:lnTo>
                <a:lnTo>
                  <a:pt x="711" y="9"/>
                </a:lnTo>
                <a:lnTo>
                  <a:pt x="747" y="3"/>
                </a:lnTo>
                <a:lnTo>
                  <a:pt x="787" y="0"/>
                </a:lnTo>
                <a:lnTo>
                  <a:pt x="8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1" name="Freeform 214"/>
          <p:cNvSpPr>
            <a:spLocks/>
          </p:cNvSpPr>
          <p:nvPr/>
        </p:nvSpPr>
        <p:spPr bwMode="auto">
          <a:xfrm>
            <a:off x="4488902" y="4292600"/>
            <a:ext cx="398462" cy="433388"/>
          </a:xfrm>
          <a:custGeom>
            <a:avLst/>
            <a:gdLst>
              <a:gd name="T0" fmla="*/ 1749 w 2757"/>
              <a:gd name="T1" fmla="*/ 227 h 3004"/>
              <a:gd name="T2" fmla="*/ 2014 w 2757"/>
              <a:gd name="T3" fmla="*/ 283 h 3004"/>
              <a:gd name="T4" fmla="*/ 2106 w 2757"/>
              <a:gd name="T5" fmla="*/ 303 h 3004"/>
              <a:gd name="T6" fmla="*/ 2111 w 2757"/>
              <a:gd name="T7" fmla="*/ 717 h 3004"/>
              <a:gd name="T8" fmla="*/ 2233 w 2757"/>
              <a:gd name="T9" fmla="*/ 847 h 3004"/>
              <a:gd name="T10" fmla="*/ 2532 w 2757"/>
              <a:gd name="T11" fmla="*/ 791 h 3004"/>
              <a:gd name="T12" fmla="*/ 2717 w 2757"/>
              <a:gd name="T13" fmla="*/ 797 h 3004"/>
              <a:gd name="T14" fmla="*/ 2656 w 2757"/>
              <a:gd name="T15" fmla="*/ 921 h 3004"/>
              <a:gd name="T16" fmla="*/ 2592 w 2757"/>
              <a:gd name="T17" fmla="*/ 1144 h 3004"/>
              <a:gd name="T18" fmla="*/ 2500 w 2757"/>
              <a:gd name="T19" fmla="*/ 1422 h 3004"/>
              <a:gd name="T20" fmla="*/ 2357 w 2757"/>
              <a:gd name="T21" fmla="*/ 1614 h 3004"/>
              <a:gd name="T22" fmla="*/ 2397 w 2757"/>
              <a:gd name="T23" fmla="*/ 1661 h 3004"/>
              <a:gd name="T24" fmla="*/ 2522 w 2757"/>
              <a:gd name="T25" fmla="*/ 1685 h 3004"/>
              <a:gd name="T26" fmla="*/ 2589 w 2757"/>
              <a:gd name="T27" fmla="*/ 1826 h 3004"/>
              <a:gd name="T28" fmla="*/ 2147 w 2757"/>
              <a:gd name="T29" fmla="*/ 1998 h 3004"/>
              <a:gd name="T30" fmla="*/ 2417 w 2757"/>
              <a:gd name="T31" fmla="*/ 2483 h 3004"/>
              <a:gd name="T32" fmla="*/ 2671 w 2757"/>
              <a:gd name="T33" fmla="*/ 2824 h 3004"/>
              <a:gd name="T34" fmla="*/ 2735 w 2757"/>
              <a:gd name="T35" fmla="*/ 2876 h 3004"/>
              <a:gd name="T36" fmla="*/ 2646 w 2757"/>
              <a:gd name="T37" fmla="*/ 2954 h 3004"/>
              <a:gd name="T38" fmla="*/ 2579 w 2757"/>
              <a:gd name="T39" fmla="*/ 2974 h 3004"/>
              <a:gd name="T40" fmla="*/ 2537 w 2757"/>
              <a:gd name="T41" fmla="*/ 2920 h 3004"/>
              <a:gd name="T42" fmla="*/ 2520 w 2757"/>
              <a:gd name="T43" fmla="*/ 2847 h 3004"/>
              <a:gd name="T44" fmla="*/ 2361 w 2757"/>
              <a:gd name="T45" fmla="*/ 2548 h 3004"/>
              <a:gd name="T46" fmla="*/ 1937 w 2757"/>
              <a:gd name="T47" fmla="*/ 2127 h 3004"/>
              <a:gd name="T48" fmla="*/ 1877 w 2757"/>
              <a:gd name="T49" fmla="*/ 2206 h 3004"/>
              <a:gd name="T50" fmla="*/ 1796 w 2757"/>
              <a:gd name="T51" fmla="*/ 2425 h 3004"/>
              <a:gd name="T52" fmla="*/ 1701 w 2757"/>
              <a:gd name="T53" fmla="*/ 2546 h 3004"/>
              <a:gd name="T54" fmla="*/ 1504 w 2757"/>
              <a:gd name="T55" fmla="*/ 2519 h 3004"/>
              <a:gd name="T56" fmla="*/ 1335 w 2757"/>
              <a:gd name="T57" fmla="*/ 2753 h 3004"/>
              <a:gd name="T58" fmla="*/ 1167 w 2757"/>
              <a:gd name="T59" fmla="*/ 2993 h 3004"/>
              <a:gd name="T60" fmla="*/ 1083 w 2757"/>
              <a:gd name="T61" fmla="*/ 2633 h 3004"/>
              <a:gd name="T62" fmla="*/ 963 w 2757"/>
              <a:gd name="T63" fmla="*/ 2549 h 3004"/>
              <a:gd name="T64" fmla="*/ 778 w 2757"/>
              <a:gd name="T65" fmla="*/ 2655 h 3004"/>
              <a:gd name="T66" fmla="*/ 599 w 2757"/>
              <a:gd name="T67" fmla="*/ 2758 h 3004"/>
              <a:gd name="T68" fmla="*/ 474 w 2757"/>
              <a:gd name="T69" fmla="*/ 2664 h 3004"/>
              <a:gd name="T70" fmla="*/ 221 w 2757"/>
              <a:gd name="T71" fmla="*/ 2586 h 3004"/>
              <a:gd name="T72" fmla="*/ 62 w 2757"/>
              <a:gd name="T73" fmla="*/ 2488 h 3004"/>
              <a:gd name="T74" fmla="*/ 298 w 2757"/>
              <a:gd name="T75" fmla="*/ 2216 h 3004"/>
              <a:gd name="T76" fmla="*/ 413 w 2757"/>
              <a:gd name="T77" fmla="*/ 2021 h 3004"/>
              <a:gd name="T78" fmla="*/ 590 w 2757"/>
              <a:gd name="T79" fmla="*/ 1951 h 3004"/>
              <a:gd name="T80" fmla="*/ 713 w 2757"/>
              <a:gd name="T81" fmla="*/ 1840 h 3004"/>
              <a:gd name="T82" fmla="*/ 602 w 2757"/>
              <a:gd name="T83" fmla="*/ 1689 h 3004"/>
              <a:gd name="T84" fmla="*/ 276 w 2757"/>
              <a:gd name="T85" fmla="*/ 1511 h 3004"/>
              <a:gd name="T86" fmla="*/ 153 w 2757"/>
              <a:gd name="T87" fmla="*/ 1443 h 3004"/>
              <a:gd name="T88" fmla="*/ 254 w 2757"/>
              <a:gd name="T89" fmla="*/ 1316 h 3004"/>
              <a:gd name="T90" fmla="*/ 294 w 2757"/>
              <a:gd name="T91" fmla="*/ 1078 h 3004"/>
              <a:gd name="T92" fmla="*/ 244 w 2757"/>
              <a:gd name="T93" fmla="*/ 719 h 3004"/>
              <a:gd name="T94" fmla="*/ 125 w 2757"/>
              <a:gd name="T95" fmla="*/ 515 h 3004"/>
              <a:gd name="T96" fmla="*/ 482 w 2757"/>
              <a:gd name="T97" fmla="*/ 522 h 3004"/>
              <a:gd name="T98" fmla="*/ 676 w 2757"/>
              <a:gd name="T99" fmla="*/ 506 h 3004"/>
              <a:gd name="T100" fmla="*/ 779 w 2757"/>
              <a:gd name="T101" fmla="*/ 370 h 3004"/>
              <a:gd name="T102" fmla="*/ 877 w 2757"/>
              <a:gd name="T103" fmla="*/ 423 h 3004"/>
              <a:gd name="T104" fmla="*/ 1055 w 2757"/>
              <a:gd name="T105" fmla="*/ 576 h 3004"/>
              <a:gd name="T106" fmla="*/ 1225 w 2757"/>
              <a:gd name="T107" fmla="*/ 554 h 3004"/>
              <a:gd name="T108" fmla="*/ 1312 w 2757"/>
              <a:gd name="T109" fmla="*/ 366 h 3004"/>
              <a:gd name="T110" fmla="*/ 1476 w 2757"/>
              <a:gd name="T111" fmla="*/ 256 h 3004"/>
              <a:gd name="T112" fmla="*/ 1584 w 2757"/>
              <a:gd name="T113" fmla="*/ 0 h 3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757" h="3004">
                <a:moveTo>
                  <a:pt x="1584" y="0"/>
                </a:moveTo>
                <a:lnTo>
                  <a:pt x="1605" y="39"/>
                </a:lnTo>
                <a:lnTo>
                  <a:pt x="1628" y="78"/>
                </a:lnTo>
                <a:lnTo>
                  <a:pt x="1650" y="113"/>
                </a:lnTo>
                <a:lnTo>
                  <a:pt x="1673" y="145"/>
                </a:lnTo>
                <a:lnTo>
                  <a:pt x="1697" y="175"/>
                </a:lnTo>
                <a:lnTo>
                  <a:pt x="1722" y="202"/>
                </a:lnTo>
                <a:lnTo>
                  <a:pt x="1749" y="227"/>
                </a:lnTo>
                <a:lnTo>
                  <a:pt x="1777" y="248"/>
                </a:lnTo>
                <a:lnTo>
                  <a:pt x="1806" y="265"/>
                </a:lnTo>
                <a:lnTo>
                  <a:pt x="1836" y="278"/>
                </a:lnTo>
                <a:lnTo>
                  <a:pt x="1869" y="288"/>
                </a:lnTo>
                <a:lnTo>
                  <a:pt x="1902" y="293"/>
                </a:lnTo>
                <a:lnTo>
                  <a:pt x="1937" y="294"/>
                </a:lnTo>
                <a:lnTo>
                  <a:pt x="1974" y="291"/>
                </a:lnTo>
                <a:lnTo>
                  <a:pt x="2014" y="283"/>
                </a:lnTo>
                <a:lnTo>
                  <a:pt x="2055" y="269"/>
                </a:lnTo>
                <a:lnTo>
                  <a:pt x="2069" y="265"/>
                </a:lnTo>
                <a:lnTo>
                  <a:pt x="2080" y="265"/>
                </a:lnTo>
                <a:lnTo>
                  <a:pt x="2089" y="267"/>
                </a:lnTo>
                <a:lnTo>
                  <a:pt x="2095" y="273"/>
                </a:lnTo>
                <a:lnTo>
                  <a:pt x="2100" y="280"/>
                </a:lnTo>
                <a:lnTo>
                  <a:pt x="2104" y="291"/>
                </a:lnTo>
                <a:lnTo>
                  <a:pt x="2106" y="303"/>
                </a:lnTo>
                <a:lnTo>
                  <a:pt x="2107" y="316"/>
                </a:lnTo>
                <a:lnTo>
                  <a:pt x="2109" y="383"/>
                </a:lnTo>
                <a:lnTo>
                  <a:pt x="2112" y="450"/>
                </a:lnTo>
                <a:lnTo>
                  <a:pt x="2115" y="516"/>
                </a:lnTo>
                <a:lnTo>
                  <a:pt x="2115" y="583"/>
                </a:lnTo>
                <a:lnTo>
                  <a:pt x="2112" y="648"/>
                </a:lnTo>
                <a:lnTo>
                  <a:pt x="2110" y="685"/>
                </a:lnTo>
                <a:lnTo>
                  <a:pt x="2111" y="717"/>
                </a:lnTo>
                <a:lnTo>
                  <a:pt x="2116" y="745"/>
                </a:lnTo>
                <a:lnTo>
                  <a:pt x="2125" y="769"/>
                </a:lnTo>
                <a:lnTo>
                  <a:pt x="2136" y="790"/>
                </a:lnTo>
                <a:lnTo>
                  <a:pt x="2149" y="807"/>
                </a:lnTo>
                <a:lnTo>
                  <a:pt x="2166" y="821"/>
                </a:lnTo>
                <a:lnTo>
                  <a:pt x="2186" y="833"/>
                </a:lnTo>
                <a:lnTo>
                  <a:pt x="2208" y="842"/>
                </a:lnTo>
                <a:lnTo>
                  <a:pt x="2233" y="847"/>
                </a:lnTo>
                <a:lnTo>
                  <a:pt x="2261" y="851"/>
                </a:lnTo>
                <a:lnTo>
                  <a:pt x="2291" y="852"/>
                </a:lnTo>
                <a:lnTo>
                  <a:pt x="2323" y="851"/>
                </a:lnTo>
                <a:lnTo>
                  <a:pt x="2367" y="846"/>
                </a:lnTo>
                <a:lnTo>
                  <a:pt x="2410" y="836"/>
                </a:lnTo>
                <a:lnTo>
                  <a:pt x="2451" y="822"/>
                </a:lnTo>
                <a:lnTo>
                  <a:pt x="2491" y="808"/>
                </a:lnTo>
                <a:lnTo>
                  <a:pt x="2532" y="791"/>
                </a:lnTo>
                <a:lnTo>
                  <a:pt x="2572" y="775"/>
                </a:lnTo>
                <a:lnTo>
                  <a:pt x="2612" y="761"/>
                </a:lnTo>
                <a:lnTo>
                  <a:pt x="2653" y="748"/>
                </a:lnTo>
                <a:lnTo>
                  <a:pt x="2694" y="738"/>
                </a:lnTo>
                <a:lnTo>
                  <a:pt x="2707" y="754"/>
                </a:lnTo>
                <a:lnTo>
                  <a:pt x="2714" y="769"/>
                </a:lnTo>
                <a:lnTo>
                  <a:pt x="2717" y="783"/>
                </a:lnTo>
                <a:lnTo>
                  <a:pt x="2717" y="797"/>
                </a:lnTo>
                <a:lnTo>
                  <a:pt x="2714" y="809"/>
                </a:lnTo>
                <a:lnTo>
                  <a:pt x="2709" y="821"/>
                </a:lnTo>
                <a:lnTo>
                  <a:pt x="2702" y="834"/>
                </a:lnTo>
                <a:lnTo>
                  <a:pt x="2696" y="846"/>
                </a:lnTo>
                <a:lnTo>
                  <a:pt x="2689" y="857"/>
                </a:lnTo>
                <a:lnTo>
                  <a:pt x="2683" y="869"/>
                </a:lnTo>
                <a:lnTo>
                  <a:pt x="2671" y="895"/>
                </a:lnTo>
                <a:lnTo>
                  <a:pt x="2656" y="921"/>
                </a:lnTo>
                <a:lnTo>
                  <a:pt x="2641" y="948"/>
                </a:lnTo>
                <a:lnTo>
                  <a:pt x="2625" y="975"/>
                </a:lnTo>
                <a:lnTo>
                  <a:pt x="2610" y="1002"/>
                </a:lnTo>
                <a:lnTo>
                  <a:pt x="2598" y="1028"/>
                </a:lnTo>
                <a:lnTo>
                  <a:pt x="2590" y="1053"/>
                </a:lnTo>
                <a:lnTo>
                  <a:pt x="2585" y="1078"/>
                </a:lnTo>
                <a:lnTo>
                  <a:pt x="2586" y="1102"/>
                </a:lnTo>
                <a:lnTo>
                  <a:pt x="2592" y="1144"/>
                </a:lnTo>
                <a:lnTo>
                  <a:pt x="2592" y="1184"/>
                </a:lnTo>
                <a:lnTo>
                  <a:pt x="2589" y="1222"/>
                </a:lnTo>
                <a:lnTo>
                  <a:pt x="2582" y="1258"/>
                </a:lnTo>
                <a:lnTo>
                  <a:pt x="2571" y="1293"/>
                </a:lnTo>
                <a:lnTo>
                  <a:pt x="2558" y="1327"/>
                </a:lnTo>
                <a:lnTo>
                  <a:pt x="2541" y="1359"/>
                </a:lnTo>
                <a:lnTo>
                  <a:pt x="2522" y="1391"/>
                </a:lnTo>
                <a:lnTo>
                  <a:pt x="2500" y="1422"/>
                </a:lnTo>
                <a:lnTo>
                  <a:pt x="2477" y="1454"/>
                </a:lnTo>
                <a:lnTo>
                  <a:pt x="2453" y="1484"/>
                </a:lnTo>
                <a:lnTo>
                  <a:pt x="2428" y="1515"/>
                </a:lnTo>
                <a:lnTo>
                  <a:pt x="2406" y="1540"/>
                </a:lnTo>
                <a:lnTo>
                  <a:pt x="2389" y="1563"/>
                </a:lnTo>
                <a:lnTo>
                  <a:pt x="2374" y="1582"/>
                </a:lnTo>
                <a:lnTo>
                  <a:pt x="2364" y="1600"/>
                </a:lnTo>
                <a:lnTo>
                  <a:pt x="2357" y="1614"/>
                </a:lnTo>
                <a:lnTo>
                  <a:pt x="2353" y="1625"/>
                </a:lnTo>
                <a:lnTo>
                  <a:pt x="2352" y="1635"/>
                </a:lnTo>
                <a:lnTo>
                  <a:pt x="2354" y="1642"/>
                </a:lnTo>
                <a:lnTo>
                  <a:pt x="2359" y="1648"/>
                </a:lnTo>
                <a:lnTo>
                  <a:pt x="2365" y="1653"/>
                </a:lnTo>
                <a:lnTo>
                  <a:pt x="2374" y="1656"/>
                </a:lnTo>
                <a:lnTo>
                  <a:pt x="2385" y="1659"/>
                </a:lnTo>
                <a:lnTo>
                  <a:pt x="2397" y="1661"/>
                </a:lnTo>
                <a:lnTo>
                  <a:pt x="2410" y="1663"/>
                </a:lnTo>
                <a:lnTo>
                  <a:pt x="2424" y="1664"/>
                </a:lnTo>
                <a:lnTo>
                  <a:pt x="2439" y="1666"/>
                </a:lnTo>
                <a:lnTo>
                  <a:pt x="2455" y="1668"/>
                </a:lnTo>
                <a:lnTo>
                  <a:pt x="2472" y="1671"/>
                </a:lnTo>
                <a:lnTo>
                  <a:pt x="2488" y="1674"/>
                </a:lnTo>
                <a:lnTo>
                  <a:pt x="2505" y="1679"/>
                </a:lnTo>
                <a:lnTo>
                  <a:pt x="2522" y="1685"/>
                </a:lnTo>
                <a:lnTo>
                  <a:pt x="2568" y="1703"/>
                </a:lnTo>
                <a:lnTo>
                  <a:pt x="2614" y="1721"/>
                </a:lnTo>
                <a:lnTo>
                  <a:pt x="2662" y="1740"/>
                </a:lnTo>
                <a:lnTo>
                  <a:pt x="2709" y="1762"/>
                </a:lnTo>
                <a:lnTo>
                  <a:pt x="2757" y="1788"/>
                </a:lnTo>
                <a:lnTo>
                  <a:pt x="2700" y="1797"/>
                </a:lnTo>
                <a:lnTo>
                  <a:pt x="2644" y="1810"/>
                </a:lnTo>
                <a:lnTo>
                  <a:pt x="2589" y="1826"/>
                </a:lnTo>
                <a:lnTo>
                  <a:pt x="2535" y="1845"/>
                </a:lnTo>
                <a:lnTo>
                  <a:pt x="2481" y="1866"/>
                </a:lnTo>
                <a:lnTo>
                  <a:pt x="2427" y="1890"/>
                </a:lnTo>
                <a:lnTo>
                  <a:pt x="2373" y="1913"/>
                </a:lnTo>
                <a:lnTo>
                  <a:pt x="2318" y="1936"/>
                </a:lnTo>
                <a:lnTo>
                  <a:pt x="2263" y="1958"/>
                </a:lnTo>
                <a:lnTo>
                  <a:pt x="2205" y="1979"/>
                </a:lnTo>
                <a:lnTo>
                  <a:pt x="2147" y="1998"/>
                </a:lnTo>
                <a:lnTo>
                  <a:pt x="2085" y="2015"/>
                </a:lnTo>
                <a:lnTo>
                  <a:pt x="2022" y="2028"/>
                </a:lnTo>
                <a:lnTo>
                  <a:pt x="1955" y="2038"/>
                </a:lnTo>
                <a:lnTo>
                  <a:pt x="2058" y="2125"/>
                </a:lnTo>
                <a:lnTo>
                  <a:pt x="2156" y="2213"/>
                </a:lnTo>
                <a:lnTo>
                  <a:pt x="2247" y="2302"/>
                </a:lnTo>
                <a:lnTo>
                  <a:pt x="2334" y="2392"/>
                </a:lnTo>
                <a:lnTo>
                  <a:pt x="2417" y="2483"/>
                </a:lnTo>
                <a:lnTo>
                  <a:pt x="2494" y="2577"/>
                </a:lnTo>
                <a:lnTo>
                  <a:pt x="2568" y="2673"/>
                </a:lnTo>
                <a:lnTo>
                  <a:pt x="2638" y="2771"/>
                </a:lnTo>
                <a:lnTo>
                  <a:pt x="2649" y="2786"/>
                </a:lnTo>
                <a:lnTo>
                  <a:pt x="2657" y="2800"/>
                </a:lnTo>
                <a:lnTo>
                  <a:pt x="2663" y="2810"/>
                </a:lnTo>
                <a:lnTo>
                  <a:pt x="2668" y="2818"/>
                </a:lnTo>
                <a:lnTo>
                  <a:pt x="2671" y="2824"/>
                </a:lnTo>
                <a:lnTo>
                  <a:pt x="2675" y="2829"/>
                </a:lnTo>
                <a:lnTo>
                  <a:pt x="2679" y="2834"/>
                </a:lnTo>
                <a:lnTo>
                  <a:pt x="2683" y="2838"/>
                </a:lnTo>
                <a:lnTo>
                  <a:pt x="2689" y="2843"/>
                </a:lnTo>
                <a:lnTo>
                  <a:pt x="2696" y="2849"/>
                </a:lnTo>
                <a:lnTo>
                  <a:pt x="2706" y="2856"/>
                </a:lnTo>
                <a:lnTo>
                  <a:pt x="2719" y="2865"/>
                </a:lnTo>
                <a:lnTo>
                  <a:pt x="2735" y="2876"/>
                </a:lnTo>
                <a:lnTo>
                  <a:pt x="2713" y="2894"/>
                </a:lnTo>
                <a:lnTo>
                  <a:pt x="2695" y="2909"/>
                </a:lnTo>
                <a:lnTo>
                  <a:pt x="2681" y="2921"/>
                </a:lnTo>
                <a:lnTo>
                  <a:pt x="2670" y="2931"/>
                </a:lnTo>
                <a:lnTo>
                  <a:pt x="2662" y="2939"/>
                </a:lnTo>
                <a:lnTo>
                  <a:pt x="2655" y="2946"/>
                </a:lnTo>
                <a:lnTo>
                  <a:pt x="2650" y="2951"/>
                </a:lnTo>
                <a:lnTo>
                  <a:pt x="2646" y="2954"/>
                </a:lnTo>
                <a:lnTo>
                  <a:pt x="2643" y="2957"/>
                </a:lnTo>
                <a:lnTo>
                  <a:pt x="2639" y="2958"/>
                </a:lnTo>
                <a:lnTo>
                  <a:pt x="2633" y="2960"/>
                </a:lnTo>
                <a:lnTo>
                  <a:pt x="2627" y="2962"/>
                </a:lnTo>
                <a:lnTo>
                  <a:pt x="2619" y="2964"/>
                </a:lnTo>
                <a:lnTo>
                  <a:pt x="2609" y="2966"/>
                </a:lnTo>
                <a:lnTo>
                  <a:pt x="2596" y="2969"/>
                </a:lnTo>
                <a:lnTo>
                  <a:pt x="2579" y="2974"/>
                </a:lnTo>
                <a:lnTo>
                  <a:pt x="2559" y="2980"/>
                </a:lnTo>
                <a:lnTo>
                  <a:pt x="2533" y="2988"/>
                </a:lnTo>
                <a:lnTo>
                  <a:pt x="2502" y="2997"/>
                </a:lnTo>
                <a:lnTo>
                  <a:pt x="2513" y="2974"/>
                </a:lnTo>
                <a:lnTo>
                  <a:pt x="2521" y="2956"/>
                </a:lnTo>
                <a:lnTo>
                  <a:pt x="2528" y="2941"/>
                </a:lnTo>
                <a:lnTo>
                  <a:pt x="2533" y="2929"/>
                </a:lnTo>
                <a:lnTo>
                  <a:pt x="2537" y="2920"/>
                </a:lnTo>
                <a:lnTo>
                  <a:pt x="2539" y="2913"/>
                </a:lnTo>
                <a:lnTo>
                  <a:pt x="2540" y="2907"/>
                </a:lnTo>
                <a:lnTo>
                  <a:pt x="2540" y="2901"/>
                </a:lnTo>
                <a:lnTo>
                  <a:pt x="2538" y="2894"/>
                </a:lnTo>
                <a:lnTo>
                  <a:pt x="2536" y="2886"/>
                </a:lnTo>
                <a:lnTo>
                  <a:pt x="2532" y="2876"/>
                </a:lnTo>
                <a:lnTo>
                  <a:pt x="2526" y="2863"/>
                </a:lnTo>
                <a:lnTo>
                  <a:pt x="2520" y="2847"/>
                </a:lnTo>
                <a:lnTo>
                  <a:pt x="2512" y="2826"/>
                </a:lnTo>
                <a:lnTo>
                  <a:pt x="2502" y="2800"/>
                </a:lnTo>
                <a:lnTo>
                  <a:pt x="2485" y="2753"/>
                </a:lnTo>
                <a:lnTo>
                  <a:pt x="2465" y="2710"/>
                </a:lnTo>
                <a:lnTo>
                  <a:pt x="2442" y="2668"/>
                </a:lnTo>
                <a:lnTo>
                  <a:pt x="2417" y="2626"/>
                </a:lnTo>
                <a:lnTo>
                  <a:pt x="2390" y="2587"/>
                </a:lnTo>
                <a:lnTo>
                  <a:pt x="2361" y="2548"/>
                </a:lnTo>
                <a:lnTo>
                  <a:pt x="2333" y="2510"/>
                </a:lnTo>
                <a:lnTo>
                  <a:pt x="2284" y="2448"/>
                </a:lnTo>
                <a:lnTo>
                  <a:pt x="2231" y="2390"/>
                </a:lnTo>
                <a:lnTo>
                  <a:pt x="2176" y="2333"/>
                </a:lnTo>
                <a:lnTo>
                  <a:pt x="2119" y="2280"/>
                </a:lnTo>
                <a:lnTo>
                  <a:pt x="2060" y="2228"/>
                </a:lnTo>
                <a:lnTo>
                  <a:pt x="1999" y="2176"/>
                </a:lnTo>
                <a:lnTo>
                  <a:pt x="1937" y="2127"/>
                </a:lnTo>
                <a:lnTo>
                  <a:pt x="1875" y="2077"/>
                </a:lnTo>
                <a:lnTo>
                  <a:pt x="1812" y="2027"/>
                </a:lnTo>
                <a:lnTo>
                  <a:pt x="1836" y="2059"/>
                </a:lnTo>
                <a:lnTo>
                  <a:pt x="1854" y="2090"/>
                </a:lnTo>
                <a:lnTo>
                  <a:pt x="1867" y="2119"/>
                </a:lnTo>
                <a:lnTo>
                  <a:pt x="1875" y="2148"/>
                </a:lnTo>
                <a:lnTo>
                  <a:pt x="1878" y="2177"/>
                </a:lnTo>
                <a:lnTo>
                  <a:pt x="1877" y="2206"/>
                </a:lnTo>
                <a:lnTo>
                  <a:pt x="1873" y="2234"/>
                </a:lnTo>
                <a:lnTo>
                  <a:pt x="1866" y="2261"/>
                </a:lnTo>
                <a:lnTo>
                  <a:pt x="1855" y="2288"/>
                </a:lnTo>
                <a:lnTo>
                  <a:pt x="1844" y="2315"/>
                </a:lnTo>
                <a:lnTo>
                  <a:pt x="1832" y="2343"/>
                </a:lnTo>
                <a:lnTo>
                  <a:pt x="1820" y="2370"/>
                </a:lnTo>
                <a:lnTo>
                  <a:pt x="1808" y="2398"/>
                </a:lnTo>
                <a:lnTo>
                  <a:pt x="1796" y="2425"/>
                </a:lnTo>
                <a:lnTo>
                  <a:pt x="1785" y="2453"/>
                </a:lnTo>
                <a:lnTo>
                  <a:pt x="1776" y="2481"/>
                </a:lnTo>
                <a:lnTo>
                  <a:pt x="1770" y="2511"/>
                </a:lnTo>
                <a:lnTo>
                  <a:pt x="1766" y="2540"/>
                </a:lnTo>
                <a:lnTo>
                  <a:pt x="1766" y="2570"/>
                </a:lnTo>
                <a:lnTo>
                  <a:pt x="1770" y="2600"/>
                </a:lnTo>
                <a:lnTo>
                  <a:pt x="1734" y="2570"/>
                </a:lnTo>
                <a:lnTo>
                  <a:pt x="1701" y="2546"/>
                </a:lnTo>
                <a:lnTo>
                  <a:pt x="1671" y="2526"/>
                </a:lnTo>
                <a:lnTo>
                  <a:pt x="1643" y="2511"/>
                </a:lnTo>
                <a:lnTo>
                  <a:pt x="1617" y="2501"/>
                </a:lnTo>
                <a:lnTo>
                  <a:pt x="1591" y="2496"/>
                </a:lnTo>
                <a:lnTo>
                  <a:pt x="1568" y="2495"/>
                </a:lnTo>
                <a:lnTo>
                  <a:pt x="1546" y="2499"/>
                </a:lnTo>
                <a:lnTo>
                  <a:pt x="1525" y="2507"/>
                </a:lnTo>
                <a:lnTo>
                  <a:pt x="1504" y="2519"/>
                </a:lnTo>
                <a:lnTo>
                  <a:pt x="1484" y="2535"/>
                </a:lnTo>
                <a:lnTo>
                  <a:pt x="1463" y="2556"/>
                </a:lnTo>
                <a:lnTo>
                  <a:pt x="1443" y="2579"/>
                </a:lnTo>
                <a:lnTo>
                  <a:pt x="1423" y="2607"/>
                </a:lnTo>
                <a:lnTo>
                  <a:pt x="1403" y="2638"/>
                </a:lnTo>
                <a:lnTo>
                  <a:pt x="1382" y="2674"/>
                </a:lnTo>
                <a:lnTo>
                  <a:pt x="1360" y="2712"/>
                </a:lnTo>
                <a:lnTo>
                  <a:pt x="1335" y="2753"/>
                </a:lnTo>
                <a:lnTo>
                  <a:pt x="1311" y="2798"/>
                </a:lnTo>
                <a:lnTo>
                  <a:pt x="1285" y="2845"/>
                </a:lnTo>
                <a:lnTo>
                  <a:pt x="1257" y="2895"/>
                </a:lnTo>
                <a:lnTo>
                  <a:pt x="1227" y="2949"/>
                </a:lnTo>
                <a:lnTo>
                  <a:pt x="1194" y="3004"/>
                </a:lnTo>
                <a:lnTo>
                  <a:pt x="1185" y="3000"/>
                </a:lnTo>
                <a:lnTo>
                  <a:pt x="1175" y="2997"/>
                </a:lnTo>
                <a:lnTo>
                  <a:pt x="1167" y="2993"/>
                </a:lnTo>
                <a:lnTo>
                  <a:pt x="1163" y="2988"/>
                </a:lnTo>
                <a:lnTo>
                  <a:pt x="1152" y="2917"/>
                </a:lnTo>
                <a:lnTo>
                  <a:pt x="1141" y="2853"/>
                </a:lnTo>
                <a:lnTo>
                  <a:pt x="1130" y="2797"/>
                </a:lnTo>
                <a:lnTo>
                  <a:pt x="1119" y="2746"/>
                </a:lnTo>
                <a:lnTo>
                  <a:pt x="1108" y="2703"/>
                </a:lnTo>
                <a:lnTo>
                  <a:pt x="1096" y="2665"/>
                </a:lnTo>
                <a:lnTo>
                  <a:pt x="1083" y="2633"/>
                </a:lnTo>
                <a:lnTo>
                  <a:pt x="1070" y="2606"/>
                </a:lnTo>
                <a:lnTo>
                  <a:pt x="1057" y="2585"/>
                </a:lnTo>
                <a:lnTo>
                  <a:pt x="1043" y="2569"/>
                </a:lnTo>
                <a:lnTo>
                  <a:pt x="1029" y="2557"/>
                </a:lnTo>
                <a:lnTo>
                  <a:pt x="1014" y="2550"/>
                </a:lnTo>
                <a:lnTo>
                  <a:pt x="998" y="2546"/>
                </a:lnTo>
                <a:lnTo>
                  <a:pt x="982" y="2546"/>
                </a:lnTo>
                <a:lnTo>
                  <a:pt x="963" y="2549"/>
                </a:lnTo>
                <a:lnTo>
                  <a:pt x="944" y="2555"/>
                </a:lnTo>
                <a:lnTo>
                  <a:pt x="924" y="2564"/>
                </a:lnTo>
                <a:lnTo>
                  <a:pt x="903" y="2575"/>
                </a:lnTo>
                <a:lnTo>
                  <a:pt x="881" y="2588"/>
                </a:lnTo>
                <a:lnTo>
                  <a:pt x="858" y="2603"/>
                </a:lnTo>
                <a:lnTo>
                  <a:pt x="832" y="2619"/>
                </a:lnTo>
                <a:lnTo>
                  <a:pt x="806" y="2636"/>
                </a:lnTo>
                <a:lnTo>
                  <a:pt x="778" y="2655"/>
                </a:lnTo>
                <a:lnTo>
                  <a:pt x="749" y="2674"/>
                </a:lnTo>
                <a:lnTo>
                  <a:pt x="718" y="2693"/>
                </a:lnTo>
                <a:lnTo>
                  <a:pt x="684" y="2711"/>
                </a:lnTo>
                <a:lnTo>
                  <a:pt x="649" y="2729"/>
                </a:lnTo>
                <a:lnTo>
                  <a:pt x="637" y="2736"/>
                </a:lnTo>
                <a:lnTo>
                  <a:pt x="625" y="2743"/>
                </a:lnTo>
                <a:lnTo>
                  <a:pt x="612" y="2751"/>
                </a:lnTo>
                <a:lnTo>
                  <a:pt x="599" y="2758"/>
                </a:lnTo>
                <a:lnTo>
                  <a:pt x="586" y="2763"/>
                </a:lnTo>
                <a:lnTo>
                  <a:pt x="573" y="2766"/>
                </a:lnTo>
                <a:lnTo>
                  <a:pt x="562" y="2765"/>
                </a:lnTo>
                <a:lnTo>
                  <a:pt x="552" y="2760"/>
                </a:lnTo>
                <a:lnTo>
                  <a:pt x="545" y="2751"/>
                </a:lnTo>
                <a:lnTo>
                  <a:pt x="523" y="2717"/>
                </a:lnTo>
                <a:lnTo>
                  <a:pt x="499" y="2688"/>
                </a:lnTo>
                <a:lnTo>
                  <a:pt x="474" y="2664"/>
                </a:lnTo>
                <a:lnTo>
                  <a:pt x="446" y="2644"/>
                </a:lnTo>
                <a:lnTo>
                  <a:pt x="417" y="2627"/>
                </a:lnTo>
                <a:lnTo>
                  <a:pt x="388" y="2615"/>
                </a:lnTo>
                <a:lnTo>
                  <a:pt x="356" y="2605"/>
                </a:lnTo>
                <a:lnTo>
                  <a:pt x="324" y="2598"/>
                </a:lnTo>
                <a:lnTo>
                  <a:pt x="290" y="2593"/>
                </a:lnTo>
                <a:lnTo>
                  <a:pt x="256" y="2589"/>
                </a:lnTo>
                <a:lnTo>
                  <a:pt x="221" y="2586"/>
                </a:lnTo>
                <a:lnTo>
                  <a:pt x="184" y="2584"/>
                </a:lnTo>
                <a:lnTo>
                  <a:pt x="148" y="2581"/>
                </a:lnTo>
                <a:lnTo>
                  <a:pt x="112" y="2578"/>
                </a:lnTo>
                <a:lnTo>
                  <a:pt x="75" y="2575"/>
                </a:lnTo>
                <a:lnTo>
                  <a:pt x="37" y="2570"/>
                </a:lnTo>
                <a:lnTo>
                  <a:pt x="0" y="2563"/>
                </a:lnTo>
                <a:lnTo>
                  <a:pt x="31" y="2525"/>
                </a:lnTo>
                <a:lnTo>
                  <a:pt x="62" y="2488"/>
                </a:lnTo>
                <a:lnTo>
                  <a:pt x="94" y="2454"/>
                </a:lnTo>
                <a:lnTo>
                  <a:pt x="126" y="2420"/>
                </a:lnTo>
                <a:lnTo>
                  <a:pt x="157" y="2387"/>
                </a:lnTo>
                <a:lnTo>
                  <a:pt x="188" y="2354"/>
                </a:lnTo>
                <a:lnTo>
                  <a:pt x="219" y="2320"/>
                </a:lnTo>
                <a:lnTo>
                  <a:pt x="247" y="2286"/>
                </a:lnTo>
                <a:lnTo>
                  <a:pt x="274" y="2252"/>
                </a:lnTo>
                <a:lnTo>
                  <a:pt x="298" y="2216"/>
                </a:lnTo>
                <a:lnTo>
                  <a:pt x="320" y="2178"/>
                </a:lnTo>
                <a:lnTo>
                  <a:pt x="340" y="2139"/>
                </a:lnTo>
                <a:lnTo>
                  <a:pt x="355" y="2097"/>
                </a:lnTo>
                <a:lnTo>
                  <a:pt x="367" y="2053"/>
                </a:lnTo>
                <a:lnTo>
                  <a:pt x="372" y="2044"/>
                </a:lnTo>
                <a:lnTo>
                  <a:pt x="382" y="2035"/>
                </a:lnTo>
                <a:lnTo>
                  <a:pt x="396" y="2028"/>
                </a:lnTo>
                <a:lnTo>
                  <a:pt x="413" y="2021"/>
                </a:lnTo>
                <a:lnTo>
                  <a:pt x="431" y="2015"/>
                </a:lnTo>
                <a:lnTo>
                  <a:pt x="452" y="2009"/>
                </a:lnTo>
                <a:lnTo>
                  <a:pt x="470" y="2003"/>
                </a:lnTo>
                <a:lnTo>
                  <a:pt x="487" y="1997"/>
                </a:lnTo>
                <a:lnTo>
                  <a:pt x="514" y="1985"/>
                </a:lnTo>
                <a:lnTo>
                  <a:pt x="540" y="1974"/>
                </a:lnTo>
                <a:lnTo>
                  <a:pt x="565" y="1963"/>
                </a:lnTo>
                <a:lnTo>
                  <a:pt x="590" y="1951"/>
                </a:lnTo>
                <a:lnTo>
                  <a:pt x="613" y="1938"/>
                </a:lnTo>
                <a:lnTo>
                  <a:pt x="634" y="1926"/>
                </a:lnTo>
                <a:lnTo>
                  <a:pt x="654" y="1913"/>
                </a:lnTo>
                <a:lnTo>
                  <a:pt x="671" y="1900"/>
                </a:lnTo>
                <a:lnTo>
                  <a:pt x="685" y="1885"/>
                </a:lnTo>
                <a:lnTo>
                  <a:pt x="697" y="1870"/>
                </a:lnTo>
                <a:lnTo>
                  <a:pt x="706" y="1856"/>
                </a:lnTo>
                <a:lnTo>
                  <a:pt x="713" y="1840"/>
                </a:lnTo>
                <a:lnTo>
                  <a:pt x="715" y="1824"/>
                </a:lnTo>
                <a:lnTo>
                  <a:pt x="713" y="1807"/>
                </a:lnTo>
                <a:lnTo>
                  <a:pt x="706" y="1790"/>
                </a:lnTo>
                <a:lnTo>
                  <a:pt x="695" y="1771"/>
                </a:lnTo>
                <a:lnTo>
                  <a:pt x="680" y="1752"/>
                </a:lnTo>
                <a:lnTo>
                  <a:pt x="659" y="1732"/>
                </a:lnTo>
                <a:lnTo>
                  <a:pt x="633" y="1711"/>
                </a:lnTo>
                <a:lnTo>
                  <a:pt x="602" y="1689"/>
                </a:lnTo>
                <a:lnTo>
                  <a:pt x="564" y="1667"/>
                </a:lnTo>
                <a:lnTo>
                  <a:pt x="520" y="1643"/>
                </a:lnTo>
                <a:lnTo>
                  <a:pt x="481" y="1614"/>
                </a:lnTo>
                <a:lnTo>
                  <a:pt x="441" y="1589"/>
                </a:lnTo>
                <a:lnTo>
                  <a:pt x="402" y="1566"/>
                </a:lnTo>
                <a:lnTo>
                  <a:pt x="361" y="1547"/>
                </a:lnTo>
                <a:lnTo>
                  <a:pt x="319" y="1528"/>
                </a:lnTo>
                <a:lnTo>
                  <a:pt x="276" y="1511"/>
                </a:lnTo>
                <a:lnTo>
                  <a:pt x="230" y="1492"/>
                </a:lnTo>
                <a:lnTo>
                  <a:pt x="218" y="1486"/>
                </a:lnTo>
                <a:lnTo>
                  <a:pt x="205" y="1481"/>
                </a:lnTo>
                <a:lnTo>
                  <a:pt x="191" y="1474"/>
                </a:lnTo>
                <a:lnTo>
                  <a:pt x="179" y="1467"/>
                </a:lnTo>
                <a:lnTo>
                  <a:pt x="168" y="1460"/>
                </a:lnTo>
                <a:lnTo>
                  <a:pt x="159" y="1452"/>
                </a:lnTo>
                <a:lnTo>
                  <a:pt x="153" y="1443"/>
                </a:lnTo>
                <a:lnTo>
                  <a:pt x="150" y="1434"/>
                </a:lnTo>
                <a:lnTo>
                  <a:pt x="150" y="1423"/>
                </a:lnTo>
                <a:lnTo>
                  <a:pt x="156" y="1412"/>
                </a:lnTo>
                <a:lnTo>
                  <a:pt x="166" y="1400"/>
                </a:lnTo>
                <a:lnTo>
                  <a:pt x="182" y="1387"/>
                </a:lnTo>
                <a:lnTo>
                  <a:pt x="212" y="1365"/>
                </a:lnTo>
                <a:lnTo>
                  <a:pt x="235" y="1341"/>
                </a:lnTo>
                <a:lnTo>
                  <a:pt x="254" y="1316"/>
                </a:lnTo>
                <a:lnTo>
                  <a:pt x="269" y="1290"/>
                </a:lnTo>
                <a:lnTo>
                  <a:pt x="280" y="1261"/>
                </a:lnTo>
                <a:lnTo>
                  <a:pt x="287" y="1232"/>
                </a:lnTo>
                <a:lnTo>
                  <a:pt x="292" y="1203"/>
                </a:lnTo>
                <a:lnTo>
                  <a:pt x="295" y="1173"/>
                </a:lnTo>
                <a:lnTo>
                  <a:pt x="295" y="1142"/>
                </a:lnTo>
                <a:lnTo>
                  <a:pt x="295" y="1109"/>
                </a:lnTo>
                <a:lnTo>
                  <a:pt x="294" y="1078"/>
                </a:lnTo>
                <a:lnTo>
                  <a:pt x="292" y="1045"/>
                </a:lnTo>
                <a:lnTo>
                  <a:pt x="291" y="1013"/>
                </a:lnTo>
                <a:lnTo>
                  <a:pt x="290" y="979"/>
                </a:lnTo>
                <a:lnTo>
                  <a:pt x="288" y="921"/>
                </a:lnTo>
                <a:lnTo>
                  <a:pt x="283" y="867"/>
                </a:lnTo>
                <a:lnTo>
                  <a:pt x="274" y="815"/>
                </a:lnTo>
                <a:lnTo>
                  <a:pt x="261" y="766"/>
                </a:lnTo>
                <a:lnTo>
                  <a:pt x="244" y="719"/>
                </a:lnTo>
                <a:lnTo>
                  <a:pt x="221" y="673"/>
                </a:lnTo>
                <a:lnTo>
                  <a:pt x="191" y="629"/>
                </a:lnTo>
                <a:lnTo>
                  <a:pt x="156" y="587"/>
                </a:lnTo>
                <a:lnTo>
                  <a:pt x="150" y="578"/>
                </a:lnTo>
                <a:lnTo>
                  <a:pt x="144" y="567"/>
                </a:lnTo>
                <a:lnTo>
                  <a:pt x="138" y="553"/>
                </a:lnTo>
                <a:lnTo>
                  <a:pt x="132" y="536"/>
                </a:lnTo>
                <a:lnTo>
                  <a:pt x="125" y="515"/>
                </a:lnTo>
                <a:lnTo>
                  <a:pt x="116" y="492"/>
                </a:lnTo>
                <a:lnTo>
                  <a:pt x="171" y="508"/>
                </a:lnTo>
                <a:lnTo>
                  <a:pt x="226" y="520"/>
                </a:lnTo>
                <a:lnTo>
                  <a:pt x="278" y="526"/>
                </a:lnTo>
                <a:lnTo>
                  <a:pt x="331" y="530"/>
                </a:lnTo>
                <a:lnTo>
                  <a:pt x="381" y="529"/>
                </a:lnTo>
                <a:lnTo>
                  <a:pt x="431" y="526"/>
                </a:lnTo>
                <a:lnTo>
                  <a:pt x="482" y="522"/>
                </a:lnTo>
                <a:lnTo>
                  <a:pt x="531" y="517"/>
                </a:lnTo>
                <a:lnTo>
                  <a:pt x="580" y="513"/>
                </a:lnTo>
                <a:lnTo>
                  <a:pt x="596" y="512"/>
                </a:lnTo>
                <a:lnTo>
                  <a:pt x="613" y="512"/>
                </a:lnTo>
                <a:lnTo>
                  <a:pt x="630" y="511"/>
                </a:lnTo>
                <a:lnTo>
                  <a:pt x="647" y="510"/>
                </a:lnTo>
                <a:lnTo>
                  <a:pt x="663" y="509"/>
                </a:lnTo>
                <a:lnTo>
                  <a:pt x="676" y="506"/>
                </a:lnTo>
                <a:lnTo>
                  <a:pt x="686" y="502"/>
                </a:lnTo>
                <a:lnTo>
                  <a:pt x="692" y="496"/>
                </a:lnTo>
                <a:lnTo>
                  <a:pt x="710" y="461"/>
                </a:lnTo>
                <a:lnTo>
                  <a:pt x="725" y="433"/>
                </a:lnTo>
                <a:lnTo>
                  <a:pt x="740" y="410"/>
                </a:lnTo>
                <a:lnTo>
                  <a:pt x="753" y="392"/>
                </a:lnTo>
                <a:lnTo>
                  <a:pt x="766" y="380"/>
                </a:lnTo>
                <a:lnTo>
                  <a:pt x="779" y="370"/>
                </a:lnTo>
                <a:lnTo>
                  <a:pt x="791" y="366"/>
                </a:lnTo>
                <a:lnTo>
                  <a:pt x="803" y="366"/>
                </a:lnTo>
                <a:lnTo>
                  <a:pt x="814" y="369"/>
                </a:lnTo>
                <a:lnTo>
                  <a:pt x="826" y="375"/>
                </a:lnTo>
                <a:lnTo>
                  <a:pt x="839" y="385"/>
                </a:lnTo>
                <a:lnTo>
                  <a:pt x="851" y="396"/>
                </a:lnTo>
                <a:lnTo>
                  <a:pt x="864" y="409"/>
                </a:lnTo>
                <a:lnTo>
                  <a:pt x="877" y="423"/>
                </a:lnTo>
                <a:lnTo>
                  <a:pt x="891" y="439"/>
                </a:lnTo>
                <a:lnTo>
                  <a:pt x="906" y="455"/>
                </a:lnTo>
                <a:lnTo>
                  <a:pt x="923" y="472"/>
                </a:lnTo>
                <a:lnTo>
                  <a:pt x="940" y="489"/>
                </a:lnTo>
                <a:lnTo>
                  <a:pt x="959" y="505"/>
                </a:lnTo>
                <a:lnTo>
                  <a:pt x="995" y="534"/>
                </a:lnTo>
                <a:lnTo>
                  <a:pt x="1026" y="557"/>
                </a:lnTo>
                <a:lnTo>
                  <a:pt x="1055" y="576"/>
                </a:lnTo>
                <a:lnTo>
                  <a:pt x="1082" y="590"/>
                </a:lnTo>
                <a:lnTo>
                  <a:pt x="1108" y="599"/>
                </a:lnTo>
                <a:lnTo>
                  <a:pt x="1130" y="604"/>
                </a:lnTo>
                <a:lnTo>
                  <a:pt x="1151" y="604"/>
                </a:lnTo>
                <a:lnTo>
                  <a:pt x="1171" y="599"/>
                </a:lnTo>
                <a:lnTo>
                  <a:pt x="1189" y="589"/>
                </a:lnTo>
                <a:lnTo>
                  <a:pt x="1207" y="574"/>
                </a:lnTo>
                <a:lnTo>
                  <a:pt x="1225" y="554"/>
                </a:lnTo>
                <a:lnTo>
                  <a:pt x="1242" y="529"/>
                </a:lnTo>
                <a:lnTo>
                  <a:pt x="1258" y="497"/>
                </a:lnTo>
                <a:lnTo>
                  <a:pt x="1275" y="462"/>
                </a:lnTo>
                <a:lnTo>
                  <a:pt x="1293" y="421"/>
                </a:lnTo>
                <a:lnTo>
                  <a:pt x="1297" y="408"/>
                </a:lnTo>
                <a:lnTo>
                  <a:pt x="1302" y="394"/>
                </a:lnTo>
                <a:lnTo>
                  <a:pt x="1307" y="380"/>
                </a:lnTo>
                <a:lnTo>
                  <a:pt x="1312" y="366"/>
                </a:lnTo>
                <a:lnTo>
                  <a:pt x="1318" y="357"/>
                </a:lnTo>
                <a:lnTo>
                  <a:pt x="1325" y="353"/>
                </a:lnTo>
                <a:lnTo>
                  <a:pt x="1359" y="344"/>
                </a:lnTo>
                <a:lnTo>
                  <a:pt x="1388" y="332"/>
                </a:lnTo>
                <a:lnTo>
                  <a:pt x="1414" y="317"/>
                </a:lnTo>
                <a:lnTo>
                  <a:pt x="1437" y="300"/>
                </a:lnTo>
                <a:lnTo>
                  <a:pt x="1458" y="279"/>
                </a:lnTo>
                <a:lnTo>
                  <a:pt x="1476" y="256"/>
                </a:lnTo>
                <a:lnTo>
                  <a:pt x="1493" y="231"/>
                </a:lnTo>
                <a:lnTo>
                  <a:pt x="1508" y="203"/>
                </a:lnTo>
                <a:lnTo>
                  <a:pt x="1521" y="173"/>
                </a:lnTo>
                <a:lnTo>
                  <a:pt x="1534" y="142"/>
                </a:lnTo>
                <a:lnTo>
                  <a:pt x="1546" y="109"/>
                </a:lnTo>
                <a:lnTo>
                  <a:pt x="1559" y="73"/>
                </a:lnTo>
                <a:lnTo>
                  <a:pt x="1571" y="37"/>
                </a:lnTo>
                <a:lnTo>
                  <a:pt x="15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82" name="Group 281"/>
          <p:cNvGrpSpPr/>
          <p:nvPr/>
        </p:nvGrpSpPr>
        <p:grpSpPr>
          <a:xfrm>
            <a:off x="5435508" y="4284663"/>
            <a:ext cx="376238" cy="442912"/>
            <a:chOff x="5438775" y="4284663"/>
            <a:chExt cx="376238" cy="4429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5" name="Freeform 219"/>
            <p:cNvSpPr>
              <a:spLocks/>
            </p:cNvSpPr>
            <p:nvPr/>
          </p:nvSpPr>
          <p:spPr bwMode="auto">
            <a:xfrm>
              <a:off x="5597525" y="4284663"/>
              <a:ext cx="58738" cy="71438"/>
            </a:xfrm>
            <a:custGeom>
              <a:avLst/>
              <a:gdLst>
                <a:gd name="T0" fmla="*/ 0 w 408"/>
                <a:gd name="T1" fmla="*/ 0 h 491"/>
                <a:gd name="T2" fmla="*/ 408 w 408"/>
                <a:gd name="T3" fmla="*/ 0 h 491"/>
                <a:gd name="T4" fmla="*/ 408 w 408"/>
                <a:gd name="T5" fmla="*/ 69 h 491"/>
                <a:gd name="T6" fmla="*/ 397 w 408"/>
                <a:gd name="T7" fmla="*/ 66 h 491"/>
                <a:gd name="T8" fmla="*/ 386 w 408"/>
                <a:gd name="T9" fmla="*/ 64 h 491"/>
                <a:gd name="T10" fmla="*/ 362 w 408"/>
                <a:gd name="T11" fmla="*/ 67 h 491"/>
                <a:gd name="T12" fmla="*/ 340 w 408"/>
                <a:gd name="T13" fmla="*/ 74 h 491"/>
                <a:gd name="T14" fmla="*/ 321 w 408"/>
                <a:gd name="T15" fmla="*/ 86 h 491"/>
                <a:gd name="T16" fmla="*/ 305 w 408"/>
                <a:gd name="T17" fmla="*/ 102 h 491"/>
                <a:gd name="T18" fmla="*/ 293 w 408"/>
                <a:gd name="T19" fmla="*/ 121 h 491"/>
                <a:gd name="T20" fmla="*/ 285 w 408"/>
                <a:gd name="T21" fmla="*/ 143 h 491"/>
                <a:gd name="T22" fmla="*/ 282 w 408"/>
                <a:gd name="T23" fmla="*/ 166 h 491"/>
                <a:gd name="T24" fmla="*/ 285 w 408"/>
                <a:gd name="T25" fmla="*/ 190 h 491"/>
                <a:gd name="T26" fmla="*/ 293 w 408"/>
                <a:gd name="T27" fmla="*/ 211 h 491"/>
                <a:gd name="T28" fmla="*/ 305 w 408"/>
                <a:gd name="T29" fmla="*/ 229 h 491"/>
                <a:gd name="T30" fmla="*/ 321 w 408"/>
                <a:gd name="T31" fmla="*/ 245 h 491"/>
                <a:gd name="T32" fmla="*/ 340 w 408"/>
                <a:gd name="T33" fmla="*/ 257 h 491"/>
                <a:gd name="T34" fmla="*/ 362 w 408"/>
                <a:gd name="T35" fmla="*/ 265 h 491"/>
                <a:gd name="T36" fmla="*/ 386 w 408"/>
                <a:gd name="T37" fmla="*/ 267 h 491"/>
                <a:gd name="T38" fmla="*/ 397 w 408"/>
                <a:gd name="T39" fmla="*/ 266 h 491"/>
                <a:gd name="T40" fmla="*/ 408 w 408"/>
                <a:gd name="T41" fmla="*/ 263 h 491"/>
                <a:gd name="T42" fmla="*/ 408 w 408"/>
                <a:gd name="T43" fmla="*/ 491 h 491"/>
                <a:gd name="T44" fmla="*/ 0 w 408"/>
                <a:gd name="T45" fmla="*/ 491 h 491"/>
                <a:gd name="T46" fmla="*/ 0 w 408"/>
                <a:gd name="T47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8" h="491">
                  <a:moveTo>
                    <a:pt x="0" y="0"/>
                  </a:moveTo>
                  <a:lnTo>
                    <a:pt x="408" y="0"/>
                  </a:lnTo>
                  <a:lnTo>
                    <a:pt x="408" y="69"/>
                  </a:lnTo>
                  <a:lnTo>
                    <a:pt x="397" y="66"/>
                  </a:lnTo>
                  <a:lnTo>
                    <a:pt x="386" y="64"/>
                  </a:lnTo>
                  <a:lnTo>
                    <a:pt x="362" y="67"/>
                  </a:lnTo>
                  <a:lnTo>
                    <a:pt x="340" y="74"/>
                  </a:lnTo>
                  <a:lnTo>
                    <a:pt x="321" y="86"/>
                  </a:lnTo>
                  <a:lnTo>
                    <a:pt x="305" y="102"/>
                  </a:lnTo>
                  <a:lnTo>
                    <a:pt x="293" y="121"/>
                  </a:lnTo>
                  <a:lnTo>
                    <a:pt x="285" y="143"/>
                  </a:lnTo>
                  <a:lnTo>
                    <a:pt x="282" y="166"/>
                  </a:lnTo>
                  <a:lnTo>
                    <a:pt x="285" y="190"/>
                  </a:lnTo>
                  <a:lnTo>
                    <a:pt x="293" y="211"/>
                  </a:lnTo>
                  <a:lnTo>
                    <a:pt x="305" y="229"/>
                  </a:lnTo>
                  <a:lnTo>
                    <a:pt x="321" y="245"/>
                  </a:lnTo>
                  <a:lnTo>
                    <a:pt x="340" y="257"/>
                  </a:lnTo>
                  <a:lnTo>
                    <a:pt x="362" y="265"/>
                  </a:lnTo>
                  <a:lnTo>
                    <a:pt x="386" y="267"/>
                  </a:lnTo>
                  <a:lnTo>
                    <a:pt x="397" y="266"/>
                  </a:lnTo>
                  <a:lnTo>
                    <a:pt x="408" y="263"/>
                  </a:lnTo>
                  <a:lnTo>
                    <a:pt x="408" y="491"/>
                  </a:lnTo>
                  <a:lnTo>
                    <a:pt x="0" y="4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6" name="Freeform 220"/>
            <p:cNvSpPr>
              <a:spLocks/>
            </p:cNvSpPr>
            <p:nvPr/>
          </p:nvSpPr>
          <p:spPr bwMode="auto">
            <a:xfrm>
              <a:off x="5667375" y="4473575"/>
              <a:ext cx="68263" cy="136525"/>
            </a:xfrm>
            <a:custGeom>
              <a:avLst/>
              <a:gdLst>
                <a:gd name="T0" fmla="*/ 474 w 474"/>
                <a:gd name="T1" fmla="*/ 0 h 939"/>
                <a:gd name="T2" fmla="*/ 474 w 474"/>
                <a:gd name="T3" fmla="*/ 939 h 939"/>
                <a:gd name="T4" fmla="*/ 0 w 474"/>
                <a:gd name="T5" fmla="*/ 469 h 939"/>
                <a:gd name="T6" fmla="*/ 474 w 474"/>
                <a:gd name="T7" fmla="*/ 0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939">
                  <a:moveTo>
                    <a:pt x="474" y="0"/>
                  </a:moveTo>
                  <a:lnTo>
                    <a:pt x="474" y="939"/>
                  </a:lnTo>
                  <a:lnTo>
                    <a:pt x="0" y="469"/>
                  </a:lnTo>
                  <a:lnTo>
                    <a:pt x="4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" name="Freeform 221"/>
            <p:cNvSpPr>
              <a:spLocks/>
            </p:cNvSpPr>
            <p:nvPr/>
          </p:nvSpPr>
          <p:spPr bwMode="auto">
            <a:xfrm>
              <a:off x="5518150" y="4468813"/>
              <a:ext cx="74613" cy="146050"/>
            </a:xfrm>
            <a:custGeom>
              <a:avLst/>
              <a:gdLst>
                <a:gd name="T0" fmla="*/ 0 w 514"/>
                <a:gd name="T1" fmla="*/ 0 h 1017"/>
                <a:gd name="T2" fmla="*/ 514 w 514"/>
                <a:gd name="T3" fmla="*/ 508 h 1017"/>
                <a:gd name="T4" fmla="*/ 0 w 514"/>
                <a:gd name="T5" fmla="*/ 1017 h 1017"/>
                <a:gd name="T6" fmla="*/ 0 w 514"/>
                <a:gd name="T7" fmla="*/ 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017">
                  <a:moveTo>
                    <a:pt x="0" y="0"/>
                  </a:moveTo>
                  <a:lnTo>
                    <a:pt x="514" y="508"/>
                  </a:lnTo>
                  <a:lnTo>
                    <a:pt x="0" y="10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" name="Freeform 222"/>
            <p:cNvSpPr>
              <a:spLocks/>
            </p:cNvSpPr>
            <p:nvPr/>
          </p:nvSpPr>
          <p:spPr bwMode="auto">
            <a:xfrm>
              <a:off x="5530850" y="4406900"/>
              <a:ext cx="198438" cy="98425"/>
            </a:xfrm>
            <a:custGeom>
              <a:avLst/>
              <a:gdLst>
                <a:gd name="T0" fmla="*/ 0 w 1375"/>
                <a:gd name="T1" fmla="*/ 0 h 680"/>
                <a:gd name="T2" fmla="*/ 1375 w 1375"/>
                <a:gd name="T3" fmla="*/ 0 h 680"/>
                <a:gd name="T4" fmla="*/ 687 w 1375"/>
                <a:gd name="T5" fmla="*/ 680 h 680"/>
                <a:gd name="T6" fmla="*/ 0 w 1375"/>
                <a:gd name="T7" fmla="*/ 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5" h="680">
                  <a:moveTo>
                    <a:pt x="0" y="0"/>
                  </a:moveTo>
                  <a:lnTo>
                    <a:pt x="1375" y="0"/>
                  </a:lnTo>
                  <a:lnTo>
                    <a:pt x="687" y="6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" name="Freeform 223"/>
            <p:cNvSpPr>
              <a:spLocks/>
            </p:cNvSpPr>
            <p:nvPr/>
          </p:nvSpPr>
          <p:spPr bwMode="auto">
            <a:xfrm>
              <a:off x="5507038" y="4578350"/>
              <a:ext cx="239713" cy="136525"/>
            </a:xfrm>
            <a:custGeom>
              <a:avLst/>
              <a:gdLst>
                <a:gd name="T0" fmla="*/ 845 w 1655"/>
                <a:gd name="T1" fmla="*/ 0 h 939"/>
                <a:gd name="T2" fmla="*/ 1650 w 1655"/>
                <a:gd name="T3" fmla="*/ 795 h 939"/>
                <a:gd name="T4" fmla="*/ 1654 w 1655"/>
                <a:gd name="T5" fmla="*/ 811 h 939"/>
                <a:gd name="T6" fmla="*/ 1655 w 1655"/>
                <a:gd name="T7" fmla="*/ 825 h 939"/>
                <a:gd name="T8" fmla="*/ 1652 w 1655"/>
                <a:gd name="T9" fmla="*/ 852 h 939"/>
                <a:gd name="T10" fmla="*/ 1643 w 1655"/>
                <a:gd name="T11" fmla="*/ 876 h 939"/>
                <a:gd name="T12" fmla="*/ 1629 w 1655"/>
                <a:gd name="T13" fmla="*/ 897 h 939"/>
                <a:gd name="T14" fmla="*/ 1611 w 1655"/>
                <a:gd name="T15" fmla="*/ 914 h 939"/>
                <a:gd name="T16" fmla="*/ 1590 w 1655"/>
                <a:gd name="T17" fmla="*/ 928 h 939"/>
                <a:gd name="T18" fmla="*/ 1565 w 1655"/>
                <a:gd name="T19" fmla="*/ 936 h 939"/>
                <a:gd name="T20" fmla="*/ 1539 w 1655"/>
                <a:gd name="T21" fmla="*/ 939 h 939"/>
                <a:gd name="T22" fmla="*/ 113 w 1655"/>
                <a:gd name="T23" fmla="*/ 939 h 939"/>
                <a:gd name="T24" fmla="*/ 88 w 1655"/>
                <a:gd name="T25" fmla="*/ 936 h 939"/>
                <a:gd name="T26" fmla="*/ 65 w 1655"/>
                <a:gd name="T27" fmla="*/ 929 h 939"/>
                <a:gd name="T28" fmla="*/ 44 w 1655"/>
                <a:gd name="T29" fmla="*/ 917 h 939"/>
                <a:gd name="T30" fmla="*/ 27 w 1655"/>
                <a:gd name="T31" fmla="*/ 901 h 939"/>
                <a:gd name="T32" fmla="*/ 14 w 1655"/>
                <a:gd name="T33" fmla="*/ 882 h 939"/>
                <a:gd name="T34" fmla="*/ 4 w 1655"/>
                <a:gd name="T35" fmla="*/ 861 h 939"/>
                <a:gd name="T36" fmla="*/ 0 w 1655"/>
                <a:gd name="T37" fmla="*/ 837 h 939"/>
                <a:gd name="T38" fmla="*/ 845 w 1655"/>
                <a:gd name="T39" fmla="*/ 0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55" h="939">
                  <a:moveTo>
                    <a:pt x="845" y="0"/>
                  </a:moveTo>
                  <a:lnTo>
                    <a:pt x="1650" y="795"/>
                  </a:lnTo>
                  <a:lnTo>
                    <a:pt x="1654" y="811"/>
                  </a:lnTo>
                  <a:lnTo>
                    <a:pt x="1655" y="825"/>
                  </a:lnTo>
                  <a:lnTo>
                    <a:pt x="1652" y="852"/>
                  </a:lnTo>
                  <a:lnTo>
                    <a:pt x="1643" y="876"/>
                  </a:lnTo>
                  <a:lnTo>
                    <a:pt x="1629" y="897"/>
                  </a:lnTo>
                  <a:lnTo>
                    <a:pt x="1611" y="914"/>
                  </a:lnTo>
                  <a:lnTo>
                    <a:pt x="1590" y="928"/>
                  </a:lnTo>
                  <a:lnTo>
                    <a:pt x="1565" y="936"/>
                  </a:lnTo>
                  <a:lnTo>
                    <a:pt x="1539" y="939"/>
                  </a:lnTo>
                  <a:lnTo>
                    <a:pt x="113" y="939"/>
                  </a:lnTo>
                  <a:lnTo>
                    <a:pt x="88" y="936"/>
                  </a:lnTo>
                  <a:lnTo>
                    <a:pt x="65" y="929"/>
                  </a:lnTo>
                  <a:lnTo>
                    <a:pt x="44" y="917"/>
                  </a:lnTo>
                  <a:lnTo>
                    <a:pt x="27" y="901"/>
                  </a:lnTo>
                  <a:lnTo>
                    <a:pt x="14" y="882"/>
                  </a:lnTo>
                  <a:lnTo>
                    <a:pt x="4" y="861"/>
                  </a:lnTo>
                  <a:lnTo>
                    <a:pt x="0" y="837"/>
                  </a:lnTo>
                  <a:lnTo>
                    <a:pt x="8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" name="Freeform 224"/>
            <p:cNvSpPr>
              <a:spLocks/>
            </p:cNvSpPr>
            <p:nvPr/>
          </p:nvSpPr>
          <p:spPr bwMode="auto">
            <a:xfrm>
              <a:off x="5500688" y="4359275"/>
              <a:ext cx="246063" cy="33338"/>
            </a:xfrm>
            <a:custGeom>
              <a:avLst/>
              <a:gdLst>
                <a:gd name="T0" fmla="*/ 118 w 1699"/>
                <a:gd name="T1" fmla="*/ 0 h 230"/>
                <a:gd name="T2" fmla="*/ 1580 w 1699"/>
                <a:gd name="T3" fmla="*/ 0 h 230"/>
                <a:gd name="T4" fmla="*/ 1607 w 1699"/>
                <a:gd name="T5" fmla="*/ 3 h 230"/>
                <a:gd name="T6" fmla="*/ 1632 w 1699"/>
                <a:gd name="T7" fmla="*/ 11 h 230"/>
                <a:gd name="T8" fmla="*/ 1654 w 1699"/>
                <a:gd name="T9" fmla="*/ 25 h 230"/>
                <a:gd name="T10" fmla="*/ 1672 w 1699"/>
                <a:gd name="T11" fmla="*/ 43 h 230"/>
                <a:gd name="T12" fmla="*/ 1687 w 1699"/>
                <a:gd name="T13" fmla="*/ 65 h 230"/>
                <a:gd name="T14" fmla="*/ 1696 w 1699"/>
                <a:gd name="T15" fmla="*/ 89 h 230"/>
                <a:gd name="T16" fmla="*/ 1699 w 1699"/>
                <a:gd name="T17" fmla="*/ 115 h 230"/>
                <a:gd name="T18" fmla="*/ 1696 w 1699"/>
                <a:gd name="T19" fmla="*/ 141 h 230"/>
                <a:gd name="T20" fmla="*/ 1687 w 1699"/>
                <a:gd name="T21" fmla="*/ 165 h 230"/>
                <a:gd name="T22" fmla="*/ 1672 w 1699"/>
                <a:gd name="T23" fmla="*/ 186 h 230"/>
                <a:gd name="T24" fmla="*/ 1654 w 1699"/>
                <a:gd name="T25" fmla="*/ 204 h 230"/>
                <a:gd name="T26" fmla="*/ 1632 w 1699"/>
                <a:gd name="T27" fmla="*/ 218 h 230"/>
                <a:gd name="T28" fmla="*/ 1607 w 1699"/>
                <a:gd name="T29" fmla="*/ 227 h 230"/>
                <a:gd name="T30" fmla="*/ 1580 w 1699"/>
                <a:gd name="T31" fmla="*/ 230 h 230"/>
                <a:gd name="T32" fmla="*/ 118 w 1699"/>
                <a:gd name="T33" fmla="*/ 230 h 230"/>
                <a:gd name="T34" fmla="*/ 106 w 1699"/>
                <a:gd name="T35" fmla="*/ 228 h 230"/>
                <a:gd name="T36" fmla="*/ 93 w 1699"/>
                <a:gd name="T37" fmla="*/ 225 h 230"/>
                <a:gd name="T38" fmla="*/ 4 w 1699"/>
                <a:gd name="T39" fmla="*/ 137 h 230"/>
                <a:gd name="T40" fmla="*/ 2 w 1699"/>
                <a:gd name="T41" fmla="*/ 126 h 230"/>
                <a:gd name="T42" fmla="*/ 0 w 1699"/>
                <a:gd name="T43" fmla="*/ 115 h 230"/>
                <a:gd name="T44" fmla="*/ 3 w 1699"/>
                <a:gd name="T45" fmla="*/ 89 h 230"/>
                <a:gd name="T46" fmla="*/ 12 w 1699"/>
                <a:gd name="T47" fmla="*/ 65 h 230"/>
                <a:gd name="T48" fmla="*/ 26 w 1699"/>
                <a:gd name="T49" fmla="*/ 43 h 230"/>
                <a:gd name="T50" fmla="*/ 45 w 1699"/>
                <a:gd name="T51" fmla="*/ 25 h 230"/>
                <a:gd name="T52" fmla="*/ 66 w 1699"/>
                <a:gd name="T53" fmla="*/ 11 h 230"/>
                <a:gd name="T54" fmla="*/ 92 w 1699"/>
                <a:gd name="T55" fmla="*/ 3 h 230"/>
                <a:gd name="T56" fmla="*/ 118 w 1699"/>
                <a:gd name="T5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99" h="230">
                  <a:moveTo>
                    <a:pt x="118" y="0"/>
                  </a:moveTo>
                  <a:lnTo>
                    <a:pt x="1580" y="0"/>
                  </a:lnTo>
                  <a:lnTo>
                    <a:pt x="1607" y="3"/>
                  </a:lnTo>
                  <a:lnTo>
                    <a:pt x="1632" y="11"/>
                  </a:lnTo>
                  <a:lnTo>
                    <a:pt x="1654" y="25"/>
                  </a:lnTo>
                  <a:lnTo>
                    <a:pt x="1672" y="43"/>
                  </a:lnTo>
                  <a:lnTo>
                    <a:pt x="1687" y="65"/>
                  </a:lnTo>
                  <a:lnTo>
                    <a:pt x="1696" y="89"/>
                  </a:lnTo>
                  <a:lnTo>
                    <a:pt x="1699" y="115"/>
                  </a:lnTo>
                  <a:lnTo>
                    <a:pt x="1696" y="141"/>
                  </a:lnTo>
                  <a:lnTo>
                    <a:pt x="1687" y="165"/>
                  </a:lnTo>
                  <a:lnTo>
                    <a:pt x="1672" y="186"/>
                  </a:lnTo>
                  <a:lnTo>
                    <a:pt x="1654" y="204"/>
                  </a:lnTo>
                  <a:lnTo>
                    <a:pt x="1632" y="218"/>
                  </a:lnTo>
                  <a:lnTo>
                    <a:pt x="1607" y="227"/>
                  </a:lnTo>
                  <a:lnTo>
                    <a:pt x="1580" y="230"/>
                  </a:lnTo>
                  <a:lnTo>
                    <a:pt x="118" y="230"/>
                  </a:lnTo>
                  <a:lnTo>
                    <a:pt x="106" y="228"/>
                  </a:lnTo>
                  <a:lnTo>
                    <a:pt x="93" y="225"/>
                  </a:lnTo>
                  <a:lnTo>
                    <a:pt x="4" y="137"/>
                  </a:lnTo>
                  <a:lnTo>
                    <a:pt x="2" y="126"/>
                  </a:lnTo>
                  <a:lnTo>
                    <a:pt x="0" y="115"/>
                  </a:lnTo>
                  <a:lnTo>
                    <a:pt x="3" y="89"/>
                  </a:lnTo>
                  <a:lnTo>
                    <a:pt x="12" y="65"/>
                  </a:lnTo>
                  <a:lnTo>
                    <a:pt x="26" y="43"/>
                  </a:lnTo>
                  <a:lnTo>
                    <a:pt x="45" y="25"/>
                  </a:lnTo>
                  <a:lnTo>
                    <a:pt x="66" y="11"/>
                  </a:lnTo>
                  <a:lnTo>
                    <a:pt x="92" y="3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Freeform 225"/>
            <p:cNvSpPr>
              <a:spLocks/>
            </p:cNvSpPr>
            <p:nvPr/>
          </p:nvSpPr>
          <p:spPr bwMode="auto">
            <a:xfrm>
              <a:off x="5438775" y="4356100"/>
              <a:ext cx="376238" cy="371475"/>
            </a:xfrm>
            <a:custGeom>
              <a:avLst/>
              <a:gdLst>
                <a:gd name="T0" fmla="*/ 87 w 2607"/>
                <a:gd name="T1" fmla="*/ 0 h 2577"/>
                <a:gd name="T2" fmla="*/ 1304 w 2607"/>
                <a:gd name="T3" fmla="*/ 1203 h 2577"/>
                <a:gd name="T4" fmla="*/ 2521 w 2607"/>
                <a:gd name="T5" fmla="*/ 0 h 2577"/>
                <a:gd name="T6" fmla="*/ 2607 w 2607"/>
                <a:gd name="T7" fmla="*/ 86 h 2577"/>
                <a:gd name="T8" fmla="*/ 1390 w 2607"/>
                <a:gd name="T9" fmla="*/ 1288 h 2577"/>
                <a:gd name="T10" fmla="*/ 2607 w 2607"/>
                <a:gd name="T11" fmla="*/ 2491 h 2577"/>
                <a:gd name="T12" fmla="*/ 2521 w 2607"/>
                <a:gd name="T13" fmla="*/ 2577 h 2577"/>
                <a:gd name="T14" fmla="*/ 1304 w 2607"/>
                <a:gd name="T15" fmla="*/ 1374 h 2577"/>
                <a:gd name="T16" fmla="*/ 87 w 2607"/>
                <a:gd name="T17" fmla="*/ 2577 h 2577"/>
                <a:gd name="T18" fmla="*/ 0 w 2607"/>
                <a:gd name="T19" fmla="*/ 2491 h 2577"/>
                <a:gd name="T20" fmla="*/ 1217 w 2607"/>
                <a:gd name="T21" fmla="*/ 1288 h 2577"/>
                <a:gd name="T22" fmla="*/ 0 w 2607"/>
                <a:gd name="T23" fmla="*/ 86 h 2577"/>
                <a:gd name="T24" fmla="*/ 87 w 2607"/>
                <a:gd name="T25" fmla="*/ 0 h 2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07" h="2577">
                  <a:moveTo>
                    <a:pt x="87" y="0"/>
                  </a:moveTo>
                  <a:lnTo>
                    <a:pt x="1304" y="1203"/>
                  </a:lnTo>
                  <a:lnTo>
                    <a:pt x="2521" y="0"/>
                  </a:lnTo>
                  <a:lnTo>
                    <a:pt x="2607" y="86"/>
                  </a:lnTo>
                  <a:lnTo>
                    <a:pt x="1390" y="1288"/>
                  </a:lnTo>
                  <a:lnTo>
                    <a:pt x="2607" y="2491"/>
                  </a:lnTo>
                  <a:lnTo>
                    <a:pt x="2521" y="2577"/>
                  </a:lnTo>
                  <a:lnTo>
                    <a:pt x="1304" y="1374"/>
                  </a:lnTo>
                  <a:lnTo>
                    <a:pt x="87" y="2577"/>
                  </a:lnTo>
                  <a:lnTo>
                    <a:pt x="0" y="2491"/>
                  </a:lnTo>
                  <a:lnTo>
                    <a:pt x="1217" y="1288"/>
                  </a:lnTo>
                  <a:lnTo>
                    <a:pt x="0" y="86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85" name="Freeform 230"/>
          <p:cNvSpPr>
            <a:spLocks noEditPoints="1"/>
          </p:cNvSpPr>
          <p:nvPr/>
        </p:nvSpPr>
        <p:spPr bwMode="auto">
          <a:xfrm>
            <a:off x="6332109" y="4281488"/>
            <a:ext cx="454025" cy="442912"/>
          </a:xfrm>
          <a:custGeom>
            <a:avLst/>
            <a:gdLst>
              <a:gd name="T0" fmla="*/ 1799 w 3148"/>
              <a:gd name="T1" fmla="*/ 1659 h 3068"/>
              <a:gd name="T2" fmla="*/ 1746 w 3148"/>
              <a:gd name="T3" fmla="*/ 1770 h 3068"/>
              <a:gd name="T4" fmla="*/ 2102 w 3148"/>
              <a:gd name="T5" fmla="*/ 2123 h 3068"/>
              <a:gd name="T6" fmla="*/ 2239 w 3148"/>
              <a:gd name="T7" fmla="*/ 1927 h 3068"/>
              <a:gd name="T8" fmla="*/ 2303 w 3148"/>
              <a:gd name="T9" fmla="*/ 1690 h 3068"/>
              <a:gd name="T10" fmla="*/ 1793 w 3148"/>
              <a:gd name="T11" fmla="*/ 1567 h 3068"/>
              <a:gd name="T12" fmla="*/ 846 w 3148"/>
              <a:gd name="T13" fmla="*/ 1690 h 3068"/>
              <a:gd name="T14" fmla="*/ 910 w 3148"/>
              <a:gd name="T15" fmla="*/ 1927 h 3068"/>
              <a:gd name="T16" fmla="*/ 1047 w 3148"/>
              <a:gd name="T17" fmla="*/ 2123 h 3068"/>
              <a:gd name="T18" fmla="*/ 1402 w 3148"/>
              <a:gd name="T19" fmla="*/ 1770 h 3068"/>
              <a:gd name="T20" fmla="*/ 1349 w 3148"/>
              <a:gd name="T21" fmla="*/ 1659 h 3068"/>
              <a:gd name="T22" fmla="*/ 846 w 3148"/>
              <a:gd name="T23" fmla="*/ 1567 h 3068"/>
              <a:gd name="T24" fmla="*/ 1496 w 3148"/>
              <a:gd name="T25" fmla="*/ 1537 h 3068"/>
              <a:gd name="T26" fmla="*/ 1453 w 3148"/>
              <a:gd name="T27" fmla="*/ 1625 h 3068"/>
              <a:gd name="T28" fmla="*/ 1496 w 3148"/>
              <a:gd name="T29" fmla="*/ 1713 h 3068"/>
              <a:gd name="T30" fmla="*/ 1594 w 3148"/>
              <a:gd name="T31" fmla="*/ 1734 h 3068"/>
              <a:gd name="T32" fmla="*/ 1670 w 3148"/>
              <a:gd name="T33" fmla="*/ 1674 h 3068"/>
              <a:gd name="T34" fmla="*/ 1670 w 3148"/>
              <a:gd name="T35" fmla="*/ 1575 h 3068"/>
              <a:gd name="T36" fmla="*/ 1594 w 3148"/>
              <a:gd name="T37" fmla="*/ 1515 h 3068"/>
              <a:gd name="T38" fmla="*/ 1453 w 3148"/>
              <a:gd name="T39" fmla="*/ 914 h 3068"/>
              <a:gd name="T40" fmla="*/ 1454 w 3148"/>
              <a:gd name="T41" fmla="*/ 1436 h 3068"/>
              <a:gd name="T42" fmla="*/ 1573 w 3148"/>
              <a:gd name="T43" fmla="*/ 1401 h 3068"/>
              <a:gd name="T44" fmla="*/ 1693 w 3148"/>
              <a:gd name="T45" fmla="*/ 1436 h 3068"/>
              <a:gd name="T46" fmla="*/ 1879 w 3148"/>
              <a:gd name="T47" fmla="*/ 970 h 3068"/>
              <a:gd name="T48" fmla="*/ 1635 w 3148"/>
              <a:gd name="T49" fmla="*/ 906 h 3068"/>
              <a:gd name="T50" fmla="*/ 2598 w 3148"/>
              <a:gd name="T51" fmla="*/ 171 h 3068"/>
              <a:gd name="T52" fmla="*/ 2613 w 3148"/>
              <a:gd name="T53" fmla="*/ 791 h 3068"/>
              <a:gd name="T54" fmla="*/ 2645 w 3148"/>
              <a:gd name="T55" fmla="*/ 1315 h 3068"/>
              <a:gd name="T56" fmla="*/ 2690 w 3148"/>
              <a:gd name="T57" fmla="*/ 1752 h 3068"/>
              <a:gd name="T58" fmla="*/ 2746 w 3148"/>
              <a:gd name="T59" fmla="*/ 2110 h 3068"/>
              <a:gd name="T60" fmla="*/ 2808 w 3148"/>
              <a:gd name="T61" fmla="*/ 2397 h 3068"/>
              <a:gd name="T62" fmla="*/ 2873 w 3148"/>
              <a:gd name="T63" fmla="*/ 2621 h 3068"/>
              <a:gd name="T64" fmla="*/ 2939 w 3148"/>
              <a:gd name="T65" fmla="*/ 2788 h 3068"/>
              <a:gd name="T66" fmla="*/ 3001 w 3148"/>
              <a:gd name="T67" fmla="*/ 2909 h 3068"/>
              <a:gd name="T68" fmla="*/ 3056 w 3148"/>
              <a:gd name="T69" fmla="*/ 2988 h 3068"/>
              <a:gd name="T70" fmla="*/ 3102 w 3148"/>
              <a:gd name="T71" fmla="*/ 3036 h 3068"/>
              <a:gd name="T72" fmla="*/ 3133 w 3148"/>
              <a:gd name="T73" fmla="*/ 3060 h 3068"/>
              <a:gd name="T74" fmla="*/ 3148 w 3148"/>
              <a:gd name="T75" fmla="*/ 3067 h 3068"/>
              <a:gd name="T76" fmla="*/ 2 w 3148"/>
              <a:gd name="T77" fmla="*/ 3067 h 3068"/>
              <a:gd name="T78" fmla="*/ 18 w 3148"/>
              <a:gd name="T79" fmla="*/ 3058 h 3068"/>
              <a:gd name="T80" fmla="*/ 49 w 3148"/>
              <a:gd name="T81" fmla="*/ 3032 h 3068"/>
              <a:gd name="T82" fmla="*/ 89 w 3148"/>
              <a:gd name="T83" fmla="*/ 2980 h 3068"/>
              <a:gd name="T84" fmla="*/ 137 w 3148"/>
              <a:gd name="T85" fmla="*/ 2895 h 3068"/>
              <a:gd name="T86" fmla="*/ 191 w 3148"/>
              <a:gd name="T87" fmla="*/ 2767 h 3068"/>
              <a:gd name="T88" fmla="*/ 247 w 3148"/>
              <a:gd name="T89" fmla="*/ 2590 h 3068"/>
              <a:gd name="T90" fmla="*/ 302 w 3148"/>
              <a:gd name="T91" fmla="*/ 2353 h 3068"/>
              <a:gd name="T92" fmla="*/ 354 w 3148"/>
              <a:gd name="T93" fmla="*/ 2050 h 3068"/>
              <a:gd name="T94" fmla="*/ 399 w 3148"/>
              <a:gd name="T95" fmla="*/ 1671 h 3068"/>
              <a:gd name="T96" fmla="*/ 434 w 3148"/>
              <a:gd name="T97" fmla="*/ 1209 h 3068"/>
              <a:gd name="T98" fmla="*/ 458 w 3148"/>
              <a:gd name="T99" fmla="*/ 655 h 3068"/>
              <a:gd name="T100" fmla="*/ 467 w 3148"/>
              <a:gd name="T101" fmla="*/ 0 h 3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148" h="3068">
                <a:moveTo>
                  <a:pt x="1793" y="1567"/>
                </a:moveTo>
                <a:lnTo>
                  <a:pt x="1799" y="1597"/>
                </a:lnTo>
                <a:lnTo>
                  <a:pt x="1801" y="1627"/>
                </a:lnTo>
                <a:lnTo>
                  <a:pt x="1799" y="1659"/>
                </a:lnTo>
                <a:lnTo>
                  <a:pt x="1792" y="1690"/>
                </a:lnTo>
                <a:lnTo>
                  <a:pt x="1781" y="1719"/>
                </a:lnTo>
                <a:lnTo>
                  <a:pt x="1765" y="1746"/>
                </a:lnTo>
                <a:lnTo>
                  <a:pt x="1746" y="1770"/>
                </a:lnTo>
                <a:lnTo>
                  <a:pt x="1724" y="1792"/>
                </a:lnTo>
                <a:lnTo>
                  <a:pt x="1699" y="1811"/>
                </a:lnTo>
                <a:lnTo>
                  <a:pt x="2058" y="2164"/>
                </a:lnTo>
                <a:lnTo>
                  <a:pt x="2102" y="2123"/>
                </a:lnTo>
                <a:lnTo>
                  <a:pt x="2142" y="2079"/>
                </a:lnTo>
                <a:lnTo>
                  <a:pt x="2178" y="2031"/>
                </a:lnTo>
                <a:lnTo>
                  <a:pt x="2211" y="1981"/>
                </a:lnTo>
                <a:lnTo>
                  <a:pt x="2239" y="1927"/>
                </a:lnTo>
                <a:lnTo>
                  <a:pt x="2263" y="1870"/>
                </a:lnTo>
                <a:lnTo>
                  <a:pt x="2281" y="1812"/>
                </a:lnTo>
                <a:lnTo>
                  <a:pt x="2295" y="1752"/>
                </a:lnTo>
                <a:lnTo>
                  <a:pt x="2303" y="1690"/>
                </a:lnTo>
                <a:lnTo>
                  <a:pt x="2306" y="1627"/>
                </a:lnTo>
                <a:lnTo>
                  <a:pt x="2305" y="1597"/>
                </a:lnTo>
                <a:lnTo>
                  <a:pt x="2303" y="1567"/>
                </a:lnTo>
                <a:lnTo>
                  <a:pt x="1793" y="1567"/>
                </a:lnTo>
                <a:close/>
                <a:moveTo>
                  <a:pt x="846" y="1567"/>
                </a:moveTo>
                <a:lnTo>
                  <a:pt x="844" y="1597"/>
                </a:lnTo>
                <a:lnTo>
                  <a:pt x="843" y="1627"/>
                </a:lnTo>
                <a:lnTo>
                  <a:pt x="846" y="1690"/>
                </a:lnTo>
                <a:lnTo>
                  <a:pt x="854" y="1752"/>
                </a:lnTo>
                <a:lnTo>
                  <a:pt x="867" y="1812"/>
                </a:lnTo>
                <a:lnTo>
                  <a:pt x="887" y="1870"/>
                </a:lnTo>
                <a:lnTo>
                  <a:pt x="910" y="1927"/>
                </a:lnTo>
                <a:lnTo>
                  <a:pt x="939" y="1981"/>
                </a:lnTo>
                <a:lnTo>
                  <a:pt x="971" y="2031"/>
                </a:lnTo>
                <a:lnTo>
                  <a:pt x="1007" y="2079"/>
                </a:lnTo>
                <a:lnTo>
                  <a:pt x="1047" y="2123"/>
                </a:lnTo>
                <a:lnTo>
                  <a:pt x="1091" y="2164"/>
                </a:lnTo>
                <a:lnTo>
                  <a:pt x="1450" y="1811"/>
                </a:lnTo>
                <a:lnTo>
                  <a:pt x="1425" y="1792"/>
                </a:lnTo>
                <a:lnTo>
                  <a:pt x="1402" y="1770"/>
                </a:lnTo>
                <a:lnTo>
                  <a:pt x="1384" y="1746"/>
                </a:lnTo>
                <a:lnTo>
                  <a:pt x="1369" y="1719"/>
                </a:lnTo>
                <a:lnTo>
                  <a:pt x="1357" y="1690"/>
                </a:lnTo>
                <a:lnTo>
                  <a:pt x="1349" y="1659"/>
                </a:lnTo>
                <a:lnTo>
                  <a:pt x="1347" y="1627"/>
                </a:lnTo>
                <a:lnTo>
                  <a:pt x="1349" y="1597"/>
                </a:lnTo>
                <a:lnTo>
                  <a:pt x="1357" y="1567"/>
                </a:lnTo>
                <a:lnTo>
                  <a:pt x="846" y="1567"/>
                </a:lnTo>
                <a:close/>
                <a:moveTo>
                  <a:pt x="1567" y="1512"/>
                </a:moveTo>
                <a:lnTo>
                  <a:pt x="1542" y="1515"/>
                </a:lnTo>
                <a:lnTo>
                  <a:pt x="1517" y="1524"/>
                </a:lnTo>
                <a:lnTo>
                  <a:pt x="1496" y="1537"/>
                </a:lnTo>
                <a:lnTo>
                  <a:pt x="1479" y="1554"/>
                </a:lnTo>
                <a:lnTo>
                  <a:pt x="1465" y="1575"/>
                </a:lnTo>
                <a:lnTo>
                  <a:pt x="1456" y="1600"/>
                </a:lnTo>
                <a:lnTo>
                  <a:pt x="1453" y="1625"/>
                </a:lnTo>
                <a:lnTo>
                  <a:pt x="1456" y="1651"/>
                </a:lnTo>
                <a:lnTo>
                  <a:pt x="1465" y="1674"/>
                </a:lnTo>
                <a:lnTo>
                  <a:pt x="1479" y="1695"/>
                </a:lnTo>
                <a:lnTo>
                  <a:pt x="1496" y="1713"/>
                </a:lnTo>
                <a:lnTo>
                  <a:pt x="1517" y="1726"/>
                </a:lnTo>
                <a:lnTo>
                  <a:pt x="1542" y="1734"/>
                </a:lnTo>
                <a:lnTo>
                  <a:pt x="1567" y="1737"/>
                </a:lnTo>
                <a:lnTo>
                  <a:pt x="1594" y="1734"/>
                </a:lnTo>
                <a:lnTo>
                  <a:pt x="1618" y="1726"/>
                </a:lnTo>
                <a:lnTo>
                  <a:pt x="1639" y="1713"/>
                </a:lnTo>
                <a:lnTo>
                  <a:pt x="1657" y="1695"/>
                </a:lnTo>
                <a:lnTo>
                  <a:pt x="1670" y="1674"/>
                </a:lnTo>
                <a:lnTo>
                  <a:pt x="1678" y="1651"/>
                </a:lnTo>
                <a:lnTo>
                  <a:pt x="1681" y="1625"/>
                </a:lnTo>
                <a:lnTo>
                  <a:pt x="1678" y="1600"/>
                </a:lnTo>
                <a:lnTo>
                  <a:pt x="1670" y="1575"/>
                </a:lnTo>
                <a:lnTo>
                  <a:pt x="1657" y="1554"/>
                </a:lnTo>
                <a:lnTo>
                  <a:pt x="1639" y="1537"/>
                </a:lnTo>
                <a:lnTo>
                  <a:pt x="1618" y="1524"/>
                </a:lnTo>
                <a:lnTo>
                  <a:pt x="1594" y="1515"/>
                </a:lnTo>
                <a:lnTo>
                  <a:pt x="1567" y="1512"/>
                </a:lnTo>
                <a:close/>
                <a:moveTo>
                  <a:pt x="1574" y="903"/>
                </a:moveTo>
                <a:lnTo>
                  <a:pt x="1513" y="906"/>
                </a:lnTo>
                <a:lnTo>
                  <a:pt x="1453" y="914"/>
                </a:lnTo>
                <a:lnTo>
                  <a:pt x="1393" y="926"/>
                </a:lnTo>
                <a:lnTo>
                  <a:pt x="1335" y="944"/>
                </a:lnTo>
                <a:lnTo>
                  <a:pt x="1279" y="966"/>
                </a:lnTo>
                <a:lnTo>
                  <a:pt x="1454" y="1436"/>
                </a:lnTo>
                <a:lnTo>
                  <a:pt x="1482" y="1422"/>
                </a:lnTo>
                <a:lnTo>
                  <a:pt x="1511" y="1411"/>
                </a:lnTo>
                <a:lnTo>
                  <a:pt x="1542" y="1404"/>
                </a:lnTo>
                <a:lnTo>
                  <a:pt x="1573" y="1401"/>
                </a:lnTo>
                <a:lnTo>
                  <a:pt x="1605" y="1403"/>
                </a:lnTo>
                <a:lnTo>
                  <a:pt x="1636" y="1410"/>
                </a:lnTo>
                <a:lnTo>
                  <a:pt x="1667" y="1421"/>
                </a:lnTo>
                <a:lnTo>
                  <a:pt x="1693" y="1436"/>
                </a:lnTo>
                <a:lnTo>
                  <a:pt x="1717" y="1454"/>
                </a:lnTo>
                <a:lnTo>
                  <a:pt x="1932" y="998"/>
                </a:lnTo>
                <a:lnTo>
                  <a:pt x="1906" y="983"/>
                </a:lnTo>
                <a:lnTo>
                  <a:pt x="1879" y="970"/>
                </a:lnTo>
                <a:lnTo>
                  <a:pt x="1819" y="945"/>
                </a:lnTo>
                <a:lnTo>
                  <a:pt x="1758" y="927"/>
                </a:lnTo>
                <a:lnTo>
                  <a:pt x="1697" y="914"/>
                </a:lnTo>
                <a:lnTo>
                  <a:pt x="1635" y="906"/>
                </a:lnTo>
                <a:lnTo>
                  <a:pt x="1574" y="903"/>
                </a:lnTo>
                <a:close/>
                <a:moveTo>
                  <a:pt x="467" y="0"/>
                </a:moveTo>
                <a:lnTo>
                  <a:pt x="2597" y="0"/>
                </a:lnTo>
                <a:lnTo>
                  <a:pt x="2598" y="171"/>
                </a:lnTo>
                <a:lnTo>
                  <a:pt x="2600" y="335"/>
                </a:lnTo>
                <a:lnTo>
                  <a:pt x="2603" y="493"/>
                </a:lnTo>
                <a:lnTo>
                  <a:pt x="2607" y="644"/>
                </a:lnTo>
                <a:lnTo>
                  <a:pt x="2613" y="791"/>
                </a:lnTo>
                <a:lnTo>
                  <a:pt x="2620" y="930"/>
                </a:lnTo>
                <a:lnTo>
                  <a:pt x="2627" y="1064"/>
                </a:lnTo>
                <a:lnTo>
                  <a:pt x="2635" y="1192"/>
                </a:lnTo>
                <a:lnTo>
                  <a:pt x="2645" y="1315"/>
                </a:lnTo>
                <a:lnTo>
                  <a:pt x="2655" y="1432"/>
                </a:lnTo>
                <a:lnTo>
                  <a:pt x="2665" y="1543"/>
                </a:lnTo>
                <a:lnTo>
                  <a:pt x="2678" y="1651"/>
                </a:lnTo>
                <a:lnTo>
                  <a:pt x="2690" y="1752"/>
                </a:lnTo>
                <a:lnTo>
                  <a:pt x="2703" y="1848"/>
                </a:lnTo>
                <a:lnTo>
                  <a:pt x="2716" y="1941"/>
                </a:lnTo>
                <a:lnTo>
                  <a:pt x="2731" y="2028"/>
                </a:lnTo>
                <a:lnTo>
                  <a:pt x="2746" y="2110"/>
                </a:lnTo>
                <a:lnTo>
                  <a:pt x="2760" y="2189"/>
                </a:lnTo>
                <a:lnTo>
                  <a:pt x="2776" y="2262"/>
                </a:lnTo>
                <a:lnTo>
                  <a:pt x="2792" y="2332"/>
                </a:lnTo>
                <a:lnTo>
                  <a:pt x="2808" y="2397"/>
                </a:lnTo>
                <a:lnTo>
                  <a:pt x="2824" y="2458"/>
                </a:lnTo>
                <a:lnTo>
                  <a:pt x="2840" y="2517"/>
                </a:lnTo>
                <a:lnTo>
                  <a:pt x="2857" y="2570"/>
                </a:lnTo>
                <a:lnTo>
                  <a:pt x="2873" y="2621"/>
                </a:lnTo>
                <a:lnTo>
                  <a:pt x="2890" y="2667"/>
                </a:lnTo>
                <a:lnTo>
                  <a:pt x="2906" y="2711"/>
                </a:lnTo>
                <a:lnTo>
                  <a:pt x="2923" y="2751"/>
                </a:lnTo>
                <a:lnTo>
                  <a:pt x="2939" y="2788"/>
                </a:lnTo>
                <a:lnTo>
                  <a:pt x="2954" y="2823"/>
                </a:lnTo>
                <a:lnTo>
                  <a:pt x="2971" y="2854"/>
                </a:lnTo>
                <a:lnTo>
                  <a:pt x="2986" y="2883"/>
                </a:lnTo>
                <a:lnTo>
                  <a:pt x="3001" y="2909"/>
                </a:lnTo>
                <a:lnTo>
                  <a:pt x="3015" y="2932"/>
                </a:lnTo>
                <a:lnTo>
                  <a:pt x="3030" y="2953"/>
                </a:lnTo>
                <a:lnTo>
                  <a:pt x="3044" y="2972"/>
                </a:lnTo>
                <a:lnTo>
                  <a:pt x="3056" y="2988"/>
                </a:lnTo>
                <a:lnTo>
                  <a:pt x="3069" y="3003"/>
                </a:lnTo>
                <a:lnTo>
                  <a:pt x="3080" y="3016"/>
                </a:lnTo>
                <a:lnTo>
                  <a:pt x="3092" y="3027"/>
                </a:lnTo>
                <a:lnTo>
                  <a:pt x="3102" y="3036"/>
                </a:lnTo>
                <a:lnTo>
                  <a:pt x="3111" y="3044"/>
                </a:lnTo>
                <a:lnTo>
                  <a:pt x="3119" y="3051"/>
                </a:lnTo>
                <a:lnTo>
                  <a:pt x="3127" y="3056"/>
                </a:lnTo>
                <a:lnTo>
                  <a:pt x="3133" y="3060"/>
                </a:lnTo>
                <a:lnTo>
                  <a:pt x="3138" y="3063"/>
                </a:lnTo>
                <a:lnTo>
                  <a:pt x="3143" y="3065"/>
                </a:lnTo>
                <a:lnTo>
                  <a:pt x="3146" y="3067"/>
                </a:lnTo>
                <a:lnTo>
                  <a:pt x="3148" y="3067"/>
                </a:lnTo>
                <a:lnTo>
                  <a:pt x="3148" y="3068"/>
                </a:lnTo>
                <a:lnTo>
                  <a:pt x="0" y="3068"/>
                </a:lnTo>
                <a:lnTo>
                  <a:pt x="0" y="3067"/>
                </a:lnTo>
                <a:lnTo>
                  <a:pt x="2" y="3067"/>
                </a:lnTo>
                <a:lnTo>
                  <a:pt x="5" y="3066"/>
                </a:lnTo>
                <a:lnTo>
                  <a:pt x="8" y="3064"/>
                </a:lnTo>
                <a:lnTo>
                  <a:pt x="13" y="3061"/>
                </a:lnTo>
                <a:lnTo>
                  <a:pt x="18" y="3058"/>
                </a:lnTo>
                <a:lnTo>
                  <a:pt x="24" y="3053"/>
                </a:lnTo>
                <a:lnTo>
                  <a:pt x="32" y="3047"/>
                </a:lnTo>
                <a:lnTo>
                  <a:pt x="40" y="3040"/>
                </a:lnTo>
                <a:lnTo>
                  <a:pt x="49" y="3032"/>
                </a:lnTo>
                <a:lnTo>
                  <a:pt x="58" y="3021"/>
                </a:lnTo>
                <a:lnTo>
                  <a:pt x="67" y="3010"/>
                </a:lnTo>
                <a:lnTo>
                  <a:pt x="78" y="2996"/>
                </a:lnTo>
                <a:lnTo>
                  <a:pt x="89" y="2980"/>
                </a:lnTo>
                <a:lnTo>
                  <a:pt x="101" y="2962"/>
                </a:lnTo>
                <a:lnTo>
                  <a:pt x="113" y="2942"/>
                </a:lnTo>
                <a:lnTo>
                  <a:pt x="125" y="2920"/>
                </a:lnTo>
                <a:lnTo>
                  <a:pt x="137" y="2895"/>
                </a:lnTo>
                <a:lnTo>
                  <a:pt x="151" y="2867"/>
                </a:lnTo>
                <a:lnTo>
                  <a:pt x="164" y="2837"/>
                </a:lnTo>
                <a:lnTo>
                  <a:pt x="178" y="2804"/>
                </a:lnTo>
                <a:lnTo>
                  <a:pt x="191" y="2767"/>
                </a:lnTo>
                <a:lnTo>
                  <a:pt x="205" y="2728"/>
                </a:lnTo>
                <a:lnTo>
                  <a:pt x="219" y="2685"/>
                </a:lnTo>
                <a:lnTo>
                  <a:pt x="233" y="2639"/>
                </a:lnTo>
                <a:lnTo>
                  <a:pt x="247" y="2590"/>
                </a:lnTo>
                <a:lnTo>
                  <a:pt x="261" y="2537"/>
                </a:lnTo>
                <a:lnTo>
                  <a:pt x="275" y="2479"/>
                </a:lnTo>
                <a:lnTo>
                  <a:pt x="289" y="2418"/>
                </a:lnTo>
                <a:lnTo>
                  <a:pt x="302" y="2353"/>
                </a:lnTo>
                <a:lnTo>
                  <a:pt x="315" y="2284"/>
                </a:lnTo>
                <a:lnTo>
                  <a:pt x="328" y="2211"/>
                </a:lnTo>
                <a:lnTo>
                  <a:pt x="342" y="2132"/>
                </a:lnTo>
                <a:lnTo>
                  <a:pt x="354" y="2050"/>
                </a:lnTo>
                <a:lnTo>
                  <a:pt x="365" y="1963"/>
                </a:lnTo>
                <a:lnTo>
                  <a:pt x="377" y="1870"/>
                </a:lnTo>
                <a:lnTo>
                  <a:pt x="388" y="1773"/>
                </a:lnTo>
                <a:lnTo>
                  <a:pt x="399" y="1671"/>
                </a:lnTo>
                <a:lnTo>
                  <a:pt x="409" y="1563"/>
                </a:lnTo>
                <a:lnTo>
                  <a:pt x="418" y="1451"/>
                </a:lnTo>
                <a:lnTo>
                  <a:pt x="426" y="1333"/>
                </a:lnTo>
                <a:lnTo>
                  <a:pt x="434" y="1209"/>
                </a:lnTo>
                <a:lnTo>
                  <a:pt x="441" y="1080"/>
                </a:lnTo>
                <a:lnTo>
                  <a:pt x="447" y="944"/>
                </a:lnTo>
                <a:lnTo>
                  <a:pt x="454" y="803"/>
                </a:lnTo>
                <a:lnTo>
                  <a:pt x="458" y="655"/>
                </a:lnTo>
                <a:lnTo>
                  <a:pt x="462" y="501"/>
                </a:lnTo>
                <a:lnTo>
                  <a:pt x="464" y="340"/>
                </a:lnTo>
                <a:lnTo>
                  <a:pt x="466" y="174"/>
                </a:lnTo>
                <a:lnTo>
                  <a:pt x="46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9" name="Freeform 235"/>
          <p:cNvSpPr>
            <a:spLocks noEditPoints="1"/>
          </p:cNvSpPr>
          <p:nvPr/>
        </p:nvSpPr>
        <p:spPr bwMode="auto">
          <a:xfrm>
            <a:off x="7231090" y="4294188"/>
            <a:ext cx="527050" cy="420688"/>
          </a:xfrm>
          <a:custGeom>
            <a:avLst/>
            <a:gdLst>
              <a:gd name="T0" fmla="*/ 2368 w 3319"/>
              <a:gd name="T1" fmla="*/ 514 h 2652"/>
              <a:gd name="T2" fmla="*/ 2372 w 3319"/>
              <a:gd name="T3" fmla="*/ 843 h 2652"/>
              <a:gd name="T4" fmla="*/ 2594 w 3319"/>
              <a:gd name="T5" fmla="*/ 1205 h 2652"/>
              <a:gd name="T6" fmla="*/ 2702 w 3319"/>
              <a:gd name="T7" fmla="*/ 1543 h 2652"/>
              <a:gd name="T8" fmla="*/ 2798 w 3319"/>
              <a:gd name="T9" fmla="*/ 1770 h 2652"/>
              <a:gd name="T10" fmla="*/ 3066 w 3319"/>
              <a:gd name="T11" fmla="*/ 1553 h 2652"/>
              <a:gd name="T12" fmla="*/ 3170 w 3319"/>
              <a:gd name="T13" fmla="*/ 1217 h 2652"/>
              <a:gd name="T14" fmla="*/ 3085 w 3319"/>
              <a:gd name="T15" fmla="*/ 960 h 2652"/>
              <a:gd name="T16" fmla="*/ 2889 w 3319"/>
              <a:gd name="T17" fmla="*/ 671 h 2652"/>
              <a:gd name="T18" fmla="*/ 2662 w 3319"/>
              <a:gd name="T19" fmla="*/ 409 h 2652"/>
              <a:gd name="T20" fmla="*/ 692 w 3319"/>
              <a:gd name="T21" fmla="*/ 372 h 2652"/>
              <a:gd name="T22" fmla="*/ 468 w 3319"/>
              <a:gd name="T23" fmla="*/ 623 h 2652"/>
              <a:gd name="T24" fmla="*/ 261 w 3319"/>
              <a:gd name="T25" fmla="*/ 913 h 2652"/>
              <a:gd name="T26" fmla="*/ 152 w 3319"/>
              <a:gd name="T27" fmla="*/ 1178 h 2652"/>
              <a:gd name="T28" fmla="*/ 224 w 3319"/>
              <a:gd name="T29" fmla="*/ 1502 h 2652"/>
              <a:gd name="T30" fmla="*/ 469 w 3319"/>
              <a:gd name="T31" fmla="*/ 1743 h 2652"/>
              <a:gd name="T32" fmla="*/ 563 w 3319"/>
              <a:gd name="T33" fmla="*/ 1541 h 2652"/>
              <a:gd name="T34" fmla="*/ 679 w 3319"/>
              <a:gd name="T35" fmla="*/ 1190 h 2652"/>
              <a:gd name="T36" fmla="*/ 913 w 3319"/>
              <a:gd name="T37" fmla="*/ 814 h 2652"/>
              <a:gd name="T38" fmla="*/ 935 w 3319"/>
              <a:gd name="T39" fmla="*/ 495 h 2652"/>
              <a:gd name="T40" fmla="*/ 1632 w 3319"/>
              <a:gd name="T41" fmla="*/ 0 h 2652"/>
              <a:gd name="T42" fmla="*/ 1676 w 3319"/>
              <a:gd name="T43" fmla="*/ 42 h 2652"/>
              <a:gd name="T44" fmla="*/ 1821 w 3319"/>
              <a:gd name="T45" fmla="*/ 188 h 2652"/>
              <a:gd name="T46" fmla="*/ 2028 w 3319"/>
              <a:gd name="T47" fmla="*/ 413 h 2652"/>
              <a:gd name="T48" fmla="*/ 2248 w 3319"/>
              <a:gd name="T49" fmla="*/ 423 h 2652"/>
              <a:gd name="T50" fmla="*/ 2428 w 3319"/>
              <a:gd name="T51" fmla="*/ 231 h 2652"/>
              <a:gd name="T52" fmla="*/ 2563 w 3319"/>
              <a:gd name="T53" fmla="*/ 101 h 2652"/>
              <a:gd name="T54" fmla="*/ 2695 w 3319"/>
              <a:gd name="T55" fmla="*/ 229 h 2652"/>
              <a:gd name="T56" fmla="*/ 2873 w 3319"/>
              <a:gd name="T57" fmla="*/ 418 h 2652"/>
              <a:gd name="T58" fmla="*/ 3079 w 3319"/>
              <a:gd name="T59" fmla="*/ 673 h 2652"/>
              <a:gd name="T60" fmla="*/ 3248 w 3319"/>
              <a:gd name="T61" fmla="*/ 952 h 2652"/>
              <a:gd name="T62" fmla="*/ 3319 w 3319"/>
              <a:gd name="T63" fmla="*/ 1217 h 2652"/>
              <a:gd name="T64" fmla="*/ 3216 w 3319"/>
              <a:gd name="T65" fmla="*/ 1590 h 2652"/>
              <a:gd name="T66" fmla="*/ 2948 w 3319"/>
              <a:gd name="T67" fmla="*/ 1856 h 2652"/>
              <a:gd name="T68" fmla="*/ 2610 w 3319"/>
              <a:gd name="T69" fmla="*/ 2027 h 2652"/>
              <a:gd name="T70" fmla="*/ 2341 w 3319"/>
              <a:gd name="T71" fmla="*/ 2387 h 2652"/>
              <a:gd name="T72" fmla="*/ 1945 w 3319"/>
              <a:gd name="T73" fmla="*/ 2607 h 2652"/>
              <a:gd name="T74" fmla="*/ 1472 w 3319"/>
              <a:gd name="T75" fmla="*/ 2641 h 2652"/>
              <a:gd name="T76" fmla="*/ 1042 w 3319"/>
              <a:gd name="T77" fmla="*/ 2476 h 2652"/>
              <a:gd name="T78" fmla="*/ 725 w 3319"/>
              <a:gd name="T79" fmla="*/ 2156 h 2652"/>
              <a:gd name="T80" fmla="*/ 435 w 3319"/>
              <a:gd name="T81" fmla="*/ 1893 h 2652"/>
              <a:gd name="T82" fmla="*/ 139 w 3319"/>
              <a:gd name="T83" fmla="*/ 1648 h 2652"/>
              <a:gd name="T84" fmla="*/ 3 w 3319"/>
              <a:gd name="T85" fmla="*/ 1285 h 2652"/>
              <a:gd name="T86" fmla="*/ 50 w 3319"/>
              <a:gd name="T87" fmla="*/ 998 h 2652"/>
              <a:gd name="T88" fmla="*/ 208 w 3319"/>
              <a:gd name="T89" fmla="*/ 719 h 2652"/>
              <a:gd name="T90" fmla="*/ 412 w 3319"/>
              <a:gd name="T91" fmla="*/ 457 h 2652"/>
              <a:gd name="T92" fmla="*/ 599 w 3319"/>
              <a:gd name="T93" fmla="*/ 254 h 2652"/>
              <a:gd name="T94" fmla="*/ 705 w 3319"/>
              <a:gd name="T95" fmla="*/ 150 h 2652"/>
              <a:gd name="T96" fmla="*/ 863 w 3319"/>
              <a:gd name="T97" fmla="*/ 204 h 2652"/>
              <a:gd name="T98" fmla="*/ 1020 w 3319"/>
              <a:gd name="T99" fmla="*/ 367 h 2652"/>
              <a:gd name="T100" fmla="*/ 1227 w 3319"/>
              <a:gd name="T101" fmla="*/ 425 h 2652"/>
              <a:gd name="T102" fmla="*/ 1440 w 3319"/>
              <a:gd name="T103" fmla="*/ 194 h 2652"/>
              <a:gd name="T104" fmla="*/ 1588 w 3319"/>
              <a:gd name="T105" fmla="*/ 43 h 2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319" h="2652">
                <a:moveTo>
                  <a:pt x="2563" y="307"/>
                </a:moveTo>
                <a:lnTo>
                  <a:pt x="2528" y="342"/>
                </a:lnTo>
                <a:lnTo>
                  <a:pt x="2490" y="380"/>
                </a:lnTo>
                <a:lnTo>
                  <a:pt x="2452" y="422"/>
                </a:lnTo>
                <a:lnTo>
                  <a:pt x="2410" y="466"/>
                </a:lnTo>
                <a:lnTo>
                  <a:pt x="2368" y="514"/>
                </a:lnTo>
                <a:lnTo>
                  <a:pt x="2326" y="563"/>
                </a:lnTo>
                <a:lnTo>
                  <a:pt x="2283" y="614"/>
                </a:lnTo>
                <a:lnTo>
                  <a:pt x="2240" y="666"/>
                </a:lnTo>
                <a:lnTo>
                  <a:pt x="2285" y="725"/>
                </a:lnTo>
                <a:lnTo>
                  <a:pt x="2330" y="783"/>
                </a:lnTo>
                <a:lnTo>
                  <a:pt x="2372" y="843"/>
                </a:lnTo>
                <a:lnTo>
                  <a:pt x="2415" y="903"/>
                </a:lnTo>
                <a:lnTo>
                  <a:pt x="2455" y="963"/>
                </a:lnTo>
                <a:lnTo>
                  <a:pt x="2494" y="1025"/>
                </a:lnTo>
                <a:lnTo>
                  <a:pt x="2530" y="1085"/>
                </a:lnTo>
                <a:lnTo>
                  <a:pt x="2564" y="1145"/>
                </a:lnTo>
                <a:lnTo>
                  <a:pt x="2594" y="1205"/>
                </a:lnTo>
                <a:lnTo>
                  <a:pt x="2622" y="1264"/>
                </a:lnTo>
                <a:lnTo>
                  <a:pt x="2646" y="1322"/>
                </a:lnTo>
                <a:lnTo>
                  <a:pt x="2667" y="1380"/>
                </a:lnTo>
                <a:lnTo>
                  <a:pt x="2683" y="1435"/>
                </a:lnTo>
                <a:lnTo>
                  <a:pt x="2695" y="1489"/>
                </a:lnTo>
                <a:lnTo>
                  <a:pt x="2702" y="1543"/>
                </a:lnTo>
                <a:lnTo>
                  <a:pt x="2705" y="1593"/>
                </a:lnTo>
                <a:lnTo>
                  <a:pt x="2702" y="1665"/>
                </a:lnTo>
                <a:lnTo>
                  <a:pt x="2695" y="1736"/>
                </a:lnTo>
                <a:lnTo>
                  <a:pt x="2683" y="1805"/>
                </a:lnTo>
                <a:lnTo>
                  <a:pt x="2742" y="1790"/>
                </a:lnTo>
                <a:lnTo>
                  <a:pt x="2798" y="1770"/>
                </a:lnTo>
                <a:lnTo>
                  <a:pt x="2851" y="1745"/>
                </a:lnTo>
                <a:lnTo>
                  <a:pt x="2901" y="1715"/>
                </a:lnTo>
                <a:lnTo>
                  <a:pt x="2948" y="1680"/>
                </a:lnTo>
                <a:lnTo>
                  <a:pt x="2991" y="1642"/>
                </a:lnTo>
                <a:lnTo>
                  <a:pt x="3030" y="1599"/>
                </a:lnTo>
                <a:lnTo>
                  <a:pt x="3066" y="1553"/>
                </a:lnTo>
                <a:lnTo>
                  <a:pt x="3096" y="1503"/>
                </a:lnTo>
                <a:lnTo>
                  <a:pt x="3122" y="1451"/>
                </a:lnTo>
                <a:lnTo>
                  <a:pt x="3142" y="1396"/>
                </a:lnTo>
                <a:lnTo>
                  <a:pt x="3157" y="1337"/>
                </a:lnTo>
                <a:lnTo>
                  <a:pt x="3167" y="1278"/>
                </a:lnTo>
                <a:lnTo>
                  <a:pt x="3170" y="1217"/>
                </a:lnTo>
                <a:lnTo>
                  <a:pt x="3167" y="1178"/>
                </a:lnTo>
                <a:lnTo>
                  <a:pt x="3159" y="1138"/>
                </a:lnTo>
                <a:lnTo>
                  <a:pt x="3147" y="1097"/>
                </a:lnTo>
                <a:lnTo>
                  <a:pt x="3130" y="1053"/>
                </a:lnTo>
                <a:lnTo>
                  <a:pt x="3110" y="1007"/>
                </a:lnTo>
                <a:lnTo>
                  <a:pt x="3085" y="960"/>
                </a:lnTo>
                <a:lnTo>
                  <a:pt x="3059" y="913"/>
                </a:lnTo>
                <a:lnTo>
                  <a:pt x="3028" y="865"/>
                </a:lnTo>
                <a:lnTo>
                  <a:pt x="2997" y="816"/>
                </a:lnTo>
                <a:lnTo>
                  <a:pt x="2962" y="767"/>
                </a:lnTo>
                <a:lnTo>
                  <a:pt x="2926" y="719"/>
                </a:lnTo>
                <a:lnTo>
                  <a:pt x="2889" y="671"/>
                </a:lnTo>
                <a:lnTo>
                  <a:pt x="2851" y="623"/>
                </a:lnTo>
                <a:lnTo>
                  <a:pt x="2812" y="577"/>
                </a:lnTo>
                <a:lnTo>
                  <a:pt x="2774" y="533"/>
                </a:lnTo>
                <a:lnTo>
                  <a:pt x="2736" y="489"/>
                </a:lnTo>
                <a:lnTo>
                  <a:pt x="2698" y="447"/>
                </a:lnTo>
                <a:lnTo>
                  <a:pt x="2662" y="409"/>
                </a:lnTo>
                <a:lnTo>
                  <a:pt x="2627" y="372"/>
                </a:lnTo>
                <a:lnTo>
                  <a:pt x="2593" y="338"/>
                </a:lnTo>
                <a:lnTo>
                  <a:pt x="2563" y="307"/>
                </a:lnTo>
                <a:close/>
                <a:moveTo>
                  <a:pt x="757" y="307"/>
                </a:moveTo>
                <a:lnTo>
                  <a:pt x="726" y="338"/>
                </a:lnTo>
                <a:lnTo>
                  <a:pt x="692" y="372"/>
                </a:lnTo>
                <a:lnTo>
                  <a:pt x="658" y="409"/>
                </a:lnTo>
                <a:lnTo>
                  <a:pt x="621" y="447"/>
                </a:lnTo>
                <a:lnTo>
                  <a:pt x="583" y="489"/>
                </a:lnTo>
                <a:lnTo>
                  <a:pt x="546" y="533"/>
                </a:lnTo>
                <a:lnTo>
                  <a:pt x="507" y="577"/>
                </a:lnTo>
                <a:lnTo>
                  <a:pt x="468" y="623"/>
                </a:lnTo>
                <a:lnTo>
                  <a:pt x="431" y="671"/>
                </a:lnTo>
                <a:lnTo>
                  <a:pt x="393" y="719"/>
                </a:lnTo>
                <a:lnTo>
                  <a:pt x="357" y="767"/>
                </a:lnTo>
                <a:lnTo>
                  <a:pt x="323" y="816"/>
                </a:lnTo>
                <a:lnTo>
                  <a:pt x="291" y="865"/>
                </a:lnTo>
                <a:lnTo>
                  <a:pt x="261" y="913"/>
                </a:lnTo>
                <a:lnTo>
                  <a:pt x="233" y="960"/>
                </a:lnTo>
                <a:lnTo>
                  <a:pt x="210" y="1007"/>
                </a:lnTo>
                <a:lnTo>
                  <a:pt x="189" y="1053"/>
                </a:lnTo>
                <a:lnTo>
                  <a:pt x="172" y="1097"/>
                </a:lnTo>
                <a:lnTo>
                  <a:pt x="160" y="1138"/>
                </a:lnTo>
                <a:lnTo>
                  <a:pt x="152" y="1178"/>
                </a:lnTo>
                <a:lnTo>
                  <a:pt x="150" y="1217"/>
                </a:lnTo>
                <a:lnTo>
                  <a:pt x="153" y="1278"/>
                </a:lnTo>
                <a:lnTo>
                  <a:pt x="162" y="1337"/>
                </a:lnTo>
                <a:lnTo>
                  <a:pt x="177" y="1395"/>
                </a:lnTo>
                <a:lnTo>
                  <a:pt x="198" y="1450"/>
                </a:lnTo>
                <a:lnTo>
                  <a:pt x="224" y="1502"/>
                </a:lnTo>
                <a:lnTo>
                  <a:pt x="255" y="1552"/>
                </a:lnTo>
                <a:lnTo>
                  <a:pt x="289" y="1598"/>
                </a:lnTo>
                <a:lnTo>
                  <a:pt x="329" y="1640"/>
                </a:lnTo>
                <a:lnTo>
                  <a:pt x="373" y="1678"/>
                </a:lnTo>
                <a:lnTo>
                  <a:pt x="419" y="1713"/>
                </a:lnTo>
                <a:lnTo>
                  <a:pt x="469" y="1743"/>
                </a:lnTo>
                <a:lnTo>
                  <a:pt x="523" y="1768"/>
                </a:lnTo>
                <a:lnTo>
                  <a:pt x="579" y="1788"/>
                </a:lnTo>
                <a:lnTo>
                  <a:pt x="569" y="1724"/>
                </a:lnTo>
                <a:lnTo>
                  <a:pt x="563" y="1659"/>
                </a:lnTo>
                <a:lnTo>
                  <a:pt x="561" y="1593"/>
                </a:lnTo>
                <a:lnTo>
                  <a:pt x="563" y="1541"/>
                </a:lnTo>
                <a:lnTo>
                  <a:pt x="571" y="1485"/>
                </a:lnTo>
                <a:lnTo>
                  <a:pt x="584" y="1429"/>
                </a:lnTo>
                <a:lnTo>
                  <a:pt x="602" y="1371"/>
                </a:lnTo>
                <a:lnTo>
                  <a:pt x="624" y="1311"/>
                </a:lnTo>
                <a:lnTo>
                  <a:pt x="650" y="1251"/>
                </a:lnTo>
                <a:lnTo>
                  <a:pt x="679" y="1190"/>
                </a:lnTo>
                <a:lnTo>
                  <a:pt x="712" y="1127"/>
                </a:lnTo>
                <a:lnTo>
                  <a:pt x="747" y="1065"/>
                </a:lnTo>
                <a:lnTo>
                  <a:pt x="786" y="1001"/>
                </a:lnTo>
                <a:lnTo>
                  <a:pt x="827" y="939"/>
                </a:lnTo>
                <a:lnTo>
                  <a:pt x="869" y="876"/>
                </a:lnTo>
                <a:lnTo>
                  <a:pt x="913" y="814"/>
                </a:lnTo>
                <a:lnTo>
                  <a:pt x="959" y="753"/>
                </a:lnTo>
                <a:lnTo>
                  <a:pt x="1005" y="692"/>
                </a:lnTo>
                <a:lnTo>
                  <a:pt x="1052" y="632"/>
                </a:lnTo>
                <a:lnTo>
                  <a:pt x="1013" y="585"/>
                </a:lnTo>
                <a:lnTo>
                  <a:pt x="973" y="539"/>
                </a:lnTo>
                <a:lnTo>
                  <a:pt x="935" y="495"/>
                </a:lnTo>
                <a:lnTo>
                  <a:pt x="896" y="451"/>
                </a:lnTo>
                <a:lnTo>
                  <a:pt x="858" y="411"/>
                </a:lnTo>
                <a:lnTo>
                  <a:pt x="823" y="374"/>
                </a:lnTo>
                <a:lnTo>
                  <a:pt x="788" y="339"/>
                </a:lnTo>
                <a:lnTo>
                  <a:pt x="757" y="307"/>
                </a:lnTo>
                <a:close/>
                <a:moveTo>
                  <a:pt x="1632" y="0"/>
                </a:moveTo>
                <a:lnTo>
                  <a:pt x="1632" y="0"/>
                </a:lnTo>
                <a:lnTo>
                  <a:pt x="1634" y="2"/>
                </a:lnTo>
                <a:lnTo>
                  <a:pt x="1640" y="7"/>
                </a:lnTo>
                <a:lnTo>
                  <a:pt x="1648" y="16"/>
                </a:lnTo>
                <a:lnTo>
                  <a:pt x="1661" y="27"/>
                </a:lnTo>
                <a:lnTo>
                  <a:pt x="1676" y="42"/>
                </a:lnTo>
                <a:lnTo>
                  <a:pt x="1694" y="60"/>
                </a:lnTo>
                <a:lnTo>
                  <a:pt x="1715" y="80"/>
                </a:lnTo>
                <a:lnTo>
                  <a:pt x="1738" y="103"/>
                </a:lnTo>
                <a:lnTo>
                  <a:pt x="1763" y="129"/>
                </a:lnTo>
                <a:lnTo>
                  <a:pt x="1791" y="158"/>
                </a:lnTo>
                <a:lnTo>
                  <a:pt x="1821" y="188"/>
                </a:lnTo>
                <a:lnTo>
                  <a:pt x="1851" y="221"/>
                </a:lnTo>
                <a:lnTo>
                  <a:pt x="1885" y="255"/>
                </a:lnTo>
                <a:lnTo>
                  <a:pt x="1918" y="292"/>
                </a:lnTo>
                <a:lnTo>
                  <a:pt x="1954" y="331"/>
                </a:lnTo>
                <a:lnTo>
                  <a:pt x="1991" y="371"/>
                </a:lnTo>
                <a:lnTo>
                  <a:pt x="2028" y="413"/>
                </a:lnTo>
                <a:lnTo>
                  <a:pt x="2066" y="456"/>
                </a:lnTo>
                <a:lnTo>
                  <a:pt x="2105" y="501"/>
                </a:lnTo>
                <a:lnTo>
                  <a:pt x="2143" y="547"/>
                </a:lnTo>
                <a:lnTo>
                  <a:pt x="2178" y="505"/>
                </a:lnTo>
                <a:lnTo>
                  <a:pt x="2214" y="463"/>
                </a:lnTo>
                <a:lnTo>
                  <a:pt x="2248" y="423"/>
                </a:lnTo>
                <a:lnTo>
                  <a:pt x="2282" y="386"/>
                </a:lnTo>
                <a:lnTo>
                  <a:pt x="2314" y="350"/>
                </a:lnTo>
                <a:lnTo>
                  <a:pt x="2346" y="316"/>
                </a:lnTo>
                <a:lnTo>
                  <a:pt x="2375" y="285"/>
                </a:lnTo>
                <a:lnTo>
                  <a:pt x="2403" y="256"/>
                </a:lnTo>
                <a:lnTo>
                  <a:pt x="2428" y="231"/>
                </a:lnTo>
                <a:lnTo>
                  <a:pt x="2452" y="208"/>
                </a:lnTo>
                <a:lnTo>
                  <a:pt x="2471" y="188"/>
                </a:lnTo>
                <a:lnTo>
                  <a:pt x="2488" y="172"/>
                </a:lnTo>
                <a:lnTo>
                  <a:pt x="2502" y="159"/>
                </a:lnTo>
                <a:lnTo>
                  <a:pt x="2511" y="150"/>
                </a:lnTo>
                <a:lnTo>
                  <a:pt x="2563" y="101"/>
                </a:lnTo>
                <a:lnTo>
                  <a:pt x="2614" y="150"/>
                </a:lnTo>
                <a:lnTo>
                  <a:pt x="2624" y="159"/>
                </a:lnTo>
                <a:lnTo>
                  <a:pt x="2637" y="172"/>
                </a:lnTo>
                <a:lnTo>
                  <a:pt x="2653" y="188"/>
                </a:lnTo>
                <a:lnTo>
                  <a:pt x="2673" y="207"/>
                </a:lnTo>
                <a:lnTo>
                  <a:pt x="2695" y="229"/>
                </a:lnTo>
                <a:lnTo>
                  <a:pt x="2721" y="254"/>
                </a:lnTo>
                <a:lnTo>
                  <a:pt x="2748" y="282"/>
                </a:lnTo>
                <a:lnTo>
                  <a:pt x="2777" y="313"/>
                </a:lnTo>
                <a:lnTo>
                  <a:pt x="2808" y="346"/>
                </a:lnTo>
                <a:lnTo>
                  <a:pt x="2840" y="381"/>
                </a:lnTo>
                <a:lnTo>
                  <a:pt x="2873" y="418"/>
                </a:lnTo>
                <a:lnTo>
                  <a:pt x="2907" y="457"/>
                </a:lnTo>
                <a:lnTo>
                  <a:pt x="2942" y="498"/>
                </a:lnTo>
                <a:lnTo>
                  <a:pt x="2976" y="540"/>
                </a:lnTo>
                <a:lnTo>
                  <a:pt x="3011" y="583"/>
                </a:lnTo>
                <a:lnTo>
                  <a:pt x="3045" y="627"/>
                </a:lnTo>
                <a:lnTo>
                  <a:pt x="3079" y="673"/>
                </a:lnTo>
                <a:lnTo>
                  <a:pt x="3112" y="719"/>
                </a:lnTo>
                <a:lnTo>
                  <a:pt x="3142" y="765"/>
                </a:lnTo>
                <a:lnTo>
                  <a:pt x="3172" y="812"/>
                </a:lnTo>
                <a:lnTo>
                  <a:pt x="3200" y="859"/>
                </a:lnTo>
                <a:lnTo>
                  <a:pt x="3226" y="906"/>
                </a:lnTo>
                <a:lnTo>
                  <a:pt x="3248" y="952"/>
                </a:lnTo>
                <a:lnTo>
                  <a:pt x="3268" y="998"/>
                </a:lnTo>
                <a:lnTo>
                  <a:pt x="3286" y="1044"/>
                </a:lnTo>
                <a:lnTo>
                  <a:pt x="3300" y="1089"/>
                </a:lnTo>
                <a:lnTo>
                  <a:pt x="3310" y="1132"/>
                </a:lnTo>
                <a:lnTo>
                  <a:pt x="3317" y="1175"/>
                </a:lnTo>
                <a:lnTo>
                  <a:pt x="3319" y="1217"/>
                </a:lnTo>
                <a:lnTo>
                  <a:pt x="3316" y="1284"/>
                </a:lnTo>
                <a:lnTo>
                  <a:pt x="3307" y="1349"/>
                </a:lnTo>
                <a:lnTo>
                  <a:pt x="3293" y="1414"/>
                </a:lnTo>
                <a:lnTo>
                  <a:pt x="3272" y="1475"/>
                </a:lnTo>
                <a:lnTo>
                  <a:pt x="3247" y="1534"/>
                </a:lnTo>
                <a:lnTo>
                  <a:pt x="3216" y="1590"/>
                </a:lnTo>
                <a:lnTo>
                  <a:pt x="3182" y="1643"/>
                </a:lnTo>
                <a:lnTo>
                  <a:pt x="3143" y="1693"/>
                </a:lnTo>
                <a:lnTo>
                  <a:pt x="3099" y="1740"/>
                </a:lnTo>
                <a:lnTo>
                  <a:pt x="3053" y="1783"/>
                </a:lnTo>
                <a:lnTo>
                  <a:pt x="3002" y="1822"/>
                </a:lnTo>
                <a:lnTo>
                  <a:pt x="2948" y="1856"/>
                </a:lnTo>
                <a:lnTo>
                  <a:pt x="2891" y="1887"/>
                </a:lnTo>
                <a:lnTo>
                  <a:pt x="2832" y="1912"/>
                </a:lnTo>
                <a:lnTo>
                  <a:pt x="2769" y="1932"/>
                </a:lnTo>
                <a:lnTo>
                  <a:pt x="2704" y="1948"/>
                </a:lnTo>
                <a:lnTo>
                  <a:pt x="2638" y="1957"/>
                </a:lnTo>
                <a:lnTo>
                  <a:pt x="2610" y="2027"/>
                </a:lnTo>
                <a:lnTo>
                  <a:pt x="2575" y="2095"/>
                </a:lnTo>
                <a:lnTo>
                  <a:pt x="2537" y="2160"/>
                </a:lnTo>
                <a:lnTo>
                  <a:pt x="2495" y="2221"/>
                </a:lnTo>
                <a:lnTo>
                  <a:pt x="2447" y="2281"/>
                </a:lnTo>
                <a:lnTo>
                  <a:pt x="2396" y="2335"/>
                </a:lnTo>
                <a:lnTo>
                  <a:pt x="2341" y="2387"/>
                </a:lnTo>
                <a:lnTo>
                  <a:pt x="2283" y="2435"/>
                </a:lnTo>
                <a:lnTo>
                  <a:pt x="2221" y="2478"/>
                </a:lnTo>
                <a:lnTo>
                  <a:pt x="2157" y="2517"/>
                </a:lnTo>
                <a:lnTo>
                  <a:pt x="2088" y="2551"/>
                </a:lnTo>
                <a:lnTo>
                  <a:pt x="2018" y="2582"/>
                </a:lnTo>
                <a:lnTo>
                  <a:pt x="1945" y="2607"/>
                </a:lnTo>
                <a:lnTo>
                  <a:pt x="1870" y="2626"/>
                </a:lnTo>
                <a:lnTo>
                  <a:pt x="1793" y="2641"/>
                </a:lnTo>
                <a:lnTo>
                  <a:pt x="1714" y="2649"/>
                </a:lnTo>
                <a:lnTo>
                  <a:pt x="1632" y="2652"/>
                </a:lnTo>
                <a:lnTo>
                  <a:pt x="1552" y="2649"/>
                </a:lnTo>
                <a:lnTo>
                  <a:pt x="1472" y="2641"/>
                </a:lnTo>
                <a:lnTo>
                  <a:pt x="1394" y="2626"/>
                </a:lnTo>
                <a:lnTo>
                  <a:pt x="1319" y="2606"/>
                </a:lnTo>
                <a:lnTo>
                  <a:pt x="1245" y="2581"/>
                </a:lnTo>
                <a:lnTo>
                  <a:pt x="1175" y="2550"/>
                </a:lnTo>
                <a:lnTo>
                  <a:pt x="1107" y="2516"/>
                </a:lnTo>
                <a:lnTo>
                  <a:pt x="1042" y="2476"/>
                </a:lnTo>
                <a:lnTo>
                  <a:pt x="979" y="2433"/>
                </a:lnTo>
                <a:lnTo>
                  <a:pt x="921" y="2384"/>
                </a:lnTo>
                <a:lnTo>
                  <a:pt x="866" y="2333"/>
                </a:lnTo>
                <a:lnTo>
                  <a:pt x="816" y="2277"/>
                </a:lnTo>
                <a:lnTo>
                  <a:pt x="768" y="2218"/>
                </a:lnTo>
                <a:lnTo>
                  <a:pt x="725" y="2156"/>
                </a:lnTo>
                <a:lnTo>
                  <a:pt x="687" y="2091"/>
                </a:lnTo>
                <a:lnTo>
                  <a:pt x="653" y="2022"/>
                </a:lnTo>
                <a:lnTo>
                  <a:pt x="624" y="1951"/>
                </a:lnTo>
                <a:lnTo>
                  <a:pt x="559" y="1937"/>
                </a:lnTo>
                <a:lnTo>
                  <a:pt x="496" y="1917"/>
                </a:lnTo>
                <a:lnTo>
                  <a:pt x="435" y="1893"/>
                </a:lnTo>
                <a:lnTo>
                  <a:pt x="378" y="1862"/>
                </a:lnTo>
                <a:lnTo>
                  <a:pt x="323" y="1827"/>
                </a:lnTo>
                <a:lnTo>
                  <a:pt x="271" y="1789"/>
                </a:lnTo>
                <a:lnTo>
                  <a:pt x="223" y="1746"/>
                </a:lnTo>
                <a:lnTo>
                  <a:pt x="179" y="1698"/>
                </a:lnTo>
                <a:lnTo>
                  <a:pt x="139" y="1648"/>
                </a:lnTo>
                <a:lnTo>
                  <a:pt x="104" y="1595"/>
                </a:lnTo>
                <a:lnTo>
                  <a:pt x="73" y="1538"/>
                </a:lnTo>
                <a:lnTo>
                  <a:pt x="48" y="1478"/>
                </a:lnTo>
                <a:lnTo>
                  <a:pt x="27" y="1416"/>
                </a:lnTo>
                <a:lnTo>
                  <a:pt x="12" y="1351"/>
                </a:lnTo>
                <a:lnTo>
                  <a:pt x="3" y="1285"/>
                </a:lnTo>
                <a:lnTo>
                  <a:pt x="0" y="1217"/>
                </a:lnTo>
                <a:lnTo>
                  <a:pt x="2" y="1175"/>
                </a:lnTo>
                <a:lnTo>
                  <a:pt x="8" y="1132"/>
                </a:lnTo>
                <a:lnTo>
                  <a:pt x="19" y="1089"/>
                </a:lnTo>
                <a:lnTo>
                  <a:pt x="33" y="1044"/>
                </a:lnTo>
                <a:lnTo>
                  <a:pt x="50" y="998"/>
                </a:lnTo>
                <a:lnTo>
                  <a:pt x="70" y="952"/>
                </a:lnTo>
                <a:lnTo>
                  <a:pt x="94" y="906"/>
                </a:lnTo>
                <a:lnTo>
                  <a:pt x="119" y="859"/>
                </a:lnTo>
                <a:lnTo>
                  <a:pt x="148" y="812"/>
                </a:lnTo>
                <a:lnTo>
                  <a:pt x="177" y="765"/>
                </a:lnTo>
                <a:lnTo>
                  <a:pt x="208" y="719"/>
                </a:lnTo>
                <a:lnTo>
                  <a:pt x="240" y="673"/>
                </a:lnTo>
                <a:lnTo>
                  <a:pt x="274" y="627"/>
                </a:lnTo>
                <a:lnTo>
                  <a:pt x="309" y="583"/>
                </a:lnTo>
                <a:lnTo>
                  <a:pt x="343" y="540"/>
                </a:lnTo>
                <a:lnTo>
                  <a:pt x="378" y="499"/>
                </a:lnTo>
                <a:lnTo>
                  <a:pt x="412" y="457"/>
                </a:lnTo>
                <a:lnTo>
                  <a:pt x="446" y="418"/>
                </a:lnTo>
                <a:lnTo>
                  <a:pt x="480" y="382"/>
                </a:lnTo>
                <a:lnTo>
                  <a:pt x="511" y="347"/>
                </a:lnTo>
                <a:lnTo>
                  <a:pt x="543" y="313"/>
                </a:lnTo>
                <a:lnTo>
                  <a:pt x="571" y="282"/>
                </a:lnTo>
                <a:lnTo>
                  <a:pt x="599" y="254"/>
                </a:lnTo>
                <a:lnTo>
                  <a:pt x="624" y="229"/>
                </a:lnTo>
                <a:lnTo>
                  <a:pt x="647" y="207"/>
                </a:lnTo>
                <a:lnTo>
                  <a:pt x="666" y="188"/>
                </a:lnTo>
                <a:lnTo>
                  <a:pt x="682" y="172"/>
                </a:lnTo>
                <a:lnTo>
                  <a:pt x="695" y="159"/>
                </a:lnTo>
                <a:lnTo>
                  <a:pt x="705" y="150"/>
                </a:lnTo>
                <a:lnTo>
                  <a:pt x="757" y="101"/>
                </a:lnTo>
                <a:lnTo>
                  <a:pt x="808" y="150"/>
                </a:lnTo>
                <a:lnTo>
                  <a:pt x="818" y="159"/>
                </a:lnTo>
                <a:lnTo>
                  <a:pt x="830" y="171"/>
                </a:lnTo>
                <a:lnTo>
                  <a:pt x="845" y="186"/>
                </a:lnTo>
                <a:lnTo>
                  <a:pt x="863" y="204"/>
                </a:lnTo>
                <a:lnTo>
                  <a:pt x="885" y="224"/>
                </a:lnTo>
                <a:lnTo>
                  <a:pt x="908" y="248"/>
                </a:lnTo>
                <a:lnTo>
                  <a:pt x="934" y="274"/>
                </a:lnTo>
                <a:lnTo>
                  <a:pt x="960" y="302"/>
                </a:lnTo>
                <a:lnTo>
                  <a:pt x="990" y="334"/>
                </a:lnTo>
                <a:lnTo>
                  <a:pt x="1020" y="367"/>
                </a:lnTo>
                <a:lnTo>
                  <a:pt x="1051" y="401"/>
                </a:lnTo>
                <a:lnTo>
                  <a:pt x="1083" y="437"/>
                </a:lnTo>
                <a:lnTo>
                  <a:pt x="1116" y="475"/>
                </a:lnTo>
                <a:lnTo>
                  <a:pt x="1150" y="515"/>
                </a:lnTo>
                <a:lnTo>
                  <a:pt x="1188" y="469"/>
                </a:lnTo>
                <a:lnTo>
                  <a:pt x="1227" y="425"/>
                </a:lnTo>
                <a:lnTo>
                  <a:pt x="1266" y="382"/>
                </a:lnTo>
                <a:lnTo>
                  <a:pt x="1302" y="341"/>
                </a:lnTo>
                <a:lnTo>
                  <a:pt x="1339" y="301"/>
                </a:lnTo>
                <a:lnTo>
                  <a:pt x="1374" y="263"/>
                </a:lnTo>
                <a:lnTo>
                  <a:pt x="1407" y="227"/>
                </a:lnTo>
                <a:lnTo>
                  <a:pt x="1440" y="194"/>
                </a:lnTo>
                <a:lnTo>
                  <a:pt x="1470" y="163"/>
                </a:lnTo>
                <a:lnTo>
                  <a:pt x="1499" y="133"/>
                </a:lnTo>
                <a:lnTo>
                  <a:pt x="1524" y="106"/>
                </a:lnTo>
                <a:lnTo>
                  <a:pt x="1549" y="83"/>
                </a:lnTo>
                <a:lnTo>
                  <a:pt x="1569" y="62"/>
                </a:lnTo>
                <a:lnTo>
                  <a:pt x="1588" y="43"/>
                </a:lnTo>
                <a:lnTo>
                  <a:pt x="1604" y="28"/>
                </a:lnTo>
                <a:lnTo>
                  <a:pt x="1616" y="16"/>
                </a:lnTo>
                <a:lnTo>
                  <a:pt x="1625" y="8"/>
                </a:lnTo>
                <a:lnTo>
                  <a:pt x="1631" y="2"/>
                </a:lnTo>
                <a:lnTo>
                  <a:pt x="163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83" name="Group 282"/>
          <p:cNvGrpSpPr/>
          <p:nvPr/>
        </p:nvGrpSpPr>
        <p:grpSpPr>
          <a:xfrm>
            <a:off x="8232465" y="4254500"/>
            <a:ext cx="395288" cy="490538"/>
            <a:chOff x="8170863" y="4254500"/>
            <a:chExt cx="395288" cy="490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3" name="Freeform 240"/>
            <p:cNvSpPr>
              <a:spLocks noEditPoints="1"/>
            </p:cNvSpPr>
            <p:nvPr/>
          </p:nvSpPr>
          <p:spPr bwMode="auto">
            <a:xfrm>
              <a:off x="8170863" y="4254500"/>
              <a:ext cx="395288" cy="490538"/>
            </a:xfrm>
            <a:custGeom>
              <a:avLst/>
              <a:gdLst>
                <a:gd name="T0" fmla="*/ 800 w 2737"/>
                <a:gd name="T1" fmla="*/ 248 h 3394"/>
                <a:gd name="T2" fmla="*/ 739 w 2737"/>
                <a:gd name="T3" fmla="*/ 482 h 3394"/>
                <a:gd name="T4" fmla="*/ 722 w 2737"/>
                <a:gd name="T5" fmla="*/ 799 h 3394"/>
                <a:gd name="T6" fmla="*/ 444 w 2737"/>
                <a:gd name="T7" fmla="*/ 1139 h 3394"/>
                <a:gd name="T8" fmla="*/ 253 w 2737"/>
                <a:gd name="T9" fmla="*/ 1407 h 3394"/>
                <a:gd name="T10" fmla="*/ 302 w 2737"/>
                <a:gd name="T11" fmla="*/ 1596 h 3394"/>
                <a:gd name="T12" fmla="*/ 645 w 2737"/>
                <a:gd name="T13" fmla="*/ 1722 h 3394"/>
                <a:gd name="T14" fmla="*/ 1009 w 2737"/>
                <a:gd name="T15" fmla="*/ 1889 h 3394"/>
                <a:gd name="T16" fmla="*/ 1164 w 2737"/>
                <a:gd name="T17" fmla="*/ 2087 h 3394"/>
                <a:gd name="T18" fmla="*/ 898 w 2737"/>
                <a:gd name="T19" fmla="*/ 2368 h 3394"/>
                <a:gd name="T20" fmla="*/ 1088 w 2737"/>
                <a:gd name="T21" fmla="*/ 2625 h 3394"/>
                <a:gd name="T22" fmla="*/ 1229 w 2737"/>
                <a:gd name="T23" fmla="*/ 2477 h 3394"/>
                <a:gd name="T24" fmla="*/ 1537 w 2737"/>
                <a:gd name="T25" fmla="*/ 2239 h 3394"/>
                <a:gd name="T26" fmla="*/ 1986 w 2737"/>
                <a:gd name="T27" fmla="*/ 2057 h 3394"/>
                <a:gd name="T28" fmla="*/ 2265 w 2737"/>
                <a:gd name="T29" fmla="*/ 2075 h 3394"/>
                <a:gd name="T30" fmla="*/ 2484 w 2737"/>
                <a:gd name="T31" fmla="*/ 1756 h 3394"/>
                <a:gd name="T32" fmla="*/ 2409 w 2737"/>
                <a:gd name="T33" fmla="*/ 1402 h 3394"/>
                <a:gd name="T34" fmla="*/ 2162 w 2737"/>
                <a:gd name="T35" fmla="*/ 1408 h 3394"/>
                <a:gd name="T36" fmla="*/ 1880 w 2737"/>
                <a:gd name="T37" fmla="*/ 1504 h 3394"/>
                <a:gd name="T38" fmla="*/ 1741 w 2737"/>
                <a:gd name="T39" fmla="*/ 1565 h 3394"/>
                <a:gd name="T40" fmla="*/ 1636 w 2737"/>
                <a:gd name="T41" fmla="*/ 1615 h 3394"/>
                <a:gd name="T42" fmla="*/ 1404 w 2737"/>
                <a:gd name="T43" fmla="*/ 1640 h 3394"/>
                <a:gd name="T44" fmla="*/ 1164 w 2737"/>
                <a:gd name="T45" fmla="*/ 1447 h 3394"/>
                <a:gd name="T46" fmla="*/ 1117 w 2737"/>
                <a:gd name="T47" fmla="*/ 1028 h 3394"/>
                <a:gd name="T48" fmla="*/ 1287 w 2737"/>
                <a:gd name="T49" fmla="*/ 709 h 3394"/>
                <a:gd name="T50" fmla="*/ 1459 w 2737"/>
                <a:gd name="T51" fmla="*/ 644 h 3394"/>
                <a:gd name="T52" fmla="*/ 1652 w 2737"/>
                <a:gd name="T53" fmla="*/ 763 h 3394"/>
                <a:gd name="T54" fmla="*/ 1841 w 2737"/>
                <a:gd name="T55" fmla="*/ 869 h 3394"/>
                <a:gd name="T56" fmla="*/ 1943 w 2737"/>
                <a:gd name="T57" fmla="*/ 779 h 3394"/>
                <a:gd name="T58" fmla="*/ 1929 w 2737"/>
                <a:gd name="T59" fmla="*/ 518 h 3394"/>
                <a:gd name="T60" fmla="*/ 2016 w 2737"/>
                <a:gd name="T61" fmla="*/ 307 h 3394"/>
                <a:gd name="T62" fmla="*/ 1458 w 2737"/>
                <a:gd name="T63" fmla="*/ 113 h 3394"/>
                <a:gd name="T64" fmla="*/ 1818 w 2737"/>
                <a:gd name="T65" fmla="*/ 78 h 3394"/>
                <a:gd name="T66" fmla="*/ 2396 w 2737"/>
                <a:gd name="T67" fmla="*/ 471 h 3394"/>
                <a:gd name="T68" fmla="*/ 2710 w 2737"/>
                <a:gd name="T69" fmla="*/ 1106 h 3394"/>
                <a:gd name="T70" fmla="*/ 2698 w 2737"/>
                <a:gd name="T71" fmla="*/ 1763 h 3394"/>
                <a:gd name="T72" fmla="*/ 2608 w 2737"/>
                <a:gd name="T73" fmla="*/ 2348 h 3394"/>
                <a:gd name="T74" fmla="*/ 2493 w 2737"/>
                <a:gd name="T75" fmla="*/ 2624 h 3394"/>
                <a:gd name="T76" fmla="*/ 2441 w 2737"/>
                <a:gd name="T77" fmla="*/ 2504 h 3394"/>
                <a:gd name="T78" fmla="*/ 2419 w 2737"/>
                <a:gd name="T79" fmla="*/ 2271 h 3394"/>
                <a:gd name="T80" fmla="*/ 2362 w 2737"/>
                <a:gd name="T81" fmla="*/ 2613 h 3394"/>
                <a:gd name="T82" fmla="*/ 2255 w 2737"/>
                <a:gd name="T83" fmla="*/ 3077 h 3394"/>
                <a:gd name="T84" fmla="*/ 2164 w 2737"/>
                <a:gd name="T85" fmla="*/ 3167 h 3394"/>
                <a:gd name="T86" fmla="*/ 2100 w 2737"/>
                <a:gd name="T87" fmla="*/ 3038 h 3394"/>
                <a:gd name="T88" fmla="*/ 2065 w 2737"/>
                <a:gd name="T89" fmla="*/ 2882 h 3394"/>
                <a:gd name="T90" fmla="*/ 2032 w 2737"/>
                <a:gd name="T91" fmla="*/ 2636 h 3394"/>
                <a:gd name="T92" fmla="*/ 1457 w 2737"/>
                <a:gd name="T93" fmla="*/ 2765 h 3394"/>
                <a:gd name="T94" fmla="*/ 777 w 2737"/>
                <a:gd name="T95" fmla="*/ 2632 h 3394"/>
                <a:gd name="T96" fmla="*/ 627 w 2737"/>
                <a:gd name="T97" fmla="*/ 3277 h 3394"/>
                <a:gd name="T98" fmla="*/ 592 w 2737"/>
                <a:gd name="T99" fmla="*/ 3367 h 3394"/>
                <a:gd name="T100" fmla="*/ 531 w 2737"/>
                <a:gd name="T101" fmla="*/ 3377 h 3394"/>
                <a:gd name="T102" fmla="*/ 454 w 2737"/>
                <a:gd name="T103" fmla="*/ 3129 h 3394"/>
                <a:gd name="T104" fmla="*/ 407 w 2737"/>
                <a:gd name="T105" fmla="*/ 2813 h 3394"/>
                <a:gd name="T106" fmla="*/ 376 w 2737"/>
                <a:gd name="T107" fmla="*/ 2758 h 3394"/>
                <a:gd name="T108" fmla="*/ 280 w 2737"/>
                <a:gd name="T109" fmla="*/ 2736 h 3394"/>
                <a:gd name="T110" fmla="*/ 169 w 2737"/>
                <a:gd name="T111" fmla="*/ 2929 h 3394"/>
                <a:gd name="T112" fmla="*/ 83 w 2737"/>
                <a:gd name="T113" fmla="*/ 2957 h 3394"/>
                <a:gd name="T114" fmla="*/ 30 w 2737"/>
                <a:gd name="T115" fmla="*/ 2700 h 3394"/>
                <a:gd name="T116" fmla="*/ 3 w 2737"/>
                <a:gd name="T117" fmla="*/ 1290 h 3394"/>
                <a:gd name="T118" fmla="*/ 234 w 2737"/>
                <a:gd name="T119" fmla="*/ 612 h 3394"/>
                <a:gd name="T120" fmla="*/ 756 w 2737"/>
                <a:gd name="T121" fmla="*/ 148 h 3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37" h="3394">
                  <a:moveTo>
                    <a:pt x="1369" y="110"/>
                  </a:moveTo>
                  <a:lnTo>
                    <a:pt x="1281" y="113"/>
                  </a:lnTo>
                  <a:lnTo>
                    <a:pt x="1196" y="122"/>
                  </a:lnTo>
                  <a:lnTo>
                    <a:pt x="1112" y="136"/>
                  </a:lnTo>
                  <a:lnTo>
                    <a:pt x="1031" y="157"/>
                  </a:lnTo>
                  <a:lnTo>
                    <a:pt x="951" y="182"/>
                  </a:lnTo>
                  <a:lnTo>
                    <a:pt x="874" y="212"/>
                  </a:lnTo>
                  <a:lnTo>
                    <a:pt x="800" y="248"/>
                  </a:lnTo>
                  <a:lnTo>
                    <a:pt x="727" y="288"/>
                  </a:lnTo>
                  <a:lnTo>
                    <a:pt x="658" y="332"/>
                  </a:lnTo>
                  <a:lnTo>
                    <a:pt x="672" y="350"/>
                  </a:lnTo>
                  <a:lnTo>
                    <a:pt x="686" y="371"/>
                  </a:lnTo>
                  <a:lnTo>
                    <a:pt x="700" y="394"/>
                  </a:lnTo>
                  <a:lnTo>
                    <a:pt x="714" y="420"/>
                  </a:lnTo>
                  <a:lnTo>
                    <a:pt x="727" y="449"/>
                  </a:lnTo>
                  <a:lnTo>
                    <a:pt x="739" y="482"/>
                  </a:lnTo>
                  <a:lnTo>
                    <a:pt x="750" y="515"/>
                  </a:lnTo>
                  <a:lnTo>
                    <a:pt x="757" y="551"/>
                  </a:lnTo>
                  <a:lnTo>
                    <a:pt x="763" y="588"/>
                  </a:lnTo>
                  <a:lnTo>
                    <a:pt x="764" y="628"/>
                  </a:lnTo>
                  <a:lnTo>
                    <a:pt x="760" y="669"/>
                  </a:lnTo>
                  <a:lnTo>
                    <a:pt x="753" y="711"/>
                  </a:lnTo>
                  <a:lnTo>
                    <a:pt x="740" y="755"/>
                  </a:lnTo>
                  <a:lnTo>
                    <a:pt x="722" y="799"/>
                  </a:lnTo>
                  <a:lnTo>
                    <a:pt x="698" y="846"/>
                  </a:lnTo>
                  <a:lnTo>
                    <a:pt x="666" y="892"/>
                  </a:lnTo>
                  <a:lnTo>
                    <a:pt x="626" y="939"/>
                  </a:lnTo>
                  <a:lnTo>
                    <a:pt x="588" y="981"/>
                  </a:lnTo>
                  <a:lnTo>
                    <a:pt x="551" y="1022"/>
                  </a:lnTo>
                  <a:lnTo>
                    <a:pt x="514" y="1062"/>
                  </a:lnTo>
                  <a:lnTo>
                    <a:pt x="478" y="1102"/>
                  </a:lnTo>
                  <a:lnTo>
                    <a:pt x="444" y="1139"/>
                  </a:lnTo>
                  <a:lnTo>
                    <a:pt x="412" y="1177"/>
                  </a:lnTo>
                  <a:lnTo>
                    <a:pt x="381" y="1213"/>
                  </a:lnTo>
                  <a:lnTo>
                    <a:pt x="354" y="1248"/>
                  </a:lnTo>
                  <a:lnTo>
                    <a:pt x="327" y="1283"/>
                  </a:lnTo>
                  <a:lnTo>
                    <a:pt x="304" y="1315"/>
                  </a:lnTo>
                  <a:lnTo>
                    <a:pt x="284" y="1347"/>
                  </a:lnTo>
                  <a:lnTo>
                    <a:pt x="267" y="1377"/>
                  </a:lnTo>
                  <a:lnTo>
                    <a:pt x="253" y="1407"/>
                  </a:lnTo>
                  <a:lnTo>
                    <a:pt x="244" y="1436"/>
                  </a:lnTo>
                  <a:lnTo>
                    <a:pt x="238" y="1462"/>
                  </a:lnTo>
                  <a:lnTo>
                    <a:pt x="236" y="1487"/>
                  </a:lnTo>
                  <a:lnTo>
                    <a:pt x="240" y="1512"/>
                  </a:lnTo>
                  <a:lnTo>
                    <a:pt x="247" y="1535"/>
                  </a:lnTo>
                  <a:lnTo>
                    <a:pt x="260" y="1557"/>
                  </a:lnTo>
                  <a:lnTo>
                    <a:pt x="278" y="1577"/>
                  </a:lnTo>
                  <a:lnTo>
                    <a:pt x="302" y="1596"/>
                  </a:lnTo>
                  <a:lnTo>
                    <a:pt x="331" y="1613"/>
                  </a:lnTo>
                  <a:lnTo>
                    <a:pt x="367" y="1629"/>
                  </a:lnTo>
                  <a:lnTo>
                    <a:pt x="409" y="1643"/>
                  </a:lnTo>
                  <a:lnTo>
                    <a:pt x="454" y="1657"/>
                  </a:lnTo>
                  <a:lnTo>
                    <a:pt x="500" y="1672"/>
                  </a:lnTo>
                  <a:lnTo>
                    <a:pt x="547" y="1688"/>
                  </a:lnTo>
                  <a:lnTo>
                    <a:pt x="596" y="1705"/>
                  </a:lnTo>
                  <a:lnTo>
                    <a:pt x="645" y="1722"/>
                  </a:lnTo>
                  <a:lnTo>
                    <a:pt x="694" y="1740"/>
                  </a:lnTo>
                  <a:lnTo>
                    <a:pt x="743" y="1760"/>
                  </a:lnTo>
                  <a:lnTo>
                    <a:pt x="792" y="1779"/>
                  </a:lnTo>
                  <a:lnTo>
                    <a:pt x="839" y="1799"/>
                  </a:lnTo>
                  <a:lnTo>
                    <a:pt x="885" y="1821"/>
                  </a:lnTo>
                  <a:lnTo>
                    <a:pt x="929" y="1843"/>
                  </a:lnTo>
                  <a:lnTo>
                    <a:pt x="970" y="1865"/>
                  </a:lnTo>
                  <a:lnTo>
                    <a:pt x="1009" y="1889"/>
                  </a:lnTo>
                  <a:lnTo>
                    <a:pt x="1044" y="1911"/>
                  </a:lnTo>
                  <a:lnTo>
                    <a:pt x="1075" y="1936"/>
                  </a:lnTo>
                  <a:lnTo>
                    <a:pt x="1102" y="1960"/>
                  </a:lnTo>
                  <a:lnTo>
                    <a:pt x="1126" y="1985"/>
                  </a:lnTo>
                  <a:lnTo>
                    <a:pt x="1144" y="2011"/>
                  </a:lnTo>
                  <a:lnTo>
                    <a:pt x="1156" y="2035"/>
                  </a:lnTo>
                  <a:lnTo>
                    <a:pt x="1163" y="2061"/>
                  </a:lnTo>
                  <a:lnTo>
                    <a:pt x="1164" y="2087"/>
                  </a:lnTo>
                  <a:lnTo>
                    <a:pt x="1158" y="2113"/>
                  </a:lnTo>
                  <a:lnTo>
                    <a:pt x="1145" y="2140"/>
                  </a:lnTo>
                  <a:lnTo>
                    <a:pt x="1124" y="2166"/>
                  </a:lnTo>
                  <a:lnTo>
                    <a:pt x="1096" y="2191"/>
                  </a:lnTo>
                  <a:lnTo>
                    <a:pt x="1040" y="2239"/>
                  </a:lnTo>
                  <a:lnTo>
                    <a:pt x="987" y="2284"/>
                  </a:lnTo>
                  <a:lnTo>
                    <a:pt x="940" y="2327"/>
                  </a:lnTo>
                  <a:lnTo>
                    <a:pt x="898" y="2368"/>
                  </a:lnTo>
                  <a:lnTo>
                    <a:pt x="860" y="2407"/>
                  </a:lnTo>
                  <a:lnTo>
                    <a:pt x="825" y="2443"/>
                  </a:lnTo>
                  <a:lnTo>
                    <a:pt x="796" y="2476"/>
                  </a:lnTo>
                  <a:lnTo>
                    <a:pt x="770" y="2506"/>
                  </a:lnTo>
                  <a:lnTo>
                    <a:pt x="846" y="2543"/>
                  </a:lnTo>
                  <a:lnTo>
                    <a:pt x="923" y="2576"/>
                  </a:lnTo>
                  <a:lnTo>
                    <a:pt x="1005" y="2604"/>
                  </a:lnTo>
                  <a:lnTo>
                    <a:pt x="1088" y="2625"/>
                  </a:lnTo>
                  <a:lnTo>
                    <a:pt x="1174" y="2643"/>
                  </a:lnTo>
                  <a:lnTo>
                    <a:pt x="1166" y="2623"/>
                  </a:lnTo>
                  <a:lnTo>
                    <a:pt x="1165" y="2603"/>
                  </a:lnTo>
                  <a:lnTo>
                    <a:pt x="1168" y="2581"/>
                  </a:lnTo>
                  <a:lnTo>
                    <a:pt x="1177" y="2556"/>
                  </a:lnTo>
                  <a:lnTo>
                    <a:pt x="1190" y="2532"/>
                  </a:lnTo>
                  <a:lnTo>
                    <a:pt x="1208" y="2505"/>
                  </a:lnTo>
                  <a:lnTo>
                    <a:pt x="1229" y="2477"/>
                  </a:lnTo>
                  <a:lnTo>
                    <a:pt x="1256" y="2448"/>
                  </a:lnTo>
                  <a:lnTo>
                    <a:pt x="1286" y="2418"/>
                  </a:lnTo>
                  <a:lnTo>
                    <a:pt x="1320" y="2388"/>
                  </a:lnTo>
                  <a:lnTo>
                    <a:pt x="1357" y="2358"/>
                  </a:lnTo>
                  <a:lnTo>
                    <a:pt x="1397" y="2327"/>
                  </a:lnTo>
                  <a:lnTo>
                    <a:pt x="1441" y="2297"/>
                  </a:lnTo>
                  <a:lnTo>
                    <a:pt x="1488" y="2268"/>
                  </a:lnTo>
                  <a:lnTo>
                    <a:pt x="1537" y="2239"/>
                  </a:lnTo>
                  <a:lnTo>
                    <a:pt x="1589" y="2210"/>
                  </a:lnTo>
                  <a:lnTo>
                    <a:pt x="1643" y="2183"/>
                  </a:lnTo>
                  <a:lnTo>
                    <a:pt x="1700" y="2156"/>
                  </a:lnTo>
                  <a:lnTo>
                    <a:pt x="1757" y="2131"/>
                  </a:lnTo>
                  <a:lnTo>
                    <a:pt x="1818" y="2107"/>
                  </a:lnTo>
                  <a:lnTo>
                    <a:pt x="1879" y="2086"/>
                  </a:lnTo>
                  <a:lnTo>
                    <a:pt x="1934" y="2070"/>
                  </a:lnTo>
                  <a:lnTo>
                    <a:pt x="1986" y="2057"/>
                  </a:lnTo>
                  <a:lnTo>
                    <a:pt x="2034" y="2047"/>
                  </a:lnTo>
                  <a:lnTo>
                    <a:pt x="2078" y="2042"/>
                  </a:lnTo>
                  <a:lnTo>
                    <a:pt x="2118" y="2040"/>
                  </a:lnTo>
                  <a:lnTo>
                    <a:pt x="2156" y="2041"/>
                  </a:lnTo>
                  <a:lnTo>
                    <a:pt x="2189" y="2045"/>
                  </a:lnTo>
                  <a:lnTo>
                    <a:pt x="2217" y="2053"/>
                  </a:lnTo>
                  <a:lnTo>
                    <a:pt x="2243" y="2062"/>
                  </a:lnTo>
                  <a:lnTo>
                    <a:pt x="2265" y="2075"/>
                  </a:lnTo>
                  <a:lnTo>
                    <a:pt x="2284" y="2090"/>
                  </a:lnTo>
                  <a:lnTo>
                    <a:pt x="2297" y="2106"/>
                  </a:lnTo>
                  <a:lnTo>
                    <a:pt x="2308" y="2126"/>
                  </a:lnTo>
                  <a:lnTo>
                    <a:pt x="2345" y="2060"/>
                  </a:lnTo>
                  <a:lnTo>
                    <a:pt x="2381" y="1991"/>
                  </a:lnTo>
                  <a:lnTo>
                    <a:pt x="2418" y="1917"/>
                  </a:lnTo>
                  <a:lnTo>
                    <a:pt x="2452" y="1838"/>
                  </a:lnTo>
                  <a:lnTo>
                    <a:pt x="2484" y="1756"/>
                  </a:lnTo>
                  <a:lnTo>
                    <a:pt x="2512" y="1670"/>
                  </a:lnTo>
                  <a:lnTo>
                    <a:pt x="2539" y="1581"/>
                  </a:lnTo>
                  <a:lnTo>
                    <a:pt x="2561" y="1488"/>
                  </a:lnTo>
                  <a:lnTo>
                    <a:pt x="2534" y="1469"/>
                  </a:lnTo>
                  <a:lnTo>
                    <a:pt x="2506" y="1451"/>
                  </a:lnTo>
                  <a:lnTo>
                    <a:pt x="2476" y="1433"/>
                  </a:lnTo>
                  <a:lnTo>
                    <a:pt x="2444" y="1417"/>
                  </a:lnTo>
                  <a:lnTo>
                    <a:pt x="2409" y="1402"/>
                  </a:lnTo>
                  <a:lnTo>
                    <a:pt x="2370" y="1390"/>
                  </a:lnTo>
                  <a:lnTo>
                    <a:pt x="2348" y="1385"/>
                  </a:lnTo>
                  <a:lnTo>
                    <a:pt x="2323" y="1383"/>
                  </a:lnTo>
                  <a:lnTo>
                    <a:pt x="2295" y="1384"/>
                  </a:lnTo>
                  <a:lnTo>
                    <a:pt x="2264" y="1387"/>
                  </a:lnTo>
                  <a:lnTo>
                    <a:pt x="2231" y="1393"/>
                  </a:lnTo>
                  <a:lnTo>
                    <a:pt x="2197" y="1399"/>
                  </a:lnTo>
                  <a:lnTo>
                    <a:pt x="2162" y="1408"/>
                  </a:lnTo>
                  <a:lnTo>
                    <a:pt x="2126" y="1417"/>
                  </a:lnTo>
                  <a:lnTo>
                    <a:pt x="2089" y="1428"/>
                  </a:lnTo>
                  <a:lnTo>
                    <a:pt x="2051" y="1440"/>
                  </a:lnTo>
                  <a:lnTo>
                    <a:pt x="2015" y="1453"/>
                  </a:lnTo>
                  <a:lnTo>
                    <a:pt x="1979" y="1466"/>
                  </a:lnTo>
                  <a:lnTo>
                    <a:pt x="1945" y="1479"/>
                  </a:lnTo>
                  <a:lnTo>
                    <a:pt x="1911" y="1492"/>
                  </a:lnTo>
                  <a:lnTo>
                    <a:pt x="1880" y="1504"/>
                  </a:lnTo>
                  <a:lnTo>
                    <a:pt x="1850" y="1516"/>
                  </a:lnTo>
                  <a:lnTo>
                    <a:pt x="1823" y="1528"/>
                  </a:lnTo>
                  <a:lnTo>
                    <a:pt x="1800" y="1538"/>
                  </a:lnTo>
                  <a:lnTo>
                    <a:pt x="1780" y="1546"/>
                  </a:lnTo>
                  <a:lnTo>
                    <a:pt x="1764" y="1554"/>
                  </a:lnTo>
                  <a:lnTo>
                    <a:pt x="1751" y="1559"/>
                  </a:lnTo>
                  <a:lnTo>
                    <a:pt x="1744" y="1563"/>
                  </a:lnTo>
                  <a:lnTo>
                    <a:pt x="1741" y="1565"/>
                  </a:lnTo>
                  <a:lnTo>
                    <a:pt x="1739" y="1566"/>
                  </a:lnTo>
                  <a:lnTo>
                    <a:pt x="1734" y="1569"/>
                  </a:lnTo>
                  <a:lnTo>
                    <a:pt x="1724" y="1574"/>
                  </a:lnTo>
                  <a:lnTo>
                    <a:pt x="1713" y="1581"/>
                  </a:lnTo>
                  <a:lnTo>
                    <a:pt x="1697" y="1588"/>
                  </a:lnTo>
                  <a:lnTo>
                    <a:pt x="1680" y="1597"/>
                  </a:lnTo>
                  <a:lnTo>
                    <a:pt x="1659" y="1606"/>
                  </a:lnTo>
                  <a:lnTo>
                    <a:pt x="1636" y="1615"/>
                  </a:lnTo>
                  <a:lnTo>
                    <a:pt x="1611" y="1623"/>
                  </a:lnTo>
                  <a:lnTo>
                    <a:pt x="1585" y="1632"/>
                  </a:lnTo>
                  <a:lnTo>
                    <a:pt x="1557" y="1638"/>
                  </a:lnTo>
                  <a:lnTo>
                    <a:pt x="1528" y="1642"/>
                  </a:lnTo>
                  <a:lnTo>
                    <a:pt x="1499" y="1646"/>
                  </a:lnTo>
                  <a:lnTo>
                    <a:pt x="1467" y="1647"/>
                  </a:lnTo>
                  <a:lnTo>
                    <a:pt x="1436" y="1644"/>
                  </a:lnTo>
                  <a:lnTo>
                    <a:pt x="1404" y="1640"/>
                  </a:lnTo>
                  <a:lnTo>
                    <a:pt x="1372" y="1632"/>
                  </a:lnTo>
                  <a:lnTo>
                    <a:pt x="1340" y="1620"/>
                  </a:lnTo>
                  <a:lnTo>
                    <a:pt x="1308" y="1604"/>
                  </a:lnTo>
                  <a:lnTo>
                    <a:pt x="1277" y="1583"/>
                  </a:lnTo>
                  <a:lnTo>
                    <a:pt x="1247" y="1557"/>
                  </a:lnTo>
                  <a:lnTo>
                    <a:pt x="1218" y="1527"/>
                  </a:lnTo>
                  <a:lnTo>
                    <a:pt x="1191" y="1490"/>
                  </a:lnTo>
                  <a:lnTo>
                    <a:pt x="1164" y="1447"/>
                  </a:lnTo>
                  <a:lnTo>
                    <a:pt x="1139" y="1396"/>
                  </a:lnTo>
                  <a:lnTo>
                    <a:pt x="1119" y="1342"/>
                  </a:lnTo>
                  <a:lnTo>
                    <a:pt x="1107" y="1289"/>
                  </a:lnTo>
                  <a:lnTo>
                    <a:pt x="1099" y="1235"/>
                  </a:lnTo>
                  <a:lnTo>
                    <a:pt x="1097" y="1183"/>
                  </a:lnTo>
                  <a:lnTo>
                    <a:pt x="1099" y="1130"/>
                  </a:lnTo>
                  <a:lnTo>
                    <a:pt x="1107" y="1078"/>
                  </a:lnTo>
                  <a:lnTo>
                    <a:pt x="1117" y="1028"/>
                  </a:lnTo>
                  <a:lnTo>
                    <a:pt x="1131" y="979"/>
                  </a:lnTo>
                  <a:lnTo>
                    <a:pt x="1147" y="932"/>
                  </a:lnTo>
                  <a:lnTo>
                    <a:pt x="1167" y="888"/>
                  </a:lnTo>
                  <a:lnTo>
                    <a:pt x="1189" y="846"/>
                  </a:lnTo>
                  <a:lnTo>
                    <a:pt x="1211" y="806"/>
                  </a:lnTo>
                  <a:lnTo>
                    <a:pt x="1235" y="770"/>
                  </a:lnTo>
                  <a:lnTo>
                    <a:pt x="1261" y="737"/>
                  </a:lnTo>
                  <a:lnTo>
                    <a:pt x="1287" y="709"/>
                  </a:lnTo>
                  <a:lnTo>
                    <a:pt x="1311" y="684"/>
                  </a:lnTo>
                  <a:lnTo>
                    <a:pt x="1336" y="664"/>
                  </a:lnTo>
                  <a:lnTo>
                    <a:pt x="1360" y="649"/>
                  </a:lnTo>
                  <a:lnTo>
                    <a:pt x="1382" y="638"/>
                  </a:lnTo>
                  <a:lnTo>
                    <a:pt x="1403" y="633"/>
                  </a:lnTo>
                  <a:lnTo>
                    <a:pt x="1420" y="633"/>
                  </a:lnTo>
                  <a:lnTo>
                    <a:pt x="1439" y="637"/>
                  </a:lnTo>
                  <a:lnTo>
                    <a:pt x="1459" y="644"/>
                  </a:lnTo>
                  <a:lnTo>
                    <a:pt x="1480" y="653"/>
                  </a:lnTo>
                  <a:lnTo>
                    <a:pt x="1503" y="665"/>
                  </a:lnTo>
                  <a:lnTo>
                    <a:pt x="1526" y="679"/>
                  </a:lnTo>
                  <a:lnTo>
                    <a:pt x="1551" y="694"/>
                  </a:lnTo>
                  <a:lnTo>
                    <a:pt x="1575" y="710"/>
                  </a:lnTo>
                  <a:lnTo>
                    <a:pt x="1601" y="727"/>
                  </a:lnTo>
                  <a:lnTo>
                    <a:pt x="1626" y="744"/>
                  </a:lnTo>
                  <a:lnTo>
                    <a:pt x="1652" y="763"/>
                  </a:lnTo>
                  <a:lnTo>
                    <a:pt x="1677" y="781"/>
                  </a:lnTo>
                  <a:lnTo>
                    <a:pt x="1703" y="798"/>
                  </a:lnTo>
                  <a:lnTo>
                    <a:pt x="1729" y="814"/>
                  </a:lnTo>
                  <a:lnTo>
                    <a:pt x="1752" y="829"/>
                  </a:lnTo>
                  <a:lnTo>
                    <a:pt x="1777" y="842"/>
                  </a:lnTo>
                  <a:lnTo>
                    <a:pt x="1799" y="854"/>
                  </a:lnTo>
                  <a:lnTo>
                    <a:pt x="1821" y="863"/>
                  </a:lnTo>
                  <a:lnTo>
                    <a:pt x="1841" y="869"/>
                  </a:lnTo>
                  <a:lnTo>
                    <a:pt x="1861" y="872"/>
                  </a:lnTo>
                  <a:lnTo>
                    <a:pt x="1879" y="872"/>
                  </a:lnTo>
                  <a:lnTo>
                    <a:pt x="1895" y="868"/>
                  </a:lnTo>
                  <a:lnTo>
                    <a:pt x="1909" y="861"/>
                  </a:lnTo>
                  <a:lnTo>
                    <a:pt x="1920" y="848"/>
                  </a:lnTo>
                  <a:lnTo>
                    <a:pt x="1931" y="830"/>
                  </a:lnTo>
                  <a:lnTo>
                    <a:pt x="1938" y="808"/>
                  </a:lnTo>
                  <a:lnTo>
                    <a:pt x="1943" y="779"/>
                  </a:lnTo>
                  <a:lnTo>
                    <a:pt x="1945" y="749"/>
                  </a:lnTo>
                  <a:lnTo>
                    <a:pt x="1945" y="716"/>
                  </a:lnTo>
                  <a:lnTo>
                    <a:pt x="1943" y="684"/>
                  </a:lnTo>
                  <a:lnTo>
                    <a:pt x="1939" y="652"/>
                  </a:lnTo>
                  <a:lnTo>
                    <a:pt x="1936" y="618"/>
                  </a:lnTo>
                  <a:lnTo>
                    <a:pt x="1933" y="584"/>
                  </a:lnTo>
                  <a:lnTo>
                    <a:pt x="1931" y="551"/>
                  </a:lnTo>
                  <a:lnTo>
                    <a:pt x="1929" y="518"/>
                  </a:lnTo>
                  <a:lnTo>
                    <a:pt x="1930" y="485"/>
                  </a:lnTo>
                  <a:lnTo>
                    <a:pt x="1933" y="454"/>
                  </a:lnTo>
                  <a:lnTo>
                    <a:pt x="1938" y="422"/>
                  </a:lnTo>
                  <a:lnTo>
                    <a:pt x="1948" y="393"/>
                  </a:lnTo>
                  <a:lnTo>
                    <a:pt x="1962" y="365"/>
                  </a:lnTo>
                  <a:lnTo>
                    <a:pt x="1980" y="338"/>
                  </a:lnTo>
                  <a:lnTo>
                    <a:pt x="2004" y="315"/>
                  </a:lnTo>
                  <a:lnTo>
                    <a:pt x="2016" y="307"/>
                  </a:lnTo>
                  <a:lnTo>
                    <a:pt x="2028" y="301"/>
                  </a:lnTo>
                  <a:lnTo>
                    <a:pt x="1954" y="258"/>
                  </a:lnTo>
                  <a:lnTo>
                    <a:pt x="1878" y="220"/>
                  </a:lnTo>
                  <a:lnTo>
                    <a:pt x="1799" y="188"/>
                  </a:lnTo>
                  <a:lnTo>
                    <a:pt x="1717" y="161"/>
                  </a:lnTo>
                  <a:lnTo>
                    <a:pt x="1633" y="139"/>
                  </a:lnTo>
                  <a:lnTo>
                    <a:pt x="1546" y="123"/>
                  </a:lnTo>
                  <a:lnTo>
                    <a:pt x="1458" y="113"/>
                  </a:lnTo>
                  <a:lnTo>
                    <a:pt x="1369" y="110"/>
                  </a:lnTo>
                  <a:close/>
                  <a:moveTo>
                    <a:pt x="1369" y="0"/>
                  </a:moveTo>
                  <a:lnTo>
                    <a:pt x="1369" y="0"/>
                  </a:lnTo>
                  <a:lnTo>
                    <a:pt x="1462" y="4"/>
                  </a:lnTo>
                  <a:lnTo>
                    <a:pt x="1554" y="13"/>
                  </a:lnTo>
                  <a:lnTo>
                    <a:pt x="1644" y="29"/>
                  </a:lnTo>
                  <a:lnTo>
                    <a:pt x="1732" y="50"/>
                  </a:lnTo>
                  <a:lnTo>
                    <a:pt x="1818" y="78"/>
                  </a:lnTo>
                  <a:lnTo>
                    <a:pt x="1901" y="110"/>
                  </a:lnTo>
                  <a:lnTo>
                    <a:pt x="1981" y="148"/>
                  </a:lnTo>
                  <a:lnTo>
                    <a:pt x="2059" y="190"/>
                  </a:lnTo>
                  <a:lnTo>
                    <a:pt x="2133" y="237"/>
                  </a:lnTo>
                  <a:lnTo>
                    <a:pt x="2205" y="290"/>
                  </a:lnTo>
                  <a:lnTo>
                    <a:pt x="2272" y="346"/>
                  </a:lnTo>
                  <a:lnTo>
                    <a:pt x="2336" y="406"/>
                  </a:lnTo>
                  <a:lnTo>
                    <a:pt x="2396" y="471"/>
                  </a:lnTo>
                  <a:lnTo>
                    <a:pt x="2452" y="540"/>
                  </a:lnTo>
                  <a:lnTo>
                    <a:pt x="2503" y="612"/>
                  </a:lnTo>
                  <a:lnTo>
                    <a:pt x="2550" y="687"/>
                  </a:lnTo>
                  <a:lnTo>
                    <a:pt x="2592" y="765"/>
                  </a:lnTo>
                  <a:lnTo>
                    <a:pt x="2630" y="847"/>
                  </a:lnTo>
                  <a:lnTo>
                    <a:pt x="2662" y="931"/>
                  </a:lnTo>
                  <a:lnTo>
                    <a:pt x="2688" y="1017"/>
                  </a:lnTo>
                  <a:lnTo>
                    <a:pt x="2710" y="1106"/>
                  </a:lnTo>
                  <a:lnTo>
                    <a:pt x="2724" y="1197"/>
                  </a:lnTo>
                  <a:lnTo>
                    <a:pt x="2734" y="1290"/>
                  </a:lnTo>
                  <a:lnTo>
                    <a:pt x="2737" y="1385"/>
                  </a:lnTo>
                  <a:lnTo>
                    <a:pt x="2735" y="1464"/>
                  </a:lnTo>
                  <a:lnTo>
                    <a:pt x="2728" y="1541"/>
                  </a:lnTo>
                  <a:lnTo>
                    <a:pt x="2717" y="1618"/>
                  </a:lnTo>
                  <a:lnTo>
                    <a:pt x="2702" y="1692"/>
                  </a:lnTo>
                  <a:lnTo>
                    <a:pt x="2698" y="1763"/>
                  </a:lnTo>
                  <a:lnTo>
                    <a:pt x="2691" y="1835"/>
                  </a:lnTo>
                  <a:lnTo>
                    <a:pt x="2684" y="1909"/>
                  </a:lnTo>
                  <a:lnTo>
                    <a:pt x="2675" y="1985"/>
                  </a:lnTo>
                  <a:lnTo>
                    <a:pt x="2664" y="2060"/>
                  </a:lnTo>
                  <a:lnTo>
                    <a:pt x="2652" y="2135"/>
                  </a:lnTo>
                  <a:lnTo>
                    <a:pt x="2638" y="2209"/>
                  </a:lnTo>
                  <a:lnTo>
                    <a:pt x="2624" y="2280"/>
                  </a:lnTo>
                  <a:lnTo>
                    <a:pt x="2608" y="2348"/>
                  </a:lnTo>
                  <a:lnTo>
                    <a:pt x="2591" y="2411"/>
                  </a:lnTo>
                  <a:lnTo>
                    <a:pt x="2573" y="2470"/>
                  </a:lnTo>
                  <a:lnTo>
                    <a:pt x="2554" y="2524"/>
                  </a:lnTo>
                  <a:lnTo>
                    <a:pt x="2535" y="2571"/>
                  </a:lnTo>
                  <a:lnTo>
                    <a:pt x="2523" y="2594"/>
                  </a:lnTo>
                  <a:lnTo>
                    <a:pt x="2512" y="2610"/>
                  </a:lnTo>
                  <a:lnTo>
                    <a:pt x="2503" y="2620"/>
                  </a:lnTo>
                  <a:lnTo>
                    <a:pt x="2493" y="2624"/>
                  </a:lnTo>
                  <a:lnTo>
                    <a:pt x="2485" y="2623"/>
                  </a:lnTo>
                  <a:lnTo>
                    <a:pt x="2477" y="2617"/>
                  </a:lnTo>
                  <a:lnTo>
                    <a:pt x="2470" y="2606"/>
                  </a:lnTo>
                  <a:lnTo>
                    <a:pt x="2463" y="2592"/>
                  </a:lnTo>
                  <a:lnTo>
                    <a:pt x="2457" y="2574"/>
                  </a:lnTo>
                  <a:lnTo>
                    <a:pt x="2451" y="2553"/>
                  </a:lnTo>
                  <a:lnTo>
                    <a:pt x="2446" y="2529"/>
                  </a:lnTo>
                  <a:lnTo>
                    <a:pt x="2441" y="2504"/>
                  </a:lnTo>
                  <a:lnTo>
                    <a:pt x="2437" y="2477"/>
                  </a:lnTo>
                  <a:lnTo>
                    <a:pt x="2434" y="2448"/>
                  </a:lnTo>
                  <a:lnTo>
                    <a:pt x="2430" y="2418"/>
                  </a:lnTo>
                  <a:lnTo>
                    <a:pt x="2427" y="2387"/>
                  </a:lnTo>
                  <a:lnTo>
                    <a:pt x="2425" y="2357"/>
                  </a:lnTo>
                  <a:lnTo>
                    <a:pt x="2423" y="2328"/>
                  </a:lnTo>
                  <a:lnTo>
                    <a:pt x="2421" y="2299"/>
                  </a:lnTo>
                  <a:lnTo>
                    <a:pt x="2419" y="2271"/>
                  </a:lnTo>
                  <a:lnTo>
                    <a:pt x="2416" y="2299"/>
                  </a:lnTo>
                  <a:lnTo>
                    <a:pt x="2411" y="2330"/>
                  </a:lnTo>
                  <a:lnTo>
                    <a:pt x="2406" y="2366"/>
                  </a:lnTo>
                  <a:lnTo>
                    <a:pt x="2400" y="2406"/>
                  </a:lnTo>
                  <a:lnTo>
                    <a:pt x="2392" y="2451"/>
                  </a:lnTo>
                  <a:lnTo>
                    <a:pt x="2384" y="2499"/>
                  </a:lnTo>
                  <a:lnTo>
                    <a:pt x="2373" y="2554"/>
                  </a:lnTo>
                  <a:lnTo>
                    <a:pt x="2362" y="2613"/>
                  </a:lnTo>
                  <a:lnTo>
                    <a:pt x="2350" y="2678"/>
                  </a:lnTo>
                  <a:lnTo>
                    <a:pt x="2337" y="2748"/>
                  </a:lnTo>
                  <a:lnTo>
                    <a:pt x="2321" y="2824"/>
                  </a:lnTo>
                  <a:lnTo>
                    <a:pt x="2307" y="2890"/>
                  </a:lnTo>
                  <a:lnTo>
                    <a:pt x="2293" y="2948"/>
                  </a:lnTo>
                  <a:lnTo>
                    <a:pt x="2280" y="2998"/>
                  </a:lnTo>
                  <a:lnTo>
                    <a:pt x="2268" y="3041"/>
                  </a:lnTo>
                  <a:lnTo>
                    <a:pt x="2255" y="3077"/>
                  </a:lnTo>
                  <a:lnTo>
                    <a:pt x="2242" y="3108"/>
                  </a:lnTo>
                  <a:lnTo>
                    <a:pt x="2230" y="3131"/>
                  </a:lnTo>
                  <a:lnTo>
                    <a:pt x="2219" y="3149"/>
                  </a:lnTo>
                  <a:lnTo>
                    <a:pt x="2207" y="3161"/>
                  </a:lnTo>
                  <a:lnTo>
                    <a:pt x="2196" y="3169"/>
                  </a:lnTo>
                  <a:lnTo>
                    <a:pt x="2184" y="3172"/>
                  </a:lnTo>
                  <a:lnTo>
                    <a:pt x="2175" y="3172"/>
                  </a:lnTo>
                  <a:lnTo>
                    <a:pt x="2164" y="3167"/>
                  </a:lnTo>
                  <a:lnTo>
                    <a:pt x="2155" y="3159"/>
                  </a:lnTo>
                  <a:lnTo>
                    <a:pt x="2146" y="3147"/>
                  </a:lnTo>
                  <a:lnTo>
                    <a:pt x="2138" y="3133"/>
                  </a:lnTo>
                  <a:lnTo>
                    <a:pt x="2129" y="3117"/>
                  </a:lnTo>
                  <a:lnTo>
                    <a:pt x="2121" y="3100"/>
                  </a:lnTo>
                  <a:lnTo>
                    <a:pt x="2113" y="3080"/>
                  </a:lnTo>
                  <a:lnTo>
                    <a:pt x="2107" y="3059"/>
                  </a:lnTo>
                  <a:lnTo>
                    <a:pt x="2100" y="3038"/>
                  </a:lnTo>
                  <a:lnTo>
                    <a:pt x="2094" y="3016"/>
                  </a:lnTo>
                  <a:lnTo>
                    <a:pt x="2089" y="2994"/>
                  </a:lnTo>
                  <a:lnTo>
                    <a:pt x="2083" y="2972"/>
                  </a:lnTo>
                  <a:lnTo>
                    <a:pt x="2079" y="2950"/>
                  </a:lnTo>
                  <a:lnTo>
                    <a:pt x="2075" y="2931"/>
                  </a:lnTo>
                  <a:lnTo>
                    <a:pt x="2070" y="2913"/>
                  </a:lnTo>
                  <a:lnTo>
                    <a:pt x="2068" y="2896"/>
                  </a:lnTo>
                  <a:lnTo>
                    <a:pt x="2065" y="2882"/>
                  </a:lnTo>
                  <a:lnTo>
                    <a:pt x="2063" y="2870"/>
                  </a:lnTo>
                  <a:lnTo>
                    <a:pt x="2062" y="2860"/>
                  </a:lnTo>
                  <a:lnTo>
                    <a:pt x="2061" y="2855"/>
                  </a:lnTo>
                  <a:lnTo>
                    <a:pt x="2061" y="2852"/>
                  </a:lnTo>
                  <a:lnTo>
                    <a:pt x="2052" y="2789"/>
                  </a:lnTo>
                  <a:lnTo>
                    <a:pt x="2045" y="2732"/>
                  </a:lnTo>
                  <a:lnTo>
                    <a:pt x="2039" y="2681"/>
                  </a:lnTo>
                  <a:lnTo>
                    <a:pt x="2032" y="2636"/>
                  </a:lnTo>
                  <a:lnTo>
                    <a:pt x="2028" y="2596"/>
                  </a:lnTo>
                  <a:lnTo>
                    <a:pt x="1953" y="2635"/>
                  </a:lnTo>
                  <a:lnTo>
                    <a:pt x="1876" y="2669"/>
                  </a:lnTo>
                  <a:lnTo>
                    <a:pt x="1797" y="2699"/>
                  </a:lnTo>
                  <a:lnTo>
                    <a:pt x="1715" y="2723"/>
                  </a:lnTo>
                  <a:lnTo>
                    <a:pt x="1631" y="2743"/>
                  </a:lnTo>
                  <a:lnTo>
                    <a:pt x="1545" y="2757"/>
                  </a:lnTo>
                  <a:lnTo>
                    <a:pt x="1457" y="2765"/>
                  </a:lnTo>
                  <a:lnTo>
                    <a:pt x="1369" y="2768"/>
                  </a:lnTo>
                  <a:lnTo>
                    <a:pt x="1278" y="2765"/>
                  </a:lnTo>
                  <a:lnTo>
                    <a:pt x="1190" y="2757"/>
                  </a:lnTo>
                  <a:lnTo>
                    <a:pt x="1103" y="2742"/>
                  </a:lnTo>
                  <a:lnTo>
                    <a:pt x="1018" y="2722"/>
                  </a:lnTo>
                  <a:lnTo>
                    <a:pt x="935" y="2696"/>
                  </a:lnTo>
                  <a:lnTo>
                    <a:pt x="855" y="2666"/>
                  </a:lnTo>
                  <a:lnTo>
                    <a:pt x="777" y="2632"/>
                  </a:lnTo>
                  <a:lnTo>
                    <a:pt x="702" y="2592"/>
                  </a:lnTo>
                  <a:lnTo>
                    <a:pt x="701" y="2593"/>
                  </a:lnTo>
                  <a:lnTo>
                    <a:pt x="701" y="2593"/>
                  </a:lnTo>
                  <a:lnTo>
                    <a:pt x="632" y="3257"/>
                  </a:lnTo>
                  <a:lnTo>
                    <a:pt x="632" y="3259"/>
                  </a:lnTo>
                  <a:lnTo>
                    <a:pt x="631" y="3263"/>
                  </a:lnTo>
                  <a:lnTo>
                    <a:pt x="629" y="3269"/>
                  </a:lnTo>
                  <a:lnTo>
                    <a:pt x="627" y="3277"/>
                  </a:lnTo>
                  <a:lnTo>
                    <a:pt x="624" y="3286"/>
                  </a:lnTo>
                  <a:lnTo>
                    <a:pt x="621" y="3297"/>
                  </a:lnTo>
                  <a:lnTo>
                    <a:pt x="618" y="3309"/>
                  </a:lnTo>
                  <a:lnTo>
                    <a:pt x="613" y="3321"/>
                  </a:lnTo>
                  <a:lnTo>
                    <a:pt x="609" y="3333"/>
                  </a:lnTo>
                  <a:lnTo>
                    <a:pt x="604" y="3345"/>
                  </a:lnTo>
                  <a:lnTo>
                    <a:pt x="599" y="3356"/>
                  </a:lnTo>
                  <a:lnTo>
                    <a:pt x="592" y="3367"/>
                  </a:lnTo>
                  <a:lnTo>
                    <a:pt x="586" y="3376"/>
                  </a:lnTo>
                  <a:lnTo>
                    <a:pt x="579" y="3383"/>
                  </a:lnTo>
                  <a:lnTo>
                    <a:pt x="572" y="3390"/>
                  </a:lnTo>
                  <a:lnTo>
                    <a:pt x="564" y="3393"/>
                  </a:lnTo>
                  <a:lnTo>
                    <a:pt x="557" y="3394"/>
                  </a:lnTo>
                  <a:lnTo>
                    <a:pt x="549" y="3391"/>
                  </a:lnTo>
                  <a:lnTo>
                    <a:pt x="541" y="3385"/>
                  </a:lnTo>
                  <a:lnTo>
                    <a:pt x="531" y="3377"/>
                  </a:lnTo>
                  <a:lnTo>
                    <a:pt x="523" y="3364"/>
                  </a:lnTo>
                  <a:lnTo>
                    <a:pt x="513" y="3346"/>
                  </a:lnTo>
                  <a:lnTo>
                    <a:pt x="504" y="3324"/>
                  </a:lnTo>
                  <a:lnTo>
                    <a:pt x="494" y="3296"/>
                  </a:lnTo>
                  <a:lnTo>
                    <a:pt x="485" y="3264"/>
                  </a:lnTo>
                  <a:lnTo>
                    <a:pt x="475" y="3225"/>
                  </a:lnTo>
                  <a:lnTo>
                    <a:pt x="464" y="3181"/>
                  </a:lnTo>
                  <a:lnTo>
                    <a:pt x="454" y="3129"/>
                  </a:lnTo>
                  <a:lnTo>
                    <a:pt x="443" y="3072"/>
                  </a:lnTo>
                  <a:lnTo>
                    <a:pt x="433" y="3006"/>
                  </a:lnTo>
                  <a:lnTo>
                    <a:pt x="422" y="2934"/>
                  </a:lnTo>
                  <a:lnTo>
                    <a:pt x="411" y="2855"/>
                  </a:lnTo>
                  <a:lnTo>
                    <a:pt x="410" y="2844"/>
                  </a:lnTo>
                  <a:lnTo>
                    <a:pt x="409" y="2832"/>
                  </a:lnTo>
                  <a:lnTo>
                    <a:pt x="408" y="2821"/>
                  </a:lnTo>
                  <a:lnTo>
                    <a:pt x="407" y="2813"/>
                  </a:lnTo>
                  <a:lnTo>
                    <a:pt x="406" y="2809"/>
                  </a:lnTo>
                  <a:lnTo>
                    <a:pt x="406" y="2808"/>
                  </a:lnTo>
                  <a:lnTo>
                    <a:pt x="404" y="2804"/>
                  </a:lnTo>
                  <a:lnTo>
                    <a:pt x="400" y="2796"/>
                  </a:lnTo>
                  <a:lnTo>
                    <a:pt x="396" y="2788"/>
                  </a:lnTo>
                  <a:lnTo>
                    <a:pt x="390" y="2778"/>
                  </a:lnTo>
                  <a:lnTo>
                    <a:pt x="383" y="2768"/>
                  </a:lnTo>
                  <a:lnTo>
                    <a:pt x="376" y="2758"/>
                  </a:lnTo>
                  <a:lnTo>
                    <a:pt x="367" y="2747"/>
                  </a:lnTo>
                  <a:lnTo>
                    <a:pt x="357" y="2738"/>
                  </a:lnTo>
                  <a:lnTo>
                    <a:pt x="346" y="2731"/>
                  </a:lnTo>
                  <a:lnTo>
                    <a:pt x="334" y="2725"/>
                  </a:lnTo>
                  <a:lnTo>
                    <a:pt x="323" y="2723"/>
                  </a:lnTo>
                  <a:lnTo>
                    <a:pt x="309" y="2723"/>
                  </a:lnTo>
                  <a:lnTo>
                    <a:pt x="295" y="2728"/>
                  </a:lnTo>
                  <a:lnTo>
                    <a:pt x="280" y="2736"/>
                  </a:lnTo>
                  <a:lnTo>
                    <a:pt x="265" y="2750"/>
                  </a:lnTo>
                  <a:lnTo>
                    <a:pt x="249" y="2770"/>
                  </a:lnTo>
                  <a:lnTo>
                    <a:pt x="232" y="2794"/>
                  </a:lnTo>
                  <a:lnTo>
                    <a:pt x="215" y="2826"/>
                  </a:lnTo>
                  <a:lnTo>
                    <a:pt x="198" y="2864"/>
                  </a:lnTo>
                  <a:lnTo>
                    <a:pt x="189" y="2888"/>
                  </a:lnTo>
                  <a:lnTo>
                    <a:pt x="179" y="2910"/>
                  </a:lnTo>
                  <a:lnTo>
                    <a:pt x="169" y="2929"/>
                  </a:lnTo>
                  <a:lnTo>
                    <a:pt x="159" y="2944"/>
                  </a:lnTo>
                  <a:lnTo>
                    <a:pt x="148" y="2957"/>
                  </a:lnTo>
                  <a:lnTo>
                    <a:pt x="136" y="2967"/>
                  </a:lnTo>
                  <a:lnTo>
                    <a:pt x="126" y="2972"/>
                  </a:lnTo>
                  <a:lnTo>
                    <a:pt x="114" y="2974"/>
                  </a:lnTo>
                  <a:lnTo>
                    <a:pt x="103" y="2973"/>
                  </a:lnTo>
                  <a:lnTo>
                    <a:pt x="93" y="2968"/>
                  </a:lnTo>
                  <a:lnTo>
                    <a:pt x="83" y="2957"/>
                  </a:lnTo>
                  <a:lnTo>
                    <a:pt x="72" y="2943"/>
                  </a:lnTo>
                  <a:lnTo>
                    <a:pt x="64" y="2924"/>
                  </a:lnTo>
                  <a:lnTo>
                    <a:pt x="55" y="2900"/>
                  </a:lnTo>
                  <a:lnTo>
                    <a:pt x="48" y="2871"/>
                  </a:lnTo>
                  <a:lnTo>
                    <a:pt x="42" y="2836"/>
                  </a:lnTo>
                  <a:lnTo>
                    <a:pt x="36" y="2796"/>
                  </a:lnTo>
                  <a:lnTo>
                    <a:pt x="32" y="2751"/>
                  </a:lnTo>
                  <a:lnTo>
                    <a:pt x="30" y="2700"/>
                  </a:lnTo>
                  <a:lnTo>
                    <a:pt x="29" y="2643"/>
                  </a:lnTo>
                  <a:lnTo>
                    <a:pt x="29" y="2578"/>
                  </a:lnTo>
                  <a:lnTo>
                    <a:pt x="31" y="2508"/>
                  </a:lnTo>
                  <a:lnTo>
                    <a:pt x="29" y="1667"/>
                  </a:lnTo>
                  <a:lnTo>
                    <a:pt x="13" y="1576"/>
                  </a:lnTo>
                  <a:lnTo>
                    <a:pt x="3" y="1481"/>
                  </a:lnTo>
                  <a:lnTo>
                    <a:pt x="0" y="1385"/>
                  </a:lnTo>
                  <a:lnTo>
                    <a:pt x="3" y="1290"/>
                  </a:lnTo>
                  <a:lnTo>
                    <a:pt x="12" y="1197"/>
                  </a:lnTo>
                  <a:lnTo>
                    <a:pt x="28" y="1106"/>
                  </a:lnTo>
                  <a:lnTo>
                    <a:pt x="49" y="1017"/>
                  </a:lnTo>
                  <a:lnTo>
                    <a:pt x="76" y="931"/>
                  </a:lnTo>
                  <a:lnTo>
                    <a:pt x="108" y="847"/>
                  </a:lnTo>
                  <a:lnTo>
                    <a:pt x="145" y="765"/>
                  </a:lnTo>
                  <a:lnTo>
                    <a:pt x="186" y="687"/>
                  </a:lnTo>
                  <a:lnTo>
                    <a:pt x="234" y="612"/>
                  </a:lnTo>
                  <a:lnTo>
                    <a:pt x="285" y="540"/>
                  </a:lnTo>
                  <a:lnTo>
                    <a:pt x="341" y="471"/>
                  </a:lnTo>
                  <a:lnTo>
                    <a:pt x="402" y="406"/>
                  </a:lnTo>
                  <a:lnTo>
                    <a:pt x="465" y="346"/>
                  </a:lnTo>
                  <a:lnTo>
                    <a:pt x="533" y="290"/>
                  </a:lnTo>
                  <a:lnTo>
                    <a:pt x="604" y="237"/>
                  </a:lnTo>
                  <a:lnTo>
                    <a:pt x="678" y="190"/>
                  </a:lnTo>
                  <a:lnTo>
                    <a:pt x="756" y="148"/>
                  </a:lnTo>
                  <a:lnTo>
                    <a:pt x="836" y="110"/>
                  </a:lnTo>
                  <a:lnTo>
                    <a:pt x="919" y="78"/>
                  </a:lnTo>
                  <a:lnTo>
                    <a:pt x="1005" y="50"/>
                  </a:lnTo>
                  <a:lnTo>
                    <a:pt x="1093" y="29"/>
                  </a:lnTo>
                  <a:lnTo>
                    <a:pt x="1183" y="13"/>
                  </a:lnTo>
                  <a:lnTo>
                    <a:pt x="1275" y="4"/>
                  </a:lnTo>
                  <a:lnTo>
                    <a:pt x="1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241"/>
            <p:cNvSpPr>
              <a:spLocks/>
            </p:cNvSpPr>
            <p:nvPr/>
          </p:nvSpPr>
          <p:spPr bwMode="auto">
            <a:xfrm>
              <a:off x="8531226" y="4640263"/>
              <a:ext cx="7938" cy="22225"/>
            </a:xfrm>
            <a:custGeom>
              <a:avLst/>
              <a:gdLst>
                <a:gd name="T0" fmla="*/ 26 w 63"/>
                <a:gd name="T1" fmla="*/ 0 h 150"/>
                <a:gd name="T2" fmla="*/ 29 w 63"/>
                <a:gd name="T3" fmla="*/ 2 h 150"/>
                <a:gd name="T4" fmla="*/ 31 w 63"/>
                <a:gd name="T5" fmla="*/ 7 h 150"/>
                <a:gd name="T6" fmla="*/ 31 w 63"/>
                <a:gd name="T7" fmla="*/ 16 h 150"/>
                <a:gd name="T8" fmla="*/ 31 w 63"/>
                <a:gd name="T9" fmla="*/ 26 h 150"/>
                <a:gd name="T10" fmla="*/ 32 w 63"/>
                <a:gd name="T11" fmla="*/ 39 h 150"/>
                <a:gd name="T12" fmla="*/ 35 w 63"/>
                <a:gd name="T13" fmla="*/ 51 h 150"/>
                <a:gd name="T14" fmla="*/ 42 w 63"/>
                <a:gd name="T15" fmla="*/ 64 h 150"/>
                <a:gd name="T16" fmla="*/ 51 w 63"/>
                <a:gd name="T17" fmla="*/ 75 h 150"/>
                <a:gd name="T18" fmla="*/ 60 w 63"/>
                <a:gd name="T19" fmla="*/ 85 h 150"/>
                <a:gd name="T20" fmla="*/ 63 w 63"/>
                <a:gd name="T21" fmla="*/ 95 h 150"/>
                <a:gd name="T22" fmla="*/ 62 w 63"/>
                <a:gd name="T23" fmla="*/ 106 h 150"/>
                <a:gd name="T24" fmla="*/ 59 w 63"/>
                <a:gd name="T25" fmla="*/ 118 h 150"/>
                <a:gd name="T26" fmla="*/ 52 w 63"/>
                <a:gd name="T27" fmla="*/ 128 h 150"/>
                <a:gd name="T28" fmla="*/ 46 w 63"/>
                <a:gd name="T29" fmla="*/ 136 h 150"/>
                <a:gd name="T30" fmla="*/ 39 w 63"/>
                <a:gd name="T31" fmla="*/ 144 h 150"/>
                <a:gd name="T32" fmla="*/ 31 w 63"/>
                <a:gd name="T33" fmla="*/ 148 h 150"/>
                <a:gd name="T34" fmla="*/ 26 w 63"/>
                <a:gd name="T35" fmla="*/ 150 h 150"/>
                <a:gd name="T36" fmla="*/ 17 w 63"/>
                <a:gd name="T37" fmla="*/ 146 h 150"/>
                <a:gd name="T38" fmla="*/ 11 w 63"/>
                <a:gd name="T39" fmla="*/ 135 h 150"/>
                <a:gd name="T40" fmla="*/ 5 w 63"/>
                <a:gd name="T41" fmla="*/ 119 h 150"/>
                <a:gd name="T42" fmla="*/ 1 w 63"/>
                <a:gd name="T43" fmla="*/ 99 h 150"/>
                <a:gd name="T44" fmla="*/ 0 w 63"/>
                <a:gd name="T45" fmla="*/ 75 h 150"/>
                <a:gd name="T46" fmla="*/ 1 w 63"/>
                <a:gd name="T47" fmla="*/ 51 h 150"/>
                <a:gd name="T48" fmla="*/ 5 w 63"/>
                <a:gd name="T49" fmla="*/ 31 h 150"/>
                <a:gd name="T50" fmla="*/ 11 w 63"/>
                <a:gd name="T51" fmla="*/ 14 h 150"/>
                <a:gd name="T52" fmla="*/ 17 w 63"/>
                <a:gd name="T53" fmla="*/ 3 h 150"/>
                <a:gd name="T54" fmla="*/ 26 w 63"/>
                <a:gd name="T5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3" h="150">
                  <a:moveTo>
                    <a:pt x="26" y="0"/>
                  </a:moveTo>
                  <a:lnTo>
                    <a:pt x="29" y="2"/>
                  </a:lnTo>
                  <a:lnTo>
                    <a:pt x="31" y="7"/>
                  </a:lnTo>
                  <a:lnTo>
                    <a:pt x="31" y="16"/>
                  </a:lnTo>
                  <a:lnTo>
                    <a:pt x="31" y="26"/>
                  </a:lnTo>
                  <a:lnTo>
                    <a:pt x="32" y="39"/>
                  </a:lnTo>
                  <a:lnTo>
                    <a:pt x="35" y="51"/>
                  </a:lnTo>
                  <a:lnTo>
                    <a:pt x="42" y="64"/>
                  </a:lnTo>
                  <a:lnTo>
                    <a:pt x="51" y="75"/>
                  </a:lnTo>
                  <a:lnTo>
                    <a:pt x="60" y="85"/>
                  </a:lnTo>
                  <a:lnTo>
                    <a:pt x="63" y="95"/>
                  </a:lnTo>
                  <a:lnTo>
                    <a:pt x="62" y="106"/>
                  </a:lnTo>
                  <a:lnTo>
                    <a:pt x="59" y="118"/>
                  </a:lnTo>
                  <a:lnTo>
                    <a:pt x="52" y="128"/>
                  </a:lnTo>
                  <a:lnTo>
                    <a:pt x="46" y="136"/>
                  </a:lnTo>
                  <a:lnTo>
                    <a:pt x="39" y="144"/>
                  </a:lnTo>
                  <a:lnTo>
                    <a:pt x="31" y="148"/>
                  </a:lnTo>
                  <a:lnTo>
                    <a:pt x="26" y="150"/>
                  </a:lnTo>
                  <a:lnTo>
                    <a:pt x="17" y="146"/>
                  </a:lnTo>
                  <a:lnTo>
                    <a:pt x="11" y="135"/>
                  </a:lnTo>
                  <a:lnTo>
                    <a:pt x="5" y="119"/>
                  </a:lnTo>
                  <a:lnTo>
                    <a:pt x="1" y="99"/>
                  </a:lnTo>
                  <a:lnTo>
                    <a:pt x="0" y="75"/>
                  </a:lnTo>
                  <a:lnTo>
                    <a:pt x="1" y="51"/>
                  </a:lnTo>
                  <a:lnTo>
                    <a:pt x="5" y="31"/>
                  </a:lnTo>
                  <a:lnTo>
                    <a:pt x="11" y="14"/>
                  </a:lnTo>
                  <a:lnTo>
                    <a:pt x="17" y="3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5" name="Freeform 242"/>
            <p:cNvSpPr>
              <a:spLocks/>
            </p:cNvSpPr>
            <p:nvPr/>
          </p:nvSpPr>
          <p:spPr bwMode="auto">
            <a:xfrm>
              <a:off x="8512176" y="4684713"/>
              <a:ext cx="25400" cy="33338"/>
            </a:xfrm>
            <a:custGeom>
              <a:avLst/>
              <a:gdLst>
                <a:gd name="T0" fmla="*/ 86 w 172"/>
                <a:gd name="T1" fmla="*/ 0 h 236"/>
                <a:gd name="T2" fmla="*/ 88 w 172"/>
                <a:gd name="T3" fmla="*/ 2 h 236"/>
                <a:gd name="T4" fmla="*/ 92 w 172"/>
                <a:gd name="T5" fmla="*/ 8 h 236"/>
                <a:gd name="T6" fmla="*/ 100 w 172"/>
                <a:gd name="T7" fmla="*/ 16 h 236"/>
                <a:gd name="T8" fmla="*/ 108 w 172"/>
                <a:gd name="T9" fmla="*/ 28 h 236"/>
                <a:gd name="T10" fmla="*/ 119 w 172"/>
                <a:gd name="T11" fmla="*/ 41 h 236"/>
                <a:gd name="T12" fmla="*/ 130 w 172"/>
                <a:gd name="T13" fmla="*/ 56 h 236"/>
                <a:gd name="T14" fmla="*/ 140 w 172"/>
                <a:gd name="T15" fmla="*/ 72 h 236"/>
                <a:gd name="T16" fmla="*/ 150 w 172"/>
                <a:gd name="T17" fmla="*/ 88 h 236"/>
                <a:gd name="T18" fmla="*/ 159 w 172"/>
                <a:gd name="T19" fmla="*/ 105 h 236"/>
                <a:gd name="T20" fmla="*/ 166 w 172"/>
                <a:gd name="T21" fmla="*/ 120 h 236"/>
                <a:gd name="T22" fmla="*/ 171 w 172"/>
                <a:gd name="T23" fmla="*/ 135 h 236"/>
                <a:gd name="T24" fmla="*/ 172 w 172"/>
                <a:gd name="T25" fmla="*/ 148 h 236"/>
                <a:gd name="T26" fmla="*/ 170 w 172"/>
                <a:gd name="T27" fmla="*/ 171 h 236"/>
                <a:gd name="T28" fmla="*/ 160 w 172"/>
                <a:gd name="T29" fmla="*/ 192 h 236"/>
                <a:gd name="T30" fmla="*/ 148 w 172"/>
                <a:gd name="T31" fmla="*/ 210 h 236"/>
                <a:gd name="T32" fmla="*/ 130 w 172"/>
                <a:gd name="T33" fmla="*/ 224 h 236"/>
                <a:gd name="T34" fmla="*/ 109 w 172"/>
                <a:gd name="T35" fmla="*/ 233 h 236"/>
                <a:gd name="T36" fmla="*/ 86 w 172"/>
                <a:gd name="T37" fmla="*/ 236 h 236"/>
                <a:gd name="T38" fmla="*/ 63 w 172"/>
                <a:gd name="T39" fmla="*/ 233 h 236"/>
                <a:gd name="T40" fmla="*/ 42 w 172"/>
                <a:gd name="T41" fmla="*/ 224 h 236"/>
                <a:gd name="T42" fmla="*/ 25 w 172"/>
                <a:gd name="T43" fmla="*/ 210 h 236"/>
                <a:gd name="T44" fmla="*/ 11 w 172"/>
                <a:gd name="T45" fmla="*/ 192 h 236"/>
                <a:gd name="T46" fmla="*/ 3 w 172"/>
                <a:gd name="T47" fmla="*/ 171 h 236"/>
                <a:gd name="T48" fmla="*/ 0 w 172"/>
                <a:gd name="T49" fmla="*/ 148 h 236"/>
                <a:gd name="T50" fmla="*/ 1 w 172"/>
                <a:gd name="T51" fmla="*/ 135 h 236"/>
                <a:gd name="T52" fmla="*/ 6 w 172"/>
                <a:gd name="T53" fmla="*/ 120 h 236"/>
                <a:gd name="T54" fmla="*/ 13 w 172"/>
                <a:gd name="T55" fmla="*/ 105 h 236"/>
                <a:gd name="T56" fmla="*/ 22 w 172"/>
                <a:gd name="T57" fmla="*/ 88 h 236"/>
                <a:gd name="T58" fmla="*/ 32 w 172"/>
                <a:gd name="T59" fmla="*/ 72 h 236"/>
                <a:gd name="T60" fmla="*/ 43 w 172"/>
                <a:gd name="T61" fmla="*/ 56 h 236"/>
                <a:gd name="T62" fmla="*/ 54 w 172"/>
                <a:gd name="T63" fmla="*/ 41 h 236"/>
                <a:gd name="T64" fmla="*/ 63 w 172"/>
                <a:gd name="T65" fmla="*/ 28 h 236"/>
                <a:gd name="T66" fmla="*/ 73 w 172"/>
                <a:gd name="T67" fmla="*/ 16 h 236"/>
                <a:gd name="T68" fmla="*/ 79 w 172"/>
                <a:gd name="T69" fmla="*/ 8 h 236"/>
                <a:gd name="T70" fmla="*/ 85 w 172"/>
                <a:gd name="T71" fmla="*/ 2 h 236"/>
                <a:gd name="T72" fmla="*/ 86 w 172"/>
                <a:gd name="T7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2" h="236">
                  <a:moveTo>
                    <a:pt x="86" y="0"/>
                  </a:moveTo>
                  <a:lnTo>
                    <a:pt x="88" y="2"/>
                  </a:lnTo>
                  <a:lnTo>
                    <a:pt x="92" y="8"/>
                  </a:lnTo>
                  <a:lnTo>
                    <a:pt x="100" y="16"/>
                  </a:lnTo>
                  <a:lnTo>
                    <a:pt x="108" y="28"/>
                  </a:lnTo>
                  <a:lnTo>
                    <a:pt x="119" y="41"/>
                  </a:lnTo>
                  <a:lnTo>
                    <a:pt x="130" y="56"/>
                  </a:lnTo>
                  <a:lnTo>
                    <a:pt x="140" y="72"/>
                  </a:lnTo>
                  <a:lnTo>
                    <a:pt x="150" y="88"/>
                  </a:lnTo>
                  <a:lnTo>
                    <a:pt x="159" y="105"/>
                  </a:lnTo>
                  <a:lnTo>
                    <a:pt x="166" y="120"/>
                  </a:lnTo>
                  <a:lnTo>
                    <a:pt x="171" y="135"/>
                  </a:lnTo>
                  <a:lnTo>
                    <a:pt x="172" y="148"/>
                  </a:lnTo>
                  <a:lnTo>
                    <a:pt x="170" y="171"/>
                  </a:lnTo>
                  <a:lnTo>
                    <a:pt x="160" y="192"/>
                  </a:lnTo>
                  <a:lnTo>
                    <a:pt x="148" y="210"/>
                  </a:lnTo>
                  <a:lnTo>
                    <a:pt x="130" y="224"/>
                  </a:lnTo>
                  <a:lnTo>
                    <a:pt x="109" y="233"/>
                  </a:lnTo>
                  <a:lnTo>
                    <a:pt x="86" y="236"/>
                  </a:lnTo>
                  <a:lnTo>
                    <a:pt x="63" y="233"/>
                  </a:lnTo>
                  <a:lnTo>
                    <a:pt x="42" y="224"/>
                  </a:lnTo>
                  <a:lnTo>
                    <a:pt x="25" y="210"/>
                  </a:lnTo>
                  <a:lnTo>
                    <a:pt x="11" y="192"/>
                  </a:lnTo>
                  <a:lnTo>
                    <a:pt x="3" y="171"/>
                  </a:lnTo>
                  <a:lnTo>
                    <a:pt x="0" y="148"/>
                  </a:lnTo>
                  <a:lnTo>
                    <a:pt x="1" y="135"/>
                  </a:lnTo>
                  <a:lnTo>
                    <a:pt x="6" y="120"/>
                  </a:lnTo>
                  <a:lnTo>
                    <a:pt x="13" y="105"/>
                  </a:lnTo>
                  <a:lnTo>
                    <a:pt x="22" y="88"/>
                  </a:lnTo>
                  <a:lnTo>
                    <a:pt x="32" y="72"/>
                  </a:lnTo>
                  <a:lnTo>
                    <a:pt x="43" y="56"/>
                  </a:lnTo>
                  <a:lnTo>
                    <a:pt x="54" y="41"/>
                  </a:lnTo>
                  <a:lnTo>
                    <a:pt x="63" y="28"/>
                  </a:lnTo>
                  <a:lnTo>
                    <a:pt x="73" y="16"/>
                  </a:lnTo>
                  <a:lnTo>
                    <a:pt x="79" y="8"/>
                  </a:lnTo>
                  <a:lnTo>
                    <a:pt x="85" y="2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243"/>
            <p:cNvSpPr>
              <a:spLocks/>
            </p:cNvSpPr>
            <p:nvPr/>
          </p:nvSpPr>
          <p:spPr bwMode="auto">
            <a:xfrm>
              <a:off x="8286751" y="4665663"/>
              <a:ext cx="25400" cy="34925"/>
            </a:xfrm>
            <a:custGeom>
              <a:avLst/>
              <a:gdLst>
                <a:gd name="T0" fmla="*/ 88 w 175"/>
                <a:gd name="T1" fmla="*/ 0 h 236"/>
                <a:gd name="T2" fmla="*/ 89 w 175"/>
                <a:gd name="T3" fmla="*/ 2 h 236"/>
                <a:gd name="T4" fmla="*/ 94 w 175"/>
                <a:gd name="T5" fmla="*/ 8 h 236"/>
                <a:gd name="T6" fmla="*/ 101 w 175"/>
                <a:gd name="T7" fmla="*/ 16 h 236"/>
                <a:gd name="T8" fmla="*/ 110 w 175"/>
                <a:gd name="T9" fmla="*/ 28 h 236"/>
                <a:gd name="T10" fmla="*/ 121 w 175"/>
                <a:gd name="T11" fmla="*/ 41 h 236"/>
                <a:gd name="T12" fmla="*/ 131 w 175"/>
                <a:gd name="T13" fmla="*/ 56 h 236"/>
                <a:gd name="T14" fmla="*/ 142 w 175"/>
                <a:gd name="T15" fmla="*/ 71 h 236"/>
                <a:gd name="T16" fmla="*/ 151 w 175"/>
                <a:gd name="T17" fmla="*/ 87 h 236"/>
                <a:gd name="T18" fmla="*/ 161 w 175"/>
                <a:gd name="T19" fmla="*/ 103 h 236"/>
                <a:gd name="T20" fmla="*/ 167 w 175"/>
                <a:gd name="T21" fmla="*/ 120 h 236"/>
                <a:gd name="T22" fmla="*/ 173 w 175"/>
                <a:gd name="T23" fmla="*/ 135 h 236"/>
                <a:gd name="T24" fmla="*/ 175 w 175"/>
                <a:gd name="T25" fmla="*/ 148 h 236"/>
                <a:gd name="T26" fmla="*/ 172 w 175"/>
                <a:gd name="T27" fmla="*/ 171 h 236"/>
                <a:gd name="T28" fmla="*/ 162 w 175"/>
                <a:gd name="T29" fmla="*/ 192 h 236"/>
                <a:gd name="T30" fmla="*/ 149 w 175"/>
                <a:gd name="T31" fmla="*/ 210 h 236"/>
                <a:gd name="T32" fmla="*/ 131 w 175"/>
                <a:gd name="T33" fmla="*/ 223 h 236"/>
                <a:gd name="T34" fmla="*/ 111 w 175"/>
                <a:gd name="T35" fmla="*/ 233 h 236"/>
                <a:gd name="T36" fmla="*/ 88 w 175"/>
                <a:gd name="T37" fmla="*/ 236 h 236"/>
                <a:gd name="T38" fmla="*/ 64 w 175"/>
                <a:gd name="T39" fmla="*/ 233 h 236"/>
                <a:gd name="T40" fmla="*/ 44 w 175"/>
                <a:gd name="T41" fmla="*/ 223 h 236"/>
                <a:gd name="T42" fmla="*/ 26 w 175"/>
                <a:gd name="T43" fmla="*/ 210 h 236"/>
                <a:gd name="T44" fmla="*/ 13 w 175"/>
                <a:gd name="T45" fmla="*/ 192 h 236"/>
                <a:gd name="T46" fmla="*/ 3 w 175"/>
                <a:gd name="T47" fmla="*/ 171 h 236"/>
                <a:gd name="T48" fmla="*/ 0 w 175"/>
                <a:gd name="T49" fmla="*/ 148 h 236"/>
                <a:gd name="T50" fmla="*/ 2 w 175"/>
                <a:gd name="T51" fmla="*/ 135 h 236"/>
                <a:gd name="T52" fmla="*/ 7 w 175"/>
                <a:gd name="T53" fmla="*/ 120 h 236"/>
                <a:gd name="T54" fmla="*/ 14 w 175"/>
                <a:gd name="T55" fmla="*/ 103 h 236"/>
                <a:gd name="T56" fmla="*/ 23 w 175"/>
                <a:gd name="T57" fmla="*/ 87 h 236"/>
                <a:gd name="T58" fmla="*/ 33 w 175"/>
                <a:gd name="T59" fmla="*/ 71 h 236"/>
                <a:gd name="T60" fmla="*/ 44 w 175"/>
                <a:gd name="T61" fmla="*/ 56 h 236"/>
                <a:gd name="T62" fmla="*/ 55 w 175"/>
                <a:gd name="T63" fmla="*/ 41 h 236"/>
                <a:gd name="T64" fmla="*/ 65 w 175"/>
                <a:gd name="T65" fmla="*/ 28 h 236"/>
                <a:gd name="T66" fmla="*/ 74 w 175"/>
                <a:gd name="T67" fmla="*/ 16 h 236"/>
                <a:gd name="T68" fmla="*/ 81 w 175"/>
                <a:gd name="T69" fmla="*/ 8 h 236"/>
                <a:gd name="T70" fmla="*/ 85 w 175"/>
                <a:gd name="T71" fmla="*/ 2 h 236"/>
                <a:gd name="T72" fmla="*/ 88 w 175"/>
                <a:gd name="T7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5" h="236">
                  <a:moveTo>
                    <a:pt x="88" y="0"/>
                  </a:moveTo>
                  <a:lnTo>
                    <a:pt x="89" y="2"/>
                  </a:lnTo>
                  <a:lnTo>
                    <a:pt x="94" y="8"/>
                  </a:lnTo>
                  <a:lnTo>
                    <a:pt x="101" y="16"/>
                  </a:lnTo>
                  <a:lnTo>
                    <a:pt x="110" y="28"/>
                  </a:lnTo>
                  <a:lnTo>
                    <a:pt x="121" y="41"/>
                  </a:lnTo>
                  <a:lnTo>
                    <a:pt x="131" y="56"/>
                  </a:lnTo>
                  <a:lnTo>
                    <a:pt x="142" y="71"/>
                  </a:lnTo>
                  <a:lnTo>
                    <a:pt x="151" y="87"/>
                  </a:lnTo>
                  <a:lnTo>
                    <a:pt x="161" y="103"/>
                  </a:lnTo>
                  <a:lnTo>
                    <a:pt x="167" y="120"/>
                  </a:lnTo>
                  <a:lnTo>
                    <a:pt x="173" y="135"/>
                  </a:lnTo>
                  <a:lnTo>
                    <a:pt x="175" y="148"/>
                  </a:lnTo>
                  <a:lnTo>
                    <a:pt x="172" y="171"/>
                  </a:lnTo>
                  <a:lnTo>
                    <a:pt x="162" y="192"/>
                  </a:lnTo>
                  <a:lnTo>
                    <a:pt x="149" y="210"/>
                  </a:lnTo>
                  <a:lnTo>
                    <a:pt x="131" y="223"/>
                  </a:lnTo>
                  <a:lnTo>
                    <a:pt x="111" y="233"/>
                  </a:lnTo>
                  <a:lnTo>
                    <a:pt x="88" y="236"/>
                  </a:lnTo>
                  <a:lnTo>
                    <a:pt x="64" y="233"/>
                  </a:lnTo>
                  <a:lnTo>
                    <a:pt x="44" y="223"/>
                  </a:lnTo>
                  <a:lnTo>
                    <a:pt x="26" y="210"/>
                  </a:lnTo>
                  <a:lnTo>
                    <a:pt x="13" y="192"/>
                  </a:lnTo>
                  <a:lnTo>
                    <a:pt x="3" y="171"/>
                  </a:lnTo>
                  <a:lnTo>
                    <a:pt x="0" y="148"/>
                  </a:lnTo>
                  <a:lnTo>
                    <a:pt x="2" y="135"/>
                  </a:lnTo>
                  <a:lnTo>
                    <a:pt x="7" y="120"/>
                  </a:lnTo>
                  <a:lnTo>
                    <a:pt x="14" y="103"/>
                  </a:lnTo>
                  <a:lnTo>
                    <a:pt x="23" y="87"/>
                  </a:lnTo>
                  <a:lnTo>
                    <a:pt x="33" y="71"/>
                  </a:lnTo>
                  <a:lnTo>
                    <a:pt x="44" y="56"/>
                  </a:lnTo>
                  <a:lnTo>
                    <a:pt x="55" y="41"/>
                  </a:lnTo>
                  <a:lnTo>
                    <a:pt x="65" y="28"/>
                  </a:lnTo>
                  <a:lnTo>
                    <a:pt x="74" y="16"/>
                  </a:lnTo>
                  <a:lnTo>
                    <a:pt x="81" y="8"/>
                  </a:lnTo>
                  <a:lnTo>
                    <a:pt x="85" y="2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244"/>
            <p:cNvSpPr>
              <a:spLocks/>
            </p:cNvSpPr>
            <p:nvPr/>
          </p:nvSpPr>
          <p:spPr bwMode="auto">
            <a:xfrm>
              <a:off x="8275638" y="4708525"/>
              <a:ext cx="19050" cy="23813"/>
            </a:xfrm>
            <a:custGeom>
              <a:avLst/>
              <a:gdLst>
                <a:gd name="T0" fmla="*/ 64 w 128"/>
                <a:gd name="T1" fmla="*/ 0 h 173"/>
                <a:gd name="T2" fmla="*/ 66 w 128"/>
                <a:gd name="T3" fmla="*/ 2 h 173"/>
                <a:gd name="T4" fmla="*/ 71 w 128"/>
                <a:gd name="T5" fmla="*/ 7 h 173"/>
                <a:gd name="T6" fmla="*/ 78 w 128"/>
                <a:gd name="T7" fmla="*/ 17 h 173"/>
                <a:gd name="T8" fmla="*/ 87 w 128"/>
                <a:gd name="T9" fmla="*/ 28 h 173"/>
                <a:gd name="T10" fmla="*/ 96 w 128"/>
                <a:gd name="T11" fmla="*/ 41 h 173"/>
                <a:gd name="T12" fmla="*/ 106 w 128"/>
                <a:gd name="T13" fmla="*/ 55 h 173"/>
                <a:gd name="T14" fmla="*/ 114 w 128"/>
                <a:gd name="T15" fmla="*/ 70 h 173"/>
                <a:gd name="T16" fmla="*/ 122 w 128"/>
                <a:gd name="T17" fmla="*/ 84 h 173"/>
                <a:gd name="T18" fmla="*/ 127 w 128"/>
                <a:gd name="T19" fmla="*/ 97 h 173"/>
                <a:gd name="T20" fmla="*/ 128 w 128"/>
                <a:gd name="T21" fmla="*/ 108 h 173"/>
                <a:gd name="T22" fmla="*/ 126 w 128"/>
                <a:gd name="T23" fmla="*/ 126 h 173"/>
                <a:gd name="T24" fmla="*/ 120 w 128"/>
                <a:gd name="T25" fmla="*/ 141 h 173"/>
                <a:gd name="T26" fmla="*/ 110 w 128"/>
                <a:gd name="T27" fmla="*/ 154 h 173"/>
                <a:gd name="T28" fmla="*/ 97 w 128"/>
                <a:gd name="T29" fmla="*/ 164 h 173"/>
                <a:gd name="T30" fmla="*/ 81 w 128"/>
                <a:gd name="T31" fmla="*/ 171 h 173"/>
                <a:gd name="T32" fmla="*/ 64 w 128"/>
                <a:gd name="T33" fmla="*/ 173 h 173"/>
                <a:gd name="T34" fmla="*/ 44 w 128"/>
                <a:gd name="T35" fmla="*/ 170 h 173"/>
                <a:gd name="T36" fmla="*/ 26 w 128"/>
                <a:gd name="T37" fmla="*/ 160 h 173"/>
                <a:gd name="T38" fmla="*/ 13 w 128"/>
                <a:gd name="T39" fmla="*/ 146 h 173"/>
                <a:gd name="T40" fmla="*/ 4 w 128"/>
                <a:gd name="T41" fmla="*/ 129 h 173"/>
                <a:gd name="T42" fmla="*/ 0 w 128"/>
                <a:gd name="T43" fmla="*/ 108 h 173"/>
                <a:gd name="T44" fmla="*/ 3 w 128"/>
                <a:gd name="T45" fmla="*/ 97 h 173"/>
                <a:gd name="T46" fmla="*/ 7 w 128"/>
                <a:gd name="T47" fmla="*/ 84 h 173"/>
                <a:gd name="T48" fmla="*/ 14 w 128"/>
                <a:gd name="T49" fmla="*/ 70 h 173"/>
                <a:gd name="T50" fmla="*/ 23 w 128"/>
                <a:gd name="T51" fmla="*/ 55 h 173"/>
                <a:gd name="T52" fmla="*/ 32 w 128"/>
                <a:gd name="T53" fmla="*/ 41 h 173"/>
                <a:gd name="T54" fmla="*/ 42 w 128"/>
                <a:gd name="T55" fmla="*/ 28 h 173"/>
                <a:gd name="T56" fmla="*/ 50 w 128"/>
                <a:gd name="T57" fmla="*/ 17 h 173"/>
                <a:gd name="T58" fmla="*/ 58 w 128"/>
                <a:gd name="T59" fmla="*/ 7 h 173"/>
                <a:gd name="T60" fmla="*/ 62 w 128"/>
                <a:gd name="T61" fmla="*/ 2 h 173"/>
                <a:gd name="T62" fmla="*/ 64 w 128"/>
                <a:gd name="T6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8" h="173">
                  <a:moveTo>
                    <a:pt x="64" y="0"/>
                  </a:moveTo>
                  <a:lnTo>
                    <a:pt x="66" y="2"/>
                  </a:lnTo>
                  <a:lnTo>
                    <a:pt x="71" y="7"/>
                  </a:lnTo>
                  <a:lnTo>
                    <a:pt x="78" y="17"/>
                  </a:lnTo>
                  <a:lnTo>
                    <a:pt x="87" y="28"/>
                  </a:lnTo>
                  <a:lnTo>
                    <a:pt x="96" y="41"/>
                  </a:lnTo>
                  <a:lnTo>
                    <a:pt x="106" y="55"/>
                  </a:lnTo>
                  <a:lnTo>
                    <a:pt x="114" y="70"/>
                  </a:lnTo>
                  <a:lnTo>
                    <a:pt x="122" y="84"/>
                  </a:lnTo>
                  <a:lnTo>
                    <a:pt x="127" y="97"/>
                  </a:lnTo>
                  <a:lnTo>
                    <a:pt x="128" y="108"/>
                  </a:lnTo>
                  <a:lnTo>
                    <a:pt x="126" y="126"/>
                  </a:lnTo>
                  <a:lnTo>
                    <a:pt x="120" y="141"/>
                  </a:lnTo>
                  <a:lnTo>
                    <a:pt x="110" y="154"/>
                  </a:lnTo>
                  <a:lnTo>
                    <a:pt x="97" y="164"/>
                  </a:lnTo>
                  <a:lnTo>
                    <a:pt x="81" y="171"/>
                  </a:lnTo>
                  <a:lnTo>
                    <a:pt x="64" y="173"/>
                  </a:lnTo>
                  <a:lnTo>
                    <a:pt x="44" y="170"/>
                  </a:lnTo>
                  <a:lnTo>
                    <a:pt x="26" y="160"/>
                  </a:lnTo>
                  <a:lnTo>
                    <a:pt x="13" y="146"/>
                  </a:lnTo>
                  <a:lnTo>
                    <a:pt x="4" y="129"/>
                  </a:lnTo>
                  <a:lnTo>
                    <a:pt x="0" y="108"/>
                  </a:lnTo>
                  <a:lnTo>
                    <a:pt x="3" y="97"/>
                  </a:lnTo>
                  <a:lnTo>
                    <a:pt x="7" y="84"/>
                  </a:lnTo>
                  <a:lnTo>
                    <a:pt x="14" y="70"/>
                  </a:lnTo>
                  <a:lnTo>
                    <a:pt x="23" y="55"/>
                  </a:lnTo>
                  <a:lnTo>
                    <a:pt x="32" y="41"/>
                  </a:lnTo>
                  <a:lnTo>
                    <a:pt x="42" y="28"/>
                  </a:lnTo>
                  <a:lnTo>
                    <a:pt x="50" y="17"/>
                  </a:lnTo>
                  <a:lnTo>
                    <a:pt x="58" y="7"/>
                  </a:lnTo>
                  <a:lnTo>
                    <a:pt x="62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245"/>
            <p:cNvSpPr>
              <a:spLocks/>
            </p:cNvSpPr>
            <p:nvPr/>
          </p:nvSpPr>
          <p:spPr bwMode="auto">
            <a:xfrm>
              <a:off x="8532813" y="4668838"/>
              <a:ext cx="7938" cy="11113"/>
            </a:xfrm>
            <a:custGeom>
              <a:avLst/>
              <a:gdLst>
                <a:gd name="T0" fmla="*/ 28 w 56"/>
                <a:gd name="T1" fmla="*/ 0 h 75"/>
                <a:gd name="T2" fmla="*/ 29 w 56"/>
                <a:gd name="T3" fmla="*/ 2 h 75"/>
                <a:gd name="T4" fmla="*/ 34 w 56"/>
                <a:gd name="T5" fmla="*/ 6 h 75"/>
                <a:gd name="T6" fmla="*/ 39 w 56"/>
                <a:gd name="T7" fmla="*/ 14 h 75"/>
                <a:gd name="T8" fmla="*/ 45 w 56"/>
                <a:gd name="T9" fmla="*/ 22 h 75"/>
                <a:gd name="T10" fmla="*/ 51 w 56"/>
                <a:gd name="T11" fmla="*/ 31 h 75"/>
                <a:gd name="T12" fmla="*/ 54 w 56"/>
                <a:gd name="T13" fmla="*/ 39 h 75"/>
                <a:gd name="T14" fmla="*/ 56 w 56"/>
                <a:gd name="T15" fmla="*/ 46 h 75"/>
                <a:gd name="T16" fmla="*/ 54 w 56"/>
                <a:gd name="T17" fmla="*/ 58 h 75"/>
                <a:gd name="T18" fmla="*/ 47 w 56"/>
                <a:gd name="T19" fmla="*/ 66 h 75"/>
                <a:gd name="T20" fmla="*/ 39 w 56"/>
                <a:gd name="T21" fmla="*/ 73 h 75"/>
                <a:gd name="T22" fmla="*/ 28 w 56"/>
                <a:gd name="T23" fmla="*/ 75 h 75"/>
                <a:gd name="T24" fmla="*/ 18 w 56"/>
                <a:gd name="T25" fmla="*/ 73 h 75"/>
                <a:gd name="T26" fmla="*/ 8 w 56"/>
                <a:gd name="T27" fmla="*/ 66 h 75"/>
                <a:gd name="T28" fmla="*/ 3 w 56"/>
                <a:gd name="T29" fmla="*/ 58 h 75"/>
                <a:gd name="T30" fmla="*/ 0 w 56"/>
                <a:gd name="T31" fmla="*/ 46 h 75"/>
                <a:gd name="T32" fmla="*/ 2 w 56"/>
                <a:gd name="T33" fmla="*/ 39 h 75"/>
                <a:gd name="T34" fmla="*/ 6 w 56"/>
                <a:gd name="T35" fmla="*/ 31 h 75"/>
                <a:gd name="T36" fmla="*/ 11 w 56"/>
                <a:gd name="T37" fmla="*/ 22 h 75"/>
                <a:gd name="T38" fmla="*/ 18 w 56"/>
                <a:gd name="T39" fmla="*/ 14 h 75"/>
                <a:gd name="T40" fmla="*/ 23 w 56"/>
                <a:gd name="T41" fmla="*/ 6 h 75"/>
                <a:gd name="T42" fmla="*/ 27 w 56"/>
                <a:gd name="T43" fmla="*/ 2 h 75"/>
                <a:gd name="T44" fmla="*/ 28 w 56"/>
                <a:gd name="T4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" h="75">
                  <a:moveTo>
                    <a:pt x="28" y="0"/>
                  </a:moveTo>
                  <a:lnTo>
                    <a:pt x="29" y="2"/>
                  </a:lnTo>
                  <a:lnTo>
                    <a:pt x="34" y="6"/>
                  </a:lnTo>
                  <a:lnTo>
                    <a:pt x="39" y="14"/>
                  </a:lnTo>
                  <a:lnTo>
                    <a:pt x="45" y="22"/>
                  </a:lnTo>
                  <a:lnTo>
                    <a:pt x="51" y="31"/>
                  </a:lnTo>
                  <a:lnTo>
                    <a:pt x="54" y="39"/>
                  </a:lnTo>
                  <a:lnTo>
                    <a:pt x="56" y="46"/>
                  </a:lnTo>
                  <a:lnTo>
                    <a:pt x="54" y="58"/>
                  </a:lnTo>
                  <a:lnTo>
                    <a:pt x="47" y="66"/>
                  </a:lnTo>
                  <a:lnTo>
                    <a:pt x="39" y="73"/>
                  </a:lnTo>
                  <a:lnTo>
                    <a:pt x="28" y="75"/>
                  </a:lnTo>
                  <a:lnTo>
                    <a:pt x="18" y="73"/>
                  </a:lnTo>
                  <a:lnTo>
                    <a:pt x="8" y="66"/>
                  </a:lnTo>
                  <a:lnTo>
                    <a:pt x="3" y="58"/>
                  </a:lnTo>
                  <a:lnTo>
                    <a:pt x="0" y="46"/>
                  </a:lnTo>
                  <a:lnTo>
                    <a:pt x="2" y="39"/>
                  </a:lnTo>
                  <a:lnTo>
                    <a:pt x="6" y="31"/>
                  </a:lnTo>
                  <a:lnTo>
                    <a:pt x="11" y="22"/>
                  </a:lnTo>
                  <a:lnTo>
                    <a:pt x="18" y="14"/>
                  </a:lnTo>
                  <a:lnTo>
                    <a:pt x="23" y="6"/>
                  </a:lnTo>
                  <a:lnTo>
                    <a:pt x="27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4" name="Group 283"/>
          <p:cNvGrpSpPr/>
          <p:nvPr/>
        </p:nvGrpSpPr>
        <p:grpSpPr>
          <a:xfrm>
            <a:off x="9148116" y="4291013"/>
            <a:ext cx="434975" cy="436563"/>
            <a:chOff x="9126538" y="4291013"/>
            <a:chExt cx="434975" cy="436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2" name="Freeform 250"/>
            <p:cNvSpPr>
              <a:spLocks noEditPoints="1"/>
            </p:cNvSpPr>
            <p:nvPr/>
          </p:nvSpPr>
          <p:spPr bwMode="auto">
            <a:xfrm>
              <a:off x="9126538" y="4443413"/>
              <a:ext cx="434975" cy="284163"/>
            </a:xfrm>
            <a:custGeom>
              <a:avLst/>
              <a:gdLst>
                <a:gd name="T0" fmla="*/ 1558 w 3009"/>
                <a:gd name="T1" fmla="*/ 1505 h 1977"/>
                <a:gd name="T2" fmla="*/ 1640 w 3009"/>
                <a:gd name="T3" fmla="*/ 1679 h 1977"/>
                <a:gd name="T4" fmla="*/ 1750 w 3009"/>
                <a:gd name="T5" fmla="*/ 1782 h 1977"/>
                <a:gd name="T6" fmla="*/ 1745 w 3009"/>
                <a:gd name="T7" fmla="*/ 1755 h 1977"/>
                <a:gd name="T8" fmla="*/ 1609 w 3009"/>
                <a:gd name="T9" fmla="*/ 1491 h 1977"/>
                <a:gd name="T10" fmla="*/ 1587 w 3009"/>
                <a:gd name="T11" fmla="*/ 1334 h 1977"/>
                <a:gd name="T12" fmla="*/ 2551 w 3009"/>
                <a:gd name="T13" fmla="*/ 888 h 1977"/>
                <a:gd name="T14" fmla="*/ 2659 w 3009"/>
                <a:gd name="T15" fmla="*/ 970 h 1977"/>
                <a:gd name="T16" fmla="*/ 2815 w 3009"/>
                <a:gd name="T17" fmla="*/ 1196 h 1977"/>
                <a:gd name="T18" fmla="*/ 2860 w 3009"/>
                <a:gd name="T19" fmla="*/ 1270 h 1977"/>
                <a:gd name="T20" fmla="*/ 2833 w 3009"/>
                <a:gd name="T21" fmla="*/ 1133 h 1977"/>
                <a:gd name="T22" fmla="*/ 2742 w 3009"/>
                <a:gd name="T23" fmla="*/ 977 h 1977"/>
                <a:gd name="T24" fmla="*/ 2542 w 3009"/>
                <a:gd name="T25" fmla="*/ 883 h 1977"/>
                <a:gd name="T26" fmla="*/ 2019 w 3009"/>
                <a:gd name="T27" fmla="*/ 1049 h 1977"/>
                <a:gd name="T28" fmla="*/ 2086 w 3009"/>
                <a:gd name="T29" fmla="*/ 969 h 1977"/>
                <a:gd name="T30" fmla="*/ 2643 w 3009"/>
                <a:gd name="T31" fmla="*/ 114 h 1977"/>
                <a:gd name="T32" fmla="*/ 2534 w 3009"/>
                <a:gd name="T33" fmla="*/ 183 h 1977"/>
                <a:gd name="T34" fmla="*/ 2299 w 3009"/>
                <a:gd name="T35" fmla="*/ 334 h 1977"/>
                <a:gd name="T36" fmla="*/ 1976 w 3009"/>
                <a:gd name="T37" fmla="*/ 550 h 1977"/>
                <a:gd name="T38" fmla="*/ 2194 w 3009"/>
                <a:gd name="T39" fmla="*/ 794 h 1977"/>
                <a:gd name="T40" fmla="*/ 2424 w 3009"/>
                <a:gd name="T41" fmla="*/ 718 h 1977"/>
                <a:gd name="T42" fmla="*/ 2695 w 3009"/>
                <a:gd name="T43" fmla="*/ 786 h 1977"/>
                <a:gd name="T44" fmla="*/ 2919 w 3009"/>
                <a:gd name="T45" fmla="*/ 982 h 1977"/>
                <a:gd name="T46" fmla="*/ 3009 w 3009"/>
                <a:gd name="T47" fmla="*/ 1225 h 1977"/>
                <a:gd name="T48" fmla="*/ 2943 w 3009"/>
                <a:gd name="T49" fmla="*/ 1446 h 1977"/>
                <a:gd name="T50" fmla="*/ 2741 w 3009"/>
                <a:gd name="T51" fmla="*/ 1564 h 1977"/>
                <a:gd name="T52" fmla="*/ 2478 w 3009"/>
                <a:gd name="T53" fmla="*/ 1542 h 1977"/>
                <a:gd name="T54" fmla="*/ 2242 w 3009"/>
                <a:gd name="T55" fmla="*/ 1395 h 1977"/>
                <a:gd name="T56" fmla="*/ 2205 w 3009"/>
                <a:gd name="T57" fmla="*/ 1527 h 1977"/>
                <a:gd name="T58" fmla="*/ 2109 w 3009"/>
                <a:gd name="T59" fmla="*/ 1797 h 1977"/>
                <a:gd name="T60" fmla="*/ 1901 w 3009"/>
                <a:gd name="T61" fmla="*/ 1939 h 1977"/>
                <a:gd name="T62" fmla="*/ 1641 w 3009"/>
                <a:gd name="T63" fmla="*/ 1887 h 1977"/>
                <a:gd name="T64" fmla="*/ 1461 w 3009"/>
                <a:gd name="T65" fmla="*/ 1652 h 1977"/>
                <a:gd name="T66" fmla="*/ 1429 w 3009"/>
                <a:gd name="T67" fmla="*/ 1332 h 1977"/>
                <a:gd name="T68" fmla="*/ 1547 w 3009"/>
                <a:gd name="T69" fmla="*/ 1081 h 1977"/>
                <a:gd name="T70" fmla="*/ 1697 w 3009"/>
                <a:gd name="T71" fmla="*/ 741 h 1977"/>
                <a:gd name="T72" fmla="*/ 1233 w 3009"/>
                <a:gd name="T73" fmla="*/ 1076 h 1977"/>
                <a:gd name="T74" fmla="*/ 799 w 3009"/>
                <a:gd name="T75" fmla="*/ 1422 h 1977"/>
                <a:gd name="T76" fmla="*/ 453 w 3009"/>
                <a:gd name="T77" fmla="*/ 1746 h 1977"/>
                <a:gd name="T78" fmla="*/ 161 w 3009"/>
                <a:gd name="T79" fmla="*/ 1917 h 1977"/>
                <a:gd name="T80" fmla="*/ 377 w 3009"/>
                <a:gd name="T81" fmla="*/ 1635 h 1977"/>
                <a:gd name="T82" fmla="*/ 726 w 3009"/>
                <a:gd name="T83" fmla="*/ 1311 h 1977"/>
                <a:gd name="T84" fmla="*/ 503 w 3009"/>
                <a:gd name="T85" fmla="*/ 1299 h 1977"/>
                <a:gd name="T86" fmla="*/ 191 w 3009"/>
                <a:gd name="T87" fmla="*/ 1336 h 1977"/>
                <a:gd name="T88" fmla="*/ 20 w 3009"/>
                <a:gd name="T89" fmla="*/ 1354 h 1977"/>
                <a:gd name="T90" fmla="*/ 57 w 3009"/>
                <a:gd name="T91" fmla="*/ 1218 h 1977"/>
                <a:gd name="T92" fmla="*/ 295 w 3009"/>
                <a:gd name="T93" fmla="*/ 1192 h 1977"/>
                <a:gd name="T94" fmla="*/ 623 w 3009"/>
                <a:gd name="T95" fmla="*/ 1149 h 1977"/>
                <a:gd name="T96" fmla="*/ 940 w 3009"/>
                <a:gd name="T97" fmla="*/ 1091 h 1977"/>
                <a:gd name="T98" fmla="*/ 1259 w 3009"/>
                <a:gd name="T99" fmla="*/ 891 h 1977"/>
                <a:gd name="T100" fmla="*/ 1669 w 3009"/>
                <a:gd name="T101" fmla="*/ 597 h 1977"/>
                <a:gd name="T102" fmla="*/ 2047 w 3009"/>
                <a:gd name="T103" fmla="*/ 341 h 1977"/>
                <a:gd name="T104" fmla="*/ 2350 w 3009"/>
                <a:gd name="T105" fmla="*/ 143 h 1977"/>
                <a:gd name="T106" fmla="*/ 2538 w 3009"/>
                <a:gd name="T107" fmla="*/ 23 h 1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09" h="1977">
                  <a:moveTo>
                    <a:pt x="1589" y="1312"/>
                  </a:moveTo>
                  <a:lnTo>
                    <a:pt x="1571" y="1353"/>
                  </a:lnTo>
                  <a:lnTo>
                    <a:pt x="1561" y="1393"/>
                  </a:lnTo>
                  <a:lnTo>
                    <a:pt x="1556" y="1432"/>
                  </a:lnTo>
                  <a:lnTo>
                    <a:pt x="1555" y="1469"/>
                  </a:lnTo>
                  <a:lnTo>
                    <a:pt x="1558" y="1505"/>
                  </a:lnTo>
                  <a:lnTo>
                    <a:pt x="1565" y="1538"/>
                  </a:lnTo>
                  <a:lnTo>
                    <a:pt x="1575" y="1570"/>
                  </a:lnTo>
                  <a:lnTo>
                    <a:pt x="1589" y="1601"/>
                  </a:lnTo>
                  <a:lnTo>
                    <a:pt x="1604" y="1629"/>
                  </a:lnTo>
                  <a:lnTo>
                    <a:pt x="1622" y="1655"/>
                  </a:lnTo>
                  <a:lnTo>
                    <a:pt x="1640" y="1679"/>
                  </a:lnTo>
                  <a:lnTo>
                    <a:pt x="1659" y="1702"/>
                  </a:lnTo>
                  <a:lnTo>
                    <a:pt x="1678" y="1722"/>
                  </a:lnTo>
                  <a:lnTo>
                    <a:pt x="1698" y="1740"/>
                  </a:lnTo>
                  <a:lnTo>
                    <a:pt x="1717" y="1757"/>
                  </a:lnTo>
                  <a:lnTo>
                    <a:pt x="1734" y="1771"/>
                  </a:lnTo>
                  <a:lnTo>
                    <a:pt x="1750" y="1782"/>
                  </a:lnTo>
                  <a:lnTo>
                    <a:pt x="1763" y="1792"/>
                  </a:lnTo>
                  <a:lnTo>
                    <a:pt x="1772" y="1798"/>
                  </a:lnTo>
                  <a:lnTo>
                    <a:pt x="1779" y="1802"/>
                  </a:lnTo>
                  <a:lnTo>
                    <a:pt x="1784" y="1805"/>
                  </a:lnTo>
                  <a:lnTo>
                    <a:pt x="1786" y="1806"/>
                  </a:lnTo>
                  <a:lnTo>
                    <a:pt x="1745" y="1755"/>
                  </a:lnTo>
                  <a:lnTo>
                    <a:pt x="1710" y="1705"/>
                  </a:lnTo>
                  <a:lnTo>
                    <a:pt x="1682" y="1658"/>
                  </a:lnTo>
                  <a:lnTo>
                    <a:pt x="1658" y="1613"/>
                  </a:lnTo>
                  <a:lnTo>
                    <a:pt x="1637" y="1569"/>
                  </a:lnTo>
                  <a:lnTo>
                    <a:pt x="1622" y="1529"/>
                  </a:lnTo>
                  <a:lnTo>
                    <a:pt x="1609" y="1491"/>
                  </a:lnTo>
                  <a:lnTo>
                    <a:pt x="1600" y="1456"/>
                  </a:lnTo>
                  <a:lnTo>
                    <a:pt x="1594" y="1424"/>
                  </a:lnTo>
                  <a:lnTo>
                    <a:pt x="1590" y="1395"/>
                  </a:lnTo>
                  <a:lnTo>
                    <a:pt x="1588" y="1371"/>
                  </a:lnTo>
                  <a:lnTo>
                    <a:pt x="1587" y="1350"/>
                  </a:lnTo>
                  <a:lnTo>
                    <a:pt x="1587" y="1334"/>
                  </a:lnTo>
                  <a:lnTo>
                    <a:pt x="1588" y="1322"/>
                  </a:lnTo>
                  <a:lnTo>
                    <a:pt x="1588" y="1315"/>
                  </a:lnTo>
                  <a:lnTo>
                    <a:pt x="1589" y="1312"/>
                  </a:lnTo>
                  <a:close/>
                  <a:moveTo>
                    <a:pt x="2542" y="883"/>
                  </a:moveTo>
                  <a:lnTo>
                    <a:pt x="2544" y="884"/>
                  </a:lnTo>
                  <a:lnTo>
                    <a:pt x="2551" y="888"/>
                  </a:lnTo>
                  <a:lnTo>
                    <a:pt x="2561" y="894"/>
                  </a:lnTo>
                  <a:lnTo>
                    <a:pt x="2576" y="902"/>
                  </a:lnTo>
                  <a:lnTo>
                    <a:pt x="2593" y="914"/>
                  </a:lnTo>
                  <a:lnTo>
                    <a:pt x="2613" y="929"/>
                  </a:lnTo>
                  <a:lnTo>
                    <a:pt x="2636" y="948"/>
                  </a:lnTo>
                  <a:lnTo>
                    <a:pt x="2659" y="970"/>
                  </a:lnTo>
                  <a:lnTo>
                    <a:pt x="2684" y="997"/>
                  </a:lnTo>
                  <a:lnTo>
                    <a:pt x="2711" y="1027"/>
                  </a:lnTo>
                  <a:lnTo>
                    <a:pt x="2738" y="1062"/>
                  </a:lnTo>
                  <a:lnTo>
                    <a:pt x="2763" y="1101"/>
                  </a:lnTo>
                  <a:lnTo>
                    <a:pt x="2790" y="1145"/>
                  </a:lnTo>
                  <a:lnTo>
                    <a:pt x="2815" y="1196"/>
                  </a:lnTo>
                  <a:lnTo>
                    <a:pt x="2839" y="1250"/>
                  </a:lnTo>
                  <a:lnTo>
                    <a:pt x="2861" y="1311"/>
                  </a:lnTo>
                  <a:lnTo>
                    <a:pt x="2861" y="1308"/>
                  </a:lnTo>
                  <a:lnTo>
                    <a:pt x="2861" y="1299"/>
                  </a:lnTo>
                  <a:lnTo>
                    <a:pt x="2861" y="1285"/>
                  </a:lnTo>
                  <a:lnTo>
                    <a:pt x="2860" y="1270"/>
                  </a:lnTo>
                  <a:lnTo>
                    <a:pt x="2858" y="1252"/>
                  </a:lnTo>
                  <a:lnTo>
                    <a:pt x="2856" y="1232"/>
                  </a:lnTo>
                  <a:lnTo>
                    <a:pt x="2853" y="1209"/>
                  </a:lnTo>
                  <a:lnTo>
                    <a:pt x="2848" y="1185"/>
                  </a:lnTo>
                  <a:lnTo>
                    <a:pt x="2842" y="1160"/>
                  </a:lnTo>
                  <a:lnTo>
                    <a:pt x="2833" y="1133"/>
                  </a:lnTo>
                  <a:lnTo>
                    <a:pt x="2824" y="1106"/>
                  </a:lnTo>
                  <a:lnTo>
                    <a:pt x="2813" y="1080"/>
                  </a:lnTo>
                  <a:lnTo>
                    <a:pt x="2798" y="1053"/>
                  </a:lnTo>
                  <a:lnTo>
                    <a:pt x="2782" y="1027"/>
                  </a:lnTo>
                  <a:lnTo>
                    <a:pt x="2763" y="1002"/>
                  </a:lnTo>
                  <a:lnTo>
                    <a:pt x="2742" y="977"/>
                  </a:lnTo>
                  <a:lnTo>
                    <a:pt x="2717" y="955"/>
                  </a:lnTo>
                  <a:lnTo>
                    <a:pt x="2689" y="935"/>
                  </a:lnTo>
                  <a:lnTo>
                    <a:pt x="2657" y="918"/>
                  </a:lnTo>
                  <a:lnTo>
                    <a:pt x="2623" y="903"/>
                  </a:lnTo>
                  <a:lnTo>
                    <a:pt x="2584" y="891"/>
                  </a:lnTo>
                  <a:lnTo>
                    <a:pt x="2542" y="883"/>
                  </a:lnTo>
                  <a:close/>
                  <a:moveTo>
                    <a:pt x="1836" y="770"/>
                  </a:moveTo>
                  <a:lnTo>
                    <a:pt x="1860" y="969"/>
                  </a:lnTo>
                  <a:lnTo>
                    <a:pt x="1903" y="981"/>
                  </a:lnTo>
                  <a:lnTo>
                    <a:pt x="1943" y="999"/>
                  </a:lnTo>
                  <a:lnTo>
                    <a:pt x="1982" y="1022"/>
                  </a:lnTo>
                  <a:lnTo>
                    <a:pt x="2019" y="1049"/>
                  </a:lnTo>
                  <a:lnTo>
                    <a:pt x="2054" y="1081"/>
                  </a:lnTo>
                  <a:lnTo>
                    <a:pt x="2085" y="1117"/>
                  </a:lnTo>
                  <a:lnTo>
                    <a:pt x="2080" y="1079"/>
                  </a:lnTo>
                  <a:lnTo>
                    <a:pt x="2078" y="1042"/>
                  </a:lnTo>
                  <a:lnTo>
                    <a:pt x="2080" y="1005"/>
                  </a:lnTo>
                  <a:lnTo>
                    <a:pt x="2086" y="969"/>
                  </a:lnTo>
                  <a:lnTo>
                    <a:pt x="2096" y="934"/>
                  </a:lnTo>
                  <a:lnTo>
                    <a:pt x="2109" y="901"/>
                  </a:lnTo>
                  <a:lnTo>
                    <a:pt x="1836" y="770"/>
                  </a:lnTo>
                  <a:close/>
                  <a:moveTo>
                    <a:pt x="2575" y="0"/>
                  </a:moveTo>
                  <a:lnTo>
                    <a:pt x="2647" y="112"/>
                  </a:lnTo>
                  <a:lnTo>
                    <a:pt x="2643" y="114"/>
                  </a:lnTo>
                  <a:lnTo>
                    <a:pt x="2636" y="119"/>
                  </a:lnTo>
                  <a:lnTo>
                    <a:pt x="2623" y="127"/>
                  </a:lnTo>
                  <a:lnTo>
                    <a:pt x="2607" y="137"/>
                  </a:lnTo>
                  <a:lnTo>
                    <a:pt x="2586" y="150"/>
                  </a:lnTo>
                  <a:lnTo>
                    <a:pt x="2561" y="165"/>
                  </a:lnTo>
                  <a:lnTo>
                    <a:pt x="2534" y="183"/>
                  </a:lnTo>
                  <a:lnTo>
                    <a:pt x="2503" y="203"/>
                  </a:lnTo>
                  <a:lnTo>
                    <a:pt x="2468" y="225"/>
                  </a:lnTo>
                  <a:lnTo>
                    <a:pt x="2430" y="250"/>
                  </a:lnTo>
                  <a:lnTo>
                    <a:pt x="2388" y="276"/>
                  </a:lnTo>
                  <a:lnTo>
                    <a:pt x="2345" y="304"/>
                  </a:lnTo>
                  <a:lnTo>
                    <a:pt x="2299" y="334"/>
                  </a:lnTo>
                  <a:lnTo>
                    <a:pt x="2250" y="366"/>
                  </a:lnTo>
                  <a:lnTo>
                    <a:pt x="2199" y="400"/>
                  </a:lnTo>
                  <a:lnTo>
                    <a:pt x="2146" y="435"/>
                  </a:lnTo>
                  <a:lnTo>
                    <a:pt x="2091" y="472"/>
                  </a:lnTo>
                  <a:lnTo>
                    <a:pt x="2034" y="510"/>
                  </a:lnTo>
                  <a:lnTo>
                    <a:pt x="1976" y="550"/>
                  </a:lnTo>
                  <a:lnTo>
                    <a:pt x="1915" y="590"/>
                  </a:lnTo>
                  <a:lnTo>
                    <a:pt x="1855" y="632"/>
                  </a:lnTo>
                  <a:lnTo>
                    <a:pt x="1822" y="654"/>
                  </a:lnTo>
                  <a:lnTo>
                    <a:pt x="1826" y="688"/>
                  </a:lnTo>
                  <a:lnTo>
                    <a:pt x="1855" y="632"/>
                  </a:lnTo>
                  <a:lnTo>
                    <a:pt x="2194" y="794"/>
                  </a:lnTo>
                  <a:lnTo>
                    <a:pt x="2226" y="772"/>
                  </a:lnTo>
                  <a:lnTo>
                    <a:pt x="2262" y="753"/>
                  </a:lnTo>
                  <a:lnTo>
                    <a:pt x="2300" y="738"/>
                  </a:lnTo>
                  <a:lnTo>
                    <a:pt x="2340" y="728"/>
                  </a:lnTo>
                  <a:lnTo>
                    <a:pt x="2381" y="721"/>
                  </a:lnTo>
                  <a:lnTo>
                    <a:pt x="2424" y="718"/>
                  </a:lnTo>
                  <a:lnTo>
                    <a:pt x="2469" y="719"/>
                  </a:lnTo>
                  <a:lnTo>
                    <a:pt x="2514" y="725"/>
                  </a:lnTo>
                  <a:lnTo>
                    <a:pt x="2559" y="734"/>
                  </a:lnTo>
                  <a:lnTo>
                    <a:pt x="2606" y="747"/>
                  </a:lnTo>
                  <a:lnTo>
                    <a:pt x="2651" y="765"/>
                  </a:lnTo>
                  <a:lnTo>
                    <a:pt x="2695" y="786"/>
                  </a:lnTo>
                  <a:lnTo>
                    <a:pt x="2740" y="812"/>
                  </a:lnTo>
                  <a:lnTo>
                    <a:pt x="2783" y="841"/>
                  </a:lnTo>
                  <a:lnTo>
                    <a:pt x="2822" y="874"/>
                  </a:lnTo>
                  <a:lnTo>
                    <a:pt x="2858" y="909"/>
                  </a:lnTo>
                  <a:lnTo>
                    <a:pt x="2891" y="945"/>
                  </a:lnTo>
                  <a:lnTo>
                    <a:pt x="2919" y="982"/>
                  </a:lnTo>
                  <a:lnTo>
                    <a:pt x="2945" y="1022"/>
                  </a:lnTo>
                  <a:lnTo>
                    <a:pt x="2965" y="1062"/>
                  </a:lnTo>
                  <a:lnTo>
                    <a:pt x="2982" y="1102"/>
                  </a:lnTo>
                  <a:lnTo>
                    <a:pt x="2995" y="1143"/>
                  </a:lnTo>
                  <a:lnTo>
                    <a:pt x="3004" y="1185"/>
                  </a:lnTo>
                  <a:lnTo>
                    <a:pt x="3009" y="1225"/>
                  </a:lnTo>
                  <a:lnTo>
                    <a:pt x="3009" y="1265"/>
                  </a:lnTo>
                  <a:lnTo>
                    <a:pt x="3004" y="1305"/>
                  </a:lnTo>
                  <a:lnTo>
                    <a:pt x="2996" y="1343"/>
                  </a:lnTo>
                  <a:lnTo>
                    <a:pt x="2983" y="1379"/>
                  </a:lnTo>
                  <a:lnTo>
                    <a:pt x="2965" y="1413"/>
                  </a:lnTo>
                  <a:lnTo>
                    <a:pt x="2943" y="1446"/>
                  </a:lnTo>
                  <a:lnTo>
                    <a:pt x="2917" y="1476"/>
                  </a:lnTo>
                  <a:lnTo>
                    <a:pt x="2887" y="1501"/>
                  </a:lnTo>
                  <a:lnTo>
                    <a:pt x="2854" y="1523"/>
                  </a:lnTo>
                  <a:lnTo>
                    <a:pt x="2819" y="1541"/>
                  </a:lnTo>
                  <a:lnTo>
                    <a:pt x="2781" y="1554"/>
                  </a:lnTo>
                  <a:lnTo>
                    <a:pt x="2741" y="1564"/>
                  </a:lnTo>
                  <a:lnTo>
                    <a:pt x="2699" y="1570"/>
                  </a:lnTo>
                  <a:lnTo>
                    <a:pt x="2657" y="1572"/>
                  </a:lnTo>
                  <a:lnTo>
                    <a:pt x="2613" y="1570"/>
                  </a:lnTo>
                  <a:lnTo>
                    <a:pt x="2569" y="1565"/>
                  </a:lnTo>
                  <a:lnTo>
                    <a:pt x="2523" y="1555"/>
                  </a:lnTo>
                  <a:lnTo>
                    <a:pt x="2478" y="1542"/>
                  </a:lnTo>
                  <a:lnTo>
                    <a:pt x="2434" y="1524"/>
                  </a:lnTo>
                  <a:lnTo>
                    <a:pt x="2389" y="1503"/>
                  </a:lnTo>
                  <a:lnTo>
                    <a:pt x="2346" y="1478"/>
                  </a:lnTo>
                  <a:lnTo>
                    <a:pt x="2304" y="1449"/>
                  </a:lnTo>
                  <a:lnTo>
                    <a:pt x="2272" y="1422"/>
                  </a:lnTo>
                  <a:lnTo>
                    <a:pt x="2242" y="1395"/>
                  </a:lnTo>
                  <a:lnTo>
                    <a:pt x="2215" y="1366"/>
                  </a:lnTo>
                  <a:lnTo>
                    <a:pt x="2190" y="1337"/>
                  </a:lnTo>
                  <a:lnTo>
                    <a:pt x="2199" y="1378"/>
                  </a:lnTo>
                  <a:lnTo>
                    <a:pt x="2205" y="1421"/>
                  </a:lnTo>
                  <a:lnTo>
                    <a:pt x="2207" y="1475"/>
                  </a:lnTo>
                  <a:lnTo>
                    <a:pt x="2205" y="1527"/>
                  </a:lnTo>
                  <a:lnTo>
                    <a:pt x="2199" y="1578"/>
                  </a:lnTo>
                  <a:lnTo>
                    <a:pt x="2188" y="1627"/>
                  </a:lnTo>
                  <a:lnTo>
                    <a:pt x="2174" y="1673"/>
                  </a:lnTo>
                  <a:lnTo>
                    <a:pt x="2155" y="1717"/>
                  </a:lnTo>
                  <a:lnTo>
                    <a:pt x="2134" y="1759"/>
                  </a:lnTo>
                  <a:lnTo>
                    <a:pt x="2109" y="1797"/>
                  </a:lnTo>
                  <a:lnTo>
                    <a:pt x="2080" y="1831"/>
                  </a:lnTo>
                  <a:lnTo>
                    <a:pt x="2049" y="1862"/>
                  </a:lnTo>
                  <a:lnTo>
                    <a:pt x="2016" y="1888"/>
                  </a:lnTo>
                  <a:lnTo>
                    <a:pt x="1979" y="1911"/>
                  </a:lnTo>
                  <a:lnTo>
                    <a:pt x="1941" y="1928"/>
                  </a:lnTo>
                  <a:lnTo>
                    <a:pt x="1901" y="1939"/>
                  </a:lnTo>
                  <a:lnTo>
                    <a:pt x="1858" y="1946"/>
                  </a:lnTo>
                  <a:lnTo>
                    <a:pt x="1812" y="1947"/>
                  </a:lnTo>
                  <a:lnTo>
                    <a:pt x="1767" y="1941"/>
                  </a:lnTo>
                  <a:lnTo>
                    <a:pt x="1724" y="1929"/>
                  </a:lnTo>
                  <a:lnTo>
                    <a:pt x="1682" y="1911"/>
                  </a:lnTo>
                  <a:lnTo>
                    <a:pt x="1641" y="1887"/>
                  </a:lnTo>
                  <a:lnTo>
                    <a:pt x="1604" y="1859"/>
                  </a:lnTo>
                  <a:lnTo>
                    <a:pt x="1569" y="1826"/>
                  </a:lnTo>
                  <a:lnTo>
                    <a:pt x="1536" y="1788"/>
                  </a:lnTo>
                  <a:lnTo>
                    <a:pt x="1507" y="1746"/>
                  </a:lnTo>
                  <a:lnTo>
                    <a:pt x="1483" y="1701"/>
                  </a:lnTo>
                  <a:lnTo>
                    <a:pt x="1461" y="1652"/>
                  </a:lnTo>
                  <a:lnTo>
                    <a:pt x="1443" y="1600"/>
                  </a:lnTo>
                  <a:lnTo>
                    <a:pt x="1431" y="1545"/>
                  </a:lnTo>
                  <a:lnTo>
                    <a:pt x="1423" y="1488"/>
                  </a:lnTo>
                  <a:lnTo>
                    <a:pt x="1421" y="1434"/>
                  </a:lnTo>
                  <a:lnTo>
                    <a:pt x="1423" y="1382"/>
                  </a:lnTo>
                  <a:lnTo>
                    <a:pt x="1429" y="1332"/>
                  </a:lnTo>
                  <a:lnTo>
                    <a:pt x="1439" y="1283"/>
                  </a:lnTo>
                  <a:lnTo>
                    <a:pt x="1454" y="1237"/>
                  </a:lnTo>
                  <a:lnTo>
                    <a:pt x="1472" y="1193"/>
                  </a:lnTo>
                  <a:lnTo>
                    <a:pt x="1494" y="1153"/>
                  </a:lnTo>
                  <a:lnTo>
                    <a:pt x="1519" y="1114"/>
                  </a:lnTo>
                  <a:lnTo>
                    <a:pt x="1547" y="1081"/>
                  </a:lnTo>
                  <a:lnTo>
                    <a:pt x="1577" y="1050"/>
                  </a:lnTo>
                  <a:lnTo>
                    <a:pt x="1611" y="1024"/>
                  </a:lnTo>
                  <a:lnTo>
                    <a:pt x="1648" y="1002"/>
                  </a:lnTo>
                  <a:lnTo>
                    <a:pt x="1686" y="984"/>
                  </a:lnTo>
                  <a:lnTo>
                    <a:pt x="1726" y="972"/>
                  </a:lnTo>
                  <a:lnTo>
                    <a:pt x="1697" y="741"/>
                  </a:lnTo>
                  <a:lnTo>
                    <a:pt x="1621" y="794"/>
                  </a:lnTo>
                  <a:lnTo>
                    <a:pt x="1543" y="850"/>
                  </a:lnTo>
                  <a:lnTo>
                    <a:pt x="1465" y="905"/>
                  </a:lnTo>
                  <a:lnTo>
                    <a:pt x="1388" y="961"/>
                  </a:lnTo>
                  <a:lnTo>
                    <a:pt x="1311" y="1019"/>
                  </a:lnTo>
                  <a:lnTo>
                    <a:pt x="1233" y="1076"/>
                  </a:lnTo>
                  <a:lnTo>
                    <a:pt x="1157" y="1134"/>
                  </a:lnTo>
                  <a:lnTo>
                    <a:pt x="1082" y="1192"/>
                  </a:lnTo>
                  <a:lnTo>
                    <a:pt x="1009" y="1250"/>
                  </a:lnTo>
                  <a:lnTo>
                    <a:pt x="937" y="1308"/>
                  </a:lnTo>
                  <a:lnTo>
                    <a:pt x="867" y="1365"/>
                  </a:lnTo>
                  <a:lnTo>
                    <a:pt x="799" y="1422"/>
                  </a:lnTo>
                  <a:lnTo>
                    <a:pt x="733" y="1479"/>
                  </a:lnTo>
                  <a:lnTo>
                    <a:pt x="671" y="1534"/>
                  </a:lnTo>
                  <a:lnTo>
                    <a:pt x="611" y="1588"/>
                  </a:lnTo>
                  <a:lnTo>
                    <a:pt x="554" y="1643"/>
                  </a:lnTo>
                  <a:lnTo>
                    <a:pt x="502" y="1695"/>
                  </a:lnTo>
                  <a:lnTo>
                    <a:pt x="453" y="1746"/>
                  </a:lnTo>
                  <a:lnTo>
                    <a:pt x="409" y="1796"/>
                  </a:lnTo>
                  <a:lnTo>
                    <a:pt x="370" y="1844"/>
                  </a:lnTo>
                  <a:lnTo>
                    <a:pt x="335" y="1890"/>
                  </a:lnTo>
                  <a:lnTo>
                    <a:pt x="305" y="1935"/>
                  </a:lnTo>
                  <a:lnTo>
                    <a:pt x="280" y="1977"/>
                  </a:lnTo>
                  <a:lnTo>
                    <a:pt x="161" y="1917"/>
                  </a:lnTo>
                  <a:lnTo>
                    <a:pt x="185" y="1874"/>
                  </a:lnTo>
                  <a:lnTo>
                    <a:pt x="215" y="1829"/>
                  </a:lnTo>
                  <a:lnTo>
                    <a:pt x="249" y="1783"/>
                  </a:lnTo>
                  <a:lnTo>
                    <a:pt x="288" y="1735"/>
                  </a:lnTo>
                  <a:lnTo>
                    <a:pt x="331" y="1686"/>
                  </a:lnTo>
                  <a:lnTo>
                    <a:pt x="377" y="1635"/>
                  </a:lnTo>
                  <a:lnTo>
                    <a:pt x="428" y="1583"/>
                  </a:lnTo>
                  <a:lnTo>
                    <a:pt x="482" y="1530"/>
                  </a:lnTo>
                  <a:lnTo>
                    <a:pt x="539" y="1476"/>
                  </a:lnTo>
                  <a:lnTo>
                    <a:pt x="599" y="1421"/>
                  </a:lnTo>
                  <a:lnTo>
                    <a:pt x="661" y="1366"/>
                  </a:lnTo>
                  <a:lnTo>
                    <a:pt x="726" y="1311"/>
                  </a:lnTo>
                  <a:lnTo>
                    <a:pt x="793" y="1254"/>
                  </a:lnTo>
                  <a:lnTo>
                    <a:pt x="736" y="1263"/>
                  </a:lnTo>
                  <a:lnTo>
                    <a:pt x="678" y="1272"/>
                  </a:lnTo>
                  <a:lnTo>
                    <a:pt x="619" y="1281"/>
                  </a:lnTo>
                  <a:lnTo>
                    <a:pt x="561" y="1290"/>
                  </a:lnTo>
                  <a:lnTo>
                    <a:pt x="503" y="1299"/>
                  </a:lnTo>
                  <a:lnTo>
                    <a:pt x="445" y="1306"/>
                  </a:lnTo>
                  <a:lnTo>
                    <a:pt x="389" y="1313"/>
                  </a:lnTo>
                  <a:lnTo>
                    <a:pt x="336" y="1320"/>
                  </a:lnTo>
                  <a:lnTo>
                    <a:pt x="284" y="1326"/>
                  </a:lnTo>
                  <a:lnTo>
                    <a:pt x="236" y="1331"/>
                  </a:lnTo>
                  <a:lnTo>
                    <a:pt x="191" y="1336"/>
                  </a:lnTo>
                  <a:lnTo>
                    <a:pt x="149" y="1341"/>
                  </a:lnTo>
                  <a:lnTo>
                    <a:pt x="112" y="1345"/>
                  </a:lnTo>
                  <a:lnTo>
                    <a:pt x="81" y="1348"/>
                  </a:lnTo>
                  <a:lnTo>
                    <a:pt x="55" y="1351"/>
                  </a:lnTo>
                  <a:lnTo>
                    <a:pt x="34" y="1353"/>
                  </a:lnTo>
                  <a:lnTo>
                    <a:pt x="20" y="1354"/>
                  </a:lnTo>
                  <a:lnTo>
                    <a:pt x="12" y="1355"/>
                  </a:lnTo>
                  <a:lnTo>
                    <a:pt x="0" y="1224"/>
                  </a:lnTo>
                  <a:lnTo>
                    <a:pt x="4" y="1223"/>
                  </a:lnTo>
                  <a:lnTo>
                    <a:pt x="15" y="1222"/>
                  </a:lnTo>
                  <a:lnTo>
                    <a:pt x="33" y="1221"/>
                  </a:lnTo>
                  <a:lnTo>
                    <a:pt x="57" y="1218"/>
                  </a:lnTo>
                  <a:lnTo>
                    <a:pt x="86" y="1215"/>
                  </a:lnTo>
                  <a:lnTo>
                    <a:pt x="120" y="1212"/>
                  </a:lnTo>
                  <a:lnTo>
                    <a:pt x="158" y="1208"/>
                  </a:lnTo>
                  <a:lnTo>
                    <a:pt x="200" y="1203"/>
                  </a:lnTo>
                  <a:lnTo>
                    <a:pt x="245" y="1198"/>
                  </a:lnTo>
                  <a:lnTo>
                    <a:pt x="295" y="1192"/>
                  </a:lnTo>
                  <a:lnTo>
                    <a:pt x="345" y="1186"/>
                  </a:lnTo>
                  <a:lnTo>
                    <a:pt x="399" y="1179"/>
                  </a:lnTo>
                  <a:lnTo>
                    <a:pt x="453" y="1172"/>
                  </a:lnTo>
                  <a:lnTo>
                    <a:pt x="510" y="1165"/>
                  </a:lnTo>
                  <a:lnTo>
                    <a:pt x="567" y="1157"/>
                  </a:lnTo>
                  <a:lnTo>
                    <a:pt x="623" y="1149"/>
                  </a:lnTo>
                  <a:lnTo>
                    <a:pt x="679" y="1139"/>
                  </a:lnTo>
                  <a:lnTo>
                    <a:pt x="735" y="1130"/>
                  </a:lnTo>
                  <a:lnTo>
                    <a:pt x="789" y="1121"/>
                  </a:lnTo>
                  <a:lnTo>
                    <a:pt x="842" y="1111"/>
                  </a:lnTo>
                  <a:lnTo>
                    <a:pt x="892" y="1101"/>
                  </a:lnTo>
                  <a:lnTo>
                    <a:pt x="940" y="1091"/>
                  </a:lnTo>
                  <a:lnTo>
                    <a:pt x="984" y="1081"/>
                  </a:lnTo>
                  <a:lnTo>
                    <a:pt x="988" y="1097"/>
                  </a:lnTo>
                  <a:lnTo>
                    <a:pt x="1055" y="1045"/>
                  </a:lnTo>
                  <a:lnTo>
                    <a:pt x="1123" y="993"/>
                  </a:lnTo>
                  <a:lnTo>
                    <a:pt x="1191" y="942"/>
                  </a:lnTo>
                  <a:lnTo>
                    <a:pt x="1259" y="891"/>
                  </a:lnTo>
                  <a:lnTo>
                    <a:pt x="1328" y="840"/>
                  </a:lnTo>
                  <a:lnTo>
                    <a:pt x="1397" y="790"/>
                  </a:lnTo>
                  <a:lnTo>
                    <a:pt x="1466" y="741"/>
                  </a:lnTo>
                  <a:lnTo>
                    <a:pt x="1534" y="692"/>
                  </a:lnTo>
                  <a:lnTo>
                    <a:pt x="1602" y="644"/>
                  </a:lnTo>
                  <a:lnTo>
                    <a:pt x="1669" y="597"/>
                  </a:lnTo>
                  <a:lnTo>
                    <a:pt x="1736" y="552"/>
                  </a:lnTo>
                  <a:lnTo>
                    <a:pt x="1801" y="506"/>
                  </a:lnTo>
                  <a:lnTo>
                    <a:pt x="1865" y="463"/>
                  </a:lnTo>
                  <a:lnTo>
                    <a:pt x="1928" y="421"/>
                  </a:lnTo>
                  <a:lnTo>
                    <a:pt x="1988" y="380"/>
                  </a:lnTo>
                  <a:lnTo>
                    <a:pt x="2047" y="341"/>
                  </a:lnTo>
                  <a:lnTo>
                    <a:pt x="2104" y="303"/>
                  </a:lnTo>
                  <a:lnTo>
                    <a:pt x="2159" y="267"/>
                  </a:lnTo>
                  <a:lnTo>
                    <a:pt x="2210" y="233"/>
                  </a:lnTo>
                  <a:lnTo>
                    <a:pt x="2260" y="201"/>
                  </a:lnTo>
                  <a:lnTo>
                    <a:pt x="2307" y="170"/>
                  </a:lnTo>
                  <a:lnTo>
                    <a:pt x="2350" y="143"/>
                  </a:lnTo>
                  <a:lnTo>
                    <a:pt x="2390" y="117"/>
                  </a:lnTo>
                  <a:lnTo>
                    <a:pt x="2427" y="93"/>
                  </a:lnTo>
                  <a:lnTo>
                    <a:pt x="2460" y="71"/>
                  </a:lnTo>
                  <a:lnTo>
                    <a:pt x="2490" y="53"/>
                  </a:lnTo>
                  <a:lnTo>
                    <a:pt x="2516" y="37"/>
                  </a:lnTo>
                  <a:lnTo>
                    <a:pt x="2538" y="23"/>
                  </a:lnTo>
                  <a:lnTo>
                    <a:pt x="2554" y="13"/>
                  </a:lnTo>
                  <a:lnTo>
                    <a:pt x="2567" y="5"/>
                  </a:lnTo>
                  <a:lnTo>
                    <a:pt x="2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251"/>
            <p:cNvSpPr>
              <a:spLocks noEditPoints="1"/>
            </p:cNvSpPr>
            <p:nvPr/>
          </p:nvSpPr>
          <p:spPr bwMode="auto">
            <a:xfrm>
              <a:off x="9239250" y="4291013"/>
              <a:ext cx="184150" cy="238125"/>
            </a:xfrm>
            <a:custGeom>
              <a:avLst/>
              <a:gdLst>
                <a:gd name="T0" fmla="*/ 985 w 1277"/>
                <a:gd name="T1" fmla="*/ 454 h 1641"/>
                <a:gd name="T2" fmla="*/ 966 w 1277"/>
                <a:gd name="T3" fmla="*/ 541 h 1641"/>
                <a:gd name="T4" fmla="*/ 935 w 1277"/>
                <a:gd name="T5" fmla="*/ 686 h 1641"/>
                <a:gd name="T6" fmla="*/ 896 w 1277"/>
                <a:gd name="T7" fmla="*/ 864 h 1641"/>
                <a:gd name="T8" fmla="*/ 860 w 1277"/>
                <a:gd name="T9" fmla="*/ 1048 h 1641"/>
                <a:gd name="T10" fmla="*/ 908 w 1277"/>
                <a:gd name="T11" fmla="*/ 1239 h 1641"/>
                <a:gd name="T12" fmla="*/ 919 w 1277"/>
                <a:gd name="T13" fmla="*/ 1003 h 1641"/>
                <a:gd name="T14" fmla="*/ 946 w 1277"/>
                <a:gd name="T15" fmla="*/ 730 h 1641"/>
                <a:gd name="T16" fmla="*/ 992 w 1277"/>
                <a:gd name="T17" fmla="*/ 477 h 1641"/>
                <a:gd name="T18" fmla="*/ 1034 w 1277"/>
                <a:gd name="T19" fmla="*/ 6 h 1641"/>
                <a:gd name="T20" fmla="*/ 1075 w 1277"/>
                <a:gd name="T21" fmla="*/ 55 h 1641"/>
                <a:gd name="T22" fmla="*/ 1139 w 1277"/>
                <a:gd name="T23" fmla="*/ 148 h 1641"/>
                <a:gd name="T24" fmla="*/ 1207 w 1277"/>
                <a:gd name="T25" fmla="*/ 283 h 1641"/>
                <a:gd name="T26" fmla="*/ 1259 w 1277"/>
                <a:gd name="T27" fmla="*/ 455 h 1641"/>
                <a:gd name="T28" fmla="*/ 1277 w 1277"/>
                <a:gd name="T29" fmla="*/ 660 h 1641"/>
                <a:gd name="T30" fmla="*/ 1241 w 1277"/>
                <a:gd name="T31" fmla="*/ 896 h 1641"/>
                <a:gd name="T32" fmla="*/ 1131 w 1277"/>
                <a:gd name="T33" fmla="*/ 1158 h 1641"/>
                <a:gd name="T34" fmla="*/ 942 w 1277"/>
                <a:gd name="T35" fmla="*/ 1368 h 1641"/>
                <a:gd name="T36" fmla="*/ 905 w 1277"/>
                <a:gd name="T37" fmla="*/ 1555 h 1641"/>
                <a:gd name="T38" fmla="*/ 822 w 1277"/>
                <a:gd name="T39" fmla="*/ 1471 h 1641"/>
                <a:gd name="T40" fmla="*/ 701 w 1277"/>
                <a:gd name="T41" fmla="*/ 1342 h 1641"/>
                <a:gd name="T42" fmla="*/ 562 w 1277"/>
                <a:gd name="T43" fmla="*/ 1185 h 1641"/>
                <a:gd name="T44" fmla="*/ 426 w 1277"/>
                <a:gd name="T45" fmla="*/ 1016 h 1641"/>
                <a:gd name="T46" fmla="*/ 315 w 1277"/>
                <a:gd name="T47" fmla="*/ 854 h 1641"/>
                <a:gd name="T48" fmla="*/ 300 w 1277"/>
                <a:gd name="T49" fmla="*/ 854 h 1641"/>
                <a:gd name="T50" fmla="*/ 342 w 1277"/>
                <a:gd name="T51" fmla="*/ 918 h 1641"/>
                <a:gd name="T52" fmla="*/ 415 w 1277"/>
                <a:gd name="T53" fmla="*/ 1028 h 1641"/>
                <a:gd name="T54" fmla="*/ 508 w 1277"/>
                <a:gd name="T55" fmla="*/ 1166 h 1641"/>
                <a:gd name="T56" fmla="*/ 608 w 1277"/>
                <a:gd name="T57" fmla="*/ 1312 h 1641"/>
                <a:gd name="T58" fmla="*/ 704 w 1277"/>
                <a:gd name="T59" fmla="*/ 1447 h 1641"/>
                <a:gd name="T60" fmla="*/ 783 w 1277"/>
                <a:gd name="T61" fmla="*/ 1550 h 1641"/>
                <a:gd name="T62" fmla="*/ 836 w 1277"/>
                <a:gd name="T63" fmla="*/ 1606 h 1641"/>
                <a:gd name="T64" fmla="*/ 811 w 1277"/>
                <a:gd name="T65" fmla="*/ 1641 h 1641"/>
                <a:gd name="T66" fmla="*/ 774 w 1277"/>
                <a:gd name="T67" fmla="*/ 1638 h 1641"/>
                <a:gd name="T68" fmla="*/ 698 w 1277"/>
                <a:gd name="T69" fmla="*/ 1625 h 1641"/>
                <a:gd name="T70" fmla="*/ 593 w 1277"/>
                <a:gd name="T71" fmla="*/ 1595 h 1641"/>
                <a:gd name="T72" fmla="*/ 470 w 1277"/>
                <a:gd name="T73" fmla="*/ 1541 h 1641"/>
                <a:gd name="T74" fmla="*/ 342 w 1277"/>
                <a:gd name="T75" fmla="*/ 1457 h 1641"/>
                <a:gd name="T76" fmla="*/ 221 w 1277"/>
                <a:gd name="T77" fmla="*/ 1334 h 1641"/>
                <a:gd name="T78" fmla="*/ 115 w 1277"/>
                <a:gd name="T79" fmla="*/ 1166 h 1641"/>
                <a:gd name="T80" fmla="*/ 38 w 1277"/>
                <a:gd name="T81" fmla="*/ 946 h 1641"/>
                <a:gd name="T82" fmla="*/ 1 w 1277"/>
                <a:gd name="T83" fmla="*/ 667 h 1641"/>
                <a:gd name="T84" fmla="*/ 16 w 1277"/>
                <a:gd name="T85" fmla="*/ 504 h 1641"/>
                <a:gd name="T86" fmla="*/ 113 w 1277"/>
                <a:gd name="T87" fmla="*/ 516 h 1641"/>
                <a:gd name="T88" fmla="*/ 279 w 1277"/>
                <a:gd name="T89" fmla="*/ 560 h 1641"/>
                <a:gd name="T90" fmla="*/ 480 w 1277"/>
                <a:gd name="T91" fmla="*/ 657 h 1641"/>
                <a:gd name="T92" fmla="*/ 602 w 1277"/>
                <a:gd name="T93" fmla="*/ 631 h 1641"/>
                <a:gd name="T94" fmla="*/ 687 w 1277"/>
                <a:gd name="T95" fmla="*/ 417 h 1641"/>
                <a:gd name="T96" fmla="*/ 848 w 1277"/>
                <a:gd name="T97" fmla="*/ 184 h 1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7" h="1641">
                  <a:moveTo>
                    <a:pt x="1008" y="424"/>
                  </a:moveTo>
                  <a:lnTo>
                    <a:pt x="988" y="442"/>
                  </a:lnTo>
                  <a:lnTo>
                    <a:pt x="987" y="446"/>
                  </a:lnTo>
                  <a:lnTo>
                    <a:pt x="985" y="454"/>
                  </a:lnTo>
                  <a:lnTo>
                    <a:pt x="982" y="469"/>
                  </a:lnTo>
                  <a:lnTo>
                    <a:pt x="978" y="488"/>
                  </a:lnTo>
                  <a:lnTo>
                    <a:pt x="973" y="512"/>
                  </a:lnTo>
                  <a:lnTo>
                    <a:pt x="966" y="541"/>
                  </a:lnTo>
                  <a:lnTo>
                    <a:pt x="959" y="572"/>
                  </a:lnTo>
                  <a:lnTo>
                    <a:pt x="951" y="607"/>
                  </a:lnTo>
                  <a:lnTo>
                    <a:pt x="943" y="645"/>
                  </a:lnTo>
                  <a:lnTo>
                    <a:pt x="935" y="686"/>
                  </a:lnTo>
                  <a:lnTo>
                    <a:pt x="925" y="728"/>
                  </a:lnTo>
                  <a:lnTo>
                    <a:pt x="916" y="772"/>
                  </a:lnTo>
                  <a:lnTo>
                    <a:pt x="906" y="817"/>
                  </a:lnTo>
                  <a:lnTo>
                    <a:pt x="896" y="864"/>
                  </a:lnTo>
                  <a:lnTo>
                    <a:pt x="887" y="911"/>
                  </a:lnTo>
                  <a:lnTo>
                    <a:pt x="878" y="957"/>
                  </a:lnTo>
                  <a:lnTo>
                    <a:pt x="869" y="1003"/>
                  </a:lnTo>
                  <a:lnTo>
                    <a:pt x="860" y="1048"/>
                  </a:lnTo>
                  <a:lnTo>
                    <a:pt x="852" y="1092"/>
                  </a:lnTo>
                  <a:lnTo>
                    <a:pt x="872" y="1139"/>
                  </a:lnTo>
                  <a:lnTo>
                    <a:pt x="890" y="1188"/>
                  </a:lnTo>
                  <a:lnTo>
                    <a:pt x="908" y="1239"/>
                  </a:lnTo>
                  <a:lnTo>
                    <a:pt x="910" y="1186"/>
                  </a:lnTo>
                  <a:lnTo>
                    <a:pt x="912" y="1128"/>
                  </a:lnTo>
                  <a:lnTo>
                    <a:pt x="915" y="1067"/>
                  </a:lnTo>
                  <a:lnTo>
                    <a:pt x="919" y="1003"/>
                  </a:lnTo>
                  <a:lnTo>
                    <a:pt x="924" y="936"/>
                  </a:lnTo>
                  <a:lnTo>
                    <a:pt x="930" y="868"/>
                  </a:lnTo>
                  <a:lnTo>
                    <a:pt x="938" y="798"/>
                  </a:lnTo>
                  <a:lnTo>
                    <a:pt x="946" y="730"/>
                  </a:lnTo>
                  <a:lnTo>
                    <a:pt x="955" y="662"/>
                  </a:lnTo>
                  <a:lnTo>
                    <a:pt x="967" y="598"/>
                  </a:lnTo>
                  <a:lnTo>
                    <a:pt x="979" y="536"/>
                  </a:lnTo>
                  <a:lnTo>
                    <a:pt x="992" y="477"/>
                  </a:lnTo>
                  <a:lnTo>
                    <a:pt x="1008" y="424"/>
                  </a:lnTo>
                  <a:close/>
                  <a:moveTo>
                    <a:pt x="1027" y="0"/>
                  </a:moveTo>
                  <a:lnTo>
                    <a:pt x="1028" y="2"/>
                  </a:lnTo>
                  <a:lnTo>
                    <a:pt x="1034" y="6"/>
                  </a:lnTo>
                  <a:lnTo>
                    <a:pt x="1041" y="14"/>
                  </a:lnTo>
                  <a:lnTo>
                    <a:pt x="1050" y="25"/>
                  </a:lnTo>
                  <a:lnTo>
                    <a:pt x="1061" y="38"/>
                  </a:lnTo>
                  <a:lnTo>
                    <a:pt x="1075" y="55"/>
                  </a:lnTo>
                  <a:lnTo>
                    <a:pt x="1089" y="74"/>
                  </a:lnTo>
                  <a:lnTo>
                    <a:pt x="1105" y="97"/>
                  </a:lnTo>
                  <a:lnTo>
                    <a:pt x="1122" y="121"/>
                  </a:lnTo>
                  <a:lnTo>
                    <a:pt x="1139" y="148"/>
                  </a:lnTo>
                  <a:lnTo>
                    <a:pt x="1156" y="178"/>
                  </a:lnTo>
                  <a:lnTo>
                    <a:pt x="1174" y="210"/>
                  </a:lnTo>
                  <a:lnTo>
                    <a:pt x="1190" y="246"/>
                  </a:lnTo>
                  <a:lnTo>
                    <a:pt x="1207" y="283"/>
                  </a:lnTo>
                  <a:lnTo>
                    <a:pt x="1222" y="323"/>
                  </a:lnTo>
                  <a:lnTo>
                    <a:pt x="1236" y="364"/>
                  </a:lnTo>
                  <a:lnTo>
                    <a:pt x="1249" y="409"/>
                  </a:lnTo>
                  <a:lnTo>
                    <a:pt x="1259" y="455"/>
                  </a:lnTo>
                  <a:lnTo>
                    <a:pt x="1267" y="503"/>
                  </a:lnTo>
                  <a:lnTo>
                    <a:pt x="1274" y="554"/>
                  </a:lnTo>
                  <a:lnTo>
                    <a:pt x="1277" y="606"/>
                  </a:lnTo>
                  <a:lnTo>
                    <a:pt x="1277" y="660"/>
                  </a:lnTo>
                  <a:lnTo>
                    <a:pt x="1274" y="717"/>
                  </a:lnTo>
                  <a:lnTo>
                    <a:pt x="1267" y="775"/>
                  </a:lnTo>
                  <a:lnTo>
                    <a:pt x="1256" y="835"/>
                  </a:lnTo>
                  <a:lnTo>
                    <a:pt x="1241" y="896"/>
                  </a:lnTo>
                  <a:lnTo>
                    <a:pt x="1221" y="959"/>
                  </a:lnTo>
                  <a:lnTo>
                    <a:pt x="1196" y="1024"/>
                  </a:lnTo>
                  <a:lnTo>
                    <a:pt x="1166" y="1090"/>
                  </a:lnTo>
                  <a:lnTo>
                    <a:pt x="1131" y="1158"/>
                  </a:lnTo>
                  <a:lnTo>
                    <a:pt x="1091" y="1227"/>
                  </a:lnTo>
                  <a:lnTo>
                    <a:pt x="1044" y="1298"/>
                  </a:lnTo>
                  <a:lnTo>
                    <a:pt x="990" y="1369"/>
                  </a:lnTo>
                  <a:lnTo>
                    <a:pt x="942" y="1368"/>
                  </a:lnTo>
                  <a:lnTo>
                    <a:pt x="951" y="1410"/>
                  </a:lnTo>
                  <a:lnTo>
                    <a:pt x="959" y="1453"/>
                  </a:lnTo>
                  <a:lnTo>
                    <a:pt x="967" y="1497"/>
                  </a:lnTo>
                  <a:lnTo>
                    <a:pt x="905" y="1555"/>
                  </a:lnTo>
                  <a:lnTo>
                    <a:pt x="889" y="1539"/>
                  </a:lnTo>
                  <a:lnTo>
                    <a:pt x="870" y="1520"/>
                  </a:lnTo>
                  <a:lnTo>
                    <a:pt x="847" y="1497"/>
                  </a:lnTo>
                  <a:lnTo>
                    <a:pt x="822" y="1471"/>
                  </a:lnTo>
                  <a:lnTo>
                    <a:pt x="794" y="1443"/>
                  </a:lnTo>
                  <a:lnTo>
                    <a:pt x="766" y="1411"/>
                  </a:lnTo>
                  <a:lnTo>
                    <a:pt x="734" y="1378"/>
                  </a:lnTo>
                  <a:lnTo>
                    <a:pt x="701" y="1342"/>
                  </a:lnTo>
                  <a:lnTo>
                    <a:pt x="667" y="1305"/>
                  </a:lnTo>
                  <a:lnTo>
                    <a:pt x="632" y="1265"/>
                  </a:lnTo>
                  <a:lnTo>
                    <a:pt x="597" y="1226"/>
                  </a:lnTo>
                  <a:lnTo>
                    <a:pt x="562" y="1185"/>
                  </a:lnTo>
                  <a:lnTo>
                    <a:pt x="527" y="1143"/>
                  </a:lnTo>
                  <a:lnTo>
                    <a:pt x="492" y="1100"/>
                  </a:lnTo>
                  <a:lnTo>
                    <a:pt x="459" y="1058"/>
                  </a:lnTo>
                  <a:lnTo>
                    <a:pt x="426" y="1016"/>
                  </a:lnTo>
                  <a:lnTo>
                    <a:pt x="396" y="974"/>
                  </a:lnTo>
                  <a:lnTo>
                    <a:pt x="366" y="933"/>
                  </a:lnTo>
                  <a:lnTo>
                    <a:pt x="340" y="893"/>
                  </a:lnTo>
                  <a:lnTo>
                    <a:pt x="315" y="854"/>
                  </a:lnTo>
                  <a:lnTo>
                    <a:pt x="295" y="816"/>
                  </a:lnTo>
                  <a:lnTo>
                    <a:pt x="295" y="845"/>
                  </a:lnTo>
                  <a:lnTo>
                    <a:pt x="296" y="847"/>
                  </a:lnTo>
                  <a:lnTo>
                    <a:pt x="300" y="854"/>
                  </a:lnTo>
                  <a:lnTo>
                    <a:pt x="307" y="864"/>
                  </a:lnTo>
                  <a:lnTo>
                    <a:pt x="316" y="879"/>
                  </a:lnTo>
                  <a:lnTo>
                    <a:pt x="329" y="897"/>
                  </a:lnTo>
                  <a:lnTo>
                    <a:pt x="342" y="918"/>
                  </a:lnTo>
                  <a:lnTo>
                    <a:pt x="359" y="941"/>
                  </a:lnTo>
                  <a:lnTo>
                    <a:pt x="376" y="968"/>
                  </a:lnTo>
                  <a:lnTo>
                    <a:pt x="395" y="998"/>
                  </a:lnTo>
                  <a:lnTo>
                    <a:pt x="415" y="1028"/>
                  </a:lnTo>
                  <a:lnTo>
                    <a:pt x="437" y="1061"/>
                  </a:lnTo>
                  <a:lnTo>
                    <a:pt x="460" y="1095"/>
                  </a:lnTo>
                  <a:lnTo>
                    <a:pt x="483" y="1129"/>
                  </a:lnTo>
                  <a:lnTo>
                    <a:pt x="508" y="1166"/>
                  </a:lnTo>
                  <a:lnTo>
                    <a:pt x="533" y="1202"/>
                  </a:lnTo>
                  <a:lnTo>
                    <a:pt x="557" y="1239"/>
                  </a:lnTo>
                  <a:lnTo>
                    <a:pt x="583" y="1275"/>
                  </a:lnTo>
                  <a:lnTo>
                    <a:pt x="608" y="1312"/>
                  </a:lnTo>
                  <a:lnTo>
                    <a:pt x="633" y="1347"/>
                  </a:lnTo>
                  <a:lnTo>
                    <a:pt x="656" y="1381"/>
                  </a:lnTo>
                  <a:lnTo>
                    <a:pt x="680" y="1414"/>
                  </a:lnTo>
                  <a:lnTo>
                    <a:pt x="704" y="1447"/>
                  </a:lnTo>
                  <a:lnTo>
                    <a:pt x="725" y="1476"/>
                  </a:lnTo>
                  <a:lnTo>
                    <a:pt x="746" y="1503"/>
                  </a:lnTo>
                  <a:lnTo>
                    <a:pt x="766" y="1528"/>
                  </a:lnTo>
                  <a:lnTo>
                    <a:pt x="783" y="1550"/>
                  </a:lnTo>
                  <a:lnTo>
                    <a:pt x="800" y="1569"/>
                  </a:lnTo>
                  <a:lnTo>
                    <a:pt x="813" y="1585"/>
                  </a:lnTo>
                  <a:lnTo>
                    <a:pt x="825" y="1598"/>
                  </a:lnTo>
                  <a:lnTo>
                    <a:pt x="836" y="1606"/>
                  </a:lnTo>
                  <a:lnTo>
                    <a:pt x="843" y="1610"/>
                  </a:lnTo>
                  <a:lnTo>
                    <a:pt x="847" y="1610"/>
                  </a:lnTo>
                  <a:lnTo>
                    <a:pt x="813" y="1641"/>
                  </a:lnTo>
                  <a:lnTo>
                    <a:pt x="811" y="1641"/>
                  </a:lnTo>
                  <a:lnTo>
                    <a:pt x="806" y="1641"/>
                  </a:lnTo>
                  <a:lnTo>
                    <a:pt x="799" y="1640"/>
                  </a:lnTo>
                  <a:lnTo>
                    <a:pt x="787" y="1639"/>
                  </a:lnTo>
                  <a:lnTo>
                    <a:pt x="774" y="1638"/>
                  </a:lnTo>
                  <a:lnTo>
                    <a:pt x="758" y="1636"/>
                  </a:lnTo>
                  <a:lnTo>
                    <a:pt x="740" y="1633"/>
                  </a:lnTo>
                  <a:lnTo>
                    <a:pt x="720" y="1630"/>
                  </a:lnTo>
                  <a:lnTo>
                    <a:pt x="698" y="1625"/>
                  </a:lnTo>
                  <a:lnTo>
                    <a:pt x="674" y="1619"/>
                  </a:lnTo>
                  <a:lnTo>
                    <a:pt x="648" y="1613"/>
                  </a:lnTo>
                  <a:lnTo>
                    <a:pt x="620" y="1605"/>
                  </a:lnTo>
                  <a:lnTo>
                    <a:pt x="593" y="1595"/>
                  </a:lnTo>
                  <a:lnTo>
                    <a:pt x="563" y="1583"/>
                  </a:lnTo>
                  <a:lnTo>
                    <a:pt x="533" y="1571"/>
                  </a:lnTo>
                  <a:lnTo>
                    <a:pt x="502" y="1557"/>
                  </a:lnTo>
                  <a:lnTo>
                    <a:pt x="470" y="1541"/>
                  </a:lnTo>
                  <a:lnTo>
                    <a:pt x="438" y="1523"/>
                  </a:lnTo>
                  <a:lnTo>
                    <a:pt x="406" y="1503"/>
                  </a:lnTo>
                  <a:lnTo>
                    <a:pt x="374" y="1481"/>
                  </a:lnTo>
                  <a:lnTo>
                    <a:pt x="342" y="1457"/>
                  </a:lnTo>
                  <a:lnTo>
                    <a:pt x="311" y="1429"/>
                  </a:lnTo>
                  <a:lnTo>
                    <a:pt x="280" y="1400"/>
                  </a:lnTo>
                  <a:lnTo>
                    <a:pt x="249" y="1368"/>
                  </a:lnTo>
                  <a:lnTo>
                    <a:pt x="221" y="1334"/>
                  </a:lnTo>
                  <a:lnTo>
                    <a:pt x="192" y="1296"/>
                  </a:lnTo>
                  <a:lnTo>
                    <a:pt x="165" y="1255"/>
                  </a:lnTo>
                  <a:lnTo>
                    <a:pt x="139" y="1212"/>
                  </a:lnTo>
                  <a:lnTo>
                    <a:pt x="115" y="1166"/>
                  </a:lnTo>
                  <a:lnTo>
                    <a:pt x="93" y="1116"/>
                  </a:lnTo>
                  <a:lnTo>
                    <a:pt x="72" y="1063"/>
                  </a:lnTo>
                  <a:lnTo>
                    <a:pt x="55" y="1007"/>
                  </a:lnTo>
                  <a:lnTo>
                    <a:pt x="38" y="946"/>
                  </a:lnTo>
                  <a:lnTo>
                    <a:pt x="25" y="882"/>
                  </a:lnTo>
                  <a:lnTo>
                    <a:pt x="15" y="814"/>
                  </a:lnTo>
                  <a:lnTo>
                    <a:pt x="6" y="743"/>
                  </a:lnTo>
                  <a:lnTo>
                    <a:pt x="1" y="667"/>
                  </a:lnTo>
                  <a:lnTo>
                    <a:pt x="0" y="588"/>
                  </a:lnTo>
                  <a:lnTo>
                    <a:pt x="1" y="504"/>
                  </a:lnTo>
                  <a:lnTo>
                    <a:pt x="5" y="504"/>
                  </a:lnTo>
                  <a:lnTo>
                    <a:pt x="16" y="504"/>
                  </a:lnTo>
                  <a:lnTo>
                    <a:pt x="32" y="505"/>
                  </a:lnTo>
                  <a:lnTo>
                    <a:pt x="54" y="507"/>
                  </a:lnTo>
                  <a:lnTo>
                    <a:pt x="81" y="511"/>
                  </a:lnTo>
                  <a:lnTo>
                    <a:pt x="113" y="516"/>
                  </a:lnTo>
                  <a:lnTo>
                    <a:pt x="151" y="523"/>
                  </a:lnTo>
                  <a:lnTo>
                    <a:pt x="191" y="533"/>
                  </a:lnTo>
                  <a:lnTo>
                    <a:pt x="234" y="545"/>
                  </a:lnTo>
                  <a:lnTo>
                    <a:pt x="279" y="560"/>
                  </a:lnTo>
                  <a:lnTo>
                    <a:pt x="328" y="579"/>
                  </a:lnTo>
                  <a:lnTo>
                    <a:pt x="377" y="601"/>
                  </a:lnTo>
                  <a:lnTo>
                    <a:pt x="429" y="626"/>
                  </a:lnTo>
                  <a:lnTo>
                    <a:pt x="480" y="657"/>
                  </a:lnTo>
                  <a:lnTo>
                    <a:pt x="532" y="692"/>
                  </a:lnTo>
                  <a:lnTo>
                    <a:pt x="583" y="732"/>
                  </a:lnTo>
                  <a:lnTo>
                    <a:pt x="590" y="683"/>
                  </a:lnTo>
                  <a:lnTo>
                    <a:pt x="602" y="631"/>
                  </a:lnTo>
                  <a:lnTo>
                    <a:pt x="617" y="580"/>
                  </a:lnTo>
                  <a:lnTo>
                    <a:pt x="637" y="526"/>
                  </a:lnTo>
                  <a:lnTo>
                    <a:pt x="659" y="472"/>
                  </a:lnTo>
                  <a:lnTo>
                    <a:pt x="687" y="417"/>
                  </a:lnTo>
                  <a:lnTo>
                    <a:pt x="720" y="359"/>
                  </a:lnTo>
                  <a:lnTo>
                    <a:pt x="757" y="302"/>
                  </a:lnTo>
                  <a:lnTo>
                    <a:pt x="800" y="244"/>
                  </a:lnTo>
                  <a:lnTo>
                    <a:pt x="848" y="184"/>
                  </a:lnTo>
                  <a:lnTo>
                    <a:pt x="902" y="124"/>
                  </a:lnTo>
                  <a:lnTo>
                    <a:pt x="961" y="62"/>
                  </a:lnTo>
                  <a:lnTo>
                    <a:pt x="10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5" name="Group 284"/>
          <p:cNvGrpSpPr/>
          <p:nvPr/>
        </p:nvGrpSpPr>
        <p:grpSpPr>
          <a:xfrm>
            <a:off x="10011378" y="4306888"/>
            <a:ext cx="579438" cy="388937"/>
            <a:chOff x="10001250" y="4306888"/>
            <a:chExt cx="579438" cy="3889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8" name="Freeform 256"/>
            <p:cNvSpPr>
              <a:spLocks/>
            </p:cNvSpPr>
            <p:nvPr/>
          </p:nvSpPr>
          <p:spPr bwMode="auto">
            <a:xfrm>
              <a:off x="10099675" y="4556125"/>
              <a:ext cx="366713" cy="139700"/>
            </a:xfrm>
            <a:custGeom>
              <a:avLst/>
              <a:gdLst>
                <a:gd name="T0" fmla="*/ 2007 w 2075"/>
                <a:gd name="T1" fmla="*/ 5 h 792"/>
                <a:gd name="T2" fmla="*/ 2049 w 2075"/>
                <a:gd name="T3" fmla="*/ 84 h 792"/>
                <a:gd name="T4" fmla="*/ 1982 w 2075"/>
                <a:gd name="T5" fmla="*/ 225 h 792"/>
                <a:gd name="T6" fmla="*/ 1897 w 2075"/>
                <a:gd name="T7" fmla="*/ 355 h 792"/>
                <a:gd name="T8" fmla="*/ 1793 w 2075"/>
                <a:gd name="T9" fmla="*/ 470 h 792"/>
                <a:gd name="T10" fmla="*/ 1676 w 2075"/>
                <a:gd name="T11" fmla="*/ 570 h 792"/>
                <a:gd name="T12" fmla="*/ 1545 w 2075"/>
                <a:gd name="T13" fmla="*/ 654 h 792"/>
                <a:gd name="T14" fmla="*/ 1403 w 2075"/>
                <a:gd name="T15" fmla="*/ 720 h 792"/>
                <a:gd name="T16" fmla="*/ 1250 w 2075"/>
                <a:gd name="T17" fmla="*/ 765 h 792"/>
                <a:gd name="T18" fmla="*/ 1089 w 2075"/>
                <a:gd name="T19" fmla="*/ 789 h 792"/>
                <a:gd name="T20" fmla="*/ 924 w 2075"/>
                <a:gd name="T21" fmla="*/ 789 h 792"/>
                <a:gd name="T22" fmla="*/ 764 w 2075"/>
                <a:gd name="T23" fmla="*/ 765 h 792"/>
                <a:gd name="T24" fmla="*/ 613 w 2075"/>
                <a:gd name="T25" fmla="*/ 721 h 792"/>
                <a:gd name="T26" fmla="*/ 472 w 2075"/>
                <a:gd name="T27" fmla="*/ 657 h 792"/>
                <a:gd name="T28" fmla="*/ 342 w 2075"/>
                <a:gd name="T29" fmla="*/ 574 h 792"/>
                <a:gd name="T30" fmla="*/ 224 w 2075"/>
                <a:gd name="T31" fmla="*/ 476 h 792"/>
                <a:gd name="T32" fmla="*/ 122 w 2075"/>
                <a:gd name="T33" fmla="*/ 362 h 792"/>
                <a:gd name="T34" fmla="*/ 36 w 2075"/>
                <a:gd name="T35" fmla="*/ 235 h 792"/>
                <a:gd name="T36" fmla="*/ 96 w 2075"/>
                <a:gd name="T37" fmla="*/ 173 h 792"/>
                <a:gd name="T38" fmla="*/ 295 w 2075"/>
                <a:gd name="T39" fmla="*/ 183 h 792"/>
                <a:gd name="T40" fmla="*/ 509 w 2075"/>
                <a:gd name="T41" fmla="*/ 183 h 792"/>
                <a:gd name="T42" fmla="*/ 717 w 2075"/>
                <a:gd name="T43" fmla="*/ 170 h 792"/>
                <a:gd name="T44" fmla="*/ 913 w 2075"/>
                <a:gd name="T45" fmla="*/ 147 h 792"/>
                <a:gd name="T46" fmla="*/ 1005 w 2075"/>
                <a:gd name="T47" fmla="*/ 149 h 792"/>
                <a:gd name="T48" fmla="*/ 990 w 2075"/>
                <a:gd name="T49" fmla="*/ 186 h 792"/>
                <a:gd name="T50" fmla="*/ 956 w 2075"/>
                <a:gd name="T51" fmla="*/ 221 h 792"/>
                <a:gd name="T52" fmla="*/ 866 w 2075"/>
                <a:gd name="T53" fmla="*/ 296 h 792"/>
                <a:gd name="T54" fmla="*/ 794 w 2075"/>
                <a:gd name="T55" fmla="*/ 364 h 792"/>
                <a:gd name="T56" fmla="*/ 738 w 2075"/>
                <a:gd name="T57" fmla="*/ 422 h 792"/>
                <a:gd name="T58" fmla="*/ 772 w 2075"/>
                <a:gd name="T59" fmla="*/ 474 h 792"/>
                <a:gd name="T60" fmla="*/ 889 w 2075"/>
                <a:gd name="T61" fmla="*/ 516 h 792"/>
                <a:gd name="T62" fmla="*/ 1013 w 2075"/>
                <a:gd name="T63" fmla="*/ 545 h 792"/>
                <a:gd name="T64" fmla="*/ 1007 w 2075"/>
                <a:gd name="T65" fmla="*/ 511 h 792"/>
                <a:gd name="T66" fmla="*/ 1021 w 2075"/>
                <a:gd name="T67" fmla="*/ 471 h 792"/>
                <a:gd name="T68" fmla="*/ 1054 w 2075"/>
                <a:gd name="T69" fmla="*/ 425 h 792"/>
                <a:gd name="T70" fmla="*/ 1103 w 2075"/>
                <a:gd name="T71" fmla="*/ 376 h 792"/>
                <a:gd name="T72" fmla="*/ 1167 w 2075"/>
                <a:gd name="T73" fmla="*/ 325 h 792"/>
                <a:gd name="T74" fmla="*/ 1244 w 2075"/>
                <a:gd name="T75" fmla="*/ 276 h 792"/>
                <a:gd name="T76" fmla="*/ 1331 w 2075"/>
                <a:gd name="T77" fmla="*/ 227 h 792"/>
                <a:gd name="T78" fmla="*/ 1428 w 2075"/>
                <a:gd name="T79" fmla="*/ 184 h 792"/>
                <a:gd name="T80" fmla="*/ 1532 w 2075"/>
                <a:gd name="T81" fmla="*/ 145 h 792"/>
                <a:gd name="T82" fmla="*/ 1623 w 2075"/>
                <a:gd name="T83" fmla="*/ 121 h 792"/>
                <a:gd name="T84" fmla="*/ 1699 w 2075"/>
                <a:gd name="T85" fmla="*/ 112 h 792"/>
                <a:gd name="T86" fmla="*/ 1761 w 2075"/>
                <a:gd name="T87" fmla="*/ 116 h 792"/>
                <a:gd name="T88" fmla="*/ 1807 w 2075"/>
                <a:gd name="T89" fmla="*/ 132 h 792"/>
                <a:gd name="T90" fmla="*/ 1837 w 2075"/>
                <a:gd name="T91" fmla="*/ 157 h 792"/>
                <a:gd name="T92" fmla="*/ 1877 w 2075"/>
                <a:gd name="T93" fmla="*/ 120 h 792"/>
                <a:gd name="T94" fmla="*/ 1937 w 2075"/>
                <a:gd name="T95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75" h="792">
                  <a:moveTo>
                    <a:pt x="1937" y="0"/>
                  </a:moveTo>
                  <a:lnTo>
                    <a:pt x="2007" y="5"/>
                  </a:lnTo>
                  <a:lnTo>
                    <a:pt x="2075" y="11"/>
                  </a:lnTo>
                  <a:lnTo>
                    <a:pt x="2049" y="84"/>
                  </a:lnTo>
                  <a:lnTo>
                    <a:pt x="2017" y="156"/>
                  </a:lnTo>
                  <a:lnTo>
                    <a:pt x="1982" y="225"/>
                  </a:lnTo>
                  <a:lnTo>
                    <a:pt x="1942" y="292"/>
                  </a:lnTo>
                  <a:lnTo>
                    <a:pt x="1897" y="355"/>
                  </a:lnTo>
                  <a:lnTo>
                    <a:pt x="1847" y="414"/>
                  </a:lnTo>
                  <a:lnTo>
                    <a:pt x="1793" y="470"/>
                  </a:lnTo>
                  <a:lnTo>
                    <a:pt x="1737" y="522"/>
                  </a:lnTo>
                  <a:lnTo>
                    <a:pt x="1676" y="570"/>
                  </a:lnTo>
                  <a:lnTo>
                    <a:pt x="1612" y="615"/>
                  </a:lnTo>
                  <a:lnTo>
                    <a:pt x="1545" y="654"/>
                  </a:lnTo>
                  <a:lnTo>
                    <a:pt x="1475" y="689"/>
                  </a:lnTo>
                  <a:lnTo>
                    <a:pt x="1403" y="720"/>
                  </a:lnTo>
                  <a:lnTo>
                    <a:pt x="1327" y="745"/>
                  </a:lnTo>
                  <a:lnTo>
                    <a:pt x="1250" y="765"/>
                  </a:lnTo>
                  <a:lnTo>
                    <a:pt x="1170" y="779"/>
                  </a:lnTo>
                  <a:lnTo>
                    <a:pt x="1089" y="789"/>
                  </a:lnTo>
                  <a:lnTo>
                    <a:pt x="1006" y="792"/>
                  </a:lnTo>
                  <a:lnTo>
                    <a:pt x="924" y="789"/>
                  </a:lnTo>
                  <a:lnTo>
                    <a:pt x="843" y="779"/>
                  </a:lnTo>
                  <a:lnTo>
                    <a:pt x="764" y="765"/>
                  </a:lnTo>
                  <a:lnTo>
                    <a:pt x="688" y="746"/>
                  </a:lnTo>
                  <a:lnTo>
                    <a:pt x="613" y="721"/>
                  </a:lnTo>
                  <a:lnTo>
                    <a:pt x="540" y="691"/>
                  </a:lnTo>
                  <a:lnTo>
                    <a:pt x="472" y="657"/>
                  </a:lnTo>
                  <a:lnTo>
                    <a:pt x="405" y="618"/>
                  </a:lnTo>
                  <a:lnTo>
                    <a:pt x="342" y="574"/>
                  </a:lnTo>
                  <a:lnTo>
                    <a:pt x="282" y="527"/>
                  </a:lnTo>
                  <a:lnTo>
                    <a:pt x="224" y="476"/>
                  </a:lnTo>
                  <a:lnTo>
                    <a:pt x="171" y="420"/>
                  </a:lnTo>
                  <a:lnTo>
                    <a:pt x="122" y="362"/>
                  </a:lnTo>
                  <a:lnTo>
                    <a:pt x="77" y="300"/>
                  </a:lnTo>
                  <a:lnTo>
                    <a:pt x="36" y="235"/>
                  </a:lnTo>
                  <a:lnTo>
                    <a:pt x="0" y="167"/>
                  </a:lnTo>
                  <a:lnTo>
                    <a:pt x="96" y="173"/>
                  </a:lnTo>
                  <a:lnTo>
                    <a:pt x="194" y="179"/>
                  </a:lnTo>
                  <a:lnTo>
                    <a:pt x="295" y="183"/>
                  </a:lnTo>
                  <a:lnTo>
                    <a:pt x="398" y="184"/>
                  </a:lnTo>
                  <a:lnTo>
                    <a:pt x="509" y="183"/>
                  </a:lnTo>
                  <a:lnTo>
                    <a:pt x="615" y="178"/>
                  </a:lnTo>
                  <a:lnTo>
                    <a:pt x="717" y="170"/>
                  </a:lnTo>
                  <a:lnTo>
                    <a:pt x="817" y="160"/>
                  </a:lnTo>
                  <a:lnTo>
                    <a:pt x="913" y="147"/>
                  </a:lnTo>
                  <a:lnTo>
                    <a:pt x="1006" y="132"/>
                  </a:lnTo>
                  <a:lnTo>
                    <a:pt x="1005" y="149"/>
                  </a:lnTo>
                  <a:lnTo>
                    <a:pt x="1000" y="167"/>
                  </a:lnTo>
                  <a:lnTo>
                    <a:pt x="990" y="186"/>
                  </a:lnTo>
                  <a:lnTo>
                    <a:pt x="975" y="204"/>
                  </a:lnTo>
                  <a:lnTo>
                    <a:pt x="956" y="221"/>
                  </a:lnTo>
                  <a:lnTo>
                    <a:pt x="909" y="259"/>
                  </a:lnTo>
                  <a:lnTo>
                    <a:pt x="866" y="296"/>
                  </a:lnTo>
                  <a:lnTo>
                    <a:pt x="828" y="331"/>
                  </a:lnTo>
                  <a:lnTo>
                    <a:pt x="794" y="364"/>
                  </a:lnTo>
                  <a:lnTo>
                    <a:pt x="763" y="394"/>
                  </a:lnTo>
                  <a:lnTo>
                    <a:pt x="738" y="422"/>
                  </a:lnTo>
                  <a:lnTo>
                    <a:pt x="716" y="447"/>
                  </a:lnTo>
                  <a:lnTo>
                    <a:pt x="772" y="474"/>
                  </a:lnTo>
                  <a:lnTo>
                    <a:pt x="829" y="497"/>
                  </a:lnTo>
                  <a:lnTo>
                    <a:pt x="889" y="516"/>
                  </a:lnTo>
                  <a:lnTo>
                    <a:pt x="951" y="533"/>
                  </a:lnTo>
                  <a:lnTo>
                    <a:pt x="1013" y="545"/>
                  </a:lnTo>
                  <a:lnTo>
                    <a:pt x="1008" y="529"/>
                  </a:lnTo>
                  <a:lnTo>
                    <a:pt x="1007" y="511"/>
                  </a:lnTo>
                  <a:lnTo>
                    <a:pt x="1012" y="492"/>
                  </a:lnTo>
                  <a:lnTo>
                    <a:pt x="1021" y="471"/>
                  </a:lnTo>
                  <a:lnTo>
                    <a:pt x="1035" y="449"/>
                  </a:lnTo>
                  <a:lnTo>
                    <a:pt x="1054" y="425"/>
                  </a:lnTo>
                  <a:lnTo>
                    <a:pt x="1076" y="401"/>
                  </a:lnTo>
                  <a:lnTo>
                    <a:pt x="1103" y="376"/>
                  </a:lnTo>
                  <a:lnTo>
                    <a:pt x="1134" y="352"/>
                  </a:lnTo>
                  <a:lnTo>
                    <a:pt x="1167" y="325"/>
                  </a:lnTo>
                  <a:lnTo>
                    <a:pt x="1204" y="300"/>
                  </a:lnTo>
                  <a:lnTo>
                    <a:pt x="1244" y="276"/>
                  </a:lnTo>
                  <a:lnTo>
                    <a:pt x="1286" y="251"/>
                  </a:lnTo>
                  <a:lnTo>
                    <a:pt x="1331" y="227"/>
                  </a:lnTo>
                  <a:lnTo>
                    <a:pt x="1379" y="205"/>
                  </a:lnTo>
                  <a:lnTo>
                    <a:pt x="1428" y="184"/>
                  </a:lnTo>
                  <a:lnTo>
                    <a:pt x="1478" y="163"/>
                  </a:lnTo>
                  <a:lnTo>
                    <a:pt x="1532" y="145"/>
                  </a:lnTo>
                  <a:lnTo>
                    <a:pt x="1579" y="131"/>
                  </a:lnTo>
                  <a:lnTo>
                    <a:pt x="1623" y="121"/>
                  </a:lnTo>
                  <a:lnTo>
                    <a:pt x="1663" y="115"/>
                  </a:lnTo>
                  <a:lnTo>
                    <a:pt x="1699" y="112"/>
                  </a:lnTo>
                  <a:lnTo>
                    <a:pt x="1732" y="112"/>
                  </a:lnTo>
                  <a:lnTo>
                    <a:pt x="1761" y="116"/>
                  </a:lnTo>
                  <a:lnTo>
                    <a:pt x="1785" y="122"/>
                  </a:lnTo>
                  <a:lnTo>
                    <a:pt x="1807" y="132"/>
                  </a:lnTo>
                  <a:lnTo>
                    <a:pt x="1824" y="143"/>
                  </a:lnTo>
                  <a:lnTo>
                    <a:pt x="1837" y="157"/>
                  </a:lnTo>
                  <a:lnTo>
                    <a:pt x="1847" y="173"/>
                  </a:lnTo>
                  <a:lnTo>
                    <a:pt x="1877" y="120"/>
                  </a:lnTo>
                  <a:lnTo>
                    <a:pt x="1907" y="62"/>
                  </a:lnTo>
                  <a:lnTo>
                    <a:pt x="19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257"/>
            <p:cNvSpPr>
              <a:spLocks/>
            </p:cNvSpPr>
            <p:nvPr/>
          </p:nvSpPr>
          <p:spPr bwMode="auto">
            <a:xfrm>
              <a:off x="10275888" y="4397375"/>
              <a:ext cx="71438" cy="36512"/>
            </a:xfrm>
            <a:custGeom>
              <a:avLst/>
              <a:gdLst>
                <a:gd name="T0" fmla="*/ 182 w 397"/>
                <a:gd name="T1" fmla="*/ 0 h 200"/>
                <a:gd name="T2" fmla="*/ 199 w 397"/>
                <a:gd name="T3" fmla="*/ 1 h 200"/>
                <a:gd name="T4" fmla="*/ 220 w 397"/>
                <a:gd name="T5" fmla="*/ 7 h 200"/>
                <a:gd name="T6" fmla="*/ 242 w 397"/>
                <a:gd name="T7" fmla="*/ 16 h 200"/>
                <a:gd name="T8" fmla="*/ 266 w 397"/>
                <a:gd name="T9" fmla="*/ 28 h 200"/>
                <a:gd name="T10" fmla="*/ 291 w 397"/>
                <a:gd name="T11" fmla="*/ 44 h 200"/>
                <a:gd name="T12" fmla="*/ 317 w 397"/>
                <a:gd name="T13" fmla="*/ 61 h 200"/>
                <a:gd name="T14" fmla="*/ 343 w 397"/>
                <a:gd name="T15" fmla="*/ 79 h 200"/>
                <a:gd name="T16" fmla="*/ 370 w 397"/>
                <a:gd name="T17" fmla="*/ 97 h 200"/>
                <a:gd name="T18" fmla="*/ 397 w 397"/>
                <a:gd name="T19" fmla="*/ 114 h 200"/>
                <a:gd name="T20" fmla="*/ 292 w 397"/>
                <a:gd name="T21" fmla="*/ 131 h 200"/>
                <a:gd name="T22" fmla="*/ 192 w 397"/>
                <a:gd name="T23" fmla="*/ 150 h 200"/>
                <a:gd name="T24" fmla="*/ 95 w 397"/>
                <a:gd name="T25" fmla="*/ 173 h 200"/>
                <a:gd name="T26" fmla="*/ 1 w 397"/>
                <a:gd name="T27" fmla="*/ 200 h 200"/>
                <a:gd name="T28" fmla="*/ 0 w 397"/>
                <a:gd name="T29" fmla="*/ 200 h 200"/>
                <a:gd name="T30" fmla="*/ 18 w 397"/>
                <a:gd name="T31" fmla="*/ 164 h 200"/>
                <a:gd name="T32" fmla="*/ 38 w 397"/>
                <a:gd name="T33" fmla="*/ 130 h 200"/>
                <a:gd name="T34" fmla="*/ 58 w 397"/>
                <a:gd name="T35" fmla="*/ 99 h 200"/>
                <a:gd name="T36" fmla="*/ 79 w 397"/>
                <a:gd name="T37" fmla="*/ 72 h 200"/>
                <a:gd name="T38" fmla="*/ 101 w 397"/>
                <a:gd name="T39" fmla="*/ 49 h 200"/>
                <a:gd name="T40" fmla="*/ 123 w 397"/>
                <a:gd name="T41" fmla="*/ 29 h 200"/>
                <a:gd name="T42" fmla="*/ 144 w 397"/>
                <a:gd name="T43" fmla="*/ 14 h 200"/>
                <a:gd name="T44" fmla="*/ 163 w 397"/>
                <a:gd name="T45" fmla="*/ 4 h 200"/>
                <a:gd name="T46" fmla="*/ 182 w 397"/>
                <a:gd name="T4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7" h="200">
                  <a:moveTo>
                    <a:pt x="182" y="0"/>
                  </a:moveTo>
                  <a:lnTo>
                    <a:pt x="199" y="1"/>
                  </a:lnTo>
                  <a:lnTo>
                    <a:pt x="220" y="7"/>
                  </a:lnTo>
                  <a:lnTo>
                    <a:pt x="242" y="16"/>
                  </a:lnTo>
                  <a:lnTo>
                    <a:pt x="266" y="28"/>
                  </a:lnTo>
                  <a:lnTo>
                    <a:pt x="291" y="44"/>
                  </a:lnTo>
                  <a:lnTo>
                    <a:pt x="317" y="61"/>
                  </a:lnTo>
                  <a:lnTo>
                    <a:pt x="343" y="79"/>
                  </a:lnTo>
                  <a:lnTo>
                    <a:pt x="370" y="97"/>
                  </a:lnTo>
                  <a:lnTo>
                    <a:pt x="397" y="114"/>
                  </a:lnTo>
                  <a:lnTo>
                    <a:pt x="292" y="131"/>
                  </a:lnTo>
                  <a:lnTo>
                    <a:pt x="192" y="150"/>
                  </a:lnTo>
                  <a:lnTo>
                    <a:pt x="95" y="173"/>
                  </a:lnTo>
                  <a:lnTo>
                    <a:pt x="1" y="200"/>
                  </a:lnTo>
                  <a:lnTo>
                    <a:pt x="0" y="200"/>
                  </a:lnTo>
                  <a:lnTo>
                    <a:pt x="18" y="164"/>
                  </a:lnTo>
                  <a:lnTo>
                    <a:pt x="38" y="130"/>
                  </a:lnTo>
                  <a:lnTo>
                    <a:pt x="58" y="99"/>
                  </a:lnTo>
                  <a:lnTo>
                    <a:pt x="79" y="72"/>
                  </a:lnTo>
                  <a:lnTo>
                    <a:pt x="101" y="49"/>
                  </a:lnTo>
                  <a:lnTo>
                    <a:pt x="123" y="29"/>
                  </a:lnTo>
                  <a:lnTo>
                    <a:pt x="144" y="14"/>
                  </a:lnTo>
                  <a:lnTo>
                    <a:pt x="163" y="4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258"/>
            <p:cNvSpPr>
              <a:spLocks/>
            </p:cNvSpPr>
            <p:nvPr/>
          </p:nvSpPr>
          <p:spPr bwMode="auto">
            <a:xfrm>
              <a:off x="10090150" y="4306888"/>
              <a:ext cx="363538" cy="139700"/>
            </a:xfrm>
            <a:custGeom>
              <a:avLst/>
              <a:gdLst>
                <a:gd name="T0" fmla="*/ 1146 w 2064"/>
                <a:gd name="T1" fmla="*/ 3 h 793"/>
                <a:gd name="T2" fmla="*/ 1303 w 2064"/>
                <a:gd name="T3" fmla="*/ 26 h 793"/>
                <a:gd name="T4" fmla="*/ 1453 w 2064"/>
                <a:gd name="T5" fmla="*/ 70 h 793"/>
                <a:gd name="T6" fmla="*/ 1594 w 2064"/>
                <a:gd name="T7" fmla="*/ 133 h 793"/>
                <a:gd name="T8" fmla="*/ 1722 w 2064"/>
                <a:gd name="T9" fmla="*/ 214 h 793"/>
                <a:gd name="T10" fmla="*/ 1839 w 2064"/>
                <a:gd name="T11" fmla="*/ 311 h 793"/>
                <a:gd name="T12" fmla="*/ 1941 w 2064"/>
                <a:gd name="T13" fmla="*/ 423 h 793"/>
                <a:gd name="T14" fmla="*/ 2027 w 2064"/>
                <a:gd name="T15" fmla="*/ 547 h 793"/>
                <a:gd name="T16" fmla="*/ 1966 w 2064"/>
                <a:gd name="T17" fmla="*/ 610 h 793"/>
                <a:gd name="T18" fmla="*/ 1787 w 2064"/>
                <a:gd name="T19" fmla="*/ 609 h 793"/>
                <a:gd name="T20" fmla="*/ 1636 w 2064"/>
                <a:gd name="T21" fmla="*/ 616 h 793"/>
                <a:gd name="T22" fmla="*/ 1636 w 2064"/>
                <a:gd name="T23" fmla="*/ 566 h 793"/>
                <a:gd name="T24" fmla="*/ 1630 w 2064"/>
                <a:gd name="T25" fmla="*/ 512 h 793"/>
                <a:gd name="T26" fmla="*/ 1626 w 2064"/>
                <a:gd name="T27" fmla="*/ 457 h 793"/>
                <a:gd name="T28" fmla="*/ 1627 w 2064"/>
                <a:gd name="T29" fmla="*/ 405 h 793"/>
                <a:gd name="T30" fmla="*/ 1638 w 2064"/>
                <a:gd name="T31" fmla="*/ 355 h 793"/>
                <a:gd name="T32" fmla="*/ 1662 w 2064"/>
                <a:gd name="T33" fmla="*/ 311 h 793"/>
                <a:gd name="T34" fmla="*/ 1691 w 2064"/>
                <a:gd name="T35" fmla="*/ 285 h 793"/>
                <a:gd name="T36" fmla="*/ 1637 w 2064"/>
                <a:gd name="T37" fmla="*/ 246 h 793"/>
                <a:gd name="T38" fmla="*/ 1505 w 2064"/>
                <a:gd name="T39" fmla="*/ 191 h 793"/>
                <a:gd name="T40" fmla="*/ 1363 w 2064"/>
                <a:gd name="T41" fmla="*/ 156 h 793"/>
                <a:gd name="T42" fmla="*/ 1214 w 2064"/>
                <a:gd name="T43" fmla="*/ 144 h 793"/>
                <a:gd name="T44" fmla="*/ 1072 w 2064"/>
                <a:gd name="T45" fmla="*/ 155 h 793"/>
                <a:gd name="T46" fmla="*/ 936 w 2064"/>
                <a:gd name="T47" fmla="*/ 186 h 793"/>
                <a:gd name="T48" fmla="*/ 809 w 2064"/>
                <a:gd name="T49" fmla="*/ 236 h 793"/>
                <a:gd name="T50" fmla="*/ 693 w 2064"/>
                <a:gd name="T51" fmla="*/ 304 h 793"/>
                <a:gd name="T52" fmla="*/ 715 w 2064"/>
                <a:gd name="T53" fmla="*/ 336 h 793"/>
                <a:gd name="T54" fmla="*/ 739 w 2064"/>
                <a:gd name="T55" fmla="*/ 379 h 793"/>
                <a:gd name="T56" fmla="*/ 758 w 2064"/>
                <a:gd name="T57" fmla="*/ 430 h 793"/>
                <a:gd name="T58" fmla="*/ 769 w 2064"/>
                <a:gd name="T59" fmla="*/ 490 h 793"/>
                <a:gd name="T60" fmla="*/ 766 w 2064"/>
                <a:gd name="T61" fmla="*/ 556 h 793"/>
                <a:gd name="T62" fmla="*/ 745 w 2064"/>
                <a:gd name="T63" fmla="*/ 626 h 793"/>
                <a:gd name="T64" fmla="*/ 701 w 2064"/>
                <a:gd name="T65" fmla="*/ 701 h 793"/>
                <a:gd name="T66" fmla="*/ 646 w 2064"/>
                <a:gd name="T67" fmla="*/ 765 h 793"/>
                <a:gd name="T68" fmla="*/ 543 w 2064"/>
                <a:gd name="T69" fmla="*/ 792 h 793"/>
                <a:gd name="T70" fmla="*/ 363 w 2064"/>
                <a:gd name="T71" fmla="*/ 792 h 793"/>
                <a:gd name="T72" fmla="*/ 176 w 2064"/>
                <a:gd name="T73" fmla="*/ 783 h 793"/>
                <a:gd name="T74" fmla="*/ 0 w 2064"/>
                <a:gd name="T75" fmla="*/ 768 h 793"/>
                <a:gd name="T76" fmla="*/ 58 w 2064"/>
                <a:gd name="T77" fmla="*/ 624 h 793"/>
                <a:gd name="T78" fmla="*/ 135 w 2064"/>
                <a:gd name="T79" fmla="*/ 492 h 793"/>
                <a:gd name="T80" fmla="*/ 229 w 2064"/>
                <a:gd name="T81" fmla="*/ 371 h 793"/>
                <a:gd name="T82" fmla="*/ 340 w 2064"/>
                <a:gd name="T83" fmla="*/ 265 h 793"/>
                <a:gd name="T84" fmla="*/ 463 w 2064"/>
                <a:gd name="T85" fmla="*/ 174 h 793"/>
                <a:gd name="T86" fmla="*/ 600 w 2064"/>
                <a:gd name="T87" fmla="*/ 100 h 793"/>
                <a:gd name="T88" fmla="*/ 746 w 2064"/>
                <a:gd name="T89" fmla="*/ 46 h 793"/>
                <a:gd name="T90" fmla="*/ 901 w 2064"/>
                <a:gd name="T91" fmla="*/ 12 h 793"/>
                <a:gd name="T92" fmla="*/ 1064 w 2064"/>
                <a:gd name="T93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64" h="793">
                  <a:moveTo>
                    <a:pt x="1064" y="0"/>
                  </a:moveTo>
                  <a:lnTo>
                    <a:pt x="1146" y="3"/>
                  </a:lnTo>
                  <a:lnTo>
                    <a:pt x="1225" y="12"/>
                  </a:lnTo>
                  <a:lnTo>
                    <a:pt x="1303" y="26"/>
                  </a:lnTo>
                  <a:lnTo>
                    <a:pt x="1379" y="46"/>
                  </a:lnTo>
                  <a:lnTo>
                    <a:pt x="1453" y="70"/>
                  </a:lnTo>
                  <a:lnTo>
                    <a:pt x="1524" y="99"/>
                  </a:lnTo>
                  <a:lnTo>
                    <a:pt x="1594" y="133"/>
                  </a:lnTo>
                  <a:lnTo>
                    <a:pt x="1659" y="171"/>
                  </a:lnTo>
                  <a:lnTo>
                    <a:pt x="1722" y="214"/>
                  </a:lnTo>
                  <a:lnTo>
                    <a:pt x="1783" y="260"/>
                  </a:lnTo>
                  <a:lnTo>
                    <a:pt x="1839" y="311"/>
                  </a:lnTo>
                  <a:lnTo>
                    <a:pt x="1892" y="365"/>
                  </a:lnTo>
                  <a:lnTo>
                    <a:pt x="1941" y="423"/>
                  </a:lnTo>
                  <a:lnTo>
                    <a:pt x="1986" y="484"/>
                  </a:lnTo>
                  <a:lnTo>
                    <a:pt x="2027" y="547"/>
                  </a:lnTo>
                  <a:lnTo>
                    <a:pt x="2064" y="614"/>
                  </a:lnTo>
                  <a:lnTo>
                    <a:pt x="1966" y="610"/>
                  </a:lnTo>
                  <a:lnTo>
                    <a:pt x="1865" y="608"/>
                  </a:lnTo>
                  <a:lnTo>
                    <a:pt x="1787" y="609"/>
                  </a:lnTo>
                  <a:lnTo>
                    <a:pt x="1711" y="612"/>
                  </a:lnTo>
                  <a:lnTo>
                    <a:pt x="1636" y="616"/>
                  </a:lnTo>
                  <a:lnTo>
                    <a:pt x="1637" y="591"/>
                  </a:lnTo>
                  <a:lnTo>
                    <a:pt x="1636" y="566"/>
                  </a:lnTo>
                  <a:lnTo>
                    <a:pt x="1633" y="539"/>
                  </a:lnTo>
                  <a:lnTo>
                    <a:pt x="1630" y="512"/>
                  </a:lnTo>
                  <a:lnTo>
                    <a:pt x="1628" y="485"/>
                  </a:lnTo>
                  <a:lnTo>
                    <a:pt x="1626" y="457"/>
                  </a:lnTo>
                  <a:lnTo>
                    <a:pt x="1625" y="431"/>
                  </a:lnTo>
                  <a:lnTo>
                    <a:pt x="1627" y="405"/>
                  </a:lnTo>
                  <a:lnTo>
                    <a:pt x="1630" y="380"/>
                  </a:lnTo>
                  <a:lnTo>
                    <a:pt x="1638" y="355"/>
                  </a:lnTo>
                  <a:lnTo>
                    <a:pt x="1648" y="332"/>
                  </a:lnTo>
                  <a:lnTo>
                    <a:pt x="1662" y="311"/>
                  </a:lnTo>
                  <a:lnTo>
                    <a:pt x="1682" y="292"/>
                  </a:lnTo>
                  <a:lnTo>
                    <a:pt x="1691" y="285"/>
                  </a:lnTo>
                  <a:lnTo>
                    <a:pt x="1699" y="281"/>
                  </a:lnTo>
                  <a:lnTo>
                    <a:pt x="1637" y="246"/>
                  </a:lnTo>
                  <a:lnTo>
                    <a:pt x="1572" y="217"/>
                  </a:lnTo>
                  <a:lnTo>
                    <a:pt x="1505" y="191"/>
                  </a:lnTo>
                  <a:lnTo>
                    <a:pt x="1435" y="171"/>
                  </a:lnTo>
                  <a:lnTo>
                    <a:pt x="1363" y="156"/>
                  </a:lnTo>
                  <a:lnTo>
                    <a:pt x="1290" y="147"/>
                  </a:lnTo>
                  <a:lnTo>
                    <a:pt x="1214" y="144"/>
                  </a:lnTo>
                  <a:lnTo>
                    <a:pt x="1142" y="147"/>
                  </a:lnTo>
                  <a:lnTo>
                    <a:pt x="1072" y="155"/>
                  </a:lnTo>
                  <a:lnTo>
                    <a:pt x="1003" y="168"/>
                  </a:lnTo>
                  <a:lnTo>
                    <a:pt x="936" y="186"/>
                  </a:lnTo>
                  <a:lnTo>
                    <a:pt x="872" y="209"/>
                  </a:lnTo>
                  <a:lnTo>
                    <a:pt x="809" y="236"/>
                  </a:lnTo>
                  <a:lnTo>
                    <a:pt x="750" y="268"/>
                  </a:lnTo>
                  <a:lnTo>
                    <a:pt x="693" y="304"/>
                  </a:lnTo>
                  <a:lnTo>
                    <a:pt x="703" y="319"/>
                  </a:lnTo>
                  <a:lnTo>
                    <a:pt x="715" y="336"/>
                  </a:lnTo>
                  <a:lnTo>
                    <a:pt x="727" y="355"/>
                  </a:lnTo>
                  <a:lnTo>
                    <a:pt x="739" y="379"/>
                  </a:lnTo>
                  <a:lnTo>
                    <a:pt x="749" y="403"/>
                  </a:lnTo>
                  <a:lnTo>
                    <a:pt x="758" y="430"/>
                  </a:lnTo>
                  <a:lnTo>
                    <a:pt x="765" y="458"/>
                  </a:lnTo>
                  <a:lnTo>
                    <a:pt x="769" y="490"/>
                  </a:lnTo>
                  <a:lnTo>
                    <a:pt x="769" y="522"/>
                  </a:lnTo>
                  <a:lnTo>
                    <a:pt x="766" y="556"/>
                  </a:lnTo>
                  <a:lnTo>
                    <a:pt x="758" y="591"/>
                  </a:lnTo>
                  <a:lnTo>
                    <a:pt x="745" y="626"/>
                  </a:lnTo>
                  <a:lnTo>
                    <a:pt x="726" y="664"/>
                  </a:lnTo>
                  <a:lnTo>
                    <a:pt x="701" y="701"/>
                  </a:lnTo>
                  <a:lnTo>
                    <a:pt x="669" y="740"/>
                  </a:lnTo>
                  <a:lnTo>
                    <a:pt x="646" y="765"/>
                  </a:lnTo>
                  <a:lnTo>
                    <a:pt x="623" y="789"/>
                  </a:lnTo>
                  <a:lnTo>
                    <a:pt x="543" y="792"/>
                  </a:lnTo>
                  <a:lnTo>
                    <a:pt x="459" y="793"/>
                  </a:lnTo>
                  <a:lnTo>
                    <a:pt x="363" y="792"/>
                  </a:lnTo>
                  <a:lnTo>
                    <a:pt x="268" y="788"/>
                  </a:lnTo>
                  <a:lnTo>
                    <a:pt x="176" y="783"/>
                  </a:lnTo>
                  <a:lnTo>
                    <a:pt x="86" y="776"/>
                  </a:lnTo>
                  <a:lnTo>
                    <a:pt x="0" y="768"/>
                  </a:lnTo>
                  <a:lnTo>
                    <a:pt x="27" y="694"/>
                  </a:lnTo>
                  <a:lnTo>
                    <a:pt x="58" y="624"/>
                  </a:lnTo>
                  <a:lnTo>
                    <a:pt x="94" y="557"/>
                  </a:lnTo>
                  <a:lnTo>
                    <a:pt x="135" y="492"/>
                  </a:lnTo>
                  <a:lnTo>
                    <a:pt x="180" y="429"/>
                  </a:lnTo>
                  <a:lnTo>
                    <a:pt x="229" y="371"/>
                  </a:lnTo>
                  <a:lnTo>
                    <a:pt x="282" y="316"/>
                  </a:lnTo>
                  <a:lnTo>
                    <a:pt x="340" y="265"/>
                  </a:lnTo>
                  <a:lnTo>
                    <a:pt x="400" y="218"/>
                  </a:lnTo>
                  <a:lnTo>
                    <a:pt x="463" y="174"/>
                  </a:lnTo>
                  <a:lnTo>
                    <a:pt x="530" y="135"/>
                  </a:lnTo>
                  <a:lnTo>
                    <a:pt x="600" y="100"/>
                  </a:lnTo>
                  <a:lnTo>
                    <a:pt x="671" y="71"/>
                  </a:lnTo>
                  <a:lnTo>
                    <a:pt x="746" y="46"/>
                  </a:lnTo>
                  <a:lnTo>
                    <a:pt x="822" y="26"/>
                  </a:lnTo>
                  <a:lnTo>
                    <a:pt x="901" y="12"/>
                  </a:lnTo>
                  <a:lnTo>
                    <a:pt x="982" y="3"/>
                  </a:lnTo>
                  <a:lnTo>
                    <a:pt x="10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259"/>
            <p:cNvSpPr>
              <a:spLocks noEditPoints="1"/>
            </p:cNvSpPr>
            <p:nvPr/>
          </p:nvSpPr>
          <p:spPr bwMode="auto">
            <a:xfrm>
              <a:off x="10001250" y="4425950"/>
              <a:ext cx="579438" cy="147637"/>
            </a:xfrm>
            <a:custGeom>
              <a:avLst/>
              <a:gdLst>
                <a:gd name="T0" fmla="*/ 835 w 3287"/>
                <a:gd name="T1" fmla="*/ 437 h 831"/>
                <a:gd name="T2" fmla="*/ 813 w 3287"/>
                <a:gd name="T3" fmla="*/ 641 h 831"/>
                <a:gd name="T4" fmla="*/ 940 w 3287"/>
                <a:gd name="T5" fmla="*/ 647 h 831"/>
                <a:gd name="T6" fmla="*/ 1048 w 3287"/>
                <a:gd name="T7" fmla="*/ 455 h 831"/>
                <a:gd name="T8" fmla="*/ 1006 w 3287"/>
                <a:gd name="T9" fmla="*/ 330 h 831"/>
                <a:gd name="T10" fmla="*/ 1177 w 3287"/>
                <a:gd name="T11" fmla="*/ 353 h 831"/>
                <a:gd name="T12" fmla="*/ 1113 w 3287"/>
                <a:gd name="T13" fmla="*/ 420 h 831"/>
                <a:gd name="T14" fmla="*/ 1178 w 3287"/>
                <a:gd name="T15" fmla="*/ 391 h 831"/>
                <a:gd name="T16" fmla="*/ 1259 w 3287"/>
                <a:gd name="T17" fmla="*/ 300 h 831"/>
                <a:gd name="T18" fmla="*/ 1450 w 3287"/>
                <a:gd name="T19" fmla="*/ 336 h 831"/>
                <a:gd name="T20" fmla="*/ 1391 w 3287"/>
                <a:gd name="T21" fmla="*/ 286 h 831"/>
                <a:gd name="T22" fmla="*/ 1250 w 3287"/>
                <a:gd name="T23" fmla="*/ 432 h 831"/>
                <a:gd name="T24" fmla="*/ 1252 w 3287"/>
                <a:gd name="T25" fmla="*/ 606 h 831"/>
                <a:gd name="T26" fmla="*/ 1377 w 3287"/>
                <a:gd name="T27" fmla="*/ 578 h 831"/>
                <a:gd name="T28" fmla="*/ 1338 w 3287"/>
                <a:gd name="T29" fmla="*/ 687 h 831"/>
                <a:gd name="T30" fmla="*/ 1230 w 3287"/>
                <a:gd name="T31" fmla="*/ 712 h 831"/>
                <a:gd name="T32" fmla="*/ 1245 w 3287"/>
                <a:gd name="T33" fmla="*/ 767 h 831"/>
                <a:gd name="T34" fmla="*/ 1377 w 3287"/>
                <a:gd name="T35" fmla="*/ 697 h 831"/>
                <a:gd name="T36" fmla="*/ 1494 w 3287"/>
                <a:gd name="T37" fmla="*/ 322 h 831"/>
                <a:gd name="T38" fmla="*/ 1588 w 3287"/>
                <a:gd name="T39" fmla="*/ 284 h 831"/>
                <a:gd name="T40" fmla="*/ 1651 w 3287"/>
                <a:gd name="T41" fmla="*/ 306 h 831"/>
                <a:gd name="T42" fmla="*/ 1676 w 3287"/>
                <a:gd name="T43" fmla="*/ 358 h 831"/>
                <a:gd name="T44" fmla="*/ 1556 w 3287"/>
                <a:gd name="T45" fmla="*/ 425 h 831"/>
                <a:gd name="T46" fmla="*/ 1493 w 3287"/>
                <a:gd name="T47" fmla="*/ 570 h 831"/>
                <a:gd name="T48" fmla="*/ 1584 w 3287"/>
                <a:gd name="T49" fmla="*/ 594 h 831"/>
                <a:gd name="T50" fmla="*/ 1669 w 3287"/>
                <a:gd name="T51" fmla="*/ 565 h 831"/>
                <a:gd name="T52" fmla="*/ 1721 w 3287"/>
                <a:gd name="T53" fmla="*/ 318 h 831"/>
                <a:gd name="T54" fmla="*/ 1945 w 3287"/>
                <a:gd name="T55" fmla="*/ 234 h 831"/>
                <a:gd name="T56" fmla="*/ 1841 w 3287"/>
                <a:gd name="T57" fmla="*/ 304 h 831"/>
                <a:gd name="T58" fmla="*/ 1775 w 3287"/>
                <a:gd name="T59" fmla="*/ 579 h 831"/>
                <a:gd name="T60" fmla="*/ 1893 w 3287"/>
                <a:gd name="T61" fmla="*/ 289 h 831"/>
                <a:gd name="T62" fmla="*/ 1947 w 3287"/>
                <a:gd name="T63" fmla="*/ 340 h 831"/>
                <a:gd name="T64" fmla="*/ 1995 w 3287"/>
                <a:gd name="T65" fmla="*/ 317 h 831"/>
                <a:gd name="T66" fmla="*/ 1963 w 3287"/>
                <a:gd name="T67" fmla="*/ 238 h 831"/>
                <a:gd name="T68" fmla="*/ 2135 w 3287"/>
                <a:gd name="T69" fmla="*/ 223 h 831"/>
                <a:gd name="T70" fmla="*/ 2194 w 3287"/>
                <a:gd name="T71" fmla="*/ 283 h 831"/>
                <a:gd name="T72" fmla="*/ 2144 w 3287"/>
                <a:gd name="T73" fmla="*/ 487 h 831"/>
                <a:gd name="T74" fmla="*/ 2248 w 3287"/>
                <a:gd name="T75" fmla="*/ 538 h 831"/>
                <a:gd name="T76" fmla="*/ 2262 w 3287"/>
                <a:gd name="T77" fmla="*/ 491 h 831"/>
                <a:gd name="T78" fmla="*/ 2187 w 3287"/>
                <a:gd name="T79" fmla="*/ 430 h 831"/>
                <a:gd name="T80" fmla="*/ 2265 w 3287"/>
                <a:gd name="T81" fmla="*/ 263 h 831"/>
                <a:gd name="T82" fmla="*/ 2378 w 3287"/>
                <a:gd name="T83" fmla="*/ 209 h 831"/>
                <a:gd name="T84" fmla="*/ 2115 w 3287"/>
                <a:gd name="T85" fmla="*/ 119 h 831"/>
                <a:gd name="T86" fmla="*/ 2140 w 3287"/>
                <a:gd name="T87" fmla="*/ 165 h 831"/>
                <a:gd name="T88" fmla="*/ 2155 w 3287"/>
                <a:gd name="T89" fmla="*/ 96 h 831"/>
                <a:gd name="T90" fmla="*/ 2787 w 3287"/>
                <a:gd name="T91" fmla="*/ 20 h 831"/>
                <a:gd name="T92" fmla="*/ 3156 w 3287"/>
                <a:gd name="T93" fmla="*/ 75 h 831"/>
                <a:gd name="T94" fmla="*/ 2944 w 3287"/>
                <a:gd name="T95" fmla="*/ 416 h 831"/>
                <a:gd name="T96" fmla="*/ 3014 w 3287"/>
                <a:gd name="T97" fmla="*/ 704 h 831"/>
                <a:gd name="T98" fmla="*/ 2681 w 3287"/>
                <a:gd name="T99" fmla="*/ 658 h 831"/>
                <a:gd name="T100" fmla="*/ 2226 w 3287"/>
                <a:gd name="T101" fmla="*/ 650 h 831"/>
                <a:gd name="T102" fmla="*/ 1733 w 3287"/>
                <a:gd name="T103" fmla="*/ 748 h 831"/>
                <a:gd name="T104" fmla="*/ 1086 w 3287"/>
                <a:gd name="T105" fmla="*/ 830 h 831"/>
                <a:gd name="T106" fmla="*/ 557 w 3287"/>
                <a:gd name="T107" fmla="*/ 810 h 831"/>
                <a:gd name="T108" fmla="*/ 170 w 3287"/>
                <a:gd name="T109" fmla="*/ 762 h 831"/>
                <a:gd name="T110" fmla="*/ 0 w 3287"/>
                <a:gd name="T111" fmla="*/ 730 h 831"/>
                <a:gd name="T112" fmla="*/ 392 w 3287"/>
                <a:gd name="T113" fmla="*/ 143 h 831"/>
                <a:gd name="T114" fmla="*/ 917 w 3287"/>
                <a:gd name="T115" fmla="*/ 185 h 831"/>
                <a:gd name="T116" fmla="*/ 1479 w 3287"/>
                <a:gd name="T117" fmla="*/ 145 h 831"/>
                <a:gd name="T118" fmla="*/ 2029 w 3287"/>
                <a:gd name="T119" fmla="*/ 22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87" h="831">
                  <a:moveTo>
                    <a:pt x="970" y="326"/>
                  </a:moveTo>
                  <a:lnTo>
                    <a:pt x="945" y="331"/>
                  </a:lnTo>
                  <a:lnTo>
                    <a:pt x="920" y="342"/>
                  </a:lnTo>
                  <a:lnTo>
                    <a:pt x="896" y="358"/>
                  </a:lnTo>
                  <a:lnTo>
                    <a:pt x="873" y="380"/>
                  </a:lnTo>
                  <a:lnTo>
                    <a:pt x="853" y="407"/>
                  </a:lnTo>
                  <a:lnTo>
                    <a:pt x="835" y="437"/>
                  </a:lnTo>
                  <a:lnTo>
                    <a:pt x="818" y="472"/>
                  </a:lnTo>
                  <a:lnTo>
                    <a:pt x="806" y="512"/>
                  </a:lnTo>
                  <a:lnTo>
                    <a:pt x="800" y="545"/>
                  </a:lnTo>
                  <a:lnTo>
                    <a:pt x="797" y="575"/>
                  </a:lnTo>
                  <a:lnTo>
                    <a:pt x="799" y="601"/>
                  </a:lnTo>
                  <a:lnTo>
                    <a:pt x="804" y="623"/>
                  </a:lnTo>
                  <a:lnTo>
                    <a:pt x="813" y="641"/>
                  </a:lnTo>
                  <a:lnTo>
                    <a:pt x="825" y="656"/>
                  </a:lnTo>
                  <a:lnTo>
                    <a:pt x="840" y="665"/>
                  </a:lnTo>
                  <a:lnTo>
                    <a:pt x="858" y="670"/>
                  </a:lnTo>
                  <a:lnTo>
                    <a:pt x="879" y="671"/>
                  </a:lnTo>
                  <a:lnTo>
                    <a:pt x="898" y="667"/>
                  </a:lnTo>
                  <a:lnTo>
                    <a:pt x="919" y="659"/>
                  </a:lnTo>
                  <a:lnTo>
                    <a:pt x="940" y="647"/>
                  </a:lnTo>
                  <a:lnTo>
                    <a:pt x="960" y="631"/>
                  </a:lnTo>
                  <a:lnTo>
                    <a:pt x="981" y="610"/>
                  </a:lnTo>
                  <a:lnTo>
                    <a:pt x="999" y="586"/>
                  </a:lnTo>
                  <a:lnTo>
                    <a:pt x="1017" y="556"/>
                  </a:lnTo>
                  <a:lnTo>
                    <a:pt x="1031" y="523"/>
                  </a:lnTo>
                  <a:lnTo>
                    <a:pt x="1042" y="485"/>
                  </a:lnTo>
                  <a:lnTo>
                    <a:pt x="1048" y="455"/>
                  </a:lnTo>
                  <a:lnTo>
                    <a:pt x="1051" y="429"/>
                  </a:lnTo>
                  <a:lnTo>
                    <a:pt x="1051" y="405"/>
                  </a:lnTo>
                  <a:lnTo>
                    <a:pt x="1048" y="383"/>
                  </a:lnTo>
                  <a:lnTo>
                    <a:pt x="1042" y="365"/>
                  </a:lnTo>
                  <a:lnTo>
                    <a:pt x="1033" y="350"/>
                  </a:lnTo>
                  <a:lnTo>
                    <a:pt x="1021" y="338"/>
                  </a:lnTo>
                  <a:lnTo>
                    <a:pt x="1006" y="330"/>
                  </a:lnTo>
                  <a:lnTo>
                    <a:pt x="989" y="326"/>
                  </a:lnTo>
                  <a:lnTo>
                    <a:pt x="970" y="326"/>
                  </a:lnTo>
                  <a:close/>
                  <a:moveTo>
                    <a:pt x="1247" y="299"/>
                  </a:moveTo>
                  <a:lnTo>
                    <a:pt x="1229" y="305"/>
                  </a:lnTo>
                  <a:lnTo>
                    <a:pt x="1211" y="315"/>
                  </a:lnTo>
                  <a:lnTo>
                    <a:pt x="1194" y="332"/>
                  </a:lnTo>
                  <a:lnTo>
                    <a:pt x="1177" y="353"/>
                  </a:lnTo>
                  <a:lnTo>
                    <a:pt x="1162" y="377"/>
                  </a:lnTo>
                  <a:lnTo>
                    <a:pt x="1160" y="378"/>
                  </a:lnTo>
                  <a:lnTo>
                    <a:pt x="1175" y="314"/>
                  </a:lnTo>
                  <a:lnTo>
                    <a:pt x="1137" y="318"/>
                  </a:lnTo>
                  <a:lnTo>
                    <a:pt x="1130" y="349"/>
                  </a:lnTo>
                  <a:lnTo>
                    <a:pt x="1122" y="382"/>
                  </a:lnTo>
                  <a:lnTo>
                    <a:pt x="1113" y="420"/>
                  </a:lnTo>
                  <a:lnTo>
                    <a:pt x="1055" y="646"/>
                  </a:lnTo>
                  <a:lnTo>
                    <a:pt x="1098" y="642"/>
                  </a:lnTo>
                  <a:lnTo>
                    <a:pt x="1143" y="466"/>
                  </a:lnTo>
                  <a:lnTo>
                    <a:pt x="1148" y="452"/>
                  </a:lnTo>
                  <a:lnTo>
                    <a:pt x="1153" y="439"/>
                  </a:lnTo>
                  <a:lnTo>
                    <a:pt x="1164" y="413"/>
                  </a:lnTo>
                  <a:lnTo>
                    <a:pt x="1178" y="391"/>
                  </a:lnTo>
                  <a:lnTo>
                    <a:pt x="1195" y="373"/>
                  </a:lnTo>
                  <a:lnTo>
                    <a:pt x="1212" y="361"/>
                  </a:lnTo>
                  <a:lnTo>
                    <a:pt x="1230" y="356"/>
                  </a:lnTo>
                  <a:lnTo>
                    <a:pt x="1235" y="356"/>
                  </a:lnTo>
                  <a:lnTo>
                    <a:pt x="1241" y="356"/>
                  </a:lnTo>
                  <a:lnTo>
                    <a:pt x="1245" y="357"/>
                  </a:lnTo>
                  <a:lnTo>
                    <a:pt x="1259" y="300"/>
                  </a:lnTo>
                  <a:lnTo>
                    <a:pt x="1256" y="299"/>
                  </a:lnTo>
                  <a:lnTo>
                    <a:pt x="1252" y="299"/>
                  </a:lnTo>
                  <a:lnTo>
                    <a:pt x="1247" y="299"/>
                  </a:lnTo>
                  <a:close/>
                  <a:moveTo>
                    <a:pt x="1504" y="282"/>
                  </a:moveTo>
                  <a:lnTo>
                    <a:pt x="1467" y="286"/>
                  </a:lnTo>
                  <a:lnTo>
                    <a:pt x="1452" y="336"/>
                  </a:lnTo>
                  <a:lnTo>
                    <a:pt x="1450" y="336"/>
                  </a:lnTo>
                  <a:lnTo>
                    <a:pt x="1448" y="325"/>
                  </a:lnTo>
                  <a:lnTo>
                    <a:pt x="1444" y="314"/>
                  </a:lnTo>
                  <a:lnTo>
                    <a:pt x="1439" y="305"/>
                  </a:lnTo>
                  <a:lnTo>
                    <a:pt x="1431" y="295"/>
                  </a:lnTo>
                  <a:lnTo>
                    <a:pt x="1421" y="289"/>
                  </a:lnTo>
                  <a:lnTo>
                    <a:pt x="1407" y="286"/>
                  </a:lnTo>
                  <a:lnTo>
                    <a:pt x="1391" y="286"/>
                  </a:lnTo>
                  <a:lnTo>
                    <a:pt x="1369" y="291"/>
                  </a:lnTo>
                  <a:lnTo>
                    <a:pt x="1348" y="301"/>
                  </a:lnTo>
                  <a:lnTo>
                    <a:pt x="1325" y="318"/>
                  </a:lnTo>
                  <a:lnTo>
                    <a:pt x="1304" y="339"/>
                  </a:lnTo>
                  <a:lnTo>
                    <a:pt x="1285" y="365"/>
                  </a:lnTo>
                  <a:lnTo>
                    <a:pt x="1266" y="396"/>
                  </a:lnTo>
                  <a:lnTo>
                    <a:pt x="1250" y="432"/>
                  </a:lnTo>
                  <a:lnTo>
                    <a:pt x="1238" y="471"/>
                  </a:lnTo>
                  <a:lnTo>
                    <a:pt x="1232" y="501"/>
                  </a:lnTo>
                  <a:lnTo>
                    <a:pt x="1229" y="528"/>
                  </a:lnTo>
                  <a:lnTo>
                    <a:pt x="1230" y="552"/>
                  </a:lnTo>
                  <a:lnTo>
                    <a:pt x="1234" y="574"/>
                  </a:lnTo>
                  <a:lnTo>
                    <a:pt x="1242" y="592"/>
                  </a:lnTo>
                  <a:lnTo>
                    <a:pt x="1252" y="606"/>
                  </a:lnTo>
                  <a:lnTo>
                    <a:pt x="1265" y="615"/>
                  </a:lnTo>
                  <a:lnTo>
                    <a:pt x="1281" y="621"/>
                  </a:lnTo>
                  <a:lnTo>
                    <a:pt x="1300" y="622"/>
                  </a:lnTo>
                  <a:lnTo>
                    <a:pt x="1321" y="617"/>
                  </a:lnTo>
                  <a:lnTo>
                    <a:pt x="1342" y="607"/>
                  </a:lnTo>
                  <a:lnTo>
                    <a:pt x="1360" y="594"/>
                  </a:lnTo>
                  <a:lnTo>
                    <a:pt x="1377" y="578"/>
                  </a:lnTo>
                  <a:lnTo>
                    <a:pt x="1390" y="559"/>
                  </a:lnTo>
                  <a:lnTo>
                    <a:pt x="1391" y="559"/>
                  </a:lnTo>
                  <a:lnTo>
                    <a:pt x="1382" y="596"/>
                  </a:lnTo>
                  <a:lnTo>
                    <a:pt x="1374" y="625"/>
                  </a:lnTo>
                  <a:lnTo>
                    <a:pt x="1362" y="649"/>
                  </a:lnTo>
                  <a:lnTo>
                    <a:pt x="1351" y="671"/>
                  </a:lnTo>
                  <a:lnTo>
                    <a:pt x="1338" y="687"/>
                  </a:lnTo>
                  <a:lnTo>
                    <a:pt x="1323" y="700"/>
                  </a:lnTo>
                  <a:lnTo>
                    <a:pt x="1308" y="709"/>
                  </a:lnTo>
                  <a:lnTo>
                    <a:pt x="1292" y="715"/>
                  </a:lnTo>
                  <a:lnTo>
                    <a:pt x="1275" y="718"/>
                  </a:lnTo>
                  <a:lnTo>
                    <a:pt x="1258" y="718"/>
                  </a:lnTo>
                  <a:lnTo>
                    <a:pt x="1244" y="716"/>
                  </a:lnTo>
                  <a:lnTo>
                    <a:pt x="1230" y="712"/>
                  </a:lnTo>
                  <a:lnTo>
                    <a:pt x="1220" y="706"/>
                  </a:lnTo>
                  <a:lnTo>
                    <a:pt x="1211" y="699"/>
                  </a:lnTo>
                  <a:lnTo>
                    <a:pt x="1188" y="747"/>
                  </a:lnTo>
                  <a:lnTo>
                    <a:pt x="1200" y="755"/>
                  </a:lnTo>
                  <a:lnTo>
                    <a:pt x="1213" y="761"/>
                  </a:lnTo>
                  <a:lnTo>
                    <a:pt x="1228" y="765"/>
                  </a:lnTo>
                  <a:lnTo>
                    <a:pt x="1245" y="767"/>
                  </a:lnTo>
                  <a:lnTo>
                    <a:pt x="1262" y="766"/>
                  </a:lnTo>
                  <a:lnTo>
                    <a:pt x="1280" y="763"/>
                  </a:lnTo>
                  <a:lnTo>
                    <a:pt x="1300" y="757"/>
                  </a:lnTo>
                  <a:lnTo>
                    <a:pt x="1320" y="748"/>
                  </a:lnTo>
                  <a:lnTo>
                    <a:pt x="1340" y="734"/>
                  </a:lnTo>
                  <a:lnTo>
                    <a:pt x="1359" y="717"/>
                  </a:lnTo>
                  <a:lnTo>
                    <a:pt x="1377" y="697"/>
                  </a:lnTo>
                  <a:lnTo>
                    <a:pt x="1392" y="673"/>
                  </a:lnTo>
                  <a:lnTo>
                    <a:pt x="1406" y="642"/>
                  </a:lnTo>
                  <a:lnTo>
                    <a:pt x="1420" y="607"/>
                  </a:lnTo>
                  <a:lnTo>
                    <a:pt x="1432" y="565"/>
                  </a:lnTo>
                  <a:lnTo>
                    <a:pt x="1480" y="373"/>
                  </a:lnTo>
                  <a:lnTo>
                    <a:pt x="1487" y="345"/>
                  </a:lnTo>
                  <a:lnTo>
                    <a:pt x="1494" y="322"/>
                  </a:lnTo>
                  <a:lnTo>
                    <a:pt x="1499" y="301"/>
                  </a:lnTo>
                  <a:lnTo>
                    <a:pt x="1504" y="282"/>
                  </a:lnTo>
                  <a:close/>
                  <a:moveTo>
                    <a:pt x="1673" y="261"/>
                  </a:moveTo>
                  <a:lnTo>
                    <a:pt x="1655" y="261"/>
                  </a:lnTo>
                  <a:lnTo>
                    <a:pt x="1632" y="265"/>
                  </a:lnTo>
                  <a:lnTo>
                    <a:pt x="1610" y="273"/>
                  </a:lnTo>
                  <a:lnTo>
                    <a:pt x="1588" y="284"/>
                  </a:lnTo>
                  <a:lnTo>
                    <a:pt x="1569" y="297"/>
                  </a:lnTo>
                  <a:lnTo>
                    <a:pt x="1569" y="336"/>
                  </a:lnTo>
                  <a:lnTo>
                    <a:pt x="1585" y="325"/>
                  </a:lnTo>
                  <a:lnTo>
                    <a:pt x="1603" y="316"/>
                  </a:lnTo>
                  <a:lnTo>
                    <a:pt x="1620" y="309"/>
                  </a:lnTo>
                  <a:lnTo>
                    <a:pt x="1637" y="306"/>
                  </a:lnTo>
                  <a:lnTo>
                    <a:pt x="1651" y="306"/>
                  </a:lnTo>
                  <a:lnTo>
                    <a:pt x="1661" y="309"/>
                  </a:lnTo>
                  <a:lnTo>
                    <a:pt x="1668" y="314"/>
                  </a:lnTo>
                  <a:lnTo>
                    <a:pt x="1673" y="321"/>
                  </a:lnTo>
                  <a:lnTo>
                    <a:pt x="1676" y="330"/>
                  </a:lnTo>
                  <a:lnTo>
                    <a:pt x="1677" y="339"/>
                  </a:lnTo>
                  <a:lnTo>
                    <a:pt x="1677" y="349"/>
                  </a:lnTo>
                  <a:lnTo>
                    <a:pt x="1676" y="358"/>
                  </a:lnTo>
                  <a:lnTo>
                    <a:pt x="1675" y="368"/>
                  </a:lnTo>
                  <a:lnTo>
                    <a:pt x="1673" y="377"/>
                  </a:lnTo>
                  <a:lnTo>
                    <a:pt x="1671" y="383"/>
                  </a:lnTo>
                  <a:lnTo>
                    <a:pt x="1637" y="388"/>
                  </a:lnTo>
                  <a:lnTo>
                    <a:pt x="1607" y="398"/>
                  </a:lnTo>
                  <a:lnTo>
                    <a:pt x="1580" y="410"/>
                  </a:lnTo>
                  <a:lnTo>
                    <a:pt x="1556" y="425"/>
                  </a:lnTo>
                  <a:lnTo>
                    <a:pt x="1535" y="444"/>
                  </a:lnTo>
                  <a:lnTo>
                    <a:pt x="1519" y="466"/>
                  </a:lnTo>
                  <a:lnTo>
                    <a:pt x="1505" y="492"/>
                  </a:lnTo>
                  <a:lnTo>
                    <a:pt x="1495" y="520"/>
                  </a:lnTo>
                  <a:lnTo>
                    <a:pt x="1492" y="537"/>
                  </a:lnTo>
                  <a:lnTo>
                    <a:pt x="1491" y="554"/>
                  </a:lnTo>
                  <a:lnTo>
                    <a:pt x="1493" y="570"/>
                  </a:lnTo>
                  <a:lnTo>
                    <a:pt x="1497" y="584"/>
                  </a:lnTo>
                  <a:lnTo>
                    <a:pt x="1504" y="594"/>
                  </a:lnTo>
                  <a:lnTo>
                    <a:pt x="1515" y="602"/>
                  </a:lnTo>
                  <a:lnTo>
                    <a:pt x="1528" y="607"/>
                  </a:lnTo>
                  <a:lnTo>
                    <a:pt x="1545" y="607"/>
                  </a:lnTo>
                  <a:lnTo>
                    <a:pt x="1566" y="603"/>
                  </a:lnTo>
                  <a:lnTo>
                    <a:pt x="1584" y="594"/>
                  </a:lnTo>
                  <a:lnTo>
                    <a:pt x="1603" y="582"/>
                  </a:lnTo>
                  <a:lnTo>
                    <a:pt x="1618" y="568"/>
                  </a:lnTo>
                  <a:lnTo>
                    <a:pt x="1631" y="551"/>
                  </a:lnTo>
                  <a:lnTo>
                    <a:pt x="1632" y="551"/>
                  </a:lnTo>
                  <a:lnTo>
                    <a:pt x="1625" y="592"/>
                  </a:lnTo>
                  <a:lnTo>
                    <a:pt x="1665" y="589"/>
                  </a:lnTo>
                  <a:lnTo>
                    <a:pt x="1669" y="565"/>
                  </a:lnTo>
                  <a:lnTo>
                    <a:pt x="1674" y="538"/>
                  </a:lnTo>
                  <a:lnTo>
                    <a:pt x="1681" y="510"/>
                  </a:lnTo>
                  <a:lnTo>
                    <a:pt x="1712" y="387"/>
                  </a:lnTo>
                  <a:lnTo>
                    <a:pt x="1716" y="369"/>
                  </a:lnTo>
                  <a:lnTo>
                    <a:pt x="1719" y="351"/>
                  </a:lnTo>
                  <a:lnTo>
                    <a:pt x="1721" y="334"/>
                  </a:lnTo>
                  <a:lnTo>
                    <a:pt x="1721" y="318"/>
                  </a:lnTo>
                  <a:lnTo>
                    <a:pt x="1719" y="304"/>
                  </a:lnTo>
                  <a:lnTo>
                    <a:pt x="1715" y="290"/>
                  </a:lnTo>
                  <a:lnTo>
                    <a:pt x="1709" y="279"/>
                  </a:lnTo>
                  <a:lnTo>
                    <a:pt x="1700" y="270"/>
                  </a:lnTo>
                  <a:lnTo>
                    <a:pt x="1689" y="264"/>
                  </a:lnTo>
                  <a:lnTo>
                    <a:pt x="1673" y="261"/>
                  </a:lnTo>
                  <a:close/>
                  <a:moveTo>
                    <a:pt x="1945" y="234"/>
                  </a:moveTo>
                  <a:lnTo>
                    <a:pt x="1937" y="235"/>
                  </a:lnTo>
                  <a:lnTo>
                    <a:pt x="1914" y="240"/>
                  </a:lnTo>
                  <a:lnTo>
                    <a:pt x="1892" y="251"/>
                  </a:lnTo>
                  <a:lnTo>
                    <a:pt x="1873" y="266"/>
                  </a:lnTo>
                  <a:lnTo>
                    <a:pt x="1855" y="284"/>
                  </a:lnTo>
                  <a:lnTo>
                    <a:pt x="1842" y="304"/>
                  </a:lnTo>
                  <a:lnTo>
                    <a:pt x="1841" y="304"/>
                  </a:lnTo>
                  <a:lnTo>
                    <a:pt x="1852" y="249"/>
                  </a:lnTo>
                  <a:lnTo>
                    <a:pt x="1813" y="253"/>
                  </a:lnTo>
                  <a:lnTo>
                    <a:pt x="1807" y="280"/>
                  </a:lnTo>
                  <a:lnTo>
                    <a:pt x="1800" y="310"/>
                  </a:lnTo>
                  <a:lnTo>
                    <a:pt x="1793" y="342"/>
                  </a:lnTo>
                  <a:lnTo>
                    <a:pt x="1731" y="582"/>
                  </a:lnTo>
                  <a:lnTo>
                    <a:pt x="1775" y="579"/>
                  </a:lnTo>
                  <a:lnTo>
                    <a:pt x="1826" y="380"/>
                  </a:lnTo>
                  <a:lnTo>
                    <a:pt x="1831" y="365"/>
                  </a:lnTo>
                  <a:lnTo>
                    <a:pt x="1836" y="352"/>
                  </a:lnTo>
                  <a:lnTo>
                    <a:pt x="1847" y="332"/>
                  </a:lnTo>
                  <a:lnTo>
                    <a:pt x="1860" y="315"/>
                  </a:lnTo>
                  <a:lnTo>
                    <a:pt x="1876" y="300"/>
                  </a:lnTo>
                  <a:lnTo>
                    <a:pt x="1893" y="289"/>
                  </a:lnTo>
                  <a:lnTo>
                    <a:pt x="1910" y="285"/>
                  </a:lnTo>
                  <a:lnTo>
                    <a:pt x="1924" y="285"/>
                  </a:lnTo>
                  <a:lnTo>
                    <a:pt x="1934" y="290"/>
                  </a:lnTo>
                  <a:lnTo>
                    <a:pt x="1942" y="298"/>
                  </a:lnTo>
                  <a:lnTo>
                    <a:pt x="1946" y="310"/>
                  </a:lnTo>
                  <a:lnTo>
                    <a:pt x="1948" y="324"/>
                  </a:lnTo>
                  <a:lnTo>
                    <a:pt x="1947" y="340"/>
                  </a:lnTo>
                  <a:lnTo>
                    <a:pt x="1945" y="358"/>
                  </a:lnTo>
                  <a:lnTo>
                    <a:pt x="1941" y="377"/>
                  </a:lnTo>
                  <a:lnTo>
                    <a:pt x="1893" y="568"/>
                  </a:lnTo>
                  <a:lnTo>
                    <a:pt x="1937" y="563"/>
                  </a:lnTo>
                  <a:lnTo>
                    <a:pt x="1987" y="366"/>
                  </a:lnTo>
                  <a:lnTo>
                    <a:pt x="1992" y="340"/>
                  </a:lnTo>
                  <a:lnTo>
                    <a:pt x="1995" y="317"/>
                  </a:lnTo>
                  <a:lnTo>
                    <a:pt x="1996" y="297"/>
                  </a:lnTo>
                  <a:lnTo>
                    <a:pt x="1994" y="281"/>
                  </a:lnTo>
                  <a:lnTo>
                    <a:pt x="1990" y="267"/>
                  </a:lnTo>
                  <a:lnTo>
                    <a:pt x="1985" y="257"/>
                  </a:lnTo>
                  <a:lnTo>
                    <a:pt x="1979" y="248"/>
                  </a:lnTo>
                  <a:lnTo>
                    <a:pt x="1972" y="242"/>
                  </a:lnTo>
                  <a:lnTo>
                    <a:pt x="1963" y="238"/>
                  </a:lnTo>
                  <a:lnTo>
                    <a:pt x="1954" y="235"/>
                  </a:lnTo>
                  <a:lnTo>
                    <a:pt x="1945" y="234"/>
                  </a:lnTo>
                  <a:close/>
                  <a:moveTo>
                    <a:pt x="2135" y="223"/>
                  </a:moveTo>
                  <a:lnTo>
                    <a:pt x="2091" y="227"/>
                  </a:lnTo>
                  <a:lnTo>
                    <a:pt x="2009" y="556"/>
                  </a:lnTo>
                  <a:lnTo>
                    <a:pt x="2052" y="552"/>
                  </a:lnTo>
                  <a:lnTo>
                    <a:pt x="2135" y="223"/>
                  </a:lnTo>
                  <a:close/>
                  <a:moveTo>
                    <a:pt x="2340" y="198"/>
                  </a:moveTo>
                  <a:lnTo>
                    <a:pt x="2322" y="198"/>
                  </a:lnTo>
                  <a:lnTo>
                    <a:pt x="2292" y="204"/>
                  </a:lnTo>
                  <a:lnTo>
                    <a:pt x="2264" y="217"/>
                  </a:lnTo>
                  <a:lnTo>
                    <a:pt x="2239" y="234"/>
                  </a:lnTo>
                  <a:lnTo>
                    <a:pt x="2215" y="257"/>
                  </a:lnTo>
                  <a:lnTo>
                    <a:pt x="2194" y="283"/>
                  </a:lnTo>
                  <a:lnTo>
                    <a:pt x="2175" y="315"/>
                  </a:lnTo>
                  <a:lnTo>
                    <a:pt x="2160" y="349"/>
                  </a:lnTo>
                  <a:lnTo>
                    <a:pt x="2148" y="385"/>
                  </a:lnTo>
                  <a:lnTo>
                    <a:pt x="2142" y="415"/>
                  </a:lnTo>
                  <a:lnTo>
                    <a:pt x="2140" y="441"/>
                  </a:lnTo>
                  <a:lnTo>
                    <a:pt x="2140" y="465"/>
                  </a:lnTo>
                  <a:lnTo>
                    <a:pt x="2144" y="487"/>
                  </a:lnTo>
                  <a:lnTo>
                    <a:pt x="2150" y="505"/>
                  </a:lnTo>
                  <a:lnTo>
                    <a:pt x="2159" y="519"/>
                  </a:lnTo>
                  <a:lnTo>
                    <a:pt x="2171" y="530"/>
                  </a:lnTo>
                  <a:lnTo>
                    <a:pt x="2187" y="538"/>
                  </a:lnTo>
                  <a:lnTo>
                    <a:pt x="2205" y="542"/>
                  </a:lnTo>
                  <a:lnTo>
                    <a:pt x="2225" y="542"/>
                  </a:lnTo>
                  <a:lnTo>
                    <a:pt x="2248" y="538"/>
                  </a:lnTo>
                  <a:lnTo>
                    <a:pt x="2269" y="532"/>
                  </a:lnTo>
                  <a:lnTo>
                    <a:pt x="2286" y="524"/>
                  </a:lnTo>
                  <a:lnTo>
                    <a:pt x="2299" y="517"/>
                  </a:lnTo>
                  <a:lnTo>
                    <a:pt x="2303" y="472"/>
                  </a:lnTo>
                  <a:lnTo>
                    <a:pt x="2291" y="480"/>
                  </a:lnTo>
                  <a:lnTo>
                    <a:pt x="2278" y="486"/>
                  </a:lnTo>
                  <a:lnTo>
                    <a:pt x="2262" y="491"/>
                  </a:lnTo>
                  <a:lnTo>
                    <a:pt x="2245" y="495"/>
                  </a:lnTo>
                  <a:lnTo>
                    <a:pt x="2229" y="494"/>
                  </a:lnTo>
                  <a:lnTo>
                    <a:pt x="2214" y="489"/>
                  </a:lnTo>
                  <a:lnTo>
                    <a:pt x="2203" y="480"/>
                  </a:lnTo>
                  <a:lnTo>
                    <a:pt x="2194" y="466"/>
                  </a:lnTo>
                  <a:lnTo>
                    <a:pt x="2189" y="450"/>
                  </a:lnTo>
                  <a:lnTo>
                    <a:pt x="2187" y="430"/>
                  </a:lnTo>
                  <a:lnTo>
                    <a:pt x="2188" y="406"/>
                  </a:lnTo>
                  <a:lnTo>
                    <a:pt x="2193" y="378"/>
                  </a:lnTo>
                  <a:lnTo>
                    <a:pt x="2202" y="350"/>
                  </a:lnTo>
                  <a:lnTo>
                    <a:pt x="2214" y="324"/>
                  </a:lnTo>
                  <a:lnTo>
                    <a:pt x="2229" y="299"/>
                  </a:lnTo>
                  <a:lnTo>
                    <a:pt x="2246" y="279"/>
                  </a:lnTo>
                  <a:lnTo>
                    <a:pt x="2265" y="263"/>
                  </a:lnTo>
                  <a:lnTo>
                    <a:pt x="2287" y="251"/>
                  </a:lnTo>
                  <a:lnTo>
                    <a:pt x="2309" y="246"/>
                  </a:lnTo>
                  <a:lnTo>
                    <a:pt x="2326" y="246"/>
                  </a:lnTo>
                  <a:lnTo>
                    <a:pt x="2338" y="248"/>
                  </a:lnTo>
                  <a:lnTo>
                    <a:pt x="2348" y="252"/>
                  </a:lnTo>
                  <a:lnTo>
                    <a:pt x="2356" y="257"/>
                  </a:lnTo>
                  <a:lnTo>
                    <a:pt x="2378" y="209"/>
                  </a:lnTo>
                  <a:lnTo>
                    <a:pt x="2369" y="204"/>
                  </a:lnTo>
                  <a:lnTo>
                    <a:pt x="2355" y="200"/>
                  </a:lnTo>
                  <a:lnTo>
                    <a:pt x="2340" y="198"/>
                  </a:lnTo>
                  <a:close/>
                  <a:moveTo>
                    <a:pt x="2147" y="95"/>
                  </a:moveTo>
                  <a:lnTo>
                    <a:pt x="2134" y="98"/>
                  </a:lnTo>
                  <a:lnTo>
                    <a:pt x="2124" y="107"/>
                  </a:lnTo>
                  <a:lnTo>
                    <a:pt x="2115" y="119"/>
                  </a:lnTo>
                  <a:lnTo>
                    <a:pt x="2110" y="135"/>
                  </a:lnTo>
                  <a:lnTo>
                    <a:pt x="2108" y="147"/>
                  </a:lnTo>
                  <a:lnTo>
                    <a:pt x="2109" y="156"/>
                  </a:lnTo>
                  <a:lnTo>
                    <a:pt x="2113" y="164"/>
                  </a:lnTo>
                  <a:lnTo>
                    <a:pt x="2118" y="168"/>
                  </a:lnTo>
                  <a:lnTo>
                    <a:pt x="2126" y="169"/>
                  </a:lnTo>
                  <a:lnTo>
                    <a:pt x="2140" y="165"/>
                  </a:lnTo>
                  <a:lnTo>
                    <a:pt x="2150" y="156"/>
                  </a:lnTo>
                  <a:lnTo>
                    <a:pt x="2158" y="144"/>
                  </a:lnTo>
                  <a:lnTo>
                    <a:pt x="2164" y="130"/>
                  </a:lnTo>
                  <a:lnTo>
                    <a:pt x="2165" y="117"/>
                  </a:lnTo>
                  <a:lnTo>
                    <a:pt x="2164" y="108"/>
                  </a:lnTo>
                  <a:lnTo>
                    <a:pt x="2161" y="100"/>
                  </a:lnTo>
                  <a:lnTo>
                    <a:pt x="2155" y="96"/>
                  </a:lnTo>
                  <a:lnTo>
                    <a:pt x="2147" y="95"/>
                  </a:lnTo>
                  <a:close/>
                  <a:moveTo>
                    <a:pt x="2429" y="0"/>
                  </a:moveTo>
                  <a:lnTo>
                    <a:pt x="2505" y="2"/>
                  </a:lnTo>
                  <a:lnTo>
                    <a:pt x="2578" y="5"/>
                  </a:lnTo>
                  <a:lnTo>
                    <a:pt x="2651" y="9"/>
                  </a:lnTo>
                  <a:lnTo>
                    <a:pt x="2720" y="14"/>
                  </a:lnTo>
                  <a:lnTo>
                    <a:pt x="2787" y="20"/>
                  </a:lnTo>
                  <a:lnTo>
                    <a:pt x="2851" y="27"/>
                  </a:lnTo>
                  <a:lnTo>
                    <a:pt x="2912" y="34"/>
                  </a:lnTo>
                  <a:lnTo>
                    <a:pt x="2969" y="43"/>
                  </a:lnTo>
                  <a:lnTo>
                    <a:pt x="3022" y="51"/>
                  </a:lnTo>
                  <a:lnTo>
                    <a:pt x="3071" y="59"/>
                  </a:lnTo>
                  <a:lnTo>
                    <a:pt x="3116" y="67"/>
                  </a:lnTo>
                  <a:lnTo>
                    <a:pt x="3156" y="75"/>
                  </a:lnTo>
                  <a:lnTo>
                    <a:pt x="3192" y="82"/>
                  </a:lnTo>
                  <a:lnTo>
                    <a:pt x="3223" y="88"/>
                  </a:lnTo>
                  <a:lnTo>
                    <a:pt x="3247" y="94"/>
                  </a:lnTo>
                  <a:lnTo>
                    <a:pt x="3267" y="98"/>
                  </a:lnTo>
                  <a:lnTo>
                    <a:pt x="3280" y="101"/>
                  </a:lnTo>
                  <a:lnTo>
                    <a:pt x="3287" y="103"/>
                  </a:lnTo>
                  <a:lnTo>
                    <a:pt x="2944" y="416"/>
                  </a:lnTo>
                  <a:lnTo>
                    <a:pt x="3124" y="728"/>
                  </a:lnTo>
                  <a:lnTo>
                    <a:pt x="3120" y="727"/>
                  </a:lnTo>
                  <a:lnTo>
                    <a:pt x="3110" y="724"/>
                  </a:lnTo>
                  <a:lnTo>
                    <a:pt x="3094" y="721"/>
                  </a:lnTo>
                  <a:lnTo>
                    <a:pt x="3072" y="716"/>
                  </a:lnTo>
                  <a:lnTo>
                    <a:pt x="3046" y="711"/>
                  </a:lnTo>
                  <a:lnTo>
                    <a:pt x="3014" y="704"/>
                  </a:lnTo>
                  <a:lnTo>
                    <a:pt x="2978" y="698"/>
                  </a:lnTo>
                  <a:lnTo>
                    <a:pt x="2937" y="691"/>
                  </a:lnTo>
                  <a:lnTo>
                    <a:pt x="2893" y="684"/>
                  </a:lnTo>
                  <a:lnTo>
                    <a:pt x="2844" y="677"/>
                  </a:lnTo>
                  <a:lnTo>
                    <a:pt x="2793" y="670"/>
                  </a:lnTo>
                  <a:lnTo>
                    <a:pt x="2738" y="664"/>
                  </a:lnTo>
                  <a:lnTo>
                    <a:pt x="2681" y="658"/>
                  </a:lnTo>
                  <a:lnTo>
                    <a:pt x="2621" y="653"/>
                  </a:lnTo>
                  <a:lnTo>
                    <a:pt x="2559" y="649"/>
                  </a:lnTo>
                  <a:lnTo>
                    <a:pt x="2494" y="646"/>
                  </a:lnTo>
                  <a:lnTo>
                    <a:pt x="2429" y="644"/>
                  </a:lnTo>
                  <a:lnTo>
                    <a:pt x="2363" y="644"/>
                  </a:lnTo>
                  <a:lnTo>
                    <a:pt x="2295" y="646"/>
                  </a:lnTo>
                  <a:lnTo>
                    <a:pt x="2226" y="650"/>
                  </a:lnTo>
                  <a:lnTo>
                    <a:pt x="2158" y="656"/>
                  </a:lnTo>
                  <a:lnTo>
                    <a:pt x="2089" y="664"/>
                  </a:lnTo>
                  <a:lnTo>
                    <a:pt x="2021" y="675"/>
                  </a:lnTo>
                  <a:lnTo>
                    <a:pt x="1952" y="688"/>
                  </a:lnTo>
                  <a:lnTo>
                    <a:pt x="1886" y="704"/>
                  </a:lnTo>
                  <a:lnTo>
                    <a:pt x="1819" y="722"/>
                  </a:lnTo>
                  <a:lnTo>
                    <a:pt x="1733" y="748"/>
                  </a:lnTo>
                  <a:lnTo>
                    <a:pt x="1644" y="769"/>
                  </a:lnTo>
                  <a:lnTo>
                    <a:pt x="1553" y="787"/>
                  </a:lnTo>
                  <a:lnTo>
                    <a:pt x="1460" y="801"/>
                  </a:lnTo>
                  <a:lnTo>
                    <a:pt x="1366" y="812"/>
                  </a:lnTo>
                  <a:lnTo>
                    <a:pt x="1273" y="820"/>
                  </a:lnTo>
                  <a:lnTo>
                    <a:pt x="1179" y="827"/>
                  </a:lnTo>
                  <a:lnTo>
                    <a:pt x="1086" y="830"/>
                  </a:lnTo>
                  <a:lnTo>
                    <a:pt x="994" y="831"/>
                  </a:lnTo>
                  <a:lnTo>
                    <a:pt x="917" y="830"/>
                  </a:lnTo>
                  <a:lnTo>
                    <a:pt x="842" y="828"/>
                  </a:lnTo>
                  <a:lnTo>
                    <a:pt x="768" y="824"/>
                  </a:lnTo>
                  <a:lnTo>
                    <a:pt x="695" y="820"/>
                  </a:lnTo>
                  <a:lnTo>
                    <a:pt x="626" y="815"/>
                  </a:lnTo>
                  <a:lnTo>
                    <a:pt x="557" y="810"/>
                  </a:lnTo>
                  <a:lnTo>
                    <a:pt x="492" y="803"/>
                  </a:lnTo>
                  <a:lnTo>
                    <a:pt x="430" y="797"/>
                  </a:lnTo>
                  <a:lnTo>
                    <a:pt x="370" y="790"/>
                  </a:lnTo>
                  <a:lnTo>
                    <a:pt x="315" y="783"/>
                  </a:lnTo>
                  <a:lnTo>
                    <a:pt x="262" y="776"/>
                  </a:lnTo>
                  <a:lnTo>
                    <a:pt x="214" y="769"/>
                  </a:lnTo>
                  <a:lnTo>
                    <a:pt x="170" y="762"/>
                  </a:lnTo>
                  <a:lnTo>
                    <a:pt x="130" y="755"/>
                  </a:lnTo>
                  <a:lnTo>
                    <a:pt x="95" y="749"/>
                  </a:lnTo>
                  <a:lnTo>
                    <a:pt x="64" y="744"/>
                  </a:lnTo>
                  <a:lnTo>
                    <a:pt x="40" y="739"/>
                  </a:lnTo>
                  <a:lnTo>
                    <a:pt x="20" y="735"/>
                  </a:lnTo>
                  <a:lnTo>
                    <a:pt x="7" y="732"/>
                  </a:lnTo>
                  <a:lnTo>
                    <a:pt x="0" y="730"/>
                  </a:lnTo>
                  <a:lnTo>
                    <a:pt x="391" y="485"/>
                  </a:lnTo>
                  <a:lnTo>
                    <a:pt x="137" y="100"/>
                  </a:lnTo>
                  <a:lnTo>
                    <a:pt x="176" y="108"/>
                  </a:lnTo>
                  <a:lnTo>
                    <a:pt x="222" y="116"/>
                  </a:lnTo>
                  <a:lnTo>
                    <a:pt x="273" y="125"/>
                  </a:lnTo>
                  <a:lnTo>
                    <a:pt x="330" y="134"/>
                  </a:lnTo>
                  <a:lnTo>
                    <a:pt x="392" y="143"/>
                  </a:lnTo>
                  <a:lnTo>
                    <a:pt x="458" y="151"/>
                  </a:lnTo>
                  <a:lnTo>
                    <a:pt x="528" y="159"/>
                  </a:lnTo>
                  <a:lnTo>
                    <a:pt x="601" y="166"/>
                  </a:lnTo>
                  <a:lnTo>
                    <a:pt x="677" y="173"/>
                  </a:lnTo>
                  <a:lnTo>
                    <a:pt x="756" y="178"/>
                  </a:lnTo>
                  <a:lnTo>
                    <a:pt x="836" y="182"/>
                  </a:lnTo>
                  <a:lnTo>
                    <a:pt x="917" y="185"/>
                  </a:lnTo>
                  <a:lnTo>
                    <a:pt x="999" y="185"/>
                  </a:lnTo>
                  <a:lnTo>
                    <a:pt x="1082" y="184"/>
                  </a:lnTo>
                  <a:lnTo>
                    <a:pt x="1164" y="181"/>
                  </a:lnTo>
                  <a:lnTo>
                    <a:pt x="1245" y="176"/>
                  </a:lnTo>
                  <a:lnTo>
                    <a:pt x="1325" y="168"/>
                  </a:lnTo>
                  <a:lnTo>
                    <a:pt x="1403" y="158"/>
                  </a:lnTo>
                  <a:lnTo>
                    <a:pt x="1479" y="145"/>
                  </a:lnTo>
                  <a:lnTo>
                    <a:pt x="1553" y="128"/>
                  </a:lnTo>
                  <a:lnTo>
                    <a:pt x="1622" y="108"/>
                  </a:lnTo>
                  <a:lnTo>
                    <a:pt x="1703" y="85"/>
                  </a:lnTo>
                  <a:lnTo>
                    <a:pt x="1784" y="65"/>
                  </a:lnTo>
                  <a:lnTo>
                    <a:pt x="1865" y="48"/>
                  </a:lnTo>
                  <a:lnTo>
                    <a:pt x="1947" y="33"/>
                  </a:lnTo>
                  <a:lnTo>
                    <a:pt x="2029" y="22"/>
                  </a:lnTo>
                  <a:lnTo>
                    <a:pt x="2111" y="13"/>
                  </a:lnTo>
                  <a:lnTo>
                    <a:pt x="2192" y="7"/>
                  </a:lnTo>
                  <a:lnTo>
                    <a:pt x="2271" y="3"/>
                  </a:lnTo>
                  <a:lnTo>
                    <a:pt x="2351" y="1"/>
                  </a:lnTo>
                  <a:lnTo>
                    <a:pt x="24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260"/>
            <p:cNvSpPr>
              <a:spLocks/>
            </p:cNvSpPr>
            <p:nvPr/>
          </p:nvSpPr>
          <p:spPr bwMode="auto">
            <a:xfrm>
              <a:off x="10226675" y="4484688"/>
              <a:ext cx="26988" cy="42862"/>
            </a:xfrm>
            <a:custGeom>
              <a:avLst/>
              <a:gdLst>
                <a:gd name="T0" fmla="*/ 110 w 155"/>
                <a:gd name="T1" fmla="*/ 0 h 244"/>
                <a:gd name="T2" fmla="*/ 125 w 155"/>
                <a:gd name="T3" fmla="*/ 1 h 244"/>
                <a:gd name="T4" fmla="*/ 136 w 155"/>
                <a:gd name="T5" fmla="*/ 6 h 244"/>
                <a:gd name="T6" fmla="*/ 145 w 155"/>
                <a:gd name="T7" fmla="*/ 15 h 244"/>
                <a:gd name="T8" fmla="*/ 151 w 155"/>
                <a:gd name="T9" fmla="*/ 27 h 244"/>
                <a:gd name="T10" fmla="*/ 155 w 155"/>
                <a:gd name="T11" fmla="*/ 41 h 244"/>
                <a:gd name="T12" fmla="*/ 155 w 155"/>
                <a:gd name="T13" fmla="*/ 57 h 244"/>
                <a:gd name="T14" fmla="*/ 154 w 155"/>
                <a:gd name="T15" fmla="*/ 71 h 244"/>
                <a:gd name="T16" fmla="*/ 151 w 155"/>
                <a:gd name="T17" fmla="*/ 85 h 244"/>
                <a:gd name="T18" fmla="*/ 135 w 155"/>
                <a:gd name="T19" fmla="*/ 143 h 244"/>
                <a:gd name="T20" fmla="*/ 131 w 155"/>
                <a:gd name="T21" fmla="*/ 160 h 244"/>
                <a:gd name="T22" fmla="*/ 124 w 155"/>
                <a:gd name="T23" fmla="*/ 176 h 244"/>
                <a:gd name="T24" fmla="*/ 112 w 155"/>
                <a:gd name="T25" fmla="*/ 198 h 244"/>
                <a:gd name="T26" fmla="*/ 97 w 155"/>
                <a:gd name="T27" fmla="*/ 216 h 244"/>
                <a:gd name="T28" fmla="*/ 81 w 155"/>
                <a:gd name="T29" fmla="*/ 229 h 244"/>
                <a:gd name="T30" fmla="*/ 65 w 155"/>
                <a:gd name="T31" fmla="*/ 240 h 244"/>
                <a:gd name="T32" fmla="*/ 48 w 155"/>
                <a:gd name="T33" fmla="*/ 244 h 244"/>
                <a:gd name="T34" fmla="*/ 34 w 155"/>
                <a:gd name="T35" fmla="*/ 243 h 244"/>
                <a:gd name="T36" fmla="*/ 22 w 155"/>
                <a:gd name="T37" fmla="*/ 239 h 244"/>
                <a:gd name="T38" fmla="*/ 13 w 155"/>
                <a:gd name="T39" fmla="*/ 230 h 244"/>
                <a:gd name="T40" fmla="*/ 7 w 155"/>
                <a:gd name="T41" fmla="*/ 219 h 244"/>
                <a:gd name="T42" fmla="*/ 2 w 155"/>
                <a:gd name="T43" fmla="*/ 206 h 244"/>
                <a:gd name="T44" fmla="*/ 0 w 155"/>
                <a:gd name="T45" fmla="*/ 190 h 244"/>
                <a:gd name="T46" fmla="*/ 0 w 155"/>
                <a:gd name="T47" fmla="*/ 172 h 244"/>
                <a:gd name="T48" fmla="*/ 2 w 155"/>
                <a:gd name="T49" fmla="*/ 153 h 244"/>
                <a:gd name="T50" fmla="*/ 8 w 155"/>
                <a:gd name="T51" fmla="*/ 131 h 244"/>
                <a:gd name="T52" fmla="*/ 19 w 155"/>
                <a:gd name="T53" fmla="*/ 96 h 244"/>
                <a:gd name="T54" fmla="*/ 33 w 155"/>
                <a:gd name="T55" fmla="*/ 65 h 244"/>
                <a:gd name="T56" fmla="*/ 50 w 155"/>
                <a:gd name="T57" fmla="*/ 38 h 244"/>
                <a:gd name="T58" fmla="*/ 69 w 155"/>
                <a:gd name="T59" fmla="*/ 19 h 244"/>
                <a:gd name="T60" fmla="*/ 89 w 155"/>
                <a:gd name="T61" fmla="*/ 6 h 244"/>
                <a:gd name="T62" fmla="*/ 110 w 155"/>
                <a:gd name="T6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5" h="244">
                  <a:moveTo>
                    <a:pt x="110" y="0"/>
                  </a:moveTo>
                  <a:lnTo>
                    <a:pt x="125" y="1"/>
                  </a:lnTo>
                  <a:lnTo>
                    <a:pt x="136" y="6"/>
                  </a:lnTo>
                  <a:lnTo>
                    <a:pt x="145" y="15"/>
                  </a:lnTo>
                  <a:lnTo>
                    <a:pt x="151" y="27"/>
                  </a:lnTo>
                  <a:lnTo>
                    <a:pt x="155" y="41"/>
                  </a:lnTo>
                  <a:lnTo>
                    <a:pt x="155" y="57"/>
                  </a:lnTo>
                  <a:lnTo>
                    <a:pt x="154" y="71"/>
                  </a:lnTo>
                  <a:lnTo>
                    <a:pt x="151" y="85"/>
                  </a:lnTo>
                  <a:lnTo>
                    <a:pt x="135" y="143"/>
                  </a:lnTo>
                  <a:lnTo>
                    <a:pt x="131" y="160"/>
                  </a:lnTo>
                  <a:lnTo>
                    <a:pt x="124" y="176"/>
                  </a:lnTo>
                  <a:lnTo>
                    <a:pt x="112" y="198"/>
                  </a:lnTo>
                  <a:lnTo>
                    <a:pt x="97" y="216"/>
                  </a:lnTo>
                  <a:lnTo>
                    <a:pt x="81" y="229"/>
                  </a:lnTo>
                  <a:lnTo>
                    <a:pt x="65" y="240"/>
                  </a:lnTo>
                  <a:lnTo>
                    <a:pt x="48" y="244"/>
                  </a:lnTo>
                  <a:lnTo>
                    <a:pt x="34" y="243"/>
                  </a:lnTo>
                  <a:lnTo>
                    <a:pt x="22" y="239"/>
                  </a:lnTo>
                  <a:lnTo>
                    <a:pt x="13" y="230"/>
                  </a:lnTo>
                  <a:lnTo>
                    <a:pt x="7" y="219"/>
                  </a:lnTo>
                  <a:lnTo>
                    <a:pt x="2" y="206"/>
                  </a:lnTo>
                  <a:lnTo>
                    <a:pt x="0" y="190"/>
                  </a:lnTo>
                  <a:lnTo>
                    <a:pt x="0" y="172"/>
                  </a:lnTo>
                  <a:lnTo>
                    <a:pt x="2" y="153"/>
                  </a:lnTo>
                  <a:lnTo>
                    <a:pt x="8" y="131"/>
                  </a:lnTo>
                  <a:lnTo>
                    <a:pt x="19" y="96"/>
                  </a:lnTo>
                  <a:lnTo>
                    <a:pt x="33" y="65"/>
                  </a:lnTo>
                  <a:lnTo>
                    <a:pt x="50" y="38"/>
                  </a:lnTo>
                  <a:lnTo>
                    <a:pt x="69" y="19"/>
                  </a:lnTo>
                  <a:lnTo>
                    <a:pt x="89" y="6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261"/>
            <p:cNvSpPr>
              <a:spLocks/>
            </p:cNvSpPr>
            <p:nvPr/>
          </p:nvSpPr>
          <p:spPr bwMode="auto">
            <a:xfrm>
              <a:off x="10272713" y="4502150"/>
              <a:ext cx="22225" cy="23812"/>
            </a:xfrm>
            <a:custGeom>
              <a:avLst/>
              <a:gdLst>
                <a:gd name="T0" fmla="*/ 124 w 124"/>
                <a:gd name="T1" fmla="*/ 0 h 137"/>
                <a:gd name="T2" fmla="*/ 109 w 124"/>
                <a:gd name="T3" fmla="*/ 58 h 137"/>
                <a:gd name="T4" fmla="*/ 107 w 124"/>
                <a:gd name="T5" fmla="*/ 67 h 137"/>
                <a:gd name="T6" fmla="*/ 102 w 124"/>
                <a:gd name="T7" fmla="*/ 77 h 137"/>
                <a:gd name="T8" fmla="*/ 92 w 124"/>
                <a:gd name="T9" fmla="*/ 93 h 137"/>
                <a:gd name="T10" fmla="*/ 80 w 124"/>
                <a:gd name="T11" fmla="*/ 109 h 137"/>
                <a:gd name="T12" fmla="*/ 65 w 124"/>
                <a:gd name="T13" fmla="*/ 122 h 137"/>
                <a:gd name="T14" fmla="*/ 48 w 124"/>
                <a:gd name="T15" fmla="*/ 132 h 137"/>
                <a:gd name="T16" fmla="*/ 30 w 124"/>
                <a:gd name="T17" fmla="*/ 137 h 137"/>
                <a:gd name="T18" fmla="*/ 20 w 124"/>
                <a:gd name="T19" fmla="*/ 136 h 137"/>
                <a:gd name="T20" fmla="*/ 10 w 124"/>
                <a:gd name="T21" fmla="*/ 132 h 137"/>
                <a:gd name="T22" fmla="*/ 4 w 124"/>
                <a:gd name="T23" fmla="*/ 125 h 137"/>
                <a:gd name="T24" fmla="*/ 0 w 124"/>
                <a:gd name="T25" fmla="*/ 115 h 137"/>
                <a:gd name="T26" fmla="*/ 0 w 124"/>
                <a:gd name="T27" fmla="*/ 101 h 137"/>
                <a:gd name="T28" fmla="*/ 3 w 124"/>
                <a:gd name="T29" fmla="*/ 84 h 137"/>
                <a:gd name="T30" fmla="*/ 9 w 124"/>
                <a:gd name="T31" fmla="*/ 64 h 137"/>
                <a:gd name="T32" fmla="*/ 20 w 124"/>
                <a:gd name="T33" fmla="*/ 47 h 137"/>
                <a:gd name="T34" fmla="*/ 31 w 124"/>
                <a:gd name="T35" fmla="*/ 34 h 137"/>
                <a:gd name="T36" fmla="*/ 44 w 124"/>
                <a:gd name="T37" fmla="*/ 23 h 137"/>
                <a:gd name="T38" fmla="*/ 60 w 124"/>
                <a:gd name="T39" fmla="*/ 15 h 137"/>
                <a:gd name="T40" fmla="*/ 75 w 124"/>
                <a:gd name="T41" fmla="*/ 9 h 137"/>
                <a:gd name="T42" fmla="*/ 91 w 124"/>
                <a:gd name="T43" fmla="*/ 5 h 137"/>
                <a:gd name="T44" fmla="*/ 108 w 124"/>
                <a:gd name="T45" fmla="*/ 2 h 137"/>
                <a:gd name="T46" fmla="*/ 124 w 124"/>
                <a:gd name="T4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4" h="137">
                  <a:moveTo>
                    <a:pt x="124" y="0"/>
                  </a:moveTo>
                  <a:lnTo>
                    <a:pt x="109" y="58"/>
                  </a:lnTo>
                  <a:lnTo>
                    <a:pt x="107" y="67"/>
                  </a:lnTo>
                  <a:lnTo>
                    <a:pt x="102" y="77"/>
                  </a:lnTo>
                  <a:lnTo>
                    <a:pt x="92" y="93"/>
                  </a:lnTo>
                  <a:lnTo>
                    <a:pt x="80" y="109"/>
                  </a:lnTo>
                  <a:lnTo>
                    <a:pt x="65" y="122"/>
                  </a:lnTo>
                  <a:lnTo>
                    <a:pt x="48" y="132"/>
                  </a:lnTo>
                  <a:lnTo>
                    <a:pt x="30" y="137"/>
                  </a:lnTo>
                  <a:lnTo>
                    <a:pt x="20" y="136"/>
                  </a:lnTo>
                  <a:lnTo>
                    <a:pt x="10" y="132"/>
                  </a:lnTo>
                  <a:lnTo>
                    <a:pt x="4" y="125"/>
                  </a:lnTo>
                  <a:lnTo>
                    <a:pt x="0" y="115"/>
                  </a:lnTo>
                  <a:lnTo>
                    <a:pt x="0" y="101"/>
                  </a:lnTo>
                  <a:lnTo>
                    <a:pt x="3" y="84"/>
                  </a:lnTo>
                  <a:lnTo>
                    <a:pt x="9" y="64"/>
                  </a:lnTo>
                  <a:lnTo>
                    <a:pt x="20" y="47"/>
                  </a:lnTo>
                  <a:lnTo>
                    <a:pt x="31" y="34"/>
                  </a:lnTo>
                  <a:lnTo>
                    <a:pt x="44" y="23"/>
                  </a:lnTo>
                  <a:lnTo>
                    <a:pt x="60" y="15"/>
                  </a:lnTo>
                  <a:lnTo>
                    <a:pt x="75" y="9"/>
                  </a:lnTo>
                  <a:lnTo>
                    <a:pt x="91" y="5"/>
                  </a:lnTo>
                  <a:lnTo>
                    <a:pt x="108" y="2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262"/>
            <p:cNvSpPr>
              <a:spLocks/>
            </p:cNvSpPr>
            <p:nvPr/>
          </p:nvSpPr>
          <p:spPr bwMode="auto">
            <a:xfrm>
              <a:off x="10150475" y="4492625"/>
              <a:ext cx="28575" cy="44450"/>
            </a:xfrm>
            <a:custGeom>
              <a:avLst/>
              <a:gdLst>
                <a:gd name="T0" fmla="*/ 113 w 160"/>
                <a:gd name="T1" fmla="*/ 0 h 255"/>
                <a:gd name="T2" fmla="*/ 128 w 160"/>
                <a:gd name="T3" fmla="*/ 1 h 255"/>
                <a:gd name="T4" fmla="*/ 139 w 160"/>
                <a:gd name="T5" fmla="*/ 5 h 255"/>
                <a:gd name="T6" fmla="*/ 147 w 160"/>
                <a:gd name="T7" fmla="*/ 13 h 255"/>
                <a:gd name="T8" fmla="*/ 154 w 160"/>
                <a:gd name="T9" fmla="*/ 25 h 255"/>
                <a:gd name="T10" fmla="*/ 158 w 160"/>
                <a:gd name="T11" fmla="*/ 38 h 255"/>
                <a:gd name="T12" fmla="*/ 160 w 160"/>
                <a:gd name="T13" fmla="*/ 53 h 255"/>
                <a:gd name="T14" fmla="*/ 160 w 160"/>
                <a:gd name="T15" fmla="*/ 69 h 255"/>
                <a:gd name="T16" fmla="*/ 159 w 160"/>
                <a:gd name="T17" fmla="*/ 86 h 255"/>
                <a:gd name="T18" fmla="*/ 157 w 160"/>
                <a:gd name="T19" fmla="*/ 103 h 255"/>
                <a:gd name="T20" fmla="*/ 153 w 160"/>
                <a:gd name="T21" fmla="*/ 121 h 255"/>
                <a:gd name="T22" fmla="*/ 144 w 160"/>
                <a:gd name="T23" fmla="*/ 151 h 255"/>
                <a:gd name="T24" fmla="*/ 132 w 160"/>
                <a:gd name="T25" fmla="*/ 179 h 255"/>
                <a:gd name="T26" fmla="*/ 117 w 160"/>
                <a:gd name="T27" fmla="*/ 204 h 255"/>
                <a:gd name="T28" fmla="*/ 101 w 160"/>
                <a:gd name="T29" fmla="*/ 224 h 255"/>
                <a:gd name="T30" fmla="*/ 84 w 160"/>
                <a:gd name="T31" fmla="*/ 240 h 255"/>
                <a:gd name="T32" fmla="*/ 66 w 160"/>
                <a:gd name="T33" fmla="*/ 251 h 255"/>
                <a:gd name="T34" fmla="*/ 48 w 160"/>
                <a:gd name="T35" fmla="*/ 255 h 255"/>
                <a:gd name="T36" fmla="*/ 32 w 160"/>
                <a:gd name="T37" fmla="*/ 254 h 255"/>
                <a:gd name="T38" fmla="*/ 21 w 160"/>
                <a:gd name="T39" fmla="*/ 248 h 255"/>
                <a:gd name="T40" fmla="*/ 11 w 160"/>
                <a:gd name="T41" fmla="*/ 238 h 255"/>
                <a:gd name="T42" fmla="*/ 5 w 160"/>
                <a:gd name="T43" fmla="*/ 224 h 255"/>
                <a:gd name="T44" fmla="*/ 1 w 160"/>
                <a:gd name="T45" fmla="*/ 207 h 255"/>
                <a:gd name="T46" fmla="*/ 0 w 160"/>
                <a:gd name="T47" fmla="*/ 185 h 255"/>
                <a:gd name="T48" fmla="*/ 2 w 160"/>
                <a:gd name="T49" fmla="*/ 162 h 255"/>
                <a:gd name="T50" fmla="*/ 7 w 160"/>
                <a:gd name="T51" fmla="*/ 136 h 255"/>
                <a:gd name="T52" fmla="*/ 14 w 160"/>
                <a:gd name="T53" fmla="*/ 113 h 255"/>
                <a:gd name="T54" fmla="*/ 23 w 160"/>
                <a:gd name="T55" fmla="*/ 89 h 255"/>
                <a:gd name="T56" fmla="*/ 34 w 160"/>
                <a:gd name="T57" fmla="*/ 67 h 255"/>
                <a:gd name="T58" fmla="*/ 47 w 160"/>
                <a:gd name="T59" fmla="*/ 47 h 255"/>
                <a:gd name="T60" fmla="*/ 61 w 160"/>
                <a:gd name="T61" fmla="*/ 30 h 255"/>
                <a:gd name="T62" fmla="*/ 77 w 160"/>
                <a:gd name="T63" fmla="*/ 15 h 255"/>
                <a:gd name="T64" fmla="*/ 95 w 160"/>
                <a:gd name="T65" fmla="*/ 5 h 255"/>
                <a:gd name="T66" fmla="*/ 113 w 160"/>
                <a:gd name="T67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255">
                  <a:moveTo>
                    <a:pt x="113" y="0"/>
                  </a:moveTo>
                  <a:lnTo>
                    <a:pt x="128" y="1"/>
                  </a:lnTo>
                  <a:lnTo>
                    <a:pt x="139" y="5"/>
                  </a:lnTo>
                  <a:lnTo>
                    <a:pt x="147" y="13"/>
                  </a:lnTo>
                  <a:lnTo>
                    <a:pt x="154" y="25"/>
                  </a:lnTo>
                  <a:lnTo>
                    <a:pt x="158" y="38"/>
                  </a:lnTo>
                  <a:lnTo>
                    <a:pt x="160" y="53"/>
                  </a:lnTo>
                  <a:lnTo>
                    <a:pt x="160" y="69"/>
                  </a:lnTo>
                  <a:lnTo>
                    <a:pt x="159" y="86"/>
                  </a:lnTo>
                  <a:lnTo>
                    <a:pt x="157" y="103"/>
                  </a:lnTo>
                  <a:lnTo>
                    <a:pt x="153" y="121"/>
                  </a:lnTo>
                  <a:lnTo>
                    <a:pt x="144" y="151"/>
                  </a:lnTo>
                  <a:lnTo>
                    <a:pt x="132" y="179"/>
                  </a:lnTo>
                  <a:lnTo>
                    <a:pt x="117" y="204"/>
                  </a:lnTo>
                  <a:lnTo>
                    <a:pt x="101" y="224"/>
                  </a:lnTo>
                  <a:lnTo>
                    <a:pt x="84" y="240"/>
                  </a:lnTo>
                  <a:lnTo>
                    <a:pt x="66" y="251"/>
                  </a:lnTo>
                  <a:lnTo>
                    <a:pt x="48" y="255"/>
                  </a:lnTo>
                  <a:lnTo>
                    <a:pt x="32" y="254"/>
                  </a:lnTo>
                  <a:lnTo>
                    <a:pt x="21" y="248"/>
                  </a:lnTo>
                  <a:lnTo>
                    <a:pt x="11" y="238"/>
                  </a:lnTo>
                  <a:lnTo>
                    <a:pt x="5" y="224"/>
                  </a:lnTo>
                  <a:lnTo>
                    <a:pt x="1" y="207"/>
                  </a:lnTo>
                  <a:lnTo>
                    <a:pt x="0" y="185"/>
                  </a:lnTo>
                  <a:lnTo>
                    <a:pt x="2" y="162"/>
                  </a:lnTo>
                  <a:lnTo>
                    <a:pt x="7" y="136"/>
                  </a:lnTo>
                  <a:lnTo>
                    <a:pt x="14" y="113"/>
                  </a:lnTo>
                  <a:lnTo>
                    <a:pt x="23" y="89"/>
                  </a:lnTo>
                  <a:lnTo>
                    <a:pt x="34" y="67"/>
                  </a:lnTo>
                  <a:lnTo>
                    <a:pt x="47" y="47"/>
                  </a:lnTo>
                  <a:lnTo>
                    <a:pt x="61" y="30"/>
                  </a:lnTo>
                  <a:lnTo>
                    <a:pt x="77" y="15"/>
                  </a:lnTo>
                  <a:lnTo>
                    <a:pt x="95" y="5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9" name="Freeform 267"/>
          <p:cNvSpPr>
            <a:spLocks/>
          </p:cNvSpPr>
          <p:nvPr/>
        </p:nvSpPr>
        <p:spPr bwMode="auto">
          <a:xfrm>
            <a:off x="11109596" y="4252913"/>
            <a:ext cx="254000" cy="500062"/>
          </a:xfrm>
          <a:custGeom>
            <a:avLst/>
            <a:gdLst>
              <a:gd name="T0" fmla="*/ 834 w 1603"/>
              <a:gd name="T1" fmla="*/ 11 h 3152"/>
              <a:gd name="T2" fmla="*/ 858 w 1603"/>
              <a:gd name="T3" fmla="*/ 96 h 3152"/>
              <a:gd name="T4" fmla="*/ 904 w 1603"/>
              <a:gd name="T5" fmla="*/ 241 h 3152"/>
              <a:gd name="T6" fmla="*/ 970 w 1603"/>
              <a:gd name="T7" fmla="*/ 421 h 3152"/>
              <a:gd name="T8" fmla="*/ 1053 w 1603"/>
              <a:gd name="T9" fmla="*/ 614 h 3152"/>
              <a:gd name="T10" fmla="*/ 1152 w 1603"/>
              <a:gd name="T11" fmla="*/ 796 h 3152"/>
              <a:gd name="T12" fmla="*/ 1264 w 1603"/>
              <a:gd name="T13" fmla="*/ 940 h 3152"/>
              <a:gd name="T14" fmla="*/ 1388 w 1603"/>
              <a:gd name="T15" fmla="*/ 1024 h 3152"/>
              <a:gd name="T16" fmla="*/ 1332 w 1603"/>
              <a:gd name="T17" fmla="*/ 1082 h 3152"/>
              <a:gd name="T18" fmla="*/ 1157 w 1603"/>
              <a:gd name="T19" fmla="*/ 1181 h 3152"/>
              <a:gd name="T20" fmla="*/ 1282 w 1603"/>
              <a:gd name="T21" fmla="*/ 1363 h 3152"/>
              <a:gd name="T22" fmla="*/ 1421 w 1603"/>
              <a:gd name="T23" fmla="*/ 1482 h 3152"/>
              <a:gd name="T24" fmla="*/ 1476 w 1603"/>
              <a:gd name="T25" fmla="*/ 1536 h 3152"/>
              <a:gd name="T26" fmla="*/ 1221 w 1603"/>
              <a:gd name="T27" fmla="*/ 1608 h 3152"/>
              <a:gd name="T28" fmla="*/ 1243 w 1603"/>
              <a:gd name="T29" fmla="*/ 1775 h 3152"/>
              <a:gd name="T30" fmla="*/ 1377 w 1603"/>
              <a:gd name="T31" fmla="*/ 1943 h 3152"/>
              <a:gd name="T32" fmla="*/ 1525 w 1603"/>
              <a:gd name="T33" fmla="*/ 2040 h 3152"/>
              <a:gd name="T34" fmla="*/ 1478 w 1603"/>
              <a:gd name="T35" fmla="*/ 2102 h 3152"/>
              <a:gd name="T36" fmla="*/ 1192 w 1603"/>
              <a:gd name="T37" fmla="*/ 2170 h 3152"/>
              <a:gd name="T38" fmla="*/ 962 w 1603"/>
              <a:gd name="T39" fmla="*/ 2987 h 3152"/>
              <a:gd name="T40" fmla="*/ 1117 w 1603"/>
              <a:gd name="T41" fmla="*/ 2976 h 3152"/>
              <a:gd name="T42" fmla="*/ 1242 w 1603"/>
              <a:gd name="T43" fmla="*/ 2939 h 3152"/>
              <a:gd name="T44" fmla="*/ 1339 w 1603"/>
              <a:gd name="T45" fmla="*/ 2896 h 3152"/>
              <a:gd name="T46" fmla="*/ 1410 w 1603"/>
              <a:gd name="T47" fmla="*/ 2874 h 3152"/>
              <a:gd name="T48" fmla="*/ 1459 w 1603"/>
              <a:gd name="T49" fmla="*/ 2893 h 3152"/>
              <a:gd name="T50" fmla="*/ 1490 w 1603"/>
              <a:gd name="T51" fmla="*/ 2978 h 3152"/>
              <a:gd name="T52" fmla="*/ 1505 w 1603"/>
              <a:gd name="T53" fmla="*/ 3152 h 3152"/>
              <a:gd name="T54" fmla="*/ 7 w 1603"/>
              <a:gd name="T55" fmla="*/ 3105 h 3152"/>
              <a:gd name="T56" fmla="*/ 44 w 1603"/>
              <a:gd name="T57" fmla="*/ 3032 h 3152"/>
              <a:gd name="T58" fmla="*/ 112 w 1603"/>
              <a:gd name="T59" fmla="*/ 2959 h 3152"/>
              <a:gd name="T60" fmla="*/ 220 w 1603"/>
              <a:gd name="T61" fmla="*/ 2900 h 3152"/>
              <a:gd name="T62" fmla="*/ 369 w 1603"/>
              <a:gd name="T63" fmla="*/ 2873 h 3152"/>
              <a:gd name="T64" fmla="*/ 566 w 1603"/>
              <a:gd name="T65" fmla="*/ 2890 h 3152"/>
              <a:gd name="T66" fmla="*/ 606 w 1603"/>
              <a:gd name="T67" fmla="*/ 2186 h 3152"/>
              <a:gd name="T68" fmla="*/ 312 w 1603"/>
              <a:gd name="T69" fmla="*/ 2139 h 3152"/>
              <a:gd name="T70" fmla="*/ 58 w 1603"/>
              <a:gd name="T71" fmla="*/ 2053 h 3152"/>
              <a:gd name="T72" fmla="*/ 197 w 1603"/>
              <a:gd name="T73" fmla="*/ 2001 h 3152"/>
              <a:gd name="T74" fmla="*/ 333 w 1603"/>
              <a:gd name="T75" fmla="*/ 1865 h 3152"/>
              <a:gd name="T76" fmla="*/ 460 w 1603"/>
              <a:gd name="T77" fmla="*/ 1670 h 3152"/>
              <a:gd name="T78" fmla="*/ 298 w 1603"/>
              <a:gd name="T79" fmla="*/ 1574 h 3152"/>
              <a:gd name="T80" fmla="*/ 163 w 1603"/>
              <a:gd name="T81" fmla="*/ 1508 h 3152"/>
              <a:gd name="T82" fmla="*/ 297 w 1603"/>
              <a:gd name="T83" fmla="*/ 1431 h 3152"/>
              <a:gd name="T84" fmla="*/ 425 w 1603"/>
              <a:gd name="T85" fmla="*/ 1276 h 3152"/>
              <a:gd name="T86" fmla="*/ 447 w 1603"/>
              <a:gd name="T87" fmla="*/ 1113 h 3152"/>
              <a:gd name="T88" fmla="*/ 208 w 1603"/>
              <a:gd name="T89" fmla="*/ 1036 h 3152"/>
              <a:gd name="T90" fmla="*/ 325 w 1603"/>
              <a:gd name="T91" fmla="*/ 991 h 3152"/>
              <a:gd name="T92" fmla="*/ 437 w 1603"/>
              <a:gd name="T93" fmla="*/ 873 h 3152"/>
              <a:gd name="T94" fmla="*/ 542 w 1603"/>
              <a:gd name="T95" fmla="*/ 708 h 3152"/>
              <a:gd name="T96" fmla="*/ 637 w 1603"/>
              <a:gd name="T97" fmla="*/ 518 h 3152"/>
              <a:gd name="T98" fmla="*/ 717 w 1603"/>
              <a:gd name="T99" fmla="*/ 327 h 3152"/>
              <a:gd name="T100" fmla="*/ 777 w 1603"/>
              <a:gd name="T101" fmla="*/ 162 h 3152"/>
              <a:gd name="T102" fmla="*/ 817 w 1603"/>
              <a:gd name="T103" fmla="*/ 45 h 3152"/>
              <a:gd name="T104" fmla="*/ 831 w 1603"/>
              <a:gd name="T105" fmla="*/ 0 h 3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03" h="3152">
                <a:moveTo>
                  <a:pt x="831" y="0"/>
                </a:moveTo>
                <a:lnTo>
                  <a:pt x="831" y="0"/>
                </a:lnTo>
                <a:lnTo>
                  <a:pt x="832" y="3"/>
                </a:lnTo>
                <a:lnTo>
                  <a:pt x="834" y="11"/>
                </a:lnTo>
                <a:lnTo>
                  <a:pt x="838" y="26"/>
                </a:lnTo>
                <a:lnTo>
                  <a:pt x="843" y="45"/>
                </a:lnTo>
                <a:lnTo>
                  <a:pt x="849" y="68"/>
                </a:lnTo>
                <a:lnTo>
                  <a:pt x="858" y="96"/>
                </a:lnTo>
                <a:lnTo>
                  <a:pt x="867" y="128"/>
                </a:lnTo>
                <a:lnTo>
                  <a:pt x="879" y="162"/>
                </a:lnTo>
                <a:lnTo>
                  <a:pt x="891" y="200"/>
                </a:lnTo>
                <a:lnTo>
                  <a:pt x="904" y="241"/>
                </a:lnTo>
                <a:lnTo>
                  <a:pt x="918" y="283"/>
                </a:lnTo>
                <a:lnTo>
                  <a:pt x="934" y="327"/>
                </a:lnTo>
                <a:lnTo>
                  <a:pt x="951" y="374"/>
                </a:lnTo>
                <a:lnTo>
                  <a:pt x="970" y="421"/>
                </a:lnTo>
                <a:lnTo>
                  <a:pt x="989" y="470"/>
                </a:lnTo>
                <a:lnTo>
                  <a:pt x="1009" y="518"/>
                </a:lnTo>
                <a:lnTo>
                  <a:pt x="1030" y="566"/>
                </a:lnTo>
                <a:lnTo>
                  <a:pt x="1053" y="614"/>
                </a:lnTo>
                <a:lnTo>
                  <a:pt x="1076" y="661"/>
                </a:lnTo>
                <a:lnTo>
                  <a:pt x="1100" y="708"/>
                </a:lnTo>
                <a:lnTo>
                  <a:pt x="1125" y="752"/>
                </a:lnTo>
                <a:lnTo>
                  <a:pt x="1152" y="796"/>
                </a:lnTo>
                <a:lnTo>
                  <a:pt x="1179" y="836"/>
                </a:lnTo>
                <a:lnTo>
                  <a:pt x="1206" y="873"/>
                </a:lnTo>
                <a:lnTo>
                  <a:pt x="1235" y="909"/>
                </a:lnTo>
                <a:lnTo>
                  <a:pt x="1264" y="940"/>
                </a:lnTo>
                <a:lnTo>
                  <a:pt x="1295" y="967"/>
                </a:lnTo>
                <a:lnTo>
                  <a:pt x="1325" y="991"/>
                </a:lnTo>
                <a:lnTo>
                  <a:pt x="1356" y="1009"/>
                </a:lnTo>
                <a:lnTo>
                  <a:pt x="1388" y="1024"/>
                </a:lnTo>
                <a:lnTo>
                  <a:pt x="1420" y="1033"/>
                </a:lnTo>
                <a:lnTo>
                  <a:pt x="1453" y="1036"/>
                </a:lnTo>
                <a:lnTo>
                  <a:pt x="1395" y="1061"/>
                </a:lnTo>
                <a:lnTo>
                  <a:pt x="1332" y="1082"/>
                </a:lnTo>
                <a:lnTo>
                  <a:pt x="1267" y="1101"/>
                </a:lnTo>
                <a:lnTo>
                  <a:pt x="1198" y="1116"/>
                </a:lnTo>
                <a:lnTo>
                  <a:pt x="1129" y="1130"/>
                </a:lnTo>
                <a:lnTo>
                  <a:pt x="1157" y="1181"/>
                </a:lnTo>
                <a:lnTo>
                  <a:pt x="1187" y="1231"/>
                </a:lnTo>
                <a:lnTo>
                  <a:pt x="1218" y="1278"/>
                </a:lnTo>
                <a:lnTo>
                  <a:pt x="1250" y="1322"/>
                </a:lnTo>
                <a:lnTo>
                  <a:pt x="1282" y="1363"/>
                </a:lnTo>
                <a:lnTo>
                  <a:pt x="1316" y="1400"/>
                </a:lnTo>
                <a:lnTo>
                  <a:pt x="1350" y="1432"/>
                </a:lnTo>
                <a:lnTo>
                  <a:pt x="1385" y="1460"/>
                </a:lnTo>
                <a:lnTo>
                  <a:pt x="1421" y="1482"/>
                </a:lnTo>
                <a:lnTo>
                  <a:pt x="1457" y="1498"/>
                </a:lnTo>
                <a:lnTo>
                  <a:pt x="1495" y="1508"/>
                </a:lnTo>
                <a:lnTo>
                  <a:pt x="1532" y="1511"/>
                </a:lnTo>
                <a:lnTo>
                  <a:pt x="1476" y="1536"/>
                </a:lnTo>
                <a:lnTo>
                  <a:pt x="1416" y="1557"/>
                </a:lnTo>
                <a:lnTo>
                  <a:pt x="1353" y="1577"/>
                </a:lnTo>
                <a:lnTo>
                  <a:pt x="1287" y="1594"/>
                </a:lnTo>
                <a:lnTo>
                  <a:pt x="1221" y="1608"/>
                </a:lnTo>
                <a:lnTo>
                  <a:pt x="1152" y="1620"/>
                </a:lnTo>
                <a:lnTo>
                  <a:pt x="1181" y="1673"/>
                </a:lnTo>
                <a:lnTo>
                  <a:pt x="1212" y="1726"/>
                </a:lnTo>
                <a:lnTo>
                  <a:pt x="1243" y="1775"/>
                </a:lnTo>
                <a:lnTo>
                  <a:pt x="1275" y="1823"/>
                </a:lnTo>
                <a:lnTo>
                  <a:pt x="1309" y="1866"/>
                </a:lnTo>
                <a:lnTo>
                  <a:pt x="1343" y="1907"/>
                </a:lnTo>
                <a:lnTo>
                  <a:pt x="1377" y="1943"/>
                </a:lnTo>
                <a:lnTo>
                  <a:pt x="1414" y="1975"/>
                </a:lnTo>
                <a:lnTo>
                  <a:pt x="1450" y="2001"/>
                </a:lnTo>
                <a:lnTo>
                  <a:pt x="1488" y="2024"/>
                </a:lnTo>
                <a:lnTo>
                  <a:pt x="1525" y="2040"/>
                </a:lnTo>
                <a:lnTo>
                  <a:pt x="1564" y="2050"/>
                </a:lnTo>
                <a:lnTo>
                  <a:pt x="1603" y="2053"/>
                </a:lnTo>
                <a:lnTo>
                  <a:pt x="1541" y="2079"/>
                </a:lnTo>
                <a:lnTo>
                  <a:pt x="1478" y="2102"/>
                </a:lnTo>
                <a:lnTo>
                  <a:pt x="1410" y="2123"/>
                </a:lnTo>
                <a:lnTo>
                  <a:pt x="1339" y="2142"/>
                </a:lnTo>
                <a:lnTo>
                  <a:pt x="1267" y="2157"/>
                </a:lnTo>
                <a:lnTo>
                  <a:pt x="1192" y="2170"/>
                </a:lnTo>
                <a:lnTo>
                  <a:pt x="1116" y="2180"/>
                </a:lnTo>
                <a:lnTo>
                  <a:pt x="1039" y="2188"/>
                </a:lnTo>
                <a:lnTo>
                  <a:pt x="962" y="2193"/>
                </a:lnTo>
                <a:lnTo>
                  <a:pt x="962" y="2987"/>
                </a:lnTo>
                <a:lnTo>
                  <a:pt x="1004" y="2988"/>
                </a:lnTo>
                <a:lnTo>
                  <a:pt x="1043" y="2987"/>
                </a:lnTo>
                <a:lnTo>
                  <a:pt x="1082" y="2982"/>
                </a:lnTo>
                <a:lnTo>
                  <a:pt x="1117" y="2976"/>
                </a:lnTo>
                <a:lnTo>
                  <a:pt x="1152" y="2968"/>
                </a:lnTo>
                <a:lnTo>
                  <a:pt x="1183" y="2959"/>
                </a:lnTo>
                <a:lnTo>
                  <a:pt x="1214" y="2949"/>
                </a:lnTo>
                <a:lnTo>
                  <a:pt x="1242" y="2939"/>
                </a:lnTo>
                <a:lnTo>
                  <a:pt x="1269" y="2928"/>
                </a:lnTo>
                <a:lnTo>
                  <a:pt x="1293" y="2917"/>
                </a:lnTo>
                <a:lnTo>
                  <a:pt x="1317" y="2907"/>
                </a:lnTo>
                <a:lnTo>
                  <a:pt x="1339" y="2896"/>
                </a:lnTo>
                <a:lnTo>
                  <a:pt x="1359" y="2888"/>
                </a:lnTo>
                <a:lnTo>
                  <a:pt x="1377" y="2881"/>
                </a:lnTo>
                <a:lnTo>
                  <a:pt x="1395" y="2876"/>
                </a:lnTo>
                <a:lnTo>
                  <a:pt x="1410" y="2874"/>
                </a:lnTo>
                <a:lnTo>
                  <a:pt x="1424" y="2874"/>
                </a:lnTo>
                <a:lnTo>
                  <a:pt x="1437" y="2877"/>
                </a:lnTo>
                <a:lnTo>
                  <a:pt x="1449" y="2883"/>
                </a:lnTo>
                <a:lnTo>
                  <a:pt x="1459" y="2893"/>
                </a:lnTo>
                <a:lnTo>
                  <a:pt x="1469" y="2908"/>
                </a:lnTo>
                <a:lnTo>
                  <a:pt x="1477" y="2927"/>
                </a:lnTo>
                <a:lnTo>
                  <a:pt x="1484" y="2950"/>
                </a:lnTo>
                <a:lnTo>
                  <a:pt x="1490" y="2978"/>
                </a:lnTo>
                <a:lnTo>
                  <a:pt x="1495" y="3013"/>
                </a:lnTo>
                <a:lnTo>
                  <a:pt x="1499" y="3053"/>
                </a:lnTo>
                <a:lnTo>
                  <a:pt x="1502" y="3098"/>
                </a:lnTo>
                <a:lnTo>
                  <a:pt x="1505" y="3152"/>
                </a:lnTo>
                <a:lnTo>
                  <a:pt x="0" y="3152"/>
                </a:lnTo>
                <a:lnTo>
                  <a:pt x="1" y="3138"/>
                </a:lnTo>
                <a:lnTo>
                  <a:pt x="3" y="3122"/>
                </a:lnTo>
                <a:lnTo>
                  <a:pt x="7" y="3105"/>
                </a:lnTo>
                <a:lnTo>
                  <a:pt x="13" y="3088"/>
                </a:lnTo>
                <a:lnTo>
                  <a:pt x="21" y="3070"/>
                </a:lnTo>
                <a:lnTo>
                  <a:pt x="31" y="3051"/>
                </a:lnTo>
                <a:lnTo>
                  <a:pt x="44" y="3032"/>
                </a:lnTo>
                <a:lnTo>
                  <a:pt x="57" y="3014"/>
                </a:lnTo>
                <a:lnTo>
                  <a:pt x="73" y="2994"/>
                </a:lnTo>
                <a:lnTo>
                  <a:pt x="92" y="2976"/>
                </a:lnTo>
                <a:lnTo>
                  <a:pt x="112" y="2959"/>
                </a:lnTo>
                <a:lnTo>
                  <a:pt x="136" y="2943"/>
                </a:lnTo>
                <a:lnTo>
                  <a:pt x="161" y="2927"/>
                </a:lnTo>
                <a:lnTo>
                  <a:pt x="189" y="2913"/>
                </a:lnTo>
                <a:lnTo>
                  <a:pt x="220" y="2900"/>
                </a:lnTo>
                <a:lnTo>
                  <a:pt x="253" y="2890"/>
                </a:lnTo>
                <a:lnTo>
                  <a:pt x="288" y="2882"/>
                </a:lnTo>
                <a:lnTo>
                  <a:pt x="328" y="2876"/>
                </a:lnTo>
                <a:lnTo>
                  <a:pt x="369" y="2873"/>
                </a:lnTo>
                <a:lnTo>
                  <a:pt x="414" y="2872"/>
                </a:lnTo>
                <a:lnTo>
                  <a:pt x="462" y="2875"/>
                </a:lnTo>
                <a:lnTo>
                  <a:pt x="512" y="2881"/>
                </a:lnTo>
                <a:lnTo>
                  <a:pt x="566" y="2890"/>
                </a:lnTo>
                <a:lnTo>
                  <a:pt x="622" y="2904"/>
                </a:lnTo>
                <a:lnTo>
                  <a:pt x="683" y="2921"/>
                </a:lnTo>
                <a:lnTo>
                  <a:pt x="683" y="2192"/>
                </a:lnTo>
                <a:lnTo>
                  <a:pt x="606" y="2186"/>
                </a:lnTo>
                <a:lnTo>
                  <a:pt x="529" y="2178"/>
                </a:lnTo>
                <a:lnTo>
                  <a:pt x="455" y="2167"/>
                </a:lnTo>
                <a:lnTo>
                  <a:pt x="383" y="2154"/>
                </a:lnTo>
                <a:lnTo>
                  <a:pt x="312" y="2139"/>
                </a:lnTo>
                <a:lnTo>
                  <a:pt x="243" y="2120"/>
                </a:lnTo>
                <a:lnTo>
                  <a:pt x="178" y="2100"/>
                </a:lnTo>
                <a:lnTo>
                  <a:pt x="116" y="2078"/>
                </a:lnTo>
                <a:lnTo>
                  <a:pt x="58" y="2053"/>
                </a:lnTo>
                <a:lnTo>
                  <a:pt x="93" y="2050"/>
                </a:lnTo>
                <a:lnTo>
                  <a:pt x="129" y="2040"/>
                </a:lnTo>
                <a:lnTo>
                  <a:pt x="163" y="2024"/>
                </a:lnTo>
                <a:lnTo>
                  <a:pt x="197" y="2001"/>
                </a:lnTo>
                <a:lnTo>
                  <a:pt x="232" y="1974"/>
                </a:lnTo>
                <a:lnTo>
                  <a:pt x="266" y="1942"/>
                </a:lnTo>
                <a:lnTo>
                  <a:pt x="300" y="1906"/>
                </a:lnTo>
                <a:lnTo>
                  <a:pt x="333" y="1865"/>
                </a:lnTo>
                <a:lnTo>
                  <a:pt x="365" y="1821"/>
                </a:lnTo>
                <a:lnTo>
                  <a:pt x="398" y="1773"/>
                </a:lnTo>
                <a:lnTo>
                  <a:pt x="429" y="1723"/>
                </a:lnTo>
                <a:lnTo>
                  <a:pt x="460" y="1670"/>
                </a:lnTo>
                <a:lnTo>
                  <a:pt x="490" y="1616"/>
                </a:lnTo>
                <a:lnTo>
                  <a:pt x="424" y="1604"/>
                </a:lnTo>
                <a:lnTo>
                  <a:pt x="359" y="1590"/>
                </a:lnTo>
                <a:lnTo>
                  <a:pt x="298" y="1574"/>
                </a:lnTo>
                <a:lnTo>
                  <a:pt x="238" y="1555"/>
                </a:lnTo>
                <a:lnTo>
                  <a:pt x="182" y="1534"/>
                </a:lnTo>
                <a:lnTo>
                  <a:pt x="129" y="1512"/>
                </a:lnTo>
                <a:lnTo>
                  <a:pt x="163" y="1508"/>
                </a:lnTo>
                <a:lnTo>
                  <a:pt x="196" y="1498"/>
                </a:lnTo>
                <a:lnTo>
                  <a:pt x="230" y="1482"/>
                </a:lnTo>
                <a:lnTo>
                  <a:pt x="264" y="1459"/>
                </a:lnTo>
                <a:lnTo>
                  <a:pt x="297" y="1431"/>
                </a:lnTo>
                <a:lnTo>
                  <a:pt x="330" y="1399"/>
                </a:lnTo>
                <a:lnTo>
                  <a:pt x="361" y="1362"/>
                </a:lnTo>
                <a:lnTo>
                  <a:pt x="394" y="1320"/>
                </a:lnTo>
                <a:lnTo>
                  <a:pt x="425" y="1276"/>
                </a:lnTo>
                <a:lnTo>
                  <a:pt x="455" y="1228"/>
                </a:lnTo>
                <a:lnTo>
                  <a:pt x="485" y="1178"/>
                </a:lnTo>
                <a:lnTo>
                  <a:pt x="514" y="1126"/>
                </a:lnTo>
                <a:lnTo>
                  <a:pt x="447" y="1113"/>
                </a:lnTo>
                <a:lnTo>
                  <a:pt x="383" y="1097"/>
                </a:lnTo>
                <a:lnTo>
                  <a:pt x="321" y="1079"/>
                </a:lnTo>
                <a:lnTo>
                  <a:pt x="262" y="1059"/>
                </a:lnTo>
                <a:lnTo>
                  <a:pt x="208" y="1036"/>
                </a:lnTo>
                <a:lnTo>
                  <a:pt x="238" y="1033"/>
                </a:lnTo>
                <a:lnTo>
                  <a:pt x="267" y="1024"/>
                </a:lnTo>
                <a:lnTo>
                  <a:pt x="296" y="1009"/>
                </a:lnTo>
                <a:lnTo>
                  <a:pt x="325" y="991"/>
                </a:lnTo>
                <a:lnTo>
                  <a:pt x="353" y="967"/>
                </a:lnTo>
                <a:lnTo>
                  <a:pt x="382" y="940"/>
                </a:lnTo>
                <a:lnTo>
                  <a:pt x="410" y="909"/>
                </a:lnTo>
                <a:lnTo>
                  <a:pt x="437" y="873"/>
                </a:lnTo>
                <a:lnTo>
                  <a:pt x="465" y="836"/>
                </a:lnTo>
                <a:lnTo>
                  <a:pt x="491" y="796"/>
                </a:lnTo>
                <a:lnTo>
                  <a:pt x="517" y="752"/>
                </a:lnTo>
                <a:lnTo>
                  <a:pt x="542" y="708"/>
                </a:lnTo>
                <a:lnTo>
                  <a:pt x="568" y="661"/>
                </a:lnTo>
                <a:lnTo>
                  <a:pt x="591" y="614"/>
                </a:lnTo>
                <a:lnTo>
                  <a:pt x="614" y="566"/>
                </a:lnTo>
                <a:lnTo>
                  <a:pt x="637" y="518"/>
                </a:lnTo>
                <a:lnTo>
                  <a:pt x="658" y="470"/>
                </a:lnTo>
                <a:lnTo>
                  <a:pt x="679" y="421"/>
                </a:lnTo>
                <a:lnTo>
                  <a:pt x="698" y="374"/>
                </a:lnTo>
                <a:lnTo>
                  <a:pt x="717" y="327"/>
                </a:lnTo>
                <a:lnTo>
                  <a:pt x="734" y="283"/>
                </a:lnTo>
                <a:lnTo>
                  <a:pt x="749" y="241"/>
                </a:lnTo>
                <a:lnTo>
                  <a:pt x="764" y="200"/>
                </a:lnTo>
                <a:lnTo>
                  <a:pt x="777" y="162"/>
                </a:lnTo>
                <a:lnTo>
                  <a:pt x="789" y="128"/>
                </a:lnTo>
                <a:lnTo>
                  <a:pt x="800" y="96"/>
                </a:lnTo>
                <a:lnTo>
                  <a:pt x="810" y="68"/>
                </a:lnTo>
                <a:lnTo>
                  <a:pt x="817" y="45"/>
                </a:lnTo>
                <a:lnTo>
                  <a:pt x="823" y="26"/>
                </a:lnTo>
                <a:lnTo>
                  <a:pt x="827" y="11"/>
                </a:lnTo>
                <a:lnTo>
                  <a:pt x="830" y="3"/>
                </a:lnTo>
                <a:lnTo>
                  <a:pt x="83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4" name="Freeform 413"/>
          <p:cNvSpPr>
            <a:spLocks/>
          </p:cNvSpPr>
          <p:nvPr/>
        </p:nvSpPr>
        <p:spPr bwMode="auto">
          <a:xfrm>
            <a:off x="713588" y="3497263"/>
            <a:ext cx="465138" cy="474662"/>
          </a:xfrm>
          <a:custGeom>
            <a:avLst/>
            <a:gdLst>
              <a:gd name="connsiteX0" fmla="*/ 232926 w 465138"/>
              <a:gd name="connsiteY0" fmla="*/ 236646 h 474662"/>
              <a:gd name="connsiteX1" fmla="*/ 232899 w 465138"/>
              <a:gd name="connsiteY1" fmla="*/ 236653 h 474662"/>
              <a:gd name="connsiteX2" fmla="*/ 232960 w 465138"/>
              <a:gd name="connsiteY2" fmla="*/ 236713 h 474662"/>
              <a:gd name="connsiteX3" fmla="*/ 297516 w 465138"/>
              <a:gd name="connsiteY3" fmla="*/ 0 h 474662"/>
              <a:gd name="connsiteX4" fmla="*/ 298668 w 465138"/>
              <a:gd name="connsiteY4" fmla="*/ 0 h 474662"/>
              <a:gd name="connsiteX5" fmla="*/ 302556 w 465138"/>
              <a:gd name="connsiteY5" fmla="*/ 288 h 474662"/>
              <a:gd name="connsiteX6" fmla="*/ 306300 w 465138"/>
              <a:gd name="connsiteY6" fmla="*/ 864 h 474662"/>
              <a:gd name="connsiteX7" fmla="*/ 309900 w 465138"/>
              <a:gd name="connsiteY7" fmla="*/ 1871 h 474662"/>
              <a:gd name="connsiteX8" fmla="*/ 313501 w 465138"/>
              <a:gd name="connsiteY8" fmla="*/ 3167 h 474662"/>
              <a:gd name="connsiteX9" fmla="*/ 316669 w 465138"/>
              <a:gd name="connsiteY9" fmla="*/ 5038 h 474662"/>
              <a:gd name="connsiteX10" fmla="*/ 319693 w 465138"/>
              <a:gd name="connsiteY10" fmla="*/ 7342 h 474662"/>
              <a:gd name="connsiteX11" fmla="*/ 322429 w 465138"/>
              <a:gd name="connsiteY11" fmla="*/ 10221 h 474662"/>
              <a:gd name="connsiteX12" fmla="*/ 325021 w 465138"/>
              <a:gd name="connsiteY12" fmla="*/ 13531 h 474662"/>
              <a:gd name="connsiteX13" fmla="*/ 327037 w 465138"/>
              <a:gd name="connsiteY13" fmla="*/ 17562 h 474662"/>
              <a:gd name="connsiteX14" fmla="*/ 328909 w 465138"/>
              <a:gd name="connsiteY14" fmla="*/ 22168 h 474662"/>
              <a:gd name="connsiteX15" fmla="*/ 330349 w 465138"/>
              <a:gd name="connsiteY15" fmla="*/ 27495 h 474662"/>
              <a:gd name="connsiteX16" fmla="*/ 331645 w 465138"/>
              <a:gd name="connsiteY16" fmla="*/ 33540 h 474662"/>
              <a:gd name="connsiteX17" fmla="*/ 332221 w 465138"/>
              <a:gd name="connsiteY17" fmla="*/ 40162 h 474662"/>
              <a:gd name="connsiteX18" fmla="*/ 332077 w 465138"/>
              <a:gd name="connsiteY18" fmla="*/ 45344 h 474662"/>
              <a:gd name="connsiteX19" fmla="*/ 331357 w 465138"/>
              <a:gd name="connsiteY19" fmla="*/ 51102 h 474662"/>
              <a:gd name="connsiteX20" fmla="*/ 329917 w 465138"/>
              <a:gd name="connsiteY20" fmla="*/ 57292 h 474662"/>
              <a:gd name="connsiteX21" fmla="*/ 328333 w 465138"/>
              <a:gd name="connsiteY21" fmla="*/ 63770 h 474662"/>
              <a:gd name="connsiteX22" fmla="*/ 326317 w 465138"/>
              <a:gd name="connsiteY22" fmla="*/ 70536 h 474662"/>
              <a:gd name="connsiteX23" fmla="*/ 323725 w 465138"/>
              <a:gd name="connsiteY23" fmla="*/ 77733 h 474662"/>
              <a:gd name="connsiteX24" fmla="*/ 320989 w 465138"/>
              <a:gd name="connsiteY24" fmla="*/ 85074 h 474662"/>
              <a:gd name="connsiteX25" fmla="*/ 317821 w 465138"/>
              <a:gd name="connsiteY25" fmla="*/ 92704 h 474662"/>
              <a:gd name="connsiteX26" fmla="*/ 314509 w 465138"/>
              <a:gd name="connsiteY26" fmla="*/ 100333 h 474662"/>
              <a:gd name="connsiteX27" fmla="*/ 310908 w 465138"/>
              <a:gd name="connsiteY27" fmla="*/ 108106 h 474662"/>
              <a:gd name="connsiteX28" fmla="*/ 307020 w 465138"/>
              <a:gd name="connsiteY28" fmla="*/ 116168 h 474662"/>
              <a:gd name="connsiteX29" fmla="*/ 302988 w 465138"/>
              <a:gd name="connsiteY29" fmla="*/ 124085 h 474662"/>
              <a:gd name="connsiteX30" fmla="*/ 298956 w 465138"/>
              <a:gd name="connsiteY30" fmla="*/ 132002 h 474662"/>
              <a:gd name="connsiteX31" fmla="*/ 294492 w 465138"/>
              <a:gd name="connsiteY31" fmla="*/ 140063 h 474662"/>
              <a:gd name="connsiteX32" fmla="*/ 290028 w 465138"/>
              <a:gd name="connsiteY32" fmla="*/ 147980 h 474662"/>
              <a:gd name="connsiteX33" fmla="*/ 285708 w 465138"/>
              <a:gd name="connsiteY33" fmla="*/ 155754 h 474662"/>
              <a:gd name="connsiteX34" fmla="*/ 281243 w 465138"/>
              <a:gd name="connsiteY34" fmla="*/ 163383 h 474662"/>
              <a:gd name="connsiteX35" fmla="*/ 276779 w 465138"/>
              <a:gd name="connsiteY35" fmla="*/ 170869 h 474662"/>
              <a:gd name="connsiteX36" fmla="*/ 272315 w 465138"/>
              <a:gd name="connsiteY36" fmla="*/ 178210 h 474662"/>
              <a:gd name="connsiteX37" fmla="*/ 267995 w 465138"/>
              <a:gd name="connsiteY37" fmla="*/ 185263 h 474662"/>
              <a:gd name="connsiteX38" fmla="*/ 263819 w 465138"/>
              <a:gd name="connsiteY38" fmla="*/ 192029 h 474662"/>
              <a:gd name="connsiteX39" fmla="*/ 259787 w 465138"/>
              <a:gd name="connsiteY39" fmla="*/ 198363 h 474662"/>
              <a:gd name="connsiteX40" fmla="*/ 255898 w 465138"/>
              <a:gd name="connsiteY40" fmla="*/ 204553 h 474662"/>
              <a:gd name="connsiteX41" fmla="*/ 252010 w 465138"/>
              <a:gd name="connsiteY41" fmla="*/ 210023 h 474662"/>
              <a:gd name="connsiteX42" fmla="*/ 248554 w 465138"/>
              <a:gd name="connsiteY42" fmla="*/ 215349 h 474662"/>
              <a:gd name="connsiteX43" fmla="*/ 245386 w 465138"/>
              <a:gd name="connsiteY43" fmla="*/ 220099 h 474662"/>
              <a:gd name="connsiteX44" fmla="*/ 242362 w 465138"/>
              <a:gd name="connsiteY44" fmla="*/ 224274 h 474662"/>
              <a:gd name="connsiteX45" fmla="*/ 239770 w 465138"/>
              <a:gd name="connsiteY45" fmla="*/ 228017 h 474662"/>
              <a:gd name="connsiteX46" fmla="*/ 237610 w 465138"/>
              <a:gd name="connsiteY46" fmla="*/ 231040 h 474662"/>
              <a:gd name="connsiteX47" fmla="*/ 235738 w 465138"/>
              <a:gd name="connsiteY47" fmla="*/ 233631 h 474662"/>
              <a:gd name="connsiteX48" fmla="*/ 234298 w 465138"/>
              <a:gd name="connsiteY48" fmla="*/ 235358 h 474662"/>
              <a:gd name="connsiteX49" fmla="*/ 236170 w 465138"/>
              <a:gd name="connsiteY49" fmla="*/ 233919 h 474662"/>
              <a:gd name="connsiteX50" fmla="*/ 238618 w 465138"/>
              <a:gd name="connsiteY50" fmla="*/ 232047 h 474662"/>
              <a:gd name="connsiteX51" fmla="*/ 241642 w 465138"/>
              <a:gd name="connsiteY51" fmla="*/ 229744 h 474662"/>
              <a:gd name="connsiteX52" fmla="*/ 245098 w 465138"/>
              <a:gd name="connsiteY52" fmla="*/ 227009 h 474662"/>
              <a:gd name="connsiteX53" fmla="*/ 249274 w 465138"/>
              <a:gd name="connsiteY53" fmla="*/ 224130 h 474662"/>
              <a:gd name="connsiteX54" fmla="*/ 253882 w 465138"/>
              <a:gd name="connsiteY54" fmla="*/ 220963 h 474662"/>
              <a:gd name="connsiteX55" fmla="*/ 259067 w 465138"/>
              <a:gd name="connsiteY55" fmla="*/ 217364 h 474662"/>
              <a:gd name="connsiteX56" fmla="*/ 264683 w 465138"/>
              <a:gd name="connsiteY56" fmla="*/ 213478 h 474662"/>
              <a:gd name="connsiteX57" fmla="*/ 270587 w 465138"/>
              <a:gd name="connsiteY57" fmla="*/ 209447 h 474662"/>
              <a:gd name="connsiteX58" fmla="*/ 276779 w 465138"/>
              <a:gd name="connsiteY58" fmla="*/ 205272 h 474662"/>
              <a:gd name="connsiteX59" fmla="*/ 283403 w 465138"/>
              <a:gd name="connsiteY59" fmla="*/ 200954 h 474662"/>
              <a:gd name="connsiteX60" fmla="*/ 290460 w 465138"/>
              <a:gd name="connsiteY60" fmla="*/ 196492 h 474662"/>
              <a:gd name="connsiteX61" fmla="*/ 297516 w 465138"/>
              <a:gd name="connsiteY61" fmla="*/ 192029 h 474662"/>
              <a:gd name="connsiteX62" fmla="*/ 304860 w 465138"/>
              <a:gd name="connsiteY62" fmla="*/ 187567 h 474662"/>
              <a:gd name="connsiteX63" fmla="*/ 312349 w 465138"/>
              <a:gd name="connsiteY63" fmla="*/ 182960 h 474662"/>
              <a:gd name="connsiteX64" fmla="*/ 320125 w 465138"/>
              <a:gd name="connsiteY64" fmla="*/ 178354 h 474662"/>
              <a:gd name="connsiteX65" fmla="*/ 327901 w 465138"/>
              <a:gd name="connsiteY65" fmla="*/ 173891 h 474662"/>
              <a:gd name="connsiteX66" fmla="*/ 335533 w 465138"/>
              <a:gd name="connsiteY66" fmla="*/ 169573 h 474662"/>
              <a:gd name="connsiteX67" fmla="*/ 343454 w 465138"/>
              <a:gd name="connsiteY67" fmla="*/ 165254 h 474662"/>
              <a:gd name="connsiteX68" fmla="*/ 351374 w 465138"/>
              <a:gd name="connsiteY68" fmla="*/ 161080 h 474662"/>
              <a:gd name="connsiteX69" fmla="*/ 359006 w 465138"/>
              <a:gd name="connsiteY69" fmla="*/ 157193 h 474662"/>
              <a:gd name="connsiteX70" fmla="*/ 366783 w 465138"/>
              <a:gd name="connsiteY70" fmla="*/ 153595 h 474662"/>
              <a:gd name="connsiteX71" fmla="*/ 374415 w 465138"/>
              <a:gd name="connsiteY71" fmla="*/ 150140 h 474662"/>
              <a:gd name="connsiteX72" fmla="*/ 381615 w 465138"/>
              <a:gd name="connsiteY72" fmla="*/ 146829 h 474662"/>
              <a:gd name="connsiteX73" fmla="*/ 388959 w 465138"/>
              <a:gd name="connsiteY73" fmla="*/ 144094 h 474662"/>
              <a:gd name="connsiteX74" fmla="*/ 395872 w 465138"/>
              <a:gd name="connsiteY74" fmla="*/ 141503 h 474662"/>
              <a:gd name="connsiteX75" fmla="*/ 402496 w 465138"/>
              <a:gd name="connsiteY75" fmla="*/ 139487 h 474662"/>
              <a:gd name="connsiteX76" fmla="*/ 408976 w 465138"/>
              <a:gd name="connsiteY76" fmla="*/ 137760 h 474662"/>
              <a:gd name="connsiteX77" fmla="*/ 415024 w 465138"/>
              <a:gd name="connsiteY77" fmla="*/ 136608 h 474662"/>
              <a:gd name="connsiteX78" fmla="*/ 420640 w 465138"/>
              <a:gd name="connsiteY78" fmla="*/ 135601 h 474662"/>
              <a:gd name="connsiteX79" fmla="*/ 425825 w 465138"/>
              <a:gd name="connsiteY79" fmla="*/ 135457 h 474662"/>
              <a:gd name="connsiteX80" fmla="*/ 432449 w 465138"/>
              <a:gd name="connsiteY80" fmla="*/ 136177 h 474662"/>
              <a:gd name="connsiteX81" fmla="*/ 438209 w 465138"/>
              <a:gd name="connsiteY81" fmla="*/ 137328 h 474662"/>
              <a:gd name="connsiteX82" fmla="*/ 443393 w 465138"/>
              <a:gd name="connsiteY82" fmla="*/ 138912 h 474662"/>
              <a:gd name="connsiteX83" fmla="*/ 447857 w 465138"/>
              <a:gd name="connsiteY83" fmla="*/ 140639 h 474662"/>
              <a:gd name="connsiteX84" fmla="*/ 451890 w 465138"/>
              <a:gd name="connsiteY84" fmla="*/ 142942 h 474662"/>
              <a:gd name="connsiteX85" fmla="*/ 455202 w 465138"/>
              <a:gd name="connsiteY85" fmla="*/ 145533 h 474662"/>
              <a:gd name="connsiteX86" fmla="*/ 457938 w 465138"/>
              <a:gd name="connsiteY86" fmla="*/ 148268 h 474662"/>
              <a:gd name="connsiteX87" fmla="*/ 460098 w 465138"/>
              <a:gd name="connsiteY87" fmla="*/ 151435 h 474662"/>
              <a:gd name="connsiteX88" fmla="*/ 461970 w 465138"/>
              <a:gd name="connsiteY88" fmla="*/ 154746 h 474662"/>
              <a:gd name="connsiteX89" fmla="*/ 463410 w 465138"/>
              <a:gd name="connsiteY89" fmla="*/ 158201 h 474662"/>
              <a:gd name="connsiteX90" fmla="*/ 464418 w 465138"/>
              <a:gd name="connsiteY90" fmla="*/ 162088 h 474662"/>
              <a:gd name="connsiteX91" fmla="*/ 464850 w 465138"/>
              <a:gd name="connsiteY91" fmla="*/ 165830 h 474662"/>
              <a:gd name="connsiteX92" fmla="*/ 465138 w 465138"/>
              <a:gd name="connsiteY92" fmla="*/ 169861 h 474662"/>
              <a:gd name="connsiteX93" fmla="*/ 465138 w 465138"/>
              <a:gd name="connsiteY93" fmla="*/ 173891 h 474662"/>
              <a:gd name="connsiteX94" fmla="*/ 464706 w 465138"/>
              <a:gd name="connsiteY94" fmla="*/ 178210 h 474662"/>
              <a:gd name="connsiteX95" fmla="*/ 464274 w 465138"/>
              <a:gd name="connsiteY95" fmla="*/ 182384 h 474662"/>
              <a:gd name="connsiteX96" fmla="*/ 463410 w 465138"/>
              <a:gd name="connsiteY96" fmla="*/ 186703 h 474662"/>
              <a:gd name="connsiteX97" fmla="*/ 462402 w 465138"/>
              <a:gd name="connsiteY97" fmla="*/ 191021 h 474662"/>
              <a:gd name="connsiteX98" fmla="*/ 461394 w 465138"/>
              <a:gd name="connsiteY98" fmla="*/ 195340 h 474662"/>
              <a:gd name="connsiteX99" fmla="*/ 460098 w 465138"/>
              <a:gd name="connsiteY99" fmla="*/ 199515 h 474662"/>
              <a:gd name="connsiteX100" fmla="*/ 458802 w 465138"/>
              <a:gd name="connsiteY100" fmla="*/ 203833 h 474662"/>
              <a:gd name="connsiteX101" fmla="*/ 457650 w 465138"/>
              <a:gd name="connsiteY101" fmla="*/ 207864 h 474662"/>
              <a:gd name="connsiteX102" fmla="*/ 456210 w 465138"/>
              <a:gd name="connsiteY102" fmla="*/ 211894 h 474662"/>
              <a:gd name="connsiteX103" fmla="*/ 454914 w 465138"/>
              <a:gd name="connsiteY103" fmla="*/ 215781 h 474662"/>
              <a:gd name="connsiteX104" fmla="*/ 453618 w 465138"/>
              <a:gd name="connsiteY104" fmla="*/ 219524 h 474662"/>
              <a:gd name="connsiteX105" fmla="*/ 452610 w 465138"/>
              <a:gd name="connsiteY105" fmla="*/ 223122 h 474662"/>
              <a:gd name="connsiteX106" fmla="*/ 451458 w 465138"/>
              <a:gd name="connsiteY106" fmla="*/ 226289 h 474662"/>
              <a:gd name="connsiteX107" fmla="*/ 450738 w 465138"/>
              <a:gd name="connsiteY107" fmla="*/ 229456 h 474662"/>
              <a:gd name="connsiteX108" fmla="*/ 450018 w 465138"/>
              <a:gd name="connsiteY108" fmla="*/ 232191 h 474662"/>
              <a:gd name="connsiteX109" fmla="*/ 449730 w 465138"/>
              <a:gd name="connsiteY109" fmla="*/ 234638 h 474662"/>
              <a:gd name="connsiteX110" fmla="*/ 449586 w 465138"/>
              <a:gd name="connsiteY110" fmla="*/ 236797 h 474662"/>
              <a:gd name="connsiteX111" fmla="*/ 449730 w 465138"/>
              <a:gd name="connsiteY111" fmla="*/ 239101 h 474662"/>
              <a:gd name="connsiteX112" fmla="*/ 450018 w 465138"/>
              <a:gd name="connsiteY112" fmla="*/ 241980 h 474662"/>
              <a:gd name="connsiteX113" fmla="*/ 450450 w 465138"/>
              <a:gd name="connsiteY113" fmla="*/ 245003 h 474662"/>
              <a:gd name="connsiteX114" fmla="*/ 451026 w 465138"/>
              <a:gd name="connsiteY114" fmla="*/ 248457 h 474662"/>
              <a:gd name="connsiteX115" fmla="*/ 451746 w 465138"/>
              <a:gd name="connsiteY115" fmla="*/ 252200 h 474662"/>
              <a:gd name="connsiteX116" fmla="*/ 452466 w 465138"/>
              <a:gd name="connsiteY116" fmla="*/ 256087 h 474662"/>
              <a:gd name="connsiteX117" fmla="*/ 453330 w 465138"/>
              <a:gd name="connsiteY117" fmla="*/ 260261 h 474662"/>
              <a:gd name="connsiteX118" fmla="*/ 454194 w 465138"/>
              <a:gd name="connsiteY118" fmla="*/ 264724 h 474662"/>
              <a:gd name="connsiteX119" fmla="*/ 455058 w 465138"/>
              <a:gd name="connsiteY119" fmla="*/ 269186 h 474662"/>
              <a:gd name="connsiteX120" fmla="*/ 455778 w 465138"/>
              <a:gd name="connsiteY120" fmla="*/ 273937 h 474662"/>
              <a:gd name="connsiteX121" fmla="*/ 456498 w 465138"/>
              <a:gd name="connsiteY121" fmla="*/ 278687 h 474662"/>
              <a:gd name="connsiteX122" fmla="*/ 457218 w 465138"/>
              <a:gd name="connsiteY122" fmla="*/ 283293 h 474662"/>
              <a:gd name="connsiteX123" fmla="*/ 457794 w 465138"/>
              <a:gd name="connsiteY123" fmla="*/ 288044 h 474662"/>
              <a:gd name="connsiteX124" fmla="*/ 458226 w 465138"/>
              <a:gd name="connsiteY124" fmla="*/ 292938 h 474662"/>
              <a:gd name="connsiteX125" fmla="*/ 458370 w 465138"/>
              <a:gd name="connsiteY125" fmla="*/ 297688 h 474662"/>
              <a:gd name="connsiteX126" fmla="*/ 458370 w 465138"/>
              <a:gd name="connsiteY126" fmla="*/ 302151 h 474662"/>
              <a:gd name="connsiteX127" fmla="*/ 458082 w 465138"/>
              <a:gd name="connsiteY127" fmla="*/ 306613 h 474662"/>
              <a:gd name="connsiteX128" fmla="*/ 457650 w 465138"/>
              <a:gd name="connsiteY128" fmla="*/ 310932 h 474662"/>
              <a:gd name="connsiteX129" fmla="*/ 456642 w 465138"/>
              <a:gd name="connsiteY129" fmla="*/ 315106 h 474662"/>
              <a:gd name="connsiteX130" fmla="*/ 455634 w 465138"/>
              <a:gd name="connsiteY130" fmla="*/ 318993 h 474662"/>
              <a:gd name="connsiteX131" fmla="*/ 454050 w 465138"/>
              <a:gd name="connsiteY131" fmla="*/ 322736 h 474662"/>
              <a:gd name="connsiteX132" fmla="*/ 452178 w 465138"/>
              <a:gd name="connsiteY132" fmla="*/ 326046 h 474662"/>
              <a:gd name="connsiteX133" fmla="*/ 449874 w 465138"/>
              <a:gd name="connsiteY133" fmla="*/ 329069 h 474662"/>
              <a:gd name="connsiteX134" fmla="*/ 447137 w 465138"/>
              <a:gd name="connsiteY134" fmla="*/ 331660 h 474662"/>
              <a:gd name="connsiteX135" fmla="*/ 443969 w 465138"/>
              <a:gd name="connsiteY135" fmla="*/ 333964 h 474662"/>
              <a:gd name="connsiteX136" fmla="*/ 440225 w 465138"/>
              <a:gd name="connsiteY136" fmla="*/ 335691 h 474662"/>
              <a:gd name="connsiteX137" fmla="*/ 436049 w 465138"/>
              <a:gd name="connsiteY137" fmla="*/ 337130 h 474662"/>
              <a:gd name="connsiteX138" fmla="*/ 431153 w 465138"/>
              <a:gd name="connsiteY138" fmla="*/ 337850 h 474662"/>
              <a:gd name="connsiteX139" fmla="*/ 425825 w 465138"/>
              <a:gd name="connsiteY139" fmla="*/ 338138 h 474662"/>
              <a:gd name="connsiteX140" fmla="*/ 420928 w 465138"/>
              <a:gd name="connsiteY140" fmla="*/ 337850 h 474662"/>
              <a:gd name="connsiteX141" fmla="*/ 415600 w 465138"/>
              <a:gd name="connsiteY141" fmla="*/ 337274 h 474662"/>
              <a:gd name="connsiteX142" fmla="*/ 409984 w 465138"/>
              <a:gd name="connsiteY142" fmla="*/ 335979 h 474662"/>
              <a:gd name="connsiteX143" fmla="*/ 404080 w 465138"/>
              <a:gd name="connsiteY143" fmla="*/ 334395 h 474662"/>
              <a:gd name="connsiteX144" fmla="*/ 397888 w 465138"/>
              <a:gd name="connsiteY144" fmla="*/ 332380 h 474662"/>
              <a:gd name="connsiteX145" fmla="*/ 391407 w 465138"/>
              <a:gd name="connsiteY145" fmla="*/ 330077 h 474662"/>
              <a:gd name="connsiteX146" fmla="*/ 384639 w 465138"/>
              <a:gd name="connsiteY146" fmla="*/ 327342 h 474662"/>
              <a:gd name="connsiteX147" fmla="*/ 377871 w 465138"/>
              <a:gd name="connsiteY147" fmla="*/ 324463 h 474662"/>
              <a:gd name="connsiteX148" fmla="*/ 370671 w 465138"/>
              <a:gd name="connsiteY148" fmla="*/ 321152 h 474662"/>
              <a:gd name="connsiteX149" fmla="*/ 363614 w 465138"/>
              <a:gd name="connsiteY149" fmla="*/ 317553 h 474662"/>
              <a:gd name="connsiteX150" fmla="*/ 356270 w 465138"/>
              <a:gd name="connsiteY150" fmla="*/ 313955 h 474662"/>
              <a:gd name="connsiteX151" fmla="*/ 348926 w 465138"/>
              <a:gd name="connsiteY151" fmla="*/ 310068 h 474662"/>
              <a:gd name="connsiteX152" fmla="*/ 341582 w 465138"/>
              <a:gd name="connsiteY152" fmla="*/ 306037 h 474662"/>
              <a:gd name="connsiteX153" fmla="*/ 334237 w 465138"/>
              <a:gd name="connsiteY153" fmla="*/ 301863 h 474662"/>
              <a:gd name="connsiteX154" fmla="*/ 326749 w 465138"/>
              <a:gd name="connsiteY154" fmla="*/ 297544 h 474662"/>
              <a:gd name="connsiteX155" fmla="*/ 319549 w 465138"/>
              <a:gd name="connsiteY155" fmla="*/ 293226 h 474662"/>
              <a:gd name="connsiteX156" fmla="*/ 312349 w 465138"/>
              <a:gd name="connsiteY156" fmla="*/ 288907 h 474662"/>
              <a:gd name="connsiteX157" fmla="*/ 305292 w 465138"/>
              <a:gd name="connsiteY157" fmla="*/ 284589 h 474662"/>
              <a:gd name="connsiteX158" fmla="*/ 298236 w 465138"/>
              <a:gd name="connsiteY158" fmla="*/ 280126 h 474662"/>
              <a:gd name="connsiteX159" fmla="*/ 291612 w 465138"/>
              <a:gd name="connsiteY159" fmla="*/ 275808 h 474662"/>
              <a:gd name="connsiteX160" fmla="*/ 284988 w 465138"/>
              <a:gd name="connsiteY160" fmla="*/ 271633 h 474662"/>
              <a:gd name="connsiteX161" fmla="*/ 278795 w 465138"/>
              <a:gd name="connsiteY161" fmla="*/ 267459 h 474662"/>
              <a:gd name="connsiteX162" fmla="*/ 272603 w 465138"/>
              <a:gd name="connsiteY162" fmla="*/ 263428 h 474662"/>
              <a:gd name="connsiteX163" fmla="*/ 266843 w 465138"/>
              <a:gd name="connsiteY163" fmla="*/ 259686 h 474662"/>
              <a:gd name="connsiteX164" fmla="*/ 261659 w 465138"/>
              <a:gd name="connsiteY164" fmla="*/ 255943 h 474662"/>
              <a:gd name="connsiteX165" fmla="*/ 256474 w 465138"/>
              <a:gd name="connsiteY165" fmla="*/ 252632 h 474662"/>
              <a:gd name="connsiteX166" fmla="*/ 251866 w 465138"/>
              <a:gd name="connsiteY166" fmla="*/ 249465 h 474662"/>
              <a:gd name="connsiteX167" fmla="*/ 247690 w 465138"/>
              <a:gd name="connsiteY167" fmla="*/ 246586 h 474662"/>
              <a:gd name="connsiteX168" fmla="*/ 243946 w 465138"/>
              <a:gd name="connsiteY168" fmla="*/ 243851 h 474662"/>
              <a:gd name="connsiteX169" fmla="*/ 240634 w 465138"/>
              <a:gd name="connsiteY169" fmla="*/ 241692 h 474662"/>
              <a:gd name="connsiteX170" fmla="*/ 237898 w 465138"/>
              <a:gd name="connsiteY170" fmla="*/ 239964 h 474662"/>
              <a:gd name="connsiteX171" fmla="*/ 235882 w 465138"/>
              <a:gd name="connsiteY171" fmla="*/ 238525 h 474662"/>
              <a:gd name="connsiteX172" fmla="*/ 234154 w 465138"/>
              <a:gd name="connsiteY172" fmla="*/ 237373 h 474662"/>
              <a:gd name="connsiteX173" fmla="*/ 233290 w 465138"/>
              <a:gd name="connsiteY173" fmla="*/ 236941 h 474662"/>
              <a:gd name="connsiteX174" fmla="*/ 233084 w 465138"/>
              <a:gd name="connsiteY174" fmla="*/ 236839 h 474662"/>
              <a:gd name="connsiteX175" fmla="*/ 233216 w 465138"/>
              <a:gd name="connsiteY175" fmla="*/ 236971 h 474662"/>
              <a:gd name="connsiteX176" fmla="*/ 234078 w 465138"/>
              <a:gd name="connsiteY176" fmla="*/ 237984 h 474662"/>
              <a:gd name="connsiteX177" fmla="*/ 235515 w 465138"/>
              <a:gd name="connsiteY177" fmla="*/ 239720 h 474662"/>
              <a:gd name="connsiteX178" fmla="*/ 237239 w 465138"/>
              <a:gd name="connsiteY178" fmla="*/ 242179 h 474662"/>
              <a:gd name="connsiteX179" fmla="*/ 239394 w 465138"/>
              <a:gd name="connsiteY179" fmla="*/ 245073 h 474662"/>
              <a:gd name="connsiteX180" fmla="*/ 241837 w 465138"/>
              <a:gd name="connsiteY180" fmla="*/ 248545 h 474662"/>
              <a:gd name="connsiteX181" fmla="*/ 244567 w 465138"/>
              <a:gd name="connsiteY181" fmla="*/ 252595 h 474662"/>
              <a:gd name="connsiteX182" fmla="*/ 247728 w 465138"/>
              <a:gd name="connsiteY182" fmla="*/ 257080 h 474662"/>
              <a:gd name="connsiteX183" fmla="*/ 251033 w 465138"/>
              <a:gd name="connsiteY183" fmla="*/ 262144 h 474662"/>
              <a:gd name="connsiteX184" fmla="*/ 254482 w 465138"/>
              <a:gd name="connsiteY184" fmla="*/ 267496 h 474662"/>
              <a:gd name="connsiteX185" fmla="*/ 258362 w 465138"/>
              <a:gd name="connsiteY185" fmla="*/ 273283 h 474662"/>
              <a:gd name="connsiteX186" fmla="*/ 262241 w 465138"/>
              <a:gd name="connsiteY186" fmla="*/ 279359 h 474662"/>
              <a:gd name="connsiteX187" fmla="*/ 266265 w 465138"/>
              <a:gd name="connsiteY187" fmla="*/ 285869 h 474662"/>
              <a:gd name="connsiteX188" fmla="*/ 270432 w 465138"/>
              <a:gd name="connsiteY188" fmla="*/ 292813 h 474662"/>
              <a:gd name="connsiteX189" fmla="*/ 274599 w 465138"/>
              <a:gd name="connsiteY189" fmla="*/ 299757 h 474662"/>
              <a:gd name="connsiteX190" fmla="*/ 278910 w 465138"/>
              <a:gd name="connsiteY190" fmla="*/ 306846 h 474662"/>
              <a:gd name="connsiteX191" fmla="*/ 283220 w 465138"/>
              <a:gd name="connsiteY191" fmla="*/ 314369 h 474662"/>
              <a:gd name="connsiteX192" fmla="*/ 287675 w 465138"/>
              <a:gd name="connsiteY192" fmla="*/ 321747 h 474662"/>
              <a:gd name="connsiteX193" fmla="*/ 291842 w 465138"/>
              <a:gd name="connsiteY193" fmla="*/ 329559 h 474662"/>
              <a:gd name="connsiteX194" fmla="*/ 296153 w 465138"/>
              <a:gd name="connsiteY194" fmla="*/ 337227 h 474662"/>
              <a:gd name="connsiteX195" fmla="*/ 300176 w 465138"/>
              <a:gd name="connsiteY195" fmla="*/ 345039 h 474662"/>
              <a:gd name="connsiteX196" fmla="*/ 304056 w 465138"/>
              <a:gd name="connsiteY196" fmla="*/ 352851 h 474662"/>
              <a:gd name="connsiteX197" fmla="*/ 308079 w 465138"/>
              <a:gd name="connsiteY197" fmla="*/ 360663 h 474662"/>
              <a:gd name="connsiteX198" fmla="*/ 311671 w 465138"/>
              <a:gd name="connsiteY198" fmla="*/ 368186 h 474662"/>
              <a:gd name="connsiteX199" fmla="*/ 315120 w 465138"/>
              <a:gd name="connsiteY199" fmla="*/ 375853 h 474662"/>
              <a:gd name="connsiteX200" fmla="*/ 318281 w 465138"/>
              <a:gd name="connsiteY200" fmla="*/ 383231 h 474662"/>
              <a:gd name="connsiteX201" fmla="*/ 321155 w 465138"/>
              <a:gd name="connsiteY201" fmla="*/ 390610 h 474662"/>
              <a:gd name="connsiteX202" fmla="*/ 323885 w 465138"/>
              <a:gd name="connsiteY202" fmla="*/ 397698 h 474662"/>
              <a:gd name="connsiteX203" fmla="*/ 326184 w 465138"/>
              <a:gd name="connsiteY203" fmla="*/ 404498 h 474662"/>
              <a:gd name="connsiteX204" fmla="*/ 328196 w 465138"/>
              <a:gd name="connsiteY204" fmla="*/ 411297 h 474662"/>
              <a:gd name="connsiteX205" fmla="*/ 329633 w 465138"/>
              <a:gd name="connsiteY205" fmla="*/ 417518 h 474662"/>
              <a:gd name="connsiteX206" fmla="*/ 330926 w 465138"/>
              <a:gd name="connsiteY206" fmla="*/ 423449 h 474662"/>
              <a:gd name="connsiteX207" fmla="*/ 331644 w 465138"/>
              <a:gd name="connsiteY207" fmla="*/ 429091 h 474662"/>
              <a:gd name="connsiteX208" fmla="*/ 331788 w 465138"/>
              <a:gd name="connsiteY208" fmla="*/ 434155 h 474662"/>
              <a:gd name="connsiteX209" fmla="*/ 331213 w 465138"/>
              <a:gd name="connsiteY209" fmla="*/ 440954 h 474662"/>
              <a:gd name="connsiteX210" fmla="*/ 329920 w 465138"/>
              <a:gd name="connsiteY210" fmla="*/ 446886 h 474662"/>
              <a:gd name="connsiteX211" fmla="*/ 328483 w 465138"/>
              <a:gd name="connsiteY211" fmla="*/ 452238 h 474662"/>
              <a:gd name="connsiteX212" fmla="*/ 326615 w 465138"/>
              <a:gd name="connsiteY212" fmla="*/ 456868 h 474662"/>
              <a:gd name="connsiteX213" fmla="*/ 324603 w 465138"/>
              <a:gd name="connsiteY213" fmla="*/ 460774 h 474662"/>
              <a:gd name="connsiteX214" fmla="*/ 322017 w 465138"/>
              <a:gd name="connsiteY214" fmla="*/ 464246 h 474662"/>
              <a:gd name="connsiteX215" fmla="*/ 319287 w 465138"/>
              <a:gd name="connsiteY215" fmla="*/ 467139 h 474662"/>
              <a:gd name="connsiteX216" fmla="*/ 316269 w 465138"/>
              <a:gd name="connsiteY216" fmla="*/ 469454 h 474662"/>
              <a:gd name="connsiteX217" fmla="*/ 313108 w 465138"/>
              <a:gd name="connsiteY217" fmla="*/ 471335 h 474662"/>
              <a:gd name="connsiteX218" fmla="*/ 309516 w 465138"/>
              <a:gd name="connsiteY218" fmla="*/ 472781 h 474662"/>
              <a:gd name="connsiteX219" fmla="*/ 305924 w 465138"/>
              <a:gd name="connsiteY219" fmla="*/ 473649 h 474662"/>
              <a:gd name="connsiteX220" fmla="*/ 302188 w 465138"/>
              <a:gd name="connsiteY220" fmla="*/ 474228 h 474662"/>
              <a:gd name="connsiteX221" fmla="*/ 298164 w 465138"/>
              <a:gd name="connsiteY221" fmla="*/ 474662 h 474662"/>
              <a:gd name="connsiteX222" fmla="*/ 294141 w 465138"/>
              <a:gd name="connsiteY222" fmla="*/ 474373 h 474662"/>
              <a:gd name="connsiteX223" fmla="*/ 290117 w 465138"/>
              <a:gd name="connsiteY223" fmla="*/ 474083 h 474662"/>
              <a:gd name="connsiteX224" fmla="*/ 285807 w 465138"/>
              <a:gd name="connsiteY224" fmla="*/ 473505 h 474662"/>
              <a:gd name="connsiteX225" fmla="*/ 281640 w 465138"/>
              <a:gd name="connsiteY225" fmla="*/ 472781 h 474662"/>
              <a:gd name="connsiteX226" fmla="*/ 277329 w 465138"/>
              <a:gd name="connsiteY226" fmla="*/ 471624 h 474662"/>
              <a:gd name="connsiteX227" fmla="*/ 273162 w 465138"/>
              <a:gd name="connsiteY227" fmla="*/ 470611 h 474662"/>
              <a:gd name="connsiteX228" fmla="*/ 268995 w 465138"/>
              <a:gd name="connsiteY228" fmla="*/ 469309 h 474662"/>
              <a:gd name="connsiteX229" fmla="*/ 264971 w 465138"/>
              <a:gd name="connsiteY229" fmla="*/ 468007 h 474662"/>
              <a:gd name="connsiteX230" fmla="*/ 260804 w 465138"/>
              <a:gd name="connsiteY230" fmla="*/ 466705 h 474662"/>
              <a:gd name="connsiteX231" fmla="*/ 256925 w 465138"/>
              <a:gd name="connsiteY231" fmla="*/ 465259 h 474662"/>
              <a:gd name="connsiteX232" fmla="*/ 253189 w 465138"/>
              <a:gd name="connsiteY232" fmla="*/ 464101 h 474662"/>
              <a:gd name="connsiteX233" fmla="*/ 249453 w 465138"/>
              <a:gd name="connsiteY233" fmla="*/ 462799 h 474662"/>
              <a:gd name="connsiteX234" fmla="*/ 246148 w 465138"/>
              <a:gd name="connsiteY234" fmla="*/ 461497 h 474662"/>
              <a:gd name="connsiteX235" fmla="*/ 242987 w 465138"/>
              <a:gd name="connsiteY235" fmla="*/ 460629 h 474662"/>
              <a:gd name="connsiteX236" fmla="*/ 239969 w 465138"/>
              <a:gd name="connsiteY236" fmla="*/ 459617 h 474662"/>
              <a:gd name="connsiteX237" fmla="*/ 237239 w 465138"/>
              <a:gd name="connsiteY237" fmla="*/ 459038 h 474662"/>
              <a:gd name="connsiteX238" fmla="*/ 234796 w 465138"/>
              <a:gd name="connsiteY238" fmla="*/ 458604 h 474662"/>
              <a:gd name="connsiteX239" fmla="*/ 232785 w 465138"/>
              <a:gd name="connsiteY239" fmla="*/ 458459 h 474662"/>
              <a:gd name="connsiteX240" fmla="*/ 230342 w 465138"/>
              <a:gd name="connsiteY240" fmla="*/ 458604 h 474662"/>
              <a:gd name="connsiteX241" fmla="*/ 227612 w 465138"/>
              <a:gd name="connsiteY241" fmla="*/ 458893 h 474662"/>
              <a:gd name="connsiteX242" fmla="*/ 224594 w 465138"/>
              <a:gd name="connsiteY242" fmla="*/ 459327 h 474662"/>
              <a:gd name="connsiteX243" fmla="*/ 221289 w 465138"/>
              <a:gd name="connsiteY243" fmla="*/ 460051 h 474662"/>
              <a:gd name="connsiteX244" fmla="*/ 217553 w 465138"/>
              <a:gd name="connsiteY244" fmla="*/ 460774 h 474662"/>
              <a:gd name="connsiteX245" fmla="*/ 213674 w 465138"/>
              <a:gd name="connsiteY245" fmla="*/ 461497 h 474662"/>
              <a:gd name="connsiteX246" fmla="*/ 209650 w 465138"/>
              <a:gd name="connsiteY246" fmla="*/ 462365 h 474662"/>
              <a:gd name="connsiteX247" fmla="*/ 205339 w 465138"/>
              <a:gd name="connsiteY247" fmla="*/ 463233 h 474662"/>
              <a:gd name="connsiteX248" fmla="*/ 200885 w 465138"/>
              <a:gd name="connsiteY248" fmla="*/ 464246 h 474662"/>
              <a:gd name="connsiteX249" fmla="*/ 196287 w 465138"/>
              <a:gd name="connsiteY249" fmla="*/ 464969 h 474662"/>
              <a:gd name="connsiteX250" fmla="*/ 191689 w 465138"/>
              <a:gd name="connsiteY250" fmla="*/ 465693 h 474662"/>
              <a:gd name="connsiteX251" fmla="*/ 187091 w 465138"/>
              <a:gd name="connsiteY251" fmla="*/ 466416 h 474662"/>
              <a:gd name="connsiteX252" fmla="*/ 182349 w 465138"/>
              <a:gd name="connsiteY252" fmla="*/ 466995 h 474662"/>
              <a:gd name="connsiteX253" fmla="*/ 177607 w 465138"/>
              <a:gd name="connsiteY253" fmla="*/ 467284 h 474662"/>
              <a:gd name="connsiteX254" fmla="*/ 173153 w 465138"/>
              <a:gd name="connsiteY254" fmla="*/ 467429 h 474662"/>
              <a:gd name="connsiteX255" fmla="*/ 168554 w 465138"/>
              <a:gd name="connsiteY255" fmla="*/ 467429 h 474662"/>
              <a:gd name="connsiteX256" fmla="*/ 164244 w 465138"/>
              <a:gd name="connsiteY256" fmla="*/ 467284 h 474662"/>
              <a:gd name="connsiteX257" fmla="*/ 159933 w 465138"/>
              <a:gd name="connsiteY257" fmla="*/ 466705 h 474662"/>
              <a:gd name="connsiteX258" fmla="*/ 155910 w 465138"/>
              <a:gd name="connsiteY258" fmla="*/ 465837 h 474662"/>
              <a:gd name="connsiteX259" fmla="*/ 152174 w 465138"/>
              <a:gd name="connsiteY259" fmla="*/ 464680 h 474662"/>
              <a:gd name="connsiteX260" fmla="*/ 148438 w 465138"/>
              <a:gd name="connsiteY260" fmla="*/ 463089 h 474662"/>
              <a:gd name="connsiteX261" fmla="*/ 145276 w 465138"/>
              <a:gd name="connsiteY261" fmla="*/ 461208 h 474662"/>
              <a:gd name="connsiteX262" fmla="*/ 142259 w 465138"/>
              <a:gd name="connsiteY262" fmla="*/ 458893 h 474662"/>
              <a:gd name="connsiteX263" fmla="*/ 139672 w 465138"/>
              <a:gd name="connsiteY263" fmla="*/ 456145 h 474662"/>
              <a:gd name="connsiteX264" fmla="*/ 137661 w 465138"/>
              <a:gd name="connsiteY264" fmla="*/ 452672 h 474662"/>
              <a:gd name="connsiteX265" fmla="*/ 135793 w 465138"/>
              <a:gd name="connsiteY265" fmla="*/ 448911 h 474662"/>
              <a:gd name="connsiteX266" fmla="*/ 134356 w 465138"/>
              <a:gd name="connsiteY266" fmla="*/ 444571 h 474662"/>
              <a:gd name="connsiteX267" fmla="*/ 133637 w 465138"/>
              <a:gd name="connsiteY267" fmla="*/ 439652 h 474662"/>
              <a:gd name="connsiteX268" fmla="*/ 133350 w 465138"/>
              <a:gd name="connsiteY268" fmla="*/ 434155 h 474662"/>
              <a:gd name="connsiteX269" fmla="*/ 133637 w 465138"/>
              <a:gd name="connsiteY269" fmla="*/ 429236 h 474662"/>
              <a:gd name="connsiteX270" fmla="*/ 134356 w 465138"/>
              <a:gd name="connsiteY270" fmla="*/ 423883 h 474662"/>
              <a:gd name="connsiteX271" fmla="*/ 135505 w 465138"/>
              <a:gd name="connsiteY271" fmla="*/ 418097 h 474662"/>
              <a:gd name="connsiteX272" fmla="*/ 136942 w 465138"/>
              <a:gd name="connsiteY272" fmla="*/ 411876 h 474662"/>
              <a:gd name="connsiteX273" fmla="*/ 138954 w 465138"/>
              <a:gd name="connsiteY273" fmla="*/ 405510 h 474662"/>
              <a:gd name="connsiteX274" fmla="*/ 141397 w 465138"/>
              <a:gd name="connsiteY274" fmla="*/ 399000 h 474662"/>
              <a:gd name="connsiteX275" fmla="*/ 143983 w 465138"/>
              <a:gd name="connsiteY275" fmla="*/ 392201 h 474662"/>
              <a:gd name="connsiteX276" fmla="*/ 146857 w 465138"/>
              <a:gd name="connsiteY276" fmla="*/ 384967 h 474662"/>
              <a:gd name="connsiteX277" fmla="*/ 150018 w 465138"/>
              <a:gd name="connsiteY277" fmla="*/ 377879 h 474662"/>
              <a:gd name="connsiteX278" fmla="*/ 153467 w 465138"/>
              <a:gd name="connsiteY278" fmla="*/ 370356 h 474662"/>
              <a:gd name="connsiteX279" fmla="*/ 157059 w 465138"/>
              <a:gd name="connsiteY279" fmla="*/ 362978 h 474662"/>
              <a:gd name="connsiteX280" fmla="*/ 160939 w 465138"/>
              <a:gd name="connsiteY280" fmla="*/ 355455 h 474662"/>
              <a:gd name="connsiteX281" fmla="*/ 164818 w 465138"/>
              <a:gd name="connsiteY281" fmla="*/ 347932 h 474662"/>
              <a:gd name="connsiteX282" fmla="*/ 168842 w 465138"/>
              <a:gd name="connsiteY282" fmla="*/ 340409 h 474662"/>
              <a:gd name="connsiteX283" fmla="*/ 173153 w 465138"/>
              <a:gd name="connsiteY283" fmla="*/ 332887 h 474662"/>
              <a:gd name="connsiteX284" fmla="*/ 177320 w 465138"/>
              <a:gd name="connsiteY284" fmla="*/ 325364 h 474662"/>
              <a:gd name="connsiteX285" fmla="*/ 181630 w 465138"/>
              <a:gd name="connsiteY285" fmla="*/ 317986 h 474662"/>
              <a:gd name="connsiteX286" fmla="*/ 185941 w 465138"/>
              <a:gd name="connsiteY286" fmla="*/ 310608 h 474662"/>
              <a:gd name="connsiteX287" fmla="*/ 190252 w 465138"/>
              <a:gd name="connsiteY287" fmla="*/ 303663 h 474662"/>
              <a:gd name="connsiteX288" fmla="*/ 194419 w 465138"/>
              <a:gd name="connsiteY288" fmla="*/ 296575 h 474662"/>
              <a:gd name="connsiteX289" fmla="*/ 198730 w 465138"/>
              <a:gd name="connsiteY289" fmla="*/ 289920 h 474662"/>
              <a:gd name="connsiteX290" fmla="*/ 202609 w 465138"/>
              <a:gd name="connsiteY290" fmla="*/ 283410 h 474662"/>
              <a:gd name="connsiteX291" fmla="*/ 206633 w 465138"/>
              <a:gd name="connsiteY291" fmla="*/ 277334 h 474662"/>
              <a:gd name="connsiteX292" fmla="*/ 210369 w 465138"/>
              <a:gd name="connsiteY292" fmla="*/ 271547 h 474662"/>
              <a:gd name="connsiteX293" fmla="*/ 213961 w 465138"/>
              <a:gd name="connsiteY293" fmla="*/ 265905 h 474662"/>
              <a:gd name="connsiteX294" fmla="*/ 217266 w 465138"/>
              <a:gd name="connsiteY294" fmla="*/ 260842 h 474662"/>
              <a:gd name="connsiteX295" fmla="*/ 220283 w 465138"/>
              <a:gd name="connsiteY295" fmla="*/ 255923 h 474662"/>
              <a:gd name="connsiteX296" fmla="*/ 223157 w 465138"/>
              <a:gd name="connsiteY296" fmla="*/ 251727 h 474662"/>
              <a:gd name="connsiteX297" fmla="*/ 225600 w 465138"/>
              <a:gd name="connsiteY297" fmla="*/ 247821 h 474662"/>
              <a:gd name="connsiteX298" fmla="*/ 227899 w 465138"/>
              <a:gd name="connsiteY298" fmla="*/ 244639 h 474662"/>
              <a:gd name="connsiteX299" fmla="*/ 229767 w 465138"/>
              <a:gd name="connsiteY299" fmla="*/ 241890 h 474662"/>
              <a:gd name="connsiteX300" fmla="*/ 231060 w 465138"/>
              <a:gd name="connsiteY300" fmla="*/ 239431 h 474662"/>
              <a:gd name="connsiteX301" fmla="*/ 232066 w 465138"/>
              <a:gd name="connsiteY301" fmla="*/ 237984 h 474662"/>
              <a:gd name="connsiteX302" fmla="*/ 232641 w 465138"/>
              <a:gd name="connsiteY302" fmla="*/ 236826 h 474662"/>
              <a:gd name="connsiteX303" fmla="*/ 232689 w 465138"/>
              <a:gd name="connsiteY303" fmla="*/ 236729 h 474662"/>
              <a:gd name="connsiteX304" fmla="*/ 231917 w 465138"/>
              <a:gd name="connsiteY304" fmla="*/ 237114 h 474662"/>
              <a:gd name="connsiteX305" fmla="*/ 230327 w 465138"/>
              <a:gd name="connsiteY305" fmla="*/ 238269 h 474662"/>
              <a:gd name="connsiteX306" fmla="*/ 228158 w 465138"/>
              <a:gd name="connsiteY306" fmla="*/ 239712 h 474662"/>
              <a:gd name="connsiteX307" fmla="*/ 225411 w 465138"/>
              <a:gd name="connsiteY307" fmla="*/ 241444 h 474662"/>
              <a:gd name="connsiteX308" fmla="*/ 222230 w 465138"/>
              <a:gd name="connsiteY308" fmla="*/ 243609 h 474662"/>
              <a:gd name="connsiteX309" fmla="*/ 218326 w 465138"/>
              <a:gd name="connsiteY309" fmla="*/ 246351 h 474662"/>
              <a:gd name="connsiteX310" fmla="*/ 214133 w 465138"/>
              <a:gd name="connsiteY310" fmla="*/ 249237 h 474662"/>
              <a:gd name="connsiteX311" fmla="*/ 209506 w 465138"/>
              <a:gd name="connsiteY311" fmla="*/ 252412 h 474662"/>
              <a:gd name="connsiteX312" fmla="*/ 204590 w 465138"/>
              <a:gd name="connsiteY312" fmla="*/ 255731 h 474662"/>
              <a:gd name="connsiteX313" fmla="*/ 199096 w 465138"/>
              <a:gd name="connsiteY313" fmla="*/ 259484 h 474662"/>
              <a:gd name="connsiteX314" fmla="*/ 193313 w 465138"/>
              <a:gd name="connsiteY314" fmla="*/ 263236 h 474662"/>
              <a:gd name="connsiteX315" fmla="*/ 187240 w 465138"/>
              <a:gd name="connsiteY315" fmla="*/ 267277 h 474662"/>
              <a:gd name="connsiteX316" fmla="*/ 181023 w 465138"/>
              <a:gd name="connsiteY316" fmla="*/ 271462 h 474662"/>
              <a:gd name="connsiteX317" fmla="*/ 174227 w 465138"/>
              <a:gd name="connsiteY317" fmla="*/ 275647 h 474662"/>
              <a:gd name="connsiteX318" fmla="*/ 167576 w 465138"/>
              <a:gd name="connsiteY318" fmla="*/ 279977 h 474662"/>
              <a:gd name="connsiteX319" fmla="*/ 160491 w 465138"/>
              <a:gd name="connsiteY319" fmla="*/ 284451 h 474662"/>
              <a:gd name="connsiteX320" fmla="*/ 153407 w 465138"/>
              <a:gd name="connsiteY320" fmla="*/ 288780 h 474662"/>
              <a:gd name="connsiteX321" fmla="*/ 146322 w 465138"/>
              <a:gd name="connsiteY321" fmla="*/ 293110 h 474662"/>
              <a:gd name="connsiteX322" fmla="*/ 138803 w 465138"/>
              <a:gd name="connsiteY322" fmla="*/ 297439 h 474662"/>
              <a:gd name="connsiteX323" fmla="*/ 131429 w 465138"/>
              <a:gd name="connsiteY323" fmla="*/ 301769 h 474662"/>
              <a:gd name="connsiteX324" fmla="*/ 124055 w 465138"/>
              <a:gd name="connsiteY324" fmla="*/ 305954 h 474662"/>
              <a:gd name="connsiteX325" fmla="*/ 116537 w 465138"/>
              <a:gd name="connsiteY325" fmla="*/ 309995 h 474662"/>
              <a:gd name="connsiteX326" fmla="*/ 109308 w 465138"/>
              <a:gd name="connsiteY326" fmla="*/ 313892 h 474662"/>
              <a:gd name="connsiteX327" fmla="*/ 101934 w 465138"/>
              <a:gd name="connsiteY327" fmla="*/ 317500 h 474662"/>
              <a:gd name="connsiteX328" fmla="*/ 94849 w 465138"/>
              <a:gd name="connsiteY328" fmla="*/ 321108 h 474662"/>
              <a:gd name="connsiteX329" fmla="*/ 87620 w 465138"/>
              <a:gd name="connsiteY329" fmla="*/ 324427 h 474662"/>
              <a:gd name="connsiteX330" fmla="*/ 80824 w 465138"/>
              <a:gd name="connsiteY330" fmla="*/ 327313 h 474662"/>
              <a:gd name="connsiteX331" fmla="*/ 74173 w 465138"/>
              <a:gd name="connsiteY331" fmla="*/ 330055 h 474662"/>
              <a:gd name="connsiteX332" fmla="*/ 67522 w 465138"/>
              <a:gd name="connsiteY332" fmla="*/ 332364 h 474662"/>
              <a:gd name="connsiteX333" fmla="*/ 61305 w 465138"/>
              <a:gd name="connsiteY333" fmla="*/ 334385 h 474662"/>
              <a:gd name="connsiteX334" fmla="*/ 55377 w 465138"/>
              <a:gd name="connsiteY334" fmla="*/ 335972 h 474662"/>
              <a:gd name="connsiteX335" fmla="*/ 49593 w 465138"/>
              <a:gd name="connsiteY335" fmla="*/ 337271 h 474662"/>
              <a:gd name="connsiteX336" fmla="*/ 44388 w 465138"/>
              <a:gd name="connsiteY336" fmla="*/ 337848 h 474662"/>
              <a:gd name="connsiteX337" fmla="*/ 39472 w 465138"/>
              <a:gd name="connsiteY337" fmla="*/ 338137 h 474662"/>
              <a:gd name="connsiteX338" fmla="*/ 34122 w 465138"/>
              <a:gd name="connsiteY338" fmla="*/ 337848 h 474662"/>
              <a:gd name="connsiteX339" fmla="*/ 29206 w 465138"/>
              <a:gd name="connsiteY339" fmla="*/ 337127 h 474662"/>
              <a:gd name="connsiteX340" fmla="*/ 25013 w 465138"/>
              <a:gd name="connsiteY340" fmla="*/ 335684 h 474662"/>
              <a:gd name="connsiteX341" fmla="*/ 21254 w 465138"/>
              <a:gd name="connsiteY341" fmla="*/ 333952 h 474662"/>
              <a:gd name="connsiteX342" fmla="*/ 18073 w 465138"/>
              <a:gd name="connsiteY342" fmla="*/ 331643 h 474662"/>
              <a:gd name="connsiteX343" fmla="*/ 15326 w 465138"/>
              <a:gd name="connsiteY343" fmla="*/ 329045 h 474662"/>
              <a:gd name="connsiteX344" fmla="*/ 12868 w 465138"/>
              <a:gd name="connsiteY344" fmla="*/ 326014 h 474662"/>
              <a:gd name="connsiteX345" fmla="*/ 11133 w 465138"/>
              <a:gd name="connsiteY345" fmla="*/ 322695 h 474662"/>
              <a:gd name="connsiteX346" fmla="*/ 9543 w 465138"/>
              <a:gd name="connsiteY346" fmla="*/ 318943 h 474662"/>
              <a:gd name="connsiteX347" fmla="*/ 8531 w 465138"/>
              <a:gd name="connsiteY347" fmla="*/ 315046 h 474662"/>
              <a:gd name="connsiteX348" fmla="*/ 7663 w 465138"/>
              <a:gd name="connsiteY348" fmla="*/ 310861 h 474662"/>
              <a:gd name="connsiteX349" fmla="*/ 7085 w 465138"/>
              <a:gd name="connsiteY349" fmla="*/ 306531 h 474662"/>
              <a:gd name="connsiteX350" fmla="*/ 6796 w 465138"/>
              <a:gd name="connsiteY350" fmla="*/ 302058 h 474662"/>
              <a:gd name="connsiteX351" fmla="*/ 6796 w 465138"/>
              <a:gd name="connsiteY351" fmla="*/ 297584 h 474662"/>
              <a:gd name="connsiteX352" fmla="*/ 6940 w 465138"/>
              <a:gd name="connsiteY352" fmla="*/ 292821 h 474662"/>
              <a:gd name="connsiteX353" fmla="*/ 7518 w 465138"/>
              <a:gd name="connsiteY353" fmla="*/ 287914 h 474662"/>
              <a:gd name="connsiteX354" fmla="*/ 7952 w 465138"/>
              <a:gd name="connsiteY354" fmla="*/ 283152 h 474662"/>
              <a:gd name="connsiteX355" fmla="*/ 8531 w 465138"/>
              <a:gd name="connsiteY355" fmla="*/ 278534 h 474662"/>
              <a:gd name="connsiteX356" fmla="*/ 9254 w 465138"/>
              <a:gd name="connsiteY356" fmla="*/ 273771 h 474662"/>
              <a:gd name="connsiteX357" fmla="*/ 10266 w 465138"/>
              <a:gd name="connsiteY357" fmla="*/ 269009 h 474662"/>
              <a:gd name="connsiteX358" fmla="*/ 10989 w 465138"/>
              <a:gd name="connsiteY358" fmla="*/ 264535 h 474662"/>
              <a:gd name="connsiteX359" fmla="*/ 11856 w 465138"/>
              <a:gd name="connsiteY359" fmla="*/ 260061 h 474662"/>
              <a:gd name="connsiteX360" fmla="*/ 12579 w 465138"/>
              <a:gd name="connsiteY360" fmla="*/ 255876 h 474662"/>
              <a:gd name="connsiteX361" fmla="*/ 13591 w 465138"/>
              <a:gd name="connsiteY361" fmla="*/ 251979 h 474662"/>
              <a:gd name="connsiteX362" fmla="*/ 14169 w 465138"/>
              <a:gd name="connsiteY362" fmla="*/ 248227 h 474662"/>
              <a:gd name="connsiteX363" fmla="*/ 14748 w 465138"/>
              <a:gd name="connsiteY363" fmla="*/ 244763 h 474662"/>
              <a:gd name="connsiteX364" fmla="*/ 15182 w 465138"/>
              <a:gd name="connsiteY364" fmla="*/ 241733 h 474662"/>
              <a:gd name="connsiteX365" fmla="*/ 15471 w 465138"/>
              <a:gd name="connsiteY365" fmla="*/ 238846 h 474662"/>
              <a:gd name="connsiteX366" fmla="*/ 15615 w 465138"/>
              <a:gd name="connsiteY366" fmla="*/ 236537 h 474662"/>
              <a:gd name="connsiteX367" fmla="*/ 15471 w 465138"/>
              <a:gd name="connsiteY367" fmla="*/ 234372 h 474662"/>
              <a:gd name="connsiteX368" fmla="*/ 15037 w 465138"/>
              <a:gd name="connsiteY368" fmla="*/ 231919 h 474662"/>
              <a:gd name="connsiteX369" fmla="*/ 14459 w 465138"/>
              <a:gd name="connsiteY369" fmla="*/ 229177 h 474662"/>
              <a:gd name="connsiteX370" fmla="*/ 13736 w 465138"/>
              <a:gd name="connsiteY370" fmla="*/ 226002 h 474662"/>
              <a:gd name="connsiteX371" fmla="*/ 12579 w 465138"/>
              <a:gd name="connsiteY371" fmla="*/ 222827 h 474662"/>
              <a:gd name="connsiteX372" fmla="*/ 11422 w 465138"/>
              <a:gd name="connsiteY372" fmla="*/ 219219 h 474662"/>
              <a:gd name="connsiteX373" fmla="*/ 10266 w 465138"/>
              <a:gd name="connsiteY373" fmla="*/ 215467 h 474662"/>
              <a:gd name="connsiteX374" fmla="*/ 8964 w 465138"/>
              <a:gd name="connsiteY374" fmla="*/ 211570 h 474662"/>
              <a:gd name="connsiteX375" fmla="*/ 7663 w 465138"/>
              <a:gd name="connsiteY375" fmla="*/ 207529 h 474662"/>
              <a:gd name="connsiteX376" fmla="*/ 6217 w 465138"/>
              <a:gd name="connsiteY376" fmla="*/ 203488 h 474662"/>
              <a:gd name="connsiteX377" fmla="*/ 5061 w 465138"/>
              <a:gd name="connsiteY377" fmla="*/ 199159 h 474662"/>
              <a:gd name="connsiteX378" fmla="*/ 3759 w 465138"/>
              <a:gd name="connsiteY378" fmla="*/ 194973 h 474662"/>
              <a:gd name="connsiteX379" fmla="*/ 2747 w 465138"/>
              <a:gd name="connsiteY379" fmla="*/ 190644 h 474662"/>
              <a:gd name="connsiteX380" fmla="*/ 1735 w 465138"/>
              <a:gd name="connsiteY380" fmla="*/ 186314 h 474662"/>
              <a:gd name="connsiteX381" fmla="*/ 867 w 465138"/>
              <a:gd name="connsiteY381" fmla="*/ 181985 h 474662"/>
              <a:gd name="connsiteX382" fmla="*/ 289 w 465138"/>
              <a:gd name="connsiteY382" fmla="*/ 177800 h 474662"/>
              <a:gd name="connsiteX383" fmla="*/ 0 w 465138"/>
              <a:gd name="connsiteY383" fmla="*/ 173470 h 474662"/>
              <a:gd name="connsiteX384" fmla="*/ 0 w 465138"/>
              <a:gd name="connsiteY384" fmla="*/ 169718 h 474662"/>
              <a:gd name="connsiteX385" fmla="*/ 0 w 465138"/>
              <a:gd name="connsiteY385" fmla="*/ 169285 h 474662"/>
              <a:gd name="connsiteX386" fmla="*/ 145 w 465138"/>
              <a:gd name="connsiteY386" fmla="*/ 165388 h 474662"/>
              <a:gd name="connsiteX387" fmla="*/ 723 w 465138"/>
              <a:gd name="connsiteY387" fmla="*/ 161636 h 474662"/>
              <a:gd name="connsiteX388" fmla="*/ 1735 w 465138"/>
              <a:gd name="connsiteY388" fmla="*/ 157739 h 474662"/>
              <a:gd name="connsiteX389" fmla="*/ 3036 w 465138"/>
              <a:gd name="connsiteY389" fmla="*/ 154276 h 474662"/>
              <a:gd name="connsiteX390" fmla="*/ 4916 w 465138"/>
              <a:gd name="connsiteY390" fmla="*/ 150956 h 474662"/>
              <a:gd name="connsiteX391" fmla="*/ 7085 w 465138"/>
              <a:gd name="connsiteY391" fmla="*/ 147781 h 474662"/>
              <a:gd name="connsiteX392" fmla="*/ 9976 w 465138"/>
              <a:gd name="connsiteY392" fmla="*/ 145039 h 474662"/>
              <a:gd name="connsiteX393" fmla="*/ 13447 w 465138"/>
              <a:gd name="connsiteY393" fmla="*/ 142442 h 474662"/>
              <a:gd name="connsiteX394" fmla="*/ 17350 w 465138"/>
              <a:gd name="connsiteY394" fmla="*/ 140133 h 474662"/>
              <a:gd name="connsiteX395" fmla="*/ 21833 w 465138"/>
              <a:gd name="connsiteY395" fmla="*/ 138401 h 474662"/>
              <a:gd name="connsiteX396" fmla="*/ 26893 w 465138"/>
              <a:gd name="connsiteY396" fmla="*/ 136813 h 474662"/>
              <a:gd name="connsiteX397" fmla="*/ 32821 w 465138"/>
              <a:gd name="connsiteY397" fmla="*/ 135659 h 474662"/>
              <a:gd name="connsiteX398" fmla="*/ 39472 w 465138"/>
              <a:gd name="connsiteY398" fmla="*/ 134937 h 474662"/>
              <a:gd name="connsiteX399" fmla="*/ 44533 w 465138"/>
              <a:gd name="connsiteY399" fmla="*/ 135081 h 474662"/>
              <a:gd name="connsiteX400" fmla="*/ 50027 w 465138"/>
              <a:gd name="connsiteY400" fmla="*/ 135803 h 474662"/>
              <a:gd name="connsiteX401" fmla="*/ 55810 w 465138"/>
              <a:gd name="connsiteY401" fmla="*/ 137102 h 474662"/>
              <a:gd name="connsiteX402" fmla="*/ 61883 w 465138"/>
              <a:gd name="connsiteY402" fmla="*/ 138689 h 474662"/>
              <a:gd name="connsiteX403" fmla="*/ 68534 w 465138"/>
              <a:gd name="connsiteY403" fmla="*/ 140710 h 474662"/>
              <a:gd name="connsiteX404" fmla="*/ 75185 w 465138"/>
              <a:gd name="connsiteY404" fmla="*/ 143163 h 474662"/>
              <a:gd name="connsiteX405" fmla="*/ 82125 w 465138"/>
              <a:gd name="connsiteY405" fmla="*/ 145761 h 474662"/>
              <a:gd name="connsiteX406" fmla="*/ 89355 w 465138"/>
              <a:gd name="connsiteY406" fmla="*/ 148792 h 474662"/>
              <a:gd name="connsiteX407" fmla="*/ 96584 w 465138"/>
              <a:gd name="connsiteY407" fmla="*/ 152111 h 474662"/>
              <a:gd name="connsiteX408" fmla="*/ 104102 w 465138"/>
              <a:gd name="connsiteY408" fmla="*/ 155719 h 474662"/>
              <a:gd name="connsiteX409" fmla="*/ 111766 w 465138"/>
              <a:gd name="connsiteY409" fmla="*/ 159471 h 474662"/>
              <a:gd name="connsiteX410" fmla="*/ 119284 w 465138"/>
              <a:gd name="connsiteY410" fmla="*/ 163223 h 474662"/>
              <a:gd name="connsiteX411" fmla="*/ 126947 w 465138"/>
              <a:gd name="connsiteY411" fmla="*/ 167409 h 474662"/>
              <a:gd name="connsiteX412" fmla="*/ 134466 w 465138"/>
              <a:gd name="connsiteY412" fmla="*/ 171594 h 474662"/>
              <a:gd name="connsiteX413" fmla="*/ 142129 w 465138"/>
              <a:gd name="connsiteY413" fmla="*/ 175923 h 474662"/>
              <a:gd name="connsiteX414" fmla="*/ 149647 w 465138"/>
              <a:gd name="connsiteY414" fmla="*/ 180253 h 474662"/>
              <a:gd name="connsiteX415" fmla="*/ 157021 w 465138"/>
              <a:gd name="connsiteY415" fmla="*/ 184727 h 474662"/>
              <a:gd name="connsiteX416" fmla="*/ 164251 w 465138"/>
              <a:gd name="connsiteY416" fmla="*/ 189201 h 474662"/>
              <a:gd name="connsiteX417" fmla="*/ 171335 w 465138"/>
              <a:gd name="connsiteY417" fmla="*/ 193530 h 474662"/>
              <a:gd name="connsiteX418" fmla="*/ 178275 w 465138"/>
              <a:gd name="connsiteY418" fmla="*/ 197860 h 474662"/>
              <a:gd name="connsiteX419" fmla="*/ 184926 w 465138"/>
              <a:gd name="connsiteY419" fmla="*/ 202189 h 474662"/>
              <a:gd name="connsiteX420" fmla="*/ 191144 w 465138"/>
              <a:gd name="connsiteY420" fmla="*/ 206375 h 474662"/>
              <a:gd name="connsiteX421" fmla="*/ 197216 w 465138"/>
              <a:gd name="connsiteY421" fmla="*/ 210416 h 474662"/>
              <a:gd name="connsiteX422" fmla="*/ 202855 w 465138"/>
              <a:gd name="connsiteY422" fmla="*/ 214312 h 474662"/>
              <a:gd name="connsiteX423" fmla="*/ 208205 w 465138"/>
              <a:gd name="connsiteY423" fmla="*/ 217776 h 474662"/>
              <a:gd name="connsiteX424" fmla="*/ 213121 w 465138"/>
              <a:gd name="connsiteY424" fmla="*/ 221239 h 474662"/>
              <a:gd name="connsiteX425" fmla="*/ 217603 w 465138"/>
              <a:gd name="connsiteY425" fmla="*/ 224270 h 474662"/>
              <a:gd name="connsiteX426" fmla="*/ 221652 w 465138"/>
              <a:gd name="connsiteY426" fmla="*/ 227301 h 474662"/>
              <a:gd name="connsiteX427" fmla="*/ 224977 w 465138"/>
              <a:gd name="connsiteY427" fmla="*/ 229754 h 474662"/>
              <a:gd name="connsiteX428" fmla="*/ 227869 w 465138"/>
              <a:gd name="connsiteY428" fmla="*/ 231919 h 474662"/>
              <a:gd name="connsiteX429" fmla="*/ 230182 w 465138"/>
              <a:gd name="connsiteY429" fmla="*/ 233795 h 474662"/>
              <a:gd name="connsiteX430" fmla="*/ 231773 w 465138"/>
              <a:gd name="connsiteY430" fmla="*/ 235094 h 474662"/>
              <a:gd name="connsiteX431" fmla="*/ 232220 w 465138"/>
              <a:gd name="connsiteY431" fmla="*/ 235541 h 474662"/>
              <a:gd name="connsiteX432" fmla="*/ 231274 w 465138"/>
              <a:gd name="connsiteY432" fmla="*/ 233919 h 474662"/>
              <a:gd name="connsiteX433" fmla="*/ 229978 w 465138"/>
              <a:gd name="connsiteY433" fmla="*/ 231759 h 474662"/>
              <a:gd name="connsiteX434" fmla="*/ 228105 w 465138"/>
              <a:gd name="connsiteY434" fmla="*/ 228880 h 474662"/>
              <a:gd name="connsiteX435" fmla="*/ 225801 w 465138"/>
              <a:gd name="connsiteY435" fmla="*/ 225569 h 474662"/>
              <a:gd name="connsiteX436" fmla="*/ 223353 w 465138"/>
              <a:gd name="connsiteY436" fmla="*/ 221683 h 474662"/>
              <a:gd name="connsiteX437" fmla="*/ 220473 w 465138"/>
              <a:gd name="connsiteY437" fmla="*/ 217508 h 474662"/>
              <a:gd name="connsiteX438" fmla="*/ 217449 w 465138"/>
              <a:gd name="connsiteY438" fmla="*/ 212758 h 474662"/>
              <a:gd name="connsiteX439" fmla="*/ 214137 w 465138"/>
              <a:gd name="connsiteY439" fmla="*/ 207576 h 474662"/>
              <a:gd name="connsiteX440" fmla="*/ 210537 w 465138"/>
              <a:gd name="connsiteY440" fmla="*/ 202106 h 474662"/>
              <a:gd name="connsiteX441" fmla="*/ 206793 w 465138"/>
              <a:gd name="connsiteY441" fmla="*/ 196348 h 474662"/>
              <a:gd name="connsiteX442" fmla="*/ 202761 w 465138"/>
              <a:gd name="connsiteY442" fmla="*/ 190158 h 474662"/>
              <a:gd name="connsiteX443" fmla="*/ 198872 w 465138"/>
              <a:gd name="connsiteY443" fmla="*/ 183680 h 474662"/>
              <a:gd name="connsiteX444" fmla="*/ 194552 w 465138"/>
              <a:gd name="connsiteY444" fmla="*/ 177058 h 474662"/>
              <a:gd name="connsiteX445" fmla="*/ 190376 w 465138"/>
              <a:gd name="connsiteY445" fmla="*/ 170005 h 474662"/>
              <a:gd name="connsiteX446" fmla="*/ 186056 w 465138"/>
              <a:gd name="connsiteY446" fmla="*/ 163095 h 474662"/>
              <a:gd name="connsiteX447" fmla="*/ 181736 w 465138"/>
              <a:gd name="connsiteY447" fmla="*/ 155898 h 474662"/>
              <a:gd name="connsiteX448" fmla="*/ 177416 w 465138"/>
              <a:gd name="connsiteY448" fmla="*/ 148412 h 474662"/>
              <a:gd name="connsiteX449" fmla="*/ 173239 w 465138"/>
              <a:gd name="connsiteY449" fmla="*/ 141071 h 474662"/>
              <a:gd name="connsiteX450" fmla="*/ 168919 w 465138"/>
              <a:gd name="connsiteY450" fmla="*/ 133442 h 474662"/>
              <a:gd name="connsiteX451" fmla="*/ 164887 w 465138"/>
              <a:gd name="connsiteY451" fmla="*/ 126100 h 474662"/>
              <a:gd name="connsiteX452" fmla="*/ 160999 w 465138"/>
              <a:gd name="connsiteY452" fmla="*/ 118471 h 474662"/>
              <a:gd name="connsiteX453" fmla="*/ 157111 w 465138"/>
              <a:gd name="connsiteY453" fmla="*/ 110985 h 474662"/>
              <a:gd name="connsiteX454" fmla="*/ 153511 w 465138"/>
              <a:gd name="connsiteY454" fmla="*/ 103644 h 474662"/>
              <a:gd name="connsiteX455" fmla="*/ 150055 w 465138"/>
              <a:gd name="connsiteY455" fmla="*/ 96159 h 474662"/>
              <a:gd name="connsiteX456" fmla="*/ 146887 w 465138"/>
              <a:gd name="connsiteY456" fmla="*/ 89105 h 474662"/>
              <a:gd name="connsiteX457" fmla="*/ 144006 w 465138"/>
              <a:gd name="connsiteY457" fmla="*/ 82051 h 474662"/>
              <a:gd name="connsiteX458" fmla="*/ 141414 w 465138"/>
              <a:gd name="connsiteY458" fmla="*/ 75142 h 474662"/>
              <a:gd name="connsiteX459" fmla="*/ 138966 w 465138"/>
              <a:gd name="connsiteY459" fmla="*/ 68520 h 474662"/>
              <a:gd name="connsiteX460" fmla="*/ 136950 w 465138"/>
              <a:gd name="connsiteY460" fmla="*/ 62186 h 474662"/>
              <a:gd name="connsiteX461" fmla="*/ 135510 w 465138"/>
              <a:gd name="connsiteY461" fmla="*/ 56141 h 474662"/>
              <a:gd name="connsiteX462" fmla="*/ 134358 w 465138"/>
              <a:gd name="connsiteY462" fmla="*/ 50526 h 474662"/>
              <a:gd name="connsiteX463" fmla="*/ 133638 w 465138"/>
              <a:gd name="connsiteY463" fmla="*/ 45056 h 474662"/>
              <a:gd name="connsiteX464" fmla="*/ 133350 w 465138"/>
              <a:gd name="connsiteY464" fmla="*/ 40162 h 474662"/>
              <a:gd name="connsiteX465" fmla="*/ 133638 w 465138"/>
              <a:gd name="connsiteY465" fmla="*/ 34548 h 474662"/>
              <a:gd name="connsiteX466" fmla="*/ 134358 w 465138"/>
              <a:gd name="connsiteY466" fmla="*/ 29798 h 474662"/>
              <a:gd name="connsiteX467" fmla="*/ 135798 w 465138"/>
              <a:gd name="connsiteY467" fmla="*/ 25479 h 474662"/>
              <a:gd name="connsiteX468" fmla="*/ 137670 w 465138"/>
              <a:gd name="connsiteY468" fmla="*/ 21593 h 474662"/>
              <a:gd name="connsiteX469" fmla="*/ 139686 w 465138"/>
              <a:gd name="connsiteY469" fmla="*/ 18282 h 474662"/>
              <a:gd name="connsiteX470" fmla="*/ 142278 w 465138"/>
              <a:gd name="connsiteY470" fmla="*/ 15547 h 474662"/>
              <a:gd name="connsiteX471" fmla="*/ 145302 w 465138"/>
              <a:gd name="connsiteY471" fmla="*/ 13244 h 474662"/>
              <a:gd name="connsiteX472" fmla="*/ 148471 w 465138"/>
              <a:gd name="connsiteY472" fmla="*/ 11372 h 474662"/>
              <a:gd name="connsiteX473" fmla="*/ 152215 w 465138"/>
              <a:gd name="connsiteY473" fmla="*/ 9789 h 474662"/>
              <a:gd name="connsiteX474" fmla="*/ 155959 w 465138"/>
              <a:gd name="connsiteY474" fmla="*/ 8637 h 474662"/>
              <a:gd name="connsiteX475" fmla="*/ 159991 w 465138"/>
              <a:gd name="connsiteY475" fmla="*/ 7773 h 474662"/>
              <a:gd name="connsiteX476" fmla="*/ 164311 w 465138"/>
              <a:gd name="connsiteY476" fmla="*/ 7198 h 474662"/>
              <a:gd name="connsiteX477" fmla="*/ 168631 w 465138"/>
              <a:gd name="connsiteY477" fmla="*/ 6910 h 474662"/>
              <a:gd name="connsiteX478" fmla="*/ 173239 w 465138"/>
              <a:gd name="connsiteY478" fmla="*/ 6910 h 474662"/>
              <a:gd name="connsiteX479" fmla="*/ 177704 w 465138"/>
              <a:gd name="connsiteY479" fmla="*/ 7198 h 474662"/>
              <a:gd name="connsiteX480" fmla="*/ 182456 w 465138"/>
              <a:gd name="connsiteY480" fmla="*/ 7486 h 474662"/>
              <a:gd name="connsiteX481" fmla="*/ 187208 w 465138"/>
              <a:gd name="connsiteY481" fmla="*/ 8205 h 474662"/>
              <a:gd name="connsiteX482" fmla="*/ 191816 w 465138"/>
              <a:gd name="connsiteY482" fmla="*/ 8781 h 474662"/>
              <a:gd name="connsiteX483" fmla="*/ 196424 w 465138"/>
              <a:gd name="connsiteY483" fmla="*/ 9501 h 474662"/>
              <a:gd name="connsiteX484" fmla="*/ 201032 w 465138"/>
              <a:gd name="connsiteY484" fmla="*/ 10365 h 474662"/>
              <a:gd name="connsiteX485" fmla="*/ 205497 w 465138"/>
              <a:gd name="connsiteY485" fmla="*/ 11228 h 474662"/>
              <a:gd name="connsiteX486" fmla="*/ 209817 w 465138"/>
              <a:gd name="connsiteY486" fmla="*/ 11948 h 474662"/>
              <a:gd name="connsiteX487" fmla="*/ 213849 w 465138"/>
              <a:gd name="connsiteY487" fmla="*/ 12956 h 474662"/>
              <a:gd name="connsiteX488" fmla="*/ 217737 w 465138"/>
              <a:gd name="connsiteY488" fmla="*/ 13675 h 474662"/>
              <a:gd name="connsiteX489" fmla="*/ 221481 w 465138"/>
              <a:gd name="connsiteY489" fmla="*/ 14539 h 474662"/>
              <a:gd name="connsiteX490" fmla="*/ 224793 w 465138"/>
              <a:gd name="connsiteY490" fmla="*/ 15115 h 474662"/>
              <a:gd name="connsiteX491" fmla="*/ 227817 w 465138"/>
              <a:gd name="connsiteY491" fmla="*/ 15547 h 474662"/>
              <a:gd name="connsiteX492" fmla="*/ 230554 w 465138"/>
              <a:gd name="connsiteY492" fmla="*/ 15835 h 474662"/>
              <a:gd name="connsiteX493" fmla="*/ 233002 w 465138"/>
              <a:gd name="connsiteY493" fmla="*/ 15835 h 474662"/>
              <a:gd name="connsiteX494" fmla="*/ 235018 w 465138"/>
              <a:gd name="connsiteY494" fmla="*/ 15691 h 474662"/>
              <a:gd name="connsiteX495" fmla="*/ 237466 w 465138"/>
              <a:gd name="connsiteY495" fmla="*/ 15403 h 474662"/>
              <a:gd name="connsiteX496" fmla="*/ 240202 w 465138"/>
              <a:gd name="connsiteY496" fmla="*/ 14827 h 474662"/>
              <a:gd name="connsiteX497" fmla="*/ 243226 w 465138"/>
              <a:gd name="connsiteY497" fmla="*/ 13819 h 474662"/>
              <a:gd name="connsiteX498" fmla="*/ 246394 w 465138"/>
              <a:gd name="connsiteY498" fmla="*/ 12812 h 474662"/>
              <a:gd name="connsiteX499" fmla="*/ 249706 w 465138"/>
              <a:gd name="connsiteY499" fmla="*/ 11660 h 474662"/>
              <a:gd name="connsiteX500" fmla="*/ 253450 w 465138"/>
              <a:gd name="connsiteY500" fmla="*/ 10508 h 474662"/>
              <a:gd name="connsiteX501" fmla="*/ 257195 w 465138"/>
              <a:gd name="connsiteY501" fmla="*/ 9069 h 474662"/>
              <a:gd name="connsiteX502" fmla="*/ 261083 w 465138"/>
              <a:gd name="connsiteY502" fmla="*/ 7773 h 474662"/>
              <a:gd name="connsiteX503" fmla="*/ 265259 w 465138"/>
              <a:gd name="connsiteY503" fmla="*/ 6478 h 474662"/>
              <a:gd name="connsiteX504" fmla="*/ 269291 w 465138"/>
              <a:gd name="connsiteY504" fmla="*/ 5038 h 474662"/>
              <a:gd name="connsiteX505" fmla="*/ 273467 w 465138"/>
              <a:gd name="connsiteY505" fmla="*/ 4031 h 474662"/>
              <a:gd name="connsiteX506" fmla="*/ 277643 w 465138"/>
              <a:gd name="connsiteY506" fmla="*/ 2735 h 474662"/>
              <a:gd name="connsiteX507" fmla="*/ 281963 w 465138"/>
              <a:gd name="connsiteY507" fmla="*/ 1871 h 474662"/>
              <a:gd name="connsiteX508" fmla="*/ 286140 w 465138"/>
              <a:gd name="connsiteY508" fmla="*/ 1008 h 474662"/>
              <a:gd name="connsiteX509" fmla="*/ 290460 w 465138"/>
              <a:gd name="connsiteY509" fmla="*/ 432 h 474662"/>
              <a:gd name="connsiteX510" fmla="*/ 294492 w 465138"/>
              <a:gd name="connsiteY510" fmla="*/ 144 h 474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</a:cxnLst>
            <a:rect l="l" t="t" r="r" b="b"/>
            <a:pathLst>
              <a:path w="465138" h="474662">
                <a:moveTo>
                  <a:pt x="232926" y="236646"/>
                </a:moveTo>
                <a:lnTo>
                  <a:pt x="232899" y="236653"/>
                </a:lnTo>
                <a:lnTo>
                  <a:pt x="232960" y="236713"/>
                </a:lnTo>
                <a:close/>
                <a:moveTo>
                  <a:pt x="297516" y="0"/>
                </a:moveTo>
                <a:lnTo>
                  <a:pt x="298668" y="0"/>
                </a:lnTo>
                <a:lnTo>
                  <a:pt x="302556" y="288"/>
                </a:lnTo>
                <a:lnTo>
                  <a:pt x="306300" y="864"/>
                </a:lnTo>
                <a:lnTo>
                  <a:pt x="309900" y="1871"/>
                </a:lnTo>
                <a:lnTo>
                  <a:pt x="313501" y="3167"/>
                </a:lnTo>
                <a:lnTo>
                  <a:pt x="316669" y="5038"/>
                </a:lnTo>
                <a:lnTo>
                  <a:pt x="319693" y="7342"/>
                </a:lnTo>
                <a:lnTo>
                  <a:pt x="322429" y="10221"/>
                </a:lnTo>
                <a:lnTo>
                  <a:pt x="325021" y="13531"/>
                </a:lnTo>
                <a:lnTo>
                  <a:pt x="327037" y="17562"/>
                </a:lnTo>
                <a:lnTo>
                  <a:pt x="328909" y="22168"/>
                </a:lnTo>
                <a:lnTo>
                  <a:pt x="330349" y="27495"/>
                </a:lnTo>
                <a:lnTo>
                  <a:pt x="331645" y="33540"/>
                </a:lnTo>
                <a:lnTo>
                  <a:pt x="332221" y="40162"/>
                </a:lnTo>
                <a:lnTo>
                  <a:pt x="332077" y="45344"/>
                </a:lnTo>
                <a:lnTo>
                  <a:pt x="331357" y="51102"/>
                </a:lnTo>
                <a:lnTo>
                  <a:pt x="329917" y="57292"/>
                </a:lnTo>
                <a:lnTo>
                  <a:pt x="328333" y="63770"/>
                </a:lnTo>
                <a:lnTo>
                  <a:pt x="326317" y="70536"/>
                </a:lnTo>
                <a:lnTo>
                  <a:pt x="323725" y="77733"/>
                </a:lnTo>
                <a:lnTo>
                  <a:pt x="320989" y="85074"/>
                </a:lnTo>
                <a:lnTo>
                  <a:pt x="317821" y="92704"/>
                </a:lnTo>
                <a:lnTo>
                  <a:pt x="314509" y="100333"/>
                </a:lnTo>
                <a:lnTo>
                  <a:pt x="310908" y="108106"/>
                </a:lnTo>
                <a:lnTo>
                  <a:pt x="307020" y="116168"/>
                </a:lnTo>
                <a:lnTo>
                  <a:pt x="302988" y="124085"/>
                </a:lnTo>
                <a:lnTo>
                  <a:pt x="298956" y="132002"/>
                </a:lnTo>
                <a:lnTo>
                  <a:pt x="294492" y="140063"/>
                </a:lnTo>
                <a:lnTo>
                  <a:pt x="290028" y="147980"/>
                </a:lnTo>
                <a:lnTo>
                  <a:pt x="285708" y="155754"/>
                </a:lnTo>
                <a:lnTo>
                  <a:pt x="281243" y="163383"/>
                </a:lnTo>
                <a:lnTo>
                  <a:pt x="276779" y="170869"/>
                </a:lnTo>
                <a:lnTo>
                  <a:pt x="272315" y="178210"/>
                </a:lnTo>
                <a:lnTo>
                  <a:pt x="267995" y="185263"/>
                </a:lnTo>
                <a:lnTo>
                  <a:pt x="263819" y="192029"/>
                </a:lnTo>
                <a:lnTo>
                  <a:pt x="259787" y="198363"/>
                </a:lnTo>
                <a:lnTo>
                  <a:pt x="255898" y="204553"/>
                </a:lnTo>
                <a:lnTo>
                  <a:pt x="252010" y="210023"/>
                </a:lnTo>
                <a:lnTo>
                  <a:pt x="248554" y="215349"/>
                </a:lnTo>
                <a:lnTo>
                  <a:pt x="245386" y="220099"/>
                </a:lnTo>
                <a:lnTo>
                  <a:pt x="242362" y="224274"/>
                </a:lnTo>
                <a:lnTo>
                  <a:pt x="239770" y="228017"/>
                </a:lnTo>
                <a:lnTo>
                  <a:pt x="237610" y="231040"/>
                </a:lnTo>
                <a:lnTo>
                  <a:pt x="235738" y="233631"/>
                </a:lnTo>
                <a:lnTo>
                  <a:pt x="234298" y="235358"/>
                </a:lnTo>
                <a:lnTo>
                  <a:pt x="236170" y="233919"/>
                </a:lnTo>
                <a:lnTo>
                  <a:pt x="238618" y="232047"/>
                </a:lnTo>
                <a:lnTo>
                  <a:pt x="241642" y="229744"/>
                </a:lnTo>
                <a:lnTo>
                  <a:pt x="245098" y="227009"/>
                </a:lnTo>
                <a:lnTo>
                  <a:pt x="249274" y="224130"/>
                </a:lnTo>
                <a:lnTo>
                  <a:pt x="253882" y="220963"/>
                </a:lnTo>
                <a:lnTo>
                  <a:pt x="259067" y="217364"/>
                </a:lnTo>
                <a:lnTo>
                  <a:pt x="264683" y="213478"/>
                </a:lnTo>
                <a:lnTo>
                  <a:pt x="270587" y="209447"/>
                </a:lnTo>
                <a:lnTo>
                  <a:pt x="276779" y="205272"/>
                </a:lnTo>
                <a:lnTo>
                  <a:pt x="283403" y="200954"/>
                </a:lnTo>
                <a:lnTo>
                  <a:pt x="290460" y="196492"/>
                </a:lnTo>
                <a:lnTo>
                  <a:pt x="297516" y="192029"/>
                </a:lnTo>
                <a:lnTo>
                  <a:pt x="304860" y="187567"/>
                </a:lnTo>
                <a:lnTo>
                  <a:pt x="312349" y="182960"/>
                </a:lnTo>
                <a:lnTo>
                  <a:pt x="320125" y="178354"/>
                </a:lnTo>
                <a:lnTo>
                  <a:pt x="327901" y="173891"/>
                </a:lnTo>
                <a:lnTo>
                  <a:pt x="335533" y="169573"/>
                </a:lnTo>
                <a:lnTo>
                  <a:pt x="343454" y="165254"/>
                </a:lnTo>
                <a:lnTo>
                  <a:pt x="351374" y="161080"/>
                </a:lnTo>
                <a:lnTo>
                  <a:pt x="359006" y="157193"/>
                </a:lnTo>
                <a:lnTo>
                  <a:pt x="366783" y="153595"/>
                </a:lnTo>
                <a:lnTo>
                  <a:pt x="374415" y="150140"/>
                </a:lnTo>
                <a:lnTo>
                  <a:pt x="381615" y="146829"/>
                </a:lnTo>
                <a:lnTo>
                  <a:pt x="388959" y="144094"/>
                </a:lnTo>
                <a:lnTo>
                  <a:pt x="395872" y="141503"/>
                </a:lnTo>
                <a:lnTo>
                  <a:pt x="402496" y="139487"/>
                </a:lnTo>
                <a:lnTo>
                  <a:pt x="408976" y="137760"/>
                </a:lnTo>
                <a:lnTo>
                  <a:pt x="415024" y="136608"/>
                </a:lnTo>
                <a:lnTo>
                  <a:pt x="420640" y="135601"/>
                </a:lnTo>
                <a:lnTo>
                  <a:pt x="425825" y="135457"/>
                </a:lnTo>
                <a:lnTo>
                  <a:pt x="432449" y="136177"/>
                </a:lnTo>
                <a:lnTo>
                  <a:pt x="438209" y="137328"/>
                </a:lnTo>
                <a:lnTo>
                  <a:pt x="443393" y="138912"/>
                </a:lnTo>
                <a:lnTo>
                  <a:pt x="447857" y="140639"/>
                </a:lnTo>
                <a:lnTo>
                  <a:pt x="451890" y="142942"/>
                </a:lnTo>
                <a:lnTo>
                  <a:pt x="455202" y="145533"/>
                </a:lnTo>
                <a:lnTo>
                  <a:pt x="457938" y="148268"/>
                </a:lnTo>
                <a:lnTo>
                  <a:pt x="460098" y="151435"/>
                </a:lnTo>
                <a:lnTo>
                  <a:pt x="461970" y="154746"/>
                </a:lnTo>
                <a:lnTo>
                  <a:pt x="463410" y="158201"/>
                </a:lnTo>
                <a:lnTo>
                  <a:pt x="464418" y="162088"/>
                </a:lnTo>
                <a:lnTo>
                  <a:pt x="464850" y="165830"/>
                </a:lnTo>
                <a:lnTo>
                  <a:pt x="465138" y="169861"/>
                </a:lnTo>
                <a:lnTo>
                  <a:pt x="465138" y="173891"/>
                </a:lnTo>
                <a:lnTo>
                  <a:pt x="464706" y="178210"/>
                </a:lnTo>
                <a:lnTo>
                  <a:pt x="464274" y="182384"/>
                </a:lnTo>
                <a:lnTo>
                  <a:pt x="463410" y="186703"/>
                </a:lnTo>
                <a:lnTo>
                  <a:pt x="462402" y="191021"/>
                </a:lnTo>
                <a:lnTo>
                  <a:pt x="461394" y="195340"/>
                </a:lnTo>
                <a:lnTo>
                  <a:pt x="460098" y="199515"/>
                </a:lnTo>
                <a:lnTo>
                  <a:pt x="458802" y="203833"/>
                </a:lnTo>
                <a:lnTo>
                  <a:pt x="457650" y="207864"/>
                </a:lnTo>
                <a:lnTo>
                  <a:pt x="456210" y="211894"/>
                </a:lnTo>
                <a:lnTo>
                  <a:pt x="454914" y="215781"/>
                </a:lnTo>
                <a:lnTo>
                  <a:pt x="453618" y="219524"/>
                </a:lnTo>
                <a:lnTo>
                  <a:pt x="452610" y="223122"/>
                </a:lnTo>
                <a:lnTo>
                  <a:pt x="451458" y="226289"/>
                </a:lnTo>
                <a:lnTo>
                  <a:pt x="450738" y="229456"/>
                </a:lnTo>
                <a:lnTo>
                  <a:pt x="450018" y="232191"/>
                </a:lnTo>
                <a:lnTo>
                  <a:pt x="449730" y="234638"/>
                </a:lnTo>
                <a:lnTo>
                  <a:pt x="449586" y="236797"/>
                </a:lnTo>
                <a:lnTo>
                  <a:pt x="449730" y="239101"/>
                </a:lnTo>
                <a:lnTo>
                  <a:pt x="450018" y="241980"/>
                </a:lnTo>
                <a:lnTo>
                  <a:pt x="450450" y="245003"/>
                </a:lnTo>
                <a:lnTo>
                  <a:pt x="451026" y="248457"/>
                </a:lnTo>
                <a:lnTo>
                  <a:pt x="451746" y="252200"/>
                </a:lnTo>
                <a:lnTo>
                  <a:pt x="452466" y="256087"/>
                </a:lnTo>
                <a:lnTo>
                  <a:pt x="453330" y="260261"/>
                </a:lnTo>
                <a:lnTo>
                  <a:pt x="454194" y="264724"/>
                </a:lnTo>
                <a:lnTo>
                  <a:pt x="455058" y="269186"/>
                </a:lnTo>
                <a:lnTo>
                  <a:pt x="455778" y="273937"/>
                </a:lnTo>
                <a:lnTo>
                  <a:pt x="456498" y="278687"/>
                </a:lnTo>
                <a:lnTo>
                  <a:pt x="457218" y="283293"/>
                </a:lnTo>
                <a:lnTo>
                  <a:pt x="457794" y="288044"/>
                </a:lnTo>
                <a:lnTo>
                  <a:pt x="458226" y="292938"/>
                </a:lnTo>
                <a:lnTo>
                  <a:pt x="458370" y="297688"/>
                </a:lnTo>
                <a:lnTo>
                  <a:pt x="458370" y="302151"/>
                </a:lnTo>
                <a:lnTo>
                  <a:pt x="458082" y="306613"/>
                </a:lnTo>
                <a:lnTo>
                  <a:pt x="457650" y="310932"/>
                </a:lnTo>
                <a:lnTo>
                  <a:pt x="456642" y="315106"/>
                </a:lnTo>
                <a:lnTo>
                  <a:pt x="455634" y="318993"/>
                </a:lnTo>
                <a:lnTo>
                  <a:pt x="454050" y="322736"/>
                </a:lnTo>
                <a:lnTo>
                  <a:pt x="452178" y="326046"/>
                </a:lnTo>
                <a:lnTo>
                  <a:pt x="449874" y="329069"/>
                </a:lnTo>
                <a:lnTo>
                  <a:pt x="447137" y="331660"/>
                </a:lnTo>
                <a:lnTo>
                  <a:pt x="443969" y="333964"/>
                </a:lnTo>
                <a:lnTo>
                  <a:pt x="440225" y="335691"/>
                </a:lnTo>
                <a:lnTo>
                  <a:pt x="436049" y="337130"/>
                </a:lnTo>
                <a:lnTo>
                  <a:pt x="431153" y="337850"/>
                </a:lnTo>
                <a:lnTo>
                  <a:pt x="425825" y="338138"/>
                </a:lnTo>
                <a:lnTo>
                  <a:pt x="420928" y="337850"/>
                </a:lnTo>
                <a:lnTo>
                  <a:pt x="415600" y="337274"/>
                </a:lnTo>
                <a:lnTo>
                  <a:pt x="409984" y="335979"/>
                </a:lnTo>
                <a:lnTo>
                  <a:pt x="404080" y="334395"/>
                </a:lnTo>
                <a:lnTo>
                  <a:pt x="397888" y="332380"/>
                </a:lnTo>
                <a:lnTo>
                  <a:pt x="391407" y="330077"/>
                </a:lnTo>
                <a:lnTo>
                  <a:pt x="384639" y="327342"/>
                </a:lnTo>
                <a:lnTo>
                  <a:pt x="377871" y="324463"/>
                </a:lnTo>
                <a:lnTo>
                  <a:pt x="370671" y="321152"/>
                </a:lnTo>
                <a:lnTo>
                  <a:pt x="363614" y="317553"/>
                </a:lnTo>
                <a:lnTo>
                  <a:pt x="356270" y="313955"/>
                </a:lnTo>
                <a:lnTo>
                  <a:pt x="348926" y="310068"/>
                </a:lnTo>
                <a:lnTo>
                  <a:pt x="341582" y="306037"/>
                </a:lnTo>
                <a:lnTo>
                  <a:pt x="334237" y="301863"/>
                </a:lnTo>
                <a:lnTo>
                  <a:pt x="326749" y="297544"/>
                </a:lnTo>
                <a:lnTo>
                  <a:pt x="319549" y="293226"/>
                </a:lnTo>
                <a:lnTo>
                  <a:pt x="312349" y="288907"/>
                </a:lnTo>
                <a:lnTo>
                  <a:pt x="305292" y="284589"/>
                </a:lnTo>
                <a:lnTo>
                  <a:pt x="298236" y="280126"/>
                </a:lnTo>
                <a:lnTo>
                  <a:pt x="291612" y="275808"/>
                </a:lnTo>
                <a:lnTo>
                  <a:pt x="284988" y="271633"/>
                </a:lnTo>
                <a:lnTo>
                  <a:pt x="278795" y="267459"/>
                </a:lnTo>
                <a:lnTo>
                  <a:pt x="272603" y="263428"/>
                </a:lnTo>
                <a:lnTo>
                  <a:pt x="266843" y="259686"/>
                </a:lnTo>
                <a:lnTo>
                  <a:pt x="261659" y="255943"/>
                </a:lnTo>
                <a:lnTo>
                  <a:pt x="256474" y="252632"/>
                </a:lnTo>
                <a:lnTo>
                  <a:pt x="251866" y="249465"/>
                </a:lnTo>
                <a:lnTo>
                  <a:pt x="247690" y="246586"/>
                </a:lnTo>
                <a:lnTo>
                  <a:pt x="243946" y="243851"/>
                </a:lnTo>
                <a:lnTo>
                  <a:pt x="240634" y="241692"/>
                </a:lnTo>
                <a:lnTo>
                  <a:pt x="237898" y="239964"/>
                </a:lnTo>
                <a:lnTo>
                  <a:pt x="235882" y="238525"/>
                </a:lnTo>
                <a:lnTo>
                  <a:pt x="234154" y="237373"/>
                </a:lnTo>
                <a:lnTo>
                  <a:pt x="233290" y="236941"/>
                </a:lnTo>
                <a:lnTo>
                  <a:pt x="233084" y="236839"/>
                </a:lnTo>
                <a:lnTo>
                  <a:pt x="233216" y="236971"/>
                </a:lnTo>
                <a:lnTo>
                  <a:pt x="234078" y="237984"/>
                </a:lnTo>
                <a:lnTo>
                  <a:pt x="235515" y="239720"/>
                </a:lnTo>
                <a:lnTo>
                  <a:pt x="237239" y="242179"/>
                </a:lnTo>
                <a:lnTo>
                  <a:pt x="239394" y="245073"/>
                </a:lnTo>
                <a:lnTo>
                  <a:pt x="241837" y="248545"/>
                </a:lnTo>
                <a:lnTo>
                  <a:pt x="244567" y="252595"/>
                </a:lnTo>
                <a:lnTo>
                  <a:pt x="247728" y="257080"/>
                </a:lnTo>
                <a:lnTo>
                  <a:pt x="251033" y="262144"/>
                </a:lnTo>
                <a:lnTo>
                  <a:pt x="254482" y="267496"/>
                </a:lnTo>
                <a:lnTo>
                  <a:pt x="258362" y="273283"/>
                </a:lnTo>
                <a:lnTo>
                  <a:pt x="262241" y="279359"/>
                </a:lnTo>
                <a:lnTo>
                  <a:pt x="266265" y="285869"/>
                </a:lnTo>
                <a:lnTo>
                  <a:pt x="270432" y="292813"/>
                </a:lnTo>
                <a:lnTo>
                  <a:pt x="274599" y="299757"/>
                </a:lnTo>
                <a:lnTo>
                  <a:pt x="278910" y="306846"/>
                </a:lnTo>
                <a:lnTo>
                  <a:pt x="283220" y="314369"/>
                </a:lnTo>
                <a:lnTo>
                  <a:pt x="287675" y="321747"/>
                </a:lnTo>
                <a:lnTo>
                  <a:pt x="291842" y="329559"/>
                </a:lnTo>
                <a:lnTo>
                  <a:pt x="296153" y="337227"/>
                </a:lnTo>
                <a:lnTo>
                  <a:pt x="300176" y="345039"/>
                </a:lnTo>
                <a:lnTo>
                  <a:pt x="304056" y="352851"/>
                </a:lnTo>
                <a:lnTo>
                  <a:pt x="308079" y="360663"/>
                </a:lnTo>
                <a:lnTo>
                  <a:pt x="311671" y="368186"/>
                </a:lnTo>
                <a:lnTo>
                  <a:pt x="315120" y="375853"/>
                </a:lnTo>
                <a:lnTo>
                  <a:pt x="318281" y="383231"/>
                </a:lnTo>
                <a:lnTo>
                  <a:pt x="321155" y="390610"/>
                </a:lnTo>
                <a:lnTo>
                  <a:pt x="323885" y="397698"/>
                </a:lnTo>
                <a:lnTo>
                  <a:pt x="326184" y="404498"/>
                </a:lnTo>
                <a:lnTo>
                  <a:pt x="328196" y="411297"/>
                </a:lnTo>
                <a:lnTo>
                  <a:pt x="329633" y="417518"/>
                </a:lnTo>
                <a:lnTo>
                  <a:pt x="330926" y="423449"/>
                </a:lnTo>
                <a:lnTo>
                  <a:pt x="331644" y="429091"/>
                </a:lnTo>
                <a:lnTo>
                  <a:pt x="331788" y="434155"/>
                </a:lnTo>
                <a:lnTo>
                  <a:pt x="331213" y="440954"/>
                </a:lnTo>
                <a:lnTo>
                  <a:pt x="329920" y="446886"/>
                </a:lnTo>
                <a:lnTo>
                  <a:pt x="328483" y="452238"/>
                </a:lnTo>
                <a:lnTo>
                  <a:pt x="326615" y="456868"/>
                </a:lnTo>
                <a:lnTo>
                  <a:pt x="324603" y="460774"/>
                </a:lnTo>
                <a:lnTo>
                  <a:pt x="322017" y="464246"/>
                </a:lnTo>
                <a:lnTo>
                  <a:pt x="319287" y="467139"/>
                </a:lnTo>
                <a:lnTo>
                  <a:pt x="316269" y="469454"/>
                </a:lnTo>
                <a:lnTo>
                  <a:pt x="313108" y="471335"/>
                </a:lnTo>
                <a:lnTo>
                  <a:pt x="309516" y="472781"/>
                </a:lnTo>
                <a:lnTo>
                  <a:pt x="305924" y="473649"/>
                </a:lnTo>
                <a:lnTo>
                  <a:pt x="302188" y="474228"/>
                </a:lnTo>
                <a:lnTo>
                  <a:pt x="298164" y="474662"/>
                </a:lnTo>
                <a:lnTo>
                  <a:pt x="294141" y="474373"/>
                </a:lnTo>
                <a:lnTo>
                  <a:pt x="290117" y="474083"/>
                </a:lnTo>
                <a:lnTo>
                  <a:pt x="285807" y="473505"/>
                </a:lnTo>
                <a:lnTo>
                  <a:pt x="281640" y="472781"/>
                </a:lnTo>
                <a:lnTo>
                  <a:pt x="277329" y="471624"/>
                </a:lnTo>
                <a:lnTo>
                  <a:pt x="273162" y="470611"/>
                </a:lnTo>
                <a:lnTo>
                  <a:pt x="268995" y="469309"/>
                </a:lnTo>
                <a:lnTo>
                  <a:pt x="264971" y="468007"/>
                </a:lnTo>
                <a:lnTo>
                  <a:pt x="260804" y="466705"/>
                </a:lnTo>
                <a:lnTo>
                  <a:pt x="256925" y="465259"/>
                </a:lnTo>
                <a:lnTo>
                  <a:pt x="253189" y="464101"/>
                </a:lnTo>
                <a:lnTo>
                  <a:pt x="249453" y="462799"/>
                </a:lnTo>
                <a:lnTo>
                  <a:pt x="246148" y="461497"/>
                </a:lnTo>
                <a:lnTo>
                  <a:pt x="242987" y="460629"/>
                </a:lnTo>
                <a:lnTo>
                  <a:pt x="239969" y="459617"/>
                </a:lnTo>
                <a:lnTo>
                  <a:pt x="237239" y="459038"/>
                </a:lnTo>
                <a:lnTo>
                  <a:pt x="234796" y="458604"/>
                </a:lnTo>
                <a:lnTo>
                  <a:pt x="232785" y="458459"/>
                </a:lnTo>
                <a:lnTo>
                  <a:pt x="230342" y="458604"/>
                </a:lnTo>
                <a:lnTo>
                  <a:pt x="227612" y="458893"/>
                </a:lnTo>
                <a:lnTo>
                  <a:pt x="224594" y="459327"/>
                </a:lnTo>
                <a:lnTo>
                  <a:pt x="221289" y="460051"/>
                </a:lnTo>
                <a:lnTo>
                  <a:pt x="217553" y="460774"/>
                </a:lnTo>
                <a:lnTo>
                  <a:pt x="213674" y="461497"/>
                </a:lnTo>
                <a:lnTo>
                  <a:pt x="209650" y="462365"/>
                </a:lnTo>
                <a:lnTo>
                  <a:pt x="205339" y="463233"/>
                </a:lnTo>
                <a:lnTo>
                  <a:pt x="200885" y="464246"/>
                </a:lnTo>
                <a:lnTo>
                  <a:pt x="196287" y="464969"/>
                </a:lnTo>
                <a:lnTo>
                  <a:pt x="191689" y="465693"/>
                </a:lnTo>
                <a:lnTo>
                  <a:pt x="187091" y="466416"/>
                </a:lnTo>
                <a:lnTo>
                  <a:pt x="182349" y="466995"/>
                </a:lnTo>
                <a:lnTo>
                  <a:pt x="177607" y="467284"/>
                </a:lnTo>
                <a:lnTo>
                  <a:pt x="173153" y="467429"/>
                </a:lnTo>
                <a:lnTo>
                  <a:pt x="168554" y="467429"/>
                </a:lnTo>
                <a:lnTo>
                  <a:pt x="164244" y="467284"/>
                </a:lnTo>
                <a:lnTo>
                  <a:pt x="159933" y="466705"/>
                </a:lnTo>
                <a:lnTo>
                  <a:pt x="155910" y="465837"/>
                </a:lnTo>
                <a:lnTo>
                  <a:pt x="152174" y="464680"/>
                </a:lnTo>
                <a:lnTo>
                  <a:pt x="148438" y="463089"/>
                </a:lnTo>
                <a:lnTo>
                  <a:pt x="145276" y="461208"/>
                </a:lnTo>
                <a:lnTo>
                  <a:pt x="142259" y="458893"/>
                </a:lnTo>
                <a:lnTo>
                  <a:pt x="139672" y="456145"/>
                </a:lnTo>
                <a:lnTo>
                  <a:pt x="137661" y="452672"/>
                </a:lnTo>
                <a:lnTo>
                  <a:pt x="135793" y="448911"/>
                </a:lnTo>
                <a:lnTo>
                  <a:pt x="134356" y="444571"/>
                </a:lnTo>
                <a:lnTo>
                  <a:pt x="133637" y="439652"/>
                </a:lnTo>
                <a:lnTo>
                  <a:pt x="133350" y="434155"/>
                </a:lnTo>
                <a:lnTo>
                  <a:pt x="133637" y="429236"/>
                </a:lnTo>
                <a:lnTo>
                  <a:pt x="134356" y="423883"/>
                </a:lnTo>
                <a:lnTo>
                  <a:pt x="135505" y="418097"/>
                </a:lnTo>
                <a:lnTo>
                  <a:pt x="136942" y="411876"/>
                </a:lnTo>
                <a:lnTo>
                  <a:pt x="138954" y="405510"/>
                </a:lnTo>
                <a:lnTo>
                  <a:pt x="141397" y="399000"/>
                </a:lnTo>
                <a:lnTo>
                  <a:pt x="143983" y="392201"/>
                </a:lnTo>
                <a:lnTo>
                  <a:pt x="146857" y="384967"/>
                </a:lnTo>
                <a:lnTo>
                  <a:pt x="150018" y="377879"/>
                </a:lnTo>
                <a:lnTo>
                  <a:pt x="153467" y="370356"/>
                </a:lnTo>
                <a:lnTo>
                  <a:pt x="157059" y="362978"/>
                </a:lnTo>
                <a:lnTo>
                  <a:pt x="160939" y="355455"/>
                </a:lnTo>
                <a:lnTo>
                  <a:pt x="164818" y="347932"/>
                </a:lnTo>
                <a:lnTo>
                  <a:pt x="168842" y="340409"/>
                </a:lnTo>
                <a:lnTo>
                  <a:pt x="173153" y="332887"/>
                </a:lnTo>
                <a:lnTo>
                  <a:pt x="177320" y="325364"/>
                </a:lnTo>
                <a:lnTo>
                  <a:pt x="181630" y="317986"/>
                </a:lnTo>
                <a:lnTo>
                  <a:pt x="185941" y="310608"/>
                </a:lnTo>
                <a:lnTo>
                  <a:pt x="190252" y="303663"/>
                </a:lnTo>
                <a:lnTo>
                  <a:pt x="194419" y="296575"/>
                </a:lnTo>
                <a:lnTo>
                  <a:pt x="198730" y="289920"/>
                </a:lnTo>
                <a:lnTo>
                  <a:pt x="202609" y="283410"/>
                </a:lnTo>
                <a:lnTo>
                  <a:pt x="206633" y="277334"/>
                </a:lnTo>
                <a:lnTo>
                  <a:pt x="210369" y="271547"/>
                </a:lnTo>
                <a:lnTo>
                  <a:pt x="213961" y="265905"/>
                </a:lnTo>
                <a:lnTo>
                  <a:pt x="217266" y="260842"/>
                </a:lnTo>
                <a:lnTo>
                  <a:pt x="220283" y="255923"/>
                </a:lnTo>
                <a:lnTo>
                  <a:pt x="223157" y="251727"/>
                </a:lnTo>
                <a:lnTo>
                  <a:pt x="225600" y="247821"/>
                </a:lnTo>
                <a:lnTo>
                  <a:pt x="227899" y="244639"/>
                </a:lnTo>
                <a:lnTo>
                  <a:pt x="229767" y="241890"/>
                </a:lnTo>
                <a:lnTo>
                  <a:pt x="231060" y="239431"/>
                </a:lnTo>
                <a:lnTo>
                  <a:pt x="232066" y="237984"/>
                </a:lnTo>
                <a:lnTo>
                  <a:pt x="232641" y="236826"/>
                </a:lnTo>
                <a:lnTo>
                  <a:pt x="232689" y="236729"/>
                </a:lnTo>
                <a:lnTo>
                  <a:pt x="231917" y="237114"/>
                </a:lnTo>
                <a:lnTo>
                  <a:pt x="230327" y="238269"/>
                </a:lnTo>
                <a:lnTo>
                  <a:pt x="228158" y="239712"/>
                </a:lnTo>
                <a:lnTo>
                  <a:pt x="225411" y="241444"/>
                </a:lnTo>
                <a:lnTo>
                  <a:pt x="222230" y="243609"/>
                </a:lnTo>
                <a:lnTo>
                  <a:pt x="218326" y="246351"/>
                </a:lnTo>
                <a:lnTo>
                  <a:pt x="214133" y="249237"/>
                </a:lnTo>
                <a:lnTo>
                  <a:pt x="209506" y="252412"/>
                </a:lnTo>
                <a:lnTo>
                  <a:pt x="204590" y="255731"/>
                </a:lnTo>
                <a:lnTo>
                  <a:pt x="199096" y="259484"/>
                </a:lnTo>
                <a:lnTo>
                  <a:pt x="193313" y="263236"/>
                </a:lnTo>
                <a:lnTo>
                  <a:pt x="187240" y="267277"/>
                </a:lnTo>
                <a:lnTo>
                  <a:pt x="181023" y="271462"/>
                </a:lnTo>
                <a:lnTo>
                  <a:pt x="174227" y="275647"/>
                </a:lnTo>
                <a:lnTo>
                  <a:pt x="167576" y="279977"/>
                </a:lnTo>
                <a:lnTo>
                  <a:pt x="160491" y="284451"/>
                </a:lnTo>
                <a:lnTo>
                  <a:pt x="153407" y="288780"/>
                </a:lnTo>
                <a:lnTo>
                  <a:pt x="146322" y="293110"/>
                </a:lnTo>
                <a:lnTo>
                  <a:pt x="138803" y="297439"/>
                </a:lnTo>
                <a:lnTo>
                  <a:pt x="131429" y="301769"/>
                </a:lnTo>
                <a:lnTo>
                  <a:pt x="124055" y="305954"/>
                </a:lnTo>
                <a:lnTo>
                  <a:pt x="116537" y="309995"/>
                </a:lnTo>
                <a:lnTo>
                  <a:pt x="109308" y="313892"/>
                </a:lnTo>
                <a:lnTo>
                  <a:pt x="101934" y="317500"/>
                </a:lnTo>
                <a:lnTo>
                  <a:pt x="94849" y="321108"/>
                </a:lnTo>
                <a:lnTo>
                  <a:pt x="87620" y="324427"/>
                </a:lnTo>
                <a:lnTo>
                  <a:pt x="80824" y="327313"/>
                </a:lnTo>
                <a:lnTo>
                  <a:pt x="74173" y="330055"/>
                </a:lnTo>
                <a:lnTo>
                  <a:pt x="67522" y="332364"/>
                </a:lnTo>
                <a:lnTo>
                  <a:pt x="61305" y="334385"/>
                </a:lnTo>
                <a:lnTo>
                  <a:pt x="55377" y="335972"/>
                </a:lnTo>
                <a:lnTo>
                  <a:pt x="49593" y="337271"/>
                </a:lnTo>
                <a:lnTo>
                  <a:pt x="44388" y="337848"/>
                </a:lnTo>
                <a:lnTo>
                  <a:pt x="39472" y="338137"/>
                </a:lnTo>
                <a:lnTo>
                  <a:pt x="34122" y="337848"/>
                </a:lnTo>
                <a:lnTo>
                  <a:pt x="29206" y="337127"/>
                </a:lnTo>
                <a:lnTo>
                  <a:pt x="25013" y="335684"/>
                </a:lnTo>
                <a:lnTo>
                  <a:pt x="21254" y="333952"/>
                </a:lnTo>
                <a:lnTo>
                  <a:pt x="18073" y="331643"/>
                </a:lnTo>
                <a:lnTo>
                  <a:pt x="15326" y="329045"/>
                </a:lnTo>
                <a:lnTo>
                  <a:pt x="12868" y="326014"/>
                </a:lnTo>
                <a:lnTo>
                  <a:pt x="11133" y="322695"/>
                </a:lnTo>
                <a:lnTo>
                  <a:pt x="9543" y="318943"/>
                </a:lnTo>
                <a:lnTo>
                  <a:pt x="8531" y="315046"/>
                </a:lnTo>
                <a:lnTo>
                  <a:pt x="7663" y="310861"/>
                </a:lnTo>
                <a:lnTo>
                  <a:pt x="7085" y="306531"/>
                </a:lnTo>
                <a:lnTo>
                  <a:pt x="6796" y="302058"/>
                </a:lnTo>
                <a:lnTo>
                  <a:pt x="6796" y="297584"/>
                </a:lnTo>
                <a:lnTo>
                  <a:pt x="6940" y="292821"/>
                </a:lnTo>
                <a:lnTo>
                  <a:pt x="7518" y="287914"/>
                </a:lnTo>
                <a:lnTo>
                  <a:pt x="7952" y="283152"/>
                </a:lnTo>
                <a:lnTo>
                  <a:pt x="8531" y="278534"/>
                </a:lnTo>
                <a:lnTo>
                  <a:pt x="9254" y="273771"/>
                </a:lnTo>
                <a:lnTo>
                  <a:pt x="10266" y="269009"/>
                </a:lnTo>
                <a:lnTo>
                  <a:pt x="10989" y="264535"/>
                </a:lnTo>
                <a:lnTo>
                  <a:pt x="11856" y="260061"/>
                </a:lnTo>
                <a:lnTo>
                  <a:pt x="12579" y="255876"/>
                </a:lnTo>
                <a:lnTo>
                  <a:pt x="13591" y="251979"/>
                </a:lnTo>
                <a:lnTo>
                  <a:pt x="14169" y="248227"/>
                </a:lnTo>
                <a:lnTo>
                  <a:pt x="14748" y="244763"/>
                </a:lnTo>
                <a:lnTo>
                  <a:pt x="15182" y="241733"/>
                </a:lnTo>
                <a:lnTo>
                  <a:pt x="15471" y="238846"/>
                </a:lnTo>
                <a:lnTo>
                  <a:pt x="15615" y="236537"/>
                </a:lnTo>
                <a:lnTo>
                  <a:pt x="15471" y="234372"/>
                </a:lnTo>
                <a:lnTo>
                  <a:pt x="15037" y="231919"/>
                </a:lnTo>
                <a:lnTo>
                  <a:pt x="14459" y="229177"/>
                </a:lnTo>
                <a:lnTo>
                  <a:pt x="13736" y="226002"/>
                </a:lnTo>
                <a:lnTo>
                  <a:pt x="12579" y="222827"/>
                </a:lnTo>
                <a:lnTo>
                  <a:pt x="11422" y="219219"/>
                </a:lnTo>
                <a:lnTo>
                  <a:pt x="10266" y="215467"/>
                </a:lnTo>
                <a:lnTo>
                  <a:pt x="8964" y="211570"/>
                </a:lnTo>
                <a:lnTo>
                  <a:pt x="7663" y="207529"/>
                </a:lnTo>
                <a:lnTo>
                  <a:pt x="6217" y="203488"/>
                </a:lnTo>
                <a:lnTo>
                  <a:pt x="5061" y="199159"/>
                </a:lnTo>
                <a:lnTo>
                  <a:pt x="3759" y="194973"/>
                </a:lnTo>
                <a:lnTo>
                  <a:pt x="2747" y="190644"/>
                </a:lnTo>
                <a:lnTo>
                  <a:pt x="1735" y="186314"/>
                </a:lnTo>
                <a:lnTo>
                  <a:pt x="867" y="181985"/>
                </a:lnTo>
                <a:lnTo>
                  <a:pt x="289" y="177800"/>
                </a:lnTo>
                <a:lnTo>
                  <a:pt x="0" y="173470"/>
                </a:lnTo>
                <a:lnTo>
                  <a:pt x="0" y="169718"/>
                </a:lnTo>
                <a:lnTo>
                  <a:pt x="0" y="169285"/>
                </a:lnTo>
                <a:lnTo>
                  <a:pt x="145" y="165388"/>
                </a:lnTo>
                <a:lnTo>
                  <a:pt x="723" y="161636"/>
                </a:lnTo>
                <a:lnTo>
                  <a:pt x="1735" y="157739"/>
                </a:lnTo>
                <a:lnTo>
                  <a:pt x="3036" y="154276"/>
                </a:lnTo>
                <a:lnTo>
                  <a:pt x="4916" y="150956"/>
                </a:lnTo>
                <a:lnTo>
                  <a:pt x="7085" y="147781"/>
                </a:lnTo>
                <a:lnTo>
                  <a:pt x="9976" y="145039"/>
                </a:lnTo>
                <a:lnTo>
                  <a:pt x="13447" y="142442"/>
                </a:lnTo>
                <a:lnTo>
                  <a:pt x="17350" y="140133"/>
                </a:lnTo>
                <a:lnTo>
                  <a:pt x="21833" y="138401"/>
                </a:lnTo>
                <a:lnTo>
                  <a:pt x="26893" y="136813"/>
                </a:lnTo>
                <a:lnTo>
                  <a:pt x="32821" y="135659"/>
                </a:lnTo>
                <a:lnTo>
                  <a:pt x="39472" y="134937"/>
                </a:lnTo>
                <a:lnTo>
                  <a:pt x="44533" y="135081"/>
                </a:lnTo>
                <a:lnTo>
                  <a:pt x="50027" y="135803"/>
                </a:lnTo>
                <a:lnTo>
                  <a:pt x="55810" y="137102"/>
                </a:lnTo>
                <a:lnTo>
                  <a:pt x="61883" y="138689"/>
                </a:lnTo>
                <a:lnTo>
                  <a:pt x="68534" y="140710"/>
                </a:lnTo>
                <a:lnTo>
                  <a:pt x="75185" y="143163"/>
                </a:lnTo>
                <a:lnTo>
                  <a:pt x="82125" y="145761"/>
                </a:lnTo>
                <a:lnTo>
                  <a:pt x="89355" y="148792"/>
                </a:lnTo>
                <a:lnTo>
                  <a:pt x="96584" y="152111"/>
                </a:lnTo>
                <a:lnTo>
                  <a:pt x="104102" y="155719"/>
                </a:lnTo>
                <a:lnTo>
                  <a:pt x="111766" y="159471"/>
                </a:lnTo>
                <a:lnTo>
                  <a:pt x="119284" y="163223"/>
                </a:lnTo>
                <a:lnTo>
                  <a:pt x="126947" y="167409"/>
                </a:lnTo>
                <a:lnTo>
                  <a:pt x="134466" y="171594"/>
                </a:lnTo>
                <a:lnTo>
                  <a:pt x="142129" y="175923"/>
                </a:lnTo>
                <a:lnTo>
                  <a:pt x="149647" y="180253"/>
                </a:lnTo>
                <a:lnTo>
                  <a:pt x="157021" y="184727"/>
                </a:lnTo>
                <a:lnTo>
                  <a:pt x="164251" y="189201"/>
                </a:lnTo>
                <a:lnTo>
                  <a:pt x="171335" y="193530"/>
                </a:lnTo>
                <a:lnTo>
                  <a:pt x="178275" y="197860"/>
                </a:lnTo>
                <a:lnTo>
                  <a:pt x="184926" y="202189"/>
                </a:lnTo>
                <a:lnTo>
                  <a:pt x="191144" y="206375"/>
                </a:lnTo>
                <a:lnTo>
                  <a:pt x="197216" y="210416"/>
                </a:lnTo>
                <a:lnTo>
                  <a:pt x="202855" y="214312"/>
                </a:lnTo>
                <a:lnTo>
                  <a:pt x="208205" y="217776"/>
                </a:lnTo>
                <a:lnTo>
                  <a:pt x="213121" y="221239"/>
                </a:lnTo>
                <a:lnTo>
                  <a:pt x="217603" y="224270"/>
                </a:lnTo>
                <a:lnTo>
                  <a:pt x="221652" y="227301"/>
                </a:lnTo>
                <a:lnTo>
                  <a:pt x="224977" y="229754"/>
                </a:lnTo>
                <a:lnTo>
                  <a:pt x="227869" y="231919"/>
                </a:lnTo>
                <a:lnTo>
                  <a:pt x="230182" y="233795"/>
                </a:lnTo>
                <a:lnTo>
                  <a:pt x="231773" y="235094"/>
                </a:lnTo>
                <a:lnTo>
                  <a:pt x="232220" y="235541"/>
                </a:lnTo>
                <a:lnTo>
                  <a:pt x="231274" y="233919"/>
                </a:lnTo>
                <a:lnTo>
                  <a:pt x="229978" y="231759"/>
                </a:lnTo>
                <a:lnTo>
                  <a:pt x="228105" y="228880"/>
                </a:lnTo>
                <a:lnTo>
                  <a:pt x="225801" y="225569"/>
                </a:lnTo>
                <a:lnTo>
                  <a:pt x="223353" y="221683"/>
                </a:lnTo>
                <a:lnTo>
                  <a:pt x="220473" y="217508"/>
                </a:lnTo>
                <a:lnTo>
                  <a:pt x="217449" y="212758"/>
                </a:lnTo>
                <a:lnTo>
                  <a:pt x="214137" y="207576"/>
                </a:lnTo>
                <a:lnTo>
                  <a:pt x="210537" y="202106"/>
                </a:lnTo>
                <a:lnTo>
                  <a:pt x="206793" y="196348"/>
                </a:lnTo>
                <a:lnTo>
                  <a:pt x="202761" y="190158"/>
                </a:lnTo>
                <a:lnTo>
                  <a:pt x="198872" y="183680"/>
                </a:lnTo>
                <a:lnTo>
                  <a:pt x="194552" y="177058"/>
                </a:lnTo>
                <a:lnTo>
                  <a:pt x="190376" y="170005"/>
                </a:lnTo>
                <a:lnTo>
                  <a:pt x="186056" y="163095"/>
                </a:lnTo>
                <a:lnTo>
                  <a:pt x="181736" y="155898"/>
                </a:lnTo>
                <a:lnTo>
                  <a:pt x="177416" y="148412"/>
                </a:lnTo>
                <a:lnTo>
                  <a:pt x="173239" y="141071"/>
                </a:lnTo>
                <a:lnTo>
                  <a:pt x="168919" y="133442"/>
                </a:lnTo>
                <a:lnTo>
                  <a:pt x="164887" y="126100"/>
                </a:lnTo>
                <a:lnTo>
                  <a:pt x="160999" y="118471"/>
                </a:lnTo>
                <a:lnTo>
                  <a:pt x="157111" y="110985"/>
                </a:lnTo>
                <a:lnTo>
                  <a:pt x="153511" y="103644"/>
                </a:lnTo>
                <a:lnTo>
                  <a:pt x="150055" y="96159"/>
                </a:lnTo>
                <a:lnTo>
                  <a:pt x="146887" y="89105"/>
                </a:lnTo>
                <a:lnTo>
                  <a:pt x="144006" y="82051"/>
                </a:lnTo>
                <a:lnTo>
                  <a:pt x="141414" y="75142"/>
                </a:lnTo>
                <a:lnTo>
                  <a:pt x="138966" y="68520"/>
                </a:lnTo>
                <a:lnTo>
                  <a:pt x="136950" y="62186"/>
                </a:lnTo>
                <a:lnTo>
                  <a:pt x="135510" y="56141"/>
                </a:lnTo>
                <a:lnTo>
                  <a:pt x="134358" y="50526"/>
                </a:lnTo>
                <a:lnTo>
                  <a:pt x="133638" y="45056"/>
                </a:lnTo>
                <a:lnTo>
                  <a:pt x="133350" y="40162"/>
                </a:lnTo>
                <a:lnTo>
                  <a:pt x="133638" y="34548"/>
                </a:lnTo>
                <a:lnTo>
                  <a:pt x="134358" y="29798"/>
                </a:lnTo>
                <a:lnTo>
                  <a:pt x="135798" y="25479"/>
                </a:lnTo>
                <a:lnTo>
                  <a:pt x="137670" y="21593"/>
                </a:lnTo>
                <a:lnTo>
                  <a:pt x="139686" y="18282"/>
                </a:lnTo>
                <a:lnTo>
                  <a:pt x="142278" y="15547"/>
                </a:lnTo>
                <a:lnTo>
                  <a:pt x="145302" y="13244"/>
                </a:lnTo>
                <a:lnTo>
                  <a:pt x="148471" y="11372"/>
                </a:lnTo>
                <a:lnTo>
                  <a:pt x="152215" y="9789"/>
                </a:lnTo>
                <a:lnTo>
                  <a:pt x="155959" y="8637"/>
                </a:lnTo>
                <a:lnTo>
                  <a:pt x="159991" y="7773"/>
                </a:lnTo>
                <a:lnTo>
                  <a:pt x="164311" y="7198"/>
                </a:lnTo>
                <a:lnTo>
                  <a:pt x="168631" y="6910"/>
                </a:lnTo>
                <a:lnTo>
                  <a:pt x="173239" y="6910"/>
                </a:lnTo>
                <a:lnTo>
                  <a:pt x="177704" y="7198"/>
                </a:lnTo>
                <a:lnTo>
                  <a:pt x="182456" y="7486"/>
                </a:lnTo>
                <a:lnTo>
                  <a:pt x="187208" y="8205"/>
                </a:lnTo>
                <a:lnTo>
                  <a:pt x="191816" y="8781"/>
                </a:lnTo>
                <a:lnTo>
                  <a:pt x="196424" y="9501"/>
                </a:lnTo>
                <a:lnTo>
                  <a:pt x="201032" y="10365"/>
                </a:lnTo>
                <a:lnTo>
                  <a:pt x="205497" y="11228"/>
                </a:lnTo>
                <a:lnTo>
                  <a:pt x="209817" y="11948"/>
                </a:lnTo>
                <a:lnTo>
                  <a:pt x="213849" y="12956"/>
                </a:lnTo>
                <a:lnTo>
                  <a:pt x="217737" y="13675"/>
                </a:lnTo>
                <a:lnTo>
                  <a:pt x="221481" y="14539"/>
                </a:lnTo>
                <a:lnTo>
                  <a:pt x="224793" y="15115"/>
                </a:lnTo>
                <a:lnTo>
                  <a:pt x="227817" y="15547"/>
                </a:lnTo>
                <a:lnTo>
                  <a:pt x="230554" y="15835"/>
                </a:lnTo>
                <a:lnTo>
                  <a:pt x="233002" y="15835"/>
                </a:lnTo>
                <a:lnTo>
                  <a:pt x="235018" y="15691"/>
                </a:lnTo>
                <a:lnTo>
                  <a:pt x="237466" y="15403"/>
                </a:lnTo>
                <a:lnTo>
                  <a:pt x="240202" y="14827"/>
                </a:lnTo>
                <a:lnTo>
                  <a:pt x="243226" y="13819"/>
                </a:lnTo>
                <a:lnTo>
                  <a:pt x="246394" y="12812"/>
                </a:lnTo>
                <a:lnTo>
                  <a:pt x="249706" y="11660"/>
                </a:lnTo>
                <a:lnTo>
                  <a:pt x="253450" y="10508"/>
                </a:lnTo>
                <a:lnTo>
                  <a:pt x="257195" y="9069"/>
                </a:lnTo>
                <a:lnTo>
                  <a:pt x="261083" y="7773"/>
                </a:lnTo>
                <a:lnTo>
                  <a:pt x="265259" y="6478"/>
                </a:lnTo>
                <a:lnTo>
                  <a:pt x="269291" y="5038"/>
                </a:lnTo>
                <a:lnTo>
                  <a:pt x="273467" y="4031"/>
                </a:lnTo>
                <a:lnTo>
                  <a:pt x="277643" y="2735"/>
                </a:lnTo>
                <a:lnTo>
                  <a:pt x="281963" y="1871"/>
                </a:lnTo>
                <a:lnTo>
                  <a:pt x="286140" y="1008"/>
                </a:lnTo>
                <a:lnTo>
                  <a:pt x="290460" y="432"/>
                </a:lnTo>
                <a:lnTo>
                  <a:pt x="294492" y="1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95" name="Freeform 279"/>
          <p:cNvSpPr>
            <a:spLocks/>
          </p:cNvSpPr>
          <p:nvPr/>
        </p:nvSpPr>
        <p:spPr bwMode="auto">
          <a:xfrm>
            <a:off x="1653051" y="3533775"/>
            <a:ext cx="457200" cy="404813"/>
          </a:xfrm>
          <a:custGeom>
            <a:avLst/>
            <a:gdLst>
              <a:gd name="T0" fmla="*/ 2695 w 3173"/>
              <a:gd name="T1" fmla="*/ 0 h 2809"/>
              <a:gd name="T2" fmla="*/ 2785 w 3173"/>
              <a:gd name="T3" fmla="*/ 2 h 2809"/>
              <a:gd name="T4" fmla="*/ 2868 w 3173"/>
              <a:gd name="T5" fmla="*/ 6 h 2809"/>
              <a:gd name="T6" fmla="*/ 2943 w 3173"/>
              <a:gd name="T7" fmla="*/ 11 h 2809"/>
              <a:gd name="T8" fmla="*/ 3010 w 3173"/>
              <a:gd name="T9" fmla="*/ 17 h 2809"/>
              <a:gd name="T10" fmla="*/ 3066 w 3173"/>
              <a:gd name="T11" fmla="*/ 24 h 2809"/>
              <a:gd name="T12" fmla="*/ 3112 w 3173"/>
              <a:gd name="T13" fmla="*/ 31 h 2809"/>
              <a:gd name="T14" fmla="*/ 3145 w 3173"/>
              <a:gd name="T15" fmla="*/ 36 h 2809"/>
              <a:gd name="T16" fmla="*/ 3166 w 3173"/>
              <a:gd name="T17" fmla="*/ 39 h 2809"/>
              <a:gd name="T18" fmla="*/ 3173 w 3173"/>
              <a:gd name="T19" fmla="*/ 40 h 2809"/>
              <a:gd name="T20" fmla="*/ 3166 w 3173"/>
              <a:gd name="T21" fmla="*/ 267 h 2809"/>
              <a:gd name="T22" fmla="*/ 3146 w 3173"/>
              <a:gd name="T23" fmla="*/ 476 h 2809"/>
              <a:gd name="T24" fmla="*/ 3115 w 3173"/>
              <a:gd name="T25" fmla="*/ 669 h 2809"/>
              <a:gd name="T26" fmla="*/ 3071 w 3173"/>
              <a:gd name="T27" fmla="*/ 847 h 2809"/>
              <a:gd name="T28" fmla="*/ 3017 w 3173"/>
              <a:gd name="T29" fmla="*/ 1008 h 2809"/>
              <a:gd name="T30" fmla="*/ 2955 w 3173"/>
              <a:gd name="T31" fmla="*/ 1156 h 2809"/>
              <a:gd name="T32" fmla="*/ 2882 w 3173"/>
              <a:gd name="T33" fmla="*/ 1290 h 2809"/>
              <a:gd name="T34" fmla="*/ 2803 w 3173"/>
              <a:gd name="T35" fmla="*/ 1410 h 2809"/>
              <a:gd name="T36" fmla="*/ 2717 w 3173"/>
              <a:gd name="T37" fmla="*/ 1518 h 2809"/>
              <a:gd name="T38" fmla="*/ 2624 w 3173"/>
              <a:gd name="T39" fmla="*/ 1615 h 2809"/>
              <a:gd name="T40" fmla="*/ 2527 w 3173"/>
              <a:gd name="T41" fmla="*/ 1700 h 2809"/>
              <a:gd name="T42" fmla="*/ 2425 w 3173"/>
              <a:gd name="T43" fmla="*/ 1775 h 2809"/>
              <a:gd name="T44" fmla="*/ 2319 w 3173"/>
              <a:gd name="T45" fmla="*/ 1839 h 2809"/>
              <a:gd name="T46" fmla="*/ 2212 w 3173"/>
              <a:gd name="T47" fmla="*/ 1895 h 2809"/>
              <a:gd name="T48" fmla="*/ 2103 w 3173"/>
              <a:gd name="T49" fmla="*/ 1941 h 2809"/>
              <a:gd name="T50" fmla="*/ 1993 w 3173"/>
              <a:gd name="T51" fmla="*/ 1980 h 2809"/>
              <a:gd name="T52" fmla="*/ 1883 w 3173"/>
              <a:gd name="T53" fmla="*/ 2011 h 2809"/>
              <a:gd name="T54" fmla="*/ 1775 w 3173"/>
              <a:gd name="T55" fmla="*/ 2037 h 2809"/>
              <a:gd name="T56" fmla="*/ 1668 w 3173"/>
              <a:gd name="T57" fmla="*/ 2055 h 2809"/>
              <a:gd name="T58" fmla="*/ 1563 w 3173"/>
              <a:gd name="T59" fmla="*/ 2069 h 2809"/>
              <a:gd name="T60" fmla="*/ 1464 w 3173"/>
              <a:gd name="T61" fmla="*/ 2077 h 2809"/>
              <a:gd name="T62" fmla="*/ 1368 w 3173"/>
              <a:gd name="T63" fmla="*/ 2082 h 2809"/>
              <a:gd name="T64" fmla="*/ 1277 w 3173"/>
              <a:gd name="T65" fmla="*/ 2083 h 2809"/>
              <a:gd name="T66" fmla="*/ 1194 w 3173"/>
              <a:gd name="T67" fmla="*/ 2081 h 2809"/>
              <a:gd name="T68" fmla="*/ 1116 w 3173"/>
              <a:gd name="T69" fmla="*/ 2078 h 2809"/>
              <a:gd name="T70" fmla="*/ 1048 w 3173"/>
              <a:gd name="T71" fmla="*/ 2073 h 2809"/>
              <a:gd name="T72" fmla="*/ 989 w 3173"/>
              <a:gd name="T73" fmla="*/ 2067 h 2809"/>
              <a:gd name="T74" fmla="*/ 938 w 3173"/>
              <a:gd name="T75" fmla="*/ 2060 h 2809"/>
              <a:gd name="T76" fmla="*/ 104 w 3173"/>
              <a:gd name="T77" fmla="*/ 2809 h 2809"/>
              <a:gd name="T78" fmla="*/ 843 w 3173"/>
              <a:gd name="T79" fmla="*/ 1913 h 2809"/>
              <a:gd name="T80" fmla="*/ 834 w 3173"/>
              <a:gd name="T81" fmla="*/ 1701 h 2809"/>
              <a:gd name="T82" fmla="*/ 841 w 3173"/>
              <a:gd name="T83" fmla="*/ 1504 h 2809"/>
              <a:gd name="T84" fmla="*/ 861 w 3173"/>
              <a:gd name="T85" fmla="*/ 1323 h 2809"/>
              <a:gd name="T86" fmla="*/ 894 w 3173"/>
              <a:gd name="T87" fmla="*/ 1156 h 2809"/>
              <a:gd name="T88" fmla="*/ 938 w 3173"/>
              <a:gd name="T89" fmla="*/ 1004 h 2809"/>
              <a:gd name="T90" fmla="*/ 995 w 3173"/>
              <a:gd name="T91" fmla="*/ 865 h 2809"/>
              <a:gd name="T92" fmla="*/ 1060 w 3173"/>
              <a:gd name="T93" fmla="*/ 740 h 2809"/>
              <a:gd name="T94" fmla="*/ 1135 w 3173"/>
              <a:gd name="T95" fmla="*/ 626 h 2809"/>
              <a:gd name="T96" fmla="*/ 1218 w 3173"/>
              <a:gd name="T97" fmla="*/ 525 h 2809"/>
              <a:gd name="T98" fmla="*/ 1308 w 3173"/>
              <a:gd name="T99" fmla="*/ 435 h 2809"/>
              <a:gd name="T100" fmla="*/ 1404 w 3173"/>
              <a:gd name="T101" fmla="*/ 355 h 2809"/>
              <a:gd name="T102" fmla="*/ 1505 w 3173"/>
              <a:gd name="T103" fmla="*/ 285 h 2809"/>
              <a:gd name="T104" fmla="*/ 1611 w 3173"/>
              <a:gd name="T105" fmla="*/ 224 h 2809"/>
              <a:gd name="T106" fmla="*/ 1719 w 3173"/>
              <a:gd name="T107" fmla="*/ 173 h 2809"/>
              <a:gd name="T108" fmla="*/ 1831 w 3173"/>
              <a:gd name="T109" fmla="*/ 130 h 2809"/>
              <a:gd name="T110" fmla="*/ 1944 w 3173"/>
              <a:gd name="T111" fmla="*/ 93 h 2809"/>
              <a:gd name="T112" fmla="*/ 2058 w 3173"/>
              <a:gd name="T113" fmla="*/ 64 h 2809"/>
              <a:gd name="T114" fmla="*/ 2170 w 3173"/>
              <a:gd name="T115" fmla="*/ 41 h 2809"/>
              <a:gd name="T116" fmla="*/ 2282 w 3173"/>
              <a:gd name="T117" fmla="*/ 23 h 2809"/>
              <a:gd name="T118" fmla="*/ 2391 w 3173"/>
              <a:gd name="T119" fmla="*/ 12 h 2809"/>
              <a:gd name="T120" fmla="*/ 2497 w 3173"/>
              <a:gd name="T121" fmla="*/ 4 h 2809"/>
              <a:gd name="T122" fmla="*/ 2598 w 3173"/>
              <a:gd name="T123" fmla="*/ 0 h 2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73" h="2809">
                <a:moveTo>
                  <a:pt x="2648" y="0"/>
                </a:moveTo>
                <a:lnTo>
                  <a:pt x="2695" y="0"/>
                </a:lnTo>
                <a:lnTo>
                  <a:pt x="2741" y="1"/>
                </a:lnTo>
                <a:lnTo>
                  <a:pt x="2785" y="2"/>
                </a:lnTo>
                <a:lnTo>
                  <a:pt x="2828" y="4"/>
                </a:lnTo>
                <a:lnTo>
                  <a:pt x="2868" y="6"/>
                </a:lnTo>
                <a:lnTo>
                  <a:pt x="2907" y="8"/>
                </a:lnTo>
                <a:lnTo>
                  <a:pt x="2943" y="11"/>
                </a:lnTo>
                <a:lnTo>
                  <a:pt x="2978" y="14"/>
                </a:lnTo>
                <a:lnTo>
                  <a:pt x="3010" y="17"/>
                </a:lnTo>
                <a:lnTo>
                  <a:pt x="3039" y="21"/>
                </a:lnTo>
                <a:lnTo>
                  <a:pt x="3066" y="24"/>
                </a:lnTo>
                <a:lnTo>
                  <a:pt x="3090" y="28"/>
                </a:lnTo>
                <a:lnTo>
                  <a:pt x="3112" y="31"/>
                </a:lnTo>
                <a:lnTo>
                  <a:pt x="3130" y="33"/>
                </a:lnTo>
                <a:lnTo>
                  <a:pt x="3145" y="36"/>
                </a:lnTo>
                <a:lnTo>
                  <a:pt x="3157" y="38"/>
                </a:lnTo>
                <a:lnTo>
                  <a:pt x="3166" y="39"/>
                </a:lnTo>
                <a:lnTo>
                  <a:pt x="3171" y="40"/>
                </a:lnTo>
                <a:lnTo>
                  <a:pt x="3173" y="40"/>
                </a:lnTo>
                <a:lnTo>
                  <a:pt x="3171" y="155"/>
                </a:lnTo>
                <a:lnTo>
                  <a:pt x="3166" y="267"/>
                </a:lnTo>
                <a:lnTo>
                  <a:pt x="3158" y="374"/>
                </a:lnTo>
                <a:lnTo>
                  <a:pt x="3146" y="476"/>
                </a:lnTo>
                <a:lnTo>
                  <a:pt x="3132" y="575"/>
                </a:lnTo>
                <a:lnTo>
                  <a:pt x="3115" y="669"/>
                </a:lnTo>
                <a:lnTo>
                  <a:pt x="3094" y="759"/>
                </a:lnTo>
                <a:lnTo>
                  <a:pt x="3071" y="847"/>
                </a:lnTo>
                <a:lnTo>
                  <a:pt x="3045" y="929"/>
                </a:lnTo>
                <a:lnTo>
                  <a:pt x="3017" y="1008"/>
                </a:lnTo>
                <a:lnTo>
                  <a:pt x="2987" y="1084"/>
                </a:lnTo>
                <a:lnTo>
                  <a:pt x="2955" y="1156"/>
                </a:lnTo>
                <a:lnTo>
                  <a:pt x="2919" y="1225"/>
                </a:lnTo>
                <a:lnTo>
                  <a:pt x="2882" y="1290"/>
                </a:lnTo>
                <a:lnTo>
                  <a:pt x="2844" y="1352"/>
                </a:lnTo>
                <a:lnTo>
                  <a:pt x="2803" y="1410"/>
                </a:lnTo>
                <a:lnTo>
                  <a:pt x="2760" y="1466"/>
                </a:lnTo>
                <a:lnTo>
                  <a:pt x="2717" y="1518"/>
                </a:lnTo>
                <a:lnTo>
                  <a:pt x="2671" y="1568"/>
                </a:lnTo>
                <a:lnTo>
                  <a:pt x="2624" y="1615"/>
                </a:lnTo>
                <a:lnTo>
                  <a:pt x="2576" y="1659"/>
                </a:lnTo>
                <a:lnTo>
                  <a:pt x="2527" y="1700"/>
                </a:lnTo>
                <a:lnTo>
                  <a:pt x="2476" y="1739"/>
                </a:lnTo>
                <a:lnTo>
                  <a:pt x="2425" y="1775"/>
                </a:lnTo>
                <a:lnTo>
                  <a:pt x="2373" y="1808"/>
                </a:lnTo>
                <a:lnTo>
                  <a:pt x="2319" y="1839"/>
                </a:lnTo>
                <a:lnTo>
                  <a:pt x="2266" y="1868"/>
                </a:lnTo>
                <a:lnTo>
                  <a:pt x="2212" y="1895"/>
                </a:lnTo>
                <a:lnTo>
                  <a:pt x="2157" y="1919"/>
                </a:lnTo>
                <a:lnTo>
                  <a:pt x="2103" y="1941"/>
                </a:lnTo>
                <a:lnTo>
                  <a:pt x="2048" y="1961"/>
                </a:lnTo>
                <a:lnTo>
                  <a:pt x="1993" y="1980"/>
                </a:lnTo>
                <a:lnTo>
                  <a:pt x="1938" y="1997"/>
                </a:lnTo>
                <a:lnTo>
                  <a:pt x="1883" y="2011"/>
                </a:lnTo>
                <a:lnTo>
                  <a:pt x="1829" y="2024"/>
                </a:lnTo>
                <a:lnTo>
                  <a:pt x="1775" y="2037"/>
                </a:lnTo>
                <a:lnTo>
                  <a:pt x="1720" y="2046"/>
                </a:lnTo>
                <a:lnTo>
                  <a:pt x="1668" y="2055"/>
                </a:lnTo>
                <a:lnTo>
                  <a:pt x="1616" y="2062"/>
                </a:lnTo>
                <a:lnTo>
                  <a:pt x="1563" y="2069"/>
                </a:lnTo>
                <a:lnTo>
                  <a:pt x="1513" y="2074"/>
                </a:lnTo>
                <a:lnTo>
                  <a:pt x="1464" y="2077"/>
                </a:lnTo>
                <a:lnTo>
                  <a:pt x="1415" y="2080"/>
                </a:lnTo>
                <a:lnTo>
                  <a:pt x="1368" y="2082"/>
                </a:lnTo>
                <a:lnTo>
                  <a:pt x="1322" y="2083"/>
                </a:lnTo>
                <a:lnTo>
                  <a:pt x="1277" y="2083"/>
                </a:lnTo>
                <a:lnTo>
                  <a:pt x="1234" y="2082"/>
                </a:lnTo>
                <a:lnTo>
                  <a:pt x="1194" y="2081"/>
                </a:lnTo>
                <a:lnTo>
                  <a:pt x="1155" y="2080"/>
                </a:lnTo>
                <a:lnTo>
                  <a:pt x="1116" y="2078"/>
                </a:lnTo>
                <a:lnTo>
                  <a:pt x="1081" y="2075"/>
                </a:lnTo>
                <a:lnTo>
                  <a:pt x="1048" y="2073"/>
                </a:lnTo>
                <a:lnTo>
                  <a:pt x="1017" y="2070"/>
                </a:lnTo>
                <a:lnTo>
                  <a:pt x="989" y="2067"/>
                </a:lnTo>
                <a:lnTo>
                  <a:pt x="962" y="2063"/>
                </a:lnTo>
                <a:lnTo>
                  <a:pt x="938" y="2060"/>
                </a:lnTo>
                <a:lnTo>
                  <a:pt x="918" y="2057"/>
                </a:lnTo>
                <a:lnTo>
                  <a:pt x="104" y="2809"/>
                </a:lnTo>
                <a:lnTo>
                  <a:pt x="0" y="2691"/>
                </a:lnTo>
                <a:lnTo>
                  <a:pt x="843" y="1913"/>
                </a:lnTo>
                <a:lnTo>
                  <a:pt x="837" y="1805"/>
                </a:lnTo>
                <a:lnTo>
                  <a:pt x="834" y="1701"/>
                </a:lnTo>
                <a:lnTo>
                  <a:pt x="836" y="1600"/>
                </a:lnTo>
                <a:lnTo>
                  <a:pt x="841" y="1504"/>
                </a:lnTo>
                <a:lnTo>
                  <a:pt x="849" y="1411"/>
                </a:lnTo>
                <a:lnTo>
                  <a:pt x="861" y="1323"/>
                </a:lnTo>
                <a:lnTo>
                  <a:pt x="876" y="1237"/>
                </a:lnTo>
                <a:lnTo>
                  <a:pt x="894" y="1156"/>
                </a:lnTo>
                <a:lnTo>
                  <a:pt x="915" y="1078"/>
                </a:lnTo>
                <a:lnTo>
                  <a:pt x="938" y="1004"/>
                </a:lnTo>
                <a:lnTo>
                  <a:pt x="965" y="933"/>
                </a:lnTo>
                <a:lnTo>
                  <a:pt x="995" y="865"/>
                </a:lnTo>
                <a:lnTo>
                  <a:pt x="1026" y="801"/>
                </a:lnTo>
                <a:lnTo>
                  <a:pt x="1060" y="740"/>
                </a:lnTo>
                <a:lnTo>
                  <a:pt x="1096" y="682"/>
                </a:lnTo>
                <a:lnTo>
                  <a:pt x="1135" y="626"/>
                </a:lnTo>
                <a:lnTo>
                  <a:pt x="1176" y="575"/>
                </a:lnTo>
                <a:lnTo>
                  <a:pt x="1218" y="525"/>
                </a:lnTo>
                <a:lnTo>
                  <a:pt x="1261" y="479"/>
                </a:lnTo>
                <a:lnTo>
                  <a:pt x="1308" y="435"/>
                </a:lnTo>
                <a:lnTo>
                  <a:pt x="1355" y="393"/>
                </a:lnTo>
                <a:lnTo>
                  <a:pt x="1404" y="355"/>
                </a:lnTo>
                <a:lnTo>
                  <a:pt x="1454" y="319"/>
                </a:lnTo>
                <a:lnTo>
                  <a:pt x="1505" y="285"/>
                </a:lnTo>
                <a:lnTo>
                  <a:pt x="1557" y="253"/>
                </a:lnTo>
                <a:lnTo>
                  <a:pt x="1611" y="224"/>
                </a:lnTo>
                <a:lnTo>
                  <a:pt x="1665" y="198"/>
                </a:lnTo>
                <a:lnTo>
                  <a:pt x="1719" y="173"/>
                </a:lnTo>
                <a:lnTo>
                  <a:pt x="1776" y="150"/>
                </a:lnTo>
                <a:lnTo>
                  <a:pt x="1831" y="130"/>
                </a:lnTo>
                <a:lnTo>
                  <a:pt x="1888" y="110"/>
                </a:lnTo>
                <a:lnTo>
                  <a:pt x="1944" y="93"/>
                </a:lnTo>
                <a:lnTo>
                  <a:pt x="2000" y="78"/>
                </a:lnTo>
                <a:lnTo>
                  <a:pt x="2058" y="64"/>
                </a:lnTo>
                <a:lnTo>
                  <a:pt x="2114" y="51"/>
                </a:lnTo>
                <a:lnTo>
                  <a:pt x="2170" y="41"/>
                </a:lnTo>
                <a:lnTo>
                  <a:pt x="2227" y="32"/>
                </a:lnTo>
                <a:lnTo>
                  <a:pt x="2282" y="23"/>
                </a:lnTo>
                <a:lnTo>
                  <a:pt x="2336" y="17"/>
                </a:lnTo>
                <a:lnTo>
                  <a:pt x="2391" y="12"/>
                </a:lnTo>
                <a:lnTo>
                  <a:pt x="2444" y="7"/>
                </a:lnTo>
                <a:lnTo>
                  <a:pt x="2497" y="4"/>
                </a:lnTo>
                <a:lnTo>
                  <a:pt x="2548" y="2"/>
                </a:lnTo>
                <a:lnTo>
                  <a:pt x="2598" y="0"/>
                </a:lnTo>
                <a:lnTo>
                  <a:pt x="264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9" name="Freeform 284"/>
          <p:cNvSpPr>
            <a:spLocks/>
          </p:cNvSpPr>
          <p:nvPr/>
        </p:nvSpPr>
        <p:spPr bwMode="auto">
          <a:xfrm>
            <a:off x="2623470" y="3482975"/>
            <a:ext cx="387350" cy="498475"/>
          </a:xfrm>
          <a:custGeom>
            <a:avLst/>
            <a:gdLst>
              <a:gd name="T0" fmla="*/ 1109 w 2444"/>
              <a:gd name="T1" fmla="*/ 28 h 3142"/>
              <a:gd name="T2" fmla="*/ 1257 w 2444"/>
              <a:gd name="T3" fmla="*/ 164 h 3142"/>
              <a:gd name="T4" fmla="*/ 1488 w 2444"/>
              <a:gd name="T5" fmla="*/ 393 h 3142"/>
              <a:gd name="T6" fmla="*/ 1760 w 2444"/>
              <a:gd name="T7" fmla="*/ 694 h 3142"/>
              <a:gd name="T8" fmla="*/ 2032 w 2444"/>
              <a:gd name="T9" fmla="*/ 1044 h 3142"/>
              <a:gd name="T10" fmla="*/ 2263 w 2444"/>
              <a:gd name="T11" fmla="*/ 1420 h 3142"/>
              <a:gd name="T12" fmla="*/ 2411 w 2444"/>
              <a:gd name="T13" fmla="*/ 1800 h 3142"/>
              <a:gd name="T14" fmla="*/ 2438 w 2444"/>
              <a:gd name="T15" fmla="*/ 2209 h 3142"/>
              <a:gd name="T16" fmla="*/ 2334 w 2444"/>
              <a:gd name="T17" fmla="*/ 2573 h 3142"/>
              <a:gd name="T18" fmla="*/ 2127 w 2444"/>
              <a:gd name="T19" fmla="*/ 2832 h 3142"/>
              <a:gd name="T20" fmla="*/ 1856 w 2444"/>
              <a:gd name="T21" fmla="*/ 3003 h 3142"/>
              <a:gd name="T22" fmla="*/ 1557 w 2444"/>
              <a:gd name="T23" fmla="*/ 3100 h 3142"/>
              <a:gd name="T24" fmla="*/ 1401 w 2444"/>
              <a:gd name="T25" fmla="*/ 3040 h 3142"/>
              <a:gd name="T26" fmla="*/ 1386 w 2444"/>
              <a:gd name="T27" fmla="*/ 2849 h 3142"/>
              <a:gd name="T28" fmla="*/ 1379 w 2444"/>
              <a:gd name="T29" fmla="*/ 2753 h 3142"/>
              <a:gd name="T30" fmla="*/ 1601 w 2444"/>
              <a:gd name="T31" fmla="*/ 2647 h 3142"/>
              <a:gd name="T32" fmla="*/ 1828 w 2444"/>
              <a:gd name="T33" fmla="*/ 2414 h 3142"/>
              <a:gd name="T34" fmla="*/ 1543 w 2444"/>
              <a:gd name="T35" fmla="*/ 2580 h 3142"/>
              <a:gd name="T36" fmla="*/ 1358 w 2444"/>
              <a:gd name="T37" fmla="*/ 2609 h 3142"/>
              <a:gd name="T38" fmla="*/ 1341 w 2444"/>
              <a:gd name="T39" fmla="*/ 2480 h 3142"/>
              <a:gd name="T40" fmla="*/ 1313 w 2444"/>
              <a:gd name="T41" fmla="*/ 2252 h 3142"/>
              <a:gd name="T42" fmla="*/ 1403 w 2444"/>
              <a:gd name="T43" fmla="*/ 2097 h 3142"/>
              <a:gd name="T44" fmla="*/ 1642 w 2444"/>
              <a:gd name="T45" fmla="*/ 1930 h 3142"/>
              <a:gd name="T46" fmla="*/ 1616 w 2444"/>
              <a:gd name="T47" fmla="*/ 1896 h 3142"/>
              <a:gd name="T48" fmla="*/ 1320 w 2444"/>
              <a:gd name="T49" fmla="*/ 1994 h 3142"/>
              <a:gd name="T50" fmla="*/ 1298 w 2444"/>
              <a:gd name="T51" fmla="*/ 1613 h 3142"/>
              <a:gd name="T52" fmla="*/ 1493 w 2444"/>
              <a:gd name="T53" fmla="*/ 1438 h 3142"/>
              <a:gd name="T54" fmla="*/ 1327 w 2444"/>
              <a:gd name="T55" fmla="*/ 1492 h 3142"/>
              <a:gd name="T56" fmla="*/ 1213 w 2444"/>
              <a:gd name="T57" fmla="*/ 1400 h 3142"/>
              <a:gd name="T58" fmla="*/ 1182 w 2444"/>
              <a:gd name="T59" fmla="*/ 1171 h 3142"/>
              <a:gd name="T60" fmla="*/ 1163 w 2444"/>
              <a:gd name="T61" fmla="*/ 1082 h 3142"/>
              <a:gd name="T62" fmla="*/ 1162 w 2444"/>
              <a:gd name="T63" fmla="*/ 1173 h 3142"/>
              <a:gd name="T64" fmla="*/ 1182 w 2444"/>
              <a:gd name="T65" fmla="*/ 1502 h 3142"/>
              <a:gd name="T66" fmla="*/ 974 w 2444"/>
              <a:gd name="T67" fmla="*/ 1448 h 3142"/>
              <a:gd name="T68" fmla="*/ 1015 w 2444"/>
              <a:gd name="T69" fmla="*/ 1542 h 3142"/>
              <a:gd name="T70" fmla="*/ 1188 w 2444"/>
              <a:gd name="T71" fmla="*/ 1612 h 3142"/>
              <a:gd name="T72" fmla="*/ 1110 w 2444"/>
              <a:gd name="T73" fmla="*/ 2064 h 3142"/>
              <a:gd name="T74" fmla="*/ 804 w 2444"/>
              <a:gd name="T75" fmla="*/ 1918 h 3142"/>
              <a:gd name="T76" fmla="*/ 952 w 2444"/>
              <a:gd name="T77" fmla="*/ 2088 h 3142"/>
              <a:gd name="T78" fmla="*/ 1204 w 2444"/>
              <a:gd name="T79" fmla="*/ 2218 h 3142"/>
              <a:gd name="T80" fmla="*/ 1200 w 2444"/>
              <a:gd name="T81" fmla="*/ 2461 h 3142"/>
              <a:gd name="T82" fmla="*/ 1195 w 2444"/>
              <a:gd name="T83" fmla="*/ 2643 h 3142"/>
              <a:gd name="T84" fmla="*/ 1102 w 2444"/>
              <a:gd name="T85" fmla="*/ 2663 h 3142"/>
              <a:gd name="T86" fmla="*/ 853 w 2444"/>
              <a:gd name="T87" fmla="*/ 2572 h 3142"/>
              <a:gd name="T88" fmla="*/ 826 w 2444"/>
              <a:gd name="T89" fmla="*/ 2605 h 3142"/>
              <a:gd name="T90" fmla="*/ 1069 w 2444"/>
              <a:gd name="T91" fmla="*/ 2773 h 3142"/>
              <a:gd name="T92" fmla="*/ 1184 w 2444"/>
              <a:gd name="T93" fmla="*/ 2843 h 3142"/>
              <a:gd name="T94" fmla="*/ 1178 w 2444"/>
              <a:gd name="T95" fmla="*/ 3016 h 3142"/>
              <a:gd name="T96" fmla="*/ 1073 w 2444"/>
              <a:gd name="T97" fmla="*/ 3139 h 3142"/>
              <a:gd name="T98" fmla="*/ 767 w 2444"/>
              <a:gd name="T99" fmla="*/ 3094 h 3142"/>
              <a:gd name="T100" fmla="*/ 472 w 2444"/>
              <a:gd name="T101" fmla="*/ 2975 h 3142"/>
              <a:gd name="T102" fmla="*/ 223 w 2444"/>
              <a:gd name="T103" fmla="*/ 2765 h 3142"/>
              <a:gd name="T104" fmla="*/ 54 w 2444"/>
              <a:gd name="T105" fmla="*/ 2442 h 3142"/>
              <a:gd name="T106" fmla="*/ 0 w 2444"/>
              <a:gd name="T107" fmla="*/ 2091 h 3142"/>
              <a:gd name="T108" fmla="*/ 59 w 2444"/>
              <a:gd name="T109" fmla="*/ 1706 h 3142"/>
              <a:gd name="T110" fmla="*/ 211 w 2444"/>
              <a:gd name="T111" fmla="*/ 1300 h 3142"/>
              <a:gd name="T112" fmla="*/ 422 w 2444"/>
              <a:gd name="T113" fmla="*/ 907 h 3142"/>
              <a:gd name="T114" fmla="*/ 652 w 2444"/>
              <a:gd name="T115" fmla="*/ 551 h 3142"/>
              <a:gd name="T116" fmla="*/ 863 w 2444"/>
              <a:gd name="T117" fmla="*/ 264 h 3142"/>
              <a:gd name="T118" fmla="*/ 1017 w 2444"/>
              <a:gd name="T119" fmla="*/ 71 h 3142"/>
              <a:gd name="T120" fmla="*/ 1078 w 2444"/>
              <a:gd name="T121" fmla="*/ 0 h 3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444" h="3142">
                <a:moveTo>
                  <a:pt x="1078" y="0"/>
                </a:moveTo>
                <a:lnTo>
                  <a:pt x="1078" y="0"/>
                </a:lnTo>
                <a:lnTo>
                  <a:pt x="1080" y="2"/>
                </a:lnTo>
                <a:lnTo>
                  <a:pt x="1086" y="7"/>
                </a:lnTo>
                <a:lnTo>
                  <a:pt x="1096" y="16"/>
                </a:lnTo>
                <a:lnTo>
                  <a:pt x="1109" y="28"/>
                </a:lnTo>
                <a:lnTo>
                  <a:pt x="1126" y="43"/>
                </a:lnTo>
                <a:lnTo>
                  <a:pt x="1146" y="61"/>
                </a:lnTo>
                <a:lnTo>
                  <a:pt x="1170" y="83"/>
                </a:lnTo>
                <a:lnTo>
                  <a:pt x="1196" y="107"/>
                </a:lnTo>
                <a:lnTo>
                  <a:pt x="1225" y="134"/>
                </a:lnTo>
                <a:lnTo>
                  <a:pt x="1257" y="164"/>
                </a:lnTo>
                <a:lnTo>
                  <a:pt x="1291" y="196"/>
                </a:lnTo>
                <a:lnTo>
                  <a:pt x="1326" y="231"/>
                </a:lnTo>
                <a:lnTo>
                  <a:pt x="1365" y="269"/>
                </a:lnTo>
                <a:lnTo>
                  <a:pt x="1404" y="308"/>
                </a:lnTo>
                <a:lnTo>
                  <a:pt x="1445" y="350"/>
                </a:lnTo>
                <a:lnTo>
                  <a:pt x="1488" y="393"/>
                </a:lnTo>
                <a:lnTo>
                  <a:pt x="1531" y="439"/>
                </a:lnTo>
                <a:lnTo>
                  <a:pt x="1576" y="488"/>
                </a:lnTo>
                <a:lnTo>
                  <a:pt x="1621" y="536"/>
                </a:lnTo>
                <a:lnTo>
                  <a:pt x="1667" y="588"/>
                </a:lnTo>
                <a:lnTo>
                  <a:pt x="1713" y="640"/>
                </a:lnTo>
                <a:lnTo>
                  <a:pt x="1760" y="694"/>
                </a:lnTo>
                <a:lnTo>
                  <a:pt x="1806" y="750"/>
                </a:lnTo>
                <a:lnTo>
                  <a:pt x="1853" y="806"/>
                </a:lnTo>
                <a:lnTo>
                  <a:pt x="1899" y="864"/>
                </a:lnTo>
                <a:lnTo>
                  <a:pt x="1943" y="924"/>
                </a:lnTo>
                <a:lnTo>
                  <a:pt x="1989" y="983"/>
                </a:lnTo>
                <a:lnTo>
                  <a:pt x="2032" y="1044"/>
                </a:lnTo>
                <a:lnTo>
                  <a:pt x="2075" y="1105"/>
                </a:lnTo>
                <a:lnTo>
                  <a:pt x="2116" y="1168"/>
                </a:lnTo>
                <a:lnTo>
                  <a:pt x="2156" y="1230"/>
                </a:lnTo>
                <a:lnTo>
                  <a:pt x="2193" y="1293"/>
                </a:lnTo>
                <a:lnTo>
                  <a:pt x="2229" y="1356"/>
                </a:lnTo>
                <a:lnTo>
                  <a:pt x="2263" y="1420"/>
                </a:lnTo>
                <a:lnTo>
                  <a:pt x="2295" y="1483"/>
                </a:lnTo>
                <a:lnTo>
                  <a:pt x="2323" y="1547"/>
                </a:lnTo>
                <a:lnTo>
                  <a:pt x="2349" y="1610"/>
                </a:lnTo>
                <a:lnTo>
                  <a:pt x="2374" y="1674"/>
                </a:lnTo>
                <a:lnTo>
                  <a:pt x="2394" y="1738"/>
                </a:lnTo>
                <a:lnTo>
                  <a:pt x="2411" y="1800"/>
                </a:lnTo>
                <a:lnTo>
                  <a:pt x="2424" y="1862"/>
                </a:lnTo>
                <a:lnTo>
                  <a:pt x="2434" y="1924"/>
                </a:lnTo>
                <a:lnTo>
                  <a:pt x="2440" y="1984"/>
                </a:lnTo>
                <a:lnTo>
                  <a:pt x="2444" y="2063"/>
                </a:lnTo>
                <a:lnTo>
                  <a:pt x="2443" y="2138"/>
                </a:lnTo>
                <a:lnTo>
                  <a:pt x="2438" y="2209"/>
                </a:lnTo>
                <a:lnTo>
                  <a:pt x="2430" y="2278"/>
                </a:lnTo>
                <a:lnTo>
                  <a:pt x="2417" y="2343"/>
                </a:lnTo>
                <a:lnTo>
                  <a:pt x="2401" y="2406"/>
                </a:lnTo>
                <a:lnTo>
                  <a:pt x="2382" y="2464"/>
                </a:lnTo>
                <a:lnTo>
                  <a:pt x="2360" y="2520"/>
                </a:lnTo>
                <a:lnTo>
                  <a:pt x="2334" y="2573"/>
                </a:lnTo>
                <a:lnTo>
                  <a:pt x="2306" y="2623"/>
                </a:lnTo>
                <a:lnTo>
                  <a:pt x="2275" y="2670"/>
                </a:lnTo>
                <a:lnTo>
                  <a:pt x="2241" y="2714"/>
                </a:lnTo>
                <a:lnTo>
                  <a:pt x="2205" y="2756"/>
                </a:lnTo>
                <a:lnTo>
                  <a:pt x="2167" y="2795"/>
                </a:lnTo>
                <a:lnTo>
                  <a:pt x="2127" y="2832"/>
                </a:lnTo>
                <a:lnTo>
                  <a:pt x="2085" y="2866"/>
                </a:lnTo>
                <a:lnTo>
                  <a:pt x="2041" y="2898"/>
                </a:lnTo>
                <a:lnTo>
                  <a:pt x="1997" y="2928"/>
                </a:lnTo>
                <a:lnTo>
                  <a:pt x="1950" y="2955"/>
                </a:lnTo>
                <a:lnTo>
                  <a:pt x="1903" y="2979"/>
                </a:lnTo>
                <a:lnTo>
                  <a:pt x="1856" y="3003"/>
                </a:lnTo>
                <a:lnTo>
                  <a:pt x="1806" y="3024"/>
                </a:lnTo>
                <a:lnTo>
                  <a:pt x="1757" y="3043"/>
                </a:lnTo>
                <a:lnTo>
                  <a:pt x="1707" y="3059"/>
                </a:lnTo>
                <a:lnTo>
                  <a:pt x="1658" y="3075"/>
                </a:lnTo>
                <a:lnTo>
                  <a:pt x="1607" y="3089"/>
                </a:lnTo>
                <a:lnTo>
                  <a:pt x="1557" y="3100"/>
                </a:lnTo>
                <a:lnTo>
                  <a:pt x="1507" y="3110"/>
                </a:lnTo>
                <a:lnTo>
                  <a:pt x="1459" y="3119"/>
                </a:lnTo>
                <a:lnTo>
                  <a:pt x="1409" y="3126"/>
                </a:lnTo>
                <a:lnTo>
                  <a:pt x="1407" y="3100"/>
                </a:lnTo>
                <a:lnTo>
                  <a:pt x="1404" y="3071"/>
                </a:lnTo>
                <a:lnTo>
                  <a:pt x="1401" y="3040"/>
                </a:lnTo>
                <a:lnTo>
                  <a:pt x="1399" y="3008"/>
                </a:lnTo>
                <a:lnTo>
                  <a:pt x="1396" y="2974"/>
                </a:lnTo>
                <a:lnTo>
                  <a:pt x="1393" y="2942"/>
                </a:lnTo>
                <a:lnTo>
                  <a:pt x="1391" y="2910"/>
                </a:lnTo>
                <a:lnTo>
                  <a:pt x="1388" y="2878"/>
                </a:lnTo>
                <a:lnTo>
                  <a:pt x="1386" y="2849"/>
                </a:lnTo>
                <a:lnTo>
                  <a:pt x="1384" y="2823"/>
                </a:lnTo>
                <a:lnTo>
                  <a:pt x="1383" y="2799"/>
                </a:lnTo>
                <a:lnTo>
                  <a:pt x="1381" y="2780"/>
                </a:lnTo>
                <a:lnTo>
                  <a:pt x="1380" y="2765"/>
                </a:lnTo>
                <a:lnTo>
                  <a:pt x="1380" y="2756"/>
                </a:lnTo>
                <a:lnTo>
                  <a:pt x="1379" y="2753"/>
                </a:lnTo>
                <a:lnTo>
                  <a:pt x="1417" y="2741"/>
                </a:lnTo>
                <a:lnTo>
                  <a:pt x="1452" y="2727"/>
                </a:lnTo>
                <a:lnTo>
                  <a:pt x="1485" y="2712"/>
                </a:lnTo>
                <a:lnTo>
                  <a:pt x="1518" y="2696"/>
                </a:lnTo>
                <a:lnTo>
                  <a:pt x="1561" y="2673"/>
                </a:lnTo>
                <a:lnTo>
                  <a:pt x="1601" y="2647"/>
                </a:lnTo>
                <a:lnTo>
                  <a:pt x="1640" y="2620"/>
                </a:lnTo>
                <a:lnTo>
                  <a:pt x="1685" y="2584"/>
                </a:lnTo>
                <a:lnTo>
                  <a:pt x="1725" y="2545"/>
                </a:lnTo>
                <a:lnTo>
                  <a:pt x="1764" y="2504"/>
                </a:lnTo>
                <a:lnTo>
                  <a:pt x="1798" y="2459"/>
                </a:lnTo>
                <a:lnTo>
                  <a:pt x="1828" y="2414"/>
                </a:lnTo>
                <a:lnTo>
                  <a:pt x="1788" y="2450"/>
                </a:lnTo>
                <a:lnTo>
                  <a:pt x="1744" y="2482"/>
                </a:lnTo>
                <a:lnTo>
                  <a:pt x="1700" y="2512"/>
                </a:lnTo>
                <a:lnTo>
                  <a:pt x="1654" y="2537"/>
                </a:lnTo>
                <a:lnTo>
                  <a:pt x="1605" y="2558"/>
                </a:lnTo>
                <a:lnTo>
                  <a:pt x="1543" y="2580"/>
                </a:lnTo>
                <a:lnTo>
                  <a:pt x="1481" y="2597"/>
                </a:lnTo>
                <a:lnTo>
                  <a:pt x="1449" y="2603"/>
                </a:lnTo>
                <a:lnTo>
                  <a:pt x="1418" y="2608"/>
                </a:lnTo>
                <a:lnTo>
                  <a:pt x="1387" y="2611"/>
                </a:lnTo>
                <a:lnTo>
                  <a:pt x="1359" y="2612"/>
                </a:lnTo>
                <a:lnTo>
                  <a:pt x="1358" y="2609"/>
                </a:lnTo>
                <a:lnTo>
                  <a:pt x="1357" y="2599"/>
                </a:lnTo>
                <a:lnTo>
                  <a:pt x="1355" y="2585"/>
                </a:lnTo>
                <a:lnTo>
                  <a:pt x="1353" y="2564"/>
                </a:lnTo>
                <a:lnTo>
                  <a:pt x="1349" y="2540"/>
                </a:lnTo>
                <a:lnTo>
                  <a:pt x="1345" y="2512"/>
                </a:lnTo>
                <a:lnTo>
                  <a:pt x="1341" y="2480"/>
                </a:lnTo>
                <a:lnTo>
                  <a:pt x="1337" y="2446"/>
                </a:lnTo>
                <a:lnTo>
                  <a:pt x="1332" y="2410"/>
                </a:lnTo>
                <a:lnTo>
                  <a:pt x="1328" y="2371"/>
                </a:lnTo>
                <a:lnTo>
                  <a:pt x="1323" y="2332"/>
                </a:lnTo>
                <a:lnTo>
                  <a:pt x="1318" y="2291"/>
                </a:lnTo>
                <a:lnTo>
                  <a:pt x="1313" y="2252"/>
                </a:lnTo>
                <a:lnTo>
                  <a:pt x="1309" y="2211"/>
                </a:lnTo>
                <a:lnTo>
                  <a:pt x="1304" y="2173"/>
                </a:lnTo>
                <a:lnTo>
                  <a:pt x="1300" y="2136"/>
                </a:lnTo>
                <a:lnTo>
                  <a:pt x="1336" y="2124"/>
                </a:lnTo>
                <a:lnTo>
                  <a:pt x="1371" y="2111"/>
                </a:lnTo>
                <a:lnTo>
                  <a:pt x="1403" y="2097"/>
                </a:lnTo>
                <a:lnTo>
                  <a:pt x="1434" y="2082"/>
                </a:lnTo>
                <a:lnTo>
                  <a:pt x="1477" y="2057"/>
                </a:lnTo>
                <a:lnTo>
                  <a:pt x="1517" y="2032"/>
                </a:lnTo>
                <a:lnTo>
                  <a:pt x="1557" y="2005"/>
                </a:lnTo>
                <a:lnTo>
                  <a:pt x="1601" y="1969"/>
                </a:lnTo>
                <a:lnTo>
                  <a:pt x="1642" y="1930"/>
                </a:lnTo>
                <a:lnTo>
                  <a:pt x="1680" y="1888"/>
                </a:lnTo>
                <a:lnTo>
                  <a:pt x="1714" y="1845"/>
                </a:lnTo>
                <a:lnTo>
                  <a:pt x="1744" y="1798"/>
                </a:lnTo>
                <a:lnTo>
                  <a:pt x="1704" y="1835"/>
                </a:lnTo>
                <a:lnTo>
                  <a:pt x="1662" y="1868"/>
                </a:lnTo>
                <a:lnTo>
                  <a:pt x="1616" y="1896"/>
                </a:lnTo>
                <a:lnTo>
                  <a:pt x="1570" y="1922"/>
                </a:lnTo>
                <a:lnTo>
                  <a:pt x="1522" y="1943"/>
                </a:lnTo>
                <a:lnTo>
                  <a:pt x="1460" y="1965"/>
                </a:lnTo>
                <a:lnTo>
                  <a:pt x="1398" y="1981"/>
                </a:lnTo>
                <a:lnTo>
                  <a:pt x="1360" y="1989"/>
                </a:lnTo>
                <a:lnTo>
                  <a:pt x="1320" y="1994"/>
                </a:lnTo>
                <a:lnTo>
                  <a:pt x="1284" y="1997"/>
                </a:lnTo>
                <a:lnTo>
                  <a:pt x="1270" y="1872"/>
                </a:lnTo>
                <a:lnTo>
                  <a:pt x="1256" y="1752"/>
                </a:lnTo>
                <a:lnTo>
                  <a:pt x="1241" y="1637"/>
                </a:lnTo>
                <a:lnTo>
                  <a:pt x="1272" y="1626"/>
                </a:lnTo>
                <a:lnTo>
                  <a:pt x="1298" y="1613"/>
                </a:lnTo>
                <a:lnTo>
                  <a:pt x="1324" y="1598"/>
                </a:lnTo>
                <a:lnTo>
                  <a:pt x="1365" y="1572"/>
                </a:lnTo>
                <a:lnTo>
                  <a:pt x="1402" y="1542"/>
                </a:lnTo>
                <a:lnTo>
                  <a:pt x="1436" y="1510"/>
                </a:lnTo>
                <a:lnTo>
                  <a:pt x="1467" y="1475"/>
                </a:lnTo>
                <a:lnTo>
                  <a:pt x="1493" y="1438"/>
                </a:lnTo>
                <a:lnTo>
                  <a:pt x="1515" y="1399"/>
                </a:lnTo>
                <a:lnTo>
                  <a:pt x="1480" y="1426"/>
                </a:lnTo>
                <a:lnTo>
                  <a:pt x="1443" y="1448"/>
                </a:lnTo>
                <a:lnTo>
                  <a:pt x="1405" y="1466"/>
                </a:lnTo>
                <a:lnTo>
                  <a:pt x="1367" y="1480"/>
                </a:lnTo>
                <a:lnTo>
                  <a:pt x="1327" y="1492"/>
                </a:lnTo>
                <a:lnTo>
                  <a:pt x="1288" y="1498"/>
                </a:lnTo>
                <a:lnTo>
                  <a:pt x="1267" y="1501"/>
                </a:lnTo>
                <a:lnTo>
                  <a:pt x="1245" y="1502"/>
                </a:lnTo>
                <a:lnTo>
                  <a:pt x="1225" y="1502"/>
                </a:lnTo>
                <a:lnTo>
                  <a:pt x="1219" y="1450"/>
                </a:lnTo>
                <a:lnTo>
                  <a:pt x="1213" y="1400"/>
                </a:lnTo>
                <a:lnTo>
                  <a:pt x="1207" y="1354"/>
                </a:lnTo>
                <a:lnTo>
                  <a:pt x="1201" y="1311"/>
                </a:lnTo>
                <a:lnTo>
                  <a:pt x="1196" y="1271"/>
                </a:lnTo>
                <a:lnTo>
                  <a:pt x="1191" y="1234"/>
                </a:lnTo>
                <a:lnTo>
                  <a:pt x="1186" y="1201"/>
                </a:lnTo>
                <a:lnTo>
                  <a:pt x="1182" y="1171"/>
                </a:lnTo>
                <a:lnTo>
                  <a:pt x="1177" y="1145"/>
                </a:lnTo>
                <a:lnTo>
                  <a:pt x="1174" y="1124"/>
                </a:lnTo>
                <a:lnTo>
                  <a:pt x="1171" y="1106"/>
                </a:lnTo>
                <a:lnTo>
                  <a:pt x="1168" y="1094"/>
                </a:lnTo>
                <a:lnTo>
                  <a:pt x="1165" y="1085"/>
                </a:lnTo>
                <a:lnTo>
                  <a:pt x="1163" y="1082"/>
                </a:lnTo>
                <a:lnTo>
                  <a:pt x="1162" y="1084"/>
                </a:lnTo>
                <a:lnTo>
                  <a:pt x="1161" y="1090"/>
                </a:lnTo>
                <a:lnTo>
                  <a:pt x="1160" y="1102"/>
                </a:lnTo>
                <a:lnTo>
                  <a:pt x="1160" y="1120"/>
                </a:lnTo>
                <a:lnTo>
                  <a:pt x="1161" y="1143"/>
                </a:lnTo>
                <a:lnTo>
                  <a:pt x="1162" y="1173"/>
                </a:lnTo>
                <a:lnTo>
                  <a:pt x="1164" y="1208"/>
                </a:lnTo>
                <a:lnTo>
                  <a:pt x="1166" y="1251"/>
                </a:lnTo>
                <a:lnTo>
                  <a:pt x="1169" y="1299"/>
                </a:lnTo>
                <a:lnTo>
                  <a:pt x="1172" y="1354"/>
                </a:lnTo>
                <a:lnTo>
                  <a:pt x="1176" y="1416"/>
                </a:lnTo>
                <a:lnTo>
                  <a:pt x="1182" y="1502"/>
                </a:lnTo>
                <a:lnTo>
                  <a:pt x="1156" y="1501"/>
                </a:lnTo>
                <a:lnTo>
                  <a:pt x="1129" y="1498"/>
                </a:lnTo>
                <a:lnTo>
                  <a:pt x="1090" y="1492"/>
                </a:lnTo>
                <a:lnTo>
                  <a:pt x="1050" y="1480"/>
                </a:lnTo>
                <a:lnTo>
                  <a:pt x="1011" y="1466"/>
                </a:lnTo>
                <a:lnTo>
                  <a:pt x="974" y="1448"/>
                </a:lnTo>
                <a:lnTo>
                  <a:pt x="936" y="1426"/>
                </a:lnTo>
                <a:lnTo>
                  <a:pt x="902" y="1399"/>
                </a:lnTo>
                <a:lnTo>
                  <a:pt x="924" y="1438"/>
                </a:lnTo>
                <a:lnTo>
                  <a:pt x="950" y="1475"/>
                </a:lnTo>
                <a:lnTo>
                  <a:pt x="981" y="1510"/>
                </a:lnTo>
                <a:lnTo>
                  <a:pt x="1015" y="1542"/>
                </a:lnTo>
                <a:lnTo>
                  <a:pt x="1053" y="1572"/>
                </a:lnTo>
                <a:lnTo>
                  <a:pt x="1092" y="1598"/>
                </a:lnTo>
                <a:lnTo>
                  <a:pt x="1120" y="1614"/>
                </a:lnTo>
                <a:lnTo>
                  <a:pt x="1150" y="1628"/>
                </a:lnTo>
                <a:lnTo>
                  <a:pt x="1184" y="1641"/>
                </a:lnTo>
                <a:lnTo>
                  <a:pt x="1188" y="1612"/>
                </a:lnTo>
                <a:lnTo>
                  <a:pt x="1195" y="1770"/>
                </a:lnTo>
                <a:lnTo>
                  <a:pt x="1200" y="1926"/>
                </a:lnTo>
                <a:lnTo>
                  <a:pt x="1203" y="2079"/>
                </a:lnTo>
                <a:lnTo>
                  <a:pt x="1172" y="2076"/>
                </a:lnTo>
                <a:lnTo>
                  <a:pt x="1140" y="2071"/>
                </a:lnTo>
                <a:lnTo>
                  <a:pt x="1110" y="2064"/>
                </a:lnTo>
                <a:lnTo>
                  <a:pt x="1047" y="2048"/>
                </a:lnTo>
                <a:lnTo>
                  <a:pt x="986" y="2026"/>
                </a:lnTo>
                <a:lnTo>
                  <a:pt x="938" y="2005"/>
                </a:lnTo>
                <a:lnTo>
                  <a:pt x="892" y="1979"/>
                </a:lnTo>
                <a:lnTo>
                  <a:pt x="846" y="1950"/>
                </a:lnTo>
                <a:lnTo>
                  <a:pt x="804" y="1918"/>
                </a:lnTo>
                <a:lnTo>
                  <a:pt x="764" y="1881"/>
                </a:lnTo>
                <a:lnTo>
                  <a:pt x="793" y="1928"/>
                </a:lnTo>
                <a:lnTo>
                  <a:pt x="827" y="1971"/>
                </a:lnTo>
                <a:lnTo>
                  <a:pt x="866" y="2013"/>
                </a:lnTo>
                <a:lnTo>
                  <a:pt x="907" y="2051"/>
                </a:lnTo>
                <a:lnTo>
                  <a:pt x="952" y="2088"/>
                </a:lnTo>
                <a:lnTo>
                  <a:pt x="990" y="2115"/>
                </a:lnTo>
                <a:lnTo>
                  <a:pt x="1031" y="2140"/>
                </a:lnTo>
                <a:lnTo>
                  <a:pt x="1074" y="2164"/>
                </a:lnTo>
                <a:lnTo>
                  <a:pt x="1115" y="2184"/>
                </a:lnTo>
                <a:lnTo>
                  <a:pt x="1158" y="2202"/>
                </a:lnTo>
                <a:lnTo>
                  <a:pt x="1204" y="2218"/>
                </a:lnTo>
                <a:lnTo>
                  <a:pt x="1204" y="2258"/>
                </a:lnTo>
                <a:lnTo>
                  <a:pt x="1203" y="2298"/>
                </a:lnTo>
                <a:lnTo>
                  <a:pt x="1203" y="2340"/>
                </a:lnTo>
                <a:lnTo>
                  <a:pt x="1202" y="2381"/>
                </a:lnTo>
                <a:lnTo>
                  <a:pt x="1201" y="2422"/>
                </a:lnTo>
                <a:lnTo>
                  <a:pt x="1200" y="2461"/>
                </a:lnTo>
                <a:lnTo>
                  <a:pt x="1199" y="2500"/>
                </a:lnTo>
                <a:lnTo>
                  <a:pt x="1198" y="2535"/>
                </a:lnTo>
                <a:lnTo>
                  <a:pt x="1197" y="2568"/>
                </a:lnTo>
                <a:lnTo>
                  <a:pt x="1196" y="2598"/>
                </a:lnTo>
                <a:lnTo>
                  <a:pt x="1195" y="2623"/>
                </a:lnTo>
                <a:lnTo>
                  <a:pt x="1195" y="2643"/>
                </a:lnTo>
                <a:lnTo>
                  <a:pt x="1194" y="2660"/>
                </a:lnTo>
                <a:lnTo>
                  <a:pt x="1194" y="2669"/>
                </a:lnTo>
                <a:lnTo>
                  <a:pt x="1194" y="2673"/>
                </a:lnTo>
                <a:lnTo>
                  <a:pt x="1165" y="2671"/>
                </a:lnTo>
                <a:lnTo>
                  <a:pt x="1133" y="2668"/>
                </a:lnTo>
                <a:lnTo>
                  <a:pt x="1102" y="2663"/>
                </a:lnTo>
                <a:lnTo>
                  <a:pt x="1071" y="2657"/>
                </a:lnTo>
                <a:lnTo>
                  <a:pt x="1029" y="2646"/>
                </a:lnTo>
                <a:lnTo>
                  <a:pt x="988" y="2633"/>
                </a:lnTo>
                <a:lnTo>
                  <a:pt x="947" y="2618"/>
                </a:lnTo>
                <a:lnTo>
                  <a:pt x="899" y="2597"/>
                </a:lnTo>
                <a:lnTo>
                  <a:pt x="853" y="2572"/>
                </a:lnTo>
                <a:lnTo>
                  <a:pt x="807" y="2543"/>
                </a:lnTo>
                <a:lnTo>
                  <a:pt x="765" y="2510"/>
                </a:lnTo>
                <a:lnTo>
                  <a:pt x="723" y="2474"/>
                </a:lnTo>
                <a:lnTo>
                  <a:pt x="755" y="2520"/>
                </a:lnTo>
                <a:lnTo>
                  <a:pt x="788" y="2563"/>
                </a:lnTo>
                <a:lnTo>
                  <a:pt x="826" y="2605"/>
                </a:lnTo>
                <a:lnTo>
                  <a:pt x="868" y="2644"/>
                </a:lnTo>
                <a:lnTo>
                  <a:pt x="912" y="2680"/>
                </a:lnTo>
                <a:lnTo>
                  <a:pt x="950" y="2707"/>
                </a:lnTo>
                <a:lnTo>
                  <a:pt x="992" y="2733"/>
                </a:lnTo>
                <a:lnTo>
                  <a:pt x="1034" y="2757"/>
                </a:lnTo>
                <a:lnTo>
                  <a:pt x="1069" y="2773"/>
                </a:lnTo>
                <a:lnTo>
                  <a:pt x="1106" y="2787"/>
                </a:lnTo>
                <a:lnTo>
                  <a:pt x="1144" y="2800"/>
                </a:lnTo>
                <a:lnTo>
                  <a:pt x="1184" y="2812"/>
                </a:lnTo>
                <a:lnTo>
                  <a:pt x="1184" y="2816"/>
                </a:lnTo>
                <a:lnTo>
                  <a:pt x="1184" y="2827"/>
                </a:lnTo>
                <a:lnTo>
                  <a:pt x="1184" y="2843"/>
                </a:lnTo>
                <a:lnTo>
                  <a:pt x="1183" y="2864"/>
                </a:lnTo>
                <a:lnTo>
                  <a:pt x="1182" y="2889"/>
                </a:lnTo>
                <a:lnTo>
                  <a:pt x="1181" y="2919"/>
                </a:lnTo>
                <a:lnTo>
                  <a:pt x="1180" y="2949"/>
                </a:lnTo>
                <a:lnTo>
                  <a:pt x="1179" y="2982"/>
                </a:lnTo>
                <a:lnTo>
                  <a:pt x="1178" y="3016"/>
                </a:lnTo>
                <a:lnTo>
                  <a:pt x="1177" y="3050"/>
                </a:lnTo>
                <a:lnTo>
                  <a:pt x="1175" y="3083"/>
                </a:lnTo>
                <a:lnTo>
                  <a:pt x="1173" y="3114"/>
                </a:lnTo>
                <a:lnTo>
                  <a:pt x="1172" y="3142"/>
                </a:lnTo>
                <a:lnTo>
                  <a:pt x="1122" y="3141"/>
                </a:lnTo>
                <a:lnTo>
                  <a:pt x="1073" y="3139"/>
                </a:lnTo>
                <a:lnTo>
                  <a:pt x="1022" y="3136"/>
                </a:lnTo>
                <a:lnTo>
                  <a:pt x="972" y="3131"/>
                </a:lnTo>
                <a:lnTo>
                  <a:pt x="920" y="3124"/>
                </a:lnTo>
                <a:lnTo>
                  <a:pt x="869" y="3116"/>
                </a:lnTo>
                <a:lnTo>
                  <a:pt x="818" y="3106"/>
                </a:lnTo>
                <a:lnTo>
                  <a:pt x="767" y="3094"/>
                </a:lnTo>
                <a:lnTo>
                  <a:pt x="716" y="3080"/>
                </a:lnTo>
                <a:lnTo>
                  <a:pt x="666" y="3063"/>
                </a:lnTo>
                <a:lnTo>
                  <a:pt x="616" y="3045"/>
                </a:lnTo>
                <a:lnTo>
                  <a:pt x="567" y="3024"/>
                </a:lnTo>
                <a:lnTo>
                  <a:pt x="519" y="3001"/>
                </a:lnTo>
                <a:lnTo>
                  <a:pt x="472" y="2975"/>
                </a:lnTo>
                <a:lnTo>
                  <a:pt x="426" y="2947"/>
                </a:lnTo>
                <a:lnTo>
                  <a:pt x="382" y="2917"/>
                </a:lnTo>
                <a:lnTo>
                  <a:pt x="339" y="2883"/>
                </a:lnTo>
                <a:lnTo>
                  <a:pt x="299" y="2847"/>
                </a:lnTo>
                <a:lnTo>
                  <a:pt x="260" y="2807"/>
                </a:lnTo>
                <a:lnTo>
                  <a:pt x="223" y="2765"/>
                </a:lnTo>
                <a:lnTo>
                  <a:pt x="188" y="2719"/>
                </a:lnTo>
                <a:lnTo>
                  <a:pt x="156" y="2671"/>
                </a:lnTo>
                <a:lnTo>
                  <a:pt x="126" y="2619"/>
                </a:lnTo>
                <a:lnTo>
                  <a:pt x="99" y="2563"/>
                </a:lnTo>
                <a:lnTo>
                  <a:pt x="75" y="2505"/>
                </a:lnTo>
                <a:lnTo>
                  <a:pt x="54" y="2442"/>
                </a:lnTo>
                <a:lnTo>
                  <a:pt x="36" y="2376"/>
                </a:lnTo>
                <a:lnTo>
                  <a:pt x="21" y="2306"/>
                </a:lnTo>
                <a:lnTo>
                  <a:pt x="10" y="2232"/>
                </a:lnTo>
                <a:lnTo>
                  <a:pt x="3" y="2156"/>
                </a:lnTo>
                <a:lnTo>
                  <a:pt x="0" y="2096"/>
                </a:lnTo>
                <a:lnTo>
                  <a:pt x="0" y="2091"/>
                </a:lnTo>
                <a:lnTo>
                  <a:pt x="2" y="2032"/>
                </a:lnTo>
                <a:lnTo>
                  <a:pt x="7" y="1968"/>
                </a:lnTo>
                <a:lnTo>
                  <a:pt x="15" y="1904"/>
                </a:lnTo>
                <a:lnTo>
                  <a:pt x="26" y="1839"/>
                </a:lnTo>
                <a:lnTo>
                  <a:pt x="41" y="1773"/>
                </a:lnTo>
                <a:lnTo>
                  <a:pt x="59" y="1706"/>
                </a:lnTo>
                <a:lnTo>
                  <a:pt x="78" y="1638"/>
                </a:lnTo>
                <a:lnTo>
                  <a:pt x="101" y="1572"/>
                </a:lnTo>
                <a:lnTo>
                  <a:pt x="125" y="1504"/>
                </a:lnTo>
                <a:lnTo>
                  <a:pt x="153" y="1436"/>
                </a:lnTo>
                <a:lnTo>
                  <a:pt x="181" y="1368"/>
                </a:lnTo>
                <a:lnTo>
                  <a:pt x="211" y="1300"/>
                </a:lnTo>
                <a:lnTo>
                  <a:pt x="243" y="1233"/>
                </a:lnTo>
                <a:lnTo>
                  <a:pt x="277" y="1167"/>
                </a:lnTo>
                <a:lnTo>
                  <a:pt x="312" y="1101"/>
                </a:lnTo>
                <a:lnTo>
                  <a:pt x="347" y="1035"/>
                </a:lnTo>
                <a:lnTo>
                  <a:pt x="385" y="970"/>
                </a:lnTo>
                <a:lnTo>
                  <a:pt x="422" y="907"/>
                </a:lnTo>
                <a:lnTo>
                  <a:pt x="460" y="844"/>
                </a:lnTo>
                <a:lnTo>
                  <a:pt x="498" y="783"/>
                </a:lnTo>
                <a:lnTo>
                  <a:pt x="536" y="722"/>
                </a:lnTo>
                <a:lnTo>
                  <a:pt x="576" y="664"/>
                </a:lnTo>
                <a:lnTo>
                  <a:pt x="614" y="607"/>
                </a:lnTo>
                <a:lnTo>
                  <a:pt x="652" y="551"/>
                </a:lnTo>
                <a:lnTo>
                  <a:pt x="689" y="499"/>
                </a:lnTo>
                <a:lnTo>
                  <a:pt x="726" y="447"/>
                </a:lnTo>
                <a:lnTo>
                  <a:pt x="762" y="397"/>
                </a:lnTo>
                <a:lnTo>
                  <a:pt x="797" y="351"/>
                </a:lnTo>
                <a:lnTo>
                  <a:pt x="830" y="306"/>
                </a:lnTo>
                <a:lnTo>
                  <a:pt x="863" y="264"/>
                </a:lnTo>
                <a:lnTo>
                  <a:pt x="894" y="224"/>
                </a:lnTo>
                <a:lnTo>
                  <a:pt x="922" y="187"/>
                </a:lnTo>
                <a:lnTo>
                  <a:pt x="949" y="154"/>
                </a:lnTo>
                <a:lnTo>
                  <a:pt x="975" y="122"/>
                </a:lnTo>
                <a:lnTo>
                  <a:pt x="997" y="95"/>
                </a:lnTo>
                <a:lnTo>
                  <a:pt x="1017" y="71"/>
                </a:lnTo>
                <a:lnTo>
                  <a:pt x="1035" y="49"/>
                </a:lnTo>
                <a:lnTo>
                  <a:pt x="1049" y="32"/>
                </a:lnTo>
                <a:lnTo>
                  <a:pt x="1062" y="18"/>
                </a:lnTo>
                <a:lnTo>
                  <a:pt x="1071" y="8"/>
                </a:lnTo>
                <a:lnTo>
                  <a:pt x="1076" y="2"/>
                </a:lnTo>
                <a:lnTo>
                  <a:pt x="107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3" name="Freeform 289"/>
          <p:cNvSpPr>
            <a:spLocks/>
          </p:cNvSpPr>
          <p:nvPr/>
        </p:nvSpPr>
        <p:spPr bwMode="auto">
          <a:xfrm>
            <a:off x="3539914" y="3516313"/>
            <a:ext cx="425450" cy="439738"/>
          </a:xfrm>
          <a:custGeom>
            <a:avLst/>
            <a:gdLst>
              <a:gd name="T0" fmla="*/ 2237 w 2953"/>
              <a:gd name="T1" fmla="*/ 13 h 3051"/>
              <a:gd name="T2" fmla="*/ 2366 w 2953"/>
              <a:gd name="T3" fmla="*/ 91 h 3051"/>
              <a:gd name="T4" fmla="*/ 2473 w 2953"/>
              <a:gd name="T5" fmla="*/ 207 h 3051"/>
              <a:gd name="T6" fmla="*/ 2559 w 2953"/>
              <a:gd name="T7" fmla="*/ 322 h 3051"/>
              <a:gd name="T8" fmla="*/ 2648 w 2953"/>
              <a:gd name="T9" fmla="*/ 424 h 3051"/>
              <a:gd name="T10" fmla="*/ 2761 w 2953"/>
              <a:gd name="T11" fmla="*/ 606 h 3051"/>
              <a:gd name="T12" fmla="*/ 2837 w 2953"/>
              <a:gd name="T13" fmla="*/ 805 h 3051"/>
              <a:gd name="T14" fmla="*/ 2908 w 2953"/>
              <a:gd name="T15" fmla="*/ 993 h 3051"/>
              <a:gd name="T16" fmla="*/ 2951 w 2953"/>
              <a:gd name="T17" fmla="*/ 1126 h 3051"/>
              <a:gd name="T18" fmla="*/ 2942 w 2953"/>
              <a:gd name="T19" fmla="*/ 1291 h 3051"/>
              <a:gd name="T20" fmla="*/ 2890 w 2953"/>
              <a:gd name="T21" fmla="*/ 1491 h 3051"/>
              <a:gd name="T22" fmla="*/ 2802 w 2953"/>
              <a:gd name="T23" fmla="*/ 1701 h 3051"/>
              <a:gd name="T24" fmla="*/ 2682 w 2953"/>
              <a:gd name="T25" fmla="*/ 1904 h 3051"/>
              <a:gd name="T26" fmla="*/ 2537 w 2953"/>
              <a:gd name="T27" fmla="*/ 2078 h 3051"/>
              <a:gd name="T28" fmla="*/ 2314 w 2953"/>
              <a:gd name="T29" fmla="*/ 2258 h 3051"/>
              <a:gd name="T30" fmla="*/ 2054 w 2953"/>
              <a:gd name="T31" fmla="*/ 2405 h 3051"/>
              <a:gd name="T32" fmla="*/ 1770 w 2953"/>
              <a:gd name="T33" fmla="*/ 2511 h 3051"/>
              <a:gd name="T34" fmla="*/ 1479 w 2953"/>
              <a:gd name="T35" fmla="*/ 2573 h 3051"/>
              <a:gd name="T36" fmla="*/ 1193 w 2953"/>
              <a:gd name="T37" fmla="*/ 2583 h 3051"/>
              <a:gd name="T38" fmla="*/ 926 w 2953"/>
              <a:gd name="T39" fmla="*/ 2536 h 3051"/>
              <a:gd name="T40" fmla="*/ 695 w 2953"/>
              <a:gd name="T41" fmla="*/ 2426 h 3051"/>
              <a:gd name="T42" fmla="*/ 615 w 2953"/>
              <a:gd name="T43" fmla="*/ 2409 h 3051"/>
              <a:gd name="T44" fmla="*/ 518 w 2953"/>
              <a:gd name="T45" fmla="*/ 2509 h 3051"/>
              <a:gd name="T46" fmla="*/ 410 w 2953"/>
              <a:gd name="T47" fmla="*/ 2637 h 3051"/>
              <a:gd name="T48" fmla="*/ 304 w 2953"/>
              <a:gd name="T49" fmla="*/ 2774 h 3051"/>
              <a:gd name="T50" fmla="*/ 210 w 2953"/>
              <a:gd name="T51" fmla="*/ 2901 h 3051"/>
              <a:gd name="T52" fmla="*/ 140 w 2953"/>
              <a:gd name="T53" fmla="*/ 2999 h 3051"/>
              <a:gd name="T54" fmla="*/ 104 w 2953"/>
              <a:gd name="T55" fmla="*/ 3049 h 3051"/>
              <a:gd name="T56" fmla="*/ 9 w 2953"/>
              <a:gd name="T57" fmla="*/ 2969 h 3051"/>
              <a:gd name="T58" fmla="*/ 62 w 2953"/>
              <a:gd name="T59" fmla="*/ 2896 h 3051"/>
              <a:gd name="T60" fmla="*/ 147 w 2953"/>
              <a:gd name="T61" fmla="*/ 2778 h 3051"/>
              <a:gd name="T62" fmla="*/ 253 w 2953"/>
              <a:gd name="T63" fmla="*/ 2638 h 3051"/>
              <a:gd name="T64" fmla="*/ 369 w 2953"/>
              <a:gd name="T65" fmla="*/ 2494 h 3051"/>
              <a:gd name="T66" fmla="*/ 481 w 2953"/>
              <a:gd name="T67" fmla="*/ 2369 h 3051"/>
              <a:gd name="T68" fmla="*/ 516 w 2953"/>
              <a:gd name="T69" fmla="*/ 2249 h 3051"/>
              <a:gd name="T70" fmla="*/ 400 w 2953"/>
              <a:gd name="T71" fmla="*/ 2019 h 3051"/>
              <a:gd name="T72" fmla="*/ 352 w 2953"/>
              <a:gd name="T73" fmla="*/ 1755 h 3051"/>
              <a:gd name="T74" fmla="*/ 365 w 2953"/>
              <a:gd name="T75" fmla="*/ 1459 h 3051"/>
              <a:gd name="T76" fmla="*/ 453 w 2953"/>
              <a:gd name="T77" fmla="*/ 1119 h 3051"/>
              <a:gd name="T78" fmla="*/ 605 w 2953"/>
              <a:gd name="T79" fmla="*/ 796 h 3051"/>
              <a:gd name="T80" fmla="*/ 812 w 2953"/>
              <a:gd name="T81" fmla="*/ 515 h 3051"/>
              <a:gd name="T82" fmla="*/ 919 w 2953"/>
              <a:gd name="T83" fmla="*/ 397 h 3051"/>
              <a:gd name="T84" fmla="*/ 985 w 2953"/>
              <a:gd name="T85" fmla="*/ 307 h 3051"/>
              <a:gd name="T86" fmla="*/ 1063 w 2953"/>
              <a:gd name="T87" fmla="*/ 217 h 3051"/>
              <a:gd name="T88" fmla="*/ 1163 w 2953"/>
              <a:gd name="T89" fmla="*/ 147 h 3051"/>
              <a:gd name="T90" fmla="*/ 1300 w 2953"/>
              <a:gd name="T91" fmla="*/ 117 h 3051"/>
              <a:gd name="T92" fmla="*/ 1487 w 2953"/>
              <a:gd name="T93" fmla="*/ 142 h 3051"/>
              <a:gd name="T94" fmla="*/ 1679 w 2953"/>
              <a:gd name="T95" fmla="*/ 147 h 3051"/>
              <a:gd name="T96" fmla="*/ 1834 w 2953"/>
              <a:gd name="T97" fmla="*/ 111 h 3051"/>
              <a:gd name="T98" fmla="*/ 1961 w 2953"/>
              <a:gd name="T99" fmla="*/ 58 h 3051"/>
              <a:gd name="T100" fmla="*/ 2072 w 2953"/>
              <a:gd name="T101" fmla="*/ 13 h 3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53" h="3051">
                <a:moveTo>
                  <a:pt x="2162" y="0"/>
                </a:moveTo>
                <a:lnTo>
                  <a:pt x="2164" y="0"/>
                </a:lnTo>
                <a:lnTo>
                  <a:pt x="2201" y="4"/>
                </a:lnTo>
                <a:lnTo>
                  <a:pt x="2237" y="13"/>
                </a:lnTo>
                <a:lnTo>
                  <a:pt x="2272" y="27"/>
                </a:lnTo>
                <a:lnTo>
                  <a:pt x="2305" y="45"/>
                </a:lnTo>
                <a:lnTo>
                  <a:pt x="2336" y="67"/>
                </a:lnTo>
                <a:lnTo>
                  <a:pt x="2366" y="91"/>
                </a:lnTo>
                <a:lnTo>
                  <a:pt x="2395" y="119"/>
                </a:lnTo>
                <a:lnTo>
                  <a:pt x="2423" y="148"/>
                </a:lnTo>
                <a:lnTo>
                  <a:pt x="2449" y="177"/>
                </a:lnTo>
                <a:lnTo>
                  <a:pt x="2473" y="207"/>
                </a:lnTo>
                <a:lnTo>
                  <a:pt x="2496" y="237"/>
                </a:lnTo>
                <a:lnTo>
                  <a:pt x="2519" y="268"/>
                </a:lnTo>
                <a:lnTo>
                  <a:pt x="2540" y="296"/>
                </a:lnTo>
                <a:lnTo>
                  <a:pt x="2559" y="322"/>
                </a:lnTo>
                <a:lnTo>
                  <a:pt x="2578" y="346"/>
                </a:lnTo>
                <a:lnTo>
                  <a:pt x="2594" y="366"/>
                </a:lnTo>
                <a:lnTo>
                  <a:pt x="2611" y="383"/>
                </a:lnTo>
                <a:lnTo>
                  <a:pt x="2648" y="424"/>
                </a:lnTo>
                <a:lnTo>
                  <a:pt x="2681" y="466"/>
                </a:lnTo>
                <a:lnTo>
                  <a:pt x="2711" y="511"/>
                </a:lnTo>
                <a:lnTo>
                  <a:pt x="2737" y="557"/>
                </a:lnTo>
                <a:lnTo>
                  <a:pt x="2761" y="606"/>
                </a:lnTo>
                <a:lnTo>
                  <a:pt x="2782" y="655"/>
                </a:lnTo>
                <a:lnTo>
                  <a:pt x="2801" y="705"/>
                </a:lnTo>
                <a:lnTo>
                  <a:pt x="2820" y="755"/>
                </a:lnTo>
                <a:lnTo>
                  <a:pt x="2837" y="805"/>
                </a:lnTo>
                <a:lnTo>
                  <a:pt x="2854" y="854"/>
                </a:lnTo>
                <a:lnTo>
                  <a:pt x="2871" y="902"/>
                </a:lnTo>
                <a:lnTo>
                  <a:pt x="2889" y="949"/>
                </a:lnTo>
                <a:lnTo>
                  <a:pt x="2908" y="993"/>
                </a:lnTo>
                <a:lnTo>
                  <a:pt x="2928" y="1036"/>
                </a:lnTo>
                <a:lnTo>
                  <a:pt x="2939" y="1062"/>
                </a:lnTo>
                <a:lnTo>
                  <a:pt x="2947" y="1092"/>
                </a:lnTo>
                <a:lnTo>
                  <a:pt x="2951" y="1126"/>
                </a:lnTo>
                <a:lnTo>
                  <a:pt x="2953" y="1164"/>
                </a:lnTo>
                <a:lnTo>
                  <a:pt x="2952" y="1204"/>
                </a:lnTo>
                <a:lnTo>
                  <a:pt x="2948" y="1246"/>
                </a:lnTo>
                <a:lnTo>
                  <a:pt x="2942" y="1291"/>
                </a:lnTo>
                <a:lnTo>
                  <a:pt x="2932" y="1339"/>
                </a:lnTo>
                <a:lnTo>
                  <a:pt x="2921" y="1388"/>
                </a:lnTo>
                <a:lnTo>
                  <a:pt x="2907" y="1439"/>
                </a:lnTo>
                <a:lnTo>
                  <a:pt x="2890" y="1491"/>
                </a:lnTo>
                <a:lnTo>
                  <a:pt x="2871" y="1543"/>
                </a:lnTo>
                <a:lnTo>
                  <a:pt x="2850" y="1595"/>
                </a:lnTo>
                <a:lnTo>
                  <a:pt x="2827" y="1649"/>
                </a:lnTo>
                <a:lnTo>
                  <a:pt x="2802" y="1701"/>
                </a:lnTo>
                <a:lnTo>
                  <a:pt x="2775" y="1753"/>
                </a:lnTo>
                <a:lnTo>
                  <a:pt x="2746" y="1805"/>
                </a:lnTo>
                <a:lnTo>
                  <a:pt x="2715" y="1855"/>
                </a:lnTo>
                <a:lnTo>
                  <a:pt x="2682" y="1904"/>
                </a:lnTo>
                <a:lnTo>
                  <a:pt x="2648" y="1951"/>
                </a:lnTo>
                <a:lnTo>
                  <a:pt x="2613" y="1996"/>
                </a:lnTo>
                <a:lnTo>
                  <a:pt x="2576" y="2038"/>
                </a:lnTo>
                <a:lnTo>
                  <a:pt x="2537" y="2078"/>
                </a:lnTo>
                <a:lnTo>
                  <a:pt x="2486" y="2126"/>
                </a:lnTo>
                <a:lnTo>
                  <a:pt x="2431" y="2171"/>
                </a:lnTo>
                <a:lnTo>
                  <a:pt x="2374" y="2215"/>
                </a:lnTo>
                <a:lnTo>
                  <a:pt x="2314" y="2258"/>
                </a:lnTo>
                <a:lnTo>
                  <a:pt x="2252" y="2298"/>
                </a:lnTo>
                <a:lnTo>
                  <a:pt x="2188" y="2335"/>
                </a:lnTo>
                <a:lnTo>
                  <a:pt x="2122" y="2372"/>
                </a:lnTo>
                <a:lnTo>
                  <a:pt x="2054" y="2405"/>
                </a:lnTo>
                <a:lnTo>
                  <a:pt x="1984" y="2435"/>
                </a:lnTo>
                <a:lnTo>
                  <a:pt x="1914" y="2463"/>
                </a:lnTo>
                <a:lnTo>
                  <a:pt x="1843" y="2488"/>
                </a:lnTo>
                <a:lnTo>
                  <a:pt x="1770" y="2511"/>
                </a:lnTo>
                <a:lnTo>
                  <a:pt x="1698" y="2532"/>
                </a:lnTo>
                <a:lnTo>
                  <a:pt x="1624" y="2548"/>
                </a:lnTo>
                <a:lnTo>
                  <a:pt x="1552" y="2562"/>
                </a:lnTo>
                <a:lnTo>
                  <a:pt x="1479" y="2573"/>
                </a:lnTo>
                <a:lnTo>
                  <a:pt x="1406" y="2581"/>
                </a:lnTo>
                <a:lnTo>
                  <a:pt x="1334" y="2585"/>
                </a:lnTo>
                <a:lnTo>
                  <a:pt x="1263" y="2586"/>
                </a:lnTo>
                <a:lnTo>
                  <a:pt x="1193" y="2583"/>
                </a:lnTo>
                <a:lnTo>
                  <a:pt x="1124" y="2577"/>
                </a:lnTo>
                <a:lnTo>
                  <a:pt x="1057" y="2567"/>
                </a:lnTo>
                <a:lnTo>
                  <a:pt x="991" y="2554"/>
                </a:lnTo>
                <a:lnTo>
                  <a:pt x="926" y="2536"/>
                </a:lnTo>
                <a:lnTo>
                  <a:pt x="865" y="2514"/>
                </a:lnTo>
                <a:lnTo>
                  <a:pt x="805" y="2489"/>
                </a:lnTo>
                <a:lnTo>
                  <a:pt x="749" y="2459"/>
                </a:lnTo>
                <a:lnTo>
                  <a:pt x="695" y="2426"/>
                </a:lnTo>
                <a:lnTo>
                  <a:pt x="644" y="2388"/>
                </a:lnTo>
                <a:lnTo>
                  <a:pt x="597" y="2344"/>
                </a:lnTo>
                <a:lnTo>
                  <a:pt x="636" y="2391"/>
                </a:lnTo>
                <a:lnTo>
                  <a:pt x="615" y="2409"/>
                </a:lnTo>
                <a:lnTo>
                  <a:pt x="592" y="2431"/>
                </a:lnTo>
                <a:lnTo>
                  <a:pt x="569" y="2455"/>
                </a:lnTo>
                <a:lnTo>
                  <a:pt x="544" y="2481"/>
                </a:lnTo>
                <a:lnTo>
                  <a:pt x="518" y="2509"/>
                </a:lnTo>
                <a:lnTo>
                  <a:pt x="492" y="2540"/>
                </a:lnTo>
                <a:lnTo>
                  <a:pt x="465" y="2571"/>
                </a:lnTo>
                <a:lnTo>
                  <a:pt x="438" y="2604"/>
                </a:lnTo>
                <a:lnTo>
                  <a:pt x="410" y="2637"/>
                </a:lnTo>
                <a:lnTo>
                  <a:pt x="384" y="2671"/>
                </a:lnTo>
                <a:lnTo>
                  <a:pt x="357" y="2706"/>
                </a:lnTo>
                <a:lnTo>
                  <a:pt x="330" y="2740"/>
                </a:lnTo>
                <a:lnTo>
                  <a:pt x="304" y="2774"/>
                </a:lnTo>
                <a:lnTo>
                  <a:pt x="279" y="2807"/>
                </a:lnTo>
                <a:lnTo>
                  <a:pt x="255" y="2840"/>
                </a:lnTo>
                <a:lnTo>
                  <a:pt x="232" y="2871"/>
                </a:lnTo>
                <a:lnTo>
                  <a:pt x="210" y="2901"/>
                </a:lnTo>
                <a:lnTo>
                  <a:pt x="190" y="2929"/>
                </a:lnTo>
                <a:lnTo>
                  <a:pt x="172" y="2954"/>
                </a:lnTo>
                <a:lnTo>
                  <a:pt x="155" y="2978"/>
                </a:lnTo>
                <a:lnTo>
                  <a:pt x="140" y="2999"/>
                </a:lnTo>
                <a:lnTo>
                  <a:pt x="127" y="3017"/>
                </a:lnTo>
                <a:lnTo>
                  <a:pt x="118" y="3031"/>
                </a:lnTo>
                <a:lnTo>
                  <a:pt x="110" y="3042"/>
                </a:lnTo>
                <a:lnTo>
                  <a:pt x="104" y="3049"/>
                </a:lnTo>
                <a:lnTo>
                  <a:pt x="103" y="3051"/>
                </a:lnTo>
                <a:lnTo>
                  <a:pt x="0" y="2984"/>
                </a:lnTo>
                <a:lnTo>
                  <a:pt x="3" y="2979"/>
                </a:lnTo>
                <a:lnTo>
                  <a:pt x="9" y="2969"/>
                </a:lnTo>
                <a:lnTo>
                  <a:pt x="19" y="2956"/>
                </a:lnTo>
                <a:lnTo>
                  <a:pt x="31" y="2939"/>
                </a:lnTo>
                <a:lnTo>
                  <a:pt x="45" y="2919"/>
                </a:lnTo>
                <a:lnTo>
                  <a:pt x="62" y="2896"/>
                </a:lnTo>
                <a:lnTo>
                  <a:pt x="81" y="2870"/>
                </a:lnTo>
                <a:lnTo>
                  <a:pt x="101" y="2842"/>
                </a:lnTo>
                <a:lnTo>
                  <a:pt x="123" y="2811"/>
                </a:lnTo>
                <a:lnTo>
                  <a:pt x="147" y="2778"/>
                </a:lnTo>
                <a:lnTo>
                  <a:pt x="173" y="2745"/>
                </a:lnTo>
                <a:lnTo>
                  <a:pt x="199" y="2710"/>
                </a:lnTo>
                <a:lnTo>
                  <a:pt x="225" y="2675"/>
                </a:lnTo>
                <a:lnTo>
                  <a:pt x="253" y="2638"/>
                </a:lnTo>
                <a:lnTo>
                  <a:pt x="282" y="2602"/>
                </a:lnTo>
                <a:lnTo>
                  <a:pt x="311" y="2566"/>
                </a:lnTo>
                <a:lnTo>
                  <a:pt x="340" y="2530"/>
                </a:lnTo>
                <a:lnTo>
                  <a:pt x="369" y="2494"/>
                </a:lnTo>
                <a:lnTo>
                  <a:pt x="398" y="2461"/>
                </a:lnTo>
                <a:lnTo>
                  <a:pt x="426" y="2429"/>
                </a:lnTo>
                <a:lnTo>
                  <a:pt x="454" y="2398"/>
                </a:lnTo>
                <a:lnTo>
                  <a:pt x="481" y="2369"/>
                </a:lnTo>
                <a:lnTo>
                  <a:pt x="507" y="2343"/>
                </a:lnTo>
                <a:lnTo>
                  <a:pt x="531" y="2319"/>
                </a:lnTo>
                <a:lnTo>
                  <a:pt x="555" y="2299"/>
                </a:lnTo>
                <a:lnTo>
                  <a:pt x="516" y="2249"/>
                </a:lnTo>
                <a:lnTo>
                  <a:pt x="480" y="2195"/>
                </a:lnTo>
                <a:lnTo>
                  <a:pt x="449" y="2139"/>
                </a:lnTo>
                <a:lnTo>
                  <a:pt x="422" y="2081"/>
                </a:lnTo>
                <a:lnTo>
                  <a:pt x="400" y="2019"/>
                </a:lnTo>
                <a:lnTo>
                  <a:pt x="382" y="1956"/>
                </a:lnTo>
                <a:lnTo>
                  <a:pt x="367" y="1891"/>
                </a:lnTo>
                <a:lnTo>
                  <a:pt x="358" y="1824"/>
                </a:lnTo>
                <a:lnTo>
                  <a:pt x="352" y="1755"/>
                </a:lnTo>
                <a:lnTo>
                  <a:pt x="348" y="1686"/>
                </a:lnTo>
                <a:lnTo>
                  <a:pt x="349" y="1615"/>
                </a:lnTo>
                <a:lnTo>
                  <a:pt x="355" y="1544"/>
                </a:lnTo>
                <a:lnTo>
                  <a:pt x="365" y="1459"/>
                </a:lnTo>
                <a:lnTo>
                  <a:pt x="381" y="1374"/>
                </a:lnTo>
                <a:lnTo>
                  <a:pt x="400" y="1288"/>
                </a:lnTo>
                <a:lnTo>
                  <a:pt x="425" y="1203"/>
                </a:lnTo>
                <a:lnTo>
                  <a:pt x="453" y="1119"/>
                </a:lnTo>
                <a:lnTo>
                  <a:pt x="485" y="1036"/>
                </a:lnTo>
                <a:lnTo>
                  <a:pt x="521" y="954"/>
                </a:lnTo>
                <a:lnTo>
                  <a:pt x="561" y="874"/>
                </a:lnTo>
                <a:lnTo>
                  <a:pt x="605" y="796"/>
                </a:lnTo>
                <a:lnTo>
                  <a:pt x="652" y="722"/>
                </a:lnTo>
                <a:lnTo>
                  <a:pt x="702" y="649"/>
                </a:lnTo>
                <a:lnTo>
                  <a:pt x="756" y="581"/>
                </a:lnTo>
                <a:lnTo>
                  <a:pt x="812" y="515"/>
                </a:lnTo>
                <a:lnTo>
                  <a:pt x="871" y="455"/>
                </a:lnTo>
                <a:lnTo>
                  <a:pt x="887" y="438"/>
                </a:lnTo>
                <a:lnTo>
                  <a:pt x="904" y="419"/>
                </a:lnTo>
                <a:lnTo>
                  <a:pt x="919" y="397"/>
                </a:lnTo>
                <a:lnTo>
                  <a:pt x="936" y="376"/>
                </a:lnTo>
                <a:lnTo>
                  <a:pt x="951" y="353"/>
                </a:lnTo>
                <a:lnTo>
                  <a:pt x="968" y="330"/>
                </a:lnTo>
                <a:lnTo>
                  <a:pt x="985" y="307"/>
                </a:lnTo>
                <a:lnTo>
                  <a:pt x="1003" y="284"/>
                </a:lnTo>
                <a:lnTo>
                  <a:pt x="1022" y="261"/>
                </a:lnTo>
                <a:lnTo>
                  <a:pt x="1041" y="238"/>
                </a:lnTo>
                <a:lnTo>
                  <a:pt x="1063" y="217"/>
                </a:lnTo>
                <a:lnTo>
                  <a:pt x="1085" y="197"/>
                </a:lnTo>
                <a:lnTo>
                  <a:pt x="1109" y="178"/>
                </a:lnTo>
                <a:lnTo>
                  <a:pt x="1135" y="162"/>
                </a:lnTo>
                <a:lnTo>
                  <a:pt x="1163" y="147"/>
                </a:lnTo>
                <a:lnTo>
                  <a:pt x="1193" y="135"/>
                </a:lnTo>
                <a:lnTo>
                  <a:pt x="1226" y="126"/>
                </a:lnTo>
                <a:lnTo>
                  <a:pt x="1261" y="120"/>
                </a:lnTo>
                <a:lnTo>
                  <a:pt x="1300" y="117"/>
                </a:lnTo>
                <a:lnTo>
                  <a:pt x="1340" y="118"/>
                </a:lnTo>
                <a:lnTo>
                  <a:pt x="1385" y="122"/>
                </a:lnTo>
                <a:lnTo>
                  <a:pt x="1431" y="131"/>
                </a:lnTo>
                <a:lnTo>
                  <a:pt x="1487" y="142"/>
                </a:lnTo>
                <a:lnTo>
                  <a:pt x="1540" y="149"/>
                </a:lnTo>
                <a:lnTo>
                  <a:pt x="1588" y="151"/>
                </a:lnTo>
                <a:lnTo>
                  <a:pt x="1636" y="151"/>
                </a:lnTo>
                <a:lnTo>
                  <a:pt x="1679" y="147"/>
                </a:lnTo>
                <a:lnTo>
                  <a:pt x="1722" y="141"/>
                </a:lnTo>
                <a:lnTo>
                  <a:pt x="1761" y="133"/>
                </a:lnTo>
                <a:lnTo>
                  <a:pt x="1798" y="123"/>
                </a:lnTo>
                <a:lnTo>
                  <a:pt x="1834" y="111"/>
                </a:lnTo>
                <a:lnTo>
                  <a:pt x="1868" y="98"/>
                </a:lnTo>
                <a:lnTo>
                  <a:pt x="1900" y="85"/>
                </a:lnTo>
                <a:lnTo>
                  <a:pt x="1932" y="71"/>
                </a:lnTo>
                <a:lnTo>
                  <a:pt x="1961" y="58"/>
                </a:lnTo>
                <a:lnTo>
                  <a:pt x="1990" y="45"/>
                </a:lnTo>
                <a:lnTo>
                  <a:pt x="2018" y="33"/>
                </a:lnTo>
                <a:lnTo>
                  <a:pt x="2046" y="22"/>
                </a:lnTo>
                <a:lnTo>
                  <a:pt x="2072" y="13"/>
                </a:lnTo>
                <a:lnTo>
                  <a:pt x="2099" y="6"/>
                </a:lnTo>
                <a:lnTo>
                  <a:pt x="2125" y="1"/>
                </a:lnTo>
                <a:lnTo>
                  <a:pt x="216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" name="Freeform 294"/>
          <p:cNvSpPr>
            <a:spLocks/>
          </p:cNvSpPr>
          <p:nvPr/>
        </p:nvSpPr>
        <p:spPr bwMode="auto">
          <a:xfrm>
            <a:off x="4516077" y="3486755"/>
            <a:ext cx="344112" cy="484566"/>
          </a:xfrm>
          <a:custGeom>
            <a:avLst/>
            <a:gdLst>
              <a:gd name="T0" fmla="*/ 1880 w 2354"/>
              <a:gd name="T1" fmla="*/ 119 h 3308"/>
              <a:gd name="T2" fmla="*/ 2074 w 2354"/>
              <a:gd name="T3" fmla="*/ 541 h 3308"/>
              <a:gd name="T4" fmla="*/ 2266 w 2354"/>
              <a:gd name="T5" fmla="*/ 1130 h 3308"/>
              <a:gd name="T6" fmla="*/ 2354 w 2354"/>
              <a:gd name="T7" fmla="*/ 1740 h 3308"/>
              <a:gd name="T8" fmla="*/ 2219 w 2354"/>
              <a:gd name="T9" fmla="*/ 2262 h 3308"/>
              <a:gd name="T10" fmla="*/ 1803 w 2354"/>
              <a:gd name="T11" fmla="*/ 2616 h 3308"/>
              <a:gd name="T12" fmla="*/ 1300 w 2354"/>
              <a:gd name="T13" fmla="*/ 2688 h 3308"/>
              <a:gd name="T14" fmla="*/ 914 w 2354"/>
              <a:gd name="T15" fmla="*/ 2566 h 3308"/>
              <a:gd name="T16" fmla="*/ 1122 w 2354"/>
              <a:gd name="T17" fmla="*/ 2234 h 3308"/>
              <a:gd name="T18" fmla="*/ 1501 w 2354"/>
              <a:gd name="T19" fmla="*/ 2155 h 3308"/>
              <a:gd name="T20" fmla="*/ 1817 w 2354"/>
              <a:gd name="T21" fmla="*/ 1991 h 3308"/>
              <a:gd name="T22" fmla="*/ 1840 w 2354"/>
              <a:gd name="T23" fmla="*/ 1958 h 3308"/>
              <a:gd name="T24" fmla="*/ 1635 w 2354"/>
              <a:gd name="T25" fmla="*/ 2071 h 3308"/>
              <a:gd name="T26" fmla="*/ 1188 w 2354"/>
              <a:gd name="T27" fmla="*/ 2148 h 3308"/>
              <a:gd name="T28" fmla="*/ 1300 w 2354"/>
              <a:gd name="T29" fmla="*/ 1807 h 3308"/>
              <a:gd name="T30" fmla="*/ 1630 w 2354"/>
              <a:gd name="T31" fmla="*/ 1726 h 3308"/>
              <a:gd name="T32" fmla="*/ 1914 w 2354"/>
              <a:gd name="T33" fmla="*/ 1575 h 3308"/>
              <a:gd name="T34" fmla="*/ 1917 w 2354"/>
              <a:gd name="T35" fmla="*/ 1565 h 3308"/>
              <a:gd name="T36" fmla="*/ 1705 w 2354"/>
              <a:gd name="T37" fmla="*/ 1666 h 3308"/>
              <a:gd name="T38" fmla="*/ 1319 w 2354"/>
              <a:gd name="T39" fmla="*/ 1724 h 3308"/>
              <a:gd name="T40" fmla="*/ 1510 w 2354"/>
              <a:gd name="T41" fmla="*/ 1374 h 3308"/>
              <a:gd name="T42" fmla="*/ 1836 w 2354"/>
              <a:gd name="T43" fmla="*/ 1280 h 3308"/>
              <a:gd name="T44" fmla="*/ 1970 w 2354"/>
              <a:gd name="T45" fmla="*/ 1182 h 3308"/>
              <a:gd name="T46" fmla="*/ 1926 w 2354"/>
              <a:gd name="T47" fmla="*/ 1219 h 3308"/>
              <a:gd name="T48" fmla="*/ 1582 w 2354"/>
              <a:gd name="T49" fmla="*/ 1308 h 3308"/>
              <a:gd name="T50" fmla="*/ 1578 w 2354"/>
              <a:gd name="T51" fmla="*/ 1081 h 3308"/>
              <a:gd name="T52" fmla="*/ 1638 w 2354"/>
              <a:gd name="T53" fmla="*/ 920 h 3308"/>
              <a:gd name="T54" fmla="*/ 1558 w 2354"/>
              <a:gd name="T55" fmla="*/ 1090 h 3308"/>
              <a:gd name="T56" fmla="*/ 1464 w 2354"/>
              <a:gd name="T57" fmla="*/ 1302 h 3308"/>
              <a:gd name="T58" fmla="*/ 1371 w 2354"/>
              <a:gd name="T59" fmla="*/ 1263 h 3308"/>
              <a:gd name="T60" fmla="*/ 1153 w 2354"/>
              <a:gd name="T61" fmla="*/ 1030 h 3308"/>
              <a:gd name="T62" fmla="*/ 1143 w 2354"/>
              <a:gd name="T63" fmla="*/ 1017 h 3308"/>
              <a:gd name="T64" fmla="*/ 1288 w 2354"/>
              <a:gd name="T65" fmla="*/ 1244 h 3308"/>
              <a:gd name="T66" fmla="*/ 1423 w 2354"/>
              <a:gd name="T67" fmla="*/ 1378 h 3308"/>
              <a:gd name="T68" fmla="*/ 1175 w 2354"/>
              <a:gd name="T69" fmla="*/ 1711 h 3308"/>
              <a:gd name="T70" fmla="*/ 892 w 2354"/>
              <a:gd name="T71" fmla="*/ 1434 h 3308"/>
              <a:gd name="T72" fmla="*/ 847 w 2354"/>
              <a:gd name="T73" fmla="*/ 1317 h 3308"/>
              <a:gd name="T74" fmla="*/ 915 w 2354"/>
              <a:gd name="T75" fmla="*/ 1503 h 3308"/>
              <a:gd name="T76" fmla="*/ 1143 w 2354"/>
              <a:gd name="T77" fmla="*/ 1769 h 3308"/>
              <a:gd name="T78" fmla="*/ 1088 w 2354"/>
              <a:gd name="T79" fmla="*/ 2048 h 3308"/>
              <a:gd name="T80" fmla="*/ 837 w 2354"/>
              <a:gd name="T81" fmla="*/ 2005 h 3308"/>
              <a:gd name="T82" fmla="*/ 540 w 2354"/>
              <a:gd name="T83" fmla="*/ 1675 h 3308"/>
              <a:gd name="T84" fmla="*/ 511 w 2354"/>
              <a:gd name="T85" fmla="*/ 1572 h 3308"/>
              <a:gd name="T86" fmla="*/ 528 w 2354"/>
              <a:gd name="T87" fmla="*/ 1680 h 3308"/>
              <a:gd name="T88" fmla="*/ 770 w 2354"/>
              <a:gd name="T89" fmla="*/ 2031 h 3308"/>
              <a:gd name="T90" fmla="*/ 961 w 2354"/>
              <a:gd name="T91" fmla="*/ 2222 h 3308"/>
              <a:gd name="T92" fmla="*/ 903 w 2354"/>
              <a:gd name="T93" fmla="*/ 2369 h 3308"/>
              <a:gd name="T94" fmla="*/ 680 w 2354"/>
              <a:gd name="T95" fmla="*/ 2741 h 3308"/>
              <a:gd name="T96" fmla="*/ 449 w 2354"/>
              <a:gd name="T97" fmla="*/ 3130 h 3308"/>
              <a:gd name="T98" fmla="*/ 342 w 2354"/>
              <a:gd name="T99" fmla="*/ 3308 h 3308"/>
              <a:gd name="T100" fmla="*/ 36 w 2354"/>
              <a:gd name="T101" fmla="*/ 3226 h 3308"/>
              <a:gd name="T102" fmla="*/ 126 w 2354"/>
              <a:gd name="T103" fmla="*/ 3179 h 3308"/>
              <a:gd name="T104" fmla="*/ 336 w 2354"/>
              <a:gd name="T105" fmla="*/ 2958 h 3308"/>
              <a:gd name="T106" fmla="*/ 630 w 2354"/>
              <a:gd name="T107" fmla="*/ 2467 h 3308"/>
              <a:gd name="T108" fmla="*/ 287 w 2354"/>
              <a:gd name="T109" fmla="*/ 2043 h 3308"/>
              <a:gd name="T110" fmla="*/ 234 w 2354"/>
              <a:gd name="T111" fmla="*/ 1438 h 3308"/>
              <a:gd name="T112" fmla="*/ 609 w 2354"/>
              <a:gd name="T113" fmla="*/ 868 h 3308"/>
              <a:gd name="T114" fmla="*/ 1194 w 2354"/>
              <a:gd name="T115" fmla="*/ 466 h 3308"/>
              <a:gd name="T116" fmla="*/ 1679 w 2354"/>
              <a:gd name="T117" fmla="*/ 176 h 3308"/>
              <a:gd name="T118" fmla="*/ 1795 w 2354"/>
              <a:gd name="T119" fmla="*/ 0 h 3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54" h="3308">
                <a:moveTo>
                  <a:pt x="1795" y="0"/>
                </a:moveTo>
                <a:lnTo>
                  <a:pt x="1795" y="0"/>
                </a:lnTo>
                <a:lnTo>
                  <a:pt x="1801" y="3"/>
                </a:lnTo>
                <a:lnTo>
                  <a:pt x="1810" y="10"/>
                </a:lnTo>
                <a:lnTo>
                  <a:pt x="1821" y="23"/>
                </a:lnTo>
                <a:lnTo>
                  <a:pt x="1834" y="41"/>
                </a:lnTo>
                <a:lnTo>
                  <a:pt x="1848" y="62"/>
                </a:lnTo>
                <a:lnTo>
                  <a:pt x="1864" y="89"/>
                </a:lnTo>
                <a:lnTo>
                  <a:pt x="1880" y="119"/>
                </a:lnTo>
                <a:lnTo>
                  <a:pt x="1899" y="153"/>
                </a:lnTo>
                <a:lnTo>
                  <a:pt x="1918" y="191"/>
                </a:lnTo>
                <a:lnTo>
                  <a:pt x="1939" y="232"/>
                </a:lnTo>
                <a:lnTo>
                  <a:pt x="1960" y="277"/>
                </a:lnTo>
                <a:lnTo>
                  <a:pt x="1982" y="325"/>
                </a:lnTo>
                <a:lnTo>
                  <a:pt x="2004" y="374"/>
                </a:lnTo>
                <a:lnTo>
                  <a:pt x="2027" y="428"/>
                </a:lnTo>
                <a:lnTo>
                  <a:pt x="2051" y="484"/>
                </a:lnTo>
                <a:lnTo>
                  <a:pt x="2074" y="541"/>
                </a:lnTo>
                <a:lnTo>
                  <a:pt x="2097" y="602"/>
                </a:lnTo>
                <a:lnTo>
                  <a:pt x="2120" y="663"/>
                </a:lnTo>
                <a:lnTo>
                  <a:pt x="2143" y="726"/>
                </a:lnTo>
                <a:lnTo>
                  <a:pt x="2165" y="792"/>
                </a:lnTo>
                <a:lnTo>
                  <a:pt x="2187" y="858"/>
                </a:lnTo>
                <a:lnTo>
                  <a:pt x="2209" y="924"/>
                </a:lnTo>
                <a:lnTo>
                  <a:pt x="2228" y="992"/>
                </a:lnTo>
                <a:lnTo>
                  <a:pt x="2247" y="1061"/>
                </a:lnTo>
                <a:lnTo>
                  <a:pt x="2266" y="1130"/>
                </a:lnTo>
                <a:lnTo>
                  <a:pt x="2282" y="1201"/>
                </a:lnTo>
                <a:lnTo>
                  <a:pt x="2298" y="1270"/>
                </a:lnTo>
                <a:lnTo>
                  <a:pt x="2312" y="1339"/>
                </a:lnTo>
                <a:lnTo>
                  <a:pt x="2324" y="1408"/>
                </a:lnTo>
                <a:lnTo>
                  <a:pt x="2334" y="1477"/>
                </a:lnTo>
                <a:lnTo>
                  <a:pt x="2343" y="1543"/>
                </a:lnTo>
                <a:lnTo>
                  <a:pt x="2349" y="1610"/>
                </a:lnTo>
                <a:lnTo>
                  <a:pt x="2352" y="1676"/>
                </a:lnTo>
                <a:lnTo>
                  <a:pt x="2354" y="1740"/>
                </a:lnTo>
                <a:lnTo>
                  <a:pt x="2353" y="1803"/>
                </a:lnTo>
                <a:lnTo>
                  <a:pt x="2350" y="1864"/>
                </a:lnTo>
                <a:lnTo>
                  <a:pt x="2344" y="1923"/>
                </a:lnTo>
                <a:lnTo>
                  <a:pt x="2334" y="1979"/>
                </a:lnTo>
                <a:lnTo>
                  <a:pt x="2321" y="2034"/>
                </a:lnTo>
                <a:lnTo>
                  <a:pt x="2306" y="2085"/>
                </a:lnTo>
                <a:lnTo>
                  <a:pt x="2286" y="2135"/>
                </a:lnTo>
                <a:lnTo>
                  <a:pt x="2255" y="2201"/>
                </a:lnTo>
                <a:lnTo>
                  <a:pt x="2219" y="2262"/>
                </a:lnTo>
                <a:lnTo>
                  <a:pt x="2182" y="2320"/>
                </a:lnTo>
                <a:lnTo>
                  <a:pt x="2142" y="2372"/>
                </a:lnTo>
                <a:lnTo>
                  <a:pt x="2100" y="2418"/>
                </a:lnTo>
                <a:lnTo>
                  <a:pt x="2054" y="2462"/>
                </a:lnTo>
                <a:lnTo>
                  <a:pt x="2007" y="2500"/>
                </a:lnTo>
                <a:lnTo>
                  <a:pt x="1958" y="2535"/>
                </a:lnTo>
                <a:lnTo>
                  <a:pt x="1907" y="2566"/>
                </a:lnTo>
                <a:lnTo>
                  <a:pt x="1855" y="2593"/>
                </a:lnTo>
                <a:lnTo>
                  <a:pt x="1803" y="2616"/>
                </a:lnTo>
                <a:lnTo>
                  <a:pt x="1749" y="2636"/>
                </a:lnTo>
                <a:lnTo>
                  <a:pt x="1693" y="2653"/>
                </a:lnTo>
                <a:lnTo>
                  <a:pt x="1637" y="2666"/>
                </a:lnTo>
                <a:lnTo>
                  <a:pt x="1581" y="2676"/>
                </a:lnTo>
                <a:lnTo>
                  <a:pt x="1525" y="2684"/>
                </a:lnTo>
                <a:lnTo>
                  <a:pt x="1468" y="2689"/>
                </a:lnTo>
                <a:lnTo>
                  <a:pt x="1412" y="2691"/>
                </a:lnTo>
                <a:lnTo>
                  <a:pt x="1355" y="2690"/>
                </a:lnTo>
                <a:lnTo>
                  <a:pt x="1300" y="2688"/>
                </a:lnTo>
                <a:lnTo>
                  <a:pt x="1245" y="2684"/>
                </a:lnTo>
                <a:lnTo>
                  <a:pt x="1191" y="2678"/>
                </a:lnTo>
                <a:lnTo>
                  <a:pt x="1137" y="2669"/>
                </a:lnTo>
                <a:lnTo>
                  <a:pt x="1086" y="2659"/>
                </a:lnTo>
                <a:lnTo>
                  <a:pt x="1036" y="2648"/>
                </a:lnTo>
                <a:lnTo>
                  <a:pt x="987" y="2635"/>
                </a:lnTo>
                <a:lnTo>
                  <a:pt x="941" y="2621"/>
                </a:lnTo>
                <a:lnTo>
                  <a:pt x="895" y="2606"/>
                </a:lnTo>
                <a:lnTo>
                  <a:pt x="914" y="2566"/>
                </a:lnTo>
                <a:lnTo>
                  <a:pt x="934" y="2522"/>
                </a:lnTo>
                <a:lnTo>
                  <a:pt x="959" y="2479"/>
                </a:lnTo>
                <a:lnTo>
                  <a:pt x="984" y="2432"/>
                </a:lnTo>
                <a:lnTo>
                  <a:pt x="1010" y="2386"/>
                </a:lnTo>
                <a:lnTo>
                  <a:pt x="1036" y="2337"/>
                </a:lnTo>
                <a:lnTo>
                  <a:pt x="1059" y="2289"/>
                </a:lnTo>
                <a:lnTo>
                  <a:pt x="1081" y="2240"/>
                </a:lnTo>
                <a:lnTo>
                  <a:pt x="1098" y="2237"/>
                </a:lnTo>
                <a:lnTo>
                  <a:pt x="1122" y="2234"/>
                </a:lnTo>
                <a:lnTo>
                  <a:pt x="1152" y="2229"/>
                </a:lnTo>
                <a:lnTo>
                  <a:pt x="1187" y="2224"/>
                </a:lnTo>
                <a:lnTo>
                  <a:pt x="1226" y="2219"/>
                </a:lnTo>
                <a:lnTo>
                  <a:pt x="1268" y="2211"/>
                </a:lnTo>
                <a:lnTo>
                  <a:pt x="1313" y="2203"/>
                </a:lnTo>
                <a:lnTo>
                  <a:pt x="1360" y="2193"/>
                </a:lnTo>
                <a:lnTo>
                  <a:pt x="1407" y="2182"/>
                </a:lnTo>
                <a:lnTo>
                  <a:pt x="1455" y="2169"/>
                </a:lnTo>
                <a:lnTo>
                  <a:pt x="1501" y="2155"/>
                </a:lnTo>
                <a:lnTo>
                  <a:pt x="1551" y="2138"/>
                </a:lnTo>
                <a:lnTo>
                  <a:pt x="1599" y="2120"/>
                </a:lnTo>
                <a:lnTo>
                  <a:pt x="1646" y="2100"/>
                </a:lnTo>
                <a:lnTo>
                  <a:pt x="1689" y="2080"/>
                </a:lnTo>
                <a:lnTo>
                  <a:pt x="1729" y="2058"/>
                </a:lnTo>
                <a:lnTo>
                  <a:pt x="1765" y="2035"/>
                </a:lnTo>
                <a:lnTo>
                  <a:pt x="1786" y="2019"/>
                </a:lnTo>
                <a:lnTo>
                  <a:pt x="1806" y="2001"/>
                </a:lnTo>
                <a:lnTo>
                  <a:pt x="1817" y="1991"/>
                </a:lnTo>
                <a:lnTo>
                  <a:pt x="1826" y="1982"/>
                </a:lnTo>
                <a:lnTo>
                  <a:pt x="1834" y="1972"/>
                </a:lnTo>
                <a:lnTo>
                  <a:pt x="1842" y="1960"/>
                </a:lnTo>
                <a:lnTo>
                  <a:pt x="1848" y="1950"/>
                </a:lnTo>
                <a:lnTo>
                  <a:pt x="1852" y="1944"/>
                </a:lnTo>
                <a:lnTo>
                  <a:pt x="1853" y="1942"/>
                </a:lnTo>
                <a:lnTo>
                  <a:pt x="1852" y="1944"/>
                </a:lnTo>
                <a:lnTo>
                  <a:pt x="1848" y="1949"/>
                </a:lnTo>
                <a:lnTo>
                  <a:pt x="1840" y="1958"/>
                </a:lnTo>
                <a:lnTo>
                  <a:pt x="1831" y="1969"/>
                </a:lnTo>
                <a:lnTo>
                  <a:pt x="1822" y="1978"/>
                </a:lnTo>
                <a:lnTo>
                  <a:pt x="1812" y="1986"/>
                </a:lnTo>
                <a:lnTo>
                  <a:pt x="1799" y="1995"/>
                </a:lnTo>
                <a:lnTo>
                  <a:pt x="1780" y="2009"/>
                </a:lnTo>
                <a:lnTo>
                  <a:pt x="1755" y="2022"/>
                </a:lnTo>
                <a:lnTo>
                  <a:pt x="1719" y="2039"/>
                </a:lnTo>
                <a:lnTo>
                  <a:pt x="1679" y="2056"/>
                </a:lnTo>
                <a:lnTo>
                  <a:pt x="1635" y="2071"/>
                </a:lnTo>
                <a:lnTo>
                  <a:pt x="1588" y="2085"/>
                </a:lnTo>
                <a:lnTo>
                  <a:pt x="1539" y="2097"/>
                </a:lnTo>
                <a:lnTo>
                  <a:pt x="1489" y="2107"/>
                </a:lnTo>
                <a:lnTo>
                  <a:pt x="1429" y="2119"/>
                </a:lnTo>
                <a:lnTo>
                  <a:pt x="1369" y="2129"/>
                </a:lnTo>
                <a:lnTo>
                  <a:pt x="1311" y="2136"/>
                </a:lnTo>
                <a:lnTo>
                  <a:pt x="1258" y="2141"/>
                </a:lnTo>
                <a:lnTo>
                  <a:pt x="1210" y="2147"/>
                </a:lnTo>
                <a:lnTo>
                  <a:pt x="1188" y="2148"/>
                </a:lnTo>
                <a:lnTo>
                  <a:pt x="1165" y="2149"/>
                </a:lnTo>
                <a:lnTo>
                  <a:pt x="1144" y="2150"/>
                </a:lnTo>
                <a:lnTo>
                  <a:pt x="1126" y="2151"/>
                </a:lnTo>
                <a:lnTo>
                  <a:pt x="1156" y="2083"/>
                </a:lnTo>
                <a:lnTo>
                  <a:pt x="1188" y="2015"/>
                </a:lnTo>
                <a:lnTo>
                  <a:pt x="1221" y="1946"/>
                </a:lnTo>
                <a:lnTo>
                  <a:pt x="1255" y="1878"/>
                </a:lnTo>
                <a:lnTo>
                  <a:pt x="1284" y="1809"/>
                </a:lnTo>
                <a:lnTo>
                  <a:pt x="1300" y="1807"/>
                </a:lnTo>
                <a:lnTo>
                  <a:pt x="1322" y="1803"/>
                </a:lnTo>
                <a:lnTo>
                  <a:pt x="1349" y="1797"/>
                </a:lnTo>
                <a:lnTo>
                  <a:pt x="1381" y="1791"/>
                </a:lnTo>
                <a:lnTo>
                  <a:pt x="1417" y="1783"/>
                </a:lnTo>
                <a:lnTo>
                  <a:pt x="1456" y="1775"/>
                </a:lnTo>
                <a:lnTo>
                  <a:pt x="1497" y="1764"/>
                </a:lnTo>
                <a:lnTo>
                  <a:pt x="1541" y="1753"/>
                </a:lnTo>
                <a:lnTo>
                  <a:pt x="1585" y="1740"/>
                </a:lnTo>
                <a:lnTo>
                  <a:pt x="1630" y="1726"/>
                </a:lnTo>
                <a:lnTo>
                  <a:pt x="1695" y="1704"/>
                </a:lnTo>
                <a:lnTo>
                  <a:pt x="1756" y="1678"/>
                </a:lnTo>
                <a:lnTo>
                  <a:pt x="1794" y="1660"/>
                </a:lnTo>
                <a:lnTo>
                  <a:pt x="1828" y="1642"/>
                </a:lnTo>
                <a:lnTo>
                  <a:pt x="1859" y="1622"/>
                </a:lnTo>
                <a:lnTo>
                  <a:pt x="1878" y="1607"/>
                </a:lnTo>
                <a:lnTo>
                  <a:pt x="1895" y="1592"/>
                </a:lnTo>
                <a:lnTo>
                  <a:pt x="1905" y="1584"/>
                </a:lnTo>
                <a:lnTo>
                  <a:pt x="1914" y="1575"/>
                </a:lnTo>
                <a:lnTo>
                  <a:pt x="1920" y="1567"/>
                </a:lnTo>
                <a:lnTo>
                  <a:pt x="1927" y="1556"/>
                </a:lnTo>
                <a:lnTo>
                  <a:pt x="1932" y="1548"/>
                </a:lnTo>
                <a:lnTo>
                  <a:pt x="1936" y="1542"/>
                </a:lnTo>
                <a:lnTo>
                  <a:pt x="1938" y="1541"/>
                </a:lnTo>
                <a:lnTo>
                  <a:pt x="1935" y="1542"/>
                </a:lnTo>
                <a:lnTo>
                  <a:pt x="1932" y="1548"/>
                </a:lnTo>
                <a:lnTo>
                  <a:pt x="1926" y="1555"/>
                </a:lnTo>
                <a:lnTo>
                  <a:pt x="1917" y="1565"/>
                </a:lnTo>
                <a:lnTo>
                  <a:pt x="1909" y="1572"/>
                </a:lnTo>
                <a:lnTo>
                  <a:pt x="1901" y="1580"/>
                </a:lnTo>
                <a:lnTo>
                  <a:pt x="1890" y="1587"/>
                </a:lnTo>
                <a:lnTo>
                  <a:pt x="1873" y="1600"/>
                </a:lnTo>
                <a:lnTo>
                  <a:pt x="1851" y="1611"/>
                </a:lnTo>
                <a:lnTo>
                  <a:pt x="1820" y="1626"/>
                </a:lnTo>
                <a:lnTo>
                  <a:pt x="1784" y="1641"/>
                </a:lnTo>
                <a:lnTo>
                  <a:pt x="1746" y="1654"/>
                </a:lnTo>
                <a:lnTo>
                  <a:pt x="1705" y="1666"/>
                </a:lnTo>
                <a:lnTo>
                  <a:pt x="1662" y="1676"/>
                </a:lnTo>
                <a:lnTo>
                  <a:pt x="1619" y="1686"/>
                </a:lnTo>
                <a:lnTo>
                  <a:pt x="1566" y="1695"/>
                </a:lnTo>
                <a:lnTo>
                  <a:pt x="1514" y="1704"/>
                </a:lnTo>
                <a:lnTo>
                  <a:pt x="1464" y="1710"/>
                </a:lnTo>
                <a:lnTo>
                  <a:pt x="1418" y="1716"/>
                </a:lnTo>
                <a:lnTo>
                  <a:pt x="1375" y="1719"/>
                </a:lnTo>
                <a:lnTo>
                  <a:pt x="1345" y="1722"/>
                </a:lnTo>
                <a:lnTo>
                  <a:pt x="1319" y="1724"/>
                </a:lnTo>
                <a:lnTo>
                  <a:pt x="1355" y="1633"/>
                </a:lnTo>
                <a:lnTo>
                  <a:pt x="1392" y="1543"/>
                </a:lnTo>
                <a:lnTo>
                  <a:pt x="1427" y="1456"/>
                </a:lnTo>
                <a:lnTo>
                  <a:pt x="1460" y="1375"/>
                </a:lnTo>
                <a:lnTo>
                  <a:pt x="1460" y="1382"/>
                </a:lnTo>
                <a:lnTo>
                  <a:pt x="1463" y="1382"/>
                </a:lnTo>
                <a:lnTo>
                  <a:pt x="1473" y="1380"/>
                </a:lnTo>
                <a:lnTo>
                  <a:pt x="1489" y="1378"/>
                </a:lnTo>
                <a:lnTo>
                  <a:pt x="1510" y="1374"/>
                </a:lnTo>
                <a:lnTo>
                  <a:pt x="1535" y="1368"/>
                </a:lnTo>
                <a:lnTo>
                  <a:pt x="1563" y="1363"/>
                </a:lnTo>
                <a:lnTo>
                  <a:pt x="1594" y="1356"/>
                </a:lnTo>
                <a:lnTo>
                  <a:pt x="1629" y="1348"/>
                </a:lnTo>
                <a:lnTo>
                  <a:pt x="1664" y="1339"/>
                </a:lnTo>
                <a:lnTo>
                  <a:pt x="1701" y="1328"/>
                </a:lnTo>
                <a:lnTo>
                  <a:pt x="1738" y="1317"/>
                </a:lnTo>
                <a:lnTo>
                  <a:pt x="1787" y="1299"/>
                </a:lnTo>
                <a:lnTo>
                  <a:pt x="1836" y="1280"/>
                </a:lnTo>
                <a:lnTo>
                  <a:pt x="1865" y="1266"/>
                </a:lnTo>
                <a:lnTo>
                  <a:pt x="1892" y="1251"/>
                </a:lnTo>
                <a:lnTo>
                  <a:pt x="1915" y="1237"/>
                </a:lnTo>
                <a:lnTo>
                  <a:pt x="1930" y="1225"/>
                </a:lnTo>
                <a:lnTo>
                  <a:pt x="1944" y="1213"/>
                </a:lnTo>
                <a:lnTo>
                  <a:pt x="1952" y="1206"/>
                </a:lnTo>
                <a:lnTo>
                  <a:pt x="1958" y="1199"/>
                </a:lnTo>
                <a:lnTo>
                  <a:pt x="1962" y="1193"/>
                </a:lnTo>
                <a:lnTo>
                  <a:pt x="1970" y="1182"/>
                </a:lnTo>
                <a:lnTo>
                  <a:pt x="1974" y="1176"/>
                </a:lnTo>
                <a:lnTo>
                  <a:pt x="1975" y="1174"/>
                </a:lnTo>
                <a:lnTo>
                  <a:pt x="1974" y="1176"/>
                </a:lnTo>
                <a:lnTo>
                  <a:pt x="1969" y="1181"/>
                </a:lnTo>
                <a:lnTo>
                  <a:pt x="1960" y="1191"/>
                </a:lnTo>
                <a:lnTo>
                  <a:pt x="1955" y="1197"/>
                </a:lnTo>
                <a:lnTo>
                  <a:pt x="1948" y="1203"/>
                </a:lnTo>
                <a:lnTo>
                  <a:pt x="1940" y="1209"/>
                </a:lnTo>
                <a:lnTo>
                  <a:pt x="1926" y="1219"/>
                </a:lnTo>
                <a:lnTo>
                  <a:pt x="1909" y="1228"/>
                </a:lnTo>
                <a:lnTo>
                  <a:pt x="1886" y="1240"/>
                </a:lnTo>
                <a:lnTo>
                  <a:pt x="1858" y="1250"/>
                </a:lnTo>
                <a:lnTo>
                  <a:pt x="1827" y="1261"/>
                </a:lnTo>
                <a:lnTo>
                  <a:pt x="1780" y="1275"/>
                </a:lnTo>
                <a:lnTo>
                  <a:pt x="1729" y="1285"/>
                </a:lnTo>
                <a:lnTo>
                  <a:pt x="1678" y="1295"/>
                </a:lnTo>
                <a:lnTo>
                  <a:pt x="1629" y="1302"/>
                </a:lnTo>
                <a:lnTo>
                  <a:pt x="1582" y="1308"/>
                </a:lnTo>
                <a:lnTo>
                  <a:pt x="1540" y="1312"/>
                </a:lnTo>
                <a:lnTo>
                  <a:pt x="1509" y="1314"/>
                </a:lnTo>
                <a:lnTo>
                  <a:pt x="1484" y="1316"/>
                </a:lnTo>
                <a:lnTo>
                  <a:pt x="1501" y="1272"/>
                </a:lnTo>
                <a:lnTo>
                  <a:pt x="1518" y="1228"/>
                </a:lnTo>
                <a:lnTo>
                  <a:pt x="1535" y="1188"/>
                </a:lnTo>
                <a:lnTo>
                  <a:pt x="1551" y="1150"/>
                </a:lnTo>
                <a:lnTo>
                  <a:pt x="1565" y="1113"/>
                </a:lnTo>
                <a:lnTo>
                  <a:pt x="1578" y="1081"/>
                </a:lnTo>
                <a:lnTo>
                  <a:pt x="1590" y="1050"/>
                </a:lnTo>
                <a:lnTo>
                  <a:pt x="1601" y="1021"/>
                </a:lnTo>
                <a:lnTo>
                  <a:pt x="1610" y="997"/>
                </a:lnTo>
                <a:lnTo>
                  <a:pt x="1619" y="975"/>
                </a:lnTo>
                <a:lnTo>
                  <a:pt x="1626" y="956"/>
                </a:lnTo>
                <a:lnTo>
                  <a:pt x="1632" y="941"/>
                </a:lnTo>
                <a:lnTo>
                  <a:pt x="1635" y="931"/>
                </a:lnTo>
                <a:lnTo>
                  <a:pt x="1637" y="923"/>
                </a:lnTo>
                <a:lnTo>
                  <a:pt x="1638" y="920"/>
                </a:lnTo>
                <a:lnTo>
                  <a:pt x="1637" y="920"/>
                </a:lnTo>
                <a:lnTo>
                  <a:pt x="1634" y="926"/>
                </a:lnTo>
                <a:lnTo>
                  <a:pt x="1630" y="934"/>
                </a:lnTo>
                <a:lnTo>
                  <a:pt x="1623" y="948"/>
                </a:lnTo>
                <a:lnTo>
                  <a:pt x="1615" y="967"/>
                </a:lnTo>
                <a:lnTo>
                  <a:pt x="1604" y="990"/>
                </a:lnTo>
                <a:lnTo>
                  <a:pt x="1591" y="1018"/>
                </a:lnTo>
                <a:lnTo>
                  <a:pt x="1576" y="1052"/>
                </a:lnTo>
                <a:lnTo>
                  <a:pt x="1558" y="1090"/>
                </a:lnTo>
                <a:lnTo>
                  <a:pt x="1539" y="1135"/>
                </a:lnTo>
                <a:lnTo>
                  <a:pt x="1517" y="1185"/>
                </a:lnTo>
                <a:lnTo>
                  <a:pt x="1511" y="1199"/>
                </a:lnTo>
                <a:lnTo>
                  <a:pt x="1503" y="1216"/>
                </a:lnTo>
                <a:lnTo>
                  <a:pt x="1495" y="1235"/>
                </a:lnTo>
                <a:lnTo>
                  <a:pt x="1487" y="1253"/>
                </a:lnTo>
                <a:lnTo>
                  <a:pt x="1479" y="1271"/>
                </a:lnTo>
                <a:lnTo>
                  <a:pt x="1471" y="1288"/>
                </a:lnTo>
                <a:lnTo>
                  <a:pt x="1464" y="1302"/>
                </a:lnTo>
                <a:lnTo>
                  <a:pt x="1459" y="1313"/>
                </a:lnTo>
                <a:lnTo>
                  <a:pt x="1456" y="1321"/>
                </a:lnTo>
                <a:lnTo>
                  <a:pt x="1455" y="1324"/>
                </a:lnTo>
                <a:lnTo>
                  <a:pt x="1453" y="1326"/>
                </a:lnTo>
                <a:lnTo>
                  <a:pt x="1444" y="1319"/>
                </a:lnTo>
                <a:lnTo>
                  <a:pt x="1432" y="1311"/>
                </a:lnTo>
                <a:lnTo>
                  <a:pt x="1418" y="1299"/>
                </a:lnTo>
                <a:lnTo>
                  <a:pt x="1401" y="1288"/>
                </a:lnTo>
                <a:lnTo>
                  <a:pt x="1371" y="1263"/>
                </a:lnTo>
                <a:lnTo>
                  <a:pt x="1338" y="1237"/>
                </a:lnTo>
                <a:lnTo>
                  <a:pt x="1304" y="1207"/>
                </a:lnTo>
                <a:lnTo>
                  <a:pt x="1269" y="1176"/>
                </a:lnTo>
                <a:lnTo>
                  <a:pt x="1238" y="1142"/>
                </a:lnTo>
                <a:lnTo>
                  <a:pt x="1207" y="1109"/>
                </a:lnTo>
                <a:lnTo>
                  <a:pt x="1189" y="1087"/>
                </a:lnTo>
                <a:lnTo>
                  <a:pt x="1174" y="1066"/>
                </a:lnTo>
                <a:lnTo>
                  <a:pt x="1161" y="1044"/>
                </a:lnTo>
                <a:lnTo>
                  <a:pt x="1153" y="1030"/>
                </a:lnTo>
                <a:lnTo>
                  <a:pt x="1148" y="1016"/>
                </a:lnTo>
                <a:lnTo>
                  <a:pt x="1144" y="1003"/>
                </a:lnTo>
                <a:lnTo>
                  <a:pt x="1140" y="992"/>
                </a:lnTo>
                <a:lnTo>
                  <a:pt x="1139" y="981"/>
                </a:lnTo>
                <a:lnTo>
                  <a:pt x="1138" y="973"/>
                </a:lnTo>
                <a:lnTo>
                  <a:pt x="1138" y="971"/>
                </a:lnTo>
                <a:lnTo>
                  <a:pt x="1138" y="992"/>
                </a:lnTo>
                <a:lnTo>
                  <a:pt x="1139" y="1004"/>
                </a:lnTo>
                <a:lnTo>
                  <a:pt x="1143" y="1017"/>
                </a:lnTo>
                <a:lnTo>
                  <a:pt x="1147" y="1033"/>
                </a:lnTo>
                <a:lnTo>
                  <a:pt x="1152" y="1049"/>
                </a:lnTo>
                <a:lnTo>
                  <a:pt x="1163" y="1071"/>
                </a:lnTo>
                <a:lnTo>
                  <a:pt x="1176" y="1095"/>
                </a:lnTo>
                <a:lnTo>
                  <a:pt x="1192" y="1120"/>
                </a:lnTo>
                <a:lnTo>
                  <a:pt x="1218" y="1158"/>
                </a:lnTo>
                <a:lnTo>
                  <a:pt x="1247" y="1196"/>
                </a:lnTo>
                <a:lnTo>
                  <a:pt x="1268" y="1220"/>
                </a:lnTo>
                <a:lnTo>
                  <a:pt x="1288" y="1244"/>
                </a:lnTo>
                <a:lnTo>
                  <a:pt x="1309" y="1266"/>
                </a:lnTo>
                <a:lnTo>
                  <a:pt x="1329" y="1288"/>
                </a:lnTo>
                <a:lnTo>
                  <a:pt x="1349" y="1307"/>
                </a:lnTo>
                <a:lnTo>
                  <a:pt x="1366" y="1325"/>
                </a:lnTo>
                <a:lnTo>
                  <a:pt x="1383" y="1341"/>
                </a:lnTo>
                <a:lnTo>
                  <a:pt x="1398" y="1353"/>
                </a:lnTo>
                <a:lnTo>
                  <a:pt x="1409" y="1365"/>
                </a:lnTo>
                <a:lnTo>
                  <a:pt x="1418" y="1373"/>
                </a:lnTo>
                <a:lnTo>
                  <a:pt x="1423" y="1378"/>
                </a:lnTo>
                <a:lnTo>
                  <a:pt x="1426" y="1380"/>
                </a:lnTo>
                <a:lnTo>
                  <a:pt x="1432" y="1371"/>
                </a:lnTo>
                <a:lnTo>
                  <a:pt x="1369" y="1504"/>
                </a:lnTo>
                <a:lnTo>
                  <a:pt x="1306" y="1634"/>
                </a:lnTo>
                <a:lnTo>
                  <a:pt x="1241" y="1760"/>
                </a:lnTo>
                <a:lnTo>
                  <a:pt x="1230" y="1752"/>
                </a:lnTo>
                <a:lnTo>
                  <a:pt x="1215" y="1741"/>
                </a:lnTo>
                <a:lnTo>
                  <a:pt x="1197" y="1727"/>
                </a:lnTo>
                <a:lnTo>
                  <a:pt x="1175" y="1711"/>
                </a:lnTo>
                <a:lnTo>
                  <a:pt x="1146" y="1688"/>
                </a:lnTo>
                <a:lnTo>
                  <a:pt x="1113" y="1662"/>
                </a:lnTo>
                <a:lnTo>
                  <a:pt x="1080" y="1635"/>
                </a:lnTo>
                <a:lnTo>
                  <a:pt x="1045" y="1604"/>
                </a:lnTo>
                <a:lnTo>
                  <a:pt x="1012" y="1572"/>
                </a:lnTo>
                <a:lnTo>
                  <a:pt x="971" y="1531"/>
                </a:lnTo>
                <a:lnTo>
                  <a:pt x="933" y="1489"/>
                </a:lnTo>
                <a:lnTo>
                  <a:pt x="912" y="1462"/>
                </a:lnTo>
                <a:lnTo>
                  <a:pt x="892" y="1434"/>
                </a:lnTo>
                <a:lnTo>
                  <a:pt x="876" y="1409"/>
                </a:lnTo>
                <a:lnTo>
                  <a:pt x="866" y="1390"/>
                </a:lnTo>
                <a:lnTo>
                  <a:pt x="860" y="1373"/>
                </a:lnTo>
                <a:lnTo>
                  <a:pt x="855" y="1362"/>
                </a:lnTo>
                <a:lnTo>
                  <a:pt x="852" y="1352"/>
                </a:lnTo>
                <a:lnTo>
                  <a:pt x="851" y="1344"/>
                </a:lnTo>
                <a:lnTo>
                  <a:pt x="849" y="1329"/>
                </a:lnTo>
                <a:lnTo>
                  <a:pt x="848" y="1321"/>
                </a:lnTo>
                <a:lnTo>
                  <a:pt x="847" y="1317"/>
                </a:lnTo>
                <a:lnTo>
                  <a:pt x="847" y="1344"/>
                </a:lnTo>
                <a:lnTo>
                  <a:pt x="848" y="1352"/>
                </a:lnTo>
                <a:lnTo>
                  <a:pt x="850" y="1363"/>
                </a:lnTo>
                <a:lnTo>
                  <a:pt x="853" y="1375"/>
                </a:lnTo>
                <a:lnTo>
                  <a:pt x="858" y="1393"/>
                </a:lnTo>
                <a:lnTo>
                  <a:pt x="866" y="1413"/>
                </a:lnTo>
                <a:lnTo>
                  <a:pt x="878" y="1442"/>
                </a:lnTo>
                <a:lnTo>
                  <a:pt x="895" y="1472"/>
                </a:lnTo>
                <a:lnTo>
                  <a:pt x="915" y="1503"/>
                </a:lnTo>
                <a:lnTo>
                  <a:pt x="947" y="1550"/>
                </a:lnTo>
                <a:lnTo>
                  <a:pt x="984" y="1598"/>
                </a:lnTo>
                <a:lnTo>
                  <a:pt x="1008" y="1625"/>
                </a:lnTo>
                <a:lnTo>
                  <a:pt x="1031" y="1653"/>
                </a:lnTo>
                <a:lnTo>
                  <a:pt x="1055" y="1679"/>
                </a:lnTo>
                <a:lnTo>
                  <a:pt x="1079" y="1704"/>
                </a:lnTo>
                <a:lnTo>
                  <a:pt x="1102" y="1727"/>
                </a:lnTo>
                <a:lnTo>
                  <a:pt x="1123" y="1748"/>
                </a:lnTo>
                <a:lnTo>
                  <a:pt x="1143" y="1769"/>
                </a:lnTo>
                <a:lnTo>
                  <a:pt x="1161" y="1786"/>
                </a:lnTo>
                <a:lnTo>
                  <a:pt x="1176" y="1799"/>
                </a:lnTo>
                <a:lnTo>
                  <a:pt x="1189" y="1811"/>
                </a:lnTo>
                <a:lnTo>
                  <a:pt x="1199" y="1821"/>
                </a:lnTo>
                <a:lnTo>
                  <a:pt x="1204" y="1826"/>
                </a:lnTo>
                <a:lnTo>
                  <a:pt x="1206" y="1827"/>
                </a:lnTo>
                <a:lnTo>
                  <a:pt x="1207" y="1825"/>
                </a:lnTo>
                <a:lnTo>
                  <a:pt x="1148" y="1938"/>
                </a:lnTo>
                <a:lnTo>
                  <a:pt x="1088" y="2048"/>
                </a:lnTo>
                <a:lnTo>
                  <a:pt x="1028" y="2153"/>
                </a:lnTo>
                <a:lnTo>
                  <a:pt x="1016" y="2144"/>
                </a:lnTo>
                <a:lnTo>
                  <a:pt x="1001" y="2134"/>
                </a:lnTo>
                <a:lnTo>
                  <a:pt x="984" y="2121"/>
                </a:lnTo>
                <a:lnTo>
                  <a:pt x="962" y="2105"/>
                </a:lnTo>
                <a:lnTo>
                  <a:pt x="940" y="2087"/>
                </a:lnTo>
                <a:lnTo>
                  <a:pt x="907" y="2063"/>
                </a:lnTo>
                <a:lnTo>
                  <a:pt x="873" y="2035"/>
                </a:lnTo>
                <a:lnTo>
                  <a:pt x="837" y="2005"/>
                </a:lnTo>
                <a:lnTo>
                  <a:pt x="800" y="1975"/>
                </a:lnTo>
                <a:lnTo>
                  <a:pt x="762" y="1941"/>
                </a:lnTo>
                <a:lnTo>
                  <a:pt x="725" y="1907"/>
                </a:lnTo>
                <a:lnTo>
                  <a:pt x="672" y="1852"/>
                </a:lnTo>
                <a:lnTo>
                  <a:pt x="623" y="1797"/>
                </a:lnTo>
                <a:lnTo>
                  <a:pt x="594" y="1761"/>
                </a:lnTo>
                <a:lnTo>
                  <a:pt x="569" y="1726"/>
                </a:lnTo>
                <a:lnTo>
                  <a:pt x="549" y="1691"/>
                </a:lnTo>
                <a:lnTo>
                  <a:pt x="540" y="1675"/>
                </a:lnTo>
                <a:lnTo>
                  <a:pt x="532" y="1659"/>
                </a:lnTo>
                <a:lnTo>
                  <a:pt x="527" y="1644"/>
                </a:lnTo>
                <a:lnTo>
                  <a:pt x="522" y="1632"/>
                </a:lnTo>
                <a:lnTo>
                  <a:pt x="517" y="1619"/>
                </a:lnTo>
                <a:lnTo>
                  <a:pt x="515" y="1607"/>
                </a:lnTo>
                <a:lnTo>
                  <a:pt x="513" y="1592"/>
                </a:lnTo>
                <a:lnTo>
                  <a:pt x="512" y="1582"/>
                </a:lnTo>
                <a:lnTo>
                  <a:pt x="511" y="1574"/>
                </a:lnTo>
                <a:lnTo>
                  <a:pt x="511" y="1572"/>
                </a:lnTo>
                <a:lnTo>
                  <a:pt x="511" y="1574"/>
                </a:lnTo>
                <a:lnTo>
                  <a:pt x="511" y="1582"/>
                </a:lnTo>
                <a:lnTo>
                  <a:pt x="511" y="1592"/>
                </a:lnTo>
                <a:lnTo>
                  <a:pt x="511" y="1607"/>
                </a:lnTo>
                <a:lnTo>
                  <a:pt x="512" y="1619"/>
                </a:lnTo>
                <a:lnTo>
                  <a:pt x="515" y="1633"/>
                </a:lnTo>
                <a:lnTo>
                  <a:pt x="518" y="1648"/>
                </a:lnTo>
                <a:lnTo>
                  <a:pt x="522" y="1663"/>
                </a:lnTo>
                <a:lnTo>
                  <a:pt x="528" y="1680"/>
                </a:lnTo>
                <a:lnTo>
                  <a:pt x="535" y="1697"/>
                </a:lnTo>
                <a:lnTo>
                  <a:pt x="552" y="1736"/>
                </a:lnTo>
                <a:lnTo>
                  <a:pt x="572" y="1775"/>
                </a:lnTo>
                <a:lnTo>
                  <a:pt x="598" y="1815"/>
                </a:lnTo>
                <a:lnTo>
                  <a:pt x="642" y="1877"/>
                </a:lnTo>
                <a:lnTo>
                  <a:pt x="689" y="1938"/>
                </a:lnTo>
                <a:lnTo>
                  <a:pt x="716" y="1970"/>
                </a:lnTo>
                <a:lnTo>
                  <a:pt x="743" y="2001"/>
                </a:lnTo>
                <a:lnTo>
                  <a:pt x="770" y="2031"/>
                </a:lnTo>
                <a:lnTo>
                  <a:pt x="796" y="2060"/>
                </a:lnTo>
                <a:lnTo>
                  <a:pt x="822" y="2087"/>
                </a:lnTo>
                <a:lnTo>
                  <a:pt x="848" y="2113"/>
                </a:lnTo>
                <a:lnTo>
                  <a:pt x="872" y="2136"/>
                </a:lnTo>
                <a:lnTo>
                  <a:pt x="894" y="2158"/>
                </a:lnTo>
                <a:lnTo>
                  <a:pt x="915" y="2178"/>
                </a:lnTo>
                <a:lnTo>
                  <a:pt x="932" y="2195"/>
                </a:lnTo>
                <a:lnTo>
                  <a:pt x="948" y="2210"/>
                </a:lnTo>
                <a:lnTo>
                  <a:pt x="961" y="2222"/>
                </a:lnTo>
                <a:lnTo>
                  <a:pt x="971" y="2230"/>
                </a:lnTo>
                <a:lnTo>
                  <a:pt x="977" y="2237"/>
                </a:lnTo>
                <a:lnTo>
                  <a:pt x="980" y="2239"/>
                </a:lnTo>
                <a:lnTo>
                  <a:pt x="973" y="2251"/>
                </a:lnTo>
                <a:lnTo>
                  <a:pt x="963" y="2267"/>
                </a:lnTo>
                <a:lnTo>
                  <a:pt x="951" y="2287"/>
                </a:lnTo>
                <a:lnTo>
                  <a:pt x="937" y="2310"/>
                </a:lnTo>
                <a:lnTo>
                  <a:pt x="921" y="2338"/>
                </a:lnTo>
                <a:lnTo>
                  <a:pt x="903" y="2369"/>
                </a:lnTo>
                <a:lnTo>
                  <a:pt x="882" y="2403"/>
                </a:lnTo>
                <a:lnTo>
                  <a:pt x="861" y="2439"/>
                </a:lnTo>
                <a:lnTo>
                  <a:pt x="838" y="2478"/>
                </a:lnTo>
                <a:lnTo>
                  <a:pt x="813" y="2518"/>
                </a:lnTo>
                <a:lnTo>
                  <a:pt x="788" y="2561"/>
                </a:lnTo>
                <a:lnTo>
                  <a:pt x="762" y="2604"/>
                </a:lnTo>
                <a:lnTo>
                  <a:pt x="735" y="2650"/>
                </a:lnTo>
                <a:lnTo>
                  <a:pt x="708" y="2696"/>
                </a:lnTo>
                <a:lnTo>
                  <a:pt x="680" y="2741"/>
                </a:lnTo>
                <a:lnTo>
                  <a:pt x="652" y="2788"/>
                </a:lnTo>
                <a:lnTo>
                  <a:pt x="625" y="2835"/>
                </a:lnTo>
                <a:lnTo>
                  <a:pt x="597" y="2880"/>
                </a:lnTo>
                <a:lnTo>
                  <a:pt x="570" y="2926"/>
                </a:lnTo>
                <a:lnTo>
                  <a:pt x="544" y="2970"/>
                </a:lnTo>
                <a:lnTo>
                  <a:pt x="518" y="3012"/>
                </a:lnTo>
                <a:lnTo>
                  <a:pt x="495" y="3053"/>
                </a:lnTo>
                <a:lnTo>
                  <a:pt x="471" y="3093"/>
                </a:lnTo>
                <a:lnTo>
                  <a:pt x="449" y="3130"/>
                </a:lnTo>
                <a:lnTo>
                  <a:pt x="429" y="3164"/>
                </a:lnTo>
                <a:lnTo>
                  <a:pt x="409" y="3195"/>
                </a:lnTo>
                <a:lnTo>
                  <a:pt x="393" y="3223"/>
                </a:lnTo>
                <a:lnTo>
                  <a:pt x="378" y="3248"/>
                </a:lnTo>
                <a:lnTo>
                  <a:pt x="366" y="3269"/>
                </a:lnTo>
                <a:lnTo>
                  <a:pt x="355" y="3286"/>
                </a:lnTo>
                <a:lnTo>
                  <a:pt x="348" y="3298"/>
                </a:lnTo>
                <a:lnTo>
                  <a:pt x="343" y="3306"/>
                </a:lnTo>
                <a:lnTo>
                  <a:pt x="342" y="3308"/>
                </a:lnTo>
                <a:lnTo>
                  <a:pt x="0" y="3241"/>
                </a:lnTo>
                <a:lnTo>
                  <a:pt x="4" y="3237"/>
                </a:lnTo>
                <a:lnTo>
                  <a:pt x="8" y="3234"/>
                </a:lnTo>
                <a:lnTo>
                  <a:pt x="12" y="3232"/>
                </a:lnTo>
                <a:lnTo>
                  <a:pt x="15" y="3231"/>
                </a:lnTo>
                <a:lnTo>
                  <a:pt x="21" y="3230"/>
                </a:lnTo>
                <a:lnTo>
                  <a:pt x="25" y="3229"/>
                </a:lnTo>
                <a:lnTo>
                  <a:pt x="30" y="3228"/>
                </a:lnTo>
                <a:lnTo>
                  <a:pt x="36" y="3226"/>
                </a:lnTo>
                <a:lnTo>
                  <a:pt x="42" y="3225"/>
                </a:lnTo>
                <a:lnTo>
                  <a:pt x="49" y="3223"/>
                </a:lnTo>
                <a:lnTo>
                  <a:pt x="57" y="3221"/>
                </a:lnTo>
                <a:lnTo>
                  <a:pt x="66" y="3217"/>
                </a:lnTo>
                <a:lnTo>
                  <a:pt x="76" y="3213"/>
                </a:lnTo>
                <a:lnTo>
                  <a:pt x="86" y="3206"/>
                </a:lnTo>
                <a:lnTo>
                  <a:pt x="98" y="3199"/>
                </a:lnTo>
                <a:lnTo>
                  <a:pt x="112" y="3189"/>
                </a:lnTo>
                <a:lnTo>
                  <a:pt x="126" y="3179"/>
                </a:lnTo>
                <a:lnTo>
                  <a:pt x="143" y="3165"/>
                </a:lnTo>
                <a:lnTo>
                  <a:pt x="161" y="3149"/>
                </a:lnTo>
                <a:lnTo>
                  <a:pt x="180" y="3131"/>
                </a:lnTo>
                <a:lnTo>
                  <a:pt x="201" y="3111"/>
                </a:lnTo>
                <a:lnTo>
                  <a:pt x="224" y="3086"/>
                </a:lnTo>
                <a:lnTo>
                  <a:pt x="248" y="3060"/>
                </a:lnTo>
                <a:lnTo>
                  <a:pt x="275" y="3029"/>
                </a:lnTo>
                <a:lnTo>
                  <a:pt x="305" y="2995"/>
                </a:lnTo>
                <a:lnTo>
                  <a:pt x="336" y="2958"/>
                </a:lnTo>
                <a:lnTo>
                  <a:pt x="369" y="2916"/>
                </a:lnTo>
                <a:lnTo>
                  <a:pt x="405" y="2871"/>
                </a:lnTo>
                <a:lnTo>
                  <a:pt x="444" y="2821"/>
                </a:lnTo>
                <a:lnTo>
                  <a:pt x="484" y="2767"/>
                </a:lnTo>
                <a:lnTo>
                  <a:pt x="528" y="2707"/>
                </a:lnTo>
                <a:lnTo>
                  <a:pt x="573" y="2644"/>
                </a:lnTo>
                <a:lnTo>
                  <a:pt x="623" y="2575"/>
                </a:lnTo>
                <a:lnTo>
                  <a:pt x="675" y="2500"/>
                </a:lnTo>
                <a:lnTo>
                  <a:pt x="630" y="2467"/>
                </a:lnTo>
                <a:lnTo>
                  <a:pt x="585" y="2431"/>
                </a:lnTo>
                <a:lnTo>
                  <a:pt x="541" y="2392"/>
                </a:lnTo>
                <a:lnTo>
                  <a:pt x="499" y="2349"/>
                </a:lnTo>
                <a:lnTo>
                  <a:pt x="458" y="2305"/>
                </a:lnTo>
                <a:lnTo>
                  <a:pt x="419" y="2257"/>
                </a:lnTo>
                <a:lnTo>
                  <a:pt x="381" y="2207"/>
                </a:lnTo>
                <a:lnTo>
                  <a:pt x="347" y="2155"/>
                </a:lnTo>
                <a:lnTo>
                  <a:pt x="315" y="2100"/>
                </a:lnTo>
                <a:lnTo>
                  <a:pt x="287" y="2043"/>
                </a:lnTo>
                <a:lnTo>
                  <a:pt x="262" y="1982"/>
                </a:lnTo>
                <a:lnTo>
                  <a:pt x="241" y="1920"/>
                </a:lnTo>
                <a:lnTo>
                  <a:pt x="225" y="1857"/>
                </a:lnTo>
                <a:lnTo>
                  <a:pt x="213" y="1791"/>
                </a:lnTo>
                <a:lnTo>
                  <a:pt x="205" y="1724"/>
                </a:lnTo>
                <a:lnTo>
                  <a:pt x="204" y="1655"/>
                </a:lnTo>
                <a:lnTo>
                  <a:pt x="207" y="1584"/>
                </a:lnTo>
                <a:lnTo>
                  <a:pt x="218" y="1512"/>
                </a:lnTo>
                <a:lnTo>
                  <a:pt x="234" y="1438"/>
                </a:lnTo>
                <a:lnTo>
                  <a:pt x="257" y="1363"/>
                </a:lnTo>
                <a:lnTo>
                  <a:pt x="287" y="1288"/>
                </a:lnTo>
                <a:lnTo>
                  <a:pt x="320" y="1221"/>
                </a:lnTo>
                <a:lnTo>
                  <a:pt x="357" y="1157"/>
                </a:lnTo>
                <a:lnTo>
                  <a:pt x="400" y="1095"/>
                </a:lnTo>
                <a:lnTo>
                  <a:pt x="446" y="1035"/>
                </a:lnTo>
                <a:lnTo>
                  <a:pt x="497" y="978"/>
                </a:lnTo>
                <a:lnTo>
                  <a:pt x="552" y="922"/>
                </a:lnTo>
                <a:lnTo>
                  <a:pt x="609" y="868"/>
                </a:lnTo>
                <a:lnTo>
                  <a:pt x="670" y="817"/>
                </a:lnTo>
                <a:lnTo>
                  <a:pt x="732" y="767"/>
                </a:lnTo>
                <a:lnTo>
                  <a:pt x="796" y="720"/>
                </a:lnTo>
                <a:lnTo>
                  <a:pt x="862" y="673"/>
                </a:lnTo>
                <a:lnTo>
                  <a:pt x="928" y="628"/>
                </a:lnTo>
                <a:lnTo>
                  <a:pt x="995" y="586"/>
                </a:lnTo>
                <a:lnTo>
                  <a:pt x="1062" y="544"/>
                </a:lnTo>
                <a:lnTo>
                  <a:pt x="1129" y="504"/>
                </a:lnTo>
                <a:lnTo>
                  <a:pt x="1194" y="466"/>
                </a:lnTo>
                <a:lnTo>
                  <a:pt x="1259" y="429"/>
                </a:lnTo>
                <a:lnTo>
                  <a:pt x="1322" y="394"/>
                </a:lnTo>
                <a:lnTo>
                  <a:pt x="1383" y="360"/>
                </a:lnTo>
                <a:lnTo>
                  <a:pt x="1442" y="326"/>
                </a:lnTo>
                <a:lnTo>
                  <a:pt x="1497" y="294"/>
                </a:lnTo>
                <a:lnTo>
                  <a:pt x="1549" y="263"/>
                </a:lnTo>
                <a:lnTo>
                  <a:pt x="1596" y="233"/>
                </a:lnTo>
                <a:lnTo>
                  <a:pt x="1639" y="205"/>
                </a:lnTo>
                <a:lnTo>
                  <a:pt x="1679" y="176"/>
                </a:lnTo>
                <a:lnTo>
                  <a:pt x="1713" y="149"/>
                </a:lnTo>
                <a:lnTo>
                  <a:pt x="1741" y="123"/>
                </a:lnTo>
                <a:lnTo>
                  <a:pt x="1763" y="97"/>
                </a:lnTo>
                <a:lnTo>
                  <a:pt x="1779" y="72"/>
                </a:lnTo>
                <a:lnTo>
                  <a:pt x="1787" y="47"/>
                </a:lnTo>
                <a:lnTo>
                  <a:pt x="1788" y="24"/>
                </a:lnTo>
                <a:lnTo>
                  <a:pt x="1788" y="10"/>
                </a:lnTo>
                <a:lnTo>
                  <a:pt x="1791" y="2"/>
                </a:lnTo>
                <a:lnTo>
                  <a:pt x="179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1" name="Freeform 299"/>
          <p:cNvSpPr>
            <a:spLocks noEditPoints="1"/>
          </p:cNvSpPr>
          <p:nvPr/>
        </p:nvSpPr>
        <p:spPr bwMode="auto">
          <a:xfrm>
            <a:off x="5391058" y="3527426"/>
            <a:ext cx="465138" cy="420688"/>
          </a:xfrm>
          <a:custGeom>
            <a:avLst/>
            <a:gdLst>
              <a:gd name="T0" fmla="*/ 2581 w 3218"/>
              <a:gd name="T1" fmla="*/ 160 h 2919"/>
              <a:gd name="T2" fmla="*/ 2373 w 3218"/>
              <a:gd name="T3" fmla="*/ 176 h 2919"/>
              <a:gd name="T4" fmla="*/ 2157 w 3218"/>
              <a:gd name="T5" fmla="*/ 212 h 2919"/>
              <a:gd name="T6" fmla="*/ 1941 w 3218"/>
              <a:gd name="T7" fmla="*/ 272 h 2919"/>
              <a:gd name="T8" fmla="*/ 1731 w 3218"/>
              <a:gd name="T9" fmla="*/ 360 h 2919"/>
              <a:gd name="T10" fmla="*/ 1537 w 3218"/>
              <a:gd name="T11" fmla="*/ 481 h 2919"/>
              <a:gd name="T12" fmla="*/ 1364 w 3218"/>
              <a:gd name="T13" fmla="*/ 641 h 2919"/>
              <a:gd name="T14" fmla="*/ 1248 w 3218"/>
              <a:gd name="T15" fmla="*/ 797 h 2919"/>
              <a:gd name="T16" fmla="*/ 1158 w 3218"/>
              <a:gd name="T17" fmla="*/ 975 h 2919"/>
              <a:gd name="T18" fmla="*/ 2873 w 3218"/>
              <a:gd name="T19" fmla="*/ 1048 h 2919"/>
              <a:gd name="T20" fmla="*/ 2950 w 3218"/>
              <a:gd name="T21" fmla="*/ 852 h 2919"/>
              <a:gd name="T22" fmla="*/ 3018 w 3218"/>
              <a:gd name="T23" fmla="*/ 583 h 2919"/>
              <a:gd name="T24" fmla="*/ 3055 w 3218"/>
              <a:gd name="T25" fmla="*/ 283 h 2919"/>
              <a:gd name="T26" fmla="*/ 2964 w 3218"/>
              <a:gd name="T27" fmla="*/ 167 h 2919"/>
              <a:gd name="T28" fmla="*/ 2780 w 3218"/>
              <a:gd name="T29" fmla="*/ 158 h 2919"/>
              <a:gd name="T30" fmla="*/ 2773 w 3218"/>
              <a:gd name="T31" fmla="*/ 1 h 2919"/>
              <a:gd name="T32" fmla="*/ 2941 w 3218"/>
              <a:gd name="T33" fmla="*/ 8 h 2919"/>
              <a:gd name="T34" fmla="*/ 3076 w 3218"/>
              <a:gd name="T35" fmla="*/ 20 h 2919"/>
              <a:gd name="T36" fmla="*/ 3170 w 3218"/>
              <a:gd name="T37" fmla="*/ 32 h 2919"/>
              <a:gd name="T38" fmla="*/ 3215 w 3218"/>
              <a:gd name="T39" fmla="*/ 39 h 2919"/>
              <a:gd name="T40" fmla="*/ 3212 w 3218"/>
              <a:gd name="T41" fmla="*/ 264 h 2919"/>
              <a:gd name="T42" fmla="*/ 3178 w 3218"/>
              <a:gd name="T43" fmla="*/ 567 h 2919"/>
              <a:gd name="T44" fmla="*/ 3118 w 3218"/>
              <a:gd name="T45" fmla="*/ 835 h 2919"/>
              <a:gd name="T46" fmla="*/ 3034 w 3218"/>
              <a:gd name="T47" fmla="*/ 1069 h 2919"/>
              <a:gd name="T48" fmla="*/ 2930 w 3218"/>
              <a:gd name="T49" fmla="*/ 1273 h 2919"/>
              <a:gd name="T50" fmla="*/ 2810 w 3218"/>
              <a:gd name="T51" fmla="*/ 1448 h 2919"/>
              <a:gd name="T52" fmla="*/ 2674 w 3218"/>
              <a:gd name="T53" fmla="*/ 1594 h 2919"/>
              <a:gd name="T54" fmla="*/ 2527 w 3218"/>
              <a:gd name="T55" fmla="*/ 1717 h 2919"/>
              <a:gd name="T56" fmla="*/ 2372 w 3218"/>
              <a:gd name="T57" fmla="*/ 1817 h 2919"/>
              <a:gd name="T58" fmla="*/ 2210 w 3218"/>
              <a:gd name="T59" fmla="*/ 1896 h 2919"/>
              <a:gd name="T60" fmla="*/ 2047 w 3218"/>
              <a:gd name="T61" fmla="*/ 1957 h 2919"/>
              <a:gd name="T62" fmla="*/ 1882 w 3218"/>
              <a:gd name="T63" fmla="*/ 2002 h 2919"/>
              <a:gd name="T64" fmla="*/ 1721 w 3218"/>
              <a:gd name="T65" fmla="*/ 2033 h 2919"/>
              <a:gd name="T66" fmla="*/ 1567 w 3218"/>
              <a:gd name="T67" fmla="*/ 2051 h 2919"/>
              <a:gd name="T68" fmla="*/ 1421 w 3218"/>
              <a:gd name="T69" fmla="*/ 2059 h 2919"/>
              <a:gd name="T70" fmla="*/ 1268 w 3218"/>
              <a:gd name="T71" fmla="*/ 2060 h 2919"/>
              <a:gd name="T72" fmla="*/ 1103 w 3218"/>
              <a:gd name="T73" fmla="*/ 2052 h 2919"/>
              <a:gd name="T74" fmla="*/ 0 w 3218"/>
              <a:gd name="T75" fmla="*/ 2803 h 2919"/>
              <a:gd name="T76" fmla="*/ 882 w 3218"/>
              <a:gd name="T77" fmla="*/ 1770 h 2919"/>
              <a:gd name="T78" fmla="*/ 888 w 3218"/>
              <a:gd name="T79" fmla="*/ 1479 h 2919"/>
              <a:gd name="T80" fmla="*/ 923 w 3218"/>
              <a:gd name="T81" fmla="*/ 1221 h 2919"/>
              <a:gd name="T82" fmla="*/ 986 w 3218"/>
              <a:gd name="T83" fmla="*/ 994 h 2919"/>
              <a:gd name="T84" fmla="*/ 1071 w 3218"/>
              <a:gd name="T85" fmla="*/ 796 h 2919"/>
              <a:gd name="T86" fmla="*/ 1177 w 3218"/>
              <a:gd name="T87" fmla="*/ 626 h 2919"/>
              <a:gd name="T88" fmla="*/ 1302 w 3218"/>
              <a:gd name="T89" fmla="*/ 481 h 2919"/>
              <a:gd name="T90" fmla="*/ 1440 w 3218"/>
              <a:gd name="T91" fmla="*/ 360 h 2919"/>
              <a:gd name="T92" fmla="*/ 1590 w 3218"/>
              <a:gd name="T93" fmla="*/ 260 h 2919"/>
              <a:gd name="T94" fmla="*/ 1749 w 3218"/>
              <a:gd name="T95" fmla="*/ 179 h 2919"/>
              <a:gd name="T96" fmla="*/ 1913 w 3218"/>
              <a:gd name="T97" fmla="*/ 116 h 2919"/>
              <a:gd name="T98" fmla="*/ 2080 w 3218"/>
              <a:gd name="T99" fmla="*/ 69 h 2919"/>
              <a:gd name="T100" fmla="*/ 2246 w 3218"/>
              <a:gd name="T101" fmla="*/ 35 h 2919"/>
              <a:gd name="T102" fmla="*/ 2408 w 3218"/>
              <a:gd name="T103" fmla="*/ 14 h 2919"/>
              <a:gd name="T104" fmla="*/ 2564 w 3218"/>
              <a:gd name="T105" fmla="*/ 3 h 2919"/>
              <a:gd name="T106" fmla="*/ 2711 w 3218"/>
              <a:gd name="T107" fmla="*/ 0 h 2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18" h="2919">
                <a:moveTo>
                  <a:pt x="2711" y="157"/>
                </a:moveTo>
                <a:lnTo>
                  <a:pt x="2647" y="158"/>
                </a:lnTo>
                <a:lnTo>
                  <a:pt x="2581" y="160"/>
                </a:lnTo>
                <a:lnTo>
                  <a:pt x="2513" y="163"/>
                </a:lnTo>
                <a:lnTo>
                  <a:pt x="2443" y="169"/>
                </a:lnTo>
                <a:lnTo>
                  <a:pt x="2373" y="176"/>
                </a:lnTo>
                <a:lnTo>
                  <a:pt x="2301" y="185"/>
                </a:lnTo>
                <a:lnTo>
                  <a:pt x="2230" y="198"/>
                </a:lnTo>
                <a:lnTo>
                  <a:pt x="2157" y="212"/>
                </a:lnTo>
                <a:lnTo>
                  <a:pt x="2085" y="229"/>
                </a:lnTo>
                <a:lnTo>
                  <a:pt x="2012" y="248"/>
                </a:lnTo>
                <a:lnTo>
                  <a:pt x="1941" y="272"/>
                </a:lnTo>
                <a:lnTo>
                  <a:pt x="1869" y="297"/>
                </a:lnTo>
                <a:lnTo>
                  <a:pt x="1800" y="327"/>
                </a:lnTo>
                <a:lnTo>
                  <a:pt x="1731" y="360"/>
                </a:lnTo>
                <a:lnTo>
                  <a:pt x="1664" y="396"/>
                </a:lnTo>
                <a:lnTo>
                  <a:pt x="1600" y="437"/>
                </a:lnTo>
                <a:lnTo>
                  <a:pt x="1537" y="481"/>
                </a:lnTo>
                <a:lnTo>
                  <a:pt x="1477" y="530"/>
                </a:lnTo>
                <a:lnTo>
                  <a:pt x="1418" y="583"/>
                </a:lnTo>
                <a:lnTo>
                  <a:pt x="1364" y="641"/>
                </a:lnTo>
                <a:lnTo>
                  <a:pt x="1323" y="690"/>
                </a:lnTo>
                <a:lnTo>
                  <a:pt x="1285" y="743"/>
                </a:lnTo>
                <a:lnTo>
                  <a:pt x="1248" y="797"/>
                </a:lnTo>
                <a:lnTo>
                  <a:pt x="1215" y="854"/>
                </a:lnTo>
                <a:lnTo>
                  <a:pt x="1185" y="913"/>
                </a:lnTo>
                <a:lnTo>
                  <a:pt x="1158" y="975"/>
                </a:lnTo>
                <a:lnTo>
                  <a:pt x="1134" y="1038"/>
                </a:lnTo>
                <a:lnTo>
                  <a:pt x="2847" y="1101"/>
                </a:lnTo>
                <a:lnTo>
                  <a:pt x="2873" y="1048"/>
                </a:lnTo>
                <a:lnTo>
                  <a:pt x="2897" y="993"/>
                </a:lnTo>
                <a:lnTo>
                  <a:pt x="2920" y="936"/>
                </a:lnTo>
                <a:lnTo>
                  <a:pt x="2950" y="852"/>
                </a:lnTo>
                <a:lnTo>
                  <a:pt x="2976" y="766"/>
                </a:lnTo>
                <a:lnTo>
                  <a:pt x="2998" y="676"/>
                </a:lnTo>
                <a:lnTo>
                  <a:pt x="3018" y="583"/>
                </a:lnTo>
                <a:lnTo>
                  <a:pt x="3033" y="486"/>
                </a:lnTo>
                <a:lnTo>
                  <a:pt x="3046" y="386"/>
                </a:lnTo>
                <a:lnTo>
                  <a:pt x="3055" y="283"/>
                </a:lnTo>
                <a:lnTo>
                  <a:pt x="3061" y="176"/>
                </a:lnTo>
                <a:lnTo>
                  <a:pt x="3015" y="172"/>
                </a:lnTo>
                <a:lnTo>
                  <a:pt x="2964" y="167"/>
                </a:lnTo>
                <a:lnTo>
                  <a:pt x="2907" y="163"/>
                </a:lnTo>
                <a:lnTo>
                  <a:pt x="2846" y="160"/>
                </a:lnTo>
                <a:lnTo>
                  <a:pt x="2780" y="158"/>
                </a:lnTo>
                <a:lnTo>
                  <a:pt x="2711" y="157"/>
                </a:lnTo>
                <a:close/>
                <a:moveTo>
                  <a:pt x="2711" y="0"/>
                </a:moveTo>
                <a:lnTo>
                  <a:pt x="2773" y="1"/>
                </a:lnTo>
                <a:lnTo>
                  <a:pt x="2833" y="2"/>
                </a:lnTo>
                <a:lnTo>
                  <a:pt x="2888" y="5"/>
                </a:lnTo>
                <a:lnTo>
                  <a:pt x="2941" y="8"/>
                </a:lnTo>
                <a:lnTo>
                  <a:pt x="2990" y="12"/>
                </a:lnTo>
                <a:lnTo>
                  <a:pt x="3035" y="16"/>
                </a:lnTo>
                <a:lnTo>
                  <a:pt x="3076" y="20"/>
                </a:lnTo>
                <a:lnTo>
                  <a:pt x="3113" y="24"/>
                </a:lnTo>
                <a:lnTo>
                  <a:pt x="3144" y="28"/>
                </a:lnTo>
                <a:lnTo>
                  <a:pt x="3170" y="32"/>
                </a:lnTo>
                <a:lnTo>
                  <a:pt x="3191" y="35"/>
                </a:lnTo>
                <a:lnTo>
                  <a:pt x="3206" y="37"/>
                </a:lnTo>
                <a:lnTo>
                  <a:pt x="3215" y="39"/>
                </a:lnTo>
                <a:lnTo>
                  <a:pt x="3218" y="40"/>
                </a:lnTo>
                <a:lnTo>
                  <a:pt x="3217" y="154"/>
                </a:lnTo>
                <a:lnTo>
                  <a:pt x="3212" y="264"/>
                </a:lnTo>
                <a:lnTo>
                  <a:pt x="3204" y="369"/>
                </a:lnTo>
                <a:lnTo>
                  <a:pt x="3192" y="470"/>
                </a:lnTo>
                <a:lnTo>
                  <a:pt x="3178" y="567"/>
                </a:lnTo>
                <a:lnTo>
                  <a:pt x="3161" y="660"/>
                </a:lnTo>
                <a:lnTo>
                  <a:pt x="3141" y="749"/>
                </a:lnTo>
                <a:lnTo>
                  <a:pt x="3118" y="835"/>
                </a:lnTo>
                <a:lnTo>
                  <a:pt x="3092" y="916"/>
                </a:lnTo>
                <a:lnTo>
                  <a:pt x="3064" y="995"/>
                </a:lnTo>
                <a:lnTo>
                  <a:pt x="3034" y="1069"/>
                </a:lnTo>
                <a:lnTo>
                  <a:pt x="3002" y="1141"/>
                </a:lnTo>
                <a:lnTo>
                  <a:pt x="2968" y="1209"/>
                </a:lnTo>
                <a:lnTo>
                  <a:pt x="2930" y="1273"/>
                </a:lnTo>
                <a:lnTo>
                  <a:pt x="2892" y="1334"/>
                </a:lnTo>
                <a:lnTo>
                  <a:pt x="2852" y="1393"/>
                </a:lnTo>
                <a:lnTo>
                  <a:pt x="2810" y="1448"/>
                </a:lnTo>
                <a:lnTo>
                  <a:pt x="2766" y="1500"/>
                </a:lnTo>
                <a:lnTo>
                  <a:pt x="2721" y="1549"/>
                </a:lnTo>
                <a:lnTo>
                  <a:pt x="2674" y="1594"/>
                </a:lnTo>
                <a:lnTo>
                  <a:pt x="2626" y="1638"/>
                </a:lnTo>
                <a:lnTo>
                  <a:pt x="2577" y="1679"/>
                </a:lnTo>
                <a:lnTo>
                  <a:pt x="2527" y="1717"/>
                </a:lnTo>
                <a:lnTo>
                  <a:pt x="2475" y="1753"/>
                </a:lnTo>
                <a:lnTo>
                  <a:pt x="2424" y="1786"/>
                </a:lnTo>
                <a:lnTo>
                  <a:pt x="2372" y="1817"/>
                </a:lnTo>
                <a:lnTo>
                  <a:pt x="2318" y="1845"/>
                </a:lnTo>
                <a:lnTo>
                  <a:pt x="2264" y="1872"/>
                </a:lnTo>
                <a:lnTo>
                  <a:pt x="2210" y="1896"/>
                </a:lnTo>
                <a:lnTo>
                  <a:pt x="2155" y="1919"/>
                </a:lnTo>
                <a:lnTo>
                  <a:pt x="2101" y="1939"/>
                </a:lnTo>
                <a:lnTo>
                  <a:pt x="2047" y="1957"/>
                </a:lnTo>
                <a:lnTo>
                  <a:pt x="1991" y="1974"/>
                </a:lnTo>
                <a:lnTo>
                  <a:pt x="1937" y="1989"/>
                </a:lnTo>
                <a:lnTo>
                  <a:pt x="1882" y="2002"/>
                </a:lnTo>
                <a:lnTo>
                  <a:pt x="1828" y="2014"/>
                </a:lnTo>
                <a:lnTo>
                  <a:pt x="1775" y="2024"/>
                </a:lnTo>
                <a:lnTo>
                  <a:pt x="1721" y="2033"/>
                </a:lnTo>
                <a:lnTo>
                  <a:pt x="1669" y="2040"/>
                </a:lnTo>
                <a:lnTo>
                  <a:pt x="1618" y="2046"/>
                </a:lnTo>
                <a:lnTo>
                  <a:pt x="1567" y="2051"/>
                </a:lnTo>
                <a:lnTo>
                  <a:pt x="1518" y="2055"/>
                </a:lnTo>
                <a:lnTo>
                  <a:pt x="1469" y="2058"/>
                </a:lnTo>
                <a:lnTo>
                  <a:pt x="1421" y="2059"/>
                </a:lnTo>
                <a:lnTo>
                  <a:pt x="1376" y="2061"/>
                </a:lnTo>
                <a:lnTo>
                  <a:pt x="1331" y="2061"/>
                </a:lnTo>
                <a:lnTo>
                  <a:pt x="1268" y="2060"/>
                </a:lnTo>
                <a:lnTo>
                  <a:pt x="1209" y="2058"/>
                </a:lnTo>
                <a:lnTo>
                  <a:pt x="1154" y="2056"/>
                </a:lnTo>
                <a:lnTo>
                  <a:pt x="1103" y="2052"/>
                </a:lnTo>
                <a:lnTo>
                  <a:pt x="1057" y="2048"/>
                </a:lnTo>
                <a:lnTo>
                  <a:pt x="104" y="2919"/>
                </a:lnTo>
                <a:lnTo>
                  <a:pt x="0" y="2803"/>
                </a:lnTo>
                <a:lnTo>
                  <a:pt x="897" y="1983"/>
                </a:lnTo>
                <a:lnTo>
                  <a:pt x="888" y="1875"/>
                </a:lnTo>
                <a:lnTo>
                  <a:pt x="882" y="1770"/>
                </a:lnTo>
                <a:lnTo>
                  <a:pt x="881" y="1669"/>
                </a:lnTo>
                <a:lnTo>
                  <a:pt x="883" y="1572"/>
                </a:lnTo>
                <a:lnTo>
                  <a:pt x="888" y="1479"/>
                </a:lnTo>
                <a:lnTo>
                  <a:pt x="896" y="1390"/>
                </a:lnTo>
                <a:lnTo>
                  <a:pt x="908" y="1304"/>
                </a:lnTo>
                <a:lnTo>
                  <a:pt x="923" y="1221"/>
                </a:lnTo>
                <a:lnTo>
                  <a:pt x="941" y="1142"/>
                </a:lnTo>
                <a:lnTo>
                  <a:pt x="961" y="1066"/>
                </a:lnTo>
                <a:lnTo>
                  <a:pt x="986" y="994"/>
                </a:lnTo>
                <a:lnTo>
                  <a:pt x="1011" y="926"/>
                </a:lnTo>
                <a:lnTo>
                  <a:pt x="1040" y="859"/>
                </a:lnTo>
                <a:lnTo>
                  <a:pt x="1071" y="796"/>
                </a:lnTo>
                <a:lnTo>
                  <a:pt x="1104" y="737"/>
                </a:lnTo>
                <a:lnTo>
                  <a:pt x="1140" y="680"/>
                </a:lnTo>
                <a:lnTo>
                  <a:pt x="1177" y="626"/>
                </a:lnTo>
                <a:lnTo>
                  <a:pt x="1217" y="575"/>
                </a:lnTo>
                <a:lnTo>
                  <a:pt x="1258" y="527"/>
                </a:lnTo>
                <a:lnTo>
                  <a:pt x="1302" y="481"/>
                </a:lnTo>
                <a:lnTo>
                  <a:pt x="1346" y="438"/>
                </a:lnTo>
                <a:lnTo>
                  <a:pt x="1392" y="397"/>
                </a:lnTo>
                <a:lnTo>
                  <a:pt x="1440" y="360"/>
                </a:lnTo>
                <a:lnTo>
                  <a:pt x="1489" y="324"/>
                </a:lnTo>
                <a:lnTo>
                  <a:pt x="1539" y="290"/>
                </a:lnTo>
                <a:lnTo>
                  <a:pt x="1590" y="260"/>
                </a:lnTo>
                <a:lnTo>
                  <a:pt x="1642" y="230"/>
                </a:lnTo>
                <a:lnTo>
                  <a:pt x="1695" y="204"/>
                </a:lnTo>
                <a:lnTo>
                  <a:pt x="1749" y="179"/>
                </a:lnTo>
                <a:lnTo>
                  <a:pt x="1803" y="157"/>
                </a:lnTo>
                <a:lnTo>
                  <a:pt x="1857" y="135"/>
                </a:lnTo>
                <a:lnTo>
                  <a:pt x="1913" y="116"/>
                </a:lnTo>
                <a:lnTo>
                  <a:pt x="1968" y="99"/>
                </a:lnTo>
                <a:lnTo>
                  <a:pt x="2024" y="83"/>
                </a:lnTo>
                <a:lnTo>
                  <a:pt x="2080" y="69"/>
                </a:lnTo>
                <a:lnTo>
                  <a:pt x="2135" y="57"/>
                </a:lnTo>
                <a:lnTo>
                  <a:pt x="2191" y="46"/>
                </a:lnTo>
                <a:lnTo>
                  <a:pt x="2246" y="35"/>
                </a:lnTo>
                <a:lnTo>
                  <a:pt x="2300" y="27"/>
                </a:lnTo>
                <a:lnTo>
                  <a:pt x="2355" y="20"/>
                </a:lnTo>
                <a:lnTo>
                  <a:pt x="2408" y="14"/>
                </a:lnTo>
                <a:lnTo>
                  <a:pt x="2461" y="10"/>
                </a:lnTo>
                <a:lnTo>
                  <a:pt x="2514" y="6"/>
                </a:lnTo>
                <a:lnTo>
                  <a:pt x="2564" y="3"/>
                </a:lnTo>
                <a:lnTo>
                  <a:pt x="2614" y="1"/>
                </a:lnTo>
                <a:lnTo>
                  <a:pt x="2664" y="0"/>
                </a:lnTo>
                <a:lnTo>
                  <a:pt x="271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5" name="Freeform 304"/>
          <p:cNvSpPr>
            <a:spLocks/>
          </p:cNvSpPr>
          <p:nvPr/>
        </p:nvSpPr>
        <p:spPr bwMode="auto">
          <a:xfrm>
            <a:off x="6410690" y="3492500"/>
            <a:ext cx="296863" cy="488950"/>
          </a:xfrm>
          <a:custGeom>
            <a:avLst/>
            <a:gdLst>
              <a:gd name="T0" fmla="*/ 1538 w 1871"/>
              <a:gd name="T1" fmla="*/ 8 h 3083"/>
              <a:gd name="T2" fmla="*/ 1686 w 1871"/>
              <a:gd name="T3" fmla="*/ 40 h 3083"/>
              <a:gd name="T4" fmla="*/ 1794 w 1871"/>
              <a:gd name="T5" fmla="*/ 76 h 3083"/>
              <a:gd name="T6" fmla="*/ 1857 w 1871"/>
              <a:gd name="T7" fmla="*/ 105 h 3083"/>
              <a:gd name="T8" fmla="*/ 1870 w 1871"/>
              <a:gd name="T9" fmla="*/ 116 h 3083"/>
              <a:gd name="T10" fmla="*/ 1849 w 1871"/>
              <a:gd name="T11" fmla="*/ 180 h 3083"/>
              <a:gd name="T12" fmla="*/ 1807 w 1871"/>
              <a:gd name="T13" fmla="*/ 303 h 3083"/>
              <a:gd name="T14" fmla="*/ 1734 w 1871"/>
              <a:gd name="T15" fmla="*/ 509 h 3083"/>
              <a:gd name="T16" fmla="*/ 1626 w 1871"/>
              <a:gd name="T17" fmla="*/ 777 h 3083"/>
              <a:gd name="T18" fmla="*/ 1538 w 1871"/>
              <a:gd name="T19" fmla="*/ 956 h 3083"/>
              <a:gd name="T20" fmla="*/ 1301 w 1871"/>
              <a:gd name="T21" fmla="*/ 1290 h 3083"/>
              <a:gd name="T22" fmla="*/ 1152 w 1871"/>
              <a:gd name="T23" fmla="*/ 1442 h 3083"/>
              <a:gd name="T24" fmla="*/ 925 w 1871"/>
              <a:gd name="T25" fmla="*/ 1620 h 3083"/>
              <a:gd name="T26" fmla="*/ 676 w 1871"/>
              <a:gd name="T27" fmla="*/ 1766 h 3083"/>
              <a:gd name="T28" fmla="*/ 430 w 1871"/>
              <a:gd name="T29" fmla="*/ 1874 h 3083"/>
              <a:gd name="T30" fmla="*/ 260 w 1871"/>
              <a:gd name="T31" fmla="*/ 2046 h 3083"/>
              <a:gd name="T32" fmla="*/ 190 w 1871"/>
              <a:gd name="T33" fmla="*/ 2312 h 3083"/>
              <a:gd name="T34" fmla="*/ 160 w 1871"/>
              <a:gd name="T35" fmla="*/ 2566 h 3083"/>
              <a:gd name="T36" fmla="*/ 157 w 1871"/>
              <a:gd name="T37" fmla="*/ 2786 h 3083"/>
              <a:gd name="T38" fmla="*/ 170 w 1871"/>
              <a:gd name="T39" fmla="*/ 2953 h 3083"/>
              <a:gd name="T40" fmla="*/ 182 w 1871"/>
              <a:gd name="T41" fmla="*/ 3047 h 3083"/>
              <a:gd name="T42" fmla="*/ 72 w 1871"/>
              <a:gd name="T43" fmla="*/ 3075 h 3083"/>
              <a:gd name="T44" fmla="*/ 59 w 1871"/>
              <a:gd name="T45" fmla="*/ 2987 h 3083"/>
              <a:gd name="T46" fmla="*/ 44 w 1871"/>
              <a:gd name="T47" fmla="*/ 2821 h 3083"/>
              <a:gd name="T48" fmla="*/ 43 w 1871"/>
              <a:gd name="T49" fmla="*/ 2595 h 3083"/>
              <a:gd name="T50" fmla="*/ 69 w 1871"/>
              <a:gd name="T51" fmla="*/ 2332 h 3083"/>
              <a:gd name="T52" fmla="*/ 137 w 1871"/>
              <a:gd name="T53" fmla="*/ 2050 h 3083"/>
              <a:gd name="T54" fmla="*/ 217 w 1871"/>
              <a:gd name="T55" fmla="*/ 1845 h 3083"/>
              <a:gd name="T56" fmla="*/ 330 w 1871"/>
              <a:gd name="T57" fmla="*/ 1597 h 3083"/>
              <a:gd name="T58" fmla="*/ 479 w 1871"/>
              <a:gd name="T59" fmla="*/ 1322 h 3083"/>
              <a:gd name="T60" fmla="*/ 702 w 1871"/>
              <a:gd name="T61" fmla="*/ 1006 h 3083"/>
              <a:gd name="T62" fmla="*/ 867 w 1871"/>
              <a:gd name="T63" fmla="*/ 833 h 3083"/>
              <a:gd name="T64" fmla="*/ 968 w 1871"/>
              <a:gd name="T65" fmla="*/ 750 h 3083"/>
              <a:gd name="T66" fmla="*/ 1035 w 1871"/>
              <a:gd name="T67" fmla="*/ 705 h 3083"/>
              <a:gd name="T68" fmla="*/ 1048 w 1871"/>
              <a:gd name="T69" fmla="*/ 695 h 3083"/>
              <a:gd name="T70" fmla="*/ 1005 w 1871"/>
              <a:gd name="T71" fmla="*/ 720 h 3083"/>
              <a:gd name="T72" fmla="*/ 913 w 1871"/>
              <a:gd name="T73" fmla="*/ 777 h 3083"/>
              <a:gd name="T74" fmla="*/ 792 w 1871"/>
              <a:gd name="T75" fmla="*/ 871 h 3083"/>
              <a:gd name="T76" fmla="*/ 622 w 1871"/>
              <a:gd name="T77" fmla="*/ 1036 h 3083"/>
              <a:gd name="T78" fmla="*/ 375 w 1871"/>
              <a:gd name="T79" fmla="*/ 1353 h 3083"/>
              <a:gd name="T80" fmla="*/ 209 w 1871"/>
              <a:gd name="T81" fmla="*/ 1618 h 3083"/>
              <a:gd name="T82" fmla="*/ 90 w 1871"/>
              <a:gd name="T83" fmla="*/ 1839 h 3083"/>
              <a:gd name="T84" fmla="*/ 42 w 1871"/>
              <a:gd name="T85" fmla="*/ 1779 h 3083"/>
              <a:gd name="T86" fmla="*/ 7 w 1871"/>
              <a:gd name="T87" fmla="*/ 1579 h 3083"/>
              <a:gd name="T88" fmla="*/ 11 w 1871"/>
              <a:gd name="T89" fmla="*/ 1282 h 3083"/>
              <a:gd name="T90" fmla="*/ 89 w 1871"/>
              <a:gd name="T91" fmla="*/ 958 h 3083"/>
              <a:gd name="T92" fmla="*/ 205 w 1871"/>
              <a:gd name="T93" fmla="*/ 718 h 3083"/>
              <a:gd name="T94" fmla="*/ 366 w 1871"/>
              <a:gd name="T95" fmla="*/ 494 h 3083"/>
              <a:gd name="T96" fmla="*/ 627 w 1871"/>
              <a:gd name="T97" fmla="*/ 259 h 3083"/>
              <a:gd name="T98" fmla="*/ 858 w 1871"/>
              <a:gd name="T99" fmla="*/ 125 h 3083"/>
              <a:gd name="T100" fmla="*/ 1060 w 1871"/>
              <a:gd name="T101" fmla="*/ 49 h 3083"/>
              <a:gd name="T102" fmla="*/ 1311 w 1871"/>
              <a:gd name="T103" fmla="*/ 2 h 3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871" h="3083">
                <a:moveTo>
                  <a:pt x="1372" y="0"/>
                </a:moveTo>
                <a:lnTo>
                  <a:pt x="1431" y="1"/>
                </a:lnTo>
                <a:lnTo>
                  <a:pt x="1485" y="3"/>
                </a:lnTo>
                <a:lnTo>
                  <a:pt x="1538" y="8"/>
                </a:lnTo>
                <a:lnTo>
                  <a:pt x="1577" y="13"/>
                </a:lnTo>
                <a:lnTo>
                  <a:pt x="1616" y="21"/>
                </a:lnTo>
                <a:lnTo>
                  <a:pt x="1652" y="30"/>
                </a:lnTo>
                <a:lnTo>
                  <a:pt x="1686" y="40"/>
                </a:lnTo>
                <a:lnTo>
                  <a:pt x="1717" y="49"/>
                </a:lnTo>
                <a:lnTo>
                  <a:pt x="1744" y="57"/>
                </a:lnTo>
                <a:lnTo>
                  <a:pt x="1771" y="67"/>
                </a:lnTo>
                <a:lnTo>
                  <a:pt x="1794" y="76"/>
                </a:lnTo>
                <a:lnTo>
                  <a:pt x="1814" y="85"/>
                </a:lnTo>
                <a:lnTo>
                  <a:pt x="1831" y="93"/>
                </a:lnTo>
                <a:lnTo>
                  <a:pt x="1845" y="99"/>
                </a:lnTo>
                <a:lnTo>
                  <a:pt x="1857" y="105"/>
                </a:lnTo>
                <a:lnTo>
                  <a:pt x="1865" y="110"/>
                </a:lnTo>
                <a:lnTo>
                  <a:pt x="1870" y="112"/>
                </a:lnTo>
                <a:lnTo>
                  <a:pt x="1871" y="114"/>
                </a:lnTo>
                <a:lnTo>
                  <a:pt x="1870" y="116"/>
                </a:lnTo>
                <a:lnTo>
                  <a:pt x="1868" y="125"/>
                </a:lnTo>
                <a:lnTo>
                  <a:pt x="1863" y="138"/>
                </a:lnTo>
                <a:lnTo>
                  <a:pt x="1858" y="157"/>
                </a:lnTo>
                <a:lnTo>
                  <a:pt x="1849" y="180"/>
                </a:lnTo>
                <a:lnTo>
                  <a:pt x="1841" y="207"/>
                </a:lnTo>
                <a:lnTo>
                  <a:pt x="1831" y="238"/>
                </a:lnTo>
                <a:lnTo>
                  <a:pt x="1820" y="270"/>
                </a:lnTo>
                <a:lnTo>
                  <a:pt x="1807" y="303"/>
                </a:lnTo>
                <a:lnTo>
                  <a:pt x="1795" y="339"/>
                </a:lnTo>
                <a:lnTo>
                  <a:pt x="1780" y="379"/>
                </a:lnTo>
                <a:lnTo>
                  <a:pt x="1765" y="421"/>
                </a:lnTo>
                <a:lnTo>
                  <a:pt x="1734" y="509"/>
                </a:lnTo>
                <a:lnTo>
                  <a:pt x="1700" y="596"/>
                </a:lnTo>
                <a:lnTo>
                  <a:pt x="1677" y="656"/>
                </a:lnTo>
                <a:lnTo>
                  <a:pt x="1652" y="717"/>
                </a:lnTo>
                <a:lnTo>
                  <a:pt x="1626" y="777"/>
                </a:lnTo>
                <a:lnTo>
                  <a:pt x="1606" y="821"/>
                </a:lnTo>
                <a:lnTo>
                  <a:pt x="1584" y="867"/>
                </a:lnTo>
                <a:lnTo>
                  <a:pt x="1561" y="912"/>
                </a:lnTo>
                <a:lnTo>
                  <a:pt x="1538" y="956"/>
                </a:lnTo>
                <a:lnTo>
                  <a:pt x="1486" y="1043"/>
                </a:lnTo>
                <a:lnTo>
                  <a:pt x="1430" y="1128"/>
                </a:lnTo>
                <a:lnTo>
                  <a:pt x="1368" y="1210"/>
                </a:lnTo>
                <a:lnTo>
                  <a:pt x="1301" y="1290"/>
                </a:lnTo>
                <a:lnTo>
                  <a:pt x="1266" y="1329"/>
                </a:lnTo>
                <a:lnTo>
                  <a:pt x="1229" y="1368"/>
                </a:lnTo>
                <a:lnTo>
                  <a:pt x="1191" y="1404"/>
                </a:lnTo>
                <a:lnTo>
                  <a:pt x="1152" y="1442"/>
                </a:lnTo>
                <a:lnTo>
                  <a:pt x="1098" y="1489"/>
                </a:lnTo>
                <a:lnTo>
                  <a:pt x="1043" y="1535"/>
                </a:lnTo>
                <a:lnTo>
                  <a:pt x="985" y="1578"/>
                </a:lnTo>
                <a:lnTo>
                  <a:pt x="925" y="1620"/>
                </a:lnTo>
                <a:lnTo>
                  <a:pt x="864" y="1660"/>
                </a:lnTo>
                <a:lnTo>
                  <a:pt x="801" y="1698"/>
                </a:lnTo>
                <a:lnTo>
                  <a:pt x="738" y="1732"/>
                </a:lnTo>
                <a:lnTo>
                  <a:pt x="676" y="1766"/>
                </a:lnTo>
                <a:lnTo>
                  <a:pt x="613" y="1796"/>
                </a:lnTo>
                <a:lnTo>
                  <a:pt x="550" y="1824"/>
                </a:lnTo>
                <a:lnTo>
                  <a:pt x="489" y="1851"/>
                </a:lnTo>
                <a:lnTo>
                  <a:pt x="430" y="1874"/>
                </a:lnTo>
                <a:lnTo>
                  <a:pt x="371" y="1895"/>
                </a:lnTo>
                <a:lnTo>
                  <a:pt x="315" y="1913"/>
                </a:lnTo>
                <a:lnTo>
                  <a:pt x="286" y="1979"/>
                </a:lnTo>
                <a:lnTo>
                  <a:pt x="260" y="2046"/>
                </a:lnTo>
                <a:lnTo>
                  <a:pt x="239" y="2113"/>
                </a:lnTo>
                <a:lnTo>
                  <a:pt x="219" y="2180"/>
                </a:lnTo>
                <a:lnTo>
                  <a:pt x="204" y="2246"/>
                </a:lnTo>
                <a:lnTo>
                  <a:pt x="190" y="2312"/>
                </a:lnTo>
                <a:lnTo>
                  <a:pt x="179" y="2378"/>
                </a:lnTo>
                <a:lnTo>
                  <a:pt x="171" y="2442"/>
                </a:lnTo>
                <a:lnTo>
                  <a:pt x="165" y="2504"/>
                </a:lnTo>
                <a:lnTo>
                  <a:pt x="160" y="2566"/>
                </a:lnTo>
                <a:lnTo>
                  <a:pt x="157" y="2625"/>
                </a:lnTo>
                <a:lnTo>
                  <a:pt x="156" y="2681"/>
                </a:lnTo>
                <a:lnTo>
                  <a:pt x="156" y="2735"/>
                </a:lnTo>
                <a:lnTo>
                  <a:pt x="157" y="2786"/>
                </a:lnTo>
                <a:lnTo>
                  <a:pt x="159" y="2833"/>
                </a:lnTo>
                <a:lnTo>
                  <a:pt x="162" y="2877"/>
                </a:lnTo>
                <a:lnTo>
                  <a:pt x="166" y="2916"/>
                </a:lnTo>
                <a:lnTo>
                  <a:pt x="170" y="2953"/>
                </a:lnTo>
                <a:lnTo>
                  <a:pt x="173" y="2983"/>
                </a:lnTo>
                <a:lnTo>
                  <a:pt x="176" y="3010"/>
                </a:lnTo>
                <a:lnTo>
                  <a:pt x="179" y="3032"/>
                </a:lnTo>
                <a:lnTo>
                  <a:pt x="182" y="3047"/>
                </a:lnTo>
                <a:lnTo>
                  <a:pt x="184" y="3057"/>
                </a:lnTo>
                <a:lnTo>
                  <a:pt x="184" y="3061"/>
                </a:lnTo>
                <a:lnTo>
                  <a:pt x="73" y="3083"/>
                </a:lnTo>
                <a:lnTo>
                  <a:pt x="72" y="3075"/>
                </a:lnTo>
                <a:lnTo>
                  <a:pt x="70" y="3062"/>
                </a:lnTo>
                <a:lnTo>
                  <a:pt x="67" y="3043"/>
                </a:lnTo>
                <a:lnTo>
                  <a:pt x="63" y="3018"/>
                </a:lnTo>
                <a:lnTo>
                  <a:pt x="59" y="2987"/>
                </a:lnTo>
                <a:lnTo>
                  <a:pt x="54" y="2952"/>
                </a:lnTo>
                <a:lnTo>
                  <a:pt x="50" y="2912"/>
                </a:lnTo>
                <a:lnTo>
                  <a:pt x="47" y="2869"/>
                </a:lnTo>
                <a:lnTo>
                  <a:pt x="44" y="2821"/>
                </a:lnTo>
                <a:lnTo>
                  <a:pt x="42" y="2770"/>
                </a:lnTo>
                <a:lnTo>
                  <a:pt x="41" y="2715"/>
                </a:lnTo>
                <a:lnTo>
                  <a:pt x="41" y="2656"/>
                </a:lnTo>
                <a:lnTo>
                  <a:pt x="43" y="2595"/>
                </a:lnTo>
                <a:lnTo>
                  <a:pt x="46" y="2533"/>
                </a:lnTo>
                <a:lnTo>
                  <a:pt x="51" y="2468"/>
                </a:lnTo>
                <a:lnTo>
                  <a:pt x="59" y="2401"/>
                </a:lnTo>
                <a:lnTo>
                  <a:pt x="69" y="2332"/>
                </a:lnTo>
                <a:lnTo>
                  <a:pt x="81" y="2263"/>
                </a:lnTo>
                <a:lnTo>
                  <a:pt x="97" y="2193"/>
                </a:lnTo>
                <a:lnTo>
                  <a:pt x="115" y="2122"/>
                </a:lnTo>
                <a:lnTo>
                  <a:pt x="137" y="2050"/>
                </a:lnTo>
                <a:lnTo>
                  <a:pt x="162" y="1979"/>
                </a:lnTo>
                <a:lnTo>
                  <a:pt x="191" y="1908"/>
                </a:lnTo>
                <a:lnTo>
                  <a:pt x="204" y="1877"/>
                </a:lnTo>
                <a:lnTo>
                  <a:pt x="217" y="1845"/>
                </a:lnTo>
                <a:lnTo>
                  <a:pt x="242" y="1787"/>
                </a:lnTo>
                <a:lnTo>
                  <a:pt x="268" y="1726"/>
                </a:lnTo>
                <a:lnTo>
                  <a:pt x="298" y="1662"/>
                </a:lnTo>
                <a:lnTo>
                  <a:pt x="330" y="1597"/>
                </a:lnTo>
                <a:lnTo>
                  <a:pt x="364" y="1529"/>
                </a:lnTo>
                <a:lnTo>
                  <a:pt x="400" y="1460"/>
                </a:lnTo>
                <a:lnTo>
                  <a:pt x="439" y="1391"/>
                </a:lnTo>
                <a:lnTo>
                  <a:pt x="479" y="1322"/>
                </a:lnTo>
                <a:lnTo>
                  <a:pt x="536" y="1232"/>
                </a:lnTo>
                <a:lnTo>
                  <a:pt x="594" y="1146"/>
                </a:lnTo>
                <a:lnTo>
                  <a:pt x="655" y="1063"/>
                </a:lnTo>
                <a:lnTo>
                  <a:pt x="702" y="1006"/>
                </a:lnTo>
                <a:lnTo>
                  <a:pt x="748" y="952"/>
                </a:lnTo>
                <a:lnTo>
                  <a:pt x="794" y="904"/>
                </a:lnTo>
                <a:lnTo>
                  <a:pt x="838" y="859"/>
                </a:lnTo>
                <a:lnTo>
                  <a:pt x="867" y="833"/>
                </a:lnTo>
                <a:lnTo>
                  <a:pt x="895" y="809"/>
                </a:lnTo>
                <a:lnTo>
                  <a:pt x="921" y="787"/>
                </a:lnTo>
                <a:lnTo>
                  <a:pt x="945" y="767"/>
                </a:lnTo>
                <a:lnTo>
                  <a:pt x="968" y="750"/>
                </a:lnTo>
                <a:lnTo>
                  <a:pt x="988" y="735"/>
                </a:lnTo>
                <a:lnTo>
                  <a:pt x="1007" y="723"/>
                </a:lnTo>
                <a:lnTo>
                  <a:pt x="1022" y="713"/>
                </a:lnTo>
                <a:lnTo>
                  <a:pt x="1035" y="705"/>
                </a:lnTo>
                <a:lnTo>
                  <a:pt x="1043" y="699"/>
                </a:lnTo>
                <a:lnTo>
                  <a:pt x="1048" y="695"/>
                </a:lnTo>
                <a:lnTo>
                  <a:pt x="1050" y="694"/>
                </a:lnTo>
                <a:lnTo>
                  <a:pt x="1048" y="695"/>
                </a:lnTo>
                <a:lnTo>
                  <a:pt x="1043" y="699"/>
                </a:lnTo>
                <a:lnTo>
                  <a:pt x="1034" y="704"/>
                </a:lnTo>
                <a:lnTo>
                  <a:pt x="1021" y="711"/>
                </a:lnTo>
                <a:lnTo>
                  <a:pt x="1005" y="720"/>
                </a:lnTo>
                <a:lnTo>
                  <a:pt x="986" y="731"/>
                </a:lnTo>
                <a:lnTo>
                  <a:pt x="964" y="744"/>
                </a:lnTo>
                <a:lnTo>
                  <a:pt x="939" y="758"/>
                </a:lnTo>
                <a:lnTo>
                  <a:pt x="913" y="777"/>
                </a:lnTo>
                <a:lnTo>
                  <a:pt x="886" y="798"/>
                </a:lnTo>
                <a:lnTo>
                  <a:pt x="856" y="819"/>
                </a:lnTo>
                <a:lnTo>
                  <a:pt x="824" y="844"/>
                </a:lnTo>
                <a:lnTo>
                  <a:pt x="792" y="871"/>
                </a:lnTo>
                <a:lnTo>
                  <a:pt x="759" y="900"/>
                </a:lnTo>
                <a:lnTo>
                  <a:pt x="725" y="931"/>
                </a:lnTo>
                <a:lnTo>
                  <a:pt x="675" y="982"/>
                </a:lnTo>
                <a:lnTo>
                  <a:pt x="622" y="1036"/>
                </a:lnTo>
                <a:lnTo>
                  <a:pt x="554" y="1115"/>
                </a:lnTo>
                <a:lnTo>
                  <a:pt x="486" y="1199"/>
                </a:lnTo>
                <a:lnTo>
                  <a:pt x="422" y="1286"/>
                </a:lnTo>
                <a:lnTo>
                  <a:pt x="375" y="1353"/>
                </a:lnTo>
                <a:lnTo>
                  <a:pt x="330" y="1419"/>
                </a:lnTo>
                <a:lnTo>
                  <a:pt x="288" y="1487"/>
                </a:lnTo>
                <a:lnTo>
                  <a:pt x="247" y="1553"/>
                </a:lnTo>
                <a:lnTo>
                  <a:pt x="209" y="1618"/>
                </a:lnTo>
                <a:lnTo>
                  <a:pt x="174" y="1681"/>
                </a:lnTo>
                <a:lnTo>
                  <a:pt x="142" y="1740"/>
                </a:lnTo>
                <a:lnTo>
                  <a:pt x="112" y="1797"/>
                </a:lnTo>
                <a:lnTo>
                  <a:pt x="90" y="1839"/>
                </a:lnTo>
                <a:lnTo>
                  <a:pt x="71" y="1879"/>
                </a:lnTo>
                <a:lnTo>
                  <a:pt x="61" y="1849"/>
                </a:lnTo>
                <a:lnTo>
                  <a:pt x="51" y="1816"/>
                </a:lnTo>
                <a:lnTo>
                  <a:pt x="42" y="1779"/>
                </a:lnTo>
                <a:lnTo>
                  <a:pt x="32" y="1737"/>
                </a:lnTo>
                <a:lnTo>
                  <a:pt x="23" y="1693"/>
                </a:lnTo>
                <a:lnTo>
                  <a:pt x="15" y="1645"/>
                </a:lnTo>
                <a:lnTo>
                  <a:pt x="7" y="1579"/>
                </a:lnTo>
                <a:lnTo>
                  <a:pt x="2" y="1509"/>
                </a:lnTo>
                <a:lnTo>
                  <a:pt x="0" y="1436"/>
                </a:lnTo>
                <a:lnTo>
                  <a:pt x="4" y="1360"/>
                </a:lnTo>
                <a:lnTo>
                  <a:pt x="11" y="1282"/>
                </a:lnTo>
                <a:lnTo>
                  <a:pt x="23" y="1202"/>
                </a:lnTo>
                <a:lnTo>
                  <a:pt x="39" y="1121"/>
                </a:lnTo>
                <a:lnTo>
                  <a:pt x="62" y="1039"/>
                </a:lnTo>
                <a:lnTo>
                  <a:pt x="89" y="958"/>
                </a:lnTo>
                <a:lnTo>
                  <a:pt x="113" y="896"/>
                </a:lnTo>
                <a:lnTo>
                  <a:pt x="140" y="836"/>
                </a:lnTo>
                <a:lnTo>
                  <a:pt x="171" y="777"/>
                </a:lnTo>
                <a:lnTo>
                  <a:pt x="205" y="718"/>
                </a:lnTo>
                <a:lnTo>
                  <a:pt x="241" y="659"/>
                </a:lnTo>
                <a:lnTo>
                  <a:pt x="280" y="604"/>
                </a:lnTo>
                <a:lnTo>
                  <a:pt x="322" y="548"/>
                </a:lnTo>
                <a:lnTo>
                  <a:pt x="366" y="494"/>
                </a:lnTo>
                <a:lnTo>
                  <a:pt x="430" y="427"/>
                </a:lnTo>
                <a:lnTo>
                  <a:pt x="499" y="362"/>
                </a:lnTo>
                <a:lnTo>
                  <a:pt x="570" y="300"/>
                </a:lnTo>
                <a:lnTo>
                  <a:pt x="627" y="259"/>
                </a:lnTo>
                <a:lnTo>
                  <a:pt x="685" y="219"/>
                </a:lnTo>
                <a:lnTo>
                  <a:pt x="745" y="183"/>
                </a:lnTo>
                <a:lnTo>
                  <a:pt x="806" y="148"/>
                </a:lnTo>
                <a:lnTo>
                  <a:pt x="858" y="125"/>
                </a:lnTo>
                <a:lnTo>
                  <a:pt x="907" y="103"/>
                </a:lnTo>
                <a:lnTo>
                  <a:pt x="958" y="81"/>
                </a:lnTo>
                <a:lnTo>
                  <a:pt x="1009" y="63"/>
                </a:lnTo>
                <a:lnTo>
                  <a:pt x="1060" y="49"/>
                </a:lnTo>
                <a:lnTo>
                  <a:pt x="1126" y="33"/>
                </a:lnTo>
                <a:lnTo>
                  <a:pt x="1189" y="20"/>
                </a:lnTo>
                <a:lnTo>
                  <a:pt x="1251" y="10"/>
                </a:lnTo>
                <a:lnTo>
                  <a:pt x="1311" y="2"/>
                </a:lnTo>
                <a:lnTo>
                  <a:pt x="137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9" name="Freeform 309"/>
          <p:cNvSpPr>
            <a:spLocks noEditPoints="1"/>
          </p:cNvSpPr>
          <p:nvPr/>
        </p:nvSpPr>
        <p:spPr bwMode="auto">
          <a:xfrm>
            <a:off x="7304115" y="3462338"/>
            <a:ext cx="381000" cy="542925"/>
          </a:xfrm>
          <a:custGeom>
            <a:avLst/>
            <a:gdLst>
              <a:gd name="T0" fmla="*/ 1191 w 2405"/>
              <a:gd name="T1" fmla="*/ 2424 h 3418"/>
              <a:gd name="T2" fmla="*/ 1396 w 2405"/>
              <a:gd name="T3" fmla="*/ 621 h 3418"/>
              <a:gd name="T4" fmla="*/ 1236 w 2405"/>
              <a:gd name="T5" fmla="*/ 872 h 3418"/>
              <a:gd name="T6" fmla="*/ 1134 w 2405"/>
              <a:gd name="T7" fmla="*/ 782 h 3418"/>
              <a:gd name="T8" fmla="*/ 1101 w 2405"/>
              <a:gd name="T9" fmla="*/ 731 h 3418"/>
              <a:gd name="T10" fmla="*/ 1095 w 2405"/>
              <a:gd name="T11" fmla="*/ 724 h 3418"/>
              <a:gd name="T12" fmla="*/ 1126 w 2405"/>
              <a:gd name="T13" fmla="*/ 795 h 3418"/>
              <a:gd name="T14" fmla="*/ 1268 w 2405"/>
              <a:gd name="T15" fmla="*/ 976 h 3418"/>
              <a:gd name="T16" fmla="*/ 1235 w 2405"/>
              <a:gd name="T17" fmla="*/ 1157 h 3418"/>
              <a:gd name="T18" fmla="*/ 1188 w 2405"/>
              <a:gd name="T19" fmla="*/ 1265 h 3418"/>
              <a:gd name="T20" fmla="*/ 1095 w 2405"/>
              <a:gd name="T21" fmla="*/ 1643 h 3418"/>
              <a:gd name="T22" fmla="*/ 973 w 2405"/>
              <a:gd name="T23" fmla="*/ 1928 h 3418"/>
              <a:gd name="T24" fmla="*/ 698 w 2405"/>
              <a:gd name="T25" fmla="*/ 1764 h 3418"/>
              <a:gd name="T26" fmla="*/ 421 w 2405"/>
              <a:gd name="T27" fmla="*/ 1600 h 3418"/>
              <a:gd name="T28" fmla="*/ 367 w 2405"/>
              <a:gd name="T29" fmla="*/ 1532 h 3418"/>
              <a:gd name="T30" fmla="*/ 356 w 2405"/>
              <a:gd name="T31" fmla="*/ 1524 h 3418"/>
              <a:gd name="T32" fmla="*/ 497 w 2405"/>
              <a:gd name="T33" fmla="*/ 1689 h 3418"/>
              <a:gd name="T34" fmla="*/ 765 w 2405"/>
              <a:gd name="T35" fmla="*/ 1838 h 3418"/>
              <a:gd name="T36" fmla="*/ 979 w 2405"/>
              <a:gd name="T37" fmla="*/ 1969 h 3418"/>
              <a:gd name="T38" fmla="*/ 1187 w 2405"/>
              <a:gd name="T39" fmla="*/ 2180 h 3418"/>
              <a:gd name="T40" fmla="*/ 1216 w 2405"/>
              <a:gd name="T41" fmla="*/ 2403 h 3418"/>
              <a:gd name="T42" fmla="*/ 1139 w 2405"/>
              <a:gd name="T43" fmla="*/ 1833 h 3418"/>
              <a:gd name="T44" fmla="*/ 1201 w 2405"/>
              <a:gd name="T45" fmla="*/ 1684 h 3418"/>
              <a:gd name="T46" fmla="*/ 1444 w 2405"/>
              <a:gd name="T47" fmla="*/ 1462 h 3418"/>
              <a:gd name="T48" fmla="*/ 1789 w 2405"/>
              <a:gd name="T49" fmla="*/ 1333 h 3418"/>
              <a:gd name="T50" fmla="*/ 1891 w 2405"/>
              <a:gd name="T51" fmla="*/ 1309 h 3418"/>
              <a:gd name="T52" fmla="*/ 1871 w 2405"/>
              <a:gd name="T53" fmla="*/ 1298 h 3418"/>
              <a:gd name="T54" fmla="*/ 1636 w 2405"/>
              <a:gd name="T55" fmla="*/ 1356 h 3418"/>
              <a:gd name="T56" fmla="*/ 1307 w 2405"/>
              <a:gd name="T57" fmla="*/ 1517 h 3418"/>
              <a:gd name="T58" fmla="*/ 1158 w 2405"/>
              <a:gd name="T59" fmla="*/ 1414 h 3418"/>
              <a:gd name="T60" fmla="*/ 1335 w 2405"/>
              <a:gd name="T61" fmla="*/ 1004 h 3418"/>
              <a:gd name="T62" fmla="*/ 1403 w 2405"/>
              <a:gd name="T63" fmla="*/ 821 h 3418"/>
              <a:gd name="T64" fmla="*/ 1486 w 2405"/>
              <a:gd name="T65" fmla="*/ 746 h 3418"/>
              <a:gd name="T66" fmla="*/ 1697 w 2405"/>
              <a:gd name="T67" fmla="*/ 697 h 3418"/>
              <a:gd name="T68" fmla="*/ 1704 w 2405"/>
              <a:gd name="T69" fmla="*/ 686 h 3418"/>
              <a:gd name="T70" fmla="*/ 1700 w 2405"/>
              <a:gd name="T71" fmla="*/ 684 h 3418"/>
              <a:gd name="T72" fmla="*/ 1587 w 2405"/>
              <a:gd name="T73" fmla="*/ 696 h 3418"/>
              <a:gd name="T74" fmla="*/ 1425 w 2405"/>
              <a:gd name="T75" fmla="*/ 554 h 3418"/>
              <a:gd name="T76" fmla="*/ 1398 w 2405"/>
              <a:gd name="T77" fmla="*/ 79 h 3418"/>
              <a:gd name="T78" fmla="*/ 1573 w 2405"/>
              <a:gd name="T79" fmla="*/ 411 h 3418"/>
              <a:gd name="T80" fmla="*/ 1874 w 2405"/>
              <a:gd name="T81" fmla="*/ 672 h 3418"/>
              <a:gd name="T82" fmla="*/ 2230 w 2405"/>
              <a:gd name="T83" fmla="*/ 1064 h 3418"/>
              <a:gd name="T84" fmla="*/ 2399 w 2405"/>
              <a:gd name="T85" fmla="*/ 1549 h 3418"/>
              <a:gd name="T86" fmla="*/ 2328 w 2405"/>
              <a:gd name="T87" fmla="*/ 1989 h 3418"/>
              <a:gd name="T88" fmla="*/ 2029 w 2405"/>
              <a:gd name="T89" fmla="*/ 2255 h 3418"/>
              <a:gd name="T90" fmla="*/ 1648 w 2405"/>
              <a:gd name="T91" fmla="*/ 2330 h 3418"/>
              <a:gd name="T92" fmla="*/ 1411 w 2405"/>
              <a:gd name="T93" fmla="*/ 2271 h 3418"/>
              <a:gd name="T94" fmla="*/ 1299 w 2405"/>
              <a:gd name="T95" fmla="*/ 2358 h 3418"/>
              <a:gd name="T96" fmla="*/ 1320 w 2405"/>
              <a:gd name="T97" fmla="*/ 2865 h 3418"/>
              <a:gd name="T98" fmla="*/ 1370 w 2405"/>
              <a:gd name="T99" fmla="*/ 3335 h 3418"/>
              <a:gd name="T100" fmla="*/ 1169 w 2405"/>
              <a:gd name="T101" fmla="*/ 2706 h 3418"/>
              <a:gd name="T102" fmla="*/ 1153 w 2405"/>
              <a:gd name="T103" fmla="*/ 2360 h 3418"/>
              <a:gd name="T104" fmla="*/ 1007 w 2405"/>
              <a:gd name="T105" fmla="*/ 2334 h 3418"/>
              <a:gd name="T106" fmla="*/ 483 w 2405"/>
              <a:gd name="T107" fmla="*/ 2387 h 3418"/>
              <a:gd name="T108" fmla="*/ 167 w 2405"/>
              <a:gd name="T109" fmla="*/ 2237 h 3418"/>
              <a:gd name="T110" fmla="*/ 7 w 2405"/>
              <a:gd name="T111" fmla="*/ 1851 h 3418"/>
              <a:gd name="T112" fmla="*/ 67 w 2405"/>
              <a:gd name="T113" fmla="*/ 1392 h 3418"/>
              <a:gd name="T114" fmla="*/ 346 w 2405"/>
              <a:gd name="T115" fmla="*/ 913 h 3418"/>
              <a:gd name="T116" fmla="*/ 822 w 2405"/>
              <a:gd name="T117" fmla="*/ 449 h 3418"/>
              <a:gd name="T118" fmla="*/ 1208 w 2405"/>
              <a:gd name="T119" fmla="*/ 114 h 3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05" h="3418">
                <a:moveTo>
                  <a:pt x="1191" y="2424"/>
                </a:moveTo>
                <a:lnTo>
                  <a:pt x="1188" y="2425"/>
                </a:lnTo>
                <a:lnTo>
                  <a:pt x="1185" y="2425"/>
                </a:lnTo>
                <a:lnTo>
                  <a:pt x="1183" y="2425"/>
                </a:lnTo>
                <a:lnTo>
                  <a:pt x="1183" y="2425"/>
                </a:lnTo>
                <a:lnTo>
                  <a:pt x="1187" y="2425"/>
                </a:lnTo>
                <a:lnTo>
                  <a:pt x="1191" y="2424"/>
                </a:lnTo>
                <a:close/>
                <a:moveTo>
                  <a:pt x="1444" y="457"/>
                </a:moveTo>
                <a:lnTo>
                  <a:pt x="1442" y="461"/>
                </a:lnTo>
                <a:lnTo>
                  <a:pt x="1439" y="463"/>
                </a:lnTo>
                <a:lnTo>
                  <a:pt x="1438" y="467"/>
                </a:lnTo>
                <a:lnTo>
                  <a:pt x="1425" y="518"/>
                </a:lnTo>
                <a:lnTo>
                  <a:pt x="1410" y="570"/>
                </a:lnTo>
                <a:lnTo>
                  <a:pt x="1396" y="621"/>
                </a:lnTo>
                <a:lnTo>
                  <a:pt x="1385" y="672"/>
                </a:lnTo>
                <a:lnTo>
                  <a:pt x="1373" y="731"/>
                </a:lnTo>
                <a:lnTo>
                  <a:pt x="1358" y="790"/>
                </a:lnTo>
                <a:lnTo>
                  <a:pt x="1345" y="850"/>
                </a:lnTo>
                <a:lnTo>
                  <a:pt x="1323" y="960"/>
                </a:lnTo>
                <a:lnTo>
                  <a:pt x="1245" y="880"/>
                </a:lnTo>
                <a:lnTo>
                  <a:pt x="1236" y="872"/>
                </a:lnTo>
                <a:lnTo>
                  <a:pt x="1228" y="868"/>
                </a:lnTo>
                <a:lnTo>
                  <a:pt x="1219" y="860"/>
                </a:lnTo>
                <a:lnTo>
                  <a:pt x="1203" y="846"/>
                </a:lnTo>
                <a:lnTo>
                  <a:pt x="1185" y="831"/>
                </a:lnTo>
                <a:lnTo>
                  <a:pt x="1168" y="816"/>
                </a:lnTo>
                <a:lnTo>
                  <a:pt x="1150" y="799"/>
                </a:lnTo>
                <a:lnTo>
                  <a:pt x="1134" y="782"/>
                </a:lnTo>
                <a:lnTo>
                  <a:pt x="1120" y="762"/>
                </a:lnTo>
                <a:lnTo>
                  <a:pt x="1108" y="740"/>
                </a:lnTo>
                <a:lnTo>
                  <a:pt x="1107" y="738"/>
                </a:lnTo>
                <a:lnTo>
                  <a:pt x="1106" y="734"/>
                </a:lnTo>
                <a:lnTo>
                  <a:pt x="1103" y="733"/>
                </a:lnTo>
                <a:lnTo>
                  <a:pt x="1101" y="732"/>
                </a:lnTo>
                <a:lnTo>
                  <a:pt x="1101" y="731"/>
                </a:lnTo>
                <a:lnTo>
                  <a:pt x="1100" y="729"/>
                </a:lnTo>
                <a:lnTo>
                  <a:pt x="1100" y="727"/>
                </a:lnTo>
                <a:lnTo>
                  <a:pt x="1099" y="725"/>
                </a:lnTo>
                <a:lnTo>
                  <a:pt x="1099" y="724"/>
                </a:lnTo>
                <a:lnTo>
                  <a:pt x="1098" y="723"/>
                </a:lnTo>
                <a:lnTo>
                  <a:pt x="1097" y="723"/>
                </a:lnTo>
                <a:lnTo>
                  <a:pt x="1095" y="724"/>
                </a:lnTo>
                <a:lnTo>
                  <a:pt x="1092" y="727"/>
                </a:lnTo>
                <a:lnTo>
                  <a:pt x="1091" y="729"/>
                </a:lnTo>
                <a:lnTo>
                  <a:pt x="1091" y="731"/>
                </a:lnTo>
                <a:lnTo>
                  <a:pt x="1092" y="734"/>
                </a:lnTo>
                <a:lnTo>
                  <a:pt x="1093" y="738"/>
                </a:lnTo>
                <a:lnTo>
                  <a:pt x="1108" y="767"/>
                </a:lnTo>
                <a:lnTo>
                  <a:pt x="1126" y="795"/>
                </a:lnTo>
                <a:lnTo>
                  <a:pt x="1147" y="820"/>
                </a:lnTo>
                <a:lnTo>
                  <a:pt x="1171" y="846"/>
                </a:lnTo>
                <a:lnTo>
                  <a:pt x="1196" y="871"/>
                </a:lnTo>
                <a:lnTo>
                  <a:pt x="1215" y="890"/>
                </a:lnTo>
                <a:lnTo>
                  <a:pt x="1240" y="918"/>
                </a:lnTo>
                <a:lnTo>
                  <a:pt x="1257" y="947"/>
                </a:lnTo>
                <a:lnTo>
                  <a:pt x="1268" y="976"/>
                </a:lnTo>
                <a:lnTo>
                  <a:pt x="1272" y="1004"/>
                </a:lnTo>
                <a:lnTo>
                  <a:pt x="1273" y="1032"/>
                </a:lnTo>
                <a:lnTo>
                  <a:pt x="1269" y="1059"/>
                </a:lnTo>
                <a:lnTo>
                  <a:pt x="1262" y="1085"/>
                </a:lnTo>
                <a:lnTo>
                  <a:pt x="1254" y="1110"/>
                </a:lnTo>
                <a:lnTo>
                  <a:pt x="1245" y="1134"/>
                </a:lnTo>
                <a:lnTo>
                  <a:pt x="1235" y="1157"/>
                </a:lnTo>
                <a:lnTo>
                  <a:pt x="1222" y="1186"/>
                </a:lnTo>
                <a:lnTo>
                  <a:pt x="1222" y="1188"/>
                </a:lnTo>
                <a:lnTo>
                  <a:pt x="1220" y="1190"/>
                </a:lnTo>
                <a:lnTo>
                  <a:pt x="1220" y="1192"/>
                </a:lnTo>
                <a:lnTo>
                  <a:pt x="1219" y="1202"/>
                </a:lnTo>
                <a:lnTo>
                  <a:pt x="1211" y="1217"/>
                </a:lnTo>
                <a:lnTo>
                  <a:pt x="1188" y="1265"/>
                </a:lnTo>
                <a:lnTo>
                  <a:pt x="1165" y="1311"/>
                </a:lnTo>
                <a:lnTo>
                  <a:pt x="1144" y="1357"/>
                </a:lnTo>
                <a:lnTo>
                  <a:pt x="1126" y="1405"/>
                </a:lnTo>
                <a:lnTo>
                  <a:pt x="1112" y="1451"/>
                </a:lnTo>
                <a:lnTo>
                  <a:pt x="1102" y="1500"/>
                </a:lnTo>
                <a:lnTo>
                  <a:pt x="1095" y="1571"/>
                </a:lnTo>
                <a:lnTo>
                  <a:pt x="1095" y="1643"/>
                </a:lnTo>
                <a:lnTo>
                  <a:pt x="1098" y="1714"/>
                </a:lnTo>
                <a:lnTo>
                  <a:pt x="1107" y="1784"/>
                </a:lnTo>
                <a:lnTo>
                  <a:pt x="1118" y="1853"/>
                </a:lnTo>
                <a:lnTo>
                  <a:pt x="1131" y="1920"/>
                </a:lnTo>
                <a:lnTo>
                  <a:pt x="1168" y="2096"/>
                </a:lnTo>
                <a:lnTo>
                  <a:pt x="1033" y="1977"/>
                </a:lnTo>
                <a:lnTo>
                  <a:pt x="973" y="1928"/>
                </a:lnTo>
                <a:lnTo>
                  <a:pt x="914" y="1885"/>
                </a:lnTo>
                <a:lnTo>
                  <a:pt x="853" y="1848"/>
                </a:lnTo>
                <a:lnTo>
                  <a:pt x="827" y="1834"/>
                </a:lnTo>
                <a:lnTo>
                  <a:pt x="800" y="1816"/>
                </a:lnTo>
                <a:lnTo>
                  <a:pt x="772" y="1799"/>
                </a:lnTo>
                <a:lnTo>
                  <a:pt x="742" y="1783"/>
                </a:lnTo>
                <a:lnTo>
                  <a:pt x="698" y="1764"/>
                </a:lnTo>
                <a:lnTo>
                  <a:pt x="655" y="1746"/>
                </a:lnTo>
                <a:lnTo>
                  <a:pt x="613" y="1727"/>
                </a:lnTo>
                <a:lnTo>
                  <a:pt x="572" y="1707"/>
                </a:lnTo>
                <a:lnTo>
                  <a:pt x="534" y="1685"/>
                </a:lnTo>
                <a:lnTo>
                  <a:pt x="496" y="1661"/>
                </a:lnTo>
                <a:lnTo>
                  <a:pt x="459" y="1633"/>
                </a:lnTo>
                <a:lnTo>
                  <a:pt x="421" y="1600"/>
                </a:lnTo>
                <a:lnTo>
                  <a:pt x="386" y="1563"/>
                </a:lnTo>
                <a:lnTo>
                  <a:pt x="383" y="1557"/>
                </a:lnTo>
                <a:lnTo>
                  <a:pt x="379" y="1550"/>
                </a:lnTo>
                <a:lnTo>
                  <a:pt x="375" y="1545"/>
                </a:lnTo>
                <a:lnTo>
                  <a:pt x="374" y="1543"/>
                </a:lnTo>
                <a:lnTo>
                  <a:pt x="370" y="1539"/>
                </a:lnTo>
                <a:lnTo>
                  <a:pt x="367" y="1532"/>
                </a:lnTo>
                <a:lnTo>
                  <a:pt x="363" y="1524"/>
                </a:lnTo>
                <a:lnTo>
                  <a:pt x="361" y="1520"/>
                </a:lnTo>
                <a:lnTo>
                  <a:pt x="358" y="1520"/>
                </a:lnTo>
                <a:lnTo>
                  <a:pt x="357" y="1521"/>
                </a:lnTo>
                <a:lnTo>
                  <a:pt x="356" y="1521"/>
                </a:lnTo>
                <a:lnTo>
                  <a:pt x="356" y="1522"/>
                </a:lnTo>
                <a:lnTo>
                  <a:pt x="356" y="1524"/>
                </a:lnTo>
                <a:lnTo>
                  <a:pt x="357" y="1526"/>
                </a:lnTo>
                <a:lnTo>
                  <a:pt x="358" y="1528"/>
                </a:lnTo>
                <a:lnTo>
                  <a:pt x="379" y="1568"/>
                </a:lnTo>
                <a:lnTo>
                  <a:pt x="404" y="1602"/>
                </a:lnTo>
                <a:lnTo>
                  <a:pt x="432" y="1634"/>
                </a:lnTo>
                <a:lnTo>
                  <a:pt x="463" y="1663"/>
                </a:lnTo>
                <a:lnTo>
                  <a:pt x="497" y="1689"/>
                </a:lnTo>
                <a:lnTo>
                  <a:pt x="532" y="1714"/>
                </a:lnTo>
                <a:lnTo>
                  <a:pt x="568" y="1736"/>
                </a:lnTo>
                <a:lnTo>
                  <a:pt x="605" y="1757"/>
                </a:lnTo>
                <a:lnTo>
                  <a:pt x="644" y="1777"/>
                </a:lnTo>
                <a:lnTo>
                  <a:pt x="687" y="1800"/>
                </a:lnTo>
                <a:lnTo>
                  <a:pt x="728" y="1820"/>
                </a:lnTo>
                <a:lnTo>
                  <a:pt x="765" y="1838"/>
                </a:lnTo>
                <a:lnTo>
                  <a:pt x="800" y="1857"/>
                </a:lnTo>
                <a:lnTo>
                  <a:pt x="833" y="1874"/>
                </a:lnTo>
                <a:lnTo>
                  <a:pt x="864" y="1891"/>
                </a:lnTo>
                <a:lnTo>
                  <a:pt x="893" y="1909"/>
                </a:lnTo>
                <a:lnTo>
                  <a:pt x="922" y="1927"/>
                </a:lnTo>
                <a:lnTo>
                  <a:pt x="950" y="1946"/>
                </a:lnTo>
                <a:lnTo>
                  <a:pt x="979" y="1969"/>
                </a:lnTo>
                <a:lnTo>
                  <a:pt x="1008" y="1993"/>
                </a:lnTo>
                <a:lnTo>
                  <a:pt x="1038" y="2019"/>
                </a:lnTo>
                <a:lnTo>
                  <a:pt x="1069" y="2050"/>
                </a:lnTo>
                <a:lnTo>
                  <a:pt x="1102" y="2084"/>
                </a:lnTo>
                <a:lnTo>
                  <a:pt x="1137" y="2123"/>
                </a:lnTo>
                <a:lnTo>
                  <a:pt x="1174" y="2166"/>
                </a:lnTo>
                <a:lnTo>
                  <a:pt x="1187" y="2180"/>
                </a:lnTo>
                <a:lnTo>
                  <a:pt x="1190" y="2197"/>
                </a:lnTo>
                <a:lnTo>
                  <a:pt x="1200" y="2254"/>
                </a:lnTo>
                <a:lnTo>
                  <a:pt x="1206" y="2308"/>
                </a:lnTo>
                <a:lnTo>
                  <a:pt x="1212" y="2360"/>
                </a:lnTo>
                <a:lnTo>
                  <a:pt x="1214" y="2409"/>
                </a:lnTo>
                <a:lnTo>
                  <a:pt x="1216" y="2405"/>
                </a:lnTo>
                <a:lnTo>
                  <a:pt x="1216" y="2403"/>
                </a:lnTo>
                <a:lnTo>
                  <a:pt x="1215" y="2333"/>
                </a:lnTo>
                <a:lnTo>
                  <a:pt x="1212" y="2263"/>
                </a:lnTo>
                <a:lnTo>
                  <a:pt x="1207" y="2191"/>
                </a:lnTo>
                <a:lnTo>
                  <a:pt x="1199" y="2120"/>
                </a:lnTo>
                <a:lnTo>
                  <a:pt x="1184" y="2047"/>
                </a:lnTo>
                <a:lnTo>
                  <a:pt x="1160" y="1941"/>
                </a:lnTo>
                <a:lnTo>
                  <a:pt x="1139" y="1833"/>
                </a:lnTo>
                <a:lnTo>
                  <a:pt x="1136" y="1809"/>
                </a:lnTo>
                <a:lnTo>
                  <a:pt x="1150" y="1788"/>
                </a:lnTo>
                <a:lnTo>
                  <a:pt x="1153" y="1785"/>
                </a:lnTo>
                <a:lnTo>
                  <a:pt x="1154" y="1784"/>
                </a:lnTo>
                <a:lnTo>
                  <a:pt x="1154" y="1782"/>
                </a:lnTo>
                <a:lnTo>
                  <a:pt x="1176" y="1730"/>
                </a:lnTo>
                <a:lnTo>
                  <a:pt x="1201" y="1684"/>
                </a:lnTo>
                <a:lnTo>
                  <a:pt x="1228" y="1641"/>
                </a:lnTo>
                <a:lnTo>
                  <a:pt x="1259" y="1602"/>
                </a:lnTo>
                <a:lnTo>
                  <a:pt x="1292" y="1568"/>
                </a:lnTo>
                <a:lnTo>
                  <a:pt x="1328" y="1537"/>
                </a:lnTo>
                <a:lnTo>
                  <a:pt x="1365" y="1510"/>
                </a:lnTo>
                <a:lnTo>
                  <a:pt x="1403" y="1484"/>
                </a:lnTo>
                <a:lnTo>
                  <a:pt x="1444" y="1462"/>
                </a:lnTo>
                <a:lnTo>
                  <a:pt x="1486" y="1442"/>
                </a:lnTo>
                <a:lnTo>
                  <a:pt x="1529" y="1424"/>
                </a:lnTo>
                <a:lnTo>
                  <a:pt x="1572" y="1407"/>
                </a:lnTo>
                <a:lnTo>
                  <a:pt x="1617" y="1391"/>
                </a:lnTo>
                <a:lnTo>
                  <a:pt x="1660" y="1375"/>
                </a:lnTo>
                <a:lnTo>
                  <a:pt x="1705" y="1361"/>
                </a:lnTo>
                <a:lnTo>
                  <a:pt x="1789" y="1333"/>
                </a:lnTo>
                <a:lnTo>
                  <a:pt x="1872" y="1303"/>
                </a:lnTo>
                <a:lnTo>
                  <a:pt x="1876" y="1303"/>
                </a:lnTo>
                <a:lnTo>
                  <a:pt x="1882" y="1308"/>
                </a:lnTo>
                <a:lnTo>
                  <a:pt x="1887" y="1312"/>
                </a:lnTo>
                <a:lnTo>
                  <a:pt x="1891" y="1316"/>
                </a:lnTo>
                <a:lnTo>
                  <a:pt x="1893" y="1317"/>
                </a:lnTo>
                <a:lnTo>
                  <a:pt x="1891" y="1309"/>
                </a:lnTo>
                <a:lnTo>
                  <a:pt x="1887" y="1301"/>
                </a:lnTo>
                <a:lnTo>
                  <a:pt x="1880" y="1297"/>
                </a:lnTo>
                <a:lnTo>
                  <a:pt x="1879" y="1297"/>
                </a:lnTo>
                <a:lnTo>
                  <a:pt x="1878" y="1296"/>
                </a:lnTo>
                <a:lnTo>
                  <a:pt x="1876" y="1296"/>
                </a:lnTo>
                <a:lnTo>
                  <a:pt x="1874" y="1297"/>
                </a:lnTo>
                <a:lnTo>
                  <a:pt x="1871" y="1298"/>
                </a:lnTo>
                <a:lnTo>
                  <a:pt x="1841" y="1307"/>
                </a:lnTo>
                <a:lnTo>
                  <a:pt x="1810" y="1313"/>
                </a:lnTo>
                <a:lnTo>
                  <a:pt x="1779" y="1319"/>
                </a:lnTo>
                <a:lnTo>
                  <a:pt x="1748" y="1324"/>
                </a:lnTo>
                <a:lnTo>
                  <a:pt x="1717" y="1330"/>
                </a:lnTo>
                <a:lnTo>
                  <a:pt x="1689" y="1338"/>
                </a:lnTo>
                <a:lnTo>
                  <a:pt x="1636" y="1356"/>
                </a:lnTo>
                <a:lnTo>
                  <a:pt x="1585" y="1375"/>
                </a:lnTo>
                <a:lnTo>
                  <a:pt x="1535" y="1395"/>
                </a:lnTo>
                <a:lnTo>
                  <a:pt x="1485" y="1416"/>
                </a:lnTo>
                <a:lnTo>
                  <a:pt x="1437" y="1438"/>
                </a:lnTo>
                <a:lnTo>
                  <a:pt x="1391" y="1462"/>
                </a:lnTo>
                <a:lnTo>
                  <a:pt x="1349" y="1489"/>
                </a:lnTo>
                <a:lnTo>
                  <a:pt x="1307" y="1517"/>
                </a:lnTo>
                <a:lnTo>
                  <a:pt x="1269" y="1550"/>
                </a:lnTo>
                <a:lnTo>
                  <a:pt x="1234" y="1587"/>
                </a:lnTo>
                <a:lnTo>
                  <a:pt x="1103" y="1735"/>
                </a:lnTo>
                <a:lnTo>
                  <a:pt x="1130" y="1539"/>
                </a:lnTo>
                <a:lnTo>
                  <a:pt x="1137" y="1495"/>
                </a:lnTo>
                <a:lnTo>
                  <a:pt x="1146" y="1453"/>
                </a:lnTo>
                <a:lnTo>
                  <a:pt x="1158" y="1414"/>
                </a:lnTo>
                <a:lnTo>
                  <a:pt x="1180" y="1354"/>
                </a:lnTo>
                <a:lnTo>
                  <a:pt x="1204" y="1297"/>
                </a:lnTo>
                <a:lnTo>
                  <a:pt x="1229" y="1241"/>
                </a:lnTo>
                <a:lnTo>
                  <a:pt x="1255" y="1185"/>
                </a:lnTo>
                <a:lnTo>
                  <a:pt x="1284" y="1125"/>
                </a:lnTo>
                <a:lnTo>
                  <a:pt x="1311" y="1065"/>
                </a:lnTo>
                <a:lnTo>
                  <a:pt x="1335" y="1004"/>
                </a:lnTo>
                <a:lnTo>
                  <a:pt x="1356" y="943"/>
                </a:lnTo>
                <a:lnTo>
                  <a:pt x="1363" y="917"/>
                </a:lnTo>
                <a:lnTo>
                  <a:pt x="1369" y="891"/>
                </a:lnTo>
                <a:lnTo>
                  <a:pt x="1376" y="859"/>
                </a:lnTo>
                <a:lnTo>
                  <a:pt x="1381" y="835"/>
                </a:lnTo>
                <a:lnTo>
                  <a:pt x="1402" y="821"/>
                </a:lnTo>
                <a:lnTo>
                  <a:pt x="1403" y="821"/>
                </a:lnTo>
                <a:lnTo>
                  <a:pt x="1403" y="820"/>
                </a:lnTo>
                <a:lnTo>
                  <a:pt x="1404" y="819"/>
                </a:lnTo>
                <a:lnTo>
                  <a:pt x="1405" y="817"/>
                </a:lnTo>
                <a:lnTo>
                  <a:pt x="1424" y="792"/>
                </a:lnTo>
                <a:lnTo>
                  <a:pt x="1444" y="773"/>
                </a:lnTo>
                <a:lnTo>
                  <a:pt x="1465" y="757"/>
                </a:lnTo>
                <a:lnTo>
                  <a:pt x="1486" y="746"/>
                </a:lnTo>
                <a:lnTo>
                  <a:pt x="1508" y="739"/>
                </a:lnTo>
                <a:lnTo>
                  <a:pt x="1530" y="733"/>
                </a:lnTo>
                <a:lnTo>
                  <a:pt x="1552" y="730"/>
                </a:lnTo>
                <a:lnTo>
                  <a:pt x="1576" y="725"/>
                </a:lnTo>
                <a:lnTo>
                  <a:pt x="1618" y="718"/>
                </a:lnTo>
                <a:lnTo>
                  <a:pt x="1658" y="709"/>
                </a:lnTo>
                <a:lnTo>
                  <a:pt x="1697" y="697"/>
                </a:lnTo>
                <a:lnTo>
                  <a:pt x="1700" y="695"/>
                </a:lnTo>
                <a:lnTo>
                  <a:pt x="1702" y="693"/>
                </a:lnTo>
                <a:lnTo>
                  <a:pt x="1703" y="692"/>
                </a:lnTo>
                <a:lnTo>
                  <a:pt x="1703" y="690"/>
                </a:lnTo>
                <a:lnTo>
                  <a:pt x="1703" y="689"/>
                </a:lnTo>
                <a:lnTo>
                  <a:pt x="1703" y="687"/>
                </a:lnTo>
                <a:lnTo>
                  <a:pt x="1704" y="686"/>
                </a:lnTo>
                <a:lnTo>
                  <a:pt x="1704" y="685"/>
                </a:lnTo>
                <a:lnTo>
                  <a:pt x="1705" y="685"/>
                </a:lnTo>
                <a:lnTo>
                  <a:pt x="1705" y="685"/>
                </a:lnTo>
                <a:lnTo>
                  <a:pt x="1704" y="684"/>
                </a:lnTo>
                <a:lnTo>
                  <a:pt x="1703" y="684"/>
                </a:lnTo>
                <a:lnTo>
                  <a:pt x="1701" y="684"/>
                </a:lnTo>
                <a:lnTo>
                  <a:pt x="1700" y="684"/>
                </a:lnTo>
                <a:lnTo>
                  <a:pt x="1697" y="685"/>
                </a:lnTo>
                <a:lnTo>
                  <a:pt x="1694" y="686"/>
                </a:lnTo>
                <a:lnTo>
                  <a:pt x="1674" y="691"/>
                </a:lnTo>
                <a:lnTo>
                  <a:pt x="1653" y="695"/>
                </a:lnTo>
                <a:lnTo>
                  <a:pt x="1630" y="696"/>
                </a:lnTo>
                <a:lnTo>
                  <a:pt x="1609" y="696"/>
                </a:lnTo>
                <a:lnTo>
                  <a:pt x="1587" y="696"/>
                </a:lnTo>
                <a:lnTo>
                  <a:pt x="1569" y="697"/>
                </a:lnTo>
                <a:lnTo>
                  <a:pt x="1539" y="701"/>
                </a:lnTo>
                <a:lnTo>
                  <a:pt x="1511" y="707"/>
                </a:lnTo>
                <a:lnTo>
                  <a:pt x="1489" y="713"/>
                </a:lnTo>
                <a:lnTo>
                  <a:pt x="1397" y="745"/>
                </a:lnTo>
                <a:lnTo>
                  <a:pt x="1411" y="648"/>
                </a:lnTo>
                <a:lnTo>
                  <a:pt x="1425" y="554"/>
                </a:lnTo>
                <a:lnTo>
                  <a:pt x="1444" y="457"/>
                </a:lnTo>
                <a:close/>
                <a:moveTo>
                  <a:pt x="1341" y="0"/>
                </a:moveTo>
                <a:lnTo>
                  <a:pt x="1356" y="3"/>
                </a:lnTo>
                <a:lnTo>
                  <a:pt x="1369" y="13"/>
                </a:lnTo>
                <a:lnTo>
                  <a:pt x="1380" y="28"/>
                </a:lnTo>
                <a:lnTo>
                  <a:pt x="1390" y="50"/>
                </a:lnTo>
                <a:lnTo>
                  <a:pt x="1398" y="79"/>
                </a:lnTo>
                <a:lnTo>
                  <a:pt x="1411" y="135"/>
                </a:lnTo>
                <a:lnTo>
                  <a:pt x="1430" y="188"/>
                </a:lnTo>
                <a:lnTo>
                  <a:pt x="1451" y="238"/>
                </a:lnTo>
                <a:lnTo>
                  <a:pt x="1478" y="284"/>
                </a:lnTo>
                <a:lnTo>
                  <a:pt x="1506" y="328"/>
                </a:lnTo>
                <a:lnTo>
                  <a:pt x="1538" y="370"/>
                </a:lnTo>
                <a:lnTo>
                  <a:pt x="1573" y="411"/>
                </a:lnTo>
                <a:lnTo>
                  <a:pt x="1609" y="449"/>
                </a:lnTo>
                <a:lnTo>
                  <a:pt x="1647" y="486"/>
                </a:lnTo>
                <a:lnTo>
                  <a:pt x="1688" y="521"/>
                </a:lnTo>
                <a:lnTo>
                  <a:pt x="1728" y="556"/>
                </a:lnTo>
                <a:lnTo>
                  <a:pt x="1770" y="590"/>
                </a:lnTo>
                <a:lnTo>
                  <a:pt x="1813" y="623"/>
                </a:lnTo>
                <a:lnTo>
                  <a:pt x="1874" y="672"/>
                </a:lnTo>
                <a:lnTo>
                  <a:pt x="1934" y="724"/>
                </a:lnTo>
                <a:lnTo>
                  <a:pt x="1991" y="777"/>
                </a:lnTo>
                <a:lnTo>
                  <a:pt x="2046" y="831"/>
                </a:lnTo>
                <a:lnTo>
                  <a:pt x="2096" y="888"/>
                </a:lnTo>
                <a:lnTo>
                  <a:pt x="2144" y="945"/>
                </a:lnTo>
                <a:lnTo>
                  <a:pt x="2189" y="1003"/>
                </a:lnTo>
                <a:lnTo>
                  <a:pt x="2230" y="1064"/>
                </a:lnTo>
                <a:lnTo>
                  <a:pt x="2267" y="1127"/>
                </a:lnTo>
                <a:lnTo>
                  <a:pt x="2301" y="1192"/>
                </a:lnTo>
                <a:lnTo>
                  <a:pt x="2329" y="1258"/>
                </a:lnTo>
                <a:lnTo>
                  <a:pt x="2354" y="1328"/>
                </a:lnTo>
                <a:lnTo>
                  <a:pt x="2374" y="1399"/>
                </a:lnTo>
                <a:lnTo>
                  <a:pt x="2389" y="1473"/>
                </a:lnTo>
                <a:lnTo>
                  <a:pt x="2399" y="1549"/>
                </a:lnTo>
                <a:lnTo>
                  <a:pt x="2405" y="1629"/>
                </a:lnTo>
                <a:lnTo>
                  <a:pt x="2405" y="1710"/>
                </a:lnTo>
                <a:lnTo>
                  <a:pt x="2399" y="1794"/>
                </a:lnTo>
                <a:lnTo>
                  <a:pt x="2391" y="1845"/>
                </a:lnTo>
                <a:lnTo>
                  <a:pt x="2376" y="1894"/>
                </a:lnTo>
                <a:lnTo>
                  <a:pt x="2356" y="1942"/>
                </a:lnTo>
                <a:lnTo>
                  <a:pt x="2328" y="1989"/>
                </a:lnTo>
                <a:lnTo>
                  <a:pt x="2298" y="2035"/>
                </a:lnTo>
                <a:lnTo>
                  <a:pt x="2261" y="2079"/>
                </a:lnTo>
                <a:lnTo>
                  <a:pt x="2221" y="2120"/>
                </a:lnTo>
                <a:lnTo>
                  <a:pt x="2177" y="2158"/>
                </a:lnTo>
                <a:lnTo>
                  <a:pt x="2130" y="2194"/>
                </a:lnTo>
                <a:lnTo>
                  <a:pt x="2081" y="2227"/>
                </a:lnTo>
                <a:lnTo>
                  <a:pt x="2029" y="2255"/>
                </a:lnTo>
                <a:lnTo>
                  <a:pt x="1976" y="2280"/>
                </a:lnTo>
                <a:lnTo>
                  <a:pt x="1921" y="2301"/>
                </a:lnTo>
                <a:lnTo>
                  <a:pt x="1866" y="2317"/>
                </a:lnTo>
                <a:lnTo>
                  <a:pt x="1810" y="2328"/>
                </a:lnTo>
                <a:lnTo>
                  <a:pt x="1756" y="2335"/>
                </a:lnTo>
                <a:lnTo>
                  <a:pt x="1701" y="2335"/>
                </a:lnTo>
                <a:lnTo>
                  <a:pt x="1648" y="2330"/>
                </a:lnTo>
                <a:lnTo>
                  <a:pt x="1597" y="2319"/>
                </a:lnTo>
                <a:lnTo>
                  <a:pt x="1569" y="2309"/>
                </a:lnTo>
                <a:lnTo>
                  <a:pt x="1541" y="2299"/>
                </a:lnTo>
                <a:lnTo>
                  <a:pt x="1513" y="2290"/>
                </a:lnTo>
                <a:lnTo>
                  <a:pt x="1474" y="2281"/>
                </a:lnTo>
                <a:lnTo>
                  <a:pt x="1440" y="2274"/>
                </a:lnTo>
                <a:lnTo>
                  <a:pt x="1411" y="2271"/>
                </a:lnTo>
                <a:lnTo>
                  <a:pt x="1385" y="2272"/>
                </a:lnTo>
                <a:lnTo>
                  <a:pt x="1363" y="2276"/>
                </a:lnTo>
                <a:lnTo>
                  <a:pt x="1345" y="2284"/>
                </a:lnTo>
                <a:lnTo>
                  <a:pt x="1330" y="2296"/>
                </a:lnTo>
                <a:lnTo>
                  <a:pt x="1317" y="2313"/>
                </a:lnTo>
                <a:lnTo>
                  <a:pt x="1307" y="2333"/>
                </a:lnTo>
                <a:lnTo>
                  <a:pt x="1299" y="2358"/>
                </a:lnTo>
                <a:lnTo>
                  <a:pt x="1294" y="2388"/>
                </a:lnTo>
                <a:lnTo>
                  <a:pt x="1290" y="2423"/>
                </a:lnTo>
                <a:lnTo>
                  <a:pt x="1287" y="2464"/>
                </a:lnTo>
                <a:lnTo>
                  <a:pt x="1286" y="2566"/>
                </a:lnTo>
                <a:lnTo>
                  <a:pt x="1290" y="2668"/>
                </a:lnTo>
                <a:lnTo>
                  <a:pt x="1303" y="2767"/>
                </a:lnTo>
                <a:lnTo>
                  <a:pt x="1320" y="2865"/>
                </a:lnTo>
                <a:lnTo>
                  <a:pt x="1344" y="2961"/>
                </a:lnTo>
                <a:lnTo>
                  <a:pt x="1375" y="3056"/>
                </a:lnTo>
                <a:lnTo>
                  <a:pt x="1412" y="3149"/>
                </a:lnTo>
                <a:lnTo>
                  <a:pt x="1456" y="3241"/>
                </a:lnTo>
                <a:lnTo>
                  <a:pt x="1506" y="3333"/>
                </a:lnTo>
                <a:lnTo>
                  <a:pt x="1422" y="3418"/>
                </a:lnTo>
                <a:lnTo>
                  <a:pt x="1370" y="3335"/>
                </a:lnTo>
                <a:lnTo>
                  <a:pt x="1324" y="3250"/>
                </a:lnTo>
                <a:lnTo>
                  <a:pt x="1285" y="3163"/>
                </a:lnTo>
                <a:lnTo>
                  <a:pt x="1250" y="3075"/>
                </a:lnTo>
                <a:lnTo>
                  <a:pt x="1222" y="2986"/>
                </a:lnTo>
                <a:lnTo>
                  <a:pt x="1199" y="2894"/>
                </a:lnTo>
                <a:lnTo>
                  <a:pt x="1181" y="2801"/>
                </a:lnTo>
                <a:lnTo>
                  <a:pt x="1169" y="2706"/>
                </a:lnTo>
                <a:lnTo>
                  <a:pt x="1162" y="2610"/>
                </a:lnTo>
                <a:lnTo>
                  <a:pt x="1162" y="2512"/>
                </a:lnTo>
                <a:lnTo>
                  <a:pt x="1162" y="2469"/>
                </a:lnTo>
                <a:lnTo>
                  <a:pt x="1162" y="2434"/>
                </a:lnTo>
                <a:lnTo>
                  <a:pt x="1161" y="2404"/>
                </a:lnTo>
                <a:lnTo>
                  <a:pt x="1158" y="2380"/>
                </a:lnTo>
                <a:lnTo>
                  <a:pt x="1153" y="2360"/>
                </a:lnTo>
                <a:lnTo>
                  <a:pt x="1144" y="2346"/>
                </a:lnTo>
                <a:lnTo>
                  <a:pt x="1133" y="2336"/>
                </a:lnTo>
                <a:lnTo>
                  <a:pt x="1116" y="2329"/>
                </a:lnTo>
                <a:lnTo>
                  <a:pt x="1097" y="2326"/>
                </a:lnTo>
                <a:lnTo>
                  <a:pt x="1073" y="2327"/>
                </a:lnTo>
                <a:lnTo>
                  <a:pt x="1042" y="2329"/>
                </a:lnTo>
                <a:lnTo>
                  <a:pt x="1007" y="2334"/>
                </a:lnTo>
                <a:lnTo>
                  <a:pt x="964" y="2340"/>
                </a:lnTo>
                <a:lnTo>
                  <a:pt x="871" y="2356"/>
                </a:lnTo>
                <a:lnTo>
                  <a:pt x="778" y="2370"/>
                </a:lnTo>
                <a:lnTo>
                  <a:pt x="684" y="2382"/>
                </a:lnTo>
                <a:lnTo>
                  <a:pt x="590" y="2390"/>
                </a:lnTo>
                <a:lnTo>
                  <a:pt x="536" y="2391"/>
                </a:lnTo>
                <a:lnTo>
                  <a:pt x="483" y="2387"/>
                </a:lnTo>
                <a:lnTo>
                  <a:pt x="431" y="2378"/>
                </a:lnTo>
                <a:lnTo>
                  <a:pt x="382" y="2366"/>
                </a:lnTo>
                <a:lnTo>
                  <a:pt x="334" y="2348"/>
                </a:lnTo>
                <a:lnTo>
                  <a:pt x="288" y="2326"/>
                </a:lnTo>
                <a:lnTo>
                  <a:pt x="245" y="2301"/>
                </a:lnTo>
                <a:lnTo>
                  <a:pt x="205" y="2271"/>
                </a:lnTo>
                <a:lnTo>
                  <a:pt x="167" y="2237"/>
                </a:lnTo>
                <a:lnTo>
                  <a:pt x="134" y="2199"/>
                </a:lnTo>
                <a:lnTo>
                  <a:pt x="105" y="2157"/>
                </a:lnTo>
                <a:lnTo>
                  <a:pt x="80" y="2112"/>
                </a:lnTo>
                <a:lnTo>
                  <a:pt x="59" y="2062"/>
                </a:lnTo>
                <a:lnTo>
                  <a:pt x="36" y="1991"/>
                </a:lnTo>
                <a:lnTo>
                  <a:pt x="19" y="1920"/>
                </a:lnTo>
                <a:lnTo>
                  <a:pt x="7" y="1851"/>
                </a:lnTo>
                <a:lnTo>
                  <a:pt x="1" y="1783"/>
                </a:lnTo>
                <a:lnTo>
                  <a:pt x="0" y="1716"/>
                </a:lnTo>
                <a:lnTo>
                  <a:pt x="4" y="1650"/>
                </a:lnTo>
                <a:lnTo>
                  <a:pt x="13" y="1585"/>
                </a:lnTo>
                <a:lnTo>
                  <a:pt x="26" y="1520"/>
                </a:lnTo>
                <a:lnTo>
                  <a:pt x="45" y="1456"/>
                </a:lnTo>
                <a:lnTo>
                  <a:pt x="67" y="1392"/>
                </a:lnTo>
                <a:lnTo>
                  <a:pt x="93" y="1329"/>
                </a:lnTo>
                <a:lnTo>
                  <a:pt x="123" y="1265"/>
                </a:lnTo>
                <a:lnTo>
                  <a:pt x="155" y="1202"/>
                </a:lnTo>
                <a:lnTo>
                  <a:pt x="193" y="1138"/>
                </a:lnTo>
                <a:lnTo>
                  <a:pt x="232" y="1073"/>
                </a:lnTo>
                <a:lnTo>
                  <a:pt x="288" y="991"/>
                </a:lnTo>
                <a:lnTo>
                  <a:pt x="346" y="913"/>
                </a:lnTo>
                <a:lnTo>
                  <a:pt x="408" y="839"/>
                </a:lnTo>
                <a:lnTo>
                  <a:pt x="472" y="767"/>
                </a:lnTo>
                <a:lnTo>
                  <a:pt x="539" y="700"/>
                </a:lnTo>
                <a:lnTo>
                  <a:pt x="607" y="635"/>
                </a:lnTo>
                <a:lnTo>
                  <a:pt x="678" y="571"/>
                </a:lnTo>
                <a:lnTo>
                  <a:pt x="749" y="509"/>
                </a:lnTo>
                <a:lnTo>
                  <a:pt x="822" y="449"/>
                </a:lnTo>
                <a:lnTo>
                  <a:pt x="895" y="389"/>
                </a:lnTo>
                <a:lnTo>
                  <a:pt x="969" y="331"/>
                </a:lnTo>
                <a:lnTo>
                  <a:pt x="1043" y="271"/>
                </a:lnTo>
                <a:lnTo>
                  <a:pt x="1118" y="211"/>
                </a:lnTo>
                <a:lnTo>
                  <a:pt x="1150" y="182"/>
                </a:lnTo>
                <a:lnTo>
                  <a:pt x="1180" y="149"/>
                </a:lnTo>
                <a:lnTo>
                  <a:pt x="1208" y="114"/>
                </a:lnTo>
                <a:lnTo>
                  <a:pt x="1237" y="79"/>
                </a:lnTo>
                <a:lnTo>
                  <a:pt x="1266" y="45"/>
                </a:lnTo>
                <a:lnTo>
                  <a:pt x="1287" y="25"/>
                </a:lnTo>
                <a:lnTo>
                  <a:pt x="1306" y="11"/>
                </a:lnTo>
                <a:lnTo>
                  <a:pt x="1324" y="3"/>
                </a:lnTo>
                <a:lnTo>
                  <a:pt x="134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5" name="Freeform 414"/>
          <p:cNvSpPr>
            <a:spLocks/>
          </p:cNvSpPr>
          <p:nvPr/>
        </p:nvSpPr>
        <p:spPr bwMode="auto">
          <a:xfrm>
            <a:off x="8089955" y="3558540"/>
            <a:ext cx="680308" cy="350520"/>
          </a:xfrm>
          <a:custGeom>
            <a:avLst/>
            <a:gdLst>
              <a:gd name="connsiteX0" fmla="*/ 367671 w 573087"/>
              <a:gd name="connsiteY0" fmla="*/ 115888 h 295276"/>
              <a:gd name="connsiteX1" fmla="*/ 375775 w 573087"/>
              <a:gd name="connsiteY1" fmla="*/ 116596 h 295276"/>
              <a:gd name="connsiteX2" fmla="*/ 383878 w 573087"/>
              <a:gd name="connsiteY2" fmla="*/ 118188 h 295276"/>
              <a:gd name="connsiteX3" fmla="*/ 391806 w 573087"/>
              <a:gd name="connsiteY3" fmla="*/ 120665 h 295276"/>
              <a:gd name="connsiteX4" fmla="*/ 399558 w 573087"/>
              <a:gd name="connsiteY4" fmla="*/ 123849 h 295276"/>
              <a:gd name="connsiteX5" fmla="*/ 407309 w 573087"/>
              <a:gd name="connsiteY5" fmla="*/ 128449 h 295276"/>
              <a:gd name="connsiteX6" fmla="*/ 418760 w 573087"/>
              <a:gd name="connsiteY6" fmla="*/ 136056 h 295276"/>
              <a:gd name="connsiteX7" fmla="*/ 429683 w 573087"/>
              <a:gd name="connsiteY7" fmla="*/ 143840 h 295276"/>
              <a:gd name="connsiteX8" fmla="*/ 440782 w 573087"/>
              <a:gd name="connsiteY8" fmla="*/ 151978 h 295276"/>
              <a:gd name="connsiteX9" fmla="*/ 451352 w 573087"/>
              <a:gd name="connsiteY9" fmla="*/ 160470 h 295276"/>
              <a:gd name="connsiteX10" fmla="*/ 461746 w 573087"/>
              <a:gd name="connsiteY10" fmla="*/ 169315 h 295276"/>
              <a:gd name="connsiteX11" fmla="*/ 471788 w 573087"/>
              <a:gd name="connsiteY11" fmla="*/ 178515 h 295276"/>
              <a:gd name="connsiteX12" fmla="*/ 481301 w 573087"/>
              <a:gd name="connsiteY12" fmla="*/ 188422 h 295276"/>
              <a:gd name="connsiteX13" fmla="*/ 490286 w 573087"/>
              <a:gd name="connsiteY13" fmla="*/ 198683 h 295276"/>
              <a:gd name="connsiteX14" fmla="*/ 498919 w 573087"/>
              <a:gd name="connsiteY14" fmla="*/ 209474 h 295276"/>
              <a:gd name="connsiteX15" fmla="*/ 504909 w 573087"/>
              <a:gd name="connsiteY15" fmla="*/ 217612 h 295276"/>
              <a:gd name="connsiteX16" fmla="*/ 510370 w 573087"/>
              <a:gd name="connsiteY16" fmla="*/ 224689 h 295276"/>
              <a:gd name="connsiteX17" fmla="*/ 515655 w 573087"/>
              <a:gd name="connsiteY17" fmla="*/ 231234 h 295276"/>
              <a:gd name="connsiteX18" fmla="*/ 520764 w 573087"/>
              <a:gd name="connsiteY18" fmla="*/ 237426 h 295276"/>
              <a:gd name="connsiteX19" fmla="*/ 525521 w 573087"/>
              <a:gd name="connsiteY19" fmla="*/ 242733 h 295276"/>
              <a:gd name="connsiteX20" fmla="*/ 530277 w 573087"/>
              <a:gd name="connsiteY20" fmla="*/ 248041 h 295276"/>
              <a:gd name="connsiteX21" fmla="*/ 534858 w 573087"/>
              <a:gd name="connsiteY21" fmla="*/ 252994 h 295276"/>
              <a:gd name="connsiteX22" fmla="*/ 539791 w 573087"/>
              <a:gd name="connsiteY22" fmla="*/ 258125 h 295276"/>
              <a:gd name="connsiteX23" fmla="*/ 544723 w 573087"/>
              <a:gd name="connsiteY23" fmla="*/ 263432 h 295276"/>
              <a:gd name="connsiteX24" fmla="*/ 549656 w 573087"/>
              <a:gd name="connsiteY24" fmla="*/ 268739 h 295276"/>
              <a:gd name="connsiteX25" fmla="*/ 554941 w 573087"/>
              <a:gd name="connsiteY25" fmla="*/ 274401 h 295276"/>
              <a:gd name="connsiteX26" fmla="*/ 560579 w 573087"/>
              <a:gd name="connsiteY26" fmla="*/ 280769 h 295276"/>
              <a:gd name="connsiteX27" fmla="*/ 566569 w 573087"/>
              <a:gd name="connsiteY27" fmla="*/ 287315 h 295276"/>
              <a:gd name="connsiteX28" fmla="*/ 573087 w 573087"/>
              <a:gd name="connsiteY28" fmla="*/ 294922 h 295276"/>
              <a:gd name="connsiteX29" fmla="*/ 428450 w 573087"/>
              <a:gd name="connsiteY29" fmla="*/ 295276 h 295276"/>
              <a:gd name="connsiteX30" fmla="*/ 422460 w 573087"/>
              <a:gd name="connsiteY30" fmla="*/ 285723 h 295276"/>
              <a:gd name="connsiteX31" fmla="*/ 415942 w 573087"/>
              <a:gd name="connsiteY31" fmla="*/ 277054 h 295276"/>
              <a:gd name="connsiteX32" fmla="*/ 409247 w 573087"/>
              <a:gd name="connsiteY32" fmla="*/ 269447 h 295276"/>
              <a:gd name="connsiteX33" fmla="*/ 401848 w 573087"/>
              <a:gd name="connsiteY33" fmla="*/ 262724 h 295276"/>
              <a:gd name="connsiteX34" fmla="*/ 393920 w 573087"/>
              <a:gd name="connsiteY34" fmla="*/ 256709 h 295276"/>
              <a:gd name="connsiteX35" fmla="*/ 385640 w 573087"/>
              <a:gd name="connsiteY35" fmla="*/ 251402 h 295276"/>
              <a:gd name="connsiteX36" fmla="*/ 376832 w 573087"/>
              <a:gd name="connsiteY36" fmla="*/ 247156 h 295276"/>
              <a:gd name="connsiteX37" fmla="*/ 367494 w 573087"/>
              <a:gd name="connsiteY37" fmla="*/ 243618 h 295276"/>
              <a:gd name="connsiteX38" fmla="*/ 357981 w 573087"/>
              <a:gd name="connsiteY38" fmla="*/ 240964 h 295276"/>
              <a:gd name="connsiteX39" fmla="*/ 347939 w 573087"/>
              <a:gd name="connsiteY39" fmla="*/ 239195 h 295276"/>
              <a:gd name="connsiteX40" fmla="*/ 337369 w 573087"/>
              <a:gd name="connsiteY40" fmla="*/ 238134 h 295276"/>
              <a:gd name="connsiteX41" fmla="*/ 326270 w 573087"/>
              <a:gd name="connsiteY41" fmla="*/ 237780 h 295276"/>
              <a:gd name="connsiteX42" fmla="*/ 307068 w 573087"/>
              <a:gd name="connsiteY42" fmla="*/ 237603 h 295276"/>
              <a:gd name="connsiteX43" fmla="*/ 287689 w 573087"/>
              <a:gd name="connsiteY43" fmla="*/ 237603 h 295276"/>
              <a:gd name="connsiteX44" fmla="*/ 268662 w 573087"/>
              <a:gd name="connsiteY44" fmla="*/ 237603 h 295276"/>
              <a:gd name="connsiteX45" fmla="*/ 249283 w 573087"/>
              <a:gd name="connsiteY45" fmla="*/ 238134 h 295276"/>
              <a:gd name="connsiteX46" fmla="*/ 239770 w 573087"/>
              <a:gd name="connsiteY46" fmla="*/ 238134 h 295276"/>
              <a:gd name="connsiteX47" fmla="*/ 230433 w 573087"/>
              <a:gd name="connsiteY47" fmla="*/ 237780 h 295276"/>
              <a:gd name="connsiteX48" fmla="*/ 221272 w 573087"/>
              <a:gd name="connsiteY48" fmla="*/ 236542 h 295276"/>
              <a:gd name="connsiteX49" fmla="*/ 212287 w 573087"/>
              <a:gd name="connsiteY49" fmla="*/ 234772 h 295276"/>
              <a:gd name="connsiteX50" fmla="*/ 203479 w 573087"/>
              <a:gd name="connsiteY50" fmla="*/ 232119 h 295276"/>
              <a:gd name="connsiteX51" fmla="*/ 194846 w 573087"/>
              <a:gd name="connsiteY51" fmla="*/ 228758 h 295276"/>
              <a:gd name="connsiteX52" fmla="*/ 186390 w 573087"/>
              <a:gd name="connsiteY52" fmla="*/ 224512 h 295276"/>
              <a:gd name="connsiteX53" fmla="*/ 180576 w 573087"/>
              <a:gd name="connsiteY53" fmla="*/ 221858 h 295276"/>
              <a:gd name="connsiteX54" fmla="*/ 174587 w 573087"/>
              <a:gd name="connsiteY54" fmla="*/ 219558 h 295276"/>
              <a:gd name="connsiteX55" fmla="*/ 168421 w 573087"/>
              <a:gd name="connsiteY55" fmla="*/ 217966 h 295276"/>
              <a:gd name="connsiteX56" fmla="*/ 162255 w 573087"/>
              <a:gd name="connsiteY56" fmla="*/ 216551 h 295276"/>
              <a:gd name="connsiteX57" fmla="*/ 156265 w 573087"/>
              <a:gd name="connsiteY57" fmla="*/ 215135 h 295276"/>
              <a:gd name="connsiteX58" fmla="*/ 137590 w 573087"/>
              <a:gd name="connsiteY58" fmla="*/ 210536 h 295276"/>
              <a:gd name="connsiteX59" fmla="*/ 119092 w 573087"/>
              <a:gd name="connsiteY59" fmla="*/ 205759 h 295276"/>
              <a:gd name="connsiteX60" fmla="*/ 100771 w 573087"/>
              <a:gd name="connsiteY60" fmla="*/ 200629 h 295276"/>
              <a:gd name="connsiteX61" fmla="*/ 82096 w 573087"/>
              <a:gd name="connsiteY61" fmla="*/ 195852 h 295276"/>
              <a:gd name="connsiteX62" fmla="*/ 73816 w 573087"/>
              <a:gd name="connsiteY62" fmla="*/ 193552 h 295276"/>
              <a:gd name="connsiteX63" fmla="*/ 66417 w 573087"/>
              <a:gd name="connsiteY63" fmla="*/ 191606 h 295276"/>
              <a:gd name="connsiteX64" fmla="*/ 60074 w 573087"/>
              <a:gd name="connsiteY64" fmla="*/ 189837 h 295276"/>
              <a:gd name="connsiteX65" fmla="*/ 54261 w 573087"/>
              <a:gd name="connsiteY65" fmla="*/ 188068 h 295276"/>
              <a:gd name="connsiteX66" fmla="*/ 48976 w 573087"/>
              <a:gd name="connsiteY66" fmla="*/ 186299 h 295276"/>
              <a:gd name="connsiteX67" fmla="*/ 44043 w 573087"/>
              <a:gd name="connsiteY67" fmla="*/ 184353 h 295276"/>
              <a:gd name="connsiteX68" fmla="*/ 39110 w 573087"/>
              <a:gd name="connsiteY68" fmla="*/ 182584 h 295276"/>
              <a:gd name="connsiteX69" fmla="*/ 34353 w 573087"/>
              <a:gd name="connsiteY69" fmla="*/ 180638 h 295276"/>
              <a:gd name="connsiteX70" fmla="*/ 29597 w 573087"/>
              <a:gd name="connsiteY70" fmla="*/ 178692 h 295276"/>
              <a:gd name="connsiteX71" fmla="*/ 24488 w 573087"/>
              <a:gd name="connsiteY71" fmla="*/ 176569 h 295276"/>
              <a:gd name="connsiteX72" fmla="*/ 18850 w 573087"/>
              <a:gd name="connsiteY72" fmla="*/ 174269 h 295276"/>
              <a:gd name="connsiteX73" fmla="*/ 12860 w 573087"/>
              <a:gd name="connsiteY73" fmla="*/ 171792 h 295276"/>
              <a:gd name="connsiteX74" fmla="*/ 10922 w 573087"/>
              <a:gd name="connsiteY74" fmla="*/ 171261 h 295276"/>
              <a:gd name="connsiteX75" fmla="*/ 8985 w 573087"/>
              <a:gd name="connsiteY75" fmla="*/ 170908 h 295276"/>
              <a:gd name="connsiteX76" fmla="*/ 7223 w 573087"/>
              <a:gd name="connsiteY76" fmla="*/ 170731 h 295276"/>
              <a:gd name="connsiteX77" fmla="*/ 5461 w 573087"/>
              <a:gd name="connsiteY77" fmla="*/ 170200 h 295276"/>
              <a:gd name="connsiteX78" fmla="*/ 3699 w 573087"/>
              <a:gd name="connsiteY78" fmla="*/ 169492 h 295276"/>
              <a:gd name="connsiteX79" fmla="*/ 2290 w 573087"/>
              <a:gd name="connsiteY79" fmla="*/ 168077 h 295276"/>
              <a:gd name="connsiteX80" fmla="*/ 1409 w 573087"/>
              <a:gd name="connsiteY80" fmla="*/ 166308 h 295276"/>
              <a:gd name="connsiteX81" fmla="*/ 352 w 573087"/>
              <a:gd name="connsiteY81" fmla="*/ 163300 h 295276"/>
              <a:gd name="connsiteX82" fmla="*/ 0 w 573087"/>
              <a:gd name="connsiteY82" fmla="*/ 160116 h 295276"/>
              <a:gd name="connsiteX83" fmla="*/ 176 w 573087"/>
              <a:gd name="connsiteY83" fmla="*/ 157108 h 295276"/>
              <a:gd name="connsiteX84" fmla="*/ 1057 w 573087"/>
              <a:gd name="connsiteY84" fmla="*/ 154455 h 295276"/>
              <a:gd name="connsiteX85" fmla="*/ 2642 w 573087"/>
              <a:gd name="connsiteY85" fmla="*/ 151447 h 295276"/>
              <a:gd name="connsiteX86" fmla="*/ 5461 w 573087"/>
              <a:gd name="connsiteY86" fmla="*/ 148617 h 295276"/>
              <a:gd name="connsiteX87" fmla="*/ 8280 w 573087"/>
              <a:gd name="connsiteY87" fmla="*/ 146317 h 295276"/>
              <a:gd name="connsiteX88" fmla="*/ 11099 w 573087"/>
              <a:gd name="connsiteY88" fmla="*/ 144371 h 295276"/>
              <a:gd name="connsiteX89" fmla="*/ 14446 w 573087"/>
              <a:gd name="connsiteY89" fmla="*/ 142602 h 295276"/>
              <a:gd name="connsiteX90" fmla="*/ 17969 w 573087"/>
              <a:gd name="connsiteY90" fmla="*/ 141717 h 295276"/>
              <a:gd name="connsiteX91" fmla="*/ 22021 w 573087"/>
              <a:gd name="connsiteY91" fmla="*/ 141186 h 295276"/>
              <a:gd name="connsiteX92" fmla="*/ 26602 w 573087"/>
              <a:gd name="connsiteY92" fmla="*/ 141186 h 295276"/>
              <a:gd name="connsiteX93" fmla="*/ 27130 w 573087"/>
              <a:gd name="connsiteY93" fmla="*/ 141186 h 295276"/>
              <a:gd name="connsiteX94" fmla="*/ 28011 w 573087"/>
              <a:gd name="connsiteY94" fmla="*/ 141186 h 295276"/>
              <a:gd name="connsiteX95" fmla="*/ 28716 w 573087"/>
              <a:gd name="connsiteY95" fmla="*/ 141186 h 295276"/>
              <a:gd name="connsiteX96" fmla="*/ 29244 w 573087"/>
              <a:gd name="connsiteY96" fmla="*/ 140833 h 295276"/>
              <a:gd name="connsiteX97" fmla="*/ 33472 w 573087"/>
              <a:gd name="connsiteY97" fmla="*/ 138710 h 295276"/>
              <a:gd name="connsiteX98" fmla="*/ 37172 w 573087"/>
              <a:gd name="connsiteY98" fmla="*/ 136941 h 295276"/>
              <a:gd name="connsiteX99" fmla="*/ 40343 w 573087"/>
              <a:gd name="connsiteY99" fmla="*/ 135879 h 295276"/>
              <a:gd name="connsiteX100" fmla="*/ 43162 w 573087"/>
              <a:gd name="connsiteY100" fmla="*/ 135171 h 295276"/>
              <a:gd name="connsiteX101" fmla="*/ 45804 w 573087"/>
              <a:gd name="connsiteY101" fmla="*/ 134641 h 295276"/>
              <a:gd name="connsiteX102" fmla="*/ 48095 w 573087"/>
              <a:gd name="connsiteY102" fmla="*/ 134995 h 295276"/>
              <a:gd name="connsiteX103" fmla="*/ 50385 w 573087"/>
              <a:gd name="connsiteY103" fmla="*/ 135348 h 295276"/>
              <a:gd name="connsiteX104" fmla="*/ 53027 w 573087"/>
              <a:gd name="connsiteY104" fmla="*/ 135702 h 295276"/>
              <a:gd name="connsiteX105" fmla="*/ 55494 w 573087"/>
              <a:gd name="connsiteY105" fmla="*/ 136410 h 295276"/>
              <a:gd name="connsiteX106" fmla="*/ 58313 w 573087"/>
              <a:gd name="connsiteY106" fmla="*/ 137117 h 295276"/>
              <a:gd name="connsiteX107" fmla="*/ 61660 w 573087"/>
              <a:gd name="connsiteY107" fmla="*/ 137825 h 295276"/>
              <a:gd name="connsiteX108" fmla="*/ 65360 w 573087"/>
              <a:gd name="connsiteY108" fmla="*/ 138356 h 295276"/>
              <a:gd name="connsiteX109" fmla="*/ 69940 w 573087"/>
              <a:gd name="connsiteY109" fmla="*/ 138887 h 295276"/>
              <a:gd name="connsiteX110" fmla="*/ 127725 w 573087"/>
              <a:gd name="connsiteY110" fmla="*/ 146317 h 295276"/>
              <a:gd name="connsiteX111" fmla="*/ 129487 w 573087"/>
              <a:gd name="connsiteY111" fmla="*/ 146317 h 295276"/>
              <a:gd name="connsiteX112" fmla="*/ 132305 w 573087"/>
              <a:gd name="connsiteY112" fmla="*/ 146671 h 295276"/>
              <a:gd name="connsiteX113" fmla="*/ 135653 w 573087"/>
              <a:gd name="connsiteY113" fmla="*/ 147025 h 295276"/>
              <a:gd name="connsiteX114" fmla="*/ 139705 w 573087"/>
              <a:gd name="connsiteY114" fmla="*/ 147732 h 295276"/>
              <a:gd name="connsiteX115" fmla="*/ 144285 w 573087"/>
              <a:gd name="connsiteY115" fmla="*/ 148440 h 295276"/>
              <a:gd name="connsiteX116" fmla="*/ 149394 w 573087"/>
              <a:gd name="connsiteY116" fmla="*/ 149324 h 295276"/>
              <a:gd name="connsiteX117" fmla="*/ 154855 w 573087"/>
              <a:gd name="connsiteY117" fmla="*/ 150209 h 295276"/>
              <a:gd name="connsiteX118" fmla="*/ 160493 w 573087"/>
              <a:gd name="connsiteY118" fmla="*/ 151270 h 295276"/>
              <a:gd name="connsiteX119" fmla="*/ 166306 w 573087"/>
              <a:gd name="connsiteY119" fmla="*/ 152509 h 295276"/>
              <a:gd name="connsiteX120" fmla="*/ 172296 w 573087"/>
              <a:gd name="connsiteY120" fmla="*/ 153393 h 295276"/>
              <a:gd name="connsiteX121" fmla="*/ 178110 w 573087"/>
              <a:gd name="connsiteY121" fmla="*/ 154455 h 295276"/>
              <a:gd name="connsiteX122" fmla="*/ 184100 w 573087"/>
              <a:gd name="connsiteY122" fmla="*/ 155339 h 295276"/>
              <a:gd name="connsiteX123" fmla="*/ 189913 w 573087"/>
              <a:gd name="connsiteY123" fmla="*/ 156047 h 295276"/>
              <a:gd name="connsiteX124" fmla="*/ 195375 w 573087"/>
              <a:gd name="connsiteY124" fmla="*/ 156755 h 295276"/>
              <a:gd name="connsiteX125" fmla="*/ 200308 w 573087"/>
              <a:gd name="connsiteY125" fmla="*/ 157285 h 295276"/>
              <a:gd name="connsiteX126" fmla="*/ 205064 w 573087"/>
              <a:gd name="connsiteY126" fmla="*/ 157639 h 295276"/>
              <a:gd name="connsiteX127" fmla="*/ 209116 w 573087"/>
              <a:gd name="connsiteY127" fmla="*/ 157639 h 295276"/>
              <a:gd name="connsiteX128" fmla="*/ 212816 w 573087"/>
              <a:gd name="connsiteY128" fmla="*/ 157639 h 295276"/>
              <a:gd name="connsiteX129" fmla="*/ 215458 w 573087"/>
              <a:gd name="connsiteY129" fmla="*/ 157108 h 295276"/>
              <a:gd name="connsiteX130" fmla="*/ 217396 w 573087"/>
              <a:gd name="connsiteY130" fmla="*/ 156401 h 295276"/>
              <a:gd name="connsiteX131" fmla="*/ 218629 w 573087"/>
              <a:gd name="connsiteY131" fmla="*/ 155339 h 295276"/>
              <a:gd name="connsiteX132" fmla="*/ 213521 w 573087"/>
              <a:gd name="connsiteY132" fmla="*/ 155162 h 295276"/>
              <a:gd name="connsiteX133" fmla="*/ 208235 w 573087"/>
              <a:gd name="connsiteY133" fmla="*/ 154278 h 295276"/>
              <a:gd name="connsiteX134" fmla="*/ 203303 w 573087"/>
              <a:gd name="connsiteY134" fmla="*/ 153216 h 295276"/>
              <a:gd name="connsiteX135" fmla="*/ 198194 w 573087"/>
              <a:gd name="connsiteY135" fmla="*/ 151447 h 295276"/>
              <a:gd name="connsiteX136" fmla="*/ 193261 w 573087"/>
              <a:gd name="connsiteY136" fmla="*/ 149678 h 295276"/>
              <a:gd name="connsiteX137" fmla="*/ 188856 w 573087"/>
              <a:gd name="connsiteY137" fmla="*/ 147732 h 295276"/>
              <a:gd name="connsiteX138" fmla="*/ 184452 w 573087"/>
              <a:gd name="connsiteY138" fmla="*/ 145609 h 295276"/>
              <a:gd name="connsiteX139" fmla="*/ 180753 w 573087"/>
              <a:gd name="connsiteY139" fmla="*/ 143486 h 295276"/>
              <a:gd name="connsiteX140" fmla="*/ 177405 w 573087"/>
              <a:gd name="connsiteY140" fmla="*/ 141010 h 295276"/>
              <a:gd name="connsiteX141" fmla="*/ 174587 w 573087"/>
              <a:gd name="connsiteY141" fmla="*/ 138887 h 295276"/>
              <a:gd name="connsiteX142" fmla="*/ 172649 w 573087"/>
              <a:gd name="connsiteY142" fmla="*/ 136941 h 295276"/>
              <a:gd name="connsiteX143" fmla="*/ 171239 w 573087"/>
              <a:gd name="connsiteY143" fmla="*/ 135171 h 295276"/>
              <a:gd name="connsiteX144" fmla="*/ 170535 w 573087"/>
              <a:gd name="connsiteY144" fmla="*/ 133579 h 295276"/>
              <a:gd name="connsiteX145" fmla="*/ 170887 w 573087"/>
              <a:gd name="connsiteY145" fmla="*/ 132341 h 295276"/>
              <a:gd name="connsiteX146" fmla="*/ 173882 w 573087"/>
              <a:gd name="connsiteY146" fmla="*/ 128803 h 295276"/>
              <a:gd name="connsiteX147" fmla="*/ 177405 w 573087"/>
              <a:gd name="connsiteY147" fmla="*/ 125795 h 295276"/>
              <a:gd name="connsiteX148" fmla="*/ 181457 w 573087"/>
              <a:gd name="connsiteY148" fmla="*/ 123672 h 295276"/>
              <a:gd name="connsiteX149" fmla="*/ 185685 w 573087"/>
              <a:gd name="connsiteY149" fmla="*/ 122080 h 295276"/>
              <a:gd name="connsiteX150" fmla="*/ 190442 w 573087"/>
              <a:gd name="connsiteY150" fmla="*/ 121195 h 295276"/>
              <a:gd name="connsiteX151" fmla="*/ 195375 w 573087"/>
              <a:gd name="connsiteY151" fmla="*/ 121019 h 295276"/>
              <a:gd name="connsiteX152" fmla="*/ 207002 w 573087"/>
              <a:gd name="connsiteY152" fmla="*/ 121019 h 295276"/>
              <a:gd name="connsiteX153" fmla="*/ 218806 w 573087"/>
              <a:gd name="connsiteY153" fmla="*/ 121549 h 295276"/>
              <a:gd name="connsiteX154" fmla="*/ 230433 w 573087"/>
              <a:gd name="connsiteY154" fmla="*/ 122257 h 295276"/>
              <a:gd name="connsiteX155" fmla="*/ 242237 w 573087"/>
              <a:gd name="connsiteY155" fmla="*/ 123672 h 295276"/>
              <a:gd name="connsiteX156" fmla="*/ 253688 w 573087"/>
              <a:gd name="connsiteY156" fmla="*/ 125795 h 295276"/>
              <a:gd name="connsiteX157" fmla="*/ 265139 w 573087"/>
              <a:gd name="connsiteY157" fmla="*/ 128803 h 295276"/>
              <a:gd name="connsiteX158" fmla="*/ 274123 w 573087"/>
              <a:gd name="connsiteY158" fmla="*/ 130926 h 295276"/>
              <a:gd name="connsiteX159" fmla="*/ 282932 w 573087"/>
              <a:gd name="connsiteY159" fmla="*/ 131987 h 295276"/>
              <a:gd name="connsiteX160" fmla="*/ 291741 w 573087"/>
              <a:gd name="connsiteY160" fmla="*/ 131987 h 295276"/>
              <a:gd name="connsiteX161" fmla="*/ 300549 w 573087"/>
              <a:gd name="connsiteY161" fmla="*/ 131102 h 295276"/>
              <a:gd name="connsiteX162" fmla="*/ 309534 w 573087"/>
              <a:gd name="connsiteY162" fmla="*/ 128980 h 295276"/>
              <a:gd name="connsiteX163" fmla="*/ 318519 w 573087"/>
              <a:gd name="connsiteY163" fmla="*/ 125795 h 295276"/>
              <a:gd name="connsiteX164" fmla="*/ 326623 w 573087"/>
              <a:gd name="connsiteY164" fmla="*/ 122965 h 295276"/>
              <a:gd name="connsiteX165" fmla="*/ 334727 w 573087"/>
              <a:gd name="connsiteY165" fmla="*/ 120488 h 295276"/>
              <a:gd name="connsiteX166" fmla="*/ 343007 w 573087"/>
              <a:gd name="connsiteY166" fmla="*/ 118365 h 295276"/>
              <a:gd name="connsiteX167" fmla="*/ 351110 w 573087"/>
              <a:gd name="connsiteY167" fmla="*/ 116773 h 295276"/>
              <a:gd name="connsiteX168" fmla="*/ 359391 w 573087"/>
              <a:gd name="connsiteY168" fmla="*/ 116065 h 295276"/>
              <a:gd name="connsiteX169" fmla="*/ 198773 w 573087"/>
              <a:gd name="connsiteY169" fmla="*/ 0 h 295276"/>
              <a:gd name="connsiteX170" fmla="*/ 211664 w 573087"/>
              <a:gd name="connsiteY170" fmla="*/ 0 h 295276"/>
              <a:gd name="connsiteX171" fmla="*/ 224026 w 573087"/>
              <a:gd name="connsiteY171" fmla="*/ 718 h 295276"/>
              <a:gd name="connsiteX172" fmla="*/ 236035 w 573087"/>
              <a:gd name="connsiteY172" fmla="*/ 2154 h 295276"/>
              <a:gd name="connsiteX173" fmla="*/ 247867 w 573087"/>
              <a:gd name="connsiteY173" fmla="*/ 4128 h 295276"/>
              <a:gd name="connsiteX174" fmla="*/ 259345 w 573087"/>
              <a:gd name="connsiteY174" fmla="*/ 6640 h 295276"/>
              <a:gd name="connsiteX175" fmla="*/ 270471 w 573087"/>
              <a:gd name="connsiteY175" fmla="*/ 9511 h 295276"/>
              <a:gd name="connsiteX176" fmla="*/ 281420 w 573087"/>
              <a:gd name="connsiteY176" fmla="*/ 12383 h 295276"/>
              <a:gd name="connsiteX177" fmla="*/ 292192 w 573087"/>
              <a:gd name="connsiteY177" fmla="*/ 15254 h 295276"/>
              <a:gd name="connsiteX178" fmla="*/ 302611 w 573087"/>
              <a:gd name="connsiteY178" fmla="*/ 18125 h 295276"/>
              <a:gd name="connsiteX179" fmla="*/ 312854 w 573087"/>
              <a:gd name="connsiteY179" fmla="*/ 20458 h 295276"/>
              <a:gd name="connsiteX180" fmla="*/ 323273 w 573087"/>
              <a:gd name="connsiteY180" fmla="*/ 22612 h 295276"/>
              <a:gd name="connsiteX181" fmla="*/ 333339 w 573087"/>
              <a:gd name="connsiteY181" fmla="*/ 24047 h 295276"/>
              <a:gd name="connsiteX182" fmla="*/ 343228 w 573087"/>
              <a:gd name="connsiteY182" fmla="*/ 24945 h 295276"/>
              <a:gd name="connsiteX183" fmla="*/ 353294 w 573087"/>
              <a:gd name="connsiteY183" fmla="*/ 24945 h 295276"/>
              <a:gd name="connsiteX184" fmla="*/ 357356 w 573087"/>
              <a:gd name="connsiteY184" fmla="*/ 24765 h 295276"/>
              <a:gd name="connsiteX185" fmla="*/ 360358 w 573087"/>
              <a:gd name="connsiteY185" fmla="*/ 24945 h 295276"/>
              <a:gd name="connsiteX186" fmla="*/ 362477 w 573087"/>
              <a:gd name="connsiteY186" fmla="*/ 25304 h 295276"/>
              <a:gd name="connsiteX187" fmla="*/ 363360 w 573087"/>
              <a:gd name="connsiteY187" fmla="*/ 26022 h 295276"/>
              <a:gd name="connsiteX188" fmla="*/ 363537 w 573087"/>
              <a:gd name="connsiteY188" fmla="*/ 26919 h 295276"/>
              <a:gd name="connsiteX189" fmla="*/ 362831 w 573087"/>
              <a:gd name="connsiteY189" fmla="*/ 27816 h 295276"/>
              <a:gd name="connsiteX190" fmla="*/ 361241 w 573087"/>
              <a:gd name="connsiteY190" fmla="*/ 28893 h 295276"/>
              <a:gd name="connsiteX191" fmla="*/ 358769 w 573087"/>
              <a:gd name="connsiteY191" fmla="*/ 30149 h 295276"/>
              <a:gd name="connsiteX192" fmla="*/ 355943 w 573087"/>
              <a:gd name="connsiteY192" fmla="*/ 31405 h 295276"/>
              <a:gd name="connsiteX193" fmla="*/ 352058 w 573087"/>
              <a:gd name="connsiteY193" fmla="*/ 32841 h 295276"/>
              <a:gd name="connsiteX194" fmla="*/ 347820 w 573087"/>
              <a:gd name="connsiteY194" fmla="*/ 34636 h 295276"/>
              <a:gd name="connsiteX195" fmla="*/ 342875 w 573087"/>
              <a:gd name="connsiteY195" fmla="*/ 36251 h 295276"/>
              <a:gd name="connsiteX196" fmla="*/ 337754 w 573087"/>
              <a:gd name="connsiteY196" fmla="*/ 38045 h 295276"/>
              <a:gd name="connsiteX197" fmla="*/ 331926 w 573087"/>
              <a:gd name="connsiteY197" fmla="*/ 39840 h 295276"/>
              <a:gd name="connsiteX198" fmla="*/ 325569 w 573087"/>
              <a:gd name="connsiteY198" fmla="*/ 41634 h 295276"/>
              <a:gd name="connsiteX199" fmla="*/ 319035 w 573087"/>
              <a:gd name="connsiteY199" fmla="*/ 43608 h 295276"/>
              <a:gd name="connsiteX200" fmla="*/ 311971 w 573087"/>
              <a:gd name="connsiteY200" fmla="*/ 45403 h 295276"/>
              <a:gd name="connsiteX201" fmla="*/ 304907 w 573087"/>
              <a:gd name="connsiteY201" fmla="*/ 47018 h 295276"/>
              <a:gd name="connsiteX202" fmla="*/ 297667 w 573087"/>
              <a:gd name="connsiteY202" fmla="*/ 48813 h 295276"/>
              <a:gd name="connsiteX203" fmla="*/ 290073 w 573087"/>
              <a:gd name="connsiteY203" fmla="*/ 50607 h 295276"/>
              <a:gd name="connsiteX204" fmla="*/ 282479 w 573087"/>
              <a:gd name="connsiteY204" fmla="*/ 52402 h 295276"/>
              <a:gd name="connsiteX205" fmla="*/ 274886 w 573087"/>
              <a:gd name="connsiteY205" fmla="*/ 53838 h 295276"/>
              <a:gd name="connsiteX206" fmla="*/ 267116 w 573087"/>
              <a:gd name="connsiteY206" fmla="*/ 55453 h 295276"/>
              <a:gd name="connsiteX207" fmla="*/ 259522 w 573087"/>
              <a:gd name="connsiteY207" fmla="*/ 56709 h 295276"/>
              <a:gd name="connsiteX208" fmla="*/ 252105 w 573087"/>
              <a:gd name="connsiteY208" fmla="*/ 57965 h 295276"/>
              <a:gd name="connsiteX209" fmla="*/ 244688 w 573087"/>
              <a:gd name="connsiteY209" fmla="*/ 59042 h 295276"/>
              <a:gd name="connsiteX210" fmla="*/ 237448 w 573087"/>
              <a:gd name="connsiteY210" fmla="*/ 60119 h 295276"/>
              <a:gd name="connsiteX211" fmla="*/ 230560 w 573087"/>
              <a:gd name="connsiteY211" fmla="*/ 60836 h 295276"/>
              <a:gd name="connsiteX212" fmla="*/ 223850 w 573087"/>
              <a:gd name="connsiteY212" fmla="*/ 61375 h 295276"/>
              <a:gd name="connsiteX213" fmla="*/ 217492 w 573087"/>
              <a:gd name="connsiteY213" fmla="*/ 61734 h 295276"/>
              <a:gd name="connsiteX214" fmla="*/ 207250 w 573087"/>
              <a:gd name="connsiteY214" fmla="*/ 61913 h 295276"/>
              <a:gd name="connsiteX215" fmla="*/ 197890 w 573087"/>
              <a:gd name="connsiteY215" fmla="*/ 61734 h 295276"/>
              <a:gd name="connsiteX216" fmla="*/ 189237 w 573087"/>
              <a:gd name="connsiteY216" fmla="*/ 61375 h 295276"/>
              <a:gd name="connsiteX217" fmla="*/ 181290 w 573087"/>
              <a:gd name="connsiteY217" fmla="*/ 60477 h 295276"/>
              <a:gd name="connsiteX218" fmla="*/ 174049 w 573087"/>
              <a:gd name="connsiteY218" fmla="*/ 59221 h 295276"/>
              <a:gd name="connsiteX219" fmla="*/ 167692 w 573087"/>
              <a:gd name="connsiteY219" fmla="*/ 57786 h 295276"/>
              <a:gd name="connsiteX220" fmla="*/ 161688 w 573087"/>
              <a:gd name="connsiteY220" fmla="*/ 56170 h 295276"/>
              <a:gd name="connsiteX221" fmla="*/ 156743 w 573087"/>
              <a:gd name="connsiteY221" fmla="*/ 54376 h 295276"/>
              <a:gd name="connsiteX222" fmla="*/ 151975 w 573087"/>
              <a:gd name="connsiteY222" fmla="*/ 52402 h 295276"/>
              <a:gd name="connsiteX223" fmla="*/ 148090 w 573087"/>
              <a:gd name="connsiteY223" fmla="*/ 50069 h 295276"/>
              <a:gd name="connsiteX224" fmla="*/ 144558 w 573087"/>
              <a:gd name="connsiteY224" fmla="*/ 47915 h 295276"/>
              <a:gd name="connsiteX225" fmla="*/ 141556 w 573087"/>
              <a:gd name="connsiteY225" fmla="*/ 45582 h 295276"/>
              <a:gd name="connsiteX226" fmla="*/ 139260 w 573087"/>
              <a:gd name="connsiteY226" fmla="*/ 43249 h 295276"/>
              <a:gd name="connsiteX227" fmla="*/ 136964 w 573087"/>
              <a:gd name="connsiteY227" fmla="*/ 40737 h 295276"/>
              <a:gd name="connsiteX228" fmla="*/ 127605 w 573087"/>
              <a:gd name="connsiteY228" fmla="*/ 41096 h 295276"/>
              <a:gd name="connsiteX229" fmla="*/ 118422 w 573087"/>
              <a:gd name="connsiteY229" fmla="*/ 41275 h 295276"/>
              <a:gd name="connsiteX230" fmla="*/ 110828 w 573087"/>
              <a:gd name="connsiteY230" fmla="*/ 41455 h 295276"/>
              <a:gd name="connsiteX231" fmla="*/ 103588 w 573087"/>
              <a:gd name="connsiteY231" fmla="*/ 41455 h 295276"/>
              <a:gd name="connsiteX232" fmla="*/ 63500 w 573087"/>
              <a:gd name="connsiteY232" fmla="*/ 41455 h 295276"/>
              <a:gd name="connsiteX233" fmla="*/ 64207 w 573087"/>
              <a:gd name="connsiteY233" fmla="*/ 34636 h 295276"/>
              <a:gd name="connsiteX234" fmla="*/ 64913 w 573087"/>
              <a:gd name="connsiteY234" fmla="*/ 34636 h 295276"/>
              <a:gd name="connsiteX235" fmla="*/ 66856 w 573087"/>
              <a:gd name="connsiteY235" fmla="*/ 34636 h 295276"/>
              <a:gd name="connsiteX236" fmla="*/ 69681 w 573087"/>
              <a:gd name="connsiteY236" fmla="*/ 34815 h 295276"/>
              <a:gd name="connsiteX237" fmla="*/ 73743 w 573087"/>
              <a:gd name="connsiteY237" fmla="*/ 34994 h 295276"/>
              <a:gd name="connsiteX238" fmla="*/ 78688 w 573087"/>
              <a:gd name="connsiteY238" fmla="*/ 35174 h 295276"/>
              <a:gd name="connsiteX239" fmla="*/ 84692 w 573087"/>
              <a:gd name="connsiteY239" fmla="*/ 35353 h 295276"/>
              <a:gd name="connsiteX240" fmla="*/ 91226 w 573087"/>
              <a:gd name="connsiteY240" fmla="*/ 35712 h 295276"/>
              <a:gd name="connsiteX241" fmla="*/ 97407 w 573087"/>
              <a:gd name="connsiteY241" fmla="*/ 35892 h 295276"/>
              <a:gd name="connsiteX242" fmla="*/ 104117 w 573087"/>
              <a:gd name="connsiteY242" fmla="*/ 36251 h 295276"/>
              <a:gd name="connsiteX243" fmla="*/ 111358 w 573087"/>
              <a:gd name="connsiteY243" fmla="*/ 36430 h 295276"/>
              <a:gd name="connsiteX244" fmla="*/ 118598 w 573087"/>
              <a:gd name="connsiteY244" fmla="*/ 36610 h 295276"/>
              <a:gd name="connsiteX245" fmla="*/ 126545 w 573087"/>
              <a:gd name="connsiteY245" fmla="*/ 36610 h 295276"/>
              <a:gd name="connsiteX246" fmla="*/ 134492 w 573087"/>
              <a:gd name="connsiteY246" fmla="*/ 36789 h 295276"/>
              <a:gd name="connsiteX247" fmla="*/ 140849 w 573087"/>
              <a:gd name="connsiteY247" fmla="*/ 36430 h 295276"/>
              <a:gd name="connsiteX248" fmla="*/ 147560 w 573087"/>
              <a:gd name="connsiteY248" fmla="*/ 36071 h 295276"/>
              <a:gd name="connsiteX249" fmla="*/ 154447 w 573087"/>
              <a:gd name="connsiteY249" fmla="*/ 35712 h 295276"/>
              <a:gd name="connsiteX250" fmla="*/ 161511 w 573087"/>
              <a:gd name="connsiteY250" fmla="*/ 35174 h 295276"/>
              <a:gd name="connsiteX251" fmla="*/ 169105 w 573087"/>
              <a:gd name="connsiteY251" fmla="*/ 34815 h 295276"/>
              <a:gd name="connsiteX252" fmla="*/ 176698 w 573087"/>
              <a:gd name="connsiteY252" fmla="*/ 34456 h 295276"/>
              <a:gd name="connsiteX253" fmla="*/ 184469 w 573087"/>
              <a:gd name="connsiteY253" fmla="*/ 33918 h 295276"/>
              <a:gd name="connsiteX254" fmla="*/ 192415 w 573087"/>
              <a:gd name="connsiteY254" fmla="*/ 33379 h 295276"/>
              <a:gd name="connsiteX255" fmla="*/ 200186 w 573087"/>
              <a:gd name="connsiteY255" fmla="*/ 33020 h 295276"/>
              <a:gd name="connsiteX256" fmla="*/ 207956 w 573087"/>
              <a:gd name="connsiteY256" fmla="*/ 32482 h 295276"/>
              <a:gd name="connsiteX257" fmla="*/ 215550 w 573087"/>
              <a:gd name="connsiteY257" fmla="*/ 32123 h 295276"/>
              <a:gd name="connsiteX258" fmla="*/ 222967 w 573087"/>
              <a:gd name="connsiteY258" fmla="*/ 31764 h 295276"/>
              <a:gd name="connsiteX259" fmla="*/ 230207 w 573087"/>
              <a:gd name="connsiteY259" fmla="*/ 31226 h 295276"/>
              <a:gd name="connsiteX260" fmla="*/ 237094 w 573087"/>
              <a:gd name="connsiteY260" fmla="*/ 30867 h 295276"/>
              <a:gd name="connsiteX261" fmla="*/ 243628 w 573087"/>
              <a:gd name="connsiteY261" fmla="*/ 30508 h 295276"/>
              <a:gd name="connsiteX262" fmla="*/ 249809 w 573087"/>
              <a:gd name="connsiteY262" fmla="*/ 30149 h 295276"/>
              <a:gd name="connsiteX263" fmla="*/ 255460 w 573087"/>
              <a:gd name="connsiteY263" fmla="*/ 29790 h 295276"/>
              <a:gd name="connsiteX264" fmla="*/ 260582 w 573087"/>
              <a:gd name="connsiteY264" fmla="*/ 29611 h 295276"/>
              <a:gd name="connsiteX265" fmla="*/ 265173 w 573087"/>
              <a:gd name="connsiteY265" fmla="*/ 29252 h 295276"/>
              <a:gd name="connsiteX266" fmla="*/ 269235 w 573087"/>
              <a:gd name="connsiteY266" fmla="*/ 29072 h 295276"/>
              <a:gd name="connsiteX267" fmla="*/ 272413 w 573087"/>
              <a:gd name="connsiteY267" fmla="*/ 28713 h 295276"/>
              <a:gd name="connsiteX268" fmla="*/ 274886 w 573087"/>
              <a:gd name="connsiteY268" fmla="*/ 28534 h 295276"/>
              <a:gd name="connsiteX269" fmla="*/ 276652 w 573087"/>
              <a:gd name="connsiteY269" fmla="*/ 28354 h 295276"/>
              <a:gd name="connsiteX270" fmla="*/ 277358 w 573087"/>
              <a:gd name="connsiteY270" fmla="*/ 28354 h 295276"/>
              <a:gd name="connsiteX271" fmla="*/ 277358 w 573087"/>
              <a:gd name="connsiteY271" fmla="*/ 28175 h 295276"/>
              <a:gd name="connsiteX272" fmla="*/ 276298 w 573087"/>
              <a:gd name="connsiteY272" fmla="*/ 28175 h 295276"/>
              <a:gd name="connsiteX273" fmla="*/ 274179 w 573087"/>
              <a:gd name="connsiteY273" fmla="*/ 28354 h 295276"/>
              <a:gd name="connsiteX274" fmla="*/ 270824 w 573087"/>
              <a:gd name="connsiteY274" fmla="*/ 28354 h 295276"/>
              <a:gd name="connsiteX275" fmla="*/ 266586 w 573087"/>
              <a:gd name="connsiteY275" fmla="*/ 28534 h 295276"/>
              <a:gd name="connsiteX276" fmla="*/ 260935 w 573087"/>
              <a:gd name="connsiteY276" fmla="*/ 28713 h 295276"/>
              <a:gd name="connsiteX277" fmla="*/ 254048 w 573087"/>
              <a:gd name="connsiteY277" fmla="*/ 29072 h 295276"/>
              <a:gd name="connsiteX278" fmla="*/ 234622 w 573087"/>
              <a:gd name="connsiteY278" fmla="*/ 29611 h 295276"/>
              <a:gd name="connsiteX279" fmla="*/ 215550 w 573087"/>
              <a:gd name="connsiteY279" fmla="*/ 30149 h 295276"/>
              <a:gd name="connsiteX280" fmla="*/ 197360 w 573087"/>
              <a:gd name="connsiteY280" fmla="*/ 30508 h 295276"/>
              <a:gd name="connsiteX281" fmla="*/ 179877 w 573087"/>
              <a:gd name="connsiteY281" fmla="*/ 30687 h 295276"/>
              <a:gd name="connsiteX282" fmla="*/ 163101 w 573087"/>
              <a:gd name="connsiteY282" fmla="*/ 30687 h 295276"/>
              <a:gd name="connsiteX283" fmla="*/ 147383 w 573087"/>
              <a:gd name="connsiteY283" fmla="*/ 30687 h 295276"/>
              <a:gd name="connsiteX284" fmla="*/ 132903 w 573087"/>
              <a:gd name="connsiteY284" fmla="*/ 30687 h 295276"/>
              <a:gd name="connsiteX285" fmla="*/ 132726 w 573087"/>
              <a:gd name="connsiteY285" fmla="*/ 28354 h 295276"/>
              <a:gd name="connsiteX286" fmla="*/ 132903 w 573087"/>
              <a:gd name="connsiteY286" fmla="*/ 26022 h 295276"/>
              <a:gd name="connsiteX287" fmla="*/ 133609 w 573087"/>
              <a:gd name="connsiteY287" fmla="*/ 23330 h 295276"/>
              <a:gd name="connsiteX288" fmla="*/ 134669 w 573087"/>
              <a:gd name="connsiteY288" fmla="*/ 20997 h 295276"/>
              <a:gd name="connsiteX289" fmla="*/ 136081 w 573087"/>
              <a:gd name="connsiteY289" fmla="*/ 18484 h 295276"/>
              <a:gd name="connsiteX290" fmla="*/ 138377 w 573087"/>
              <a:gd name="connsiteY290" fmla="*/ 15972 h 295276"/>
              <a:gd name="connsiteX291" fmla="*/ 141026 w 573087"/>
              <a:gd name="connsiteY291" fmla="*/ 13639 h 295276"/>
              <a:gd name="connsiteX292" fmla="*/ 144205 w 573087"/>
              <a:gd name="connsiteY292" fmla="*/ 11485 h 295276"/>
              <a:gd name="connsiteX293" fmla="*/ 148266 w 573087"/>
              <a:gd name="connsiteY293" fmla="*/ 9332 h 295276"/>
              <a:gd name="connsiteX294" fmla="*/ 152858 w 573087"/>
              <a:gd name="connsiteY294" fmla="*/ 7358 h 295276"/>
              <a:gd name="connsiteX295" fmla="*/ 158509 w 573087"/>
              <a:gd name="connsiteY295" fmla="*/ 5563 h 295276"/>
              <a:gd name="connsiteX296" fmla="*/ 164690 w 573087"/>
              <a:gd name="connsiteY296" fmla="*/ 3948 h 295276"/>
              <a:gd name="connsiteX297" fmla="*/ 171930 w 573087"/>
              <a:gd name="connsiteY297" fmla="*/ 2513 h 295276"/>
              <a:gd name="connsiteX298" fmla="*/ 179877 w 573087"/>
              <a:gd name="connsiteY298" fmla="*/ 1436 h 295276"/>
              <a:gd name="connsiteX299" fmla="*/ 188884 w 573087"/>
              <a:gd name="connsiteY299" fmla="*/ 538 h 295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573087" h="295276">
                <a:moveTo>
                  <a:pt x="367671" y="115888"/>
                </a:moveTo>
                <a:lnTo>
                  <a:pt x="375775" y="116596"/>
                </a:lnTo>
                <a:lnTo>
                  <a:pt x="383878" y="118188"/>
                </a:lnTo>
                <a:lnTo>
                  <a:pt x="391806" y="120665"/>
                </a:lnTo>
                <a:lnTo>
                  <a:pt x="399558" y="123849"/>
                </a:lnTo>
                <a:lnTo>
                  <a:pt x="407309" y="128449"/>
                </a:lnTo>
                <a:lnTo>
                  <a:pt x="418760" y="136056"/>
                </a:lnTo>
                <a:lnTo>
                  <a:pt x="429683" y="143840"/>
                </a:lnTo>
                <a:lnTo>
                  <a:pt x="440782" y="151978"/>
                </a:lnTo>
                <a:lnTo>
                  <a:pt x="451352" y="160470"/>
                </a:lnTo>
                <a:lnTo>
                  <a:pt x="461746" y="169315"/>
                </a:lnTo>
                <a:lnTo>
                  <a:pt x="471788" y="178515"/>
                </a:lnTo>
                <a:lnTo>
                  <a:pt x="481301" y="188422"/>
                </a:lnTo>
                <a:lnTo>
                  <a:pt x="490286" y="198683"/>
                </a:lnTo>
                <a:lnTo>
                  <a:pt x="498919" y="209474"/>
                </a:lnTo>
                <a:lnTo>
                  <a:pt x="504909" y="217612"/>
                </a:lnTo>
                <a:lnTo>
                  <a:pt x="510370" y="224689"/>
                </a:lnTo>
                <a:lnTo>
                  <a:pt x="515655" y="231234"/>
                </a:lnTo>
                <a:lnTo>
                  <a:pt x="520764" y="237426"/>
                </a:lnTo>
                <a:lnTo>
                  <a:pt x="525521" y="242733"/>
                </a:lnTo>
                <a:lnTo>
                  <a:pt x="530277" y="248041"/>
                </a:lnTo>
                <a:lnTo>
                  <a:pt x="534858" y="252994"/>
                </a:lnTo>
                <a:lnTo>
                  <a:pt x="539791" y="258125"/>
                </a:lnTo>
                <a:lnTo>
                  <a:pt x="544723" y="263432"/>
                </a:lnTo>
                <a:lnTo>
                  <a:pt x="549656" y="268739"/>
                </a:lnTo>
                <a:lnTo>
                  <a:pt x="554941" y="274401"/>
                </a:lnTo>
                <a:lnTo>
                  <a:pt x="560579" y="280769"/>
                </a:lnTo>
                <a:lnTo>
                  <a:pt x="566569" y="287315"/>
                </a:lnTo>
                <a:lnTo>
                  <a:pt x="573087" y="294922"/>
                </a:lnTo>
                <a:lnTo>
                  <a:pt x="428450" y="295276"/>
                </a:lnTo>
                <a:lnTo>
                  <a:pt x="422460" y="285723"/>
                </a:lnTo>
                <a:lnTo>
                  <a:pt x="415942" y="277054"/>
                </a:lnTo>
                <a:lnTo>
                  <a:pt x="409247" y="269447"/>
                </a:lnTo>
                <a:lnTo>
                  <a:pt x="401848" y="262724"/>
                </a:lnTo>
                <a:lnTo>
                  <a:pt x="393920" y="256709"/>
                </a:lnTo>
                <a:lnTo>
                  <a:pt x="385640" y="251402"/>
                </a:lnTo>
                <a:lnTo>
                  <a:pt x="376832" y="247156"/>
                </a:lnTo>
                <a:lnTo>
                  <a:pt x="367494" y="243618"/>
                </a:lnTo>
                <a:lnTo>
                  <a:pt x="357981" y="240964"/>
                </a:lnTo>
                <a:lnTo>
                  <a:pt x="347939" y="239195"/>
                </a:lnTo>
                <a:lnTo>
                  <a:pt x="337369" y="238134"/>
                </a:lnTo>
                <a:lnTo>
                  <a:pt x="326270" y="237780"/>
                </a:lnTo>
                <a:lnTo>
                  <a:pt x="307068" y="237603"/>
                </a:lnTo>
                <a:lnTo>
                  <a:pt x="287689" y="237603"/>
                </a:lnTo>
                <a:lnTo>
                  <a:pt x="268662" y="237603"/>
                </a:lnTo>
                <a:lnTo>
                  <a:pt x="249283" y="238134"/>
                </a:lnTo>
                <a:lnTo>
                  <a:pt x="239770" y="238134"/>
                </a:lnTo>
                <a:lnTo>
                  <a:pt x="230433" y="237780"/>
                </a:lnTo>
                <a:lnTo>
                  <a:pt x="221272" y="236542"/>
                </a:lnTo>
                <a:lnTo>
                  <a:pt x="212287" y="234772"/>
                </a:lnTo>
                <a:lnTo>
                  <a:pt x="203479" y="232119"/>
                </a:lnTo>
                <a:lnTo>
                  <a:pt x="194846" y="228758"/>
                </a:lnTo>
                <a:lnTo>
                  <a:pt x="186390" y="224512"/>
                </a:lnTo>
                <a:lnTo>
                  <a:pt x="180576" y="221858"/>
                </a:lnTo>
                <a:lnTo>
                  <a:pt x="174587" y="219558"/>
                </a:lnTo>
                <a:lnTo>
                  <a:pt x="168421" y="217966"/>
                </a:lnTo>
                <a:lnTo>
                  <a:pt x="162255" y="216551"/>
                </a:lnTo>
                <a:lnTo>
                  <a:pt x="156265" y="215135"/>
                </a:lnTo>
                <a:lnTo>
                  <a:pt x="137590" y="210536"/>
                </a:lnTo>
                <a:lnTo>
                  <a:pt x="119092" y="205759"/>
                </a:lnTo>
                <a:lnTo>
                  <a:pt x="100771" y="200629"/>
                </a:lnTo>
                <a:lnTo>
                  <a:pt x="82096" y="195852"/>
                </a:lnTo>
                <a:lnTo>
                  <a:pt x="73816" y="193552"/>
                </a:lnTo>
                <a:lnTo>
                  <a:pt x="66417" y="191606"/>
                </a:lnTo>
                <a:lnTo>
                  <a:pt x="60074" y="189837"/>
                </a:lnTo>
                <a:lnTo>
                  <a:pt x="54261" y="188068"/>
                </a:lnTo>
                <a:lnTo>
                  <a:pt x="48976" y="186299"/>
                </a:lnTo>
                <a:lnTo>
                  <a:pt x="44043" y="184353"/>
                </a:lnTo>
                <a:lnTo>
                  <a:pt x="39110" y="182584"/>
                </a:lnTo>
                <a:lnTo>
                  <a:pt x="34353" y="180638"/>
                </a:lnTo>
                <a:lnTo>
                  <a:pt x="29597" y="178692"/>
                </a:lnTo>
                <a:lnTo>
                  <a:pt x="24488" y="176569"/>
                </a:lnTo>
                <a:lnTo>
                  <a:pt x="18850" y="174269"/>
                </a:lnTo>
                <a:lnTo>
                  <a:pt x="12860" y="171792"/>
                </a:lnTo>
                <a:lnTo>
                  <a:pt x="10922" y="171261"/>
                </a:lnTo>
                <a:lnTo>
                  <a:pt x="8985" y="170908"/>
                </a:lnTo>
                <a:lnTo>
                  <a:pt x="7223" y="170731"/>
                </a:lnTo>
                <a:lnTo>
                  <a:pt x="5461" y="170200"/>
                </a:lnTo>
                <a:lnTo>
                  <a:pt x="3699" y="169492"/>
                </a:lnTo>
                <a:lnTo>
                  <a:pt x="2290" y="168077"/>
                </a:lnTo>
                <a:lnTo>
                  <a:pt x="1409" y="166308"/>
                </a:lnTo>
                <a:lnTo>
                  <a:pt x="352" y="163300"/>
                </a:lnTo>
                <a:lnTo>
                  <a:pt x="0" y="160116"/>
                </a:lnTo>
                <a:lnTo>
                  <a:pt x="176" y="157108"/>
                </a:lnTo>
                <a:lnTo>
                  <a:pt x="1057" y="154455"/>
                </a:lnTo>
                <a:lnTo>
                  <a:pt x="2642" y="151447"/>
                </a:lnTo>
                <a:lnTo>
                  <a:pt x="5461" y="148617"/>
                </a:lnTo>
                <a:lnTo>
                  <a:pt x="8280" y="146317"/>
                </a:lnTo>
                <a:lnTo>
                  <a:pt x="11099" y="144371"/>
                </a:lnTo>
                <a:lnTo>
                  <a:pt x="14446" y="142602"/>
                </a:lnTo>
                <a:lnTo>
                  <a:pt x="17969" y="141717"/>
                </a:lnTo>
                <a:lnTo>
                  <a:pt x="22021" y="141186"/>
                </a:lnTo>
                <a:lnTo>
                  <a:pt x="26602" y="141186"/>
                </a:lnTo>
                <a:lnTo>
                  <a:pt x="27130" y="141186"/>
                </a:lnTo>
                <a:lnTo>
                  <a:pt x="28011" y="141186"/>
                </a:lnTo>
                <a:lnTo>
                  <a:pt x="28716" y="141186"/>
                </a:lnTo>
                <a:lnTo>
                  <a:pt x="29244" y="140833"/>
                </a:lnTo>
                <a:lnTo>
                  <a:pt x="33472" y="138710"/>
                </a:lnTo>
                <a:lnTo>
                  <a:pt x="37172" y="136941"/>
                </a:lnTo>
                <a:lnTo>
                  <a:pt x="40343" y="135879"/>
                </a:lnTo>
                <a:lnTo>
                  <a:pt x="43162" y="135171"/>
                </a:lnTo>
                <a:lnTo>
                  <a:pt x="45804" y="134641"/>
                </a:lnTo>
                <a:lnTo>
                  <a:pt x="48095" y="134995"/>
                </a:lnTo>
                <a:lnTo>
                  <a:pt x="50385" y="135348"/>
                </a:lnTo>
                <a:lnTo>
                  <a:pt x="53027" y="135702"/>
                </a:lnTo>
                <a:lnTo>
                  <a:pt x="55494" y="136410"/>
                </a:lnTo>
                <a:lnTo>
                  <a:pt x="58313" y="137117"/>
                </a:lnTo>
                <a:lnTo>
                  <a:pt x="61660" y="137825"/>
                </a:lnTo>
                <a:lnTo>
                  <a:pt x="65360" y="138356"/>
                </a:lnTo>
                <a:lnTo>
                  <a:pt x="69940" y="138887"/>
                </a:lnTo>
                <a:lnTo>
                  <a:pt x="127725" y="146317"/>
                </a:lnTo>
                <a:lnTo>
                  <a:pt x="129487" y="146317"/>
                </a:lnTo>
                <a:lnTo>
                  <a:pt x="132305" y="146671"/>
                </a:lnTo>
                <a:lnTo>
                  <a:pt x="135653" y="147025"/>
                </a:lnTo>
                <a:lnTo>
                  <a:pt x="139705" y="147732"/>
                </a:lnTo>
                <a:lnTo>
                  <a:pt x="144285" y="148440"/>
                </a:lnTo>
                <a:lnTo>
                  <a:pt x="149394" y="149324"/>
                </a:lnTo>
                <a:lnTo>
                  <a:pt x="154855" y="150209"/>
                </a:lnTo>
                <a:lnTo>
                  <a:pt x="160493" y="151270"/>
                </a:lnTo>
                <a:lnTo>
                  <a:pt x="166306" y="152509"/>
                </a:lnTo>
                <a:lnTo>
                  <a:pt x="172296" y="153393"/>
                </a:lnTo>
                <a:lnTo>
                  <a:pt x="178110" y="154455"/>
                </a:lnTo>
                <a:lnTo>
                  <a:pt x="184100" y="155339"/>
                </a:lnTo>
                <a:lnTo>
                  <a:pt x="189913" y="156047"/>
                </a:lnTo>
                <a:lnTo>
                  <a:pt x="195375" y="156755"/>
                </a:lnTo>
                <a:lnTo>
                  <a:pt x="200308" y="157285"/>
                </a:lnTo>
                <a:lnTo>
                  <a:pt x="205064" y="157639"/>
                </a:lnTo>
                <a:lnTo>
                  <a:pt x="209116" y="157639"/>
                </a:lnTo>
                <a:lnTo>
                  <a:pt x="212816" y="157639"/>
                </a:lnTo>
                <a:lnTo>
                  <a:pt x="215458" y="157108"/>
                </a:lnTo>
                <a:lnTo>
                  <a:pt x="217396" y="156401"/>
                </a:lnTo>
                <a:lnTo>
                  <a:pt x="218629" y="155339"/>
                </a:lnTo>
                <a:lnTo>
                  <a:pt x="213521" y="155162"/>
                </a:lnTo>
                <a:lnTo>
                  <a:pt x="208235" y="154278"/>
                </a:lnTo>
                <a:lnTo>
                  <a:pt x="203303" y="153216"/>
                </a:lnTo>
                <a:lnTo>
                  <a:pt x="198194" y="151447"/>
                </a:lnTo>
                <a:lnTo>
                  <a:pt x="193261" y="149678"/>
                </a:lnTo>
                <a:lnTo>
                  <a:pt x="188856" y="147732"/>
                </a:lnTo>
                <a:lnTo>
                  <a:pt x="184452" y="145609"/>
                </a:lnTo>
                <a:lnTo>
                  <a:pt x="180753" y="143486"/>
                </a:lnTo>
                <a:lnTo>
                  <a:pt x="177405" y="141010"/>
                </a:lnTo>
                <a:lnTo>
                  <a:pt x="174587" y="138887"/>
                </a:lnTo>
                <a:lnTo>
                  <a:pt x="172649" y="136941"/>
                </a:lnTo>
                <a:lnTo>
                  <a:pt x="171239" y="135171"/>
                </a:lnTo>
                <a:lnTo>
                  <a:pt x="170535" y="133579"/>
                </a:lnTo>
                <a:lnTo>
                  <a:pt x="170887" y="132341"/>
                </a:lnTo>
                <a:lnTo>
                  <a:pt x="173882" y="128803"/>
                </a:lnTo>
                <a:lnTo>
                  <a:pt x="177405" y="125795"/>
                </a:lnTo>
                <a:lnTo>
                  <a:pt x="181457" y="123672"/>
                </a:lnTo>
                <a:lnTo>
                  <a:pt x="185685" y="122080"/>
                </a:lnTo>
                <a:lnTo>
                  <a:pt x="190442" y="121195"/>
                </a:lnTo>
                <a:lnTo>
                  <a:pt x="195375" y="121019"/>
                </a:lnTo>
                <a:lnTo>
                  <a:pt x="207002" y="121019"/>
                </a:lnTo>
                <a:lnTo>
                  <a:pt x="218806" y="121549"/>
                </a:lnTo>
                <a:lnTo>
                  <a:pt x="230433" y="122257"/>
                </a:lnTo>
                <a:lnTo>
                  <a:pt x="242237" y="123672"/>
                </a:lnTo>
                <a:lnTo>
                  <a:pt x="253688" y="125795"/>
                </a:lnTo>
                <a:lnTo>
                  <a:pt x="265139" y="128803"/>
                </a:lnTo>
                <a:lnTo>
                  <a:pt x="274123" y="130926"/>
                </a:lnTo>
                <a:lnTo>
                  <a:pt x="282932" y="131987"/>
                </a:lnTo>
                <a:lnTo>
                  <a:pt x="291741" y="131987"/>
                </a:lnTo>
                <a:lnTo>
                  <a:pt x="300549" y="131102"/>
                </a:lnTo>
                <a:lnTo>
                  <a:pt x="309534" y="128980"/>
                </a:lnTo>
                <a:lnTo>
                  <a:pt x="318519" y="125795"/>
                </a:lnTo>
                <a:lnTo>
                  <a:pt x="326623" y="122965"/>
                </a:lnTo>
                <a:lnTo>
                  <a:pt x="334727" y="120488"/>
                </a:lnTo>
                <a:lnTo>
                  <a:pt x="343007" y="118365"/>
                </a:lnTo>
                <a:lnTo>
                  <a:pt x="351110" y="116773"/>
                </a:lnTo>
                <a:lnTo>
                  <a:pt x="359391" y="116065"/>
                </a:lnTo>
                <a:close/>
                <a:moveTo>
                  <a:pt x="198773" y="0"/>
                </a:moveTo>
                <a:lnTo>
                  <a:pt x="211664" y="0"/>
                </a:lnTo>
                <a:lnTo>
                  <a:pt x="224026" y="718"/>
                </a:lnTo>
                <a:lnTo>
                  <a:pt x="236035" y="2154"/>
                </a:lnTo>
                <a:lnTo>
                  <a:pt x="247867" y="4128"/>
                </a:lnTo>
                <a:lnTo>
                  <a:pt x="259345" y="6640"/>
                </a:lnTo>
                <a:lnTo>
                  <a:pt x="270471" y="9511"/>
                </a:lnTo>
                <a:lnTo>
                  <a:pt x="281420" y="12383"/>
                </a:lnTo>
                <a:lnTo>
                  <a:pt x="292192" y="15254"/>
                </a:lnTo>
                <a:lnTo>
                  <a:pt x="302611" y="18125"/>
                </a:lnTo>
                <a:lnTo>
                  <a:pt x="312854" y="20458"/>
                </a:lnTo>
                <a:lnTo>
                  <a:pt x="323273" y="22612"/>
                </a:lnTo>
                <a:lnTo>
                  <a:pt x="333339" y="24047"/>
                </a:lnTo>
                <a:lnTo>
                  <a:pt x="343228" y="24945"/>
                </a:lnTo>
                <a:lnTo>
                  <a:pt x="353294" y="24945"/>
                </a:lnTo>
                <a:lnTo>
                  <a:pt x="357356" y="24765"/>
                </a:lnTo>
                <a:lnTo>
                  <a:pt x="360358" y="24945"/>
                </a:lnTo>
                <a:lnTo>
                  <a:pt x="362477" y="25304"/>
                </a:lnTo>
                <a:lnTo>
                  <a:pt x="363360" y="26022"/>
                </a:lnTo>
                <a:lnTo>
                  <a:pt x="363537" y="26919"/>
                </a:lnTo>
                <a:lnTo>
                  <a:pt x="362831" y="27816"/>
                </a:lnTo>
                <a:lnTo>
                  <a:pt x="361241" y="28893"/>
                </a:lnTo>
                <a:lnTo>
                  <a:pt x="358769" y="30149"/>
                </a:lnTo>
                <a:lnTo>
                  <a:pt x="355943" y="31405"/>
                </a:lnTo>
                <a:lnTo>
                  <a:pt x="352058" y="32841"/>
                </a:lnTo>
                <a:lnTo>
                  <a:pt x="347820" y="34636"/>
                </a:lnTo>
                <a:lnTo>
                  <a:pt x="342875" y="36251"/>
                </a:lnTo>
                <a:lnTo>
                  <a:pt x="337754" y="38045"/>
                </a:lnTo>
                <a:lnTo>
                  <a:pt x="331926" y="39840"/>
                </a:lnTo>
                <a:lnTo>
                  <a:pt x="325569" y="41634"/>
                </a:lnTo>
                <a:lnTo>
                  <a:pt x="319035" y="43608"/>
                </a:lnTo>
                <a:lnTo>
                  <a:pt x="311971" y="45403"/>
                </a:lnTo>
                <a:lnTo>
                  <a:pt x="304907" y="47018"/>
                </a:lnTo>
                <a:lnTo>
                  <a:pt x="297667" y="48813"/>
                </a:lnTo>
                <a:lnTo>
                  <a:pt x="290073" y="50607"/>
                </a:lnTo>
                <a:lnTo>
                  <a:pt x="282479" y="52402"/>
                </a:lnTo>
                <a:lnTo>
                  <a:pt x="274886" y="53838"/>
                </a:lnTo>
                <a:lnTo>
                  <a:pt x="267116" y="55453"/>
                </a:lnTo>
                <a:lnTo>
                  <a:pt x="259522" y="56709"/>
                </a:lnTo>
                <a:lnTo>
                  <a:pt x="252105" y="57965"/>
                </a:lnTo>
                <a:lnTo>
                  <a:pt x="244688" y="59042"/>
                </a:lnTo>
                <a:lnTo>
                  <a:pt x="237448" y="60119"/>
                </a:lnTo>
                <a:lnTo>
                  <a:pt x="230560" y="60836"/>
                </a:lnTo>
                <a:lnTo>
                  <a:pt x="223850" y="61375"/>
                </a:lnTo>
                <a:lnTo>
                  <a:pt x="217492" y="61734"/>
                </a:lnTo>
                <a:lnTo>
                  <a:pt x="207250" y="61913"/>
                </a:lnTo>
                <a:lnTo>
                  <a:pt x="197890" y="61734"/>
                </a:lnTo>
                <a:lnTo>
                  <a:pt x="189237" y="61375"/>
                </a:lnTo>
                <a:lnTo>
                  <a:pt x="181290" y="60477"/>
                </a:lnTo>
                <a:lnTo>
                  <a:pt x="174049" y="59221"/>
                </a:lnTo>
                <a:lnTo>
                  <a:pt x="167692" y="57786"/>
                </a:lnTo>
                <a:lnTo>
                  <a:pt x="161688" y="56170"/>
                </a:lnTo>
                <a:lnTo>
                  <a:pt x="156743" y="54376"/>
                </a:lnTo>
                <a:lnTo>
                  <a:pt x="151975" y="52402"/>
                </a:lnTo>
                <a:lnTo>
                  <a:pt x="148090" y="50069"/>
                </a:lnTo>
                <a:lnTo>
                  <a:pt x="144558" y="47915"/>
                </a:lnTo>
                <a:lnTo>
                  <a:pt x="141556" y="45582"/>
                </a:lnTo>
                <a:lnTo>
                  <a:pt x="139260" y="43249"/>
                </a:lnTo>
                <a:lnTo>
                  <a:pt x="136964" y="40737"/>
                </a:lnTo>
                <a:lnTo>
                  <a:pt x="127605" y="41096"/>
                </a:lnTo>
                <a:lnTo>
                  <a:pt x="118422" y="41275"/>
                </a:lnTo>
                <a:lnTo>
                  <a:pt x="110828" y="41455"/>
                </a:lnTo>
                <a:lnTo>
                  <a:pt x="103588" y="41455"/>
                </a:lnTo>
                <a:lnTo>
                  <a:pt x="63500" y="41455"/>
                </a:lnTo>
                <a:lnTo>
                  <a:pt x="64207" y="34636"/>
                </a:lnTo>
                <a:lnTo>
                  <a:pt x="64913" y="34636"/>
                </a:lnTo>
                <a:lnTo>
                  <a:pt x="66856" y="34636"/>
                </a:lnTo>
                <a:lnTo>
                  <a:pt x="69681" y="34815"/>
                </a:lnTo>
                <a:lnTo>
                  <a:pt x="73743" y="34994"/>
                </a:lnTo>
                <a:lnTo>
                  <a:pt x="78688" y="35174"/>
                </a:lnTo>
                <a:lnTo>
                  <a:pt x="84692" y="35353"/>
                </a:lnTo>
                <a:lnTo>
                  <a:pt x="91226" y="35712"/>
                </a:lnTo>
                <a:lnTo>
                  <a:pt x="97407" y="35892"/>
                </a:lnTo>
                <a:lnTo>
                  <a:pt x="104117" y="36251"/>
                </a:lnTo>
                <a:lnTo>
                  <a:pt x="111358" y="36430"/>
                </a:lnTo>
                <a:lnTo>
                  <a:pt x="118598" y="36610"/>
                </a:lnTo>
                <a:lnTo>
                  <a:pt x="126545" y="36610"/>
                </a:lnTo>
                <a:lnTo>
                  <a:pt x="134492" y="36789"/>
                </a:lnTo>
                <a:lnTo>
                  <a:pt x="140849" y="36430"/>
                </a:lnTo>
                <a:lnTo>
                  <a:pt x="147560" y="36071"/>
                </a:lnTo>
                <a:lnTo>
                  <a:pt x="154447" y="35712"/>
                </a:lnTo>
                <a:lnTo>
                  <a:pt x="161511" y="35174"/>
                </a:lnTo>
                <a:lnTo>
                  <a:pt x="169105" y="34815"/>
                </a:lnTo>
                <a:lnTo>
                  <a:pt x="176698" y="34456"/>
                </a:lnTo>
                <a:lnTo>
                  <a:pt x="184469" y="33918"/>
                </a:lnTo>
                <a:lnTo>
                  <a:pt x="192415" y="33379"/>
                </a:lnTo>
                <a:lnTo>
                  <a:pt x="200186" y="33020"/>
                </a:lnTo>
                <a:lnTo>
                  <a:pt x="207956" y="32482"/>
                </a:lnTo>
                <a:lnTo>
                  <a:pt x="215550" y="32123"/>
                </a:lnTo>
                <a:lnTo>
                  <a:pt x="222967" y="31764"/>
                </a:lnTo>
                <a:lnTo>
                  <a:pt x="230207" y="31226"/>
                </a:lnTo>
                <a:lnTo>
                  <a:pt x="237094" y="30867"/>
                </a:lnTo>
                <a:lnTo>
                  <a:pt x="243628" y="30508"/>
                </a:lnTo>
                <a:lnTo>
                  <a:pt x="249809" y="30149"/>
                </a:lnTo>
                <a:lnTo>
                  <a:pt x="255460" y="29790"/>
                </a:lnTo>
                <a:lnTo>
                  <a:pt x="260582" y="29611"/>
                </a:lnTo>
                <a:lnTo>
                  <a:pt x="265173" y="29252"/>
                </a:lnTo>
                <a:lnTo>
                  <a:pt x="269235" y="29072"/>
                </a:lnTo>
                <a:lnTo>
                  <a:pt x="272413" y="28713"/>
                </a:lnTo>
                <a:lnTo>
                  <a:pt x="274886" y="28534"/>
                </a:lnTo>
                <a:lnTo>
                  <a:pt x="276652" y="28354"/>
                </a:lnTo>
                <a:lnTo>
                  <a:pt x="277358" y="28354"/>
                </a:lnTo>
                <a:lnTo>
                  <a:pt x="277358" y="28175"/>
                </a:lnTo>
                <a:lnTo>
                  <a:pt x="276298" y="28175"/>
                </a:lnTo>
                <a:lnTo>
                  <a:pt x="274179" y="28354"/>
                </a:lnTo>
                <a:lnTo>
                  <a:pt x="270824" y="28354"/>
                </a:lnTo>
                <a:lnTo>
                  <a:pt x="266586" y="28534"/>
                </a:lnTo>
                <a:lnTo>
                  <a:pt x="260935" y="28713"/>
                </a:lnTo>
                <a:lnTo>
                  <a:pt x="254048" y="29072"/>
                </a:lnTo>
                <a:lnTo>
                  <a:pt x="234622" y="29611"/>
                </a:lnTo>
                <a:lnTo>
                  <a:pt x="215550" y="30149"/>
                </a:lnTo>
                <a:lnTo>
                  <a:pt x="197360" y="30508"/>
                </a:lnTo>
                <a:lnTo>
                  <a:pt x="179877" y="30687"/>
                </a:lnTo>
                <a:lnTo>
                  <a:pt x="163101" y="30687"/>
                </a:lnTo>
                <a:lnTo>
                  <a:pt x="147383" y="30687"/>
                </a:lnTo>
                <a:lnTo>
                  <a:pt x="132903" y="30687"/>
                </a:lnTo>
                <a:lnTo>
                  <a:pt x="132726" y="28354"/>
                </a:lnTo>
                <a:lnTo>
                  <a:pt x="132903" y="26022"/>
                </a:lnTo>
                <a:lnTo>
                  <a:pt x="133609" y="23330"/>
                </a:lnTo>
                <a:lnTo>
                  <a:pt x="134669" y="20997"/>
                </a:lnTo>
                <a:lnTo>
                  <a:pt x="136081" y="18484"/>
                </a:lnTo>
                <a:lnTo>
                  <a:pt x="138377" y="15972"/>
                </a:lnTo>
                <a:lnTo>
                  <a:pt x="141026" y="13639"/>
                </a:lnTo>
                <a:lnTo>
                  <a:pt x="144205" y="11485"/>
                </a:lnTo>
                <a:lnTo>
                  <a:pt x="148266" y="9332"/>
                </a:lnTo>
                <a:lnTo>
                  <a:pt x="152858" y="7358"/>
                </a:lnTo>
                <a:lnTo>
                  <a:pt x="158509" y="5563"/>
                </a:lnTo>
                <a:lnTo>
                  <a:pt x="164690" y="3948"/>
                </a:lnTo>
                <a:lnTo>
                  <a:pt x="171930" y="2513"/>
                </a:lnTo>
                <a:lnTo>
                  <a:pt x="179877" y="1436"/>
                </a:lnTo>
                <a:lnTo>
                  <a:pt x="188884" y="53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926" name="Group 925"/>
          <p:cNvGrpSpPr/>
          <p:nvPr/>
        </p:nvGrpSpPr>
        <p:grpSpPr>
          <a:xfrm>
            <a:off x="9048897" y="3422650"/>
            <a:ext cx="633413" cy="615951"/>
            <a:chOff x="9050338" y="3422650"/>
            <a:chExt cx="633413" cy="6159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4" name="Freeform 320"/>
            <p:cNvSpPr>
              <a:spLocks/>
            </p:cNvSpPr>
            <p:nvPr/>
          </p:nvSpPr>
          <p:spPr bwMode="auto">
            <a:xfrm>
              <a:off x="9075738" y="3514725"/>
              <a:ext cx="147638" cy="117475"/>
            </a:xfrm>
            <a:custGeom>
              <a:avLst/>
              <a:gdLst>
                <a:gd name="T0" fmla="*/ 55 w 842"/>
                <a:gd name="T1" fmla="*/ 1 h 663"/>
                <a:gd name="T2" fmla="*/ 73 w 842"/>
                <a:gd name="T3" fmla="*/ 3 h 663"/>
                <a:gd name="T4" fmla="*/ 104 w 842"/>
                <a:gd name="T5" fmla="*/ 9 h 663"/>
                <a:gd name="T6" fmla="*/ 155 w 842"/>
                <a:gd name="T7" fmla="*/ 17 h 663"/>
                <a:gd name="T8" fmla="*/ 224 w 842"/>
                <a:gd name="T9" fmla="*/ 22 h 663"/>
                <a:gd name="T10" fmla="*/ 301 w 842"/>
                <a:gd name="T11" fmla="*/ 28 h 663"/>
                <a:gd name="T12" fmla="*/ 373 w 842"/>
                <a:gd name="T13" fmla="*/ 36 h 663"/>
                <a:gd name="T14" fmla="*/ 430 w 842"/>
                <a:gd name="T15" fmla="*/ 47 h 663"/>
                <a:gd name="T16" fmla="*/ 476 w 842"/>
                <a:gd name="T17" fmla="*/ 61 h 663"/>
                <a:gd name="T18" fmla="*/ 519 w 842"/>
                <a:gd name="T19" fmla="*/ 80 h 663"/>
                <a:gd name="T20" fmla="*/ 572 w 842"/>
                <a:gd name="T21" fmla="*/ 112 h 663"/>
                <a:gd name="T22" fmla="*/ 633 w 842"/>
                <a:gd name="T23" fmla="*/ 160 h 663"/>
                <a:gd name="T24" fmla="*/ 697 w 842"/>
                <a:gd name="T25" fmla="*/ 230 h 663"/>
                <a:gd name="T26" fmla="*/ 761 w 842"/>
                <a:gd name="T27" fmla="*/ 323 h 663"/>
                <a:gd name="T28" fmla="*/ 800 w 842"/>
                <a:gd name="T29" fmla="*/ 395 h 663"/>
                <a:gd name="T30" fmla="*/ 820 w 842"/>
                <a:gd name="T31" fmla="*/ 441 h 663"/>
                <a:gd name="T32" fmla="*/ 836 w 842"/>
                <a:gd name="T33" fmla="*/ 477 h 663"/>
                <a:gd name="T34" fmla="*/ 796 w 842"/>
                <a:gd name="T35" fmla="*/ 481 h 663"/>
                <a:gd name="T36" fmla="*/ 695 w 842"/>
                <a:gd name="T37" fmla="*/ 453 h 663"/>
                <a:gd name="T38" fmla="*/ 589 w 842"/>
                <a:gd name="T39" fmla="*/ 421 h 663"/>
                <a:gd name="T40" fmla="*/ 486 w 842"/>
                <a:gd name="T41" fmla="*/ 387 h 663"/>
                <a:gd name="T42" fmla="*/ 394 w 842"/>
                <a:gd name="T43" fmla="*/ 349 h 663"/>
                <a:gd name="T44" fmla="*/ 321 w 842"/>
                <a:gd name="T45" fmla="*/ 310 h 663"/>
                <a:gd name="T46" fmla="*/ 273 w 842"/>
                <a:gd name="T47" fmla="*/ 270 h 663"/>
                <a:gd name="T48" fmla="*/ 279 w 842"/>
                <a:gd name="T49" fmla="*/ 277 h 663"/>
                <a:gd name="T50" fmla="*/ 296 w 842"/>
                <a:gd name="T51" fmla="*/ 297 h 663"/>
                <a:gd name="T52" fmla="*/ 326 w 842"/>
                <a:gd name="T53" fmla="*/ 327 h 663"/>
                <a:gd name="T54" fmla="*/ 373 w 842"/>
                <a:gd name="T55" fmla="*/ 364 h 663"/>
                <a:gd name="T56" fmla="*/ 437 w 842"/>
                <a:gd name="T57" fmla="*/ 405 h 663"/>
                <a:gd name="T58" fmla="*/ 520 w 842"/>
                <a:gd name="T59" fmla="*/ 450 h 663"/>
                <a:gd name="T60" fmla="*/ 624 w 842"/>
                <a:gd name="T61" fmla="*/ 493 h 663"/>
                <a:gd name="T62" fmla="*/ 752 w 842"/>
                <a:gd name="T63" fmla="*/ 534 h 663"/>
                <a:gd name="T64" fmla="*/ 812 w 842"/>
                <a:gd name="T65" fmla="*/ 562 h 663"/>
                <a:gd name="T66" fmla="*/ 779 w 842"/>
                <a:gd name="T67" fmla="*/ 584 h 663"/>
                <a:gd name="T68" fmla="*/ 734 w 842"/>
                <a:gd name="T69" fmla="*/ 609 h 663"/>
                <a:gd name="T70" fmla="*/ 652 w 842"/>
                <a:gd name="T71" fmla="*/ 641 h 663"/>
                <a:gd name="T72" fmla="*/ 558 w 842"/>
                <a:gd name="T73" fmla="*/ 660 h 663"/>
                <a:gd name="T74" fmla="*/ 457 w 842"/>
                <a:gd name="T75" fmla="*/ 661 h 663"/>
                <a:gd name="T76" fmla="*/ 353 w 842"/>
                <a:gd name="T77" fmla="*/ 640 h 663"/>
                <a:gd name="T78" fmla="*/ 252 w 842"/>
                <a:gd name="T79" fmla="*/ 596 h 663"/>
                <a:gd name="T80" fmla="*/ 190 w 842"/>
                <a:gd name="T81" fmla="*/ 554 h 663"/>
                <a:gd name="T82" fmla="*/ 132 w 842"/>
                <a:gd name="T83" fmla="*/ 504 h 663"/>
                <a:gd name="T84" fmla="*/ 84 w 842"/>
                <a:gd name="T85" fmla="*/ 444 h 663"/>
                <a:gd name="T86" fmla="*/ 29 w 842"/>
                <a:gd name="T87" fmla="*/ 345 h 663"/>
                <a:gd name="T88" fmla="*/ 8 w 842"/>
                <a:gd name="T89" fmla="*/ 273 h 663"/>
                <a:gd name="T90" fmla="*/ 0 w 842"/>
                <a:gd name="T91" fmla="*/ 204 h 663"/>
                <a:gd name="T92" fmla="*/ 1 w 842"/>
                <a:gd name="T93" fmla="*/ 142 h 663"/>
                <a:gd name="T94" fmla="*/ 13 w 842"/>
                <a:gd name="T95" fmla="*/ 88 h 663"/>
                <a:gd name="T96" fmla="*/ 27 w 842"/>
                <a:gd name="T97" fmla="*/ 46 h 663"/>
                <a:gd name="T98" fmla="*/ 42 w 842"/>
                <a:gd name="T99" fmla="*/ 17 h 663"/>
                <a:gd name="T100" fmla="*/ 47 w 842"/>
                <a:gd name="T101" fmla="*/ 8 h 663"/>
                <a:gd name="T102" fmla="*/ 50 w 842"/>
                <a:gd name="T103" fmla="*/ 2 h 663"/>
                <a:gd name="T104" fmla="*/ 53 w 842"/>
                <a:gd name="T105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2" h="663">
                  <a:moveTo>
                    <a:pt x="53" y="0"/>
                  </a:moveTo>
                  <a:lnTo>
                    <a:pt x="55" y="1"/>
                  </a:lnTo>
                  <a:lnTo>
                    <a:pt x="62" y="2"/>
                  </a:lnTo>
                  <a:lnTo>
                    <a:pt x="73" y="3"/>
                  </a:lnTo>
                  <a:lnTo>
                    <a:pt x="87" y="7"/>
                  </a:lnTo>
                  <a:lnTo>
                    <a:pt x="104" y="9"/>
                  </a:lnTo>
                  <a:lnTo>
                    <a:pt x="122" y="12"/>
                  </a:lnTo>
                  <a:lnTo>
                    <a:pt x="155" y="17"/>
                  </a:lnTo>
                  <a:lnTo>
                    <a:pt x="190" y="20"/>
                  </a:lnTo>
                  <a:lnTo>
                    <a:pt x="224" y="22"/>
                  </a:lnTo>
                  <a:lnTo>
                    <a:pt x="263" y="26"/>
                  </a:lnTo>
                  <a:lnTo>
                    <a:pt x="301" y="28"/>
                  </a:lnTo>
                  <a:lnTo>
                    <a:pt x="335" y="31"/>
                  </a:lnTo>
                  <a:lnTo>
                    <a:pt x="373" y="36"/>
                  </a:lnTo>
                  <a:lnTo>
                    <a:pt x="407" y="41"/>
                  </a:lnTo>
                  <a:lnTo>
                    <a:pt x="430" y="47"/>
                  </a:lnTo>
                  <a:lnTo>
                    <a:pt x="453" y="53"/>
                  </a:lnTo>
                  <a:lnTo>
                    <a:pt x="476" y="61"/>
                  </a:lnTo>
                  <a:lnTo>
                    <a:pt x="498" y="70"/>
                  </a:lnTo>
                  <a:lnTo>
                    <a:pt x="519" y="80"/>
                  </a:lnTo>
                  <a:lnTo>
                    <a:pt x="541" y="92"/>
                  </a:lnTo>
                  <a:lnTo>
                    <a:pt x="572" y="112"/>
                  </a:lnTo>
                  <a:lnTo>
                    <a:pt x="603" y="134"/>
                  </a:lnTo>
                  <a:lnTo>
                    <a:pt x="633" y="160"/>
                  </a:lnTo>
                  <a:lnTo>
                    <a:pt x="662" y="188"/>
                  </a:lnTo>
                  <a:lnTo>
                    <a:pt x="697" y="230"/>
                  </a:lnTo>
                  <a:lnTo>
                    <a:pt x="731" y="276"/>
                  </a:lnTo>
                  <a:lnTo>
                    <a:pt x="761" y="323"/>
                  </a:lnTo>
                  <a:lnTo>
                    <a:pt x="781" y="360"/>
                  </a:lnTo>
                  <a:lnTo>
                    <a:pt x="800" y="395"/>
                  </a:lnTo>
                  <a:lnTo>
                    <a:pt x="811" y="418"/>
                  </a:lnTo>
                  <a:lnTo>
                    <a:pt x="820" y="441"/>
                  </a:lnTo>
                  <a:lnTo>
                    <a:pt x="829" y="461"/>
                  </a:lnTo>
                  <a:lnTo>
                    <a:pt x="836" y="477"/>
                  </a:lnTo>
                  <a:lnTo>
                    <a:pt x="842" y="492"/>
                  </a:lnTo>
                  <a:lnTo>
                    <a:pt x="796" y="481"/>
                  </a:lnTo>
                  <a:lnTo>
                    <a:pt x="746" y="467"/>
                  </a:lnTo>
                  <a:lnTo>
                    <a:pt x="695" y="453"/>
                  </a:lnTo>
                  <a:lnTo>
                    <a:pt x="642" y="438"/>
                  </a:lnTo>
                  <a:lnTo>
                    <a:pt x="589" y="421"/>
                  </a:lnTo>
                  <a:lnTo>
                    <a:pt x="537" y="404"/>
                  </a:lnTo>
                  <a:lnTo>
                    <a:pt x="486" y="387"/>
                  </a:lnTo>
                  <a:lnTo>
                    <a:pt x="438" y="368"/>
                  </a:lnTo>
                  <a:lnTo>
                    <a:pt x="394" y="349"/>
                  </a:lnTo>
                  <a:lnTo>
                    <a:pt x="354" y="329"/>
                  </a:lnTo>
                  <a:lnTo>
                    <a:pt x="321" y="310"/>
                  </a:lnTo>
                  <a:lnTo>
                    <a:pt x="293" y="290"/>
                  </a:lnTo>
                  <a:lnTo>
                    <a:pt x="273" y="270"/>
                  </a:lnTo>
                  <a:lnTo>
                    <a:pt x="275" y="273"/>
                  </a:lnTo>
                  <a:lnTo>
                    <a:pt x="279" y="277"/>
                  </a:lnTo>
                  <a:lnTo>
                    <a:pt x="285" y="286"/>
                  </a:lnTo>
                  <a:lnTo>
                    <a:pt x="296" y="297"/>
                  </a:lnTo>
                  <a:lnTo>
                    <a:pt x="310" y="311"/>
                  </a:lnTo>
                  <a:lnTo>
                    <a:pt x="326" y="327"/>
                  </a:lnTo>
                  <a:lnTo>
                    <a:pt x="347" y="345"/>
                  </a:lnTo>
                  <a:lnTo>
                    <a:pt x="373" y="364"/>
                  </a:lnTo>
                  <a:lnTo>
                    <a:pt x="403" y="384"/>
                  </a:lnTo>
                  <a:lnTo>
                    <a:pt x="437" y="405"/>
                  </a:lnTo>
                  <a:lnTo>
                    <a:pt x="476" y="428"/>
                  </a:lnTo>
                  <a:lnTo>
                    <a:pt x="520" y="450"/>
                  </a:lnTo>
                  <a:lnTo>
                    <a:pt x="570" y="472"/>
                  </a:lnTo>
                  <a:lnTo>
                    <a:pt x="624" y="493"/>
                  </a:lnTo>
                  <a:lnTo>
                    <a:pt x="685" y="514"/>
                  </a:lnTo>
                  <a:lnTo>
                    <a:pt x="752" y="534"/>
                  </a:lnTo>
                  <a:lnTo>
                    <a:pt x="826" y="552"/>
                  </a:lnTo>
                  <a:lnTo>
                    <a:pt x="812" y="562"/>
                  </a:lnTo>
                  <a:lnTo>
                    <a:pt x="798" y="572"/>
                  </a:lnTo>
                  <a:lnTo>
                    <a:pt x="779" y="584"/>
                  </a:lnTo>
                  <a:lnTo>
                    <a:pt x="757" y="597"/>
                  </a:lnTo>
                  <a:lnTo>
                    <a:pt x="734" y="609"/>
                  </a:lnTo>
                  <a:lnTo>
                    <a:pt x="695" y="626"/>
                  </a:lnTo>
                  <a:lnTo>
                    <a:pt x="652" y="641"/>
                  </a:lnTo>
                  <a:lnTo>
                    <a:pt x="606" y="652"/>
                  </a:lnTo>
                  <a:lnTo>
                    <a:pt x="558" y="660"/>
                  </a:lnTo>
                  <a:lnTo>
                    <a:pt x="508" y="663"/>
                  </a:lnTo>
                  <a:lnTo>
                    <a:pt x="457" y="661"/>
                  </a:lnTo>
                  <a:lnTo>
                    <a:pt x="405" y="653"/>
                  </a:lnTo>
                  <a:lnTo>
                    <a:pt x="353" y="640"/>
                  </a:lnTo>
                  <a:lnTo>
                    <a:pt x="302" y="621"/>
                  </a:lnTo>
                  <a:lnTo>
                    <a:pt x="252" y="596"/>
                  </a:lnTo>
                  <a:lnTo>
                    <a:pt x="220" y="577"/>
                  </a:lnTo>
                  <a:lnTo>
                    <a:pt x="190" y="554"/>
                  </a:lnTo>
                  <a:lnTo>
                    <a:pt x="160" y="531"/>
                  </a:lnTo>
                  <a:lnTo>
                    <a:pt x="132" y="504"/>
                  </a:lnTo>
                  <a:lnTo>
                    <a:pt x="107" y="474"/>
                  </a:lnTo>
                  <a:lnTo>
                    <a:pt x="84" y="444"/>
                  </a:lnTo>
                  <a:lnTo>
                    <a:pt x="54" y="394"/>
                  </a:lnTo>
                  <a:lnTo>
                    <a:pt x="29" y="345"/>
                  </a:lnTo>
                  <a:lnTo>
                    <a:pt x="17" y="308"/>
                  </a:lnTo>
                  <a:lnTo>
                    <a:pt x="8" y="273"/>
                  </a:lnTo>
                  <a:lnTo>
                    <a:pt x="2" y="238"/>
                  </a:lnTo>
                  <a:lnTo>
                    <a:pt x="0" y="204"/>
                  </a:lnTo>
                  <a:lnTo>
                    <a:pt x="0" y="172"/>
                  </a:lnTo>
                  <a:lnTo>
                    <a:pt x="1" y="142"/>
                  </a:lnTo>
                  <a:lnTo>
                    <a:pt x="5" y="114"/>
                  </a:lnTo>
                  <a:lnTo>
                    <a:pt x="13" y="88"/>
                  </a:lnTo>
                  <a:lnTo>
                    <a:pt x="21" y="66"/>
                  </a:lnTo>
                  <a:lnTo>
                    <a:pt x="27" y="46"/>
                  </a:lnTo>
                  <a:lnTo>
                    <a:pt x="35" y="29"/>
                  </a:lnTo>
                  <a:lnTo>
                    <a:pt x="42" y="17"/>
                  </a:lnTo>
                  <a:lnTo>
                    <a:pt x="45" y="12"/>
                  </a:lnTo>
                  <a:lnTo>
                    <a:pt x="47" y="8"/>
                  </a:lnTo>
                  <a:lnTo>
                    <a:pt x="49" y="5"/>
                  </a:lnTo>
                  <a:lnTo>
                    <a:pt x="50" y="2"/>
                  </a:lnTo>
                  <a:lnTo>
                    <a:pt x="52" y="1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" name="Freeform 321"/>
            <p:cNvSpPr>
              <a:spLocks/>
            </p:cNvSpPr>
            <p:nvPr/>
          </p:nvSpPr>
          <p:spPr bwMode="auto">
            <a:xfrm>
              <a:off x="9323388" y="3422650"/>
              <a:ext cx="117475" cy="147638"/>
            </a:xfrm>
            <a:custGeom>
              <a:avLst/>
              <a:gdLst>
                <a:gd name="T0" fmla="*/ 522 w 664"/>
                <a:gd name="T1" fmla="*/ 2 h 844"/>
                <a:gd name="T2" fmla="*/ 576 w 664"/>
                <a:gd name="T3" fmla="*/ 13 h 844"/>
                <a:gd name="T4" fmla="*/ 618 w 664"/>
                <a:gd name="T5" fmla="*/ 29 h 844"/>
                <a:gd name="T6" fmla="*/ 647 w 664"/>
                <a:gd name="T7" fmla="*/ 43 h 844"/>
                <a:gd name="T8" fmla="*/ 656 w 664"/>
                <a:gd name="T9" fmla="*/ 49 h 844"/>
                <a:gd name="T10" fmla="*/ 661 w 664"/>
                <a:gd name="T11" fmla="*/ 52 h 844"/>
                <a:gd name="T12" fmla="*/ 664 w 664"/>
                <a:gd name="T13" fmla="*/ 53 h 844"/>
                <a:gd name="T14" fmla="*/ 661 w 664"/>
                <a:gd name="T15" fmla="*/ 63 h 844"/>
                <a:gd name="T16" fmla="*/ 658 w 664"/>
                <a:gd name="T17" fmla="*/ 89 h 844"/>
                <a:gd name="T18" fmla="*/ 651 w 664"/>
                <a:gd name="T19" fmla="*/ 124 h 844"/>
                <a:gd name="T20" fmla="*/ 644 w 664"/>
                <a:gd name="T21" fmla="*/ 192 h 844"/>
                <a:gd name="T22" fmla="*/ 638 w 664"/>
                <a:gd name="T23" fmla="*/ 265 h 844"/>
                <a:gd name="T24" fmla="*/ 633 w 664"/>
                <a:gd name="T25" fmla="*/ 338 h 844"/>
                <a:gd name="T26" fmla="*/ 621 w 664"/>
                <a:gd name="T27" fmla="*/ 409 h 844"/>
                <a:gd name="T28" fmla="*/ 610 w 664"/>
                <a:gd name="T29" fmla="*/ 455 h 844"/>
                <a:gd name="T30" fmla="*/ 594 w 664"/>
                <a:gd name="T31" fmla="*/ 499 h 844"/>
                <a:gd name="T32" fmla="*/ 572 w 664"/>
                <a:gd name="T33" fmla="*/ 543 h 844"/>
                <a:gd name="T34" fmla="*/ 513 w 664"/>
                <a:gd name="T35" fmla="*/ 625 h 844"/>
                <a:gd name="T36" fmla="*/ 433 w 664"/>
                <a:gd name="T37" fmla="*/ 699 h 844"/>
                <a:gd name="T38" fmla="*/ 340 w 664"/>
                <a:gd name="T39" fmla="*/ 763 h 844"/>
                <a:gd name="T40" fmla="*/ 268 w 664"/>
                <a:gd name="T41" fmla="*/ 802 h 844"/>
                <a:gd name="T42" fmla="*/ 223 w 664"/>
                <a:gd name="T43" fmla="*/ 822 h 844"/>
                <a:gd name="T44" fmla="*/ 186 w 664"/>
                <a:gd name="T45" fmla="*/ 838 h 844"/>
                <a:gd name="T46" fmla="*/ 183 w 664"/>
                <a:gd name="T47" fmla="*/ 797 h 844"/>
                <a:gd name="T48" fmla="*/ 211 w 664"/>
                <a:gd name="T49" fmla="*/ 697 h 844"/>
                <a:gd name="T50" fmla="*/ 243 w 664"/>
                <a:gd name="T51" fmla="*/ 590 h 844"/>
                <a:gd name="T52" fmla="*/ 277 w 664"/>
                <a:gd name="T53" fmla="*/ 487 h 844"/>
                <a:gd name="T54" fmla="*/ 315 w 664"/>
                <a:gd name="T55" fmla="*/ 395 h 844"/>
                <a:gd name="T56" fmla="*/ 354 w 664"/>
                <a:gd name="T57" fmla="*/ 322 h 844"/>
                <a:gd name="T58" fmla="*/ 393 w 664"/>
                <a:gd name="T59" fmla="*/ 276 h 844"/>
                <a:gd name="T60" fmla="*/ 386 w 664"/>
                <a:gd name="T61" fmla="*/ 281 h 844"/>
                <a:gd name="T62" fmla="*/ 367 w 664"/>
                <a:gd name="T63" fmla="*/ 298 h 844"/>
                <a:gd name="T64" fmla="*/ 337 w 664"/>
                <a:gd name="T65" fmla="*/ 329 h 844"/>
                <a:gd name="T66" fmla="*/ 299 w 664"/>
                <a:gd name="T67" fmla="*/ 374 h 844"/>
                <a:gd name="T68" fmla="*/ 258 w 664"/>
                <a:gd name="T69" fmla="*/ 439 h 844"/>
                <a:gd name="T70" fmla="*/ 214 w 664"/>
                <a:gd name="T71" fmla="*/ 522 h 844"/>
                <a:gd name="T72" fmla="*/ 171 w 664"/>
                <a:gd name="T73" fmla="*/ 627 h 844"/>
                <a:gd name="T74" fmla="*/ 130 w 664"/>
                <a:gd name="T75" fmla="*/ 754 h 844"/>
                <a:gd name="T76" fmla="*/ 102 w 664"/>
                <a:gd name="T77" fmla="*/ 814 h 844"/>
                <a:gd name="T78" fmla="*/ 80 w 664"/>
                <a:gd name="T79" fmla="*/ 781 h 844"/>
                <a:gd name="T80" fmla="*/ 55 w 664"/>
                <a:gd name="T81" fmla="*/ 735 h 844"/>
                <a:gd name="T82" fmla="*/ 22 w 664"/>
                <a:gd name="T83" fmla="*/ 653 h 844"/>
                <a:gd name="T84" fmla="*/ 4 w 664"/>
                <a:gd name="T85" fmla="*/ 559 h 844"/>
                <a:gd name="T86" fmla="*/ 3 w 664"/>
                <a:gd name="T87" fmla="*/ 459 h 844"/>
                <a:gd name="T88" fmla="*/ 24 w 664"/>
                <a:gd name="T89" fmla="*/ 354 h 844"/>
                <a:gd name="T90" fmla="*/ 68 w 664"/>
                <a:gd name="T91" fmla="*/ 254 h 844"/>
                <a:gd name="T92" fmla="*/ 109 w 664"/>
                <a:gd name="T93" fmla="*/ 192 h 844"/>
                <a:gd name="T94" fmla="*/ 160 w 664"/>
                <a:gd name="T95" fmla="*/ 134 h 844"/>
                <a:gd name="T96" fmla="*/ 220 w 664"/>
                <a:gd name="T97" fmla="*/ 85 h 844"/>
                <a:gd name="T98" fmla="*/ 286 w 664"/>
                <a:gd name="T99" fmla="*/ 47 h 844"/>
                <a:gd name="T100" fmla="*/ 356 w 664"/>
                <a:gd name="T101" fmla="*/ 19 h 844"/>
                <a:gd name="T102" fmla="*/ 424 w 664"/>
                <a:gd name="T103" fmla="*/ 3 h 844"/>
                <a:gd name="T104" fmla="*/ 492 w 664"/>
                <a:gd name="T105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64" h="844">
                  <a:moveTo>
                    <a:pt x="492" y="0"/>
                  </a:moveTo>
                  <a:lnTo>
                    <a:pt x="522" y="2"/>
                  </a:lnTo>
                  <a:lnTo>
                    <a:pt x="549" y="7"/>
                  </a:lnTo>
                  <a:lnTo>
                    <a:pt x="576" y="13"/>
                  </a:lnTo>
                  <a:lnTo>
                    <a:pt x="599" y="21"/>
                  </a:lnTo>
                  <a:lnTo>
                    <a:pt x="618" y="29"/>
                  </a:lnTo>
                  <a:lnTo>
                    <a:pt x="634" y="37"/>
                  </a:lnTo>
                  <a:lnTo>
                    <a:pt x="647" y="43"/>
                  </a:lnTo>
                  <a:lnTo>
                    <a:pt x="651" y="47"/>
                  </a:lnTo>
                  <a:lnTo>
                    <a:pt x="656" y="49"/>
                  </a:lnTo>
                  <a:lnTo>
                    <a:pt x="659" y="51"/>
                  </a:lnTo>
                  <a:lnTo>
                    <a:pt x="661" y="52"/>
                  </a:lnTo>
                  <a:lnTo>
                    <a:pt x="662" y="53"/>
                  </a:lnTo>
                  <a:lnTo>
                    <a:pt x="664" y="53"/>
                  </a:lnTo>
                  <a:lnTo>
                    <a:pt x="662" y="55"/>
                  </a:lnTo>
                  <a:lnTo>
                    <a:pt x="661" y="63"/>
                  </a:lnTo>
                  <a:lnTo>
                    <a:pt x="660" y="74"/>
                  </a:lnTo>
                  <a:lnTo>
                    <a:pt x="658" y="89"/>
                  </a:lnTo>
                  <a:lnTo>
                    <a:pt x="655" y="105"/>
                  </a:lnTo>
                  <a:lnTo>
                    <a:pt x="651" y="124"/>
                  </a:lnTo>
                  <a:lnTo>
                    <a:pt x="647" y="156"/>
                  </a:lnTo>
                  <a:lnTo>
                    <a:pt x="644" y="192"/>
                  </a:lnTo>
                  <a:lnTo>
                    <a:pt x="641" y="226"/>
                  </a:lnTo>
                  <a:lnTo>
                    <a:pt x="638" y="265"/>
                  </a:lnTo>
                  <a:lnTo>
                    <a:pt x="636" y="302"/>
                  </a:lnTo>
                  <a:lnTo>
                    <a:pt x="633" y="338"/>
                  </a:lnTo>
                  <a:lnTo>
                    <a:pt x="628" y="374"/>
                  </a:lnTo>
                  <a:lnTo>
                    <a:pt x="621" y="409"/>
                  </a:lnTo>
                  <a:lnTo>
                    <a:pt x="617" y="433"/>
                  </a:lnTo>
                  <a:lnTo>
                    <a:pt x="610" y="455"/>
                  </a:lnTo>
                  <a:lnTo>
                    <a:pt x="603" y="476"/>
                  </a:lnTo>
                  <a:lnTo>
                    <a:pt x="594" y="499"/>
                  </a:lnTo>
                  <a:lnTo>
                    <a:pt x="583" y="521"/>
                  </a:lnTo>
                  <a:lnTo>
                    <a:pt x="572" y="543"/>
                  </a:lnTo>
                  <a:lnTo>
                    <a:pt x="545" y="584"/>
                  </a:lnTo>
                  <a:lnTo>
                    <a:pt x="513" y="625"/>
                  </a:lnTo>
                  <a:lnTo>
                    <a:pt x="475" y="663"/>
                  </a:lnTo>
                  <a:lnTo>
                    <a:pt x="433" y="699"/>
                  </a:lnTo>
                  <a:lnTo>
                    <a:pt x="388" y="732"/>
                  </a:lnTo>
                  <a:lnTo>
                    <a:pt x="340" y="763"/>
                  </a:lnTo>
                  <a:lnTo>
                    <a:pt x="304" y="783"/>
                  </a:lnTo>
                  <a:lnTo>
                    <a:pt x="268" y="802"/>
                  </a:lnTo>
                  <a:lnTo>
                    <a:pt x="245" y="813"/>
                  </a:lnTo>
                  <a:lnTo>
                    <a:pt x="223" y="822"/>
                  </a:lnTo>
                  <a:lnTo>
                    <a:pt x="203" y="831"/>
                  </a:lnTo>
                  <a:lnTo>
                    <a:pt x="186" y="838"/>
                  </a:lnTo>
                  <a:lnTo>
                    <a:pt x="171" y="844"/>
                  </a:lnTo>
                  <a:lnTo>
                    <a:pt x="183" y="797"/>
                  </a:lnTo>
                  <a:lnTo>
                    <a:pt x="196" y="748"/>
                  </a:lnTo>
                  <a:lnTo>
                    <a:pt x="211" y="697"/>
                  </a:lnTo>
                  <a:lnTo>
                    <a:pt x="226" y="643"/>
                  </a:lnTo>
                  <a:lnTo>
                    <a:pt x="243" y="590"/>
                  </a:lnTo>
                  <a:lnTo>
                    <a:pt x="259" y="538"/>
                  </a:lnTo>
                  <a:lnTo>
                    <a:pt x="277" y="487"/>
                  </a:lnTo>
                  <a:lnTo>
                    <a:pt x="296" y="440"/>
                  </a:lnTo>
                  <a:lnTo>
                    <a:pt x="315" y="395"/>
                  </a:lnTo>
                  <a:lnTo>
                    <a:pt x="335" y="357"/>
                  </a:lnTo>
                  <a:lnTo>
                    <a:pt x="354" y="322"/>
                  </a:lnTo>
                  <a:lnTo>
                    <a:pt x="373" y="296"/>
                  </a:lnTo>
                  <a:lnTo>
                    <a:pt x="393" y="276"/>
                  </a:lnTo>
                  <a:lnTo>
                    <a:pt x="391" y="277"/>
                  </a:lnTo>
                  <a:lnTo>
                    <a:pt x="386" y="281"/>
                  </a:lnTo>
                  <a:lnTo>
                    <a:pt x="378" y="288"/>
                  </a:lnTo>
                  <a:lnTo>
                    <a:pt x="367" y="298"/>
                  </a:lnTo>
                  <a:lnTo>
                    <a:pt x="352" y="311"/>
                  </a:lnTo>
                  <a:lnTo>
                    <a:pt x="337" y="329"/>
                  </a:lnTo>
                  <a:lnTo>
                    <a:pt x="319" y="350"/>
                  </a:lnTo>
                  <a:lnTo>
                    <a:pt x="299" y="374"/>
                  </a:lnTo>
                  <a:lnTo>
                    <a:pt x="279" y="404"/>
                  </a:lnTo>
                  <a:lnTo>
                    <a:pt x="258" y="439"/>
                  </a:lnTo>
                  <a:lnTo>
                    <a:pt x="236" y="477"/>
                  </a:lnTo>
                  <a:lnTo>
                    <a:pt x="214" y="522"/>
                  </a:lnTo>
                  <a:lnTo>
                    <a:pt x="192" y="571"/>
                  </a:lnTo>
                  <a:lnTo>
                    <a:pt x="171" y="627"/>
                  </a:lnTo>
                  <a:lnTo>
                    <a:pt x="150" y="688"/>
                  </a:lnTo>
                  <a:lnTo>
                    <a:pt x="130" y="754"/>
                  </a:lnTo>
                  <a:lnTo>
                    <a:pt x="112" y="827"/>
                  </a:lnTo>
                  <a:lnTo>
                    <a:pt x="102" y="814"/>
                  </a:lnTo>
                  <a:lnTo>
                    <a:pt x="92" y="800"/>
                  </a:lnTo>
                  <a:lnTo>
                    <a:pt x="80" y="781"/>
                  </a:lnTo>
                  <a:lnTo>
                    <a:pt x="67" y="759"/>
                  </a:lnTo>
                  <a:lnTo>
                    <a:pt x="55" y="735"/>
                  </a:lnTo>
                  <a:lnTo>
                    <a:pt x="38" y="697"/>
                  </a:lnTo>
                  <a:lnTo>
                    <a:pt x="22" y="653"/>
                  </a:lnTo>
                  <a:lnTo>
                    <a:pt x="11" y="608"/>
                  </a:lnTo>
                  <a:lnTo>
                    <a:pt x="4" y="559"/>
                  </a:lnTo>
                  <a:lnTo>
                    <a:pt x="0" y="509"/>
                  </a:lnTo>
                  <a:lnTo>
                    <a:pt x="3" y="459"/>
                  </a:lnTo>
                  <a:lnTo>
                    <a:pt x="10" y="406"/>
                  </a:lnTo>
                  <a:lnTo>
                    <a:pt x="24" y="354"/>
                  </a:lnTo>
                  <a:lnTo>
                    <a:pt x="42" y="304"/>
                  </a:lnTo>
                  <a:lnTo>
                    <a:pt x="68" y="254"/>
                  </a:lnTo>
                  <a:lnTo>
                    <a:pt x="87" y="222"/>
                  </a:lnTo>
                  <a:lnTo>
                    <a:pt x="109" y="192"/>
                  </a:lnTo>
                  <a:lnTo>
                    <a:pt x="133" y="162"/>
                  </a:lnTo>
                  <a:lnTo>
                    <a:pt x="160" y="134"/>
                  </a:lnTo>
                  <a:lnTo>
                    <a:pt x="190" y="109"/>
                  </a:lnTo>
                  <a:lnTo>
                    <a:pt x="220" y="85"/>
                  </a:lnTo>
                  <a:lnTo>
                    <a:pt x="253" y="64"/>
                  </a:lnTo>
                  <a:lnTo>
                    <a:pt x="286" y="47"/>
                  </a:lnTo>
                  <a:lnTo>
                    <a:pt x="320" y="31"/>
                  </a:lnTo>
                  <a:lnTo>
                    <a:pt x="356" y="19"/>
                  </a:lnTo>
                  <a:lnTo>
                    <a:pt x="391" y="10"/>
                  </a:lnTo>
                  <a:lnTo>
                    <a:pt x="424" y="3"/>
                  </a:lnTo>
                  <a:lnTo>
                    <a:pt x="459" y="1"/>
                  </a:lnTo>
                  <a:lnTo>
                    <a:pt x="4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" name="Freeform 322"/>
            <p:cNvSpPr>
              <a:spLocks/>
            </p:cNvSpPr>
            <p:nvPr/>
          </p:nvSpPr>
          <p:spPr bwMode="auto">
            <a:xfrm>
              <a:off x="9050338" y="3644900"/>
              <a:ext cx="112713" cy="77788"/>
            </a:xfrm>
            <a:custGeom>
              <a:avLst/>
              <a:gdLst>
                <a:gd name="T0" fmla="*/ 279 w 641"/>
                <a:gd name="T1" fmla="*/ 0 h 437"/>
                <a:gd name="T2" fmla="*/ 330 w 641"/>
                <a:gd name="T3" fmla="*/ 7 h 437"/>
                <a:gd name="T4" fmla="*/ 381 w 641"/>
                <a:gd name="T5" fmla="*/ 21 h 437"/>
                <a:gd name="T6" fmla="*/ 446 w 641"/>
                <a:gd name="T7" fmla="*/ 54 h 437"/>
                <a:gd name="T8" fmla="*/ 508 w 641"/>
                <a:gd name="T9" fmla="*/ 103 h 437"/>
                <a:gd name="T10" fmla="*/ 564 w 641"/>
                <a:gd name="T11" fmla="*/ 162 h 437"/>
                <a:gd name="T12" fmla="*/ 599 w 641"/>
                <a:gd name="T13" fmla="*/ 208 h 437"/>
                <a:gd name="T14" fmla="*/ 620 w 641"/>
                <a:gd name="T15" fmla="*/ 238 h 437"/>
                <a:gd name="T16" fmla="*/ 641 w 641"/>
                <a:gd name="T17" fmla="*/ 273 h 437"/>
                <a:gd name="T18" fmla="*/ 564 w 641"/>
                <a:gd name="T19" fmla="*/ 266 h 437"/>
                <a:gd name="T20" fmla="*/ 478 w 641"/>
                <a:gd name="T21" fmla="*/ 255 h 437"/>
                <a:gd name="T22" fmla="*/ 393 w 641"/>
                <a:gd name="T23" fmla="*/ 241 h 437"/>
                <a:gd name="T24" fmla="*/ 316 w 641"/>
                <a:gd name="T25" fmla="*/ 224 h 437"/>
                <a:gd name="T26" fmla="*/ 251 w 641"/>
                <a:gd name="T27" fmla="*/ 204 h 437"/>
                <a:gd name="T28" fmla="*/ 209 w 641"/>
                <a:gd name="T29" fmla="*/ 179 h 437"/>
                <a:gd name="T30" fmla="*/ 216 w 641"/>
                <a:gd name="T31" fmla="*/ 185 h 437"/>
                <a:gd name="T32" fmla="*/ 235 w 641"/>
                <a:gd name="T33" fmla="*/ 200 h 437"/>
                <a:gd name="T34" fmla="*/ 267 w 641"/>
                <a:gd name="T35" fmla="*/ 221 h 437"/>
                <a:gd name="T36" fmla="*/ 317 w 641"/>
                <a:gd name="T37" fmla="*/ 247 h 437"/>
                <a:gd name="T38" fmla="*/ 383 w 641"/>
                <a:gd name="T39" fmla="*/ 272 h 437"/>
                <a:gd name="T40" fmla="*/ 468 w 641"/>
                <a:gd name="T41" fmla="*/ 294 h 437"/>
                <a:gd name="T42" fmla="*/ 575 w 641"/>
                <a:gd name="T43" fmla="*/ 312 h 437"/>
                <a:gd name="T44" fmla="*/ 630 w 641"/>
                <a:gd name="T45" fmla="*/ 323 h 437"/>
                <a:gd name="T46" fmla="*/ 618 w 641"/>
                <a:gd name="T47" fmla="*/ 334 h 437"/>
                <a:gd name="T48" fmla="*/ 592 w 641"/>
                <a:gd name="T49" fmla="*/ 356 h 437"/>
                <a:gd name="T50" fmla="*/ 550 w 641"/>
                <a:gd name="T51" fmla="*/ 385 h 437"/>
                <a:gd name="T52" fmla="*/ 491 w 641"/>
                <a:gd name="T53" fmla="*/ 414 h 437"/>
                <a:gd name="T54" fmla="*/ 422 w 641"/>
                <a:gd name="T55" fmla="*/ 433 h 437"/>
                <a:gd name="T56" fmla="*/ 347 w 641"/>
                <a:gd name="T57" fmla="*/ 437 h 437"/>
                <a:gd name="T58" fmla="*/ 269 w 641"/>
                <a:gd name="T59" fmla="*/ 426 h 437"/>
                <a:gd name="T60" fmla="*/ 206 w 641"/>
                <a:gd name="T61" fmla="*/ 404 h 437"/>
                <a:gd name="T62" fmla="*/ 158 w 641"/>
                <a:gd name="T63" fmla="*/ 376 h 437"/>
                <a:gd name="T64" fmla="*/ 114 w 641"/>
                <a:gd name="T65" fmla="*/ 343 h 437"/>
                <a:gd name="T66" fmla="*/ 66 w 641"/>
                <a:gd name="T67" fmla="*/ 292 h 437"/>
                <a:gd name="T68" fmla="*/ 25 w 641"/>
                <a:gd name="T69" fmla="*/ 223 h 437"/>
                <a:gd name="T70" fmla="*/ 4 w 641"/>
                <a:gd name="T71" fmla="*/ 152 h 437"/>
                <a:gd name="T72" fmla="*/ 0 w 641"/>
                <a:gd name="T73" fmla="*/ 97 h 437"/>
                <a:gd name="T74" fmla="*/ 6 w 641"/>
                <a:gd name="T75" fmla="*/ 61 h 437"/>
                <a:gd name="T76" fmla="*/ 12 w 641"/>
                <a:gd name="T77" fmla="*/ 34 h 437"/>
                <a:gd name="T78" fmla="*/ 18 w 641"/>
                <a:gd name="T79" fmla="*/ 20 h 437"/>
                <a:gd name="T80" fmla="*/ 20 w 641"/>
                <a:gd name="T81" fmla="*/ 13 h 437"/>
                <a:gd name="T82" fmla="*/ 21 w 641"/>
                <a:gd name="T83" fmla="*/ 11 h 437"/>
                <a:gd name="T84" fmla="*/ 47 w 641"/>
                <a:gd name="T85" fmla="*/ 11 h 437"/>
                <a:gd name="T86" fmla="*/ 73 w 641"/>
                <a:gd name="T87" fmla="*/ 11 h 437"/>
                <a:gd name="T88" fmla="*/ 122 w 641"/>
                <a:gd name="T89" fmla="*/ 10 h 437"/>
                <a:gd name="T90" fmla="*/ 174 w 641"/>
                <a:gd name="T91" fmla="*/ 5 h 437"/>
                <a:gd name="T92" fmla="*/ 227 w 641"/>
                <a:gd name="T93" fmla="*/ 1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41" h="437">
                  <a:moveTo>
                    <a:pt x="254" y="0"/>
                  </a:moveTo>
                  <a:lnTo>
                    <a:pt x="279" y="0"/>
                  </a:lnTo>
                  <a:lnTo>
                    <a:pt x="305" y="2"/>
                  </a:lnTo>
                  <a:lnTo>
                    <a:pt x="330" y="7"/>
                  </a:lnTo>
                  <a:lnTo>
                    <a:pt x="355" y="12"/>
                  </a:lnTo>
                  <a:lnTo>
                    <a:pt x="381" y="21"/>
                  </a:lnTo>
                  <a:lnTo>
                    <a:pt x="413" y="35"/>
                  </a:lnTo>
                  <a:lnTo>
                    <a:pt x="446" y="54"/>
                  </a:lnTo>
                  <a:lnTo>
                    <a:pt x="477" y="76"/>
                  </a:lnTo>
                  <a:lnTo>
                    <a:pt x="508" y="103"/>
                  </a:lnTo>
                  <a:lnTo>
                    <a:pt x="537" y="131"/>
                  </a:lnTo>
                  <a:lnTo>
                    <a:pt x="564" y="162"/>
                  </a:lnTo>
                  <a:lnTo>
                    <a:pt x="582" y="185"/>
                  </a:lnTo>
                  <a:lnTo>
                    <a:pt x="599" y="208"/>
                  </a:lnTo>
                  <a:lnTo>
                    <a:pt x="610" y="224"/>
                  </a:lnTo>
                  <a:lnTo>
                    <a:pt x="620" y="238"/>
                  </a:lnTo>
                  <a:lnTo>
                    <a:pt x="628" y="251"/>
                  </a:lnTo>
                  <a:lnTo>
                    <a:pt x="641" y="273"/>
                  </a:lnTo>
                  <a:lnTo>
                    <a:pt x="603" y="269"/>
                  </a:lnTo>
                  <a:lnTo>
                    <a:pt x="564" y="266"/>
                  </a:lnTo>
                  <a:lnTo>
                    <a:pt x="522" y="260"/>
                  </a:lnTo>
                  <a:lnTo>
                    <a:pt x="478" y="255"/>
                  </a:lnTo>
                  <a:lnTo>
                    <a:pt x="435" y="248"/>
                  </a:lnTo>
                  <a:lnTo>
                    <a:pt x="393" y="241"/>
                  </a:lnTo>
                  <a:lnTo>
                    <a:pt x="353" y="234"/>
                  </a:lnTo>
                  <a:lnTo>
                    <a:pt x="316" y="224"/>
                  </a:lnTo>
                  <a:lnTo>
                    <a:pt x="281" y="215"/>
                  </a:lnTo>
                  <a:lnTo>
                    <a:pt x="251" y="204"/>
                  </a:lnTo>
                  <a:lnTo>
                    <a:pt x="228" y="191"/>
                  </a:lnTo>
                  <a:lnTo>
                    <a:pt x="209" y="179"/>
                  </a:lnTo>
                  <a:lnTo>
                    <a:pt x="211" y="180"/>
                  </a:lnTo>
                  <a:lnTo>
                    <a:pt x="216" y="185"/>
                  </a:lnTo>
                  <a:lnTo>
                    <a:pt x="224" y="191"/>
                  </a:lnTo>
                  <a:lnTo>
                    <a:pt x="235" y="200"/>
                  </a:lnTo>
                  <a:lnTo>
                    <a:pt x="249" y="210"/>
                  </a:lnTo>
                  <a:lnTo>
                    <a:pt x="267" y="221"/>
                  </a:lnTo>
                  <a:lnTo>
                    <a:pt x="290" y="234"/>
                  </a:lnTo>
                  <a:lnTo>
                    <a:pt x="317" y="247"/>
                  </a:lnTo>
                  <a:lnTo>
                    <a:pt x="348" y="259"/>
                  </a:lnTo>
                  <a:lnTo>
                    <a:pt x="383" y="272"/>
                  </a:lnTo>
                  <a:lnTo>
                    <a:pt x="423" y="283"/>
                  </a:lnTo>
                  <a:lnTo>
                    <a:pt x="468" y="294"/>
                  </a:lnTo>
                  <a:lnTo>
                    <a:pt x="518" y="304"/>
                  </a:lnTo>
                  <a:lnTo>
                    <a:pt x="575" y="312"/>
                  </a:lnTo>
                  <a:lnTo>
                    <a:pt x="636" y="318"/>
                  </a:lnTo>
                  <a:lnTo>
                    <a:pt x="630" y="323"/>
                  </a:lnTo>
                  <a:lnTo>
                    <a:pt x="625" y="329"/>
                  </a:lnTo>
                  <a:lnTo>
                    <a:pt x="618" y="334"/>
                  </a:lnTo>
                  <a:lnTo>
                    <a:pt x="606" y="345"/>
                  </a:lnTo>
                  <a:lnTo>
                    <a:pt x="592" y="356"/>
                  </a:lnTo>
                  <a:lnTo>
                    <a:pt x="576" y="369"/>
                  </a:lnTo>
                  <a:lnTo>
                    <a:pt x="550" y="385"/>
                  </a:lnTo>
                  <a:lnTo>
                    <a:pt x="522" y="401"/>
                  </a:lnTo>
                  <a:lnTo>
                    <a:pt x="491" y="414"/>
                  </a:lnTo>
                  <a:lnTo>
                    <a:pt x="457" y="425"/>
                  </a:lnTo>
                  <a:lnTo>
                    <a:pt x="422" y="433"/>
                  </a:lnTo>
                  <a:lnTo>
                    <a:pt x="384" y="437"/>
                  </a:lnTo>
                  <a:lnTo>
                    <a:pt x="347" y="437"/>
                  </a:lnTo>
                  <a:lnTo>
                    <a:pt x="308" y="434"/>
                  </a:lnTo>
                  <a:lnTo>
                    <a:pt x="269" y="426"/>
                  </a:lnTo>
                  <a:lnTo>
                    <a:pt x="231" y="414"/>
                  </a:lnTo>
                  <a:lnTo>
                    <a:pt x="206" y="404"/>
                  </a:lnTo>
                  <a:lnTo>
                    <a:pt x="182" y="391"/>
                  </a:lnTo>
                  <a:lnTo>
                    <a:pt x="158" y="376"/>
                  </a:lnTo>
                  <a:lnTo>
                    <a:pt x="135" y="361"/>
                  </a:lnTo>
                  <a:lnTo>
                    <a:pt x="114" y="343"/>
                  </a:lnTo>
                  <a:lnTo>
                    <a:pt x="94" y="324"/>
                  </a:lnTo>
                  <a:lnTo>
                    <a:pt x="66" y="292"/>
                  </a:lnTo>
                  <a:lnTo>
                    <a:pt x="44" y="259"/>
                  </a:lnTo>
                  <a:lnTo>
                    <a:pt x="25" y="223"/>
                  </a:lnTo>
                  <a:lnTo>
                    <a:pt x="12" y="187"/>
                  </a:lnTo>
                  <a:lnTo>
                    <a:pt x="4" y="152"/>
                  </a:lnTo>
                  <a:lnTo>
                    <a:pt x="0" y="118"/>
                  </a:lnTo>
                  <a:lnTo>
                    <a:pt x="0" y="97"/>
                  </a:lnTo>
                  <a:lnTo>
                    <a:pt x="2" y="77"/>
                  </a:lnTo>
                  <a:lnTo>
                    <a:pt x="6" y="61"/>
                  </a:lnTo>
                  <a:lnTo>
                    <a:pt x="9" y="46"/>
                  </a:lnTo>
                  <a:lnTo>
                    <a:pt x="12" y="3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9" y="15"/>
                  </a:lnTo>
                  <a:lnTo>
                    <a:pt x="20" y="13"/>
                  </a:lnTo>
                  <a:lnTo>
                    <a:pt x="21" y="12"/>
                  </a:lnTo>
                  <a:lnTo>
                    <a:pt x="21" y="11"/>
                  </a:lnTo>
                  <a:lnTo>
                    <a:pt x="35" y="11"/>
                  </a:lnTo>
                  <a:lnTo>
                    <a:pt x="47" y="11"/>
                  </a:lnTo>
                  <a:lnTo>
                    <a:pt x="59" y="11"/>
                  </a:lnTo>
                  <a:lnTo>
                    <a:pt x="73" y="11"/>
                  </a:lnTo>
                  <a:lnTo>
                    <a:pt x="96" y="11"/>
                  </a:lnTo>
                  <a:lnTo>
                    <a:pt x="122" y="10"/>
                  </a:lnTo>
                  <a:lnTo>
                    <a:pt x="146" y="8"/>
                  </a:lnTo>
                  <a:lnTo>
                    <a:pt x="174" y="5"/>
                  </a:lnTo>
                  <a:lnTo>
                    <a:pt x="202" y="2"/>
                  </a:lnTo>
                  <a:lnTo>
                    <a:pt x="227" y="1"/>
                  </a:lnTo>
                  <a:lnTo>
                    <a:pt x="2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" name="Freeform 323"/>
            <p:cNvSpPr>
              <a:spLocks/>
            </p:cNvSpPr>
            <p:nvPr/>
          </p:nvSpPr>
          <p:spPr bwMode="auto">
            <a:xfrm>
              <a:off x="9251951" y="3549650"/>
              <a:ext cx="46038" cy="71438"/>
            </a:xfrm>
            <a:custGeom>
              <a:avLst/>
              <a:gdLst>
                <a:gd name="T0" fmla="*/ 121 w 254"/>
                <a:gd name="T1" fmla="*/ 0 h 402"/>
                <a:gd name="T2" fmla="*/ 125 w 254"/>
                <a:gd name="T3" fmla="*/ 1 h 402"/>
                <a:gd name="T4" fmla="*/ 137 w 254"/>
                <a:gd name="T5" fmla="*/ 5 h 402"/>
                <a:gd name="T6" fmla="*/ 164 w 254"/>
                <a:gd name="T7" fmla="*/ 16 h 402"/>
                <a:gd name="T8" fmla="*/ 194 w 254"/>
                <a:gd name="T9" fmla="*/ 39 h 402"/>
                <a:gd name="T10" fmla="*/ 221 w 254"/>
                <a:gd name="T11" fmla="*/ 73 h 402"/>
                <a:gd name="T12" fmla="*/ 243 w 254"/>
                <a:gd name="T13" fmla="*/ 117 h 402"/>
                <a:gd name="T14" fmla="*/ 252 w 254"/>
                <a:gd name="T15" fmla="*/ 164 h 402"/>
                <a:gd name="T16" fmla="*/ 251 w 254"/>
                <a:gd name="T17" fmla="*/ 214 h 402"/>
                <a:gd name="T18" fmla="*/ 237 w 254"/>
                <a:gd name="T19" fmla="*/ 267 h 402"/>
                <a:gd name="T20" fmla="*/ 207 w 254"/>
                <a:gd name="T21" fmla="*/ 320 h 402"/>
                <a:gd name="T22" fmla="*/ 166 w 254"/>
                <a:gd name="T23" fmla="*/ 360 h 402"/>
                <a:gd name="T24" fmla="*/ 126 w 254"/>
                <a:gd name="T25" fmla="*/ 383 h 402"/>
                <a:gd name="T26" fmla="*/ 94 w 254"/>
                <a:gd name="T27" fmla="*/ 397 h 402"/>
                <a:gd name="T28" fmla="*/ 72 w 254"/>
                <a:gd name="T29" fmla="*/ 401 h 402"/>
                <a:gd name="T30" fmla="*/ 86 w 254"/>
                <a:gd name="T31" fmla="*/ 363 h 402"/>
                <a:gd name="T32" fmla="*/ 117 w 254"/>
                <a:gd name="T33" fmla="*/ 294 h 402"/>
                <a:gd name="T34" fmla="*/ 134 w 254"/>
                <a:gd name="T35" fmla="*/ 237 h 402"/>
                <a:gd name="T36" fmla="*/ 141 w 254"/>
                <a:gd name="T37" fmla="*/ 194 h 402"/>
                <a:gd name="T38" fmla="*/ 141 w 254"/>
                <a:gd name="T39" fmla="*/ 165 h 402"/>
                <a:gd name="T40" fmla="*/ 140 w 254"/>
                <a:gd name="T41" fmla="*/ 151 h 402"/>
                <a:gd name="T42" fmla="*/ 140 w 254"/>
                <a:gd name="T43" fmla="*/ 164 h 402"/>
                <a:gd name="T44" fmla="*/ 128 w 254"/>
                <a:gd name="T45" fmla="*/ 207 h 402"/>
                <a:gd name="T46" fmla="*/ 109 w 254"/>
                <a:gd name="T47" fmla="*/ 259 h 402"/>
                <a:gd name="T48" fmla="*/ 82 w 254"/>
                <a:gd name="T49" fmla="*/ 315 h 402"/>
                <a:gd name="T50" fmla="*/ 54 w 254"/>
                <a:gd name="T51" fmla="*/ 367 h 402"/>
                <a:gd name="T52" fmla="*/ 39 w 254"/>
                <a:gd name="T53" fmla="*/ 384 h 402"/>
                <a:gd name="T54" fmla="*/ 30 w 254"/>
                <a:gd name="T55" fmla="*/ 363 h 402"/>
                <a:gd name="T56" fmla="*/ 13 w 254"/>
                <a:gd name="T57" fmla="*/ 316 h 402"/>
                <a:gd name="T58" fmla="*/ 0 w 254"/>
                <a:gd name="T59" fmla="*/ 246 h 402"/>
                <a:gd name="T60" fmla="*/ 2 w 254"/>
                <a:gd name="T61" fmla="*/ 201 h 402"/>
                <a:gd name="T62" fmla="*/ 10 w 254"/>
                <a:gd name="T63" fmla="*/ 164 h 402"/>
                <a:gd name="T64" fmla="*/ 21 w 254"/>
                <a:gd name="T65" fmla="*/ 136 h 402"/>
                <a:gd name="T66" fmla="*/ 47 w 254"/>
                <a:gd name="T67" fmla="*/ 98 h 402"/>
                <a:gd name="T68" fmla="*/ 86 w 254"/>
                <a:gd name="T69" fmla="*/ 49 h 402"/>
                <a:gd name="T70" fmla="*/ 103 w 254"/>
                <a:gd name="T71" fmla="*/ 26 h 402"/>
                <a:gd name="T72" fmla="*/ 115 w 254"/>
                <a:gd name="T73" fmla="*/ 7 h 402"/>
                <a:gd name="T74" fmla="*/ 119 w 254"/>
                <a:gd name="T75" fmla="*/ 1 h 402"/>
                <a:gd name="T76" fmla="*/ 120 w 254"/>
                <a:gd name="T7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4" h="402">
                  <a:moveTo>
                    <a:pt x="120" y="0"/>
                  </a:moveTo>
                  <a:lnTo>
                    <a:pt x="121" y="0"/>
                  </a:lnTo>
                  <a:lnTo>
                    <a:pt x="122" y="0"/>
                  </a:lnTo>
                  <a:lnTo>
                    <a:pt x="125" y="1"/>
                  </a:lnTo>
                  <a:lnTo>
                    <a:pt x="128" y="1"/>
                  </a:lnTo>
                  <a:lnTo>
                    <a:pt x="137" y="5"/>
                  </a:lnTo>
                  <a:lnTo>
                    <a:pt x="150" y="9"/>
                  </a:lnTo>
                  <a:lnTo>
                    <a:pt x="164" y="16"/>
                  </a:lnTo>
                  <a:lnTo>
                    <a:pt x="179" y="26"/>
                  </a:lnTo>
                  <a:lnTo>
                    <a:pt x="194" y="39"/>
                  </a:lnTo>
                  <a:lnTo>
                    <a:pt x="209" y="55"/>
                  </a:lnTo>
                  <a:lnTo>
                    <a:pt x="221" y="73"/>
                  </a:lnTo>
                  <a:lnTo>
                    <a:pt x="234" y="94"/>
                  </a:lnTo>
                  <a:lnTo>
                    <a:pt x="243" y="117"/>
                  </a:lnTo>
                  <a:lnTo>
                    <a:pt x="249" y="140"/>
                  </a:lnTo>
                  <a:lnTo>
                    <a:pt x="252" y="164"/>
                  </a:lnTo>
                  <a:lnTo>
                    <a:pt x="254" y="190"/>
                  </a:lnTo>
                  <a:lnTo>
                    <a:pt x="251" y="214"/>
                  </a:lnTo>
                  <a:lnTo>
                    <a:pt x="247" y="237"/>
                  </a:lnTo>
                  <a:lnTo>
                    <a:pt x="237" y="267"/>
                  </a:lnTo>
                  <a:lnTo>
                    <a:pt x="224" y="295"/>
                  </a:lnTo>
                  <a:lnTo>
                    <a:pt x="207" y="320"/>
                  </a:lnTo>
                  <a:lnTo>
                    <a:pt x="187" y="341"/>
                  </a:lnTo>
                  <a:lnTo>
                    <a:pt x="166" y="360"/>
                  </a:lnTo>
                  <a:lnTo>
                    <a:pt x="144" y="375"/>
                  </a:lnTo>
                  <a:lnTo>
                    <a:pt x="126" y="383"/>
                  </a:lnTo>
                  <a:lnTo>
                    <a:pt x="110" y="391"/>
                  </a:lnTo>
                  <a:lnTo>
                    <a:pt x="94" y="397"/>
                  </a:lnTo>
                  <a:lnTo>
                    <a:pt x="79" y="400"/>
                  </a:lnTo>
                  <a:lnTo>
                    <a:pt x="72" y="401"/>
                  </a:lnTo>
                  <a:lnTo>
                    <a:pt x="65" y="402"/>
                  </a:lnTo>
                  <a:lnTo>
                    <a:pt x="86" y="363"/>
                  </a:lnTo>
                  <a:lnTo>
                    <a:pt x="104" y="327"/>
                  </a:lnTo>
                  <a:lnTo>
                    <a:pt x="117" y="294"/>
                  </a:lnTo>
                  <a:lnTo>
                    <a:pt x="127" y="264"/>
                  </a:lnTo>
                  <a:lnTo>
                    <a:pt x="134" y="237"/>
                  </a:lnTo>
                  <a:lnTo>
                    <a:pt x="138" y="214"/>
                  </a:lnTo>
                  <a:lnTo>
                    <a:pt x="141" y="194"/>
                  </a:lnTo>
                  <a:lnTo>
                    <a:pt x="142" y="179"/>
                  </a:lnTo>
                  <a:lnTo>
                    <a:pt x="141" y="165"/>
                  </a:lnTo>
                  <a:lnTo>
                    <a:pt x="141" y="156"/>
                  </a:lnTo>
                  <a:lnTo>
                    <a:pt x="140" y="151"/>
                  </a:lnTo>
                  <a:lnTo>
                    <a:pt x="140" y="149"/>
                  </a:lnTo>
                  <a:lnTo>
                    <a:pt x="140" y="164"/>
                  </a:lnTo>
                  <a:lnTo>
                    <a:pt x="135" y="184"/>
                  </a:lnTo>
                  <a:lnTo>
                    <a:pt x="128" y="207"/>
                  </a:lnTo>
                  <a:lnTo>
                    <a:pt x="120" y="232"/>
                  </a:lnTo>
                  <a:lnTo>
                    <a:pt x="109" y="259"/>
                  </a:lnTo>
                  <a:lnTo>
                    <a:pt x="96" y="287"/>
                  </a:lnTo>
                  <a:lnTo>
                    <a:pt x="82" y="315"/>
                  </a:lnTo>
                  <a:lnTo>
                    <a:pt x="69" y="341"/>
                  </a:lnTo>
                  <a:lnTo>
                    <a:pt x="54" y="367"/>
                  </a:lnTo>
                  <a:lnTo>
                    <a:pt x="42" y="391"/>
                  </a:lnTo>
                  <a:lnTo>
                    <a:pt x="39" y="384"/>
                  </a:lnTo>
                  <a:lnTo>
                    <a:pt x="35" y="378"/>
                  </a:lnTo>
                  <a:lnTo>
                    <a:pt x="30" y="363"/>
                  </a:lnTo>
                  <a:lnTo>
                    <a:pt x="24" y="349"/>
                  </a:lnTo>
                  <a:lnTo>
                    <a:pt x="13" y="316"/>
                  </a:lnTo>
                  <a:lnTo>
                    <a:pt x="4" y="280"/>
                  </a:lnTo>
                  <a:lnTo>
                    <a:pt x="0" y="246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6" y="180"/>
                  </a:lnTo>
                  <a:lnTo>
                    <a:pt x="10" y="164"/>
                  </a:lnTo>
                  <a:lnTo>
                    <a:pt x="16" y="150"/>
                  </a:lnTo>
                  <a:lnTo>
                    <a:pt x="21" y="136"/>
                  </a:lnTo>
                  <a:lnTo>
                    <a:pt x="29" y="123"/>
                  </a:lnTo>
                  <a:lnTo>
                    <a:pt x="47" y="98"/>
                  </a:lnTo>
                  <a:lnTo>
                    <a:pt x="66" y="73"/>
                  </a:lnTo>
                  <a:lnTo>
                    <a:pt x="86" y="49"/>
                  </a:lnTo>
                  <a:lnTo>
                    <a:pt x="95" y="37"/>
                  </a:lnTo>
                  <a:lnTo>
                    <a:pt x="103" y="26"/>
                  </a:lnTo>
                  <a:lnTo>
                    <a:pt x="110" y="16"/>
                  </a:lnTo>
                  <a:lnTo>
                    <a:pt x="115" y="7"/>
                  </a:lnTo>
                  <a:lnTo>
                    <a:pt x="117" y="4"/>
                  </a:lnTo>
                  <a:lnTo>
                    <a:pt x="119" y="1"/>
                  </a:lnTo>
                  <a:lnTo>
                    <a:pt x="120" y="0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Freeform 324"/>
            <p:cNvSpPr>
              <a:spLocks/>
            </p:cNvSpPr>
            <p:nvPr/>
          </p:nvSpPr>
          <p:spPr bwMode="auto">
            <a:xfrm>
              <a:off x="9305926" y="3617913"/>
              <a:ext cx="30163" cy="49213"/>
            </a:xfrm>
            <a:custGeom>
              <a:avLst/>
              <a:gdLst>
                <a:gd name="T0" fmla="*/ 83 w 174"/>
                <a:gd name="T1" fmla="*/ 0 h 278"/>
                <a:gd name="T2" fmla="*/ 87 w 174"/>
                <a:gd name="T3" fmla="*/ 1 h 278"/>
                <a:gd name="T4" fmla="*/ 96 w 174"/>
                <a:gd name="T5" fmla="*/ 5 h 278"/>
                <a:gd name="T6" fmla="*/ 112 w 174"/>
                <a:gd name="T7" fmla="*/ 11 h 278"/>
                <a:gd name="T8" fmla="*/ 133 w 174"/>
                <a:gd name="T9" fmla="*/ 27 h 278"/>
                <a:gd name="T10" fmla="*/ 152 w 174"/>
                <a:gd name="T11" fmla="*/ 50 h 278"/>
                <a:gd name="T12" fmla="*/ 166 w 174"/>
                <a:gd name="T13" fmla="*/ 80 h 278"/>
                <a:gd name="T14" fmla="*/ 174 w 174"/>
                <a:gd name="T15" fmla="*/ 113 h 278"/>
                <a:gd name="T16" fmla="*/ 173 w 174"/>
                <a:gd name="T17" fmla="*/ 147 h 278"/>
                <a:gd name="T18" fmla="*/ 163 w 174"/>
                <a:gd name="T19" fmla="*/ 185 h 278"/>
                <a:gd name="T20" fmla="*/ 143 w 174"/>
                <a:gd name="T21" fmla="*/ 220 h 278"/>
                <a:gd name="T22" fmla="*/ 114 w 174"/>
                <a:gd name="T23" fmla="*/ 248 h 278"/>
                <a:gd name="T24" fmla="*/ 75 w 174"/>
                <a:gd name="T25" fmla="*/ 270 h 278"/>
                <a:gd name="T26" fmla="*/ 54 w 174"/>
                <a:gd name="T27" fmla="*/ 276 h 278"/>
                <a:gd name="T28" fmla="*/ 44 w 174"/>
                <a:gd name="T29" fmla="*/ 278 h 278"/>
                <a:gd name="T30" fmla="*/ 75 w 174"/>
                <a:gd name="T31" fmla="*/ 216 h 278"/>
                <a:gd name="T32" fmla="*/ 91 w 174"/>
                <a:gd name="T33" fmla="*/ 167 h 278"/>
                <a:gd name="T34" fmla="*/ 96 w 174"/>
                <a:gd name="T35" fmla="*/ 132 h 278"/>
                <a:gd name="T36" fmla="*/ 96 w 174"/>
                <a:gd name="T37" fmla="*/ 110 h 278"/>
                <a:gd name="T38" fmla="*/ 95 w 174"/>
                <a:gd name="T39" fmla="*/ 102 h 278"/>
                <a:gd name="T40" fmla="*/ 92 w 174"/>
                <a:gd name="T41" fmla="*/ 131 h 278"/>
                <a:gd name="T42" fmla="*/ 79 w 174"/>
                <a:gd name="T43" fmla="*/ 168 h 278"/>
                <a:gd name="T44" fmla="*/ 60 w 174"/>
                <a:gd name="T45" fmla="*/ 211 h 278"/>
                <a:gd name="T46" fmla="*/ 38 w 174"/>
                <a:gd name="T47" fmla="*/ 251 h 278"/>
                <a:gd name="T48" fmla="*/ 27 w 174"/>
                <a:gd name="T49" fmla="*/ 266 h 278"/>
                <a:gd name="T50" fmla="*/ 20 w 174"/>
                <a:gd name="T51" fmla="*/ 251 h 278"/>
                <a:gd name="T52" fmla="*/ 9 w 174"/>
                <a:gd name="T53" fmla="*/ 218 h 278"/>
                <a:gd name="T54" fmla="*/ 0 w 174"/>
                <a:gd name="T55" fmla="*/ 170 h 278"/>
                <a:gd name="T56" fmla="*/ 3 w 174"/>
                <a:gd name="T57" fmla="*/ 124 h 278"/>
                <a:gd name="T58" fmla="*/ 10 w 174"/>
                <a:gd name="T59" fmla="*/ 103 h 278"/>
                <a:gd name="T60" fmla="*/ 32 w 174"/>
                <a:gd name="T61" fmla="*/ 68 h 278"/>
                <a:gd name="T62" fmla="*/ 44 w 174"/>
                <a:gd name="T63" fmla="*/ 51 h 278"/>
                <a:gd name="T64" fmla="*/ 54 w 174"/>
                <a:gd name="T65" fmla="*/ 39 h 278"/>
                <a:gd name="T66" fmla="*/ 65 w 174"/>
                <a:gd name="T67" fmla="*/ 26 h 278"/>
                <a:gd name="T68" fmla="*/ 73 w 174"/>
                <a:gd name="T69" fmla="*/ 15 h 278"/>
                <a:gd name="T70" fmla="*/ 78 w 174"/>
                <a:gd name="T71" fmla="*/ 8 h 278"/>
                <a:gd name="T72" fmla="*/ 80 w 174"/>
                <a:gd name="T73" fmla="*/ 3 h 278"/>
                <a:gd name="T74" fmla="*/ 82 w 174"/>
                <a:gd name="T75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4" h="278">
                  <a:moveTo>
                    <a:pt x="82" y="0"/>
                  </a:moveTo>
                  <a:lnTo>
                    <a:pt x="83" y="0"/>
                  </a:lnTo>
                  <a:lnTo>
                    <a:pt x="85" y="1"/>
                  </a:lnTo>
                  <a:lnTo>
                    <a:pt x="87" y="1"/>
                  </a:lnTo>
                  <a:lnTo>
                    <a:pt x="92" y="2"/>
                  </a:lnTo>
                  <a:lnTo>
                    <a:pt x="96" y="5"/>
                  </a:lnTo>
                  <a:lnTo>
                    <a:pt x="102" y="6"/>
                  </a:lnTo>
                  <a:lnTo>
                    <a:pt x="112" y="11"/>
                  </a:lnTo>
                  <a:lnTo>
                    <a:pt x="123" y="18"/>
                  </a:lnTo>
                  <a:lnTo>
                    <a:pt x="133" y="27"/>
                  </a:lnTo>
                  <a:lnTo>
                    <a:pt x="143" y="38"/>
                  </a:lnTo>
                  <a:lnTo>
                    <a:pt x="152" y="50"/>
                  </a:lnTo>
                  <a:lnTo>
                    <a:pt x="161" y="64"/>
                  </a:lnTo>
                  <a:lnTo>
                    <a:pt x="166" y="80"/>
                  </a:lnTo>
                  <a:lnTo>
                    <a:pt x="171" y="96"/>
                  </a:lnTo>
                  <a:lnTo>
                    <a:pt x="174" y="113"/>
                  </a:lnTo>
                  <a:lnTo>
                    <a:pt x="174" y="131"/>
                  </a:lnTo>
                  <a:lnTo>
                    <a:pt x="173" y="147"/>
                  </a:lnTo>
                  <a:lnTo>
                    <a:pt x="169" y="164"/>
                  </a:lnTo>
                  <a:lnTo>
                    <a:pt x="163" y="185"/>
                  </a:lnTo>
                  <a:lnTo>
                    <a:pt x="154" y="204"/>
                  </a:lnTo>
                  <a:lnTo>
                    <a:pt x="143" y="220"/>
                  </a:lnTo>
                  <a:lnTo>
                    <a:pt x="130" y="236"/>
                  </a:lnTo>
                  <a:lnTo>
                    <a:pt x="114" y="248"/>
                  </a:lnTo>
                  <a:lnTo>
                    <a:pt x="99" y="258"/>
                  </a:lnTo>
                  <a:lnTo>
                    <a:pt x="75" y="270"/>
                  </a:lnTo>
                  <a:lnTo>
                    <a:pt x="64" y="274"/>
                  </a:lnTo>
                  <a:lnTo>
                    <a:pt x="54" y="276"/>
                  </a:lnTo>
                  <a:lnTo>
                    <a:pt x="49" y="277"/>
                  </a:lnTo>
                  <a:lnTo>
                    <a:pt x="44" y="278"/>
                  </a:lnTo>
                  <a:lnTo>
                    <a:pt x="62" y="246"/>
                  </a:lnTo>
                  <a:lnTo>
                    <a:pt x="75" y="216"/>
                  </a:lnTo>
                  <a:lnTo>
                    <a:pt x="85" y="191"/>
                  </a:lnTo>
                  <a:lnTo>
                    <a:pt x="91" y="167"/>
                  </a:lnTo>
                  <a:lnTo>
                    <a:pt x="95" y="147"/>
                  </a:lnTo>
                  <a:lnTo>
                    <a:pt x="96" y="132"/>
                  </a:lnTo>
                  <a:lnTo>
                    <a:pt x="97" y="119"/>
                  </a:lnTo>
                  <a:lnTo>
                    <a:pt x="96" y="110"/>
                  </a:lnTo>
                  <a:lnTo>
                    <a:pt x="96" y="104"/>
                  </a:lnTo>
                  <a:lnTo>
                    <a:pt x="95" y="102"/>
                  </a:lnTo>
                  <a:lnTo>
                    <a:pt x="95" y="115"/>
                  </a:lnTo>
                  <a:lnTo>
                    <a:pt x="92" y="131"/>
                  </a:lnTo>
                  <a:lnTo>
                    <a:pt x="86" y="149"/>
                  </a:lnTo>
                  <a:lnTo>
                    <a:pt x="79" y="168"/>
                  </a:lnTo>
                  <a:lnTo>
                    <a:pt x="70" y="189"/>
                  </a:lnTo>
                  <a:lnTo>
                    <a:pt x="60" y="211"/>
                  </a:lnTo>
                  <a:lnTo>
                    <a:pt x="49" y="232"/>
                  </a:lnTo>
                  <a:lnTo>
                    <a:pt x="38" y="251"/>
                  </a:lnTo>
                  <a:lnTo>
                    <a:pt x="28" y="269"/>
                  </a:lnTo>
                  <a:lnTo>
                    <a:pt x="27" y="266"/>
                  </a:lnTo>
                  <a:lnTo>
                    <a:pt x="24" y="260"/>
                  </a:lnTo>
                  <a:lnTo>
                    <a:pt x="20" y="251"/>
                  </a:lnTo>
                  <a:lnTo>
                    <a:pt x="15" y="240"/>
                  </a:lnTo>
                  <a:lnTo>
                    <a:pt x="9" y="218"/>
                  </a:lnTo>
                  <a:lnTo>
                    <a:pt x="2" y="194"/>
                  </a:lnTo>
                  <a:lnTo>
                    <a:pt x="0" y="170"/>
                  </a:lnTo>
                  <a:lnTo>
                    <a:pt x="0" y="146"/>
                  </a:lnTo>
                  <a:lnTo>
                    <a:pt x="3" y="124"/>
                  </a:lnTo>
                  <a:lnTo>
                    <a:pt x="7" y="113"/>
                  </a:lnTo>
                  <a:lnTo>
                    <a:pt x="10" y="103"/>
                  </a:lnTo>
                  <a:lnTo>
                    <a:pt x="19" y="85"/>
                  </a:lnTo>
                  <a:lnTo>
                    <a:pt x="32" y="68"/>
                  </a:lnTo>
                  <a:lnTo>
                    <a:pt x="38" y="60"/>
                  </a:lnTo>
                  <a:lnTo>
                    <a:pt x="44" y="51"/>
                  </a:lnTo>
                  <a:lnTo>
                    <a:pt x="50" y="44"/>
                  </a:lnTo>
                  <a:lnTo>
                    <a:pt x="54" y="39"/>
                  </a:lnTo>
                  <a:lnTo>
                    <a:pt x="59" y="34"/>
                  </a:lnTo>
                  <a:lnTo>
                    <a:pt x="65" y="26"/>
                  </a:lnTo>
                  <a:lnTo>
                    <a:pt x="71" y="18"/>
                  </a:lnTo>
                  <a:lnTo>
                    <a:pt x="73" y="15"/>
                  </a:lnTo>
                  <a:lnTo>
                    <a:pt x="75" y="11"/>
                  </a:lnTo>
                  <a:lnTo>
                    <a:pt x="78" y="8"/>
                  </a:lnTo>
                  <a:lnTo>
                    <a:pt x="79" y="6"/>
                  </a:lnTo>
                  <a:lnTo>
                    <a:pt x="80" y="3"/>
                  </a:lnTo>
                  <a:lnTo>
                    <a:pt x="81" y="1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" name="Freeform 325"/>
            <p:cNvSpPr>
              <a:spLocks/>
            </p:cNvSpPr>
            <p:nvPr/>
          </p:nvSpPr>
          <p:spPr bwMode="auto">
            <a:xfrm>
              <a:off x="9190038" y="3635375"/>
              <a:ext cx="66675" cy="47625"/>
            </a:xfrm>
            <a:custGeom>
              <a:avLst/>
              <a:gdLst>
                <a:gd name="T0" fmla="*/ 307 w 372"/>
                <a:gd name="T1" fmla="*/ 1 h 277"/>
                <a:gd name="T2" fmla="*/ 338 w 372"/>
                <a:gd name="T3" fmla="*/ 4 h 277"/>
                <a:gd name="T4" fmla="*/ 352 w 372"/>
                <a:gd name="T5" fmla="*/ 7 h 277"/>
                <a:gd name="T6" fmla="*/ 312 w 372"/>
                <a:gd name="T7" fmla="*/ 47 h 277"/>
                <a:gd name="T8" fmla="*/ 267 w 372"/>
                <a:gd name="T9" fmla="*/ 88 h 277"/>
                <a:gd name="T10" fmla="*/ 222 w 372"/>
                <a:gd name="T11" fmla="*/ 126 h 277"/>
                <a:gd name="T12" fmla="*/ 181 w 372"/>
                <a:gd name="T13" fmla="*/ 155 h 277"/>
                <a:gd name="T14" fmla="*/ 147 w 372"/>
                <a:gd name="T15" fmla="*/ 168 h 277"/>
                <a:gd name="T16" fmla="*/ 156 w 372"/>
                <a:gd name="T17" fmla="*/ 167 h 277"/>
                <a:gd name="T18" fmla="*/ 182 w 372"/>
                <a:gd name="T19" fmla="*/ 161 h 277"/>
                <a:gd name="T20" fmla="*/ 222 w 372"/>
                <a:gd name="T21" fmla="*/ 144 h 277"/>
                <a:gd name="T22" fmla="*/ 274 w 372"/>
                <a:gd name="T23" fmla="*/ 112 h 277"/>
                <a:gd name="T24" fmla="*/ 336 w 372"/>
                <a:gd name="T25" fmla="*/ 61 h 277"/>
                <a:gd name="T26" fmla="*/ 371 w 372"/>
                <a:gd name="T27" fmla="*/ 33 h 277"/>
                <a:gd name="T28" fmla="*/ 372 w 372"/>
                <a:gd name="T29" fmla="*/ 55 h 277"/>
                <a:gd name="T30" fmla="*/ 370 w 372"/>
                <a:gd name="T31" fmla="*/ 91 h 277"/>
                <a:gd name="T32" fmla="*/ 358 w 372"/>
                <a:gd name="T33" fmla="*/ 135 h 277"/>
                <a:gd name="T34" fmla="*/ 331 w 372"/>
                <a:gd name="T35" fmla="*/ 186 h 277"/>
                <a:gd name="T36" fmla="*/ 289 w 372"/>
                <a:gd name="T37" fmla="*/ 229 h 277"/>
                <a:gd name="T38" fmla="*/ 242 w 372"/>
                <a:gd name="T39" fmla="*/ 258 h 277"/>
                <a:gd name="T40" fmla="*/ 195 w 372"/>
                <a:gd name="T41" fmla="*/ 272 h 277"/>
                <a:gd name="T42" fmla="*/ 145 w 372"/>
                <a:gd name="T43" fmla="*/ 277 h 277"/>
                <a:gd name="T44" fmla="*/ 98 w 372"/>
                <a:gd name="T45" fmla="*/ 269 h 277"/>
                <a:gd name="T46" fmla="*/ 58 w 372"/>
                <a:gd name="T47" fmla="*/ 252 h 277"/>
                <a:gd name="T48" fmla="*/ 31 w 372"/>
                <a:gd name="T49" fmla="*/ 234 h 277"/>
                <a:gd name="T50" fmla="*/ 17 w 372"/>
                <a:gd name="T51" fmla="*/ 218 h 277"/>
                <a:gd name="T52" fmla="*/ 3 w 372"/>
                <a:gd name="T53" fmla="*/ 199 h 277"/>
                <a:gd name="T54" fmla="*/ 1 w 372"/>
                <a:gd name="T55" fmla="*/ 194 h 277"/>
                <a:gd name="T56" fmla="*/ 0 w 372"/>
                <a:gd name="T57" fmla="*/ 192 h 277"/>
                <a:gd name="T58" fmla="*/ 1 w 372"/>
                <a:gd name="T59" fmla="*/ 189 h 277"/>
                <a:gd name="T60" fmla="*/ 6 w 372"/>
                <a:gd name="T61" fmla="*/ 185 h 277"/>
                <a:gd name="T62" fmla="*/ 10 w 372"/>
                <a:gd name="T63" fmla="*/ 179 h 277"/>
                <a:gd name="T64" fmla="*/ 16 w 372"/>
                <a:gd name="T65" fmla="*/ 172 h 277"/>
                <a:gd name="T66" fmla="*/ 28 w 372"/>
                <a:gd name="T67" fmla="*/ 157 h 277"/>
                <a:gd name="T68" fmla="*/ 44 w 372"/>
                <a:gd name="T69" fmla="*/ 133 h 277"/>
                <a:gd name="T70" fmla="*/ 72 w 372"/>
                <a:gd name="T71" fmla="*/ 94 h 277"/>
                <a:gd name="T72" fmla="*/ 92 w 372"/>
                <a:gd name="T73" fmla="*/ 70 h 277"/>
                <a:gd name="T74" fmla="*/ 113 w 372"/>
                <a:gd name="T75" fmla="*/ 49 h 277"/>
                <a:gd name="T76" fmla="*/ 140 w 372"/>
                <a:gd name="T77" fmla="*/ 31 h 277"/>
                <a:gd name="T78" fmla="*/ 178 w 372"/>
                <a:gd name="T79" fmla="*/ 13 h 277"/>
                <a:gd name="T80" fmla="*/ 236 w 372"/>
                <a:gd name="T81" fmla="*/ 2 h 277"/>
                <a:gd name="T82" fmla="*/ 290 w 372"/>
                <a:gd name="T83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2" h="277">
                  <a:moveTo>
                    <a:pt x="290" y="0"/>
                  </a:moveTo>
                  <a:lnTo>
                    <a:pt x="307" y="1"/>
                  </a:lnTo>
                  <a:lnTo>
                    <a:pt x="323" y="3"/>
                  </a:lnTo>
                  <a:lnTo>
                    <a:pt x="338" y="4"/>
                  </a:lnTo>
                  <a:lnTo>
                    <a:pt x="346" y="6"/>
                  </a:lnTo>
                  <a:lnTo>
                    <a:pt x="352" y="7"/>
                  </a:lnTo>
                  <a:lnTo>
                    <a:pt x="333" y="26"/>
                  </a:lnTo>
                  <a:lnTo>
                    <a:pt x="312" y="47"/>
                  </a:lnTo>
                  <a:lnTo>
                    <a:pt x="290" y="68"/>
                  </a:lnTo>
                  <a:lnTo>
                    <a:pt x="267" y="88"/>
                  </a:lnTo>
                  <a:lnTo>
                    <a:pt x="245" y="107"/>
                  </a:lnTo>
                  <a:lnTo>
                    <a:pt x="222" y="126"/>
                  </a:lnTo>
                  <a:lnTo>
                    <a:pt x="201" y="142"/>
                  </a:lnTo>
                  <a:lnTo>
                    <a:pt x="181" y="155"/>
                  </a:lnTo>
                  <a:lnTo>
                    <a:pt x="163" y="164"/>
                  </a:lnTo>
                  <a:lnTo>
                    <a:pt x="147" y="168"/>
                  </a:lnTo>
                  <a:lnTo>
                    <a:pt x="150" y="168"/>
                  </a:lnTo>
                  <a:lnTo>
                    <a:pt x="156" y="167"/>
                  </a:lnTo>
                  <a:lnTo>
                    <a:pt x="167" y="165"/>
                  </a:lnTo>
                  <a:lnTo>
                    <a:pt x="182" y="161"/>
                  </a:lnTo>
                  <a:lnTo>
                    <a:pt x="199" y="154"/>
                  </a:lnTo>
                  <a:lnTo>
                    <a:pt x="222" y="144"/>
                  </a:lnTo>
                  <a:lnTo>
                    <a:pt x="246" y="131"/>
                  </a:lnTo>
                  <a:lnTo>
                    <a:pt x="274" y="112"/>
                  </a:lnTo>
                  <a:lnTo>
                    <a:pt x="304" y="90"/>
                  </a:lnTo>
                  <a:lnTo>
                    <a:pt x="336" y="61"/>
                  </a:lnTo>
                  <a:lnTo>
                    <a:pt x="370" y="27"/>
                  </a:lnTo>
                  <a:lnTo>
                    <a:pt x="371" y="33"/>
                  </a:lnTo>
                  <a:lnTo>
                    <a:pt x="371" y="41"/>
                  </a:lnTo>
                  <a:lnTo>
                    <a:pt x="372" y="55"/>
                  </a:lnTo>
                  <a:lnTo>
                    <a:pt x="371" y="72"/>
                  </a:lnTo>
                  <a:lnTo>
                    <a:pt x="370" y="91"/>
                  </a:lnTo>
                  <a:lnTo>
                    <a:pt x="367" y="110"/>
                  </a:lnTo>
                  <a:lnTo>
                    <a:pt x="358" y="135"/>
                  </a:lnTo>
                  <a:lnTo>
                    <a:pt x="347" y="161"/>
                  </a:lnTo>
                  <a:lnTo>
                    <a:pt x="331" y="186"/>
                  </a:lnTo>
                  <a:lnTo>
                    <a:pt x="312" y="209"/>
                  </a:lnTo>
                  <a:lnTo>
                    <a:pt x="289" y="229"/>
                  </a:lnTo>
                  <a:lnTo>
                    <a:pt x="263" y="247"/>
                  </a:lnTo>
                  <a:lnTo>
                    <a:pt x="242" y="258"/>
                  </a:lnTo>
                  <a:lnTo>
                    <a:pt x="218" y="267"/>
                  </a:lnTo>
                  <a:lnTo>
                    <a:pt x="195" y="272"/>
                  </a:lnTo>
                  <a:lnTo>
                    <a:pt x="171" y="277"/>
                  </a:lnTo>
                  <a:lnTo>
                    <a:pt x="145" y="277"/>
                  </a:lnTo>
                  <a:lnTo>
                    <a:pt x="122" y="275"/>
                  </a:lnTo>
                  <a:lnTo>
                    <a:pt x="98" y="269"/>
                  </a:lnTo>
                  <a:lnTo>
                    <a:pt x="78" y="262"/>
                  </a:lnTo>
                  <a:lnTo>
                    <a:pt x="58" y="252"/>
                  </a:lnTo>
                  <a:lnTo>
                    <a:pt x="41" y="241"/>
                  </a:lnTo>
                  <a:lnTo>
                    <a:pt x="31" y="234"/>
                  </a:lnTo>
                  <a:lnTo>
                    <a:pt x="23" y="225"/>
                  </a:lnTo>
                  <a:lnTo>
                    <a:pt x="17" y="218"/>
                  </a:lnTo>
                  <a:lnTo>
                    <a:pt x="9" y="207"/>
                  </a:lnTo>
                  <a:lnTo>
                    <a:pt x="3" y="199"/>
                  </a:lnTo>
                  <a:lnTo>
                    <a:pt x="2" y="196"/>
                  </a:lnTo>
                  <a:lnTo>
                    <a:pt x="1" y="194"/>
                  </a:lnTo>
                  <a:lnTo>
                    <a:pt x="0" y="193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1" y="189"/>
                  </a:lnTo>
                  <a:lnTo>
                    <a:pt x="2" y="188"/>
                  </a:lnTo>
                  <a:lnTo>
                    <a:pt x="6" y="185"/>
                  </a:lnTo>
                  <a:lnTo>
                    <a:pt x="8" y="183"/>
                  </a:lnTo>
                  <a:lnTo>
                    <a:pt x="10" y="179"/>
                  </a:lnTo>
                  <a:lnTo>
                    <a:pt x="13" y="175"/>
                  </a:lnTo>
                  <a:lnTo>
                    <a:pt x="16" y="172"/>
                  </a:lnTo>
                  <a:lnTo>
                    <a:pt x="19" y="168"/>
                  </a:lnTo>
                  <a:lnTo>
                    <a:pt x="28" y="157"/>
                  </a:lnTo>
                  <a:lnTo>
                    <a:pt x="37" y="145"/>
                  </a:lnTo>
                  <a:lnTo>
                    <a:pt x="44" y="133"/>
                  </a:lnTo>
                  <a:lnTo>
                    <a:pt x="54" y="120"/>
                  </a:lnTo>
                  <a:lnTo>
                    <a:pt x="72" y="94"/>
                  </a:lnTo>
                  <a:lnTo>
                    <a:pt x="82" y="81"/>
                  </a:lnTo>
                  <a:lnTo>
                    <a:pt x="92" y="70"/>
                  </a:lnTo>
                  <a:lnTo>
                    <a:pt x="102" y="59"/>
                  </a:lnTo>
                  <a:lnTo>
                    <a:pt x="113" y="49"/>
                  </a:lnTo>
                  <a:lnTo>
                    <a:pt x="126" y="40"/>
                  </a:lnTo>
                  <a:lnTo>
                    <a:pt x="140" y="31"/>
                  </a:lnTo>
                  <a:lnTo>
                    <a:pt x="158" y="21"/>
                  </a:lnTo>
                  <a:lnTo>
                    <a:pt x="178" y="13"/>
                  </a:lnTo>
                  <a:lnTo>
                    <a:pt x="202" y="8"/>
                  </a:lnTo>
                  <a:lnTo>
                    <a:pt x="236" y="2"/>
                  </a:lnTo>
                  <a:lnTo>
                    <a:pt x="273" y="0"/>
                  </a:lnTo>
                  <a:lnTo>
                    <a:pt x="2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" name="Freeform 326"/>
            <p:cNvSpPr>
              <a:spLocks/>
            </p:cNvSpPr>
            <p:nvPr/>
          </p:nvSpPr>
          <p:spPr bwMode="auto">
            <a:xfrm>
              <a:off x="9150351" y="3730625"/>
              <a:ext cx="61913" cy="53975"/>
            </a:xfrm>
            <a:custGeom>
              <a:avLst/>
              <a:gdLst>
                <a:gd name="T0" fmla="*/ 315 w 349"/>
                <a:gd name="T1" fmla="*/ 0 h 300"/>
                <a:gd name="T2" fmla="*/ 304 w 349"/>
                <a:gd name="T3" fmla="*/ 22 h 300"/>
                <a:gd name="T4" fmla="*/ 268 w 349"/>
                <a:gd name="T5" fmla="*/ 70 h 300"/>
                <a:gd name="T6" fmla="*/ 230 w 349"/>
                <a:gd name="T7" fmla="*/ 117 h 300"/>
                <a:gd name="T8" fmla="*/ 191 w 349"/>
                <a:gd name="T9" fmla="*/ 157 h 300"/>
                <a:gd name="T10" fmla="*/ 158 w 349"/>
                <a:gd name="T11" fmla="*/ 185 h 300"/>
                <a:gd name="T12" fmla="*/ 145 w 349"/>
                <a:gd name="T13" fmla="*/ 191 h 300"/>
                <a:gd name="T14" fmla="*/ 161 w 349"/>
                <a:gd name="T15" fmla="*/ 185 h 300"/>
                <a:gd name="T16" fmla="*/ 192 w 349"/>
                <a:gd name="T17" fmla="*/ 169 h 300"/>
                <a:gd name="T18" fmla="*/ 234 w 349"/>
                <a:gd name="T19" fmla="*/ 138 h 300"/>
                <a:gd name="T20" fmla="*/ 284 w 349"/>
                <a:gd name="T21" fmla="*/ 89 h 300"/>
                <a:gd name="T22" fmla="*/ 340 w 349"/>
                <a:gd name="T23" fmla="*/ 17 h 300"/>
                <a:gd name="T24" fmla="*/ 344 w 349"/>
                <a:gd name="T25" fmla="*/ 30 h 300"/>
                <a:gd name="T26" fmla="*/ 349 w 349"/>
                <a:gd name="T27" fmla="*/ 62 h 300"/>
                <a:gd name="T28" fmla="*/ 349 w 349"/>
                <a:gd name="T29" fmla="*/ 98 h 300"/>
                <a:gd name="T30" fmla="*/ 338 w 349"/>
                <a:gd name="T31" fmla="*/ 153 h 300"/>
                <a:gd name="T32" fmla="*/ 311 w 349"/>
                <a:gd name="T33" fmla="*/ 206 h 300"/>
                <a:gd name="T34" fmla="*/ 268 w 349"/>
                <a:gd name="T35" fmla="*/ 251 h 300"/>
                <a:gd name="T36" fmla="*/ 227 w 349"/>
                <a:gd name="T37" fmla="*/ 278 h 300"/>
                <a:gd name="T38" fmla="*/ 182 w 349"/>
                <a:gd name="T39" fmla="*/ 294 h 300"/>
                <a:gd name="T40" fmla="*/ 134 w 349"/>
                <a:gd name="T41" fmla="*/ 300 h 300"/>
                <a:gd name="T42" fmla="*/ 88 w 349"/>
                <a:gd name="T43" fmla="*/ 296 h 300"/>
                <a:gd name="T44" fmla="*/ 49 w 349"/>
                <a:gd name="T45" fmla="*/ 280 h 300"/>
                <a:gd name="T46" fmla="*/ 20 w 349"/>
                <a:gd name="T47" fmla="*/ 261 h 300"/>
                <a:gd name="T48" fmla="*/ 11 w 349"/>
                <a:gd name="T49" fmla="*/ 252 h 300"/>
                <a:gd name="T50" fmla="*/ 5 w 349"/>
                <a:gd name="T51" fmla="*/ 245 h 300"/>
                <a:gd name="T52" fmla="*/ 1 w 349"/>
                <a:gd name="T53" fmla="*/ 240 h 300"/>
                <a:gd name="T54" fmla="*/ 0 w 349"/>
                <a:gd name="T55" fmla="*/ 238 h 300"/>
                <a:gd name="T56" fmla="*/ 1 w 349"/>
                <a:gd name="T57" fmla="*/ 236 h 300"/>
                <a:gd name="T58" fmla="*/ 5 w 349"/>
                <a:gd name="T59" fmla="*/ 230 h 300"/>
                <a:gd name="T60" fmla="*/ 16 w 349"/>
                <a:gd name="T61" fmla="*/ 211 h 300"/>
                <a:gd name="T62" fmla="*/ 29 w 349"/>
                <a:gd name="T63" fmla="*/ 186 h 300"/>
                <a:gd name="T64" fmla="*/ 44 w 349"/>
                <a:gd name="T65" fmla="*/ 158 h 300"/>
                <a:gd name="T66" fmla="*/ 65 w 349"/>
                <a:gd name="T67" fmla="*/ 116 h 300"/>
                <a:gd name="T68" fmla="*/ 81 w 349"/>
                <a:gd name="T69" fmla="*/ 91 h 300"/>
                <a:gd name="T70" fmla="*/ 101 w 349"/>
                <a:gd name="T71" fmla="*/ 69 h 300"/>
                <a:gd name="T72" fmla="*/ 140 w 349"/>
                <a:gd name="T73" fmla="*/ 40 h 300"/>
                <a:gd name="T74" fmla="*/ 204 w 349"/>
                <a:gd name="T75" fmla="*/ 13 h 300"/>
                <a:gd name="T76" fmla="*/ 257 w 349"/>
                <a:gd name="T77" fmla="*/ 3 h 300"/>
                <a:gd name="T78" fmla="*/ 290 w 349"/>
                <a:gd name="T79" fmla="*/ 1 h 300"/>
                <a:gd name="T80" fmla="*/ 310 w 349"/>
                <a:gd name="T81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9" h="300">
                  <a:moveTo>
                    <a:pt x="310" y="0"/>
                  </a:moveTo>
                  <a:lnTo>
                    <a:pt x="315" y="0"/>
                  </a:lnTo>
                  <a:lnTo>
                    <a:pt x="319" y="1"/>
                  </a:lnTo>
                  <a:lnTo>
                    <a:pt x="304" y="22"/>
                  </a:lnTo>
                  <a:lnTo>
                    <a:pt x="286" y="45"/>
                  </a:lnTo>
                  <a:lnTo>
                    <a:pt x="268" y="70"/>
                  </a:lnTo>
                  <a:lnTo>
                    <a:pt x="248" y="94"/>
                  </a:lnTo>
                  <a:lnTo>
                    <a:pt x="230" y="117"/>
                  </a:lnTo>
                  <a:lnTo>
                    <a:pt x="210" y="138"/>
                  </a:lnTo>
                  <a:lnTo>
                    <a:pt x="191" y="157"/>
                  </a:lnTo>
                  <a:lnTo>
                    <a:pt x="173" y="173"/>
                  </a:lnTo>
                  <a:lnTo>
                    <a:pt x="158" y="185"/>
                  </a:lnTo>
                  <a:lnTo>
                    <a:pt x="143" y="191"/>
                  </a:lnTo>
                  <a:lnTo>
                    <a:pt x="145" y="191"/>
                  </a:lnTo>
                  <a:lnTo>
                    <a:pt x="151" y="189"/>
                  </a:lnTo>
                  <a:lnTo>
                    <a:pt x="161" y="185"/>
                  </a:lnTo>
                  <a:lnTo>
                    <a:pt x="175" y="178"/>
                  </a:lnTo>
                  <a:lnTo>
                    <a:pt x="192" y="169"/>
                  </a:lnTo>
                  <a:lnTo>
                    <a:pt x="212" y="156"/>
                  </a:lnTo>
                  <a:lnTo>
                    <a:pt x="234" y="138"/>
                  </a:lnTo>
                  <a:lnTo>
                    <a:pt x="258" y="116"/>
                  </a:lnTo>
                  <a:lnTo>
                    <a:pt x="284" y="89"/>
                  </a:lnTo>
                  <a:lnTo>
                    <a:pt x="311" y="55"/>
                  </a:lnTo>
                  <a:lnTo>
                    <a:pt x="340" y="17"/>
                  </a:lnTo>
                  <a:lnTo>
                    <a:pt x="343" y="23"/>
                  </a:lnTo>
                  <a:lnTo>
                    <a:pt x="344" y="30"/>
                  </a:lnTo>
                  <a:lnTo>
                    <a:pt x="347" y="45"/>
                  </a:lnTo>
                  <a:lnTo>
                    <a:pt x="349" y="62"/>
                  </a:lnTo>
                  <a:lnTo>
                    <a:pt x="349" y="80"/>
                  </a:lnTo>
                  <a:lnTo>
                    <a:pt x="349" y="98"/>
                  </a:lnTo>
                  <a:lnTo>
                    <a:pt x="345" y="126"/>
                  </a:lnTo>
                  <a:lnTo>
                    <a:pt x="338" y="153"/>
                  </a:lnTo>
                  <a:lnTo>
                    <a:pt x="326" y="180"/>
                  </a:lnTo>
                  <a:lnTo>
                    <a:pt x="311" y="206"/>
                  </a:lnTo>
                  <a:lnTo>
                    <a:pt x="292" y="230"/>
                  </a:lnTo>
                  <a:lnTo>
                    <a:pt x="268" y="251"/>
                  </a:lnTo>
                  <a:lnTo>
                    <a:pt x="249" y="266"/>
                  </a:lnTo>
                  <a:lnTo>
                    <a:pt x="227" y="278"/>
                  </a:lnTo>
                  <a:lnTo>
                    <a:pt x="205" y="288"/>
                  </a:lnTo>
                  <a:lnTo>
                    <a:pt x="182" y="294"/>
                  </a:lnTo>
                  <a:lnTo>
                    <a:pt x="158" y="299"/>
                  </a:lnTo>
                  <a:lnTo>
                    <a:pt x="134" y="300"/>
                  </a:lnTo>
                  <a:lnTo>
                    <a:pt x="109" y="299"/>
                  </a:lnTo>
                  <a:lnTo>
                    <a:pt x="88" y="296"/>
                  </a:lnTo>
                  <a:lnTo>
                    <a:pt x="67" y="289"/>
                  </a:lnTo>
                  <a:lnTo>
                    <a:pt x="49" y="280"/>
                  </a:lnTo>
                  <a:lnTo>
                    <a:pt x="34" y="271"/>
                  </a:lnTo>
                  <a:lnTo>
                    <a:pt x="20" y="261"/>
                  </a:lnTo>
                  <a:lnTo>
                    <a:pt x="16" y="257"/>
                  </a:lnTo>
                  <a:lnTo>
                    <a:pt x="11" y="252"/>
                  </a:lnTo>
                  <a:lnTo>
                    <a:pt x="8" y="248"/>
                  </a:lnTo>
                  <a:lnTo>
                    <a:pt x="5" y="245"/>
                  </a:lnTo>
                  <a:lnTo>
                    <a:pt x="3" y="242"/>
                  </a:lnTo>
                  <a:lnTo>
                    <a:pt x="1" y="240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37"/>
                  </a:lnTo>
                  <a:lnTo>
                    <a:pt x="1" y="236"/>
                  </a:lnTo>
                  <a:lnTo>
                    <a:pt x="3" y="234"/>
                  </a:lnTo>
                  <a:lnTo>
                    <a:pt x="5" y="230"/>
                  </a:lnTo>
                  <a:lnTo>
                    <a:pt x="10" y="222"/>
                  </a:lnTo>
                  <a:lnTo>
                    <a:pt x="16" y="211"/>
                  </a:lnTo>
                  <a:lnTo>
                    <a:pt x="22" y="200"/>
                  </a:lnTo>
                  <a:lnTo>
                    <a:pt x="29" y="186"/>
                  </a:lnTo>
                  <a:lnTo>
                    <a:pt x="36" y="173"/>
                  </a:lnTo>
                  <a:lnTo>
                    <a:pt x="44" y="158"/>
                  </a:lnTo>
                  <a:lnTo>
                    <a:pt x="57" y="129"/>
                  </a:lnTo>
                  <a:lnTo>
                    <a:pt x="65" y="116"/>
                  </a:lnTo>
                  <a:lnTo>
                    <a:pt x="72" y="103"/>
                  </a:lnTo>
                  <a:lnTo>
                    <a:pt x="81" y="91"/>
                  </a:lnTo>
                  <a:lnTo>
                    <a:pt x="90" y="80"/>
                  </a:lnTo>
                  <a:lnTo>
                    <a:pt x="101" y="69"/>
                  </a:lnTo>
                  <a:lnTo>
                    <a:pt x="113" y="58"/>
                  </a:lnTo>
                  <a:lnTo>
                    <a:pt x="140" y="40"/>
                  </a:lnTo>
                  <a:lnTo>
                    <a:pt x="171" y="24"/>
                  </a:lnTo>
                  <a:lnTo>
                    <a:pt x="204" y="13"/>
                  </a:lnTo>
                  <a:lnTo>
                    <a:pt x="240" y="7"/>
                  </a:lnTo>
                  <a:lnTo>
                    <a:pt x="257" y="3"/>
                  </a:lnTo>
                  <a:lnTo>
                    <a:pt x="274" y="2"/>
                  </a:lnTo>
                  <a:lnTo>
                    <a:pt x="290" y="1"/>
                  </a:lnTo>
                  <a:lnTo>
                    <a:pt x="305" y="1"/>
                  </a:lnTo>
                  <a:lnTo>
                    <a:pt x="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" name="Freeform 327"/>
            <p:cNvSpPr>
              <a:spLocks noEditPoints="1"/>
            </p:cNvSpPr>
            <p:nvPr/>
          </p:nvSpPr>
          <p:spPr bwMode="auto">
            <a:xfrm>
              <a:off x="9172576" y="3570288"/>
              <a:ext cx="388938" cy="468313"/>
            </a:xfrm>
            <a:custGeom>
              <a:avLst/>
              <a:gdLst>
                <a:gd name="T0" fmla="*/ 1535 w 2203"/>
                <a:gd name="T1" fmla="*/ 779 h 2654"/>
                <a:gd name="T2" fmla="*/ 1529 w 2203"/>
                <a:gd name="T3" fmla="*/ 767 h 2654"/>
                <a:gd name="T4" fmla="*/ 676 w 2203"/>
                <a:gd name="T5" fmla="*/ 767 h 2654"/>
                <a:gd name="T6" fmla="*/ 669 w 2203"/>
                <a:gd name="T7" fmla="*/ 779 h 2654"/>
                <a:gd name="T8" fmla="*/ 1140 w 2203"/>
                <a:gd name="T9" fmla="*/ 43 h 2654"/>
                <a:gd name="T10" fmla="*/ 1152 w 2203"/>
                <a:gd name="T11" fmla="*/ 391 h 2654"/>
                <a:gd name="T12" fmla="*/ 1159 w 2203"/>
                <a:gd name="T13" fmla="*/ 850 h 2654"/>
                <a:gd name="T14" fmla="*/ 1162 w 2203"/>
                <a:gd name="T15" fmla="*/ 1221 h 2654"/>
                <a:gd name="T16" fmla="*/ 1214 w 2203"/>
                <a:gd name="T17" fmla="*/ 1096 h 2654"/>
                <a:gd name="T18" fmla="*/ 1450 w 2203"/>
                <a:gd name="T19" fmla="*/ 569 h 2654"/>
                <a:gd name="T20" fmla="*/ 1711 w 2203"/>
                <a:gd name="T21" fmla="*/ 311 h 2654"/>
                <a:gd name="T22" fmla="*/ 1887 w 2203"/>
                <a:gd name="T23" fmla="*/ 235 h 2654"/>
                <a:gd name="T24" fmla="*/ 1902 w 2203"/>
                <a:gd name="T25" fmla="*/ 237 h 2654"/>
                <a:gd name="T26" fmla="*/ 1744 w 2203"/>
                <a:gd name="T27" fmla="*/ 336 h 2654"/>
                <a:gd name="T28" fmla="*/ 1492 w 2203"/>
                <a:gd name="T29" fmla="*/ 678 h 2654"/>
                <a:gd name="T30" fmla="*/ 1584 w 2203"/>
                <a:gd name="T31" fmla="*/ 707 h 2654"/>
                <a:gd name="T32" fmla="*/ 1616 w 2203"/>
                <a:gd name="T33" fmla="*/ 737 h 2654"/>
                <a:gd name="T34" fmla="*/ 1646 w 2203"/>
                <a:gd name="T35" fmla="*/ 781 h 2654"/>
                <a:gd name="T36" fmla="*/ 1665 w 2203"/>
                <a:gd name="T37" fmla="*/ 804 h 2654"/>
                <a:gd name="T38" fmla="*/ 1659 w 2203"/>
                <a:gd name="T39" fmla="*/ 818 h 2654"/>
                <a:gd name="T40" fmla="*/ 1617 w 2203"/>
                <a:gd name="T41" fmla="*/ 850 h 2654"/>
                <a:gd name="T42" fmla="*/ 1513 w 2203"/>
                <a:gd name="T43" fmla="*/ 848 h 2654"/>
                <a:gd name="T44" fmla="*/ 1450 w 2203"/>
                <a:gd name="T45" fmla="*/ 788 h 2654"/>
                <a:gd name="T46" fmla="*/ 1320 w 2203"/>
                <a:gd name="T47" fmla="*/ 1177 h 2654"/>
                <a:gd name="T48" fmla="*/ 1341 w 2203"/>
                <a:gd name="T49" fmla="*/ 1420 h 2654"/>
                <a:gd name="T50" fmla="*/ 1661 w 2203"/>
                <a:gd name="T51" fmla="*/ 1053 h 2654"/>
                <a:gd name="T52" fmla="*/ 1977 w 2203"/>
                <a:gd name="T53" fmla="*/ 871 h 2654"/>
                <a:gd name="T54" fmla="*/ 2178 w 2203"/>
                <a:gd name="T55" fmla="*/ 810 h 2654"/>
                <a:gd name="T56" fmla="*/ 2163 w 2203"/>
                <a:gd name="T57" fmla="*/ 819 h 2654"/>
                <a:gd name="T58" fmla="*/ 1945 w 2203"/>
                <a:gd name="T59" fmla="*/ 931 h 2654"/>
                <a:gd name="T60" fmla="*/ 1629 w 2203"/>
                <a:gd name="T61" fmla="*/ 1211 h 2654"/>
                <a:gd name="T62" fmla="*/ 1323 w 2203"/>
                <a:gd name="T63" fmla="*/ 1720 h 2654"/>
                <a:gd name="T64" fmla="*/ 1203 w 2203"/>
                <a:gd name="T65" fmla="*/ 2221 h 2654"/>
                <a:gd name="T66" fmla="*/ 1193 w 2203"/>
                <a:gd name="T67" fmla="*/ 2582 h 2654"/>
                <a:gd name="T68" fmla="*/ 1009 w 2203"/>
                <a:gd name="T69" fmla="*/ 2613 h 2654"/>
                <a:gd name="T70" fmla="*/ 1006 w 2203"/>
                <a:gd name="T71" fmla="*/ 2284 h 2654"/>
                <a:gd name="T72" fmla="*/ 910 w 2203"/>
                <a:gd name="T73" fmla="*/ 1795 h 2654"/>
                <a:gd name="T74" fmla="*/ 622 w 2203"/>
                <a:gd name="T75" fmla="*/ 1267 h 2654"/>
                <a:gd name="T76" fmla="*/ 301 w 2203"/>
                <a:gd name="T77" fmla="*/ 960 h 2654"/>
                <a:gd name="T78" fmla="*/ 62 w 2203"/>
                <a:gd name="T79" fmla="*/ 828 h 2654"/>
                <a:gd name="T80" fmla="*/ 12 w 2203"/>
                <a:gd name="T81" fmla="*/ 808 h 2654"/>
                <a:gd name="T82" fmla="*/ 188 w 2203"/>
                <a:gd name="T83" fmla="*/ 856 h 2654"/>
                <a:gd name="T84" fmla="*/ 494 w 2203"/>
                <a:gd name="T85" fmla="*/ 1017 h 2654"/>
                <a:gd name="T86" fmla="*/ 821 w 2203"/>
                <a:gd name="T87" fmla="*/ 1354 h 2654"/>
                <a:gd name="T88" fmla="*/ 906 w 2203"/>
                <a:gd name="T89" fmla="*/ 1276 h 2654"/>
                <a:gd name="T90" fmla="*/ 756 w 2203"/>
                <a:gd name="T91" fmla="*/ 784 h 2654"/>
                <a:gd name="T92" fmla="*/ 676 w 2203"/>
                <a:gd name="T93" fmla="*/ 853 h 2654"/>
                <a:gd name="T94" fmla="*/ 574 w 2203"/>
                <a:gd name="T95" fmla="*/ 843 h 2654"/>
                <a:gd name="T96" fmla="*/ 540 w 2203"/>
                <a:gd name="T97" fmla="*/ 810 h 2654"/>
                <a:gd name="T98" fmla="*/ 543 w 2203"/>
                <a:gd name="T99" fmla="*/ 798 h 2654"/>
                <a:gd name="T100" fmla="*/ 569 w 2203"/>
                <a:gd name="T101" fmla="*/ 766 h 2654"/>
                <a:gd name="T102" fmla="*/ 604 w 2203"/>
                <a:gd name="T103" fmla="*/ 718 h 2654"/>
                <a:gd name="T104" fmla="*/ 687 w 2203"/>
                <a:gd name="T105" fmla="*/ 685 h 2654"/>
                <a:gd name="T106" fmla="*/ 608 w 2203"/>
                <a:gd name="T107" fmla="*/ 501 h 2654"/>
                <a:gd name="T108" fmla="*/ 368 w 2203"/>
                <a:gd name="T109" fmla="*/ 271 h 2654"/>
                <a:gd name="T110" fmla="*/ 285 w 2203"/>
                <a:gd name="T111" fmla="*/ 228 h 2654"/>
                <a:gd name="T112" fmla="*/ 401 w 2203"/>
                <a:gd name="T113" fmla="*/ 264 h 2654"/>
                <a:gd name="T114" fmla="*/ 665 w 2203"/>
                <a:gd name="T115" fmla="*/ 456 h 2654"/>
                <a:gd name="T116" fmla="*/ 935 w 2203"/>
                <a:gd name="T117" fmla="*/ 930 h 2654"/>
                <a:gd name="T118" fmla="*/ 1041 w 2203"/>
                <a:gd name="T119" fmla="*/ 1281 h 2654"/>
                <a:gd name="T120" fmla="*/ 1046 w 2203"/>
                <a:gd name="T121" fmla="*/ 974 h 2654"/>
                <a:gd name="T122" fmla="*/ 1055 w 2203"/>
                <a:gd name="T123" fmla="*/ 519 h 2654"/>
                <a:gd name="T124" fmla="*/ 1068 w 2203"/>
                <a:gd name="T125" fmla="*/ 126 h 2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03" h="2654">
                  <a:moveTo>
                    <a:pt x="1474" y="719"/>
                  </a:moveTo>
                  <a:lnTo>
                    <a:pt x="1472" y="725"/>
                  </a:lnTo>
                  <a:lnTo>
                    <a:pt x="1470" y="730"/>
                  </a:lnTo>
                  <a:lnTo>
                    <a:pt x="1468" y="735"/>
                  </a:lnTo>
                  <a:lnTo>
                    <a:pt x="1493" y="755"/>
                  </a:lnTo>
                  <a:lnTo>
                    <a:pt x="1515" y="769"/>
                  </a:lnTo>
                  <a:lnTo>
                    <a:pt x="1535" y="779"/>
                  </a:lnTo>
                  <a:lnTo>
                    <a:pt x="1551" y="786"/>
                  </a:lnTo>
                  <a:lnTo>
                    <a:pt x="1562" y="789"/>
                  </a:lnTo>
                  <a:lnTo>
                    <a:pt x="1569" y="790"/>
                  </a:lnTo>
                  <a:lnTo>
                    <a:pt x="1572" y="791"/>
                  </a:lnTo>
                  <a:lnTo>
                    <a:pt x="1560" y="787"/>
                  </a:lnTo>
                  <a:lnTo>
                    <a:pt x="1545" y="779"/>
                  </a:lnTo>
                  <a:lnTo>
                    <a:pt x="1529" y="767"/>
                  </a:lnTo>
                  <a:lnTo>
                    <a:pt x="1510" y="753"/>
                  </a:lnTo>
                  <a:lnTo>
                    <a:pt x="1492" y="736"/>
                  </a:lnTo>
                  <a:lnTo>
                    <a:pt x="1474" y="719"/>
                  </a:lnTo>
                  <a:close/>
                  <a:moveTo>
                    <a:pt x="730" y="719"/>
                  </a:moveTo>
                  <a:lnTo>
                    <a:pt x="712" y="736"/>
                  </a:lnTo>
                  <a:lnTo>
                    <a:pt x="694" y="753"/>
                  </a:lnTo>
                  <a:lnTo>
                    <a:pt x="676" y="767"/>
                  </a:lnTo>
                  <a:lnTo>
                    <a:pt x="659" y="779"/>
                  </a:lnTo>
                  <a:lnTo>
                    <a:pt x="644" y="787"/>
                  </a:lnTo>
                  <a:lnTo>
                    <a:pt x="632" y="791"/>
                  </a:lnTo>
                  <a:lnTo>
                    <a:pt x="635" y="790"/>
                  </a:lnTo>
                  <a:lnTo>
                    <a:pt x="642" y="789"/>
                  </a:lnTo>
                  <a:lnTo>
                    <a:pt x="654" y="786"/>
                  </a:lnTo>
                  <a:lnTo>
                    <a:pt x="669" y="779"/>
                  </a:lnTo>
                  <a:lnTo>
                    <a:pt x="688" y="769"/>
                  </a:lnTo>
                  <a:lnTo>
                    <a:pt x="710" y="755"/>
                  </a:lnTo>
                  <a:lnTo>
                    <a:pt x="736" y="735"/>
                  </a:lnTo>
                  <a:lnTo>
                    <a:pt x="732" y="727"/>
                  </a:lnTo>
                  <a:lnTo>
                    <a:pt x="730" y="719"/>
                  </a:lnTo>
                  <a:close/>
                  <a:moveTo>
                    <a:pt x="1138" y="0"/>
                  </a:moveTo>
                  <a:lnTo>
                    <a:pt x="1140" y="43"/>
                  </a:lnTo>
                  <a:lnTo>
                    <a:pt x="1143" y="87"/>
                  </a:lnTo>
                  <a:lnTo>
                    <a:pt x="1144" y="126"/>
                  </a:lnTo>
                  <a:lnTo>
                    <a:pt x="1147" y="170"/>
                  </a:lnTo>
                  <a:lnTo>
                    <a:pt x="1148" y="219"/>
                  </a:lnTo>
                  <a:lnTo>
                    <a:pt x="1150" y="272"/>
                  </a:lnTo>
                  <a:lnTo>
                    <a:pt x="1151" y="330"/>
                  </a:lnTo>
                  <a:lnTo>
                    <a:pt x="1152" y="391"/>
                  </a:lnTo>
                  <a:lnTo>
                    <a:pt x="1153" y="454"/>
                  </a:lnTo>
                  <a:lnTo>
                    <a:pt x="1154" y="518"/>
                  </a:lnTo>
                  <a:lnTo>
                    <a:pt x="1155" y="584"/>
                  </a:lnTo>
                  <a:lnTo>
                    <a:pt x="1156" y="652"/>
                  </a:lnTo>
                  <a:lnTo>
                    <a:pt x="1158" y="718"/>
                  </a:lnTo>
                  <a:lnTo>
                    <a:pt x="1159" y="785"/>
                  </a:lnTo>
                  <a:lnTo>
                    <a:pt x="1159" y="850"/>
                  </a:lnTo>
                  <a:lnTo>
                    <a:pt x="1160" y="913"/>
                  </a:lnTo>
                  <a:lnTo>
                    <a:pt x="1160" y="974"/>
                  </a:lnTo>
                  <a:lnTo>
                    <a:pt x="1161" y="1033"/>
                  </a:lnTo>
                  <a:lnTo>
                    <a:pt x="1161" y="1087"/>
                  </a:lnTo>
                  <a:lnTo>
                    <a:pt x="1161" y="1137"/>
                  </a:lnTo>
                  <a:lnTo>
                    <a:pt x="1162" y="1181"/>
                  </a:lnTo>
                  <a:lnTo>
                    <a:pt x="1162" y="1221"/>
                  </a:lnTo>
                  <a:lnTo>
                    <a:pt x="1162" y="1254"/>
                  </a:lnTo>
                  <a:lnTo>
                    <a:pt x="1162" y="1281"/>
                  </a:lnTo>
                  <a:lnTo>
                    <a:pt x="1162" y="1300"/>
                  </a:lnTo>
                  <a:lnTo>
                    <a:pt x="1162" y="1312"/>
                  </a:lnTo>
                  <a:lnTo>
                    <a:pt x="1178" y="1239"/>
                  </a:lnTo>
                  <a:lnTo>
                    <a:pt x="1195" y="1167"/>
                  </a:lnTo>
                  <a:lnTo>
                    <a:pt x="1214" y="1096"/>
                  </a:lnTo>
                  <a:lnTo>
                    <a:pt x="1240" y="1012"/>
                  </a:lnTo>
                  <a:lnTo>
                    <a:pt x="1268" y="930"/>
                  </a:lnTo>
                  <a:lnTo>
                    <a:pt x="1299" y="850"/>
                  </a:lnTo>
                  <a:lnTo>
                    <a:pt x="1333" y="775"/>
                  </a:lnTo>
                  <a:lnTo>
                    <a:pt x="1370" y="702"/>
                  </a:lnTo>
                  <a:lnTo>
                    <a:pt x="1408" y="633"/>
                  </a:lnTo>
                  <a:lnTo>
                    <a:pt x="1450" y="569"/>
                  </a:lnTo>
                  <a:lnTo>
                    <a:pt x="1493" y="510"/>
                  </a:lnTo>
                  <a:lnTo>
                    <a:pt x="1538" y="456"/>
                  </a:lnTo>
                  <a:lnTo>
                    <a:pt x="1573" y="420"/>
                  </a:lnTo>
                  <a:lnTo>
                    <a:pt x="1608" y="387"/>
                  </a:lnTo>
                  <a:lnTo>
                    <a:pt x="1643" y="358"/>
                  </a:lnTo>
                  <a:lnTo>
                    <a:pt x="1677" y="333"/>
                  </a:lnTo>
                  <a:lnTo>
                    <a:pt x="1711" y="311"/>
                  </a:lnTo>
                  <a:lnTo>
                    <a:pt x="1743" y="292"/>
                  </a:lnTo>
                  <a:lnTo>
                    <a:pt x="1773" y="276"/>
                  </a:lnTo>
                  <a:lnTo>
                    <a:pt x="1802" y="264"/>
                  </a:lnTo>
                  <a:lnTo>
                    <a:pt x="1826" y="253"/>
                  </a:lnTo>
                  <a:lnTo>
                    <a:pt x="1850" y="245"/>
                  </a:lnTo>
                  <a:lnTo>
                    <a:pt x="1871" y="241"/>
                  </a:lnTo>
                  <a:lnTo>
                    <a:pt x="1887" y="235"/>
                  </a:lnTo>
                  <a:lnTo>
                    <a:pt x="1901" y="232"/>
                  </a:lnTo>
                  <a:lnTo>
                    <a:pt x="1911" y="230"/>
                  </a:lnTo>
                  <a:lnTo>
                    <a:pt x="1916" y="229"/>
                  </a:lnTo>
                  <a:lnTo>
                    <a:pt x="1918" y="228"/>
                  </a:lnTo>
                  <a:lnTo>
                    <a:pt x="1916" y="229"/>
                  </a:lnTo>
                  <a:lnTo>
                    <a:pt x="1911" y="231"/>
                  </a:lnTo>
                  <a:lnTo>
                    <a:pt x="1902" y="237"/>
                  </a:lnTo>
                  <a:lnTo>
                    <a:pt x="1889" y="242"/>
                  </a:lnTo>
                  <a:lnTo>
                    <a:pt x="1875" y="250"/>
                  </a:lnTo>
                  <a:lnTo>
                    <a:pt x="1856" y="260"/>
                  </a:lnTo>
                  <a:lnTo>
                    <a:pt x="1835" y="271"/>
                  </a:lnTo>
                  <a:lnTo>
                    <a:pt x="1813" y="286"/>
                  </a:lnTo>
                  <a:lnTo>
                    <a:pt x="1780" y="309"/>
                  </a:lnTo>
                  <a:lnTo>
                    <a:pt x="1744" y="336"/>
                  </a:lnTo>
                  <a:lnTo>
                    <a:pt x="1707" y="369"/>
                  </a:lnTo>
                  <a:lnTo>
                    <a:pt x="1670" y="408"/>
                  </a:lnTo>
                  <a:lnTo>
                    <a:pt x="1633" y="453"/>
                  </a:lnTo>
                  <a:lnTo>
                    <a:pt x="1596" y="501"/>
                  </a:lnTo>
                  <a:lnTo>
                    <a:pt x="1560" y="557"/>
                  </a:lnTo>
                  <a:lnTo>
                    <a:pt x="1525" y="615"/>
                  </a:lnTo>
                  <a:lnTo>
                    <a:pt x="1492" y="678"/>
                  </a:lnTo>
                  <a:lnTo>
                    <a:pt x="1489" y="684"/>
                  </a:lnTo>
                  <a:lnTo>
                    <a:pt x="1493" y="684"/>
                  </a:lnTo>
                  <a:lnTo>
                    <a:pt x="1516" y="685"/>
                  </a:lnTo>
                  <a:lnTo>
                    <a:pt x="1538" y="689"/>
                  </a:lnTo>
                  <a:lnTo>
                    <a:pt x="1560" y="695"/>
                  </a:lnTo>
                  <a:lnTo>
                    <a:pt x="1578" y="704"/>
                  </a:lnTo>
                  <a:lnTo>
                    <a:pt x="1584" y="707"/>
                  </a:lnTo>
                  <a:lnTo>
                    <a:pt x="1588" y="711"/>
                  </a:lnTo>
                  <a:lnTo>
                    <a:pt x="1594" y="715"/>
                  </a:lnTo>
                  <a:lnTo>
                    <a:pt x="1598" y="719"/>
                  </a:lnTo>
                  <a:lnTo>
                    <a:pt x="1604" y="724"/>
                  </a:lnTo>
                  <a:lnTo>
                    <a:pt x="1608" y="728"/>
                  </a:lnTo>
                  <a:lnTo>
                    <a:pt x="1612" y="733"/>
                  </a:lnTo>
                  <a:lnTo>
                    <a:pt x="1616" y="737"/>
                  </a:lnTo>
                  <a:lnTo>
                    <a:pt x="1620" y="744"/>
                  </a:lnTo>
                  <a:lnTo>
                    <a:pt x="1626" y="751"/>
                  </a:lnTo>
                  <a:lnTo>
                    <a:pt x="1631" y="759"/>
                  </a:lnTo>
                  <a:lnTo>
                    <a:pt x="1635" y="766"/>
                  </a:lnTo>
                  <a:lnTo>
                    <a:pt x="1639" y="771"/>
                  </a:lnTo>
                  <a:lnTo>
                    <a:pt x="1643" y="776"/>
                  </a:lnTo>
                  <a:lnTo>
                    <a:pt x="1646" y="781"/>
                  </a:lnTo>
                  <a:lnTo>
                    <a:pt x="1650" y="786"/>
                  </a:lnTo>
                  <a:lnTo>
                    <a:pt x="1654" y="790"/>
                  </a:lnTo>
                  <a:lnTo>
                    <a:pt x="1656" y="794"/>
                  </a:lnTo>
                  <a:lnTo>
                    <a:pt x="1658" y="796"/>
                  </a:lnTo>
                  <a:lnTo>
                    <a:pt x="1660" y="799"/>
                  </a:lnTo>
                  <a:lnTo>
                    <a:pt x="1662" y="801"/>
                  </a:lnTo>
                  <a:lnTo>
                    <a:pt x="1665" y="804"/>
                  </a:lnTo>
                  <a:lnTo>
                    <a:pt x="1666" y="805"/>
                  </a:lnTo>
                  <a:lnTo>
                    <a:pt x="1666" y="806"/>
                  </a:lnTo>
                  <a:lnTo>
                    <a:pt x="1666" y="806"/>
                  </a:lnTo>
                  <a:lnTo>
                    <a:pt x="1665" y="808"/>
                  </a:lnTo>
                  <a:lnTo>
                    <a:pt x="1664" y="810"/>
                  </a:lnTo>
                  <a:lnTo>
                    <a:pt x="1661" y="813"/>
                  </a:lnTo>
                  <a:lnTo>
                    <a:pt x="1659" y="818"/>
                  </a:lnTo>
                  <a:lnTo>
                    <a:pt x="1655" y="822"/>
                  </a:lnTo>
                  <a:lnTo>
                    <a:pt x="1653" y="826"/>
                  </a:lnTo>
                  <a:lnTo>
                    <a:pt x="1648" y="829"/>
                  </a:lnTo>
                  <a:lnTo>
                    <a:pt x="1645" y="833"/>
                  </a:lnTo>
                  <a:lnTo>
                    <a:pt x="1640" y="837"/>
                  </a:lnTo>
                  <a:lnTo>
                    <a:pt x="1629" y="843"/>
                  </a:lnTo>
                  <a:lnTo>
                    <a:pt x="1617" y="850"/>
                  </a:lnTo>
                  <a:lnTo>
                    <a:pt x="1604" y="854"/>
                  </a:lnTo>
                  <a:lnTo>
                    <a:pt x="1588" y="858"/>
                  </a:lnTo>
                  <a:lnTo>
                    <a:pt x="1574" y="859"/>
                  </a:lnTo>
                  <a:lnTo>
                    <a:pt x="1557" y="859"/>
                  </a:lnTo>
                  <a:lnTo>
                    <a:pt x="1543" y="857"/>
                  </a:lnTo>
                  <a:lnTo>
                    <a:pt x="1527" y="853"/>
                  </a:lnTo>
                  <a:lnTo>
                    <a:pt x="1513" y="848"/>
                  </a:lnTo>
                  <a:lnTo>
                    <a:pt x="1500" y="840"/>
                  </a:lnTo>
                  <a:lnTo>
                    <a:pt x="1482" y="829"/>
                  </a:lnTo>
                  <a:lnTo>
                    <a:pt x="1468" y="816"/>
                  </a:lnTo>
                  <a:lnTo>
                    <a:pt x="1457" y="801"/>
                  </a:lnTo>
                  <a:lnTo>
                    <a:pt x="1453" y="797"/>
                  </a:lnTo>
                  <a:lnTo>
                    <a:pt x="1452" y="792"/>
                  </a:lnTo>
                  <a:lnTo>
                    <a:pt x="1450" y="788"/>
                  </a:lnTo>
                  <a:lnTo>
                    <a:pt x="1448" y="784"/>
                  </a:lnTo>
                  <a:lnTo>
                    <a:pt x="1433" y="819"/>
                  </a:lnTo>
                  <a:lnTo>
                    <a:pt x="1418" y="853"/>
                  </a:lnTo>
                  <a:lnTo>
                    <a:pt x="1403" y="890"/>
                  </a:lnTo>
                  <a:lnTo>
                    <a:pt x="1373" y="983"/>
                  </a:lnTo>
                  <a:lnTo>
                    <a:pt x="1346" y="1078"/>
                  </a:lnTo>
                  <a:lnTo>
                    <a:pt x="1320" y="1177"/>
                  </a:lnTo>
                  <a:lnTo>
                    <a:pt x="1297" y="1276"/>
                  </a:lnTo>
                  <a:lnTo>
                    <a:pt x="1276" y="1378"/>
                  </a:lnTo>
                  <a:lnTo>
                    <a:pt x="1252" y="1513"/>
                  </a:lnTo>
                  <a:lnTo>
                    <a:pt x="1231" y="1648"/>
                  </a:lnTo>
                  <a:lnTo>
                    <a:pt x="1265" y="1568"/>
                  </a:lnTo>
                  <a:lnTo>
                    <a:pt x="1302" y="1491"/>
                  </a:lnTo>
                  <a:lnTo>
                    <a:pt x="1341" y="1420"/>
                  </a:lnTo>
                  <a:lnTo>
                    <a:pt x="1382" y="1354"/>
                  </a:lnTo>
                  <a:lnTo>
                    <a:pt x="1427" y="1293"/>
                  </a:lnTo>
                  <a:lnTo>
                    <a:pt x="1471" y="1236"/>
                  </a:lnTo>
                  <a:lnTo>
                    <a:pt x="1517" y="1184"/>
                  </a:lnTo>
                  <a:lnTo>
                    <a:pt x="1565" y="1137"/>
                  </a:lnTo>
                  <a:lnTo>
                    <a:pt x="1613" y="1093"/>
                  </a:lnTo>
                  <a:lnTo>
                    <a:pt x="1661" y="1053"/>
                  </a:lnTo>
                  <a:lnTo>
                    <a:pt x="1709" y="1017"/>
                  </a:lnTo>
                  <a:lnTo>
                    <a:pt x="1757" y="985"/>
                  </a:lnTo>
                  <a:lnTo>
                    <a:pt x="1803" y="956"/>
                  </a:lnTo>
                  <a:lnTo>
                    <a:pt x="1850" y="930"/>
                  </a:lnTo>
                  <a:lnTo>
                    <a:pt x="1894" y="908"/>
                  </a:lnTo>
                  <a:lnTo>
                    <a:pt x="1936" y="888"/>
                  </a:lnTo>
                  <a:lnTo>
                    <a:pt x="1977" y="871"/>
                  </a:lnTo>
                  <a:lnTo>
                    <a:pt x="2016" y="856"/>
                  </a:lnTo>
                  <a:lnTo>
                    <a:pt x="2051" y="843"/>
                  </a:lnTo>
                  <a:lnTo>
                    <a:pt x="2084" y="833"/>
                  </a:lnTo>
                  <a:lnTo>
                    <a:pt x="2113" y="825"/>
                  </a:lnTo>
                  <a:lnTo>
                    <a:pt x="2140" y="819"/>
                  </a:lnTo>
                  <a:lnTo>
                    <a:pt x="2161" y="813"/>
                  </a:lnTo>
                  <a:lnTo>
                    <a:pt x="2178" y="810"/>
                  </a:lnTo>
                  <a:lnTo>
                    <a:pt x="2192" y="808"/>
                  </a:lnTo>
                  <a:lnTo>
                    <a:pt x="2200" y="807"/>
                  </a:lnTo>
                  <a:lnTo>
                    <a:pt x="2203" y="806"/>
                  </a:lnTo>
                  <a:lnTo>
                    <a:pt x="2200" y="807"/>
                  </a:lnTo>
                  <a:lnTo>
                    <a:pt x="2192" y="809"/>
                  </a:lnTo>
                  <a:lnTo>
                    <a:pt x="2180" y="813"/>
                  </a:lnTo>
                  <a:lnTo>
                    <a:pt x="2163" y="819"/>
                  </a:lnTo>
                  <a:lnTo>
                    <a:pt x="2142" y="828"/>
                  </a:lnTo>
                  <a:lnTo>
                    <a:pt x="2116" y="838"/>
                  </a:lnTo>
                  <a:lnTo>
                    <a:pt x="2088" y="851"/>
                  </a:lnTo>
                  <a:lnTo>
                    <a:pt x="2057" y="867"/>
                  </a:lnTo>
                  <a:lnTo>
                    <a:pt x="2021" y="885"/>
                  </a:lnTo>
                  <a:lnTo>
                    <a:pt x="1985" y="906"/>
                  </a:lnTo>
                  <a:lnTo>
                    <a:pt x="1945" y="931"/>
                  </a:lnTo>
                  <a:lnTo>
                    <a:pt x="1903" y="960"/>
                  </a:lnTo>
                  <a:lnTo>
                    <a:pt x="1860" y="992"/>
                  </a:lnTo>
                  <a:lnTo>
                    <a:pt x="1815" y="1027"/>
                  </a:lnTo>
                  <a:lnTo>
                    <a:pt x="1770" y="1066"/>
                  </a:lnTo>
                  <a:lnTo>
                    <a:pt x="1723" y="1110"/>
                  </a:lnTo>
                  <a:lnTo>
                    <a:pt x="1676" y="1158"/>
                  </a:lnTo>
                  <a:lnTo>
                    <a:pt x="1629" y="1211"/>
                  </a:lnTo>
                  <a:lnTo>
                    <a:pt x="1583" y="1267"/>
                  </a:lnTo>
                  <a:lnTo>
                    <a:pt x="1536" y="1329"/>
                  </a:lnTo>
                  <a:lnTo>
                    <a:pt x="1491" y="1397"/>
                  </a:lnTo>
                  <a:lnTo>
                    <a:pt x="1445" y="1470"/>
                  </a:lnTo>
                  <a:lnTo>
                    <a:pt x="1403" y="1548"/>
                  </a:lnTo>
                  <a:lnTo>
                    <a:pt x="1361" y="1631"/>
                  </a:lnTo>
                  <a:lnTo>
                    <a:pt x="1323" y="1720"/>
                  </a:lnTo>
                  <a:lnTo>
                    <a:pt x="1294" y="1795"/>
                  </a:lnTo>
                  <a:lnTo>
                    <a:pt x="1271" y="1869"/>
                  </a:lnTo>
                  <a:lnTo>
                    <a:pt x="1251" y="1942"/>
                  </a:lnTo>
                  <a:lnTo>
                    <a:pt x="1234" y="2014"/>
                  </a:lnTo>
                  <a:lnTo>
                    <a:pt x="1221" y="2085"/>
                  </a:lnTo>
                  <a:lnTo>
                    <a:pt x="1211" y="2154"/>
                  </a:lnTo>
                  <a:lnTo>
                    <a:pt x="1203" y="2221"/>
                  </a:lnTo>
                  <a:lnTo>
                    <a:pt x="1197" y="2285"/>
                  </a:lnTo>
                  <a:lnTo>
                    <a:pt x="1194" y="2345"/>
                  </a:lnTo>
                  <a:lnTo>
                    <a:pt x="1192" y="2401"/>
                  </a:lnTo>
                  <a:lnTo>
                    <a:pt x="1191" y="2454"/>
                  </a:lnTo>
                  <a:lnTo>
                    <a:pt x="1192" y="2502"/>
                  </a:lnTo>
                  <a:lnTo>
                    <a:pt x="1192" y="2544"/>
                  </a:lnTo>
                  <a:lnTo>
                    <a:pt x="1193" y="2582"/>
                  </a:lnTo>
                  <a:lnTo>
                    <a:pt x="1194" y="2613"/>
                  </a:lnTo>
                  <a:lnTo>
                    <a:pt x="1195" y="2637"/>
                  </a:lnTo>
                  <a:lnTo>
                    <a:pt x="1195" y="2654"/>
                  </a:lnTo>
                  <a:lnTo>
                    <a:pt x="1102" y="2654"/>
                  </a:lnTo>
                  <a:lnTo>
                    <a:pt x="1008" y="2654"/>
                  </a:lnTo>
                  <a:lnTo>
                    <a:pt x="1008" y="2637"/>
                  </a:lnTo>
                  <a:lnTo>
                    <a:pt x="1009" y="2613"/>
                  </a:lnTo>
                  <a:lnTo>
                    <a:pt x="1010" y="2582"/>
                  </a:lnTo>
                  <a:lnTo>
                    <a:pt x="1011" y="2544"/>
                  </a:lnTo>
                  <a:lnTo>
                    <a:pt x="1011" y="2502"/>
                  </a:lnTo>
                  <a:lnTo>
                    <a:pt x="1013" y="2454"/>
                  </a:lnTo>
                  <a:lnTo>
                    <a:pt x="1011" y="2401"/>
                  </a:lnTo>
                  <a:lnTo>
                    <a:pt x="1009" y="2345"/>
                  </a:lnTo>
                  <a:lnTo>
                    <a:pt x="1006" y="2284"/>
                  </a:lnTo>
                  <a:lnTo>
                    <a:pt x="1000" y="2221"/>
                  </a:lnTo>
                  <a:lnTo>
                    <a:pt x="993" y="2154"/>
                  </a:lnTo>
                  <a:lnTo>
                    <a:pt x="983" y="2085"/>
                  </a:lnTo>
                  <a:lnTo>
                    <a:pt x="969" y="2014"/>
                  </a:lnTo>
                  <a:lnTo>
                    <a:pt x="953" y="1942"/>
                  </a:lnTo>
                  <a:lnTo>
                    <a:pt x="933" y="1868"/>
                  </a:lnTo>
                  <a:lnTo>
                    <a:pt x="910" y="1795"/>
                  </a:lnTo>
                  <a:lnTo>
                    <a:pt x="881" y="1720"/>
                  </a:lnTo>
                  <a:lnTo>
                    <a:pt x="842" y="1631"/>
                  </a:lnTo>
                  <a:lnTo>
                    <a:pt x="801" y="1548"/>
                  </a:lnTo>
                  <a:lnTo>
                    <a:pt x="758" y="1469"/>
                  </a:lnTo>
                  <a:lnTo>
                    <a:pt x="714" y="1397"/>
                  </a:lnTo>
                  <a:lnTo>
                    <a:pt x="667" y="1329"/>
                  </a:lnTo>
                  <a:lnTo>
                    <a:pt x="622" y="1267"/>
                  </a:lnTo>
                  <a:lnTo>
                    <a:pt x="574" y="1210"/>
                  </a:lnTo>
                  <a:lnTo>
                    <a:pt x="528" y="1158"/>
                  </a:lnTo>
                  <a:lnTo>
                    <a:pt x="481" y="1110"/>
                  </a:lnTo>
                  <a:lnTo>
                    <a:pt x="435" y="1066"/>
                  </a:lnTo>
                  <a:lnTo>
                    <a:pt x="388" y="1027"/>
                  </a:lnTo>
                  <a:lnTo>
                    <a:pt x="344" y="991"/>
                  </a:lnTo>
                  <a:lnTo>
                    <a:pt x="301" y="960"/>
                  </a:lnTo>
                  <a:lnTo>
                    <a:pt x="258" y="931"/>
                  </a:lnTo>
                  <a:lnTo>
                    <a:pt x="220" y="906"/>
                  </a:lnTo>
                  <a:lnTo>
                    <a:pt x="182" y="884"/>
                  </a:lnTo>
                  <a:lnTo>
                    <a:pt x="148" y="867"/>
                  </a:lnTo>
                  <a:lnTo>
                    <a:pt x="116" y="851"/>
                  </a:lnTo>
                  <a:lnTo>
                    <a:pt x="87" y="838"/>
                  </a:lnTo>
                  <a:lnTo>
                    <a:pt x="62" y="828"/>
                  </a:lnTo>
                  <a:lnTo>
                    <a:pt x="40" y="819"/>
                  </a:lnTo>
                  <a:lnTo>
                    <a:pt x="24" y="813"/>
                  </a:lnTo>
                  <a:lnTo>
                    <a:pt x="12" y="809"/>
                  </a:lnTo>
                  <a:lnTo>
                    <a:pt x="4" y="807"/>
                  </a:lnTo>
                  <a:lnTo>
                    <a:pt x="0" y="806"/>
                  </a:lnTo>
                  <a:lnTo>
                    <a:pt x="4" y="807"/>
                  </a:lnTo>
                  <a:lnTo>
                    <a:pt x="12" y="808"/>
                  </a:lnTo>
                  <a:lnTo>
                    <a:pt x="25" y="810"/>
                  </a:lnTo>
                  <a:lnTo>
                    <a:pt x="43" y="813"/>
                  </a:lnTo>
                  <a:lnTo>
                    <a:pt x="64" y="819"/>
                  </a:lnTo>
                  <a:lnTo>
                    <a:pt x="90" y="825"/>
                  </a:lnTo>
                  <a:lnTo>
                    <a:pt x="119" y="833"/>
                  </a:lnTo>
                  <a:lnTo>
                    <a:pt x="152" y="843"/>
                  </a:lnTo>
                  <a:lnTo>
                    <a:pt x="188" y="856"/>
                  </a:lnTo>
                  <a:lnTo>
                    <a:pt x="226" y="870"/>
                  </a:lnTo>
                  <a:lnTo>
                    <a:pt x="267" y="888"/>
                  </a:lnTo>
                  <a:lnTo>
                    <a:pt x="309" y="908"/>
                  </a:lnTo>
                  <a:lnTo>
                    <a:pt x="354" y="930"/>
                  </a:lnTo>
                  <a:lnTo>
                    <a:pt x="400" y="956"/>
                  </a:lnTo>
                  <a:lnTo>
                    <a:pt x="447" y="985"/>
                  </a:lnTo>
                  <a:lnTo>
                    <a:pt x="494" y="1017"/>
                  </a:lnTo>
                  <a:lnTo>
                    <a:pt x="543" y="1053"/>
                  </a:lnTo>
                  <a:lnTo>
                    <a:pt x="591" y="1093"/>
                  </a:lnTo>
                  <a:lnTo>
                    <a:pt x="638" y="1137"/>
                  </a:lnTo>
                  <a:lnTo>
                    <a:pt x="686" y="1184"/>
                  </a:lnTo>
                  <a:lnTo>
                    <a:pt x="732" y="1236"/>
                  </a:lnTo>
                  <a:lnTo>
                    <a:pt x="777" y="1293"/>
                  </a:lnTo>
                  <a:lnTo>
                    <a:pt x="821" y="1354"/>
                  </a:lnTo>
                  <a:lnTo>
                    <a:pt x="862" y="1420"/>
                  </a:lnTo>
                  <a:lnTo>
                    <a:pt x="902" y="1491"/>
                  </a:lnTo>
                  <a:lnTo>
                    <a:pt x="938" y="1568"/>
                  </a:lnTo>
                  <a:lnTo>
                    <a:pt x="973" y="1648"/>
                  </a:lnTo>
                  <a:lnTo>
                    <a:pt x="952" y="1513"/>
                  </a:lnTo>
                  <a:lnTo>
                    <a:pt x="927" y="1377"/>
                  </a:lnTo>
                  <a:lnTo>
                    <a:pt x="906" y="1276"/>
                  </a:lnTo>
                  <a:lnTo>
                    <a:pt x="883" y="1177"/>
                  </a:lnTo>
                  <a:lnTo>
                    <a:pt x="858" y="1078"/>
                  </a:lnTo>
                  <a:lnTo>
                    <a:pt x="830" y="983"/>
                  </a:lnTo>
                  <a:lnTo>
                    <a:pt x="799" y="890"/>
                  </a:lnTo>
                  <a:lnTo>
                    <a:pt x="786" y="853"/>
                  </a:lnTo>
                  <a:lnTo>
                    <a:pt x="770" y="819"/>
                  </a:lnTo>
                  <a:lnTo>
                    <a:pt x="756" y="784"/>
                  </a:lnTo>
                  <a:lnTo>
                    <a:pt x="751" y="792"/>
                  </a:lnTo>
                  <a:lnTo>
                    <a:pt x="747" y="801"/>
                  </a:lnTo>
                  <a:lnTo>
                    <a:pt x="735" y="816"/>
                  </a:lnTo>
                  <a:lnTo>
                    <a:pt x="720" y="829"/>
                  </a:lnTo>
                  <a:lnTo>
                    <a:pt x="704" y="840"/>
                  </a:lnTo>
                  <a:lnTo>
                    <a:pt x="690" y="848"/>
                  </a:lnTo>
                  <a:lnTo>
                    <a:pt x="676" y="853"/>
                  </a:lnTo>
                  <a:lnTo>
                    <a:pt x="660" y="857"/>
                  </a:lnTo>
                  <a:lnTo>
                    <a:pt x="646" y="859"/>
                  </a:lnTo>
                  <a:lnTo>
                    <a:pt x="629" y="859"/>
                  </a:lnTo>
                  <a:lnTo>
                    <a:pt x="615" y="858"/>
                  </a:lnTo>
                  <a:lnTo>
                    <a:pt x="600" y="854"/>
                  </a:lnTo>
                  <a:lnTo>
                    <a:pt x="586" y="850"/>
                  </a:lnTo>
                  <a:lnTo>
                    <a:pt x="574" y="843"/>
                  </a:lnTo>
                  <a:lnTo>
                    <a:pt x="563" y="837"/>
                  </a:lnTo>
                  <a:lnTo>
                    <a:pt x="557" y="832"/>
                  </a:lnTo>
                  <a:lnTo>
                    <a:pt x="552" y="827"/>
                  </a:lnTo>
                  <a:lnTo>
                    <a:pt x="547" y="821"/>
                  </a:lnTo>
                  <a:lnTo>
                    <a:pt x="544" y="817"/>
                  </a:lnTo>
                  <a:lnTo>
                    <a:pt x="542" y="813"/>
                  </a:lnTo>
                  <a:lnTo>
                    <a:pt x="540" y="810"/>
                  </a:lnTo>
                  <a:lnTo>
                    <a:pt x="539" y="808"/>
                  </a:lnTo>
                  <a:lnTo>
                    <a:pt x="538" y="806"/>
                  </a:lnTo>
                  <a:lnTo>
                    <a:pt x="538" y="806"/>
                  </a:lnTo>
                  <a:lnTo>
                    <a:pt x="538" y="805"/>
                  </a:lnTo>
                  <a:lnTo>
                    <a:pt x="539" y="804"/>
                  </a:lnTo>
                  <a:lnTo>
                    <a:pt x="541" y="801"/>
                  </a:lnTo>
                  <a:lnTo>
                    <a:pt x="543" y="798"/>
                  </a:lnTo>
                  <a:lnTo>
                    <a:pt x="546" y="795"/>
                  </a:lnTo>
                  <a:lnTo>
                    <a:pt x="550" y="790"/>
                  </a:lnTo>
                  <a:lnTo>
                    <a:pt x="553" y="786"/>
                  </a:lnTo>
                  <a:lnTo>
                    <a:pt x="556" y="781"/>
                  </a:lnTo>
                  <a:lnTo>
                    <a:pt x="561" y="776"/>
                  </a:lnTo>
                  <a:lnTo>
                    <a:pt x="564" y="771"/>
                  </a:lnTo>
                  <a:lnTo>
                    <a:pt x="569" y="766"/>
                  </a:lnTo>
                  <a:lnTo>
                    <a:pt x="572" y="759"/>
                  </a:lnTo>
                  <a:lnTo>
                    <a:pt x="577" y="751"/>
                  </a:lnTo>
                  <a:lnTo>
                    <a:pt x="583" y="744"/>
                  </a:lnTo>
                  <a:lnTo>
                    <a:pt x="590" y="735"/>
                  </a:lnTo>
                  <a:lnTo>
                    <a:pt x="595" y="728"/>
                  </a:lnTo>
                  <a:lnTo>
                    <a:pt x="600" y="723"/>
                  </a:lnTo>
                  <a:lnTo>
                    <a:pt x="604" y="718"/>
                  </a:lnTo>
                  <a:lnTo>
                    <a:pt x="609" y="715"/>
                  </a:lnTo>
                  <a:lnTo>
                    <a:pt x="614" y="711"/>
                  </a:lnTo>
                  <a:lnTo>
                    <a:pt x="619" y="707"/>
                  </a:lnTo>
                  <a:lnTo>
                    <a:pt x="625" y="704"/>
                  </a:lnTo>
                  <a:lnTo>
                    <a:pt x="644" y="695"/>
                  </a:lnTo>
                  <a:lnTo>
                    <a:pt x="665" y="689"/>
                  </a:lnTo>
                  <a:lnTo>
                    <a:pt x="687" y="685"/>
                  </a:lnTo>
                  <a:lnTo>
                    <a:pt x="710" y="684"/>
                  </a:lnTo>
                  <a:lnTo>
                    <a:pt x="715" y="684"/>
                  </a:lnTo>
                  <a:lnTo>
                    <a:pt x="714" y="681"/>
                  </a:lnTo>
                  <a:lnTo>
                    <a:pt x="711" y="677"/>
                  </a:lnTo>
                  <a:lnTo>
                    <a:pt x="678" y="615"/>
                  </a:lnTo>
                  <a:lnTo>
                    <a:pt x="644" y="557"/>
                  </a:lnTo>
                  <a:lnTo>
                    <a:pt x="608" y="501"/>
                  </a:lnTo>
                  <a:lnTo>
                    <a:pt x="571" y="453"/>
                  </a:lnTo>
                  <a:lnTo>
                    <a:pt x="533" y="408"/>
                  </a:lnTo>
                  <a:lnTo>
                    <a:pt x="497" y="369"/>
                  </a:lnTo>
                  <a:lnTo>
                    <a:pt x="459" y="336"/>
                  </a:lnTo>
                  <a:lnTo>
                    <a:pt x="423" y="309"/>
                  </a:lnTo>
                  <a:lnTo>
                    <a:pt x="390" y="286"/>
                  </a:lnTo>
                  <a:lnTo>
                    <a:pt x="368" y="271"/>
                  </a:lnTo>
                  <a:lnTo>
                    <a:pt x="347" y="260"/>
                  </a:lnTo>
                  <a:lnTo>
                    <a:pt x="328" y="250"/>
                  </a:lnTo>
                  <a:lnTo>
                    <a:pt x="314" y="242"/>
                  </a:lnTo>
                  <a:lnTo>
                    <a:pt x="302" y="235"/>
                  </a:lnTo>
                  <a:lnTo>
                    <a:pt x="293" y="231"/>
                  </a:lnTo>
                  <a:lnTo>
                    <a:pt x="287" y="229"/>
                  </a:lnTo>
                  <a:lnTo>
                    <a:pt x="285" y="228"/>
                  </a:lnTo>
                  <a:lnTo>
                    <a:pt x="288" y="229"/>
                  </a:lnTo>
                  <a:lnTo>
                    <a:pt x="299" y="231"/>
                  </a:lnTo>
                  <a:lnTo>
                    <a:pt x="316" y="235"/>
                  </a:lnTo>
                  <a:lnTo>
                    <a:pt x="333" y="240"/>
                  </a:lnTo>
                  <a:lnTo>
                    <a:pt x="353" y="245"/>
                  </a:lnTo>
                  <a:lnTo>
                    <a:pt x="377" y="253"/>
                  </a:lnTo>
                  <a:lnTo>
                    <a:pt x="401" y="264"/>
                  </a:lnTo>
                  <a:lnTo>
                    <a:pt x="430" y="276"/>
                  </a:lnTo>
                  <a:lnTo>
                    <a:pt x="460" y="292"/>
                  </a:lnTo>
                  <a:lnTo>
                    <a:pt x="492" y="311"/>
                  </a:lnTo>
                  <a:lnTo>
                    <a:pt x="526" y="333"/>
                  </a:lnTo>
                  <a:lnTo>
                    <a:pt x="572" y="367"/>
                  </a:lnTo>
                  <a:lnTo>
                    <a:pt x="618" y="408"/>
                  </a:lnTo>
                  <a:lnTo>
                    <a:pt x="665" y="456"/>
                  </a:lnTo>
                  <a:lnTo>
                    <a:pt x="710" y="509"/>
                  </a:lnTo>
                  <a:lnTo>
                    <a:pt x="753" y="569"/>
                  </a:lnTo>
                  <a:lnTo>
                    <a:pt x="794" y="633"/>
                  </a:lnTo>
                  <a:lnTo>
                    <a:pt x="833" y="702"/>
                  </a:lnTo>
                  <a:lnTo>
                    <a:pt x="871" y="775"/>
                  </a:lnTo>
                  <a:lnTo>
                    <a:pt x="904" y="850"/>
                  </a:lnTo>
                  <a:lnTo>
                    <a:pt x="935" y="930"/>
                  </a:lnTo>
                  <a:lnTo>
                    <a:pt x="964" y="1012"/>
                  </a:lnTo>
                  <a:lnTo>
                    <a:pt x="989" y="1096"/>
                  </a:lnTo>
                  <a:lnTo>
                    <a:pt x="1008" y="1167"/>
                  </a:lnTo>
                  <a:lnTo>
                    <a:pt x="1025" y="1239"/>
                  </a:lnTo>
                  <a:lnTo>
                    <a:pt x="1041" y="1312"/>
                  </a:lnTo>
                  <a:lnTo>
                    <a:pt x="1041" y="1300"/>
                  </a:lnTo>
                  <a:lnTo>
                    <a:pt x="1041" y="1281"/>
                  </a:lnTo>
                  <a:lnTo>
                    <a:pt x="1041" y="1254"/>
                  </a:lnTo>
                  <a:lnTo>
                    <a:pt x="1042" y="1221"/>
                  </a:lnTo>
                  <a:lnTo>
                    <a:pt x="1042" y="1181"/>
                  </a:lnTo>
                  <a:lnTo>
                    <a:pt x="1044" y="1136"/>
                  </a:lnTo>
                  <a:lnTo>
                    <a:pt x="1044" y="1086"/>
                  </a:lnTo>
                  <a:lnTo>
                    <a:pt x="1045" y="1032"/>
                  </a:lnTo>
                  <a:lnTo>
                    <a:pt x="1046" y="974"/>
                  </a:lnTo>
                  <a:lnTo>
                    <a:pt x="1047" y="913"/>
                  </a:lnTo>
                  <a:lnTo>
                    <a:pt x="1048" y="850"/>
                  </a:lnTo>
                  <a:lnTo>
                    <a:pt x="1049" y="785"/>
                  </a:lnTo>
                  <a:lnTo>
                    <a:pt x="1050" y="718"/>
                  </a:lnTo>
                  <a:lnTo>
                    <a:pt x="1052" y="652"/>
                  </a:lnTo>
                  <a:lnTo>
                    <a:pt x="1053" y="585"/>
                  </a:lnTo>
                  <a:lnTo>
                    <a:pt x="1055" y="519"/>
                  </a:lnTo>
                  <a:lnTo>
                    <a:pt x="1057" y="454"/>
                  </a:lnTo>
                  <a:lnTo>
                    <a:pt x="1058" y="391"/>
                  </a:lnTo>
                  <a:lnTo>
                    <a:pt x="1060" y="331"/>
                  </a:lnTo>
                  <a:lnTo>
                    <a:pt x="1062" y="273"/>
                  </a:lnTo>
                  <a:lnTo>
                    <a:pt x="1063" y="219"/>
                  </a:lnTo>
                  <a:lnTo>
                    <a:pt x="1066" y="170"/>
                  </a:lnTo>
                  <a:lnTo>
                    <a:pt x="1068" y="126"/>
                  </a:lnTo>
                  <a:lnTo>
                    <a:pt x="1070" y="87"/>
                  </a:lnTo>
                  <a:lnTo>
                    <a:pt x="1073" y="34"/>
                  </a:lnTo>
                  <a:lnTo>
                    <a:pt x="1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" name="Freeform 328"/>
            <p:cNvSpPr>
              <a:spLocks/>
            </p:cNvSpPr>
            <p:nvPr/>
          </p:nvSpPr>
          <p:spPr bwMode="auto">
            <a:xfrm>
              <a:off x="9510713" y="3514725"/>
              <a:ext cx="149225" cy="117475"/>
            </a:xfrm>
            <a:custGeom>
              <a:avLst/>
              <a:gdLst>
                <a:gd name="T0" fmla="*/ 790 w 843"/>
                <a:gd name="T1" fmla="*/ 1 h 663"/>
                <a:gd name="T2" fmla="*/ 792 w 843"/>
                <a:gd name="T3" fmla="*/ 5 h 663"/>
                <a:gd name="T4" fmla="*/ 798 w 843"/>
                <a:gd name="T5" fmla="*/ 12 h 663"/>
                <a:gd name="T6" fmla="*/ 806 w 843"/>
                <a:gd name="T7" fmla="*/ 29 h 663"/>
                <a:gd name="T8" fmla="*/ 822 w 843"/>
                <a:gd name="T9" fmla="*/ 66 h 663"/>
                <a:gd name="T10" fmla="*/ 837 w 843"/>
                <a:gd name="T11" fmla="*/ 114 h 663"/>
                <a:gd name="T12" fmla="*/ 843 w 843"/>
                <a:gd name="T13" fmla="*/ 172 h 663"/>
                <a:gd name="T14" fmla="*/ 841 w 843"/>
                <a:gd name="T15" fmla="*/ 238 h 663"/>
                <a:gd name="T16" fmla="*/ 812 w 843"/>
                <a:gd name="T17" fmla="*/ 343 h 663"/>
                <a:gd name="T18" fmla="*/ 779 w 843"/>
                <a:gd name="T19" fmla="*/ 411 h 663"/>
                <a:gd name="T20" fmla="*/ 734 w 843"/>
                <a:gd name="T21" fmla="*/ 474 h 663"/>
                <a:gd name="T22" fmla="*/ 681 w 843"/>
                <a:gd name="T23" fmla="*/ 531 h 663"/>
                <a:gd name="T24" fmla="*/ 621 w 843"/>
                <a:gd name="T25" fmla="*/ 577 h 663"/>
                <a:gd name="T26" fmla="*/ 541 w 843"/>
                <a:gd name="T27" fmla="*/ 621 h 663"/>
                <a:gd name="T28" fmla="*/ 438 w 843"/>
                <a:gd name="T29" fmla="*/ 653 h 663"/>
                <a:gd name="T30" fmla="*/ 335 w 843"/>
                <a:gd name="T31" fmla="*/ 663 h 663"/>
                <a:gd name="T32" fmla="*/ 236 w 843"/>
                <a:gd name="T33" fmla="*/ 652 h 663"/>
                <a:gd name="T34" fmla="*/ 148 w 843"/>
                <a:gd name="T35" fmla="*/ 626 h 663"/>
                <a:gd name="T36" fmla="*/ 84 w 843"/>
                <a:gd name="T37" fmla="*/ 597 h 663"/>
                <a:gd name="T38" fmla="*/ 43 w 843"/>
                <a:gd name="T39" fmla="*/ 572 h 663"/>
                <a:gd name="T40" fmla="*/ 17 w 843"/>
                <a:gd name="T41" fmla="*/ 552 h 663"/>
                <a:gd name="T42" fmla="*/ 156 w 843"/>
                <a:gd name="T43" fmla="*/ 514 h 663"/>
                <a:gd name="T44" fmla="*/ 273 w 843"/>
                <a:gd name="T45" fmla="*/ 472 h 663"/>
                <a:gd name="T46" fmla="*/ 366 w 843"/>
                <a:gd name="T47" fmla="*/ 428 h 663"/>
                <a:gd name="T48" fmla="*/ 440 w 843"/>
                <a:gd name="T49" fmla="*/ 384 h 663"/>
                <a:gd name="T50" fmla="*/ 494 w 843"/>
                <a:gd name="T51" fmla="*/ 345 h 663"/>
                <a:gd name="T52" fmla="*/ 533 w 843"/>
                <a:gd name="T53" fmla="*/ 311 h 663"/>
                <a:gd name="T54" fmla="*/ 556 w 843"/>
                <a:gd name="T55" fmla="*/ 286 h 663"/>
                <a:gd name="T56" fmla="*/ 567 w 843"/>
                <a:gd name="T57" fmla="*/ 273 h 663"/>
                <a:gd name="T58" fmla="*/ 548 w 843"/>
                <a:gd name="T59" fmla="*/ 290 h 663"/>
                <a:gd name="T60" fmla="*/ 487 w 843"/>
                <a:gd name="T61" fmla="*/ 329 h 663"/>
                <a:gd name="T62" fmla="*/ 403 w 843"/>
                <a:gd name="T63" fmla="*/ 368 h 663"/>
                <a:gd name="T64" fmla="*/ 306 w 843"/>
                <a:gd name="T65" fmla="*/ 404 h 663"/>
                <a:gd name="T66" fmla="*/ 200 w 843"/>
                <a:gd name="T67" fmla="*/ 438 h 663"/>
                <a:gd name="T68" fmla="*/ 95 w 843"/>
                <a:gd name="T69" fmla="*/ 467 h 663"/>
                <a:gd name="T70" fmla="*/ 0 w 843"/>
                <a:gd name="T71" fmla="*/ 492 h 663"/>
                <a:gd name="T72" fmla="*/ 12 w 843"/>
                <a:gd name="T73" fmla="*/ 461 h 663"/>
                <a:gd name="T74" fmla="*/ 31 w 843"/>
                <a:gd name="T75" fmla="*/ 418 h 663"/>
                <a:gd name="T76" fmla="*/ 60 w 843"/>
                <a:gd name="T77" fmla="*/ 360 h 663"/>
                <a:gd name="T78" fmla="*/ 111 w 843"/>
                <a:gd name="T79" fmla="*/ 276 h 663"/>
                <a:gd name="T80" fmla="*/ 181 w 843"/>
                <a:gd name="T81" fmla="*/ 188 h 663"/>
                <a:gd name="T82" fmla="*/ 239 w 843"/>
                <a:gd name="T83" fmla="*/ 134 h 663"/>
                <a:gd name="T84" fmla="*/ 301 w 843"/>
                <a:gd name="T85" fmla="*/ 92 h 663"/>
                <a:gd name="T86" fmla="*/ 345 w 843"/>
                <a:gd name="T87" fmla="*/ 70 h 663"/>
                <a:gd name="T88" fmla="*/ 389 w 843"/>
                <a:gd name="T89" fmla="*/ 53 h 663"/>
                <a:gd name="T90" fmla="*/ 434 w 843"/>
                <a:gd name="T91" fmla="*/ 41 h 663"/>
                <a:gd name="T92" fmla="*/ 506 w 843"/>
                <a:gd name="T93" fmla="*/ 31 h 663"/>
                <a:gd name="T94" fmla="*/ 579 w 843"/>
                <a:gd name="T95" fmla="*/ 26 h 663"/>
                <a:gd name="T96" fmla="*/ 652 w 843"/>
                <a:gd name="T97" fmla="*/ 20 h 663"/>
                <a:gd name="T98" fmla="*/ 719 w 843"/>
                <a:gd name="T99" fmla="*/ 12 h 663"/>
                <a:gd name="T100" fmla="*/ 755 w 843"/>
                <a:gd name="T101" fmla="*/ 6 h 663"/>
                <a:gd name="T102" fmla="*/ 781 w 843"/>
                <a:gd name="T103" fmla="*/ 2 h 663"/>
                <a:gd name="T104" fmla="*/ 790 w 843"/>
                <a:gd name="T105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3" h="663">
                  <a:moveTo>
                    <a:pt x="790" y="0"/>
                  </a:moveTo>
                  <a:lnTo>
                    <a:pt x="790" y="1"/>
                  </a:lnTo>
                  <a:lnTo>
                    <a:pt x="791" y="2"/>
                  </a:lnTo>
                  <a:lnTo>
                    <a:pt x="792" y="5"/>
                  </a:lnTo>
                  <a:lnTo>
                    <a:pt x="794" y="8"/>
                  </a:lnTo>
                  <a:lnTo>
                    <a:pt x="798" y="12"/>
                  </a:lnTo>
                  <a:lnTo>
                    <a:pt x="800" y="17"/>
                  </a:lnTo>
                  <a:lnTo>
                    <a:pt x="806" y="29"/>
                  </a:lnTo>
                  <a:lnTo>
                    <a:pt x="814" y="46"/>
                  </a:lnTo>
                  <a:lnTo>
                    <a:pt x="822" y="66"/>
                  </a:lnTo>
                  <a:lnTo>
                    <a:pt x="830" y="88"/>
                  </a:lnTo>
                  <a:lnTo>
                    <a:pt x="837" y="114"/>
                  </a:lnTo>
                  <a:lnTo>
                    <a:pt x="841" y="141"/>
                  </a:lnTo>
                  <a:lnTo>
                    <a:pt x="843" y="172"/>
                  </a:lnTo>
                  <a:lnTo>
                    <a:pt x="843" y="204"/>
                  </a:lnTo>
                  <a:lnTo>
                    <a:pt x="841" y="238"/>
                  </a:lnTo>
                  <a:lnTo>
                    <a:pt x="829" y="290"/>
                  </a:lnTo>
                  <a:lnTo>
                    <a:pt x="812" y="343"/>
                  </a:lnTo>
                  <a:lnTo>
                    <a:pt x="796" y="378"/>
                  </a:lnTo>
                  <a:lnTo>
                    <a:pt x="779" y="411"/>
                  </a:lnTo>
                  <a:lnTo>
                    <a:pt x="758" y="444"/>
                  </a:lnTo>
                  <a:lnTo>
                    <a:pt x="734" y="474"/>
                  </a:lnTo>
                  <a:lnTo>
                    <a:pt x="709" y="504"/>
                  </a:lnTo>
                  <a:lnTo>
                    <a:pt x="681" y="531"/>
                  </a:lnTo>
                  <a:lnTo>
                    <a:pt x="652" y="554"/>
                  </a:lnTo>
                  <a:lnTo>
                    <a:pt x="621" y="577"/>
                  </a:lnTo>
                  <a:lnTo>
                    <a:pt x="589" y="596"/>
                  </a:lnTo>
                  <a:lnTo>
                    <a:pt x="541" y="621"/>
                  </a:lnTo>
                  <a:lnTo>
                    <a:pt x="490" y="640"/>
                  </a:lnTo>
                  <a:lnTo>
                    <a:pt x="438" y="653"/>
                  </a:lnTo>
                  <a:lnTo>
                    <a:pt x="386" y="661"/>
                  </a:lnTo>
                  <a:lnTo>
                    <a:pt x="335" y="663"/>
                  </a:lnTo>
                  <a:lnTo>
                    <a:pt x="284" y="660"/>
                  </a:lnTo>
                  <a:lnTo>
                    <a:pt x="236" y="652"/>
                  </a:lnTo>
                  <a:lnTo>
                    <a:pt x="190" y="641"/>
                  </a:lnTo>
                  <a:lnTo>
                    <a:pt x="148" y="626"/>
                  </a:lnTo>
                  <a:lnTo>
                    <a:pt x="109" y="609"/>
                  </a:lnTo>
                  <a:lnTo>
                    <a:pt x="84" y="597"/>
                  </a:lnTo>
                  <a:lnTo>
                    <a:pt x="63" y="584"/>
                  </a:lnTo>
                  <a:lnTo>
                    <a:pt x="43" y="572"/>
                  </a:lnTo>
                  <a:lnTo>
                    <a:pt x="29" y="562"/>
                  </a:lnTo>
                  <a:lnTo>
                    <a:pt x="17" y="552"/>
                  </a:lnTo>
                  <a:lnTo>
                    <a:pt x="90" y="534"/>
                  </a:lnTo>
                  <a:lnTo>
                    <a:pt x="156" y="514"/>
                  </a:lnTo>
                  <a:lnTo>
                    <a:pt x="217" y="493"/>
                  </a:lnTo>
                  <a:lnTo>
                    <a:pt x="273" y="472"/>
                  </a:lnTo>
                  <a:lnTo>
                    <a:pt x="322" y="450"/>
                  </a:lnTo>
                  <a:lnTo>
                    <a:pt x="366" y="428"/>
                  </a:lnTo>
                  <a:lnTo>
                    <a:pt x="406" y="405"/>
                  </a:lnTo>
                  <a:lnTo>
                    <a:pt x="440" y="384"/>
                  </a:lnTo>
                  <a:lnTo>
                    <a:pt x="469" y="364"/>
                  </a:lnTo>
                  <a:lnTo>
                    <a:pt x="494" y="345"/>
                  </a:lnTo>
                  <a:lnTo>
                    <a:pt x="515" y="327"/>
                  </a:lnTo>
                  <a:lnTo>
                    <a:pt x="533" y="311"/>
                  </a:lnTo>
                  <a:lnTo>
                    <a:pt x="546" y="297"/>
                  </a:lnTo>
                  <a:lnTo>
                    <a:pt x="556" y="286"/>
                  </a:lnTo>
                  <a:lnTo>
                    <a:pt x="563" y="277"/>
                  </a:lnTo>
                  <a:lnTo>
                    <a:pt x="567" y="273"/>
                  </a:lnTo>
                  <a:lnTo>
                    <a:pt x="568" y="270"/>
                  </a:lnTo>
                  <a:lnTo>
                    <a:pt x="548" y="290"/>
                  </a:lnTo>
                  <a:lnTo>
                    <a:pt x="522" y="310"/>
                  </a:lnTo>
                  <a:lnTo>
                    <a:pt x="487" y="329"/>
                  </a:lnTo>
                  <a:lnTo>
                    <a:pt x="448" y="349"/>
                  </a:lnTo>
                  <a:lnTo>
                    <a:pt x="403" y="368"/>
                  </a:lnTo>
                  <a:lnTo>
                    <a:pt x="356" y="387"/>
                  </a:lnTo>
                  <a:lnTo>
                    <a:pt x="306" y="404"/>
                  </a:lnTo>
                  <a:lnTo>
                    <a:pt x="253" y="421"/>
                  </a:lnTo>
                  <a:lnTo>
                    <a:pt x="200" y="438"/>
                  </a:lnTo>
                  <a:lnTo>
                    <a:pt x="148" y="453"/>
                  </a:lnTo>
                  <a:lnTo>
                    <a:pt x="95" y="467"/>
                  </a:lnTo>
                  <a:lnTo>
                    <a:pt x="47" y="481"/>
                  </a:lnTo>
                  <a:lnTo>
                    <a:pt x="0" y="492"/>
                  </a:lnTo>
                  <a:lnTo>
                    <a:pt x="6" y="476"/>
                  </a:lnTo>
                  <a:lnTo>
                    <a:pt x="12" y="461"/>
                  </a:lnTo>
                  <a:lnTo>
                    <a:pt x="21" y="441"/>
                  </a:lnTo>
                  <a:lnTo>
                    <a:pt x="31" y="418"/>
                  </a:lnTo>
                  <a:lnTo>
                    <a:pt x="42" y="395"/>
                  </a:lnTo>
                  <a:lnTo>
                    <a:pt x="60" y="360"/>
                  </a:lnTo>
                  <a:lnTo>
                    <a:pt x="81" y="323"/>
                  </a:lnTo>
                  <a:lnTo>
                    <a:pt x="111" y="276"/>
                  </a:lnTo>
                  <a:lnTo>
                    <a:pt x="144" y="230"/>
                  </a:lnTo>
                  <a:lnTo>
                    <a:pt x="181" y="188"/>
                  </a:lnTo>
                  <a:lnTo>
                    <a:pt x="210" y="160"/>
                  </a:lnTo>
                  <a:lnTo>
                    <a:pt x="239" y="134"/>
                  </a:lnTo>
                  <a:lnTo>
                    <a:pt x="270" y="112"/>
                  </a:lnTo>
                  <a:lnTo>
                    <a:pt x="301" y="92"/>
                  </a:lnTo>
                  <a:lnTo>
                    <a:pt x="324" y="80"/>
                  </a:lnTo>
                  <a:lnTo>
                    <a:pt x="345" y="70"/>
                  </a:lnTo>
                  <a:lnTo>
                    <a:pt x="367" y="61"/>
                  </a:lnTo>
                  <a:lnTo>
                    <a:pt x="389" y="53"/>
                  </a:lnTo>
                  <a:lnTo>
                    <a:pt x="411" y="47"/>
                  </a:lnTo>
                  <a:lnTo>
                    <a:pt x="434" y="41"/>
                  </a:lnTo>
                  <a:lnTo>
                    <a:pt x="469" y="36"/>
                  </a:lnTo>
                  <a:lnTo>
                    <a:pt x="506" y="31"/>
                  </a:lnTo>
                  <a:lnTo>
                    <a:pt x="542" y="28"/>
                  </a:lnTo>
                  <a:lnTo>
                    <a:pt x="579" y="26"/>
                  </a:lnTo>
                  <a:lnTo>
                    <a:pt x="617" y="22"/>
                  </a:lnTo>
                  <a:lnTo>
                    <a:pt x="652" y="20"/>
                  </a:lnTo>
                  <a:lnTo>
                    <a:pt x="688" y="17"/>
                  </a:lnTo>
                  <a:lnTo>
                    <a:pt x="719" y="12"/>
                  </a:lnTo>
                  <a:lnTo>
                    <a:pt x="738" y="9"/>
                  </a:lnTo>
                  <a:lnTo>
                    <a:pt x="755" y="6"/>
                  </a:lnTo>
                  <a:lnTo>
                    <a:pt x="770" y="3"/>
                  </a:lnTo>
                  <a:lnTo>
                    <a:pt x="781" y="2"/>
                  </a:lnTo>
                  <a:lnTo>
                    <a:pt x="788" y="1"/>
                  </a:lnTo>
                  <a:lnTo>
                    <a:pt x="7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3" name="Freeform 329"/>
            <p:cNvSpPr>
              <a:spLocks/>
            </p:cNvSpPr>
            <p:nvPr/>
          </p:nvSpPr>
          <p:spPr bwMode="auto">
            <a:xfrm>
              <a:off x="9571038" y="3644900"/>
              <a:ext cx="112713" cy="77788"/>
            </a:xfrm>
            <a:custGeom>
              <a:avLst/>
              <a:gdLst>
                <a:gd name="T0" fmla="*/ 413 w 640"/>
                <a:gd name="T1" fmla="*/ 1 h 437"/>
                <a:gd name="T2" fmla="*/ 466 w 640"/>
                <a:gd name="T3" fmla="*/ 5 h 437"/>
                <a:gd name="T4" fmla="*/ 519 w 640"/>
                <a:gd name="T5" fmla="*/ 10 h 437"/>
                <a:gd name="T6" fmla="*/ 568 w 640"/>
                <a:gd name="T7" fmla="*/ 11 h 437"/>
                <a:gd name="T8" fmla="*/ 594 w 640"/>
                <a:gd name="T9" fmla="*/ 11 h 437"/>
                <a:gd name="T10" fmla="*/ 619 w 640"/>
                <a:gd name="T11" fmla="*/ 11 h 437"/>
                <a:gd name="T12" fmla="*/ 620 w 640"/>
                <a:gd name="T13" fmla="*/ 13 h 437"/>
                <a:gd name="T14" fmla="*/ 624 w 640"/>
                <a:gd name="T15" fmla="*/ 20 h 437"/>
                <a:gd name="T16" fmla="*/ 628 w 640"/>
                <a:gd name="T17" fmla="*/ 34 h 437"/>
                <a:gd name="T18" fmla="*/ 636 w 640"/>
                <a:gd name="T19" fmla="*/ 61 h 437"/>
                <a:gd name="T20" fmla="*/ 640 w 640"/>
                <a:gd name="T21" fmla="*/ 97 h 437"/>
                <a:gd name="T22" fmla="*/ 638 w 640"/>
                <a:gd name="T23" fmla="*/ 139 h 437"/>
                <a:gd name="T24" fmla="*/ 628 w 640"/>
                <a:gd name="T25" fmla="*/ 187 h 437"/>
                <a:gd name="T26" fmla="*/ 597 w 640"/>
                <a:gd name="T27" fmla="*/ 259 h 437"/>
                <a:gd name="T28" fmla="*/ 547 w 640"/>
                <a:gd name="T29" fmla="*/ 324 h 437"/>
                <a:gd name="T30" fmla="*/ 505 w 640"/>
                <a:gd name="T31" fmla="*/ 361 h 437"/>
                <a:gd name="T32" fmla="*/ 459 w 640"/>
                <a:gd name="T33" fmla="*/ 391 h 437"/>
                <a:gd name="T34" fmla="*/ 410 w 640"/>
                <a:gd name="T35" fmla="*/ 414 h 437"/>
                <a:gd name="T36" fmla="*/ 332 w 640"/>
                <a:gd name="T37" fmla="*/ 434 h 437"/>
                <a:gd name="T38" fmla="*/ 256 w 640"/>
                <a:gd name="T39" fmla="*/ 437 h 437"/>
                <a:gd name="T40" fmla="*/ 184 w 640"/>
                <a:gd name="T41" fmla="*/ 425 h 437"/>
                <a:gd name="T42" fmla="*/ 119 w 640"/>
                <a:gd name="T43" fmla="*/ 401 h 437"/>
                <a:gd name="T44" fmla="*/ 65 w 640"/>
                <a:gd name="T45" fmla="*/ 369 h 437"/>
                <a:gd name="T46" fmla="*/ 35 w 640"/>
                <a:gd name="T47" fmla="*/ 345 h 437"/>
                <a:gd name="T48" fmla="*/ 14 w 640"/>
                <a:gd name="T49" fmla="*/ 325 h 437"/>
                <a:gd name="T50" fmla="*/ 67 w 640"/>
                <a:gd name="T51" fmla="*/ 312 h 437"/>
                <a:gd name="T52" fmla="*/ 172 w 640"/>
                <a:gd name="T53" fmla="*/ 294 h 437"/>
                <a:gd name="T54" fmla="*/ 258 w 640"/>
                <a:gd name="T55" fmla="*/ 272 h 437"/>
                <a:gd name="T56" fmla="*/ 325 w 640"/>
                <a:gd name="T57" fmla="*/ 247 h 437"/>
                <a:gd name="T58" fmla="*/ 373 w 640"/>
                <a:gd name="T59" fmla="*/ 221 h 437"/>
                <a:gd name="T60" fmla="*/ 407 w 640"/>
                <a:gd name="T61" fmla="*/ 200 h 437"/>
                <a:gd name="T62" fmla="*/ 426 w 640"/>
                <a:gd name="T63" fmla="*/ 185 h 437"/>
                <a:gd name="T64" fmla="*/ 431 w 640"/>
                <a:gd name="T65" fmla="*/ 179 h 437"/>
                <a:gd name="T66" fmla="*/ 389 w 640"/>
                <a:gd name="T67" fmla="*/ 204 h 437"/>
                <a:gd name="T68" fmla="*/ 326 w 640"/>
                <a:gd name="T69" fmla="*/ 224 h 437"/>
                <a:gd name="T70" fmla="*/ 247 w 640"/>
                <a:gd name="T71" fmla="*/ 241 h 437"/>
                <a:gd name="T72" fmla="*/ 163 w 640"/>
                <a:gd name="T73" fmla="*/ 255 h 437"/>
                <a:gd name="T74" fmla="*/ 78 w 640"/>
                <a:gd name="T75" fmla="*/ 266 h 437"/>
                <a:gd name="T76" fmla="*/ 0 w 640"/>
                <a:gd name="T77" fmla="*/ 273 h 437"/>
                <a:gd name="T78" fmla="*/ 12 w 640"/>
                <a:gd name="T79" fmla="*/ 251 h 437"/>
                <a:gd name="T80" fmla="*/ 31 w 640"/>
                <a:gd name="T81" fmla="*/ 224 h 437"/>
                <a:gd name="T82" fmla="*/ 58 w 640"/>
                <a:gd name="T83" fmla="*/ 185 h 437"/>
                <a:gd name="T84" fmla="*/ 103 w 640"/>
                <a:gd name="T85" fmla="*/ 131 h 437"/>
                <a:gd name="T86" fmla="*/ 163 w 640"/>
                <a:gd name="T87" fmla="*/ 76 h 437"/>
                <a:gd name="T88" fmla="*/ 227 w 640"/>
                <a:gd name="T89" fmla="*/ 35 h 437"/>
                <a:gd name="T90" fmla="*/ 277 w 640"/>
                <a:gd name="T91" fmla="*/ 15 h 437"/>
                <a:gd name="T92" fmla="*/ 310 w 640"/>
                <a:gd name="T93" fmla="*/ 7 h 437"/>
                <a:gd name="T94" fmla="*/ 361 w 640"/>
                <a:gd name="T95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0" h="437">
                  <a:moveTo>
                    <a:pt x="387" y="0"/>
                  </a:moveTo>
                  <a:lnTo>
                    <a:pt x="413" y="1"/>
                  </a:lnTo>
                  <a:lnTo>
                    <a:pt x="440" y="2"/>
                  </a:lnTo>
                  <a:lnTo>
                    <a:pt x="466" y="5"/>
                  </a:lnTo>
                  <a:lnTo>
                    <a:pt x="494" y="8"/>
                  </a:lnTo>
                  <a:lnTo>
                    <a:pt x="519" y="10"/>
                  </a:lnTo>
                  <a:lnTo>
                    <a:pt x="545" y="11"/>
                  </a:lnTo>
                  <a:lnTo>
                    <a:pt x="568" y="11"/>
                  </a:lnTo>
                  <a:lnTo>
                    <a:pt x="582" y="11"/>
                  </a:lnTo>
                  <a:lnTo>
                    <a:pt x="594" y="11"/>
                  </a:lnTo>
                  <a:lnTo>
                    <a:pt x="605" y="11"/>
                  </a:lnTo>
                  <a:lnTo>
                    <a:pt x="619" y="11"/>
                  </a:lnTo>
                  <a:lnTo>
                    <a:pt x="620" y="12"/>
                  </a:lnTo>
                  <a:lnTo>
                    <a:pt x="620" y="13"/>
                  </a:lnTo>
                  <a:lnTo>
                    <a:pt x="621" y="15"/>
                  </a:lnTo>
                  <a:lnTo>
                    <a:pt x="624" y="20"/>
                  </a:lnTo>
                  <a:lnTo>
                    <a:pt x="625" y="24"/>
                  </a:lnTo>
                  <a:lnTo>
                    <a:pt x="628" y="34"/>
                  </a:lnTo>
                  <a:lnTo>
                    <a:pt x="633" y="46"/>
                  </a:lnTo>
                  <a:lnTo>
                    <a:pt x="636" y="61"/>
                  </a:lnTo>
                  <a:lnTo>
                    <a:pt x="638" y="77"/>
                  </a:lnTo>
                  <a:lnTo>
                    <a:pt x="640" y="97"/>
                  </a:lnTo>
                  <a:lnTo>
                    <a:pt x="640" y="118"/>
                  </a:lnTo>
                  <a:lnTo>
                    <a:pt x="638" y="139"/>
                  </a:lnTo>
                  <a:lnTo>
                    <a:pt x="635" y="163"/>
                  </a:lnTo>
                  <a:lnTo>
                    <a:pt x="628" y="187"/>
                  </a:lnTo>
                  <a:lnTo>
                    <a:pt x="615" y="223"/>
                  </a:lnTo>
                  <a:lnTo>
                    <a:pt x="597" y="259"/>
                  </a:lnTo>
                  <a:lnTo>
                    <a:pt x="574" y="292"/>
                  </a:lnTo>
                  <a:lnTo>
                    <a:pt x="547" y="324"/>
                  </a:lnTo>
                  <a:lnTo>
                    <a:pt x="527" y="343"/>
                  </a:lnTo>
                  <a:lnTo>
                    <a:pt x="505" y="361"/>
                  </a:lnTo>
                  <a:lnTo>
                    <a:pt x="483" y="378"/>
                  </a:lnTo>
                  <a:lnTo>
                    <a:pt x="459" y="391"/>
                  </a:lnTo>
                  <a:lnTo>
                    <a:pt x="434" y="404"/>
                  </a:lnTo>
                  <a:lnTo>
                    <a:pt x="410" y="414"/>
                  </a:lnTo>
                  <a:lnTo>
                    <a:pt x="371" y="426"/>
                  </a:lnTo>
                  <a:lnTo>
                    <a:pt x="332" y="434"/>
                  </a:lnTo>
                  <a:lnTo>
                    <a:pt x="294" y="437"/>
                  </a:lnTo>
                  <a:lnTo>
                    <a:pt x="256" y="437"/>
                  </a:lnTo>
                  <a:lnTo>
                    <a:pt x="220" y="433"/>
                  </a:lnTo>
                  <a:lnTo>
                    <a:pt x="184" y="425"/>
                  </a:lnTo>
                  <a:lnTo>
                    <a:pt x="151" y="414"/>
                  </a:lnTo>
                  <a:lnTo>
                    <a:pt x="119" y="401"/>
                  </a:lnTo>
                  <a:lnTo>
                    <a:pt x="90" y="385"/>
                  </a:lnTo>
                  <a:lnTo>
                    <a:pt x="65" y="369"/>
                  </a:lnTo>
                  <a:lnTo>
                    <a:pt x="49" y="356"/>
                  </a:lnTo>
                  <a:lnTo>
                    <a:pt x="35" y="345"/>
                  </a:lnTo>
                  <a:lnTo>
                    <a:pt x="22" y="334"/>
                  </a:lnTo>
                  <a:lnTo>
                    <a:pt x="14" y="325"/>
                  </a:lnTo>
                  <a:lnTo>
                    <a:pt x="5" y="318"/>
                  </a:lnTo>
                  <a:lnTo>
                    <a:pt x="67" y="312"/>
                  </a:lnTo>
                  <a:lnTo>
                    <a:pt x="122" y="304"/>
                  </a:lnTo>
                  <a:lnTo>
                    <a:pt x="172" y="294"/>
                  </a:lnTo>
                  <a:lnTo>
                    <a:pt x="217" y="283"/>
                  </a:lnTo>
                  <a:lnTo>
                    <a:pt x="258" y="272"/>
                  </a:lnTo>
                  <a:lnTo>
                    <a:pt x="294" y="259"/>
                  </a:lnTo>
                  <a:lnTo>
                    <a:pt x="325" y="247"/>
                  </a:lnTo>
                  <a:lnTo>
                    <a:pt x="351" y="234"/>
                  </a:lnTo>
                  <a:lnTo>
                    <a:pt x="373" y="221"/>
                  </a:lnTo>
                  <a:lnTo>
                    <a:pt x="392" y="210"/>
                  </a:lnTo>
                  <a:lnTo>
                    <a:pt x="407" y="200"/>
                  </a:lnTo>
                  <a:lnTo>
                    <a:pt x="418" y="191"/>
                  </a:lnTo>
                  <a:lnTo>
                    <a:pt x="426" y="185"/>
                  </a:lnTo>
                  <a:lnTo>
                    <a:pt x="430" y="180"/>
                  </a:lnTo>
                  <a:lnTo>
                    <a:pt x="431" y="179"/>
                  </a:lnTo>
                  <a:lnTo>
                    <a:pt x="413" y="191"/>
                  </a:lnTo>
                  <a:lnTo>
                    <a:pt x="389" y="204"/>
                  </a:lnTo>
                  <a:lnTo>
                    <a:pt x="359" y="215"/>
                  </a:lnTo>
                  <a:lnTo>
                    <a:pt x="326" y="224"/>
                  </a:lnTo>
                  <a:lnTo>
                    <a:pt x="288" y="234"/>
                  </a:lnTo>
                  <a:lnTo>
                    <a:pt x="247" y="241"/>
                  </a:lnTo>
                  <a:lnTo>
                    <a:pt x="205" y="248"/>
                  </a:lnTo>
                  <a:lnTo>
                    <a:pt x="163" y="255"/>
                  </a:lnTo>
                  <a:lnTo>
                    <a:pt x="120" y="260"/>
                  </a:lnTo>
                  <a:lnTo>
                    <a:pt x="78" y="266"/>
                  </a:lnTo>
                  <a:lnTo>
                    <a:pt x="38" y="269"/>
                  </a:lnTo>
                  <a:lnTo>
                    <a:pt x="0" y="273"/>
                  </a:lnTo>
                  <a:lnTo>
                    <a:pt x="6" y="262"/>
                  </a:lnTo>
                  <a:lnTo>
                    <a:pt x="12" y="251"/>
                  </a:lnTo>
                  <a:lnTo>
                    <a:pt x="21" y="238"/>
                  </a:lnTo>
                  <a:lnTo>
                    <a:pt x="31" y="224"/>
                  </a:lnTo>
                  <a:lnTo>
                    <a:pt x="41" y="208"/>
                  </a:lnTo>
                  <a:lnTo>
                    <a:pt x="58" y="185"/>
                  </a:lnTo>
                  <a:lnTo>
                    <a:pt x="77" y="162"/>
                  </a:lnTo>
                  <a:lnTo>
                    <a:pt x="103" y="131"/>
                  </a:lnTo>
                  <a:lnTo>
                    <a:pt x="133" y="103"/>
                  </a:lnTo>
                  <a:lnTo>
                    <a:pt x="163" y="76"/>
                  </a:lnTo>
                  <a:lnTo>
                    <a:pt x="195" y="54"/>
                  </a:lnTo>
                  <a:lnTo>
                    <a:pt x="227" y="35"/>
                  </a:lnTo>
                  <a:lnTo>
                    <a:pt x="261" y="21"/>
                  </a:lnTo>
                  <a:lnTo>
                    <a:pt x="277" y="15"/>
                  </a:lnTo>
                  <a:lnTo>
                    <a:pt x="294" y="10"/>
                  </a:lnTo>
                  <a:lnTo>
                    <a:pt x="310" y="7"/>
                  </a:lnTo>
                  <a:lnTo>
                    <a:pt x="336" y="2"/>
                  </a:lnTo>
                  <a:lnTo>
                    <a:pt x="361" y="0"/>
                  </a:lnTo>
                  <a:lnTo>
                    <a:pt x="3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4" name="Freeform 330"/>
            <p:cNvSpPr>
              <a:spLocks/>
            </p:cNvSpPr>
            <p:nvPr/>
          </p:nvSpPr>
          <p:spPr bwMode="auto">
            <a:xfrm>
              <a:off x="9437688" y="3549650"/>
              <a:ext cx="44450" cy="71438"/>
            </a:xfrm>
            <a:custGeom>
              <a:avLst/>
              <a:gdLst>
                <a:gd name="T0" fmla="*/ 134 w 252"/>
                <a:gd name="T1" fmla="*/ 0 h 402"/>
                <a:gd name="T2" fmla="*/ 136 w 252"/>
                <a:gd name="T3" fmla="*/ 5 h 402"/>
                <a:gd name="T4" fmla="*/ 144 w 252"/>
                <a:gd name="T5" fmla="*/ 16 h 402"/>
                <a:gd name="T6" fmla="*/ 158 w 252"/>
                <a:gd name="T7" fmla="*/ 37 h 402"/>
                <a:gd name="T8" fmla="*/ 177 w 252"/>
                <a:gd name="T9" fmla="*/ 60 h 402"/>
                <a:gd name="T10" fmla="*/ 197 w 252"/>
                <a:gd name="T11" fmla="*/ 86 h 402"/>
                <a:gd name="T12" fmla="*/ 216 w 252"/>
                <a:gd name="T13" fmla="*/ 110 h 402"/>
                <a:gd name="T14" fmla="*/ 232 w 252"/>
                <a:gd name="T15" fmla="*/ 136 h 402"/>
                <a:gd name="T16" fmla="*/ 243 w 252"/>
                <a:gd name="T17" fmla="*/ 164 h 402"/>
                <a:gd name="T18" fmla="*/ 252 w 252"/>
                <a:gd name="T19" fmla="*/ 211 h 402"/>
                <a:gd name="T20" fmla="*/ 248 w 252"/>
                <a:gd name="T21" fmla="*/ 280 h 402"/>
                <a:gd name="T22" fmla="*/ 235 w 252"/>
                <a:gd name="T23" fmla="*/ 332 h 402"/>
                <a:gd name="T24" fmla="*/ 223 w 252"/>
                <a:gd name="T25" fmla="*/ 363 h 402"/>
                <a:gd name="T26" fmla="*/ 215 w 252"/>
                <a:gd name="T27" fmla="*/ 384 h 402"/>
                <a:gd name="T28" fmla="*/ 198 w 252"/>
                <a:gd name="T29" fmla="*/ 367 h 402"/>
                <a:gd name="T30" fmla="*/ 170 w 252"/>
                <a:gd name="T31" fmla="*/ 315 h 402"/>
                <a:gd name="T32" fmla="*/ 145 w 252"/>
                <a:gd name="T33" fmla="*/ 259 h 402"/>
                <a:gd name="T34" fmla="*/ 124 w 252"/>
                <a:gd name="T35" fmla="*/ 207 h 402"/>
                <a:gd name="T36" fmla="*/ 114 w 252"/>
                <a:gd name="T37" fmla="*/ 164 h 402"/>
                <a:gd name="T38" fmla="*/ 114 w 252"/>
                <a:gd name="T39" fmla="*/ 151 h 402"/>
                <a:gd name="T40" fmla="*/ 112 w 252"/>
                <a:gd name="T41" fmla="*/ 165 h 402"/>
                <a:gd name="T42" fmla="*/ 113 w 252"/>
                <a:gd name="T43" fmla="*/ 194 h 402"/>
                <a:gd name="T44" fmla="*/ 119 w 252"/>
                <a:gd name="T45" fmla="*/ 237 h 402"/>
                <a:gd name="T46" fmla="*/ 136 w 252"/>
                <a:gd name="T47" fmla="*/ 294 h 402"/>
                <a:gd name="T48" fmla="*/ 166 w 252"/>
                <a:gd name="T49" fmla="*/ 363 h 402"/>
                <a:gd name="T50" fmla="*/ 180 w 252"/>
                <a:gd name="T51" fmla="*/ 401 h 402"/>
                <a:gd name="T52" fmla="*/ 159 w 252"/>
                <a:gd name="T53" fmla="*/ 397 h 402"/>
                <a:gd name="T54" fmla="*/ 126 w 252"/>
                <a:gd name="T55" fmla="*/ 383 h 402"/>
                <a:gd name="T56" fmla="*/ 86 w 252"/>
                <a:gd name="T57" fmla="*/ 360 h 402"/>
                <a:gd name="T58" fmla="*/ 46 w 252"/>
                <a:gd name="T59" fmla="*/ 320 h 402"/>
                <a:gd name="T60" fmla="*/ 15 w 252"/>
                <a:gd name="T61" fmla="*/ 267 h 402"/>
                <a:gd name="T62" fmla="*/ 2 w 252"/>
                <a:gd name="T63" fmla="*/ 214 h 402"/>
                <a:gd name="T64" fmla="*/ 1 w 252"/>
                <a:gd name="T65" fmla="*/ 164 h 402"/>
                <a:gd name="T66" fmla="*/ 11 w 252"/>
                <a:gd name="T67" fmla="*/ 117 h 402"/>
                <a:gd name="T68" fmla="*/ 32 w 252"/>
                <a:gd name="T69" fmla="*/ 73 h 402"/>
                <a:gd name="T70" fmla="*/ 60 w 252"/>
                <a:gd name="T71" fmla="*/ 39 h 402"/>
                <a:gd name="T72" fmla="*/ 90 w 252"/>
                <a:gd name="T73" fmla="*/ 16 h 402"/>
                <a:gd name="T74" fmla="*/ 116 w 252"/>
                <a:gd name="T75" fmla="*/ 5 h 402"/>
                <a:gd name="T76" fmla="*/ 128 w 252"/>
                <a:gd name="T77" fmla="*/ 1 h 402"/>
                <a:gd name="T78" fmla="*/ 133 w 252"/>
                <a:gd name="T7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2" h="402">
                  <a:moveTo>
                    <a:pt x="133" y="0"/>
                  </a:moveTo>
                  <a:lnTo>
                    <a:pt x="134" y="0"/>
                  </a:lnTo>
                  <a:lnTo>
                    <a:pt x="134" y="2"/>
                  </a:lnTo>
                  <a:lnTo>
                    <a:pt x="136" y="5"/>
                  </a:lnTo>
                  <a:lnTo>
                    <a:pt x="138" y="7"/>
                  </a:lnTo>
                  <a:lnTo>
                    <a:pt x="144" y="16"/>
                  </a:lnTo>
                  <a:lnTo>
                    <a:pt x="150" y="26"/>
                  </a:lnTo>
                  <a:lnTo>
                    <a:pt x="158" y="37"/>
                  </a:lnTo>
                  <a:lnTo>
                    <a:pt x="167" y="49"/>
                  </a:lnTo>
                  <a:lnTo>
                    <a:pt x="177" y="60"/>
                  </a:lnTo>
                  <a:lnTo>
                    <a:pt x="187" y="73"/>
                  </a:lnTo>
                  <a:lnTo>
                    <a:pt x="197" y="86"/>
                  </a:lnTo>
                  <a:lnTo>
                    <a:pt x="206" y="98"/>
                  </a:lnTo>
                  <a:lnTo>
                    <a:pt x="216" y="110"/>
                  </a:lnTo>
                  <a:lnTo>
                    <a:pt x="225" y="123"/>
                  </a:lnTo>
                  <a:lnTo>
                    <a:pt x="232" y="136"/>
                  </a:lnTo>
                  <a:lnTo>
                    <a:pt x="238" y="150"/>
                  </a:lnTo>
                  <a:lnTo>
                    <a:pt x="243" y="164"/>
                  </a:lnTo>
                  <a:lnTo>
                    <a:pt x="248" y="180"/>
                  </a:lnTo>
                  <a:lnTo>
                    <a:pt x="252" y="211"/>
                  </a:lnTo>
                  <a:lnTo>
                    <a:pt x="252" y="246"/>
                  </a:lnTo>
                  <a:lnTo>
                    <a:pt x="248" y="280"/>
                  </a:lnTo>
                  <a:lnTo>
                    <a:pt x="240" y="316"/>
                  </a:lnTo>
                  <a:lnTo>
                    <a:pt x="235" y="332"/>
                  </a:lnTo>
                  <a:lnTo>
                    <a:pt x="229" y="349"/>
                  </a:lnTo>
                  <a:lnTo>
                    <a:pt x="223" y="363"/>
                  </a:lnTo>
                  <a:lnTo>
                    <a:pt x="218" y="378"/>
                  </a:lnTo>
                  <a:lnTo>
                    <a:pt x="215" y="384"/>
                  </a:lnTo>
                  <a:lnTo>
                    <a:pt x="211" y="391"/>
                  </a:lnTo>
                  <a:lnTo>
                    <a:pt x="198" y="367"/>
                  </a:lnTo>
                  <a:lnTo>
                    <a:pt x="185" y="341"/>
                  </a:lnTo>
                  <a:lnTo>
                    <a:pt x="170" y="315"/>
                  </a:lnTo>
                  <a:lnTo>
                    <a:pt x="157" y="287"/>
                  </a:lnTo>
                  <a:lnTo>
                    <a:pt x="145" y="259"/>
                  </a:lnTo>
                  <a:lnTo>
                    <a:pt x="134" y="232"/>
                  </a:lnTo>
                  <a:lnTo>
                    <a:pt x="124" y="207"/>
                  </a:lnTo>
                  <a:lnTo>
                    <a:pt x="117" y="184"/>
                  </a:lnTo>
                  <a:lnTo>
                    <a:pt x="114" y="164"/>
                  </a:lnTo>
                  <a:lnTo>
                    <a:pt x="114" y="149"/>
                  </a:lnTo>
                  <a:lnTo>
                    <a:pt x="114" y="151"/>
                  </a:lnTo>
                  <a:lnTo>
                    <a:pt x="113" y="156"/>
                  </a:lnTo>
                  <a:lnTo>
                    <a:pt x="112" y="165"/>
                  </a:lnTo>
                  <a:lnTo>
                    <a:pt x="112" y="179"/>
                  </a:lnTo>
                  <a:lnTo>
                    <a:pt x="113" y="194"/>
                  </a:lnTo>
                  <a:lnTo>
                    <a:pt x="115" y="214"/>
                  </a:lnTo>
                  <a:lnTo>
                    <a:pt x="119" y="237"/>
                  </a:lnTo>
                  <a:lnTo>
                    <a:pt x="126" y="264"/>
                  </a:lnTo>
                  <a:lnTo>
                    <a:pt x="136" y="294"/>
                  </a:lnTo>
                  <a:lnTo>
                    <a:pt x="149" y="327"/>
                  </a:lnTo>
                  <a:lnTo>
                    <a:pt x="166" y="363"/>
                  </a:lnTo>
                  <a:lnTo>
                    <a:pt x="188" y="402"/>
                  </a:lnTo>
                  <a:lnTo>
                    <a:pt x="180" y="401"/>
                  </a:lnTo>
                  <a:lnTo>
                    <a:pt x="174" y="400"/>
                  </a:lnTo>
                  <a:lnTo>
                    <a:pt x="159" y="397"/>
                  </a:lnTo>
                  <a:lnTo>
                    <a:pt x="144" y="391"/>
                  </a:lnTo>
                  <a:lnTo>
                    <a:pt x="126" y="383"/>
                  </a:lnTo>
                  <a:lnTo>
                    <a:pt x="109" y="375"/>
                  </a:lnTo>
                  <a:lnTo>
                    <a:pt x="86" y="360"/>
                  </a:lnTo>
                  <a:lnTo>
                    <a:pt x="65" y="341"/>
                  </a:lnTo>
                  <a:lnTo>
                    <a:pt x="46" y="320"/>
                  </a:lnTo>
                  <a:lnTo>
                    <a:pt x="29" y="295"/>
                  </a:lnTo>
                  <a:lnTo>
                    <a:pt x="15" y="267"/>
                  </a:lnTo>
                  <a:lnTo>
                    <a:pt x="6" y="237"/>
                  </a:lnTo>
                  <a:lnTo>
                    <a:pt x="2" y="214"/>
                  </a:lnTo>
                  <a:lnTo>
                    <a:pt x="0" y="190"/>
                  </a:lnTo>
                  <a:lnTo>
                    <a:pt x="1" y="164"/>
                  </a:lnTo>
                  <a:lnTo>
                    <a:pt x="4" y="140"/>
                  </a:lnTo>
                  <a:lnTo>
                    <a:pt x="11" y="117"/>
                  </a:lnTo>
                  <a:lnTo>
                    <a:pt x="20" y="94"/>
                  </a:lnTo>
                  <a:lnTo>
                    <a:pt x="32" y="73"/>
                  </a:lnTo>
                  <a:lnTo>
                    <a:pt x="44" y="55"/>
                  </a:lnTo>
                  <a:lnTo>
                    <a:pt x="60" y="39"/>
                  </a:lnTo>
                  <a:lnTo>
                    <a:pt x="74" y="26"/>
                  </a:lnTo>
                  <a:lnTo>
                    <a:pt x="90" y="16"/>
                  </a:lnTo>
                  <a:lnTo>
                    <a:pt x="104" y="9"/>
                  </a:lnTo>
                  <a:lnTo>
                    <a:pt x="116" y="5"/>
                  </a:lnTo>
                  <a:lnTo>
                    <a:pt x="125" y="1"/>
                  </a:lnTo>
                  <a:lnTo>
                    <a:pt x="128" y="1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" name="Freeform 331"/>
            <p:cNvSpPr>
              <a:spLocks/>
            </p:cNvSpPr>
            <p:nvPr/>
          </p:nvSpPr>
          <p:spPr bwMode="auto">
            <a:xfrm>
              <a:off x="9399588" y="3617913"/>
              <a:ext cx="30163" cy="49213"/>
            </a:xfrm>
            <a:custGeom>
              <a:avLst/>
              <a:gdLst>
                <a:gd name="T0" fmla="*/ 93 w 175"/>
                <a:gd name="T1" fmla="*/ 1 h 278"/>
                <a:gd name="T2" fmla="*/ 96 w 175"/>
                <a:gd name="T3" fmla="*/ 6 h 278"/>
                <a:gd name="T4" fmla="*/ 100 w 175"/>
                <a:gd name="T5" fmla="*/ 11 h 278"/>
                <a:gd name="T6" fmla="*/ 105 w 175"/>
                <a:gd name="T7" fmla="*/ 18 h 278"/>
                <a:gd name="T8" fmla="*/ 117 w 175"/>
                <a:gd name="T9" fmla="*/ 33 h 278"/>
                <a:gd name="T10" fmla="*/ 130 w 175"/>
                <a:gd name="T11" fmla="*/ 51 h 278"/>
                <a:gd name="T12" fmla="*/ 139 w 175"/>
                <a:gd name="T13" fmla="*/ 62 h 278"/>
                <a:gd name="T14" fmla="*/ 148 w 175"/>
                <a:gd name="T15" fmla="*/ 73 h 278"/>
                <a:gd name="T16" fmla="*/ 156 w 175"/>
                <a:gd name="T17" fmla="*/ 85 h 278"/>
                <a:gd name="T18" fmla="*/ 165 w 175"/>
                <a:gd name="T19" fmla="*/ 103 h 278"/>
                <a:gd name="T20" fmla="*/ 171 w 175"/>
                <a:gd name="T21" fmla="*/ 124 h 278"/>
                <a:gd name="T22" fmla="*/ 174 w 175"/>
                <a:gd name="T23" fmla="*/ 170 h 278"/>
                <a:gd name="T24" fmla="*/ 165 w 175"/>
                <a:gd name="T25" fmla="*/ 218 h 278"/>
                <a:gd name="T26" fmla="*/ 159 w 175"/>
                <a:gd name="T27" fmla="*/ 240 h 278"/>
                <a:gd name="T28" fmla="*/ 151 w 175"/>
                <a:gd name="T29" fmla="*/ 260 h 278"/>
                <a:gd name="T30" fmla="*/ 147 w 175"/>
                <a:gd name="T31" fmla="*/ 269 h 278"/>
                <a:gd name="T32" fmla="*/ 127 w 175"/>
                <a:gd name="T33" fmla="*/ 232 h 278"/>
                <a:gd name="T34" fmla="*/ 106 w 175"/>
                <a:gd name="T35" fmla="*/ 189 h 278"/>
                <a:gd name="T36" fmla="*/ 88 w 175"/>
                <a:gd name="T37" fmla="*/ 149 h 278"/>
                <a:gd name="T38" fmla="*/ 79 w 175"/>
                <a:gd name="T39" fmla="*/ 115 h 278"/>
                <a:gd name="T40" fmla="*/ 79 w 175"/>
                <a:gd name="T41" fmla="*/ 104 h 278"/>
                <a:gd name="T42" fmla="*/ 78 w 175"/>
                <a:gd name="T43" fmla="*/ 119 h 278"/>
                <a:gd name="T44" fmla="*/ 80 w 175"/>
                <a:gd name="T45" fmla="*/ 147 h 278"/>
                <a:gd name="T46" fmla="*/ 90 w 175"/>
                <a:gd name="T47" fmla="*/ 191 h 278"/>
                <a:gd name="T48" fmla="*/ 113 w 175"/>
                <a:gd name="T49" fmla="*/ 246 h 278"/>
                <a:gd name="T50" fmla="*/ 126 w 175"/>
                <a:gd name="T51" fmla="*/ 277 h 278"/>
                <a:gd name="T52" fmla="*/ 111 w 175"/>
                <a:gd name="T53" fmla="*/ 274 h 278"/>
                <a:gd name="T54" fmla="*/ 88 w 175"/>
                <a:gd name="T55" fmla="*/ 265 h 278"/>
                <a:gd name="T56" fmla="*/ 53 w 175"/>
                <a:gd name="T57" fmla="*/ 242 h 278"/>
                <a:gd name="T58" fmla="*/ 20 w 175"/>
                <a:gd name="T59" fmla="*/ 204 h 278"/>
                <a:gd name="T60" fmla="*/ 5 w 175"/>
                <a:gd name="T61" fmla="*/ 164 h 278"/>
                <a:gd name="T62" fmla="*/ 0 w 175"/>
                <a:gd name="T63" fmla="*/ 131 h 278"/>
                <a:gd name="T64" fmla="*/ 4 w 175"/>
                <a:gd name="T65" fmla="*/ 96 h 278"/>
                <a:gd name="T66" fmla="*/ 14 w 175"/>
                <a:gd name="T67" fmla="*/ 64 h 278"/>
                <a:gd name="T68" fmla="*/ 31 w 175"/>
                <a:gd name="T69" fmla="*/ 38 h 278"/>
                <a:gd name="T70" fmla="*/ 62 w 175"/>
                <a:gd name="T71" fmla="*/ 11 h 278"/>
                <a:gd name="T72" fmla="*/ 77 w 175"/>
                <a:gd name="T73" fmla="*/ 5 h 278"/>
                <a:gd name="T74" fmla="*/ 84 w 175"/>
                <a:gd name="T75" fmla="*/ 2 h 278"/>
                <a:gd name="T76" fmla="*/ 90 w 175"/>
                <a:gd name="T77" fmla="*/ 1 h 278"/>
                <a:gd name="T78" fmla="*/ 92 w 175"/>
                <a:gd name="T79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5" h="278">
                  <a:moveTo>
                    <a:pt x="92" y="0"/>
                  </a:moveTo>
                  <a:lnTo>
                    <a:pt x="93" y="1"/>
                  </a:lnTo>
                  <a:lnTo>
                    <a:pt x="95" y="2"/>
                  </a:lnTo>
                  <a:lnTo>
                    <a:pt x="96" y="6"/>
                  </a:lnTo>
                  <a:lnTo>
                    <a:pt x="98" y="8"/>
                  </a:lnTo>
                  <a:lnTo>
                    <a:pt x="100" y="11"/>
                  </a:lnTo>
                  <a:lnTo>
                    <a:pt x="102" y="15"/>
                  </a:lnTo>
                  <a:lnTo>
                    <a:pt x="105" y="18"/>
                  </a:lnTo>
                  <a:lnTo>
                    <a:pt x="110" y="26"/>
                  </a:lnTo>
                  <a:lnTo>
                    <a:pt x="117" y="33"/>
                  </a:lnTo>
                  <a:lnTo>
                    <a:pt x="122" y="42"/>
                  </a:lnTo>
                  <a:lnTo>
                    <a:pt x="130" y="51"/>
                  </a:lnTo>
                  <a:lnTo>
                    <a:pt x="134" y="57"/>
                  </a:lnTo>
                  <a:lnTo>
                    <a:pt x="139" y="62"/>
                  </a:lnTo>
                  <a:lnTo>
                    <a:pt x="143" y="68"/>
                  </a:lnTo>
                  <a:lnTo>
                    <a:pt x="148" y="73"/>
                  </a:lnTo>
                  <a:lnTo>
                    <a:pt x="152" y="79"/>
                  </a:lnTo>
                  <a:lnTo>
                    <a:pt x="156" y="85"/>
                  </a:lnTo>
                  <a:lnTo>
                    <a:pt x="161" y="94"/>
                  </a:lnTo>
                  <a:lnTo>
                    <a:pt x="165" y="103"/>
                  </a:lnTo>
                  <a:lnTo>
                    <a:pt x="169" y="113"/>
                  </a:lnTo>
                  <a:lnTo>
                    <a:pt x="171" y="124"/>
                  </a:lnTo>
                  <a:lnTo>
                    <a:pt x="175" y="146"/>
                  </a:lnTo>
                  <a:lnTo>
                    <a:pt x="174" y="170"/>
                  </a:lnTo>
                  <a:lnTo>
                    <a:pt x="172" y="194"/>
                  </a:lnTo>
                  <a:lnTo>
                    <a:pt x="165" y="218"/>
                  </a:lnTo>
                  <a:lnTo>
                    <a:pt x="163" y="230"/>
                  </a:lnTo>
                  <a:lnTo>
                    <a:pt x="159" y="240"/>
                  </a:lnTo>
                  <a:lnTo>
                    <a:pt x="154" y="251"/>
                  </a:lnTo>
                  <a:lnTo>
                    <a:pt x="151" y="260"/>
                  </a:lnTo>
                  <a:lnTo>
                    <a:pt x="149" y="266"/>
                  </a:lnTo>
                  <a:lnTo>
                    <a:pt x="147" y="269"/>
                  </a:lnTo>
                  <a:lnTo>
                    <a:pt x="137" y="251"/>
                  </a:lnTo>
                  <a:lnTo>
                    <a:pt x="127" y="232"/>
                  </a:lnTo>
                  <a:lnTo>
                    <a:pt x="116" y="211"/>
                  </a:lnTo>
                  <a:lnTo>
                    <a:pt x="106" y="189"/>
                  </a:lnTo>
                  <a:lnTo>
                    <a:pt x="96" y="168"/>
                  </a:lnTo>
                  <a:lnTo>
                    <a:pt x="88" y="149"/>
                  </a:lnTo>
                  <a:lnTo>
                    <a:pt x="82" y="131"/>
                  </a:lnTo>
                  <a:lnTo>
                    <a:pt x="79" y="115"/>
                  </a:lnTo>
                  <a:lnTo>
                    <a:pt x="79" y="102"/>
                  </a:lnTo>
                  <a:lnTo>
                    <a:pt x="79" y="104"/>
                  </a:lnTo>
                  <a:lnTo>
                    <a:pt x="78" y="110"/>
                  </a:lnTo>
                  <a:lnTo>
                    <a:pt x="78" y="119"/>
                  </a:lnTo>
                  <a:lnTo>
                    <a:pt x="78" y="132"/>
                  </a:lnTo>
                  <a:lnTo>
                    <a:pt x="80" y="147"/>
                  </a:lnTo>
                  <a:lnTo>
                    <a:pt x="84" y="167"/>
                  </a:lnTo>
                  <a:lnTo>
                    <a:pt x="90" y="191"/>
                  </a:lnTo>
                  <a:lnTo>
                    <a:pt x="100" y="216"/>
                  </a:lnTo>
                  <a:lnTo>
                    <a:pt x="113" y="246"/>
                  </a:lnTo>
                  <a:lnTo>
                    <a:pt x="131" y="278"/>
                  </a:lnTo>
                  <a:lnTo>
                    <a:pt x="126" y="277"/>
                  </a:lnTo>
                  <a:lnTo>
                    <a:pt x="121" y="276"/>
                  </a:lnTo>
                  <a:lnTo>
                    <a:pt x="111" y="274"/>
                  </a:lnTo>
                  <a:lnTo>
                    <a:pt x="100" y="269"/>
                  </a:lnTo>
                  <a:lnTo>
                    <a:pt x="88" y="265"/>
                  </a:lnTo>
                  <a:lnTo>
                    <a:pt x="77" y="258"/>
                  </a:lnTo>
                  <a:lnTo>
                    <a:pt x="53" y="242"/>
                  </a:lnTo>
                  <a:lnTo>
                    <a:pt x="33" y="220"/>
                  </a:lnTo>
                  <a:lnTo>
                    <a:pt x="20" y="204"/>
                  </a:lnTo>
                  <a:lnTo>
                    <a:pt x="12" y="185"/>
                  </a:lnTo>
                  <a:lnTo>
                    <a:pt x="5" y="164"/>
                  </a:lnTo>
                  <a:lnTo>
                    <a:pt x="2" y="147"/>
                  </a:lnTo>
                  <a:lnTo>
                    <a:pt x="0" y="131"/>
                  </a:lnTo>
                  <a:lnTo>
                    <a:pt x="2" y="113"/>
                  </a:lnTo>
                  <a:lnTo>
                    <a:pt x="4" y="96"/>
                  </a:lnTo>
                  <a:lnTo>
                    <a:pt x="8" y="80"/>
                  </a:lnTo>
                  <a:lnTo>
                    <a:pt x="14" y="64"/>
                  </a:lnTo>
                  <a:lnTo>
                    <a:pt x="23" y="50"/>
                  </a:lnTo>
                  <a:lnTo>
                    <a:pt x="31" y="38"/>
                  </a:lnTo>
                  <a:lnTo>
                    <a:pt x="51" y="18"/>
                  </a:lnTo>
                  <a:lnTo>
                    <a:pt x="62" y="11"/>
                  </a:lnTo>
                  <a:lnTo>
                    <a:pt x="72" y="6"/>
                  </a:lnTo>
                  <a:lnTo>
                    <a:pt x="77" y="5"/>
                  </a:lnTo>
                  <a:lnTo>
                    <a:pt x="80" y="3"/>
                  </a:lnTo>
                  <a:lnTo>
                    <a:pt x="84" y="2"/>
                  </a:lnTo>
                  <a:lnTo>
                    <a:pt x="87" y="1"/>
                  </a:lnTo>
                  <a:lnTo>
                    <a:pt x="90" y="1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6" name="Freeform 332"/>
            <p:cNvSpPr>
              <a:spLocks/>
            </p:cNvSpPr>
            <p:nvPr/>
          </p:nvSpPr>
          <p:spPr bwMode="auto">
            <a:xfrm>
              <a:off x="9478963" y="3635375"/>
              <a:ext cx="65088" cy="47625"/>
            </a:xfrm>
            <a:custGeom>
              <a:avLst/>
              <a:gdLst>
                <a:gd name="T0" fmla="*/ 136 w 373"/>
                <a:gd name="T1" fmla="*/ 2 h 277"/>
                <a:gd name="T2" fmla="*/ 194 w 373"/>
                <a:gd name="T3" fmla="*/ 13 h 277"/>
                <a:gd name="T4" fmla="*/ 234 w 373"/>
                <a:gd name="T5" fmla="*/ 31 h 277"/>
                <a:gd name="T6" fmla="*/ 259 w 373"/>
                <a:gd name="T7" fmla="*/ 49 h 277"/>
                <a:gd name="T8" fmla="*/ 281 w 373"/>
                <a:gd name="T9" fmla="*/ 70 h 277"/>
                <a:gd name="T10" fmla="*/ 300 w 373"/>
                <a:gd name="T11" fmla="*/ 94 h 277"/>
                <a:gd name="T12" fmla="*/ 328 w 373"/>
                <a:gd name="T13" fmla="*/ 133 h 277"/>
                <a:gd name="T14" fmla="*/ 345 w 373"/>
                <a:gd name="T15" fmla="*/ 157 h 277"/>
                <a:gd name="T16" fmla="*/ 358 w 373"/>
                <a:gd name="T17" fmla="*/ 173 h 277"/>
                <a:gd name="T18" fmla="*/ 364 w 373"/>
                <a:gd name="T19" fmla="*/ 182 h 277"/>
                <a:gd name="T20" fmla="*/ 370 w 373"/>
                <a:gd name="T21" fmla="*/ 188 h 277"/>
                <a:gd name="T22" fmla="*/ 372 w 373"/>
                <a:gd name="T23" fmla="*/ 192 h 277"/>
                <a:gd name="T24" fmla="*/ 373 w 373"/>
                <a:gd name="T25" fmla="*/ 193 h 277"/>
                <a:gd name="T26" fmla="*/ 371 w 373"/>
                <a:gd name="T27" fmla="*/ 196 h 277"/>
                <a:gd name="T28" fmla="*/ 364 w 373"/>
                <a:gd name="T29" fmla="*/ 207 h 277"/>
                <a:gd name="T30" fmla="*/ 349 w 373"/>
                <a:gd name="T31" fmla="*/ 226 h 277"/>
                <a:gd name="T32" fmla="*/ 332 w 373"/>
                <a:gd name="T33" fmla="*/ 241 h 277"/>
                <a:gd name="T34" fmla="*/ 296 w 373"/>
                <a:gd name="T35" fmla="*/ 262 h 277"/>
                <a:gd name="T36" fmla="*/ 251 w 373"/>
                <a:gd name="T37" fmla="*/ 275 h 277"/>
                <a:gd name="T38" fmla="*/ 203 w 373"/>
                <a:gd name="T39" fmla="*/ 277 h 277"/>
                <a:gd name="T40" fmla="*/ 154 w 373"/>
                <a:gd name="T41" fmla="*/ 267 h 277"/>
                <a:gd name="T42" fmla="*/ 110 w 373"/>
                <a:gd name="T43" fmla="*/ 247 h 277"/>
                <a:gd name="T44" fmla="*/ 61 w 373"/>
                <a:gd name="T45" fmla="*/ 209 h 277"/>
                <a:gd name="T46" fmla="*/ 27 w 373"/>
                <a:gd name="T47" fmla="*/ 162 h 277"/>
                <a:gd name="T48" fmla="*/ 7 w 373"/>
                <a:gd name="T49" fmla="*/ 110 h 277"/>
                <a:gd name="T50" fmla="*/ 1 w 373"/>
                <a:gd name="T51" fmla="*/ 73 h 277"/>
                <a:gd name="T52" fmla="*/ 1 w 373"/>
                <a:gd name="T53" fmla="*/ 41 h 277"/>
                <a:gd name="T54" fmla="*/ 2 w 373"/>
                <a:gd name="T55" fmla="*/ 27 h 277"/>
                <a:gd name="T56" fmla="*/ 69 w 373"/>
                <a:gd name="T57" fmla="*/ 90 h 277"/>
                <a:gd name="T58" fmla="*/ 126 w 373"/>
                <a:gd name="T59" fmla="*/ 131 h 277"/>
                <a:gd name="T60" fmla="*/ 173 w 373"/>
                <a:gd name="T61" fmla="*/ 154 h 277"/>
                <a:gd name="T62" fmla="*/ 205 w 373"/>
                <a:gd name="T63" fmla="*/ 165 h 277"/>
                <a:gd name="T64" fmla="*/ 223 w 373"/>
                <a:gd name="T65" fmla="*/ 168 h 277"/>
                <a:gd name="T66" fmla="*/ 209 w 373"/>
                <a:gd name="T67" fmla="*/ 164 h 277"/>
                <a:gd name="T68" fmla="*/ 172 w 373"/>
                <a:gd name="T69" fmla="*/ 143 h 277"/>
                <a:gd name="T70" fmla="*/ 127 w 373"/>
                <a:gd name="T71" fmla="*/ 107 h 277"/>
                <a:gd name="T72" fmla="*/ 82 w 373"/>
                <a:gd name="T73" fmla="*/ 68 h 277"/>
                <a:gd name="T74" fmla="*/ 39 w 373"/>
                <a:gd name="T75" fmla="*/ 26 h 277"/>
                <a:gd name="T76" fmla="*/ 27 w 373"/>
                <a:gd name="T77" fmla="*/ 6 h 277"/>
                <a:gd name="T78" fmla="*/ 49 w 373"/>
                <a:gd name="T79" fmla="*/ 3 h 277"/>
                <a:gd name="T80" fmla="*/ 82 w 373"/>
                <a:gd name="T81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3" h="277">
                  <a:moveTo>
                    <a:pt x="101" y="0"/>
                  </a:moveTo>
                  <a:lnTo>
                    <a:pt x="136" y="2"/>
                  </a:lnTo>
                  <a:lnTo>
                    <a:pt x="172" y="8"/>
                  </a:lnTo>
                  <a:lnTo>
                    <a:pt x="194" y="13"/>
                  </a:lnTo>
                  <a:lnTo>
                    <a:pt x="214" y="21"/>
                  </a:lnTo>
                  <a:lnTo>
                    <a:pt x="234" y="31"/>
                  </a:lnTo>
                  <a:lnTo>
                    <a:pt x="247" y="40"/>
                  </a:lnTo>
                  <a:lnTo>
                    <a:pt x="259" y="49"/>
                  </a:lnTo>
                  <a:lnTo>
                    <a:pt x="270" y="59"/>
                  </a:lnTo>
                  <a:lnTo>
                    <a:pt x="281" y="70"/>
                  </a:lnTo>
                  <a:lnTo>
                    <a:pt x="291" y="81"/>
                  </a:lnTo>
                  <a:lnTo>
                    <a:pt x="300" y="94"/>
                  </a:lnTo>
                  <a:lnTo>
                    <a:pt x="318" y="120"/>
                  </a:lnTo>
                  <a:lnTo>
                    <a:pt x="328" y="133"/>
                  </a:lnTo>
                  <a:lnTo>
                    <a:pt x="336" y="145"/>
                  </a:lnTo>
                  <a:lnTo>
                    <a:pt x="345" y="157"/>
                  </a:lnTo>
                  <a:lnTo>
                    <a:pt x="353" y="168"/>
                  </a:lnTo>
                  <a:lnTo>
                    <a:pt x="358" y="173"/>
                  </a:lnTo>
                  <a:lnTo>
                    <a:pt x="361" y="177"/>
                  </a:lnTo>
                  <a:lnTo>
                    <a:pt x="364" y="182"/>
                  </a:lnTo>
                  <a:lnTo>
                    <a:pt x="368" y="185"/>
                  </a:lnTo>
                  <a:lnTo>
                    <a:pt x="370" y="188"/>
                  </a:lnTo>
                  <a:lnTo>
                    <a:pt x="372" y="189"/>
                  </a:lnTo>
                  <a:lnTo>
                    <a:pt x="372" y="192"/>
                  </a:lnTo>
                  <a:lnTo>
                    <a:pt x="373" y="192"/>
                  </a:lnTo>
                  <a:lnTo>
                    <a:pt x="373" y="193"/>
                  </a:lnTo>
                  <a:lnTo>
                    <a:pt x="372" y="194"/>
                  </a:lnTo>
                  <a:lnTo>
                    <a:pt x="371" y="196"/>
                  </a:lnTo>
                  <a:lnTo>
                    <a:pt x="369" y="199"/>
                  </a:lnTo>
                  <a:lnTo>
                    <a:pt x="364" y="207"/>
                  </a:lnTo>
                  <a:lnTo>
                    <a:pt x="357" y="218"/>
                  </a:lnTo>
                  <a:lnTo>
                    <a:pt x="349" y="226"/>
                  </a:lnTo>
                  <a:lnTo>
                    <a:pt x="341" y="234"/>
                  </a:lnTo>
                  <a:lnTo>
                    <a:pt x="332" y="241"/>
                  </a:lnTo>
                  <a:lnTo>
                    <a:pt x="316" y="252"/>
                  </a:lnTo>
                  <a:lnTo>
                    <a:pt x="296" y="262"/>
                  </a:lnTo>
                  <a:lnTo>
                    <a:pt x="275" y="269"/>
                  </a:lnTo>
                  <a:lnTo>
                    <a:pt x="251" y="275"/>
                  </a:lnTo>
                  <a:lnTo>
                    <a:pt x="227" y="277"/>
                  </a:lnTo>
                  <a:lnTo>
                    <a:pt x="203" y="277"/>
                  </a:lnTo>
                  <a:lnTo>
                    <a:pt x="178" y="272"/>
                  </a:lnTo>
                  <a:lnTo>
                    <a:pt x="154" y="267"/>
                  </a:lnTo>
                  <a:lnTo>
                    <a:pt x="132" y="258"/>
                  </a:lnTo>
                  <a:lnTo>
                    <a:pt x="110" y="247"/>
                  </a:lnTo>
                  <a:lnTo>
                    <a:pt x="84" y="229"/>
                  </a:lnTo>
                  <a:lnTo>
                    <a:pt x="61" y="209"/>
                  </a:lnTo>
                  <a:lnTo>
                    <a:pt x="42" y="186"/>
                  </a:lnTo>
                  <a:lnTo>
                    <a:pt x="27" y="162"/>
                  </a:lnTo>
                  <a:lnTo>
                    <a:pt x="15" y="135"/>
                  </a:lnTo>
                  <a:lnTo>
                    <a:pt x="7" y="110"/>
                  </a:lnTo>
                  <a:lnTo>
                    <a:pt x="3" y="91"/>
                  </a:lnTo>
                  <a:lnTo>
                    <a:pt x="1" y="73"/>
                  </a:lnTo>
                  <a:lnTo>
                    <a:pt x="0" y="55"/>
                  </a:lnTo>
                  <a:lnTo>
                    <a:pt x="1" y="41"/>
                  </a:lnTo>
                  <a:lnTo>
                    <a:pt x="1" y="33"/>
                  </a:lnTo>
                  <a:lnTo>
                    <a:pt x="2" y="27"/>
                  </a:lnTo>
                  <a:lnTo>
                    <a:pt x="37" y="61"/>
                  </a:lnTo>
                  <a:lnTo>
                    <a:pt x="69" y="90"/>
                  </a:lnTo>
                  <a:lnTo>
                    <a:pt x="99" y="112"/>
                  </a:lnTo>
                  <a:lnTo>
                    <a:pt x="126" y="131"/>
                  </a:lnTo>
                  <a:lnTo>
                    <a:pt x="151" y="144"/>
                  </a:lnTo>
                  <a:lnTo>
                    <a:pt x="173" y="154"/>
                  </a:lnTo>
                  <a:lnTo>
                    <a:pt x="191" y="161"/>
                  </a:lnTo>
                  <a:lnTo>
                    <a:pt x="205" y="165"/>
                  </a:lnTo>
                  <a:lnTo>
                    <a:pt x="216" y="168"/>
                  </a:lnTo>
                  <a:lnTo>
                    <a:pt x="223" y="168"/>
                  </a:lnTo>
                  <a:lnTo>
                    <a:pt x="225" y="169"/>
                  </a:lnTo>
                  <a:lnTo>
                    <a:pt x="209" y="164"/>
                  </a:lnTo>
                  <a:lnTo>
                    <a:pt x="192" y="155"/>
                  </a:lnTo>
                  <a:lnTo>
                    <a:pt x="172" y="143"/>
                  </a:lnTo>
                  <a:lnTo>
                    <a:pt x="151" y="126"/>
                  </a:lnTo>
                  <a:lnTo>
                    <a:pt x="127" y="107"/>
                  </a:lnTo>
                  <a:lnTo>
                    <a:pt x="105" y="88"/>
                  </a:lnTo>
                  <a:lnTo>
                    <a:pt x="82" y="68"/>
                  </a:lnTo>
                  <a:lnTo>
                    <a:pt x="60" y="47"/>
                  </a:lnTo>
                  <a:lnTo>
                    <a:pt x="39" y="26"/>
                  </a:lnTo>
                  <a:lnTo>
                    <a:pt x="20" y="7"/>
                  </a:lnTo>
                  <a:lnTo>
                    <a:pt x="27" y="6"/>
                  </a:lnTo>
                  <a:lnTo>
                    <a:pt x="34" y="4"/>
                  </a:lnTo>
                  <a:lnTo>
                    <a:pt x="49" y="3"/>
                  </a:lnTo>
                  <a:lnTo>
                    <a:pt x="65" y="1"/>
                  </a:lnTo>
                  <a:lnTo>
                    <a:pt x="82" y="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Freeform 333"/>
            <p:cNvSpPr>
              <a:spLocks/>
            </p:cNvSpPr>
            <p:nvPr/>
          </p:nvSpPr>
          <p:spPr bwMode="auto">
            <a:xfrm>
              <a:off x="9521826" y="3730625"/>
              <a:ext cx="61913" cy="53975"/>
            </a:xfrm>
            <a:custGeom>
              <a:avLst/>
              <a:gdLst>
                <a:gd name="T0" fmla="*/ 44 w 349"/>
                <a:gd name="T1" fmla="*/ 1 h 301"/>
                <a:gd name="T2" fmla="*/ 75 w 349"/>
                <a:gd name="T3" fmla="*/ 2 h 301"/>
                <a:gd name="T4" fmla="*/ 110 w 349"/>
                <a:gd name="T5" fmla="*/ 7 h 301"/>
                <a:gd name="T6" fmla="*/ 180 w 349"/>
                <a:gd name="T7" fmla="*/ 24 h 301"/>
                <a:gd name="T8" fmla="*/ 236 w 349"/>
                <a:gd name="T9" fmla="*/ 58 h 301"/>
                <a:gd name="T10" fmla="*/ 259 w 349"/>
                <a:gd name="T11" fmla="*/ 80 h 301"/>
                <a:gd name="T12" fmla="*/ 278 w 349"/>
                <a:gd name="T13" fmla="*/ 103 h 301"/>
                <a:gd name="T14" fmla="*/ 292 w 349"/>
                <a:gd name="T15" fmla="*/ 129 h 301"/>
                <a:gd name="T16" fmla="*/ 307 w 349"/>
                <a:gd name="T17" fmla="*/ 158 h 301"/>
                <a:gd name="T18" fmla="*/ 320 w 349"/>
                <a:gd name="T19" fmla="*/ 186 h 301"/>
                <a:gd name="T20" fmla="*/ 333 w 349"/>
                <a:gd name="T21" fmla="*/ 211 h 301"/>
                <a:gd name="T22" fmla="*/ 346 w 349"/>
                <a:gd name="T23" fmla="*/ 231 h 301"/>
                <a:gd name="T24" fmla="*/ 348 w 349"/>
                <a:gd name="T25" fmla="*/ 236 h 301"/>
                <a:gd name="T26" fmla="*/ 349 w 349"/>
                <a:gd name="T27" fmla="*/ 238 h 301"/>
                <a:gd name="T28" fmla="*/ 348 w 349"/>
                <a:gd name="T29" fmla="*/ 240 h 301"/>
                <a:gd name="T30" fmla="*/ 345 w 349"/>
                <a:gd name="T31" fmla="*/ 246 h 301"/>
                <a:gd name="T32" fmla="*/ 338 w 349"/>
                <a:gd name="T33" fmla="*/ 252 h 301"/>
                <a:gd name="T34" fmla="*/ 329 w 349"/>
                <a:gd name="T35" fmla="*/ 261 h 301"/>
                <a:gd name="T36" fmla="*/ 311 w 349"/>
                <a:gd name="T37" fmla="*/ 275 h 301"/>
                <a:gd name="T38" fmla="*/ 284 w 349"/>
                <a:gd name="T39" fmla="*/ 289 h 301"/>
                <a:gd name="T40" fmla="*/ 240 w 349"/>
                <a:gd name="T41" fmla="*/ 299 h 301"/>
                <a:gd name="T42" fmla="*/ 193 w 349"/>
                <a:gd name="T43" fmla="*/ 299 h 301"/>
                <a:gd name="T44" fmla="*/ 144 w 349"/>
                <a:gd name="T45" fmla="*/ 288 h 301"/>
                <a:gd name="T46" fmla="*/ 101 w 349"/>
                <a:gd name="T47" fmla="*/ 266 h 301"/>
                <a:gd name="T48" fmla="*/ 58 w 349"/>
                <a:gd name="T49" fmla="*/ 230 h 301"/>
                <a:gd name="T50" fmla="*/ 23 w 349"/>
                <a:gd name="T51" fmla="*/ 180 h 301"/>
                <a:gd name="T52" fmla="*/ 5 w 349"/>
                <a:gd name="T53" fmla="*/ 126 h 301"/>
                <a:gd name="T54" fmla="*/ 0 w 349"/>
                <a:gd name="T55" fmla="*/ 80 h 301"/>
                <a:gd name="T56" fmla="*/ 3 w 349"/>
                <a:gd name="T57" fmla="*/ 45 h 301"/>
                <a:gd name="T58" fmla="*/ 7 w 349"/>
                <a:gd name="T59" fmla="*/ 25 h 301"/>
                <a:gd name="T60" fmla="*/ 9 w 349"/>
                <a:gd name="T61" fmla="*/ 17 h 301"/>
                <a:gd name="T62" fmla="*/ 66 w 349"/>
                <a:gd name="T63" fmla="*/ 89 h 301"/>
                <a:gd name="T64" fmla="*/ 116 w 349"/>
                <a:gd name="T65" fmla="*/ 138 h 301"/>
                <a:gd name="T66" fmla="*/ 157 w 349"/>
                <a:gd name="T67" fmla="*/ 169 h 301"/>
                <a:gd name="T68" fmla="*/ 188 w 349"/>
                <a:gd name="T69" fmla="*/ 185 h 301"/>
                <a:gd name="T70" fmla="*/ 205 w 349"/>
                <a:gd name="T71" fmla="*/ 191 h 301"/>
                <a:gd name="T72" fmla="*/ 193 w 349"/>
                <a:gd name="T73" fmla="*/ 185 h 301"/>
                <a:gd name="T74" fmla="*/ 159 w 349"/>
                <a:gd name="T75" fmla="*/ 157 h 301"/>
                <a:gd name="T76" fmla="*/ 121 w 349"/>
                <a:gd name="T77" fmla="*/ 117 h 301"/>
                <a:gd name="T78" fmla="*/ 82 w 349"/>
                <a:gd name="T79" fmla="*/ 70 h 301"/>
                <a:gd name="T80" fmla="*/ 46 w 349"/>
                <a:gd name="T81" fmla="*/ 22 h 301"/>
                <a:gd name="T82" fmla="*/ 37 w 349"/>
                <a:gd name="T83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9" h="301">
                  <a:moveTo>
                    <a:pt x="37" y="0"/>
                  </a:moveTo>
                  <a:lnTo>
                    <a:pt x="44" y="1"/>
                  </a:lnTo>
                  <a:lnTo>
                    <a:pt x="60" y="1"/>
                  </a:lnTo>
                  <a:lnTo>
                    <a:pt x="75" y="2"/>
                  </a:lnTo>
                  <a:lnTo>
                    <a:pt x="92" y="3"/>
                  </a:lnTo>
                  <a:lnTo>
                    <a:pt x="110" y="7"/>
                  </a:lnTo>
                  <a:lnTo>
                    <a:pt x="145" y="13"/>
                  </a:lnTo>
                  <a:lnTo>
                    <a:pt x="180" y="24"/>
                  </a:lnTo>
                  <a:lnTo>
                    <a:pt x="209" y="40"/>
                  </a:lnTo>
                  <a:lnTo>
                    <a:pt x="236" y="58"/>
                  </a:lnTo>
                  <a:lnTo>
                    <a:pt x="248" y="69"/>
                  </a:lnTo>
                  <a:lnTo>
                    <a:pt x="259" y="80"/>
                  </a:lnTo>
                  <a:lnTo>
                    <a:pt x="269" y="91"/>
                  </a:lnTo>
                  <a:lnTo>
                    <a:pt x="278" y="103"/>
                  </a:lnTo>
                  <a:lnTo>
                    <a:pt x="286" y="116"/>
                  </a:lnTo>
                  <a:lnTo>
                    <a:pt x="292" y="129"/>
                  </a:lnTo>
                  <a:lnTo>
                    <a:pt x="300" y="144"/>
                  </a:lnTo>
                  <a:lnTo>
                    <a:pt x="307" y="158"/>
                  </a:lnTo>
                  <a:lnTo>
                    <a:pt x="314" y="173"/>
                  </a:lnTo>
                  <a:lnTo>
                    <a:pt x="320" y="186"/>
                  </a:lnTo>
                  <a:lnTo>
                    <a:pt x="327" y="200"/>
                  </a:lnTo>
                  <a:lnTo>
                    <a:pt x="333" y="211"/>
                  </a:lnTo>
                  <a:lnTo>
                    <a:pt x="340" y="222"/>
                  </a:lnTo>
                  <a:lnTo>
                    <a:pt x="346" y="231"/>
                  </a:lnTo>
                  <a:lnTo>
                    <a:pt x="347" y="234"/>
                  </a:lnTo>
                  <a:lnTo>
                    <a:pt x="348" y="236"/>
                  </a:lnTo>
                  <a:lnTo>
                    <a:pt x="349" y="238"/>
                  </a:lnTo>
                  <a:lnTo>
                    <a:pt x="349" y="238"/>
                  </a:lnTo>
                  <a:lnTo>
                    <a:pt x="349" y="239"/>
                  </a:lnTo>
                  <a:lnTo>
                    <a:pt x="348" y="240"/>
                  </a:lnTo>
                  <a:lnTo>
                    <a:pt x="347" y="242"/>
                  </a:lnTo>
                  <a:lnTo>
                    <a:pt x="345" y="246"/>
                  </a:lnTo>
                  <a:lnTo>
                    <a:pt x="341" y="248"/>
                  </a:lnTo>
                  <a:lnTo>
                    <a:pt x="338" y="252"/>
                  </a:lnTo>
                  <a:lnTo>
                    <a:pt x="333" y="257"/>
                  </a:lnTo>
                  <a:lnTo>
                    <a:pt x="329" y="261"/>
                  </a:lnTo>
                  <a:lnTo>
                    <a:pt x="321" y="268"/>
                  </a:lnTo>
                  <a:lnTo>
                    <a:pt x="311" y="275"/>
                  </a:lnTo>
                  <a:lnTo>
                    <a:pt x="301" y="281"/>
                  </a:lnTo>
                  <a:lnTo>
                    <a:pt x="284" y="289"/>
                  </a:lnTo>
                  <a:lnTo>
                    <a:pt x="263" y="296"/>
                  </a:lnTo>
                  <a:lnTo>
                    <a:pt x="240" y="299"/>
                  </a:lnTo>
                  <a:lnTo>
                    <a:pt x="216" y="301"/>
                  </a:lnTo>
                  <a:lnTo>
                    <a:pt x="193" y="299"/>
                  </a:lnTo>
                  <a:lnTo>
                    <a:pt x="167" y="294"/>
                  </a:lnTo>
                  <a:lnTo>
                    <a:pt x="144" y="288"/>
                  </a:lnTo>
                  <a:lnTo>
                    <a:pt x="122" y="278"/>
                  </a:lnTo>
                  <a:lnTo>
                    <a:pt x="101" y="266"/>
                  </a:lnTo>
                  <a:lnTo>
                    <a:pt x="81" y="251"/>
                  </a:lnTo>
                  <a:lnTo>
                    <a:pt x="58" y="230"/>
                  </a:lnTo>
                  <a:lnTo>
                    <a:pt x="39" y="206"/>
                  </a:lnTo>
                  <a:lnTo>
                    <a:pt x="23" y="180"/>
                  </a:lnTo>
                  <a:lnTo>
                    <a:pt x="12" y="153"/>
                  </a:lnTo>
                  <a:lnTo>
                    <a:pt x="5" y="126"/>
                  </a:lnTo>
                  <a:lnTo>
                    <a:pt x="0" y="98"/>
                  </a:lnTo>
                  <a:lnTo>
                    <a:pt x="0" y="80"/>
                  </a:lnTo>
                  <a:lnTo>
                    <a:pt x="1" y="62"/>
                  </a:lnTo>
                  <a:lnTo>
                    <a:pt x="3" y="45"/>
                  </a:lnTo>
                  <a:lnTo>
                    <a:pt x="6" y="30"/>
                  </a:lnTo>
                  <a:lnTo>
                    <a:pt x="7" y="25"/>
                  </a:lnTo>
                  <a:lnTo>
                    <a:pt x="8" y="21"/>
                  </a:lnTo>
                  <a:lnTo>
                    <a:pt x="9" y="17"/>
                  </a:lnTo>
                  <a:lnTo>
                    <a:pt x="38" y="55"/>
                  </a:lnTo>
                  <a:lnTo>
                    <a:pt x="66" y="89"/>
                  </a:lnTo>
                  <a:lnTo>
                    <a:pt x="92" y="116"/>
                  </a:lnTo>
                  <a:lnTo>
                    <a:pt x="116" y="138"/>
                  </a:lnTo>
                  <a:lnTo>
                    <a:pt x="139" y="156"/>
                  </a:lnTo>
                  <a:lnTo>
                    <a:pt x="157" y="169"/>
                  </a:lnTo>
                  <a:lnTo>
                    <a:pt x="175" y="178"/>
                  </a:lnTo>
                  <a:lnTo>
                    <a:pt x="188" y="185"/>
                  </a:lnTo>
                  <a:lnTo>
                    <a:pt x="198" y="189"/>
                  </a:lnTo>
                  <a:lnTo>
                    <a:pt x="205" y="191"/>
                  </a:lnTo>
                  <a:lnTo>
                    <a:pt x="207" y="191"/>
                  </a:lnTo>
                  <a:lnTo>
                    <a:pt x="193" y="185"/>
                  </a:lnTo>
                  <a:lnTo>
                    <a:pt x="176" y="173"/>
                  </a:lnTo>
                  <a:lnTo>
                    <a:pt x="159" y="157"/>
                  </a:lnTo>
                  <a:lnTo>
                    <a:pt x="140" y="138"/>
                  </a:lnTo>
                  <a:lnTo>
                    <a:pt x="121" y="117"/>
                  </a:lnTo>
                  <a:lnTo>
                    <a:pt x="101" y="94"/>
                  </a:lnTo>
                  <a:lnTo>
                    <a:pt x="82" y="70"/>
                  </a:lnTo>
                  <a:lnTo>
                    <a:pt x="63" y="45"/>
                  </a:lnTo>
                  <a:lnTo>
                    <a:pt x="46" y="22"/>
                  </a:lnTo>
                  <a:lnTo>
                    <a:pt x="3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21" name="Freeform 338"/>
          <p:cNvSpPr>
            <a:spLocks noEditPoints="1"/>
          </p:cNvSpPr>
          <p:nvPr/>
        </p:nvSpPr>
        <p:spPr bwMode="auto">
          <a:xfrm>
            <a:off x="10043290" y="3465195"/>
            <a:ext cx="515614" cy="527686"/>
          </a:xfrm>
          <a:custGeom>
            <a:avLst/>
            <a:gdLst>
              <a:gd name="T0" fmla="*/ 2172 w 3291"/>
              <a:gd name="T1" fmla="*/ 1577 h 3369"/>
              <a:gd name="T2" fmla="*/ 2227 w 3291"/>
              <a:gd name="T3" fmla="*/ 1903 h 3369"/>
              <a:gd name="T4" fmla="*/ 2148 w 3291"/>
              <a:gd name="T5" fmla="*/ 2494 h 3369"/>
              <a:gd name="T6" fmla="*/ 1925 w 3291"/>
              <a:gd name="T7" fmla="*/ 3056 h 3369"/>
              <a:gd name="T8" fmla="*/ 2173 w 3291"/>
              <a:gd name="T9" fmla="*/ 2713 h 3369"/>
              <a:gd name="T10" fmla="*/ 2269 w 3291"/>
              <a:gd name="T11" fmla="*/ 2128 h 3369"/>
              <a:gd name="T12" fmla="*/ 2209 w 3291"/>
              <a:gd name="T13" fmla="*/ 1651 h 3369"/>
              <a:gd name="T14" fmla="*/ 2140 w 3291"/>
              <a:gd name="T15" fmla="*/ 1465 h 3369"/>
              <a:gd name="T16" fmla="*/ 1171 w 3291"/>
              <a:gd name="T17" fmla="*/ 285 h 3369"/>
              <a:gd name="T18" fmla="*/ 559 w 3291"/>
              <a:gd name="T19" fmla="*/ 707 h 3369"/>
              <a:gd name="T20" fmla="*/ 228 w 3291"/>
              <a:gd name="T21" fmla="*/ 1386 h 3369"/>
              <a:gd name="T22" fmla="*/ 275 w 3291"/>
              <a:gd name="T23" fmla="*/ 2160 h 3369"/>
              <a:gd name="T24" fmla="*/ 670 w 3291"/>
              <a:gd name="T25" fmla="*/ 2778 h 3369"/>
              <a:gd name="T26" fmla="*/ 1169 w 3291"/>
              <a:gd name="T27" fmla="*/ 3068 h 3369"/>
              <a:gd name="T28" fmla="*/ 759 w 3291"/>
              <a:gd name="T29" fmla="*/ 2646 h 3369"/>
              <a:gd name="T30" fmla="*/ 550 w 3291"/>
              <a:gd name="T31" fmla="*/ 2027 h 3369"/>
              <a:gd name="T32" fmla="*/ 625 w 3291"/>
              <a:gd name="T33" fmla="*/ 1490 h 3369"/>
              <a:gd name="T34" fmla="*/ 825 w 3291"/>
              <a:gd name="T35" fmla="*/ 1221 h 3369"/>
              <a:gd name="T36" fmla="*/ 898 w 3291"/>
              <a:gd name="T37" fmla="*/ 1190 h 3369"/>
              <a:gd name="T38" fmla="*/ 1017 w 3291"/>
              <a:gd name="T39" fmla="*/ 1330 h 3369"/>
              <a:gd name="T40" fmla="*/ 1490 w 3291"/>
              <a:gd name="T41" fmla="*/ 1783 h 3369"/>
              <a:gd name="T42" fmla="*/ 1496 w 3291"/>
              <a:gd name="T43" fmla="*/ 2361 h 3369"/>
              <a:gd name="T44" fmla="*/ 1671 w 3291"/>
              <a:gd name="T45" fmla="*/ 2996 h 3369"/>
              <a:gd name="T46" fmla="*/ 1445 w 3291"/>
              <a:gd name="T47" fmla="*/ 2810 h 3369"/>
              <a:gd name="T48" fmla="*/ 1171 w 3291"/>
              <a:gd name="T49" fmla="*/ 2391 h 3369"/>
              <a:gd name="T50" fmla="*/ 1076 w 3291"/>
              <a:gd name="T51" fmla="*/ 2062 h 3369"/>
              <a:gd name="T52" fmla="*/ 1064 w 3291"/>
              <a:gd name="T53" fmla="*/ 1967 h 3369"/>
              <a:gd name="T54" fmla="*/ 1082 w 3291"/>
              <a:gd name="T55" fmla="*/ 2187 h 3369"/>
              <a:gd name="T56" fmla="*/ 1257 w 3291"/>
              <a:gd name="T57" fmla="*/ 2650 h 3369"/>
              <a:gd name="T58" fmla="*/ 1542 w 3291"/>
              <a:gd name="T59" fmla="*/ 3037 h 3369"/>
              <a:gd name="T60" fmla="*/ 1747 w 3291"/>
              <a:gd name="T61" fmla="*/ 2989 h 3369"/>
              <a:gd name="T62" fmla="*/ 1605 w 3291"/>
              <a:gd name="T63" fmla="*/ 2572 h 3369"/>
              <a:gd name="T64" fmla="*/ 1536 w 3291"/>
              <a:gd name="T65" fmla="*/ 1837 h 3369"/>
              <a:gd name="T66" fmla="*/ 1735 w 3291"/>
              <a:gd name="T67" fmla="*/ 1101 h 3369"/>
              <a:gd name="T68" fmla="*/ 1929 w 3291"/>
              <a:gd name="T69" fmla="*/ 656 h 3369"/>
              <a:gd name="T70" fmla="*/ 1958 w 3291"/>
              <a:gd name="T71" fmla="*/ 545 h 3369"/>
              <a:gd name="T72" fmla="*/ 2172 w 3291"/>
              <a:gd name="T73" fmla="*/ 595 h 3369"/>
              <a:gd name="T74" fmla="*/ 2535 w 3291"/>
              <a:gd name="T75" fmla="*/ 915 h 3369"/>
              <a:gd name="T76" fmla="*/ 2781 w 3291"/>
              <a:gd name="T77" fmla="*/ 1527 h 3369"/>
              <a:gd name="T78" fmla="*/ 2758 w 3291"/>
              <a:gd name="T79" fmla="*/ 2192 h 3369"/>
              <a:gd name="T80" fmla="*/ 2472 w 3291"/>
              <a:gd name="T81" fmla="*/ 2804 h 3369"/>
              <a:gd name="T82" fmla="*/ 2573 w 3291"/>
              <a:gd name="T83" fmla="*/ 2819 h 3369"/>
              <a:gd name="T84" fmla="*/ 2989 w 3291"/>
              <a:gd name="T85" fmla="*/ 2236 h 3369"/>
              <a:gd name="T86" fmla="*/ 3080 w 3291"/>
              <a:gd name="T87" fmla="*/ 1484 h 3369"/>
              <a:gd name="T88" fmla="*/ 2792 w 3291"/>
              <a:gd name="T89" fmla="*/ 780 h 3369"/>
              <a:gd name="T90" fmla="*/ 2208 w 3291"/>
              <a:gd name="T91" fmla="*/ 320 h 3369"/>
              <a:gd name="T92" fmla="*/ 1646 w 3291"/>
              <a:gd name="T93" fmla="*/ 0 h 3369"/>
              <a:gd name="T94" fmla="*/ 2418 w 3291"/>
              <a:gd name="T95" fmla="*/ 198 h 3369"/>
              <a:gd name="T96" fmla="*/ 2996 w 3291"/>
              <a:gd name="T97" fmla="*/ 723 h 3369"/>
              <a:gd name="T98" fmla="*/ 3278 w 3291"/>
              <a:gd name="T99" fmla="*/ 1473 h 3369"/>
              <a:gd name="T100" fmla="*/ 3180 w 3291"/>
              <a:gd name="T101" fmla="*/ 2292 h 3369"/>
              <a:gd name="T102" fmla="*/ 2738 w 3291"/>
              <a:gd name="T103" fmla="*/ 2942 h 3369"/>
              <a:gd name="T104" fmla="*/ 2050 w 3291"/>
              <a:gd name="T105" fmla="*/ 3317 h 3369"/>
              <a:gd name="T106" fmla="*/ 1241 w 3291"/>
              <a:gd name="T107" fmla="*/ 3317 h 3369"/>
              <a:gd name="T108" fmla="*/ 553 w 3291"/>
              <a:gd name="T109" fmla="*/ 2942 h 3369"/>
              <a:gd name="T110" fmla="*/ 111 w 3291"/>
              <a:gd name="T111" fmla="*/ 2292 h 3369"/>
              <a:gd name="T112" fmla="*/ 13 w 3291"/>
              <a:gd name="T113" fmla="*/ 1473 h 3369"/>
              <a:gd name="T114" fmla="*/ 295 w 3291"/>
              <a:gd name="T115" fmla="*/ 723 h 3369"/>
              <a:gd name="T116" fmla="*/ 873 w 3291"/>
              <a:gd name="T117" fmla="*/ 198 h 3369"/>
              <a:gd name="T118" fmla="*/ 1646 w 3291"/>
              <a:gd name="T119" fmla="*/ 0 h 3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91" h="3369">
                <a:moveTo>
                  <a:pt x="2136" y="1455"/>
                </a:moveTo>
                <a:lnTo>
                  <a:pt x="2137" y="1458"/>
                </a:lnTo>
                <a:lnTo>
                  <a:pt x="2139" y="1465"/>
                </a:lnTo>
                <a:lnTo>
                  <a:pt x="2142" y="1478"/>
                </a:lnTo>
                <a:lnTo>
                  <a:pt x="2148" y="1497"/>
                </a:lnTo>
                <a:lnTo>
                  <a:pt x="2155" y="1519"/>
                </a:lnTo>
                <a:lnTo>
                  <a:pt x="2162" y="1546"/>
                </a:lnTo>
                <a:lnTo>
                  <a:pt x="2172" y="1577"/>
                </a:lnTo>
                <a:lnTo>
                  <a:pt x="2178" y="1601"/>
                </a:lnTo>
                <a:lnTo>
                  <a:pt x="2187" y="1626"/>
                </a:lnTo>
                <a:lnTo>
                  <a:pt x="2196" y="1654"/>
                </a:lnTo>
                <a:lnTo>
                  <a:pt x="2202" y="1684"/>
                </a:lnTo>
                <a:lnTo>
                  <a:pt x="2206" y="1718"/>
                </a:lnTo>
                <a:lnTo>
                  <a:pt x="2213" y="1775"/>
                </a:lnTo>
                <a:lnTo>
                  <a:pt x="2220" y="1837"/>
                </a:lnTo>
                <a:lnTo>
                  <a:pt x="2227" y="1903"/>
                </a:lnTo>
                <a:lnTo>
                  <a:pt x="2225" y="1974"/>
                </a:lnTo>
                <a:lnTo>
                  <a:pt x="2223" y="2047"/>
                </a:lnTo>
                <a:lnTo>
                  <a:pt x="2221" y="2125"/>
                </a:lnTo>
                <a:lnTo>
                  <a:pt x="2208" y="2204"/>
                </a:lnTo>
                <a:lnTo>
                  <a:pt x="2196" y="2284"/>
                </a:lnTo>
                <a:lnTo>
                  <a:pt x="2181" y="2367"/>
                </a:lnTo>
                <a:lnTo>
                  <a:pt x="2164" y="2430"/>
                </a:lnTo>
                <a:lnTo>
                  <a:pt x="2148" y="2494"/>
                </a:lnTo>
                <a:lnTo>
                  <a:pt x="2131" y="2557"/>
                </a:lnTo>
                <a:lnTo>
                  <a:pt x="2110" y="2620"/>
                </a:lnTo>
                <a:lnTo>
                  <a:pt x="2087" y="2684"/>
                </a:lnTo>
                <a:lnTo>
                  <a:pt x="2064" y="2747"/>
                </a:lnTo>
                <a:lnTo>
                  <a:pt x="2039" y="2810"/>
                </a:lnTo>
                <a:lnTo>
                  <a:pt x="2012" y="2873"/>
                </a:lnTo>
                <a:lnTo>
                  <a:pt x="1970" y="2966"/>
                </a:lnTo>
                <a:lnTo>
                  <a:pt x="1925" y="3056"/>
                </a:lnTo>
                <a:lnTo>
                  <a:pt x="1878" y="3145"/>
                </a:lnTo>
                <a:lnTo>
                  <a:pt x="1957" y="3129"/>
                </a:lnTo>
                <a:lnTo>
                  <a:pt x="2033" y="3110"/>
                </a:lnTo>
                <a:lnTo>
                  <a:pt x="2073" y="3012"/>
                </a:lnTo>
                <a:lnTo>
                  <a:pt x="2110" y="2912"/>
                </a:lnTo>
                <a:lnTo>
                  <a:pt x="2133" y="2847"/>
                </a:lnTo>
                <a:lnTo>
                  <a:pt x="2154" y="2780"/>
                </a:lnTo>
                <a:lnTo>
                  <a:pt x="2173" y="2713"/>
                </a:lnTo>
                <a:lnTo>
                  <a:pt x="2192" y="2645"/>
                </a:lnTo>
                <a:lnTo>
                  <a:pt x="2208" y="2579"/>
                </a:lnTo>
                <a:lnTo>
                  <a:pt x="2222" y="2512"/>
                </a:lnTo>
                <a:lnTo>
                  <a:pt x="2234" y="2445"/>
                </a:lnTo>
                <a:lnTo>
                  <a:pt x="2247" y="2380"/>
                </a:lnTo>
                <a:lnTo>
                  <a:pt x="2256" y="2294"/>
                </a:lnTo>
                <a:lnTo>
                  <a:pt x="2263" y="2209"/>
                </a:lnTo>
                <a:lnTo>
                  <a:pt x="2269" y="2128"/>
                </a:lnTo>
                <a:lnTo>
                  <a:pt x="2266" y="2048"/>
                </a:lnTo>
                <a:lnTo>
                  <a:pt x="2263" y="1973"/>
                </a:lnTo>
                <a:lnTo>
                  <a:pt x="2261" y="1901"/>
                </a:lnTo>
                <a:lnTo>
                  <a:pt x="2248" y="1834"/>
                </a:lnTo>
                <a:lnTo>
                  <a:pt x="2236" y="1771"/>
                </a:lnTo>
                <a:lnTo>
                  <a:pt x="2225" y="1713"/>
                </a:lnTo>
                <a:lnTo>
                  <a:pt x="2219" y="1680"/>
                </a:lnTo>
                <a:lnTo>
                  <a:pt x="2209" y="1651"/>
                </a:lnTo>
                <a:lnTo>
                  <a:pt x="2199" y="1623"/>
                </a:lnTo>
                <a:lnTo>
                  <a:pt x="2189" y="1598"/>
                </a:lnTo>
                <a:lnTo>
                  <a:pt x="2180" y="1574"/>
                </a:lnTo>
                <a:lnTo>
                  <a:pt x="2170" y="1544"/>
                </a:lnTo>
                <a:lnTo>
                  <a:pt x="2159" y="1517"/>
                </a:lnTo>
                <a:lnTo>
                  <a:pt x="2151" y="1496"/>
                </a:lnTo>
                <a:lnTo>
                  <a:pt x="2144" y="1478"/>
                </a:lnTo>
                <a:lnTo>
                  <a:pt x="2140" y="1465"/>
                </a:lnTo>
                <a:lnTo>
                  <a:pt x="2137" y="1458"/>
                </a:lnTo>
                <a:lnTo>
                  <a:pt x="2136" y="1455"/>
                </a:lnTo>
                <a:close/>
                <a:moveTo>
                  <a:pt x="1646" y="203"/>
                </a:moveTo>
                <a:lnTo>
                  <a:pt x="1546" y="206"/>
                </a:lnTo>
                <a:lnTo>
                  <a:pt x="1449" y="217"/>
                </a:lnTo>
                <a:lnTo>
                  <a:pt x="1354" y="233"/>
                </a:lnTo>
                <a:lnTo>
                  <a:pt x="1261" y="256"/>
                </a:lnTo>
                <a:lnTo>
                  <a:pt x="1171" y="285"/>
                </a:lnTo>
                <a:lnTo>
                  <a:pt x="1083" y="320"/>
                </a:lnTo>
                <a:lnTo>
                  <a:pt x="998" y="360"/>
                </a:lnTo>
                <a:lnTo>
                  <a:pt x="915" y="406"/>
                </a:lnTo>
                <a:lnTo>
                  <a:pt x="836" y="457"/>
                </a:lnTo>
                <a:lnTo>
                  <a:pt x="762" y="512"/>
                </a:lnTo>
                <a:lnTo>
                  <a:pt x="690" y="572"/>
                </a:lnTo>
                <a:lnTo>
                  <a:pt x="622" y="638"/>
                </a:lnTo>
                <a:lnTo>
                  <a:pt x="559" y="707"/>
                </a:lnTo>
                <a:lnTo>
                  <a:pt x="499" y="780"/>
                </a:lnTo>
                <a:lnTo>
                  <a:pt x="445" y="857"/>
                </a:lnTo>
                <a:lnTo>
                  <a:pt x="396" y="937"/>
                </a:lnTo>
                <a:lnTo>
                  <a:pt x="351" y="1021"/>
                </a:lnTo>
                <a:lnTo>
                  <a:pt x="312" y="1108"/>
                </a:lnTo>
                <a:lnTo>
                  <a:pt x="278" y="1198"/>
                </a:lnTo>
                <a:lnTo>
                  <a:pt x="250" y="1291"/>
                </a:lnTo>
                <a:lnTo>
                  <a:pt x="228" y="1386"/>
                </a:lnTo>
                <a:lnTo>
                  <a:pt x="211" y="1484"/>
                </a:lnTo>
                <a:lnTo>
                  <a:pt x="201" y="1582"/>
                </a:lnTo>
                <a:lnTo>
                  <a:pt x="198" y="1684"/>
                </a:lnTo>
                <a:lnTo>
                  <a:pt x="201" y="1783"/>
                </a:lnTo>
                <a:lnTo>
                  <a:pt x="211" y="1881"/>
                </a:lnTo>
                <a:lnTo>
                  <a:pt x="226" y="1976"/>
                </a:lnTo>
                <a:lnTo>
                  <a:pt x="248" y="2070"/>
                </a:lnTo>
                <a:lnTo>
                  <a:pt x="275" y="2160"/>
                </a:lnTo>
                <a:lnTo>
                  <a:pt x="307" y="2249"/>
                </a:lnTo>
                <a:lnTo>
                  <a:pt x="345" y="2334"/>
                </a:lnTo>
                <a:lnTo>
                  <a:pt x="388" y="2416"/>
                </a:lnTo>
                <a:lnTo>
                  <a:pt x="435" y="2496"/>
                </a:lnTo>
                <a:lnTo>
                  <a:pt x="488" y="2572"/>
                </a:lnTo>
                <a:lnTo>
                  <a:pt x="544" y="2645"/>
                </a:lnTo>
                <a:lnTo>
                  <a:pt x="605" y="2714"/>
                </a:lnTo>
                <a:lnTo>
                  <a:pt x="670" y="2778"/>
                </a:lnTo>
                <a:lnTo>
                  <a:pt x="740" y="2838"/>
                </a:lnTo>
                <a:lnTo>
                  <a:pt x="812" y="2894"/>
                </a:lnTo>
                <a:lnTo>
                  <a:pt x="888" y="2946"/>
                </a:lnTo>
                <a:lnTo>
                  <a:pt x="967" y="2992"/>
                </a:lnTo>
                <a:lnTo>
                  <a:pt x="1049" y="3034"/>
                </a:lnTo>
                <a:lnTo>
                  <a:pt x="1134" y="3070"/>
                </a:lnTo>
                <a:lnTo>
                  <a:pt x="1221" y="3100"/>
                </a:lnTo>
                <a:lnTo>
                  <a:pt x="1169" y="3068"/>
                </a:lnTo>
                <a:lnTo>
                  <a:pt x="1117" y="3033"/>
                </a:lnTo>
                <a:lnTo>
                  <a:pt x="1066" y="2994"/>
                </a:lnTo>
                <a:lnTo>
                  <a:pt x="1017" y="2952"/>
                </a:lnTo>
                <a:lnTo>
                  <a:pt x="959" y="2898"/>
                </a:lnTo>
                <a:lnTo>
                  <a:pt x="904" y="2842"/>
                </a:lnTo>
                <a:lnTo>
                  <a:pt x="852" y="2779"/>
                </a:lnTo>
                <a:lnTo>
                  <a:pt x="804" y="2715"/>
                </a:lnTo>
                <a:lnTo>
                  <a:pt x="759" y="2646"/>
                </a:lnTo>
                <a:lnTo>
                  <a:pt x="717" y="2574"/>
                </a:lnTo>
                <a:lnTo>
                  <a:pt x="679" y="2500"/>
                </a:lnTo>
                <a:lnTo>
                  <a:pt x="645" y="2424"/>
                </a:lnTo>
                <a:lnTo>
                  <a:pt x="616" y="2346"/>
                </a:lnTo>
                <a:lnTo>
                  <a:pt x="592" y="2265"/>
                </a:lnTo>
                <a:lnTo>
                  <a:pt x="572" y="2182"/>
                </a:lnTo>
                <a:lnTo>
                  <a:pt x="558" y="2099"/>
                </a:lnTo>
                <a:lnTo>
                  <a:pt x="550" y="2027"/>
                </a:lnTo>
                <a:lnTo>
                  <a:pt x="546" y="1956"/>
                </a:lnTo>
                <a:lnTo>
                  <a:pt x="544" y="1884"/>
                </a:lnTo>
                <a:lnTo>
                  <a:pt x="549" y="1814"/>
                </a:lnTo>
                <a:lnTo>
                  <a:pt x="556" y="1745"/>
                </a:lnTo>
                <a:lnTo>
                  <a:pt x="568" y="1677"/>
                </a:lnTo>
                <a:lnTo>
                  <a:pt x="583" y="1611"/>
                </a:lnTo>
                <a:lnTo>
                  <a:pt x="602" y="1549"/>
                </a:lnTo>
                <a:lnTo>
                  <a:pt x="625" y="1490"/>
                </a:lnTo>
                <a:lnTo>
                  <a:pt x="650" y="1437"/>
                </a:lnTo>
                <a:lnTo>
                  <a:pt x="678" y="1386"/>
                </a:lnTo>
                <a:lnTo>
                  <a:pt x="707" y="1342"/>
                </a:lnTo>
                <a:lnTo>
                  <a:pt x="736" y="1303"/>
                </a:lnTo>
                <a:lnTo>
                  <a:pt x="767" y="1270"/>
                </a:lnTo>
                <a:lnTo>
                  <a:pt x="786" y="1251"/>
                </a:lnTo>
                <a:lnTo>
                  <a:pt x="806" y="1234"/>
                </a:lnTo>
                <a:lnTo>
                  <a:pt x="825" y="1221"/>
                </a:lnTo>
                <a:lnTo>
                  <a:pt x="842" y="1209"/>
                </a:lnTo>
                <a:lnTo>
                  <a:pt x="857" y="1200"/>
                </a:lnTo>
                <a:lnTo>
                  <a:pt x="873" y="1192"/>
                </a:lnTo>
                <a:lnTo>
                  <a:pt x="884" y="1186"/>
                </a:lnTo>
                <a:lnTo>
                  <a:pt x="891" y="1182"/>
                </a:lnTo>
                <a:lnTo>
                  <a:pt x="893" y="1181"/>
                </a:lnTo>
                <a:lnTo>
                  <a:pt x="894" y="1183"/>
                </a:lnTo>
                <a:lnTo>
                  <a:pt x="898" y="1190"/>
                </a:lnTo>
                <a:lnTo>
                  <a:pt x="905" y="1200"/>
                </a:lnTo>
                <a:lnTo>
                  <a:pt x="915" y="1214"/>
                </a:lnTo>
                <a:lnTo>
                  <a:pt x="924" y="1227"/>
                </a:lnTo>
                <a:lnTo>
                  <a:pt x="937" y="1242"/>
                </a:lnTo>
                <a:lnTo>
                  <a:pt x="950" y="1258"/>
                </a:lnTo>
                <a:lnTo>
                  <a:pt x="965" y="1276"/>
                </a:lnTo>
                <a:lnTo>
                  <a:pt x="981" y="1293"/>
                </a:lnTo>
                <a:lnTo>
                  <a:pt x="1017" y="1330"/>
                </a:lnTo>
                <a:lnTo>
                  <a:pt x="1058" y="1368"/>
                </a:lnTo>
                <a:lnTo>
                  <a:pt x="1102" y="1406"/>
                </a:lnTo>
                <a:lnTo>
                  <a:pt x="1149" y="1446"/>
                </a:lnTo>
                <a:lnTo>
                  <a:pt x="1198" y="1488"/>
                </a:lnTo>
                <a:lnTo>
                  <a:pt x="1272" y="1552"/>
                </a:lnTo>
                <a:lnTo>
                  <a:pt x="1346" y="1623"/>
                </a:lnTo>
                <a:lnTo>
                  <a:pt x="1418" y="1701"/>
                </a:lnTo>
                <a:lnTo>
                  <a:pt x="1490" y="1783"/>
                </a:lnTo>
                <a:lnTo>
                  <a:pt x="1484" y="1828"/>
                </a:lnTo>
                <a:lnTo>
                  <a:pt x="1480" y="1873"/>
                </a:lnTo>
                <a:lnTo>
                  <a:pt x="1475" y="1962"/>
                </a:lnTo>
                <a:lnTo>
                  <a:pt x="1473" y="2048"/>
                </a:lnTo>
                <a:lnTo>
                  <a:pt x="1474" y="2130"/>
                </a:lnTo>
                <a:lnTo>
                  <a:pt x="1478" y="2209"/>
                </a:lnTo>
                <a:lnTo>
                  <a:pt x="1486" y="2287"/>
                </a:lnTo>
                <a:lnTo>
                  <a:pt x="1496" y="2361"/>
                </a:lnTo>
                <a:lnTo>
                  <a:pt x="1510" y="2451"/>
                </a:lnTo>
                <a:lnTo>
                  <a:pt x="1529" y="2542"/>
                </a:lnTo>
                <a:lnTo>
                  <a:pt x="1551" y="2635"/>
                </a:lnTo>
                <a:lnTo>
                  <a:pt x="1578" y="2728"/>
                </a:lnTo>
                <a:lnTo>
                  <a:pt x="1608" y="2820"/>
                </a:lnTo>
                <a:lnTo>
                  <a:pt x="1627" y="2875"/>
                </a:lnTo>
                <a:lnTo>
                  <a:pt x="1649" y="2937"/>
                </a:lnTo>
                <a:lnTo>
                  <a:pt x="1671" y="2996"/>
                </a:lnTo>
                <a:lnTo>
                  <a:pt x="1692" y="3054"/>
                </a:lnTo>
                <a:lnTo>
                  <a:pt x="1668" y="3035"/>
                </a:lnTo>
                <a:lnTo>
                  <a:pt x="1646" y="3013"/>
                </a:lnTo>
                <a:lnTo>
                  <a:pt x="1602" y="2975"/>
                </a:lnTo>
                <a:lnTo>
                  <a:pt x="1562" y="2934"/>
                </a:lnTo>
                <a:lnTo>
                  <a:pt x="1522" y="2893"/>
                </a:lnTo>
                <a:lnTo>
                  <a:pt x="1482" y="2852"/>
                </a:lnTo>
                <a:lnTo>
                  <a:pt x="1445" y="2810"/>
                </a:lnTo>
                <a:lnTo>
                  <a:pt x="1409" y="2766"/>
                </a:lnTo>
                <a:lnTo>
                  <a:pt x="1374" y="2723"/>
                </a:lnTo>
                <a:lnTo>
                  <a:pt x="1341" y="2681"/>
                </a:lnTo>
                <a:lnTo>
                  <a:pt x="1300" y="2621"/>
                </a:lnTo>
                <a:lnTo>
                  <a:pt x="1263" y="2562"/>
                </a:lnTo>
                <a:lnTo>
                  <a:pt x="1226" y="2506"/>
                </a:lnTo>
                <a:lnTo>
                  <a:pt x="1198" y="2447"/>
                </a:lnTo>
                <a:lnTo>
                  <a:pt x="1171" y="2391"/>
                </a:lnTo>
                <a:lnTo>
                  <a:pt x="1145" y="2336"/>
                </a:lnTo>
                <a:lnTo>
                  <a:pt x="1129" y="2282"/>
                </a:lnTo>
                <a:lnTo>
                  <a:pt x="1113" y="2231"/>
                </a:lnTo>
                <a:lnTo>
                  <a:pt x="1098" y="2184"/>
                </a:lnTo>
                <a:lnTo>
                  <a:pt x="1089" y="2150"/>
                </a:lnTo>
                <a:lnTo>
                  <a:pt x="1084" y="2118"/>
                </a:lnTo>
                <a:lnTo>
                  <a:pt x="1081" y="2089"/>
                </a:lnTo>
                <a:lnTo>
                  <a:pt x="1076" y="2062"/>
                </a:lnTo>
                <a:lnTo>
                  <a:pt x="1073" y="2030"/>
                </a:lnTo>
                <a:lnTo>
                  <a:pt x="1069" y="2004"/>
                </a:lnTo>
                <a:lnTo>
                  <a:pt x="1067" y="1983"/>
                </a:lnTo>
                <a:lnTo>
                  <a:pt x="1065" y="1967"/>
                </a:lnTo>
                <a:lnTo>
                  <a:pt x="1063" y="1957"/>
                </a:lnTo>
                <a:lnTo>
                  <a:pt x="1063" y="1954"/>
                </a:lnTo>
                <a:lnTo>
                  <a:pt x="1063" y="1957"/>
                </a:lnTo>
                <a:lnTo>
                  <a:pt x="1064" y="1967"/>
                </a:lnTo>
                <a:lnTo>
                  <a:pt x="1065" y="1983"/>
                </a:lnTo>
                <a:lnTo>
                  <a:pt x="1066" y="2004"/>
                </a:lnTo>
                <a:lnTo>
                  <a:pt x="1067" y="2031"/>
                </a:lnTo>
                <a:lnTo>
                  <a:pt x="1069" y="2063"/>
                </a:lnTo>
                <a:lnTo>
                  <a:pt x="1071" y="2090"/>
                </a:lnTo>
                <a:lnTo>
                  <a:pt x="1072" y="2120"/>
                </a:lnTo>
                <a:lnTo>
                  <a:pt x="1074" y="2152"/>
                </a:lnTo>
                <a:lnTo>
                  <a:pt x="1082" y="2187"/>
                </a:lnTo>
                <a:lnTo>
                  <a:pt x="1093" y="2236"/>
                </a:lnTo>
                <a:lnTo>
                  <a:pt x="1106" y="2290"/>
                </a:lnTo>
                <a:lnTo>
                  <a:pt x="1119" y="2346"/>
                </a:lnTo>
                <a:lnTo>
                  <a:pt x="1141" y="2404"/>
                </a:lnTo>
                <a:lnTo>
                  <a:pt x="1165" y="2464"/>
                </a:lnTo>
                <a:lnTo>
                  <a:pt x="1190" y="2526"/>
                </a:lnTo>
                <a:lnTo>
                  <a:pt x="1222" y="2587"/>
                </a:lnTo>
                <a:lnTo>
                  <a:pt x="1257" y="2650"/>
                </a:lnTo>
                <a:lnTo>
                  <a:pt x="1294" y="2714"/>
                </a:lnTo>
                <a:lnTo>
                  <a:pt x="1326" y="2760"/>
                </a:lnTo>
                <a:lnTo>
                  <a:pt x="1359" y="2807"/>
                </a:lnTo>
                <a:lnTo>
                  <a:pt x="1391" y="2855"/>
                </a:lnTo>
                <a:lnTo>
                  <a:pt x="1427" y="2902"/>
                </a:lnTo>
                <a:lnTo>
                  <a:pt x="1465" y="2947"/>
                </a:lnTo>
                <a:lnTo>
                  <a:pt x="1502" y="2992"/>
                </a:lnTo>
                <a:lnTo>
                  <a:pt x="1542" y="3037"/>
                </a:lnTo>
                <a:lnTo>
                  <a:pt x="1583" y="3080"/>
                </a:lnTo>
                <a:lnTo>
                  <a:pt x="1666" y="3165"/>
                </a:lnTo>
                <a:lnTo>
                  <a:pt x="1739" y="3161"/>
                </a:lnTo>
                <a:lnTo>
                  <a:pt x="1812" y="3155"/>
                </a:lnTo>
                <a:lnTo>
                  <a:pt x="1797" y="3118"/>
                </a:lnTo>
                <a:lnTo>
                  <a:pt x="1780" y="3078"/>
                </a:lnTo>
                <a:lnTo>
                  <a:pt x="1764" y="3035"/>
                </a:lnTo>
                <a:lnTo>
                  <a:pt x="1747" y="2989"/>
                </a:lnTo>
                <a:lnTo>
                  <a:pt x="1730" y="2942"/>
                </a:lnTo>
                <a:lnTo>
                  <a:pt x="1713" y="2897"/>
                </a:lnTo>
                <a:lnTo>
                  <a:pt x="1697" y="2852"/>
                </a:lnTo>
                <a:lnTo>
                  <a:pt x="1683" y="2811"/>
                </a:lnTo>
                <a:lnTo>
                  <a:pt x="1669" y="2774"/>
                </a:lnTo>
                <a:lnTo>
                  <a:pt x="1658" y="2742"/>
                </a:lnTo>
                <a:lnTo>
                  <a:pt x="1630" y="2659"/>
                </a:lnTo>
                <a:lnTo>
                  <a:pt x="1605" y="2572"/>
                </a:lnTo>
                <a:lnTo>
                  <a:pt x="1583" y="2484"/>
                </a:lnTo>
                <a:lnTo>
                  <a:pt x="1565" y="2394"/>
                </a:lnTo>
                <a:lnTo>
                  <a:pt x="1551" y="2302"/>
                </a:lnTo>
                <a:lnTo>
                  <a:pt x="1538" y="2208"/>
                </a:lnTo>
                <a:lnTo>
                  <a:pt x="1532" y="2115"/>
                </a:lnTo>
                <a:lnTo>
                  <a:pt x="1529" y="2021"/>
                </a:lnTo>
                <a:lnTo>
                  <a:pt x="1531" y="1929"/>
                </a:lnTo>
                <a:lnTo>
                  <a:pt x="1536" y="1837"/>
                </a:lnTo>
                <a:lnTo>
                  <a:pt x="1546" y="1736"/>
                </a:lnTo>
                <a:lnTo>
                  <a:pt x="1561" y="1636"/>
                </a:lnTo>
                <a:lnTo>
                  <a:pt x="1582" y="1540"/>
                </a:lnTo>
                <a:lnTo>
                  <a:pt x="1607" y="1446"/>
                </a:lnTo>
                <a:lnTo>
                  <a:pt x="1635" y="1355"/>
                </a:lnTo>
                <a:lnTo>
                  <a:pt x="1666" y="1267"/>
                </a:lnTo>
                <a:lnTo>
                  <a:pt x="1700" y="1182"/>
                </a:lnTo>
                <a:lnTo>
                  <a:pt x="1735" y="1101"/>
                </a:lnTo>
                <a:lnTo>
                  <a:pt x="1772" y="1022"/>
                </a:lnTo>
                <a:lnTo>
                  <a:pt x="1806" y="955"/>
                </a:lnTo>
                <a:lnTo>
                  <a:pt x="1838" y="888"/>
                </a:lnTo>
                <a:lnTo>
                  <a:pt x="1866" y="826"/>
                </a:lnTo>
                <a:lnTo>
                  <a:pt x="1892" y="765"/>
                </a:lnTo>
                <a:lnTo>
                  <a:pt x="1913" y="708"/>
                </a:lnTo>
                <a:lnTo>
                  <a:pt x="1921" y="682"/>
                </a:lnTo>
                <a:lnTo>
                  <a:pt x="1929" y="656"/>
                </a:lnTo>
                <a:lnTo>
                  <a:pt x="1937" y="632"/>
                </a:lnTo>
                <a:lnTo>
                  <a:pt x="1943" y="610"/>
                </a:lnTo>
                <a:lnTo>
                  <a:pt x="1946" y="591"/>
                </a:lnTo>
                <a:lnTo>
                  <a:pt x="1950" y="571"/>
                </a:lnTo>
                <a:lnTo>
                  <a:pt x="1952" y="556"/>
                </a:lnTo>
                <a:lnTo>
                  <a:pt x="1953" y="548"/>
                </a:lnTo>
                <a:lnTo>
                  <a:pt x="1954" y="545"/>
                </a:lnTo>
                <a:lnTo>
                  <a:pt x="1958" y="545"/>
                </a:lnTo>
                <a:lnTo>
                  <a:pt x="1966" y="546"/>
                </a:lnTo>
                <a:lnTo>
                  <a:pt x="1981" y="547"/>
                </a:lnTo>
                <a:lnTo>
                  <a:pt x="2001" y="548"/>
                </a:lnTo>
                <a:lnTo>
                  <a:pt x="2026" y="551"/>
                </a:lnTo>
                <a:lnTo>
                  <a:pt x="2058" y="555"/>
                </a:lnTo>
                <a:lnTo>
                  <a:pt x="2094" y="564"/>
                </a:lnTo>
                <a:lnTo>
                  <a:pt x="2131" y="578"/>
                </a:lnTo>
                <a:lnTo>
                  <a:pt x="2172" y="595"/>
                </a:lnTo>
                <a:lnTo>
                  <a:pt x="2216" y="618"/>
                </a:lnTo>
                <a:lnTo>
                  <a:pt x="2261" y="645"/>
                </a:lnTo>
                <a:lnTo>
                  <a:pt x="2306" y="678"/>
                </a:lnTo>
                <a:lnTo>
                  <a:pt x="2352" y="715"/>
                </a:lnTo>
                <a:lnTo>
                  <a:pt x="2398" y="756"/>
                </a:lnTo>
                <a:lnTo>
                  <a:pt x="2443" y="802"/>
                </a:lnTo>
                <a:lnTo>
                  <a:pt x="2487" y="853"/>
                </a:lnTo>
                <a:lnTo>
                  <a:pt x="2535" y="915"/>
                </a:lnTo>
                <a:lnTo>
                  <a:pt x="2579" y="981"/>
                </a:lnTo>
                <a:lnTo>
                  <a:pt x="2620" y="1051"/>
                </a:lnTo>
                <a:lnTo>
                  <a:pt x="2656" y="1125"/>
                </a:lnTo>
                <a:lnTo>
                  <a:pt x="2690" y="1201"/>
                </a:lnTo>
                <a:lnTo>
                  <a:pt x="2718" y="1280"/>
                </a:lnTo>
                <a:lnTo>
                  <a:pt x="2743" y="1360"/>
                </a:lnTo>
                <a:lnTo>
                  <a:pt x="2764" y="1443"/>
                </a:lnTo>
                <a:lnTo>
                  <a:pt x="2781" y="1527"/>
                </a:lnTo>
                <a:lnTo>
                  <a:pt x="2793" y="1610"/>
                </a:lnTo>
                <a:lnTo>
                  <a:pt x="2800" y="1694"/>
                </a:lnTo>
                <a:lnTo>
                  <a:pt x="2803" y="1779"/>
                </a:lnTo>
                <a:lnTo>
                  <a:pt x="2802" y="1864"/>
                </a:lnTo>
                <a:lnTo>
                  <a:pt x="2797" y="1947"/>
                </a:lnTo>
                <a:lnTo>
                  <a:pt x="2789" y="2030"/>
                </a:lnTo>
                <a:lnTo>
                  <a:pt x="2775" y="2112"/>
                </a:lnTo>
                <a:lnTo>
                  <a:pt x="2758" y="2192"/>
                </a:lnTo>
                <a:lnTo>
                  <a:pt x="2738" y="2272"/>
                </a:lnTo>
                <a:lnTo>
                  <a:pt x="2713" y="2349"/>
                </a:lnTo>
                <a:lnTo>
                  <a:pt x="2686" y="2425"/>
                </a:lnTo>
                <a:lnTo>
                  <a:pt x="2653" y="2498"/>
                </a:lnTo>
                <a:lnTo>
                  <a:pt x="2613" y="2580"/>
                </a:lnTo>
                <a:lnTo>
                  <a:pt x="2570" y="2658"/>
                </a:lnTo>
                <a:lnTo>
                  <a:pt x="2522" y="2733"/>
                </a:lnTo>
                <a:lnTo>
                  <a:pt x="2472" y="2804"/>
                </a:lnTo>
                <a:lnTo>
                  <a:pt x="2419" y="2870"/>
                </a:lnTo>
                <a:lnTo>
                  <a:pt x="2364" y="2932"/>
                </a:lnTo>
                <a:lnTo>
                  <a:pt x="2320" y="2976"/>
                </a:lnTo>
                <a:lnTo>
                  <a:pt x="2274" y="3016"/>
                </a:lnTo>
                <a:lnTo>
                  <a:pt x="2354" y="2975"/>
                </a:lnTo>
                <a:lnTo>
                  <a:pt x="2430" y="2927"/>
                </a:lnTo>
                <a:lnTo>
                  <a:pt x="2503" y="2875"/>
                </a:lnTo>
                <a:lnTo>
                  <a:pt x="2573" y="2819"/>
                </a:lnTo>
                <a:lnTo>
                  <a:pt x="2640" y="2759"/>
                </a:lnTo>
                <a:lnTo>
                  <a:pt x="2701" y="2694"/>
                </a:lnTo>
                <a:lnTo>
                  <a:pt x="2760" y="2627"/>
                </a:lnTo>
                <a:lnTo>
                  <a:pt x="2815" y="2555"/>
                </a:lnTo>
                <a:lnTo>
                  <a:pt x="2865" y="2480"/>
                </a:lnTo>
                <a:lnTo>
                  <a:pt x="2911" y="2401"/>
                </a:lnTo>
                <a:lnTo>
                  <a:pt x="2952" y="2321"/>
                </a:lnTo>
                <a:lnTo>
                  <a:pt x="2989" y="2236"/>
                </a:lnTo>
                <a:lnTo>
                  <a:pt x="3019" y="2150"/>
                </a:lnTo>
                <a:lnTo>
                  <a:pt x="3046" y="2061"/>
                </a:lnTo>
                <a:lnTo>
                  <a:pt x="3067" y="1970"/>
                </a:lnTo>
                <a:lnTo>
                  <a:pt x="3081" y="1877"/>
                </a:lnTo>
                <a:lnTo>
                  <a:pt x="3090" y="1781"/>
                </a:lnTo>
                <a:lnTo>
                  <a:pt x="3093" y="1684"/>
                </a:lnTo>
                <a:lnTo>
                  <a:pt x="3090" y="1582"/>
                </a:lnTo>
                <a:lnTo>
                  <a:pt x="3080" y="1484"/>
                </a:lnTo>
                <a:lnTo>
                  <a:pt x="3063" y="1386"/>
                </a:lnTo>
                <a:lnTo>
                  <a:pt x="3041" y="1291"/>
                </a:lnTo>
                <a:lnTo>
                  <a:pt x="3013" y="1198"/>
                </a:lnTo>
                <a:lnTo>
                  <a:pt x="2979" y="1108"/>
                </a:lnTo>
                <a:lnTo>
                  <a:pt x="2940" y="1021"/>
                </a:lnTo>
                <a:lnTo>
                  <a:pt x="2896" y="937"/>
                </a:lnTo>
                <a:lnTo>
                  <a:pt x="2845" y="857"/>
                </a:lnTo>
                <a:lnTo>
                  <a:pt x="2792" y="780"/>
                </a:lnTo>
                <a:lnTo>
                  <a:pt x="2732" y="707"/>
                </a:lnTo>
                <a:lnTo>
                  <a:pt x="2669" y="638"/>
                </a:lnTo>
                <a:lnTo>
                  <a:pt x="2601" y="572"/>
                </a:lnTo>
                <a:lnTo>
                  <a:pt x="2529" y="512"/>
                </a:lnTo>
                <a:lnTo>
                  <a:pt x="2455" y="457"/>
                </a:lnTo>
                <a:lnTo>
                  <a:pt x="2375" y="406"/>
                </a:lnTo>
                <a:lnTo>
                  <a:pt x="2293" y="360"/>
                </a:lnTo>
                <a:lnTo>
                  <a:pt x="2208" y="320"/>
                </a:lnTo>
                <a:lnTo>
                  <a:pt x="2120" y="285"/>
                </a:lnTo>
                <a:lnTo>
                  <a:pt x="2030" y="256"/>
                </a:lnTo>
                <a:lnTo>
                  <a:pt x="1937" y="233"/>
                </a:lnTo>
                <a:lnTo>
                  <a:pt x="1842" y="217"/>
                </a:lnTo>
                <a:lnTo>
                  <a:pt x="1745" y="206"/>
                </a:lnTo>
                <a:lnTo>
                  <a:pt x="1646" y="203"/>
                </a:lnTo>
                <a:close/>
                <a:moveTo>
                  <a:pt x="1646" y="0"/>
                </a:moveTo>
                <a:lnTo>
                  <a:pt x="1646" y="0"/>
                </a:lnTo>
                <a:lnTo>
                  <a:pt x="1750" y="4"/>
                </a:lnTo>
                <a:lnTo>
                  <a:pt x="1852" y="13"/>
                </a:lnTo>
                <a:lnTo>
                  <a:pt x="1952" y="29"/>
                </a:lnTo>
                <a:lnTo>
                  <a:pt x="2050" y="52"/>
                </a:lnTo>
                <a:lnTo>
                  <a:pt x="2146" y="80"/>
                </a:lnTo>
                <a:lnTo>
                  <a:pt x="2240" y="114"/>
                </a:lnTo>
                <a:lnTo>
                  <a:pt x="2330" y="154"/>
                </a:lnTo>
                <a:lnTo>
                  <a:pt x="2418" y="198"/>
                </a:lnTo>
                <a:lnTo>
                  <a:pt x="2503" y="248"/>
                </a:lnTo>
                <a:lnTo>
                  <a:pt x="2585" y="303"/>
                </a:lnTo>
                <a:lnTo>
                  <a:pt x="2664" y="362"/>
                </a:lnTo>
                <a:lnTo>
                  <a:pt x="2738" y="427"/>
                </a:lnTo>
                <a:lnTo>
                  <a:pt x="2808" y="494"/>
                </a:lnTo>
                <a:lnTo>
                  <a:pt x="2876" y="567"/>
                </a:lnTo>
                <a:lnTo>
                  <a:pt x="2938" y="643"/>
                </a:lnTo>
                <a:lnTo>
                  <a:pt x="2996" y="723"/>
                </a:lnTo>
                <a:lnTo>
                  <a:pt x="3050" y="806"/>
                </a:lnTo>
                <a:lnTo>
                  <a:pt x="3098" y="893"/>
                </a:lnTo>
                <a:lnTo>
                  <a:pt x="3142" y="984"/>
                </a:lnTo>
                <a:lnTo>
                  <a:pt x="3180" y="1076"/>
                </a:lnTo>
                <a:lnTo>
                  <a:pt x="3213" y="1172"/>
                </a:lnTo>
                <a:lnTo>
                  <a:pt x="3241" y="1270"/>
                </a:lnTo>
                <a:lnTo>
                  <a:pt x="3263" y="1371"/>
                </a:lnTo>
                <a:lnTo>
                  <a:pt x="3278" y="1473"/>
                </a:lnTo>
                <a:lnTo>
                  <a:pt x="3288" y="1578"/>
                </a:lnTo>
                <a:lnTo>
                  <a:pt x="3291" y="1684"/>
                </a:lnTo>
                <a:lnTo>
                  <a:pt x="3288" y="1791"/>
                </a:lnTo>
                <a:lnTo>
                  <a:pt x="3278" y="1895"/>
                </a:lnTo>
                <a:lnTo>
                  <a:pt x="3263" y="1998"/>
                </a:lnTo>
                <a:lnTo>
                  <a:pt x="3241" y="2099"/>
                </a:lnTo>
                <a:lnTo>
                  <a:pt x="3213" y="2196"/>
                </a:lnTo>
                <a:lnTo>
                  <a:pt x="3180" y="2292"/>
                </a:lnTo>
                <a:lnTo>
                  <a:pt x="3142" y="2385"/>
                </a:lnTo>
                <a:lnTo>
                  <a:pt x="3098" y="2476"/>
                </a:lnTo>
                <a:lnTo>
                  <a:pt x="3050" y="2561"/>
                </a:lnTo>
                <a:lnTo>
                  <a:pt x="2996" y="2645"/>
                </a:lnTo>
                <a:lnTo>
                  <a:pt x="2938" y="2726"/>
                </a:lnTo>
                <a:lnTo>
                  <a:pt x="2876" y="2802"/>
                </a:lnTo>
                <a:lnTo>
                  <a:pt x="2808" y="2874"/>
                </a:lnTo>
                <a:lnTo>
                  <a:pt x="2738" y="2942"/>
                </a:lnTo>
                <a:lnTo>
                  <a:pt x="2664" y="3007"/>
                </a:lnTo>
                <a:lnTo>
                  <a:pt x="2585" y="3066"/>
                </a:lnTo>
                <a:lnTo>
                  <a:pt x="2503" y="3121"/>
                </a:lnTo>
                <a:lnTo>
                  <a:pt x="2418" y="3170"/>
                </a:lnTo>
                <a:lnTo>
                  <a:pt x="2330" y="3215"/>
                </a:lnTo>
                <a:lnTo>
                  <a:pt x="2240" y="3255"/>
                </a:lnTo>
                <a:lnTo>
                  <a:pt x="2146" y="3288"/>
                </a:lnTo>
                <a:lnTo>
                  <a:pt x="2050" y="3317"/>
                </a:lnTo>
                <a:lnTo>
                  <a:pt x="1952" y="3338"/>
                </a:lnTo>
                <a:lnTo>
                  <a:pt x="1852" y="3355"/>
                </a:lnTo>
                <a:lnTo>
                  <a:pt x="1750" y="3364"/>
                </a:lnTo>
                <a:lnTo>
                  <a:pt x="1646" y="3369"/>
                </a:lnTo>
                <a:lnTo>
                  <a:pt x="1541" y="3364"/>
                </a:lnTo>
                <a:lnTo>
                  <a:pt x="1439" y="3355"/>
                </a:lnTo>
                <a:lnTo>
                  <a:pt x="1339" y="3338"/>
                </a:lnTo>
                <a:lnTo>
                  <a:pt x="1241" y="3317"/>
                </a:lnTo>
                <a:lnTo>
                  <a:pt x="1145" y="3288"/>
                </a:lnTo>
                <a:lnTo>
                  <a:pt x="1051" y="3255"/>
                </a:lnTo>
                <a:lnTo>
                  <a:pt x="961" y="3215"/>
                </a:lnTo>
                <a:lnTo>
                  <a:pt x="873" y="3170"/>
                </a:lnTo>
                <a:lnTo>
                  <a:pt x="788" y="3121"/>
                </a:lnTo>
                <a:lnTo>
                  <a:pt x="706" y="3066"/>
                </a:lnTo>
                <a:lnTo>
                  <a:pt x="627" y="3007"/>
                </a:lnTo>
                <a:lnTo>
                  <a:pt x="553" y="2942"/>
                </a:lnTo>
                <a:lnTo>
                  <a:pt x="483" y="2874"/>
                </a:lnTo>
                <a:lnTo>
                  <a:pt x="415" y="2802"/>
                </a:lnTo>
                <a:lnTo>
                  <a:pt x="354" y="2726"/>
                </a:lnTo>
                <a:lnTo>
                  <a:pt x="295" y="2645"/>
                </a:lnTo>
                <a:lnTo>
                  <a:pt x="241" y="2561"/>
                </a:lnTo>
                <a:lnTo>
                  <a:pt x="193" y="2476"/>
                </a:lnTo>
                <a:lnTo>
                  <a:pt x="149" y="2385"/>
                </a:lnTo>
                <a:lnTo>
                  <a:pt x="111" y="2292"/>
                </a:lnTo>
                <a:lnTo>
                  <a:pt x="78" y="2196"/>
                </a:lnTo>
                <a:lnTo>
                  <a:pt x="50" y="2099"/>
                </a:lnTo>
                <a:lnTo>
                  <a:pt x="28" y="1998"/>
                </a:lnTo>
                <a:lnTo>
                  <a:pt x="13" y="1895"/>
                </a:lnTo>
                <a:lnTo>
                  <a:pt x="3" y="1791"/>
                </a:lnTo>
                <a:lnTo>
                  <a:pt x="0" y="1684"/>
                </a:lnTo>
                <a:lnTo>
                  <a:pt x="3" y="1578"/>
                </a:lnTo>
                <a:lnTo>
                  <a:pt x="13" y="1473"/>
                </a:lnTo>
                <a:lnTo>
                  <a:pt x="28" y="1371"/>
                </a:lnTo>
                <a:lnTo>
                  <a:pt x="50" y="1270"/>
                </a:lnTo>
                <a:lnTo>
                  <a:pt x="78" y="1172"/>
                </a:lnTo>
                <a:lnTo>
                  <a:pt x="111" y="1076"/>
                </a:lnTo>
                <a:lnTo>
                  <a:pt x="149" y="984"/>
                </a:lnTo>
                <a:lnTo>
                  <a:pt x="193" y="893"/>
                </a:lnTo>
                <a:lnTo>
                  <a:pt x="241" y="806"/>
                </a:lnTo>
                <a:lnTo>
                  <a:pt x="295" y="723"/>
                </a:lnTo>
                <a:lnTo>
                  <a:pt x="354" y="643"/>
                </a:lnTo>
                <a:lnTo>
                  <a:pt x="415" y="567"/>
                </a:lnTo>
                <a:lnTo>
                  <a:pt x="483" y="494"/>
                </a:lnTo>
                <a:lnTo>
                  <a:pt x="553" y="427"/>
                </a:lnTo>
                <a:lnTo>
                  <a:pt x="627" y="362"/>
                </a:lnTo>
                <a:lnTo>
                  <a:pt x="706" y="303"/>
                </a:lnTo>
                <a:lnTo>
                  <a:pt x="788" y="248"/>
                </a:lnTo>
                <a:lnTo>
                  <a:pt x="873" y="198"/>
                </a:lnTo>
                <a:lnTo>
                  <a:pt x="961" y="154"/>
                </a:lnTo>
                <a:lnTo>
                  <a:pt x="1051" y="114"/>
                </a:lnTo>
                <a:lnTo>
                  <a:pt x="1145" y="80"/>
                </a:lnTo>
                <a:lnTo>
                  <a:pt x="1241" y="52"/>
                </a:lnTo>
                <a:lnTo>
                  <a:pt x="1339" y="29"/>
                </a:lnTo>
                <a:lnTo>
                  <a:pt x="1439" y="13"/>
                </a:lnTo>
                <a:lnTo>
                  <a:pt x="1541" y="4"/>
                </a:lnTo>
                <a:lnTo>
                  <a:pt x="164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5" name="Freeform 343"/>
          <p:cNvSpPr>
            <a:spLocks noEditPoints="1"/>
          </p:cNvSpPr>
          <p:nvPr/>
        </p:nvSpPr>
        <p:spPr bwMode="auto">
          <a:xfrm>
            <a:off x="10935447" y="3508003"/>
            <a:ext cx="602298" cy="457944"/>
          </a:xfrm>
          <a:custGeom>
            <a:avLst/>
            <a:gdLst>
              <a:gd name="T0" fmla="*/ 1155 w 3628"/>
              <a:gd name="T1" fmla="*/ 1010 h 2767"/>
              <a:gd name="T2" fmla="*/ 3264 w 3628"/>
              <a:gd name="T3" fmla="*/ 2 h 2767"/>
              <a:gd name="T4" fmla="*/ 3489 w 3628"/>
              <a:gd name="T5" fmla="*/ 43 h 2767"/>
              <a:gd name="T6" fmla="*/ 3591 w 3628"/>
              <a:gd name="T7" fmla="*/ 83 h 2767"/>
              <a:gd name="T8" fmla="*/ 3627 w 3628"/>
              <a:gd name="T9" fmla="*/ 104 h 2767"/>
              <a:gd name="T10" fmla="*/ 3601 w 3628"/>
              <a:gd name="T11" fmla="*/ 186 h 2767"/>
              <a:gd name="T12" fmla="*/ 3532 w 3628"/>
              <a:gd name="T13" fmla="*/ 378 h 2767"/>
              <a:gd name="T14" fmla="*/ 3407 w 3628"/>
              <a:gd name="T15" fmla="*/ 696 h 2767"/>
              <a:gd name="T16" fmla="*/ 3282 w 3628"/>
              <a:gd name="T17" fmla="*/ 935 h 2767"/>
              <a:gd name="T18" fmla="*/ 3028 w 3628"/>
              <a:gd name="T19" fmla="*/ 1249 h 2767"/>
              <a:gd name="T20" fmla="*/ 2775 w 3628"/>
              <a:gd name="T21" fmla="*/ 1453 h 2767"/>
              <a:gd name="T22" fmla="*/ 2494 w 3628"/>
              <a:gd name="T23" fmla="*/ 1612 h 2767"/>
              <a:gd name="T24" fmla="*/ 2226 w 3628"/>
              <a:gd name="T25" fmla="*/ 1716 h 2767"/>
              <a:gd name="T26" fmla="*/ 2120 w 3628"/>
              <a:gd name="T27" fmla="*/ 2043 h 2767"/>
              <a:gd name="T28" fmla="*/ 2085 w 3628"/>
              <a:gd name="T29" fmla="*/ 2350 h 2767"/>
              <a:gd name="T30" fmla="*/ 2090 w 3628"/>
              <a:gd name="T31" fmla="*/ 2596 h 2767"/>
              <a:gd name="T32" fmla="*/ 2106 w 3628"/>
              <a:gd name="T33" fmla="*/ 2733 h 2767"/>
              <a:gd name="T34" fmla="*/ 2086 w 3628"/>
              <a:gd name="T35" fmla="*/ 2753 h 2767"/>
              <a:gd name="T36" fmla="*/ 2006 w 3628"/>
              <a:gd name="T37" fmla="*/ 2751 h 2767"/>
              <a:gd name="T38" fmla="*/ 1987 w 3628"/>
              <a:gd name="T39" fmla="*/ 2686 h 2767"/>
              <a:gd name="T40" fmla="*/ 1960 w 3628"/>
              <a:gd name="T41" fmla="*/ 2468 h 2767"/>
              <a:gd name="T42" fmla="*/ 1883 w 3628"/>
              <a:gd name="T43" fmla="*/ 2159 h 2767"/>
              <a:gd name="T44" fmla="*/ 1724 w 3628"/>
              <a:gd name="T45" fmla="*/ 1823 h 2767"/>
              <a:gd name="T46" fmla="*/ 1398 w 3628"/>
              <a:gd name="T47" fmla="*/ 1704 h 2767"/>
              <a:gd name="T48" fmla="*/ 1031 w 3628"/>
              <a:gd name="T49" fmla="*/ 1572 h 2767"/>
              <a:gd name="T50" fmla="*/ 779 w 3628"/>
              <a:gd name="T51" fmla="*/ 1425 h 2767"/>
              <a:gd name="T52" fmla="*/ 497 w 3628"/>
              <a:gd name="T53" fmla="*/ 1181 h 2767"/>
              <a:gd name="T54" fmla="*/ 296 w 3628"/>
              <a:gd name="T55" fmla="*/ 920 h 2767"/>
              <a:gd name="T56" fmla="*/ 119 w 3628"/>
              <a:gd name="T57" fmla="*/ 631 h 2767"/>
              <a:gd name="T58" fmla="*/ 30 w 3628"/>
              <a:gd name="T59" fmla="*/ 479 h 2767"/>
              <a:gd name="T60" fmla="*/ 0 w 3628"/>
              <a:gd name="T61" fmla="*/ 423 h 2767"/>
              <a:gd name="T62" fmla="*/ 50 w 3628"/>
              <a:gd name="T63" fmla="*/ 387 h 2767"/>
              <a:gd name="T64" fmla="*/ 180 w 3628"/>
              <a:gd name="T65" fmla="*/ 315 h 2767"/>
              <a:gd name="T66" fmla="*/ 405 w 3628"/>
              <a:gd name="T67" fmla="*/ 246 h 2767"/>
              <a:gd name="T68" fmla="*/ 768 w 3628"/>
              <a:gd name="T69" fmla="*/ 241 h 2767"/>
              <a:gd name="T70" fmla="*/ 1068 w 3628"/>
              <a:gd name="T71" fmla="*/ 324 h 2767"/>
              <a:gd name="T72" fmla="*/ 1398 w 3628"/>
              <a:gd name="T73" fmla="*/ 516 h 2767"/>
              <a:gd name="T74" fmla="*/ 1630 w 3628"/>
              <a:gd name="T75" fmla="*/ 748 h 2767"/>
              <a:gd name="T76" fmla="*/ 1820 w 3628"/>
              <a:gd name="T77" fmla="*/ 1084 h 2767"/>
              <a:gd name="T78" fmla="*/ 1897 w 3628"/>
              <a:gd name="T79" fmla="*/ 1415 h 2767"/>
              <a:gd name="T80" fmla="*/ 1895 w 3628"/>
              <a:gd name="T81" fmla="*/ 1661 h 2767"/>
              <a:gd name="T82" fmla="*/ 1851 w 3628"/>
              <a:gd name="T83" fmla="*/ 1689 h 2767"/>
              <a:gd name="T84" fmla="*/ 1792 w 3628"/>
              <a:gd name="T85" fmla="*/ 1723 h 2767"/>
              <a:gd name="T86" fmla="*/ 1912 w 3628"/>
              <a:gd name="T87" fmla="*/ 1949 h 2767"/>
              <a:gd name="T88" fmla="*/ 2025 w 3628"/>
              <a:gd name="T89" fmla="*/ 1987 h 2767"/>
              <a:gd name="T90" fmla="*/ 2138 w 3628"/>
              <a:gd name="T91" fmla="*/ 1655 h 2767"/>
              <a:gd name="T92" fmla="*/ 2294 w 3628"/>
              <a:gd name="T93" fmla="*/ 1328 h 2767"/>
              <a:gd name="T94" fmla="*/ 2534 w 3628"/>
              <a:gd name="T95" fmla="*/ 954 h 2767"/>
              <a:gd name="T96" fmla="*/ 2737 w 3628"/>
              <a:gd name="T97" fmla="*/ 736 h 2767"/>
              <a:gd name="T98" fmla="*/ 2852 w 3628"/>
              <a:gd name="T99" fmla="*/ 647 h 2767"/>
              <a:gd name="T100" fmla="*/ 2887 w 3628"/>
              <a:gd name="T101" fmla="*/ 624 h 2767"/>
              <a:gd name="T102" fmla="*/ 2811 w 3628"/>
              <a:gd name="T103" fmla="*/ 667 h 2767"/>
              <a:gd name="T104" fmla="*/ 2642 w 3628"/>
              <a:gd name="T105" fmla="*/ 794 h 2767"/>
              <a:gd name="T106" fmla="*/ 2381 w 3628"/>
              <a:gd name="T107" fmla="*/ 1075 h 2767"/>
              <a:gd name="T108" fmla="*/ 2145 w 3628"/>
              <a:gd name="T109" fmla="*/ 1426 h 2767"/>
              <a:gd name="T110" fmla="*/ 2006 w 3628"/>
              <a:gd name="T111" fmla="*/ 1686 h 2767"/>
              <a:gd name="T112" fmla="*/ 1962 w 3628"/>
              <a:gd name="T113" fmla="*/ 1518 h 2767"/>
              <a:gd name="T114" fmla="*/ 1947 w 3628"/>
              <a:gd name="T115" fmla="*/ 1206 h 2767"/>
              <a:gd name="T116" fmla="*/ 2052 w 3628"/>
              <a:gd name="T117" fmla="*/ 786 h 2767"/>
              <a:gd name="T118" fmla="*/ 2233 w 3628"/>
              <a:gd name="T119" fmla="*/ 491 h 2767"/>
              <a:gd name="T120" fmla="*/ 2507 w 3628"/>
              <a:gd name="T121" fmla="*/ 231 h 2767"/>
              <a:gd name="T122" fmla="*/ 2783 w 3628"/>
              <a:gd name="T123" fmla="*/ 82 h 2767"/>
              <a:gd name="T124" fmla="*/ 3124 w 3628"/>
              <a:gd name="T125" fmla="*/ 2 h 2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28" h="2767">
                <a:moveTo>
                  <a:pt x="654" y="549"/>
                </a:moveTo>
                <a:lnTo>
                  <a:pt x="1083" y="882"/>
                </a:lnTo>
                <a:lnTo>
                  <a:pt x="781" y="882"/>
                </a:lnTo>
                <a:lnTo>
                  <a:pt x="1585" y="1433"/>
                </a:lnTo>
                <a:lnTo>
                  <a:pt x="1155" y="1010"/>
                </a:lnTo>
                <a:lnTo>
                  <a:pt x="1455" y="1010"/>
                </a:lnTo>
                <a:lnTo>
                  <a:pt x="834" y="549"/>
                </a:lnTo>
                <a:lnTo>
                  <a:pt x="654" y="549"/>
                </a:lnTo>
                <a:close/>
                <a:moveTo>
                  <a:pt x="3197" y="0"/>
                </a:moveTo>
                <a:lnTo>
                  <a:pt x="3264" y="2"/>
                </a:lnTo>
                <a:lnTo>
                  <a:pt x="3327" y="6"/>
                </a:lnTo>
                <a:lnTo>
                  <a:pt x="3372" y="13"/>
                </a:lnTo>
                <a:lnTo>
                  <a:pt x="3415" y="22"/>
                </a:lnTo>
                <a:lnTo>
                  <a:pt x="3454" y="33"/>
                </a:lnTo>
                <a:lnTo>
                  <a:pt x="3489" y="43"/>
                </a:lnTo>
                <a:lnTo>
                  <a:pt x="3514" y="51"/>
                </a:lnTo>
                <a:lnTo>
                  <a:pt x="3537" y="59"/>
                </a:lnTo>
                <a:lnTo>
                  <a:pt x="3558" y="68"/>
                </a:lnTo>
                <a:lnTo>
                  <a:pt x="3576" y="77"/>
                </a:lnTo>
                <a:lnTo>
                  <a:pt x="3591" y="83"/>
                </a:lnTo>
                <a:lnTo>
                  <a:pt x="3607" y="90"/>
                </a:lnTo>
                <a:lnTo>
                  <a:pt x="3619" y="96"/>
                </a:lnTo>
                <a:lnTo>
                  <a:pt x="3626" y="100"/>
                </a:lnTo>
                <a:lnTo>
                  <a:pt x="3628" y="101"/>
                </a:lnTo>
                <a:lnTo>
                  <a:pt x="3627" y="104"/>
                </a:lnTo>
                <a:lnTo>
                  <a:pt x="3625" y="111"/>
                </a:lnTo>
                <a:lnTo>
                  <a:pt x="3621" y="124"/>
                </a:lnTo>
                <a:lnTo>
                  <a:pt x="3616" y="141"/>
                </a:lnTo>
                <a:lnTo>
                  <a:pt x="3609" y="161"/>
                </a:lnTo>
                <a:lnTo>
                  <a:pt x="3601" y="186"/>
                </a:lnTo>
                <a:lnTo>
                  <a:pt x="3591" y="213"/>
                </a:lnTo>
                <a:lnTo>
                  <a:pt x="3582" y="241"/>
                </a:lnTo>
                <a:lnTo>
                  <a:pt x="3567" y="282"/>
                </a:lnTo>
                <a:lnTo>
                  <a:pt x="3551" y="327"/>
                </a:lnTo>
                <a:lnTo>
                  <a:pt x="3532" y="378"/>
                </a:lnTo>
                <a:lnTo>
                  <a:pt x="3504" y="456"/>
                </a:lnTo>
                <a:lnTo>
                  <a:pt x="3475" y="534"/>
                </a:lnTo>
                <a:lnTo>
                  <a:pt x="3454" y="588"/>
                </a:lnTo>
                <a:lnTo>
                  <a:pt x="3432" y="643"/>
                </a:lnTo>
                <a:lnTo>
                  <a:pt x="3407" y="696"/>
                </a:lnTo>
                <a:lnTo>
                  <a:pt x="3389" y="737"/>
                </a:lnTo>
                <a:lnTo>
                  <a:pt x="3370" y="779"/>
                </a:lnTo>
                <a:lnTo>
                  <a:pt x="3350" y="819"/>
                </a:lnTo>
                <a:lnTo>
                  <a:pt x="3328" y="857"/>
                </a:lnTo>
                <a:lnTo>
                  <a:pt x="3282" y="935"/>
                </a:lnTo>
                <a:lnTo>
                  <a:pt x="3231" y="1012"/>
                </a:lnTo>
                <a:lnTo>
                  <a:pt x="3176" y="1086"/>
                </a:lnTo>
                <a:lnTo>
                  <a:pt x="3115" y="1157"/>
                </a:lnTo>
                <a:lnTo>
                  <a:pt x="3072" y="1205"/>
                </a:lnTo>
                <a:lnTo>
                  <a:pt x="3028" y="1249"/>
                </a:lnTo>
                <a:lnTo>
                  <a:pt x="2981" y="1293"/>
                </a:lnTo>
                <a:lnTo>
                  <a:pt x="2932" y="1337"/>
                </a:lnTo>
                <a:lnTo>
                  <a:pt x="2881" y="1377"/>
                </a:lnTo>
                <a:lnTo>
                  <a:pt x="2829" y="1417"/>
                </a:lnTo>
                <a:lnTo>
                  <a:pt x="2775" y="1453"/>
                </a:lnTo>
                <a:lnTo>
                  <a:pt x="2721" y="1489"/>
                </a:lnTo>
                <a:lnTo>
                  <a:pt x="2665" y="1523"/>
                </a:lnTo>
                <a:lnTo>
                  <a:pt x="2608" y="1554"/>
                </a:lnTo>
                <a:lnTo>
                  <a:pt x="2551" y="1584"/>
                </a:lnTo>
                <a:lnTo>
                  <a:pt x="2494" y="1612"/>
                </a:lnTo>
                <a:lnTo>
                  <a:pt x="2438" y="1637"/>
                </a:lnTo>
                <a:lnTo>
                  <a:pt x="2383" y="1660"/>
                </a:lnTo>
                <a:lnTo>
                  <a:pt x="2330" y="1682"/>
                </a:lnTo>
                <a:lnTo>
                  <a:pt x="2277" y="1700"/>
                </a:lnTo>
                <a:lnTo>
                  <a:pt x="2226" y="1716"/>
                </a:lnTo>
                <a:lnTo>
                  <a:pt x="2198" y="1781"/>
                </a:lnTo>
                <a:lnTo>
                  <a:pt x="2173" y="1846"/>
                </a:lnTo>
                <a:lnTo>
                  <a:pt x="2152" y="1912"/>
                </a:lnTo>
                <a:lnTo>
                  <a:pt x="2134" y="1978"/>
                </a:lnTo>
                <a:lnTo>
                  <a:pt x="2120" y="2043"/>
                </a:lnTo>
                <a:lnTo>
                  <a:pt x="2108" y="2107"/>
                </a:lnTo>
                <a:lnTo>
                  <a:pt x="2099" y="2171"/>
                </a:lnTo>
                <a:lnTo>
                  <a:pt x="2092" y="2232"/>
                </a:lnTo>
                <a:lnTo>
                  <a:pt x="2087" y="2293"/>
                </a:lnTo>
                <a:lnTo>
                  <a:pt x="2085" y="2350"/>
                </a:lnTo>
                <a:lnTo>
                  <a:pt x="2084" y="2406"/>
                </a:lnTo>
                <a:lnTo>
                  <a:pt x="2084" y="2458"/>
                </a:lnTo>
                <a:lnTo>
                  <a:pt x="2085" y="2508"/>
                </a:lnTo>
                <a:lnTo>
                  <a:pt x="2087" y="2554"/>
                </a:lnTo>
                <a:lnTo>
                  <a:pt x="2090" y="2596"/>
                </a:lnTo>
                <a:lnTo>
                  <a:pt x="2094" y="2633"/>
                </a:lnTo>
                <a:lnTo>
                  <a:pt x="2097" y="2666"/>
                </a:lnTo>
                <a:lnTo>
                  <a:pt x="2100" y="2694"/>
                </a:lnTo>
                <a:lnTo>
                  <a:pt x="2103" y="2716"/>
                </a:lnTo>
                <a:lnTo>
                  <a:pt x="2106" y="2733"/>
                </a:lnTo>
                <a:lnTo>
                  <a:pt x="2108" y="2744"/>
                </a:lnTo>
                <a:lnTo>
                  <a:pt x="2109" y="2748"/>
                </a:lnTo>
                <a:lnTo>
                  <a:pt x="2090" y="2751"/>
                </a:lnTo>
                <a:lnTo>
                  <a:pt x="2090" y="2753"/>
                </a:lnTo>
                <a:lnTo>
                  <a:pt x="2086" y="2753"/>
                </a:lnTo>
                <a:lnTo>
                  <a:pt x="2009" y="2767"/>
                </a:lnTo>
                <a:lnTo>
                  <a:pt x="2009" y="2764"/>
                </a:lnTo>
                <a:lnTo>
                  <a:pt x="2008" y="2761"/>
                </a:lnTo>
                <a:lnTo>
                  <a:pt x="2008" y="2757"/>
                </a:lnTo>
                <a:lnTo>
                  <a:pt x="2006" y="2751"/>
                </a:lnTo>
                <a:lnTo>
                  <a:pt x="1989" y="2751"/>
                </a:lnTo>
                <a:lnTo>
                  <a:pt x="1989" y="2746"/>
                </a:lnTo>
                <a:lnTo>
                  <a:pt x="1989" y="2733"/>
                </a:lnTo>
                <a:lnTo>
                  <a:pt x="1988" y="2713"/>
                </a:lnTo>
                <a:lnTo>
                  <a:pt x="1987" y="2686"/>
                </a:lnTo>
                <a:lnTo>
                  <a:pt x="1984" y="2653"/>
                </a:lnTo>
                <a:lnTo>
                  <a:pt x="1980" y="2614"/>
                </a:lnTo>
                <a:lnTo>
                  <a:pt x="1976" y="2570"/>
                </a:lnTo>
                <a:lnTo>
                  <a:pt x="1969" y="2521"/>
                </a:lnTo>
                <a:lnTo>
                  <a:pt x="1960" y="2468"/>
                </a:lnTo>
                <a:lnTo>
                  <a:pt x="1950" y="2411"/>
                </a:lnTo>
                <a:lnTo>
                  <a:pt x="1937" y="2351"/>
                </a:lnTo>
                <a:lnTo>
                  <a:pt x="1921" y="2289"/>
                </a:lnTo>
                <a:lnTo>
                  <a:pt x="1904" y="2225"/>
                </a:lnTo>
                <a:lnTo>
                  <a:pt x="1883" y="2159"/>
                </a:lnTo>
                <a:lnTo>
                  <a:pt x="1859" y="2092"/>
                </a:lnTo>
                <a:lnTo>
                  <a:pt x="1830" y="2024"/>
                </a:lnTo>
                <a:lnTo>
                  <a:pt x="1799" y="1956"/>
                </a:lnTo>
                <a:lnTo>
                  <a:pt x="1764" y="1889"/>
                </a:lnTo>
                <a:lnTo>
                  <a:pt x="1724" y="1823"/>
                </a:lnTo>
                <a:lnTo>
                  <a:pt x="1680" y="1759"/>
                </a:lnTo>
                <a:lnTo>
                  <a:pt x="1628" y="1752"/>
                </a:lnTo>
                <a:lnTo>
                  <a:pt x="1572" y="1743"/>
                </a:lnTo>
                <a:lnTo>
                  <a:pt x="1487" y="1726"/>
                </a:lnTo>
                <a:lnTo>
                  <a:pt x="1398" y="1704"/>
                </a:lnTo>
                <a:lnTo>
                  <a:pt x="1306" y="1678"/>
                </a:lnTo>
                <a:lnTo>
                  <a:pt x="1213" y="1647"/>
                </a:lnTo>
                <a:lnTo>
                  <a:pt x="1152" y="1624"/>
                </a:lnTo>
                <a:lnTo>
                  <a:pt x="1091" y="1600"/>
                </a:lnTo>
                <a:lnTo>
                  <a:pt x="1031" y="1572"/>
                </a:lnTo>
                <a:lnTo>
                  <a:pt x="973" y="1543"/>
                </a:lnTo>
                <a:lnTo>
                  <a:pt x="916" y="1512"/>
                </a:lnTo>
                <a:lnTo>
                  <a:pt x="859" y="1478"/>
                </a:lnTo>
                <a:lnTo>
                  <a:pt x="820" y="1452"/>
                </a:lnTo>
                <a:lnTo>
                  <a:pt x="779" y="1425"/>
                </a:lnTo>
                <a:lnTo>
                  <a:pt x="740" y="1398"/>
                </a:lnTo>
                <a:lnTo>
                  <a:pt x="703" y="1369"/>
                </a:lnTo>
                <a:lnTo>
                  <a:pt x="630" y="1310"/>
                </a:lnTo>
                <a:lnTo>
                  <a:pt x="561" y="1247"/>
                </a:lnTo>
                <a:lnTo>
                  <a:pt x="497" y="1181"/>
                </a:lnTo>
                <a:lnTo>
                  <a:pt x="437" y="1113"/>
                </a:lnTo>
                <a:lnTo>
                  <a:pt x="399" y="1066"/>
                </a:lnTo>
                <a:lnTo>
                  <a:pt x="363" y="1018"/>
                </a:lnTo>
                <a:lnTo>
                  <a:pt x="329" y="969"/>
                </a:lnTo>
                <a:lnTo>
                  <a:pt x="296" y="920"/>
                </a:lnTo>
                <a:lnTo>
                  <a:pt x="264" y="870"/>
                </a:lnTo>
                <a:lnTo>
                  <a:pt x="233" y="821"/>
                </a:lnTo>
                <a:lnTo>
                  <a:pt x="188" y="749"/>
                </a:lnTo>
                <a:lnTo>
                  <a:pt x="146" y="678"/>
                </a:lnTo>
                <a:lnTo>
                  <a:pt x="119" y="631"/>
                </a:lnTo>
                <a:lnTo>
                  <a:pt x="94" y="589"/>
                </a:lnTo>
                <a:lnTo>
                  <a:pt x="72" y="552"/>
                </a:lnTo>
                <a:lnTo>
                  <a:pt x="56" y="527"/>
                </a:lnTo>
                <a:lnTo>
                  <a:pt x="42" y="502"/>
                </a:lnTo>
                <a:lnTo>
                  <a:pt x="30" y="479"/>
                </a:lnTo>
                <a:lnTo>
                  <a:pt x="20" y="461"/>
                </a:lnTo>
                <a:lnTo>
                  <a:pt x="11" y="444"/>
                </a:lnTo>
                <a:lnTo>
                  <a:pt x="4" y="432"/>
                </a:lnTo>
                <a:lnTo>
                  <a:pt x="1" y="425"/>
                </a:lnTo>
                <a:lnTo>
                  <a:pt x="0" y="423"/>
                </a:lnTo>
                <a:lnTo>
                  <a:pt x="2" y="421"/>
                </a:lnTo>
                <a:lnTo>
                  <a:pt x="8" y="416"/>
                </a:lnTo>
                <a:lnTo>
                  <a:pt x="18" y="409"/>
                </a:lnTo>
                <a:lnTo>
                  <a:pt x="32" y="399"/>
                </a:lnTo>
                <a:lnTo>
                  <a:pt x="50" y="387"/>
                </a:lnTo>
                <a:lnTo>
                  <a:pt x="72" y="372"/>
                </a:lnTo>
                <a:lnTo>
                  <a:pt x="97" y="357"/>
                </a:lnTo>
                <a:lnTo>
                  <a:pt x="126" y="342"/>
                </a:lnTo>
                <a:lnTo>
                  <a:pt x="151" y="329"/>
                </a:lnTo>
                <a:lnTo>
                  <a:pt x="180" y="315"/>
                </a:lnTo>
                <a:lnTo>
                  <a:pt x="211" y="300"/>
                </a:lnTo>
                <a:lnTo>
                  <a:pt x="244" y="286"/>
                </a:lnTo>
                <a:lnTo>
                  <a:pt x="278" y="276"/>
                </a:lnTo>
                <a:lnTo>
                  <a:pt x="339" y="260"/>
                </a:lnTo>
                <a:lnTo>
                  <a:pt x="405" y="246"/>
                </a:lnTo>
                <a:lnTo>
                  <a:pt x="478" y="234"/>
                </a:lnTo>
                <a:lnTo>
                  <a:pt x="550" y="230"/>
                </a:lnTo>
                <a:lnTo>
                  <a:pt x="628" y="230"/>
                </a:lnTo>
                <a:lnTo>
                  <a:pt x="707" y="234"/>
                </a:lnTo>
                <a:lnTo>
                  <a:pt x="768" y="241"/>
                </a:lnTo>
                <a:lnTo>
                  <a:pt x="827" y="252"/>
                </a:lnTo>
                <a:lnTo>
                  <a:pt x="888" y="266"/>
                </a:lnTo>
                <a:lnTo>
                  <a:pt x="949" y="282"/>
                </a:lnTo>
                <a:lnTo>
                  <a:pt x="1009" y="302"/>
                </a:lnTo>
                <a:lnTo>
                  <a:pt x="1068" y="324"/>
                </a:lnTo>
                <a:lnTo>
                  <a:pt x="1126" y="349"/>
                </a:lnTo>
                <a:lnTo>
                  <a:pt x="1185" y="377"/>
                </a:lnTo>
                <a:lnTo>
                  <a:pt x="1257" y="419"/>
                </a:lnTo>
                <a:lnTo>
                  <a:pt x="1328" y="466"/>
                </a:lnTo>
                <a:lnTo>
                  <a:pt x="1398" y="516"/>
                </a:lnTo>
                <a:lnTo>
                  <a:pt x="1445" y="556"/>
                </a:lnTo>
                <a:lnTo>
                  <a:pt x="1492" y="598"/>
                </a:lnTo>
                <a:lnTo>
                  <a:pt x="1537" y="641"/>
                </a:lnTo>
                <a:lnTo>
                  <a:pt x="1577" y="686"/>
                </a:lnTo>
                <a:lnTo>
                  <a:pt x="1630" y="748"/>
                </a:lnTo>
                <a:lnTo>
                  <a:pt x="1678" y="812"/>
                </a:lnTo>
                <a:lnTo>
                  <a:pt x="1720" y="879"/>
                </a:lnTo>
                <a:lnTo>
                  <a:pt x="1758" y="946"/>
                </a:lnTo>
                <a:lnTo>
                  <a:pt x="1791" y="1014"/>
                </a:lnTo>
                <a:lnTo>
                  <a:pt x="1820" y="1084"/>
                </a:lnTo>
                <a:lnTo>
                  <a:pt x="1844" y="1152"/>
                </a:lnTo>
                <a:lnTo>
                  <a:pt x="1863" y="1220"/>
                </a:lnTo>
                <a:lnTo>
                  <a:pt x="1880" y="1287"/>
                </a:lnTo>
                <a:lnTo>
                  <a:pt x="1889" y="1352"/>
                </a:lnTo>
                <a:lnTo>
                  <a:pt x="1897" y="1415"/>
                </a:lnTo>
                <a:lnTo>
                  <a:pt x="1902" y="1474"/>
                </a:lnTo>
                <a:lnTo>
                  <a:pt x="1903" y="1530"/>
                </a:lnTo>
                <a:lnTo>
                  <a:pt x="1901" y="1583"/>
                </a:lnTo>
                <a:lnTo>
                  <a:pt x="1897" y="1630"/>
                </a:lnTo>
                <a:lnTo>
                  <a:pt x="1895" y="1661"/>
                </a:lnTo>
                <a:lnTo>
                  <a:pt x="1891" y="1689"/>
                </a:lnTo>
                <a:lnTo>
                  <a:pt x="1885" y="1685"/>
                </a:lnTo>
                <a:lnTo>
                  <a:pt x="1875" y="1684"/>
                </a:lnTo>
                <a:lnTo>
                  <a:pt x="1864" y="1686"/>
                </a:lnTo>
                <a:lnTo>
                  <a:pt x="1851" y="1689"/>
                </a:lnTo>
                <a:lnTo>
                  <a:pt x="1838" y="1695"/>
                </a:lnTo>
                <a:lnTo>
                  <a:pt x="1823" y="1701"/>
                </a:lnTo>
                <a:lnTo>
                  <a:pt x="1811" y="1708"/>
                </a:lnTo>
                <a:lnTo>
                  <a:pt x="1801" y="1715"/>
                </a:lnTo>
                <a:lnTo>
                  <a:pt x="1792" y="1723"/>
                </a:lnTo>
                <a:lnTo>
                  <a:pt x="1789" y="1729"/>
                </a:lnTo>
                <a:lnTo>
                  <a:pt x="1789" y="1735"/>
                </a:lnTo>
                <a:lnTo>
                  <a:pt x="1834" y="1805"/>
                </a:lnTo>
                <a:lnTo>
                  <a:pt x="1875" y="1876"/>
                </a:lnTo>
                <a:lnTo>
                  <a:pt x="1912" y="1949"/>
                </a:lnTo>
                <a:lnTo>
                  <a:pt x="1942" y="2022"/>
                </a:lnTo>
                <a:lnTo>
                  <a:pt x="1970" y="2095"/>
                </a:lnTo>
                <a:lnTo>
                  <a:pt x="1994" y="2166"/>
                </a:lnTo>
                <a:lnTo>
                  <a:pt x="2008" y="2078"/>
                </a:lnTo>
                <a:lnTo>
                  <a:pt x="2025" y="1987"/>
                </a:lnTo>
                <a:lnTo>
                  <a:pt x="2049" y="1896"/>
                </a:lnTo>
                <a:lnTo>
                  <a:pt x="2079" y="1804"/>
                </a:lnTo>
                <a:lnTo>
                  <a:pt x="2116" y="1712"/>
                </a:lnTo>
                <a:lnTo>
                  <a:pt x="2127" y="1684"/>
                </a:lnTo>
                <a:lnTo>
                  <a:pt x="2138" y="1655"/>
                </a:lnTo>
                <a:lnTo>
                  <a:pt x="2163" y="1595"/>
                </a:lnTo>
                <a:lnTo>
                  <a:pt x="2192" y="1532"/>
                </a:lnTo>
                <a:lnTo>
                  <a:pt x="2224" y="1466"/>
                </a:lnTo>
                <a:lnTo>
                  <a:pt x="2258" y="1397"/>
                </a:lnTo>
                <a:lnTo>
                  <a:pt x="2294" y="1328"/>
                </a:lnTo>
                <a:lnTo>
                  <a:pt x="2333" y="1257"/>
                </a:lnTo>
                <a:lnTo>
                  <a:pt x="2375" y="1186"/>
                </a:lnTo>
                <a:lnTo>
                  <a:pt x="2426" y="1105"/>
                </a:lnTo>
                <a:lnTo>
                  <a:pt x="2479" y="1027"/>
                </a:lnTo>
                <a:lnTo>
                  <a:pt x="2534" y="954"/>
                </a:lnTo>
                <a:lnTo>
                  <a:pt x="2576" y="903"/>
                </a:lnTo>
                <a:lnTo>
                  <a:pt x="2616" y="854"/>
                </a:lnTo>
                <a:lnTo>
                  <a:pt x="2658" y="811"/>
                </a:lnTo>
                <a:lnTo>
                  <a:pt x="2697" y="770"/>
                </a:lnTo>
                <a:lnTo>
                  <a:pt x="2737" y="736"/>
                </a:lnTo>
                <a:lnTo>
                  <a:pt x="2772" y="705"/>
                </a:lnTo>
                <a:lnTo>
                  <a:pt x="2794" y="688"/>
                </a:lnTo>
                <a:lnTo>
                  <a:pt x="2815" y="673"/>
                </a:lnTo>
                <a:lnTo>
                  <a:pt x="2834" y="660"/>
                </a:lnTo>
                <a:lnTo>
                  <a:pt x="2852" y="647"/>
                </a:lnTo>
                <a:lnTo>
                  <a:pt x="2868" y="636"/>
                </a:lnTo>
                <a:lnTo>
                  <a:pt x="2879" y="628"/>
                </a:lnTo>
                <a:lnTo>
                  <a:pt x="2887" y="624"/>
                </a:lnTo>
                <a:lnTo>
                  <a:pt x="2889" y="622"/>
                </a:lnTo>
                <a:lnTo>
                  <a:pt x="2887" y="624"/>
                </a:lnTo>
                <a:lnTo>
                  <a:pt x="2879" y="628"/>
                </a:lnTo>
                <a:lnTo>
                  <a:pt x="2867" y="635"/>
                </a:lnTo>
                <a:lnTo>
                  <a:pt x="2850" y="644"/>
                </a:lnTo>
                <a:lnTo>
                  <a:pt x="2830" y="655"/>
                </a:lnTo>
                <a:lnTo>
                  <a:pt x="2811" y="667"/>
                </a:lnTo>
                <a:lnTo>
                  <a:pt x="2788" y="680"/>
                </a:lnTo>
                <a:lnTo>
                  <a:pt x="2765" y="696"/>
                </a:lnTo>
                <a:lnTo>
                  <a:pt x="2727" y="724"/>
                </a:lnTo>
                <a:lnTo>
                  <a:pt x="2684" y="756"/>
                </a:lnTo>
                <a:lnTo>
                  <a:pt x="2642" y="794"/>
                </a:lnTo>
                <a:lnTo>
                  <a:pt x="2595" y="835"/>
                </a:lnTo>
                <a:lnTo>
                  <a:pt x="2550" y="880"/>
                </a:lnTo>
                <a:lnTo>
                  <a:pt x="2503" y="929"/>
                </a:lnTo>
                <a:lnTo>
                  <a:pt x="2441" y="1000"/>
                </a:lnTo>
                <a:lnTo>
                  <a:pt x="2381" y="1075"/>
                </a:lnTo>
                <a:lnTo>
                  <a:pt x="2323" y="1153"/>
                </a:lnTo>
                <a:lnTo>
                  <a:pt x="2274" y="1222"/>
                </a:lnTo>
                <a:lnTo>
                  <a:pt x="2229" y="1290"/>
                </a:lnTo>
                <a:lnTo>
                  <a:pt x="2186" y="1359"/>
                </a:lnTo>
                <a:lnTo>
                  <a:pt x="2145" y="1426"/>
                </a:lnTo>
                <a:lnTo>
                  <a:pt x="2108" y="1491"/>
                </a:lnTo>
                <a:lnTo>
                  <a:pt x="2074" y="1554"/>
                </a:lnTo>
                <a:lnTo>
                  <a:pt x="2044" y="1612"/>
                </a:lnTo>
                <a:lnTo>
                  <a:pt x="2024" y="1650"/>
                </a:lnTo>
                <a:lnTo>
                  <a:pt x="2006" y="1686"/>
                </a:lnTo>
                <a:lnTo>
                  <a:pt x="1998" y="1659"/>
                </a:lnTo>
                <a:lnTo>
                  <a:pt x="1990" y="1630"/>
                </a:lnTo>
                <a:lnTo>
                  <a:pt x="1980" y="1595"/>
                </a:lnTo>
                <a:lnTo>
                  <a:pt x="1971" y="1558"/>
                </a:lnTo>
                <a:lnTo>
                  <a:pt x="1962" y="1518"/>
                </a:lnTo>
                <a:lnTo>
                  <a:pt x="1956" y="1476"/>
                </a:lnTo>
                <a:lnTo>
                  <a:pt x="1949" y="1417"/>
                </a:lnTo>
                <a:lnTo>
                  <a:pt x="1945" y="1354"/>
                </a:lnTo>
                <a:lnTo>
                  <a:pt x="1944" y="1288"/>
                </a:lnTo>
                <a:lnTo>
                  <a:pt x="1947" y="1206"/>
                </a:lnTo>
                <a:lnTo>
                  <a:pt x="1957" y="1121"/>
                </a:lnTo>
                <a:lnTo>
                  <a:pt x="1971" y="1034"/>
                </a:lnTo>
                <a:lnTo>
                  <a:pt x="1993" y="946"/>
                </a:lnTo>
                <a:lnTo>
                  <a:pt x="2023" y="859"/>
                </a:lnTo>
                <a:lnTo>
                  <a:pt x="2052" y="786"/>
                </a:lnTo>
                <a:lnTo>
                  <a:pt x="2087" y="714"/>
                </a:lnTo>
                <a:lnTo>
                  <a:pt x="2127" y="643"/>
                </a:lnTo>
                <a:lnTo>
                  <a:pt x="2159" y="591"/>
                </a:lnTo>
                <a:lnTo>
                  <a:pt x="2195" y="541"/>
                </a:lnTo>
                <a:lnTo>
                  <a:pt x="2233" y="491"/>
                </a:lnTo>
                <a:lnTo>
                  <a:pt x="2272" y="443"/>
                </a:lnTo>
                <a:lnTo>
                  <a:pt x="2331" y="382"/>
                </a:lnTo>
                <a:lnTo>
                  <a:pt x="2391" y="324"/>
                </a:lnTo>
                <a:lnTo>
                  <a:pt x="2455" y="269"/>
                </a:lnTo>
                <a:lnTo>
                  <a:pt x="2507" y="231"/>
                </a:lnTo>
                <a:lnTo>
                  <a:pt x="2560" y="196"/>
                </a:lnTo>
                <a:lnTo>
                  <a:pt x="2613" y="163"/>
                </a:lnTo>
                <a:lnTo>
                  <a:pt x="2668" y="133"/>
                </a:lnTo>
                <a:lnTo>
                  <a:pt x="2726" y="107"/>
                </a:lnTo>
                <a:lnTo>
                  <a:pt x="2783" y="82"/>
                </a:lnTo>
                <a:lnTo>
                  <a:pt x="2839" y="60"/>
                </a:lnTo>
                <a:lnTo>
                  <a:pt x="2898" y="43"/>
                </a:lnTo>
                <a:lnTo>
                  <a:pt x="2976" y="25"/>
                </a:lnTo>
                <a:lnTo>
                  <a:pt x="3051" y="11"/>
                </a:lnTo>
                <a:lnTo>
                  <a:pt x="3124" y="2"/>
                </a:lnTo>
                <a:lnTo>
                  <a:pt x="319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16" name="Group 415"/>
          <p:cNvGrpSpPr/>
          <p:nvPr/>
        </p:nvGrpSpPr>
        <p:grpSpPr>
          <a:xfrm>
            <a:off x="720732" y="2706688"/>
            <a:ext cx="450850" cy="501650"/>
            <a:chOff x="665163" y="2706688"/>
            <a:chExt cx="450850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0" name="Freeform 348"/>
            <p:cNvSpPr>
              <a:spLocks noEditPoints="1"/>
            </p:cNvSpPr>
            <p:nvPr/>
          </p:nvSpPr>
          <p:spPr bwMode="auto">
            <a:xfrm>
              <a:off x="665163" y="2706688"/>
              <a:ext cx="450850" cy="501650"/>
            </a:xfrm>
            <a:custGeom>
              <a:avLst/>
              <a:gdLst>
                <a:gd name="T0" fmla="*/ 670 w 2839"/>
                <a:gd name="T1" fmla="*/ 810 h 3158"/>
                <a:gd name="T2" fmla="*/ 330 w 2839"/>
                <a:gd name="T3" fmla="*/ 990 h 3158"/>
                <a:gd name="T4" fmla="*/ 147 w 2839"/>
                <a:gd name="T5" fmla="*/ 1268 h 3158"/>
                <a:gd name="T6" fmla="*/ 115 w 2839"/>
                <a:gd name="T7" fmla="*/ 1623 h 3158"/>
                <a:gd name="T8" fmla="*/ 180 w 2839"/>
                <a:gd name="T9" fmla="*/ 2012 h 3158"/>
                <a:gd name="T10" fmla="*/ 340 w 2839"/>
                <a:gd name="T11" fmla="*/ 2407 h 3158"/>
                <a:gd name="T12" fmla="*/ 591 w 2839"/>
                <a:gd name="T13" fmla="*/ 2749 h 3158"/>
                <a:gd name="T14" fmla="*/ 927 w 2839"/>
                <a:gd name="T15" fmla="*/ 2980 h 3158"/>
                <a:gd name="T16" fmla="*/ 1200 w 2839"/>
                <a:gd name="T17" fmla="*/ 3044 h 3158"/>
                <a:gd name="T18" fmla="*/ 1255 w 2839"/>
                <a:gd name="T19" fmla="*/ 3031 h 3158"/>
                <a:gd name="T20" fmla="*/ 1487 w 2839"/>
                <a:gd name="T21" fmla="*/ 3025 h 3158"/>
                <a:gd name="T22" fmla="*/ 1859 w 2839"/>
                <a:gd name="T23" fmla="*/ 2998 h 3158"/>
                <a:gd name="T24" fmla="*/ 2211 w 2839"/>
                <a:gd name="T25" fmla="*/ 2781 h 3158"/>
                <a:gd name="T26" fmla="*/ 2478 w 2839"/>
                <a:gd name="T27" fmla="*/ 2442 h 3158"/>
                <a:gd name="T28" fmla="*/ 2652 w 2839"/>
                <a:gd name="T29" fmla="*/ 2040 h 3158"/>
                <a:gd name="T30" fmla="*/ 2724 w 2839"/>
                <a:gd name="T31" fmla="*/ 1631 h 3158"/>
                <a:gd name="T32" fmla="*/ 2692 w 2839"/>
                <a:gd name="T33" fmla="*/ 1268 h 3158"/>
                <a:gd name="T34" fmla="*/ 2509 w 2839"/>
                <a:gd name="T35" fmla="*/ 989 h 3158"/>
                <a:gd name="T36" fmla="*/ 2166 w 2839"/>
                <a:gd name="T37" fmla="*/ 809 h 3158"/>
                <a:gd name="T38" fmla="*/ 1718 w 2839"/>
                <a:gd name="T39" fmla="*/ 761 h 3158"/>
                <a:gd name="T40" fmla="*/ 1197 w 2839"/>
                <a:gd name="T41" fmla="*/ 767 h 3158"/>
                <a:gd name="T42" fmla="*/ 1468 w 2839"/>
                <a:gd name="T43" fmla="*/ 681 h 3158"/>
                <a:gd name="T44" fmla="*/ 1230 w 2839"/>
                <a:gd name="T45" fmla="*/ 83 h 3158"/>
                <a:gd name="T46" fmla="*/ 1356 w 2839"/>
                <a:gd name="T47" fmla="*/ 489 h 3158"/>
                <a:gd name="T48" fmla="*/ 1490 w 2839"/>
                <a:gd name="T49" fmla="*/ 566 h 3158"/>
                <a:gd name="T50" fmla="*/ 1679 w 2839"/>
                <a:gd name="T51" fmla="*/ 337 h 3158"/>
                <a:gd name="T52" fmla="*/ 1993 w 2839"/>
                <a:gd name="T53" fmla="*/ 161 h 3158"/>
                <a:gd name="T54" fmla="*/ 2312 w 2839"/>
                <a:gd name="T55" fmla="*/ 115 h 3158"/>
                <a:gd name="T56" fmla="*/ 2475 w 2839"/>
                <a:gd name="T57" fmla="*/ 256 h 3158"/>
                <a:gd name="T58" fmla="*/ 2283 w 2839"/>
                <a:gd name="T59" fmla="*/ 488 h 3158"/>
                <a:gd name="T60" fmla="*/ 2012 w 2839"/>
                <a:gd name="T61" fmla="*/ 647 h 3158"/>
                <a:gd name="T62" fmla="*/ 2319 w 2839"/>
                <a:gd name="T63" fmla="*/ 746 h 3158"/>
                <a:gd name="T64" fmla="*/ 2633 w 2839"/>
                <a:gd name="T65" fmla="*/ 956 h 3158"/>
                <a:gd name="T66" fmla="*/ 2815 w 2839"/>
                <a:gd name="T67" fmla="*/ 1293 h 3158"/>
                <a:gd name="T68" fmla="*/ 2831 w 2839"/>
                <a:gd name="T69" fmla="*/ 1695 h 3158"/>
                <a:gd name="T70" fmla="*/ 2753 w 2839"/>
                <a:gd name="T71" fmla="*/ 2091 h 3158"/>
                <a:gd name="T72" fmla="*/ 2585 w 2839"/>
                <a:gd name="T73" fmla="*/ 2485 h 3158"/>
                <a:gd name="T74" fmla="*/ 2330 w 2839"/>
                <a:gd name="T75" fmla="*/ 2826 h 3158"/>
                <a:gd name="T76" fmla="*/ 1991 w 2839"/>
                <a:gd name="T77" fmla="*/ 3067 h 3158"/>
                <a:gd name="T78" fmla="*/ 1573 w 2839"/>
                <a:gd name="T79" fmla="*/ 3158 h 3158"/>
                <a:gd name="T80" fmla="*/ 1356 w 2839"/>
                <a:gd name="T81" fmla="*/ 3133 h 3158"/>
                <a:gd name="T82" fmla="*/ 1208 w 2839"/>
                <a:gd name="T83" fmla="*/ 3155 h 3158"/>
                <a:gd name="T84" fmla="*/ 848 w 2839"/>
                <a:gd name="T85" fmla="*/ 3067 h 3158"/>
                <a:gd name="T86" fmla="*/ 506 w 2839"/>
                <a:gd name="T87" fmla="*/ 2826 h 3158"/>
                <a:gd name="T88" fmla="*/ 251 w 2839"/>
                <a:gd name="T89" fmla="*/ 2484 h 3158"/>
                <a:gd name="T90" fmla="*/ 84 w 2839"/>
                <a:gd name="T91" fmla="*/ 2089 h 3158"/>
                <a:gd name="T92" fmla="*/ 8 w 2839"/>
                <a:gd name="T93" fmla="*/ 1692 h 3158"/>
                <a:gd name="T94" fmla="*/ 11 w 2839"/>
                <a:gd name="T95" fmla="*/ 1358 h 3158"/>
                <a:gd name="T96" fmla="*/ 163 w 2839"/>
                <a:gd name="T97" fmla="*/ 1005 h 3158"/>
                <a:gd name="T98" fmla="*/ 467 w 2839"/>
                <a:gd name="T99" fmla="*/ 769 h 3158"/>
                <a:gd name="T100" fmla="*/ 885 w 2839"/>
                <a:gd name="T101" fmla="*/ 656 h 3158"/>
                <a:gd name="T102" fmla="*/ 1245 w 2839"/>
                <a:gd name="T103" fmla="*/ 615 h 3158"/>
                <a:gd name="T104" fmla="*/ 1099 w 2839"/>
                <a:gd name="T105" fmla="*/ 201 h 3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39" h="3158">
                  <a:moveTo>
                    <a:pt x="1036" y="759"/>
                  </a:moveTo>
                  <a:lnTo>
                    <a:pt x="958" y="761"/>
                  </a:lnTo>
                  <a:lnTo>
                    <a:pt x="882" y="767"/>
                  </a:lnTo>
                  <a:lnTo>
                    <a:pt x="808" y="777"/>
                  </a:lnTo>
                  <a:lnTo>
                    <a:pt x="737" y="791"/>
                  </a:lnTo>
                  <a:lnTo>
                    <a:pt x="670" y="810"/>
                  </a:lnTo>
                  <a:lnTo>
                    <a:pt x="604" y="831"/>
                  </a:lnTo>
                  <a:lnTo>
                    <a:pt x="542" y="856"/>
                  </a:lnTo>
                  <a:lnTo>
                    <a:pt x="483" y="884"/>
                  </a:lnTo>
                  <a:lnTo>
                    <a:pt x="428" y="917"/>
                  </a:lnTo>
                  <a:lnTo>
                    <a:pt x="377" y="951"/>
                  </a:lnTo>
                  <a:lnTo>
                    <a:pt x="330" y="990"/>
                  </a:lnTo>
                  <a:lnTo>
                    <a:pt x="287" y="1032"/>
                  </a:lnTo>
                  <a:lnTo>
                    <a:pt x="251" y="1074"/>
                  </a:lnTo>
                  <a:lnTo>
                    <a:pt x="218" y="1118"/>
                  </a:lnTo>
                  <a:lnTo>
                    <a:pt x="190" y="1166"/>
                  </a:lnTo>
                  <a:lnTo>
                    <a:pt x="167" y="1215"/>
                  </a:lnTo>
                  <a:lnTo>
                    <a:pt x="147" y="1268"/>
                  </a:lnTo>
                  <a:lnTo>
                    <a:pt x="131" y="1322"/>
                  </a:lnTo>
                  <a:lnTo>
                    <a:pt x="120" y="1379"/>
                  </a:lnTo>
                  <a:lnTo>
                    <a:pt x="114" y="1438"/>
                  </a:lnTo>
                  <a:lnTo>
                    <a:pt x="111" y="1500"/>
                  </a:lnTo>
                  <a:lnTo>
                    <a:pt x="113" y="1563"/>
                  </a:lnTo>
                  <a:lnTo>
                    <a:pt x="115" y="1623"/>
                  </a:lnTo>
                  <a:lnTo>
                    <a:pt x="119" y="1685"/>
                  </a:lnTo>
                  <a:lnTo>
                    <a:pt x="126" y="1749"/>
                  </a:lnTo>
                  <a:lnTo>
                    <a:pt x="136" y="1814"/>
                  </a:lnTo>
                  <a:lnTo>
                    <a:pt x="148" y="1879"/>
                  </a:lnTo>
                  <a:lnTo>
                    <a:pt x="163" y="1946"/>
                  </a:lnTo>
                  <a:lnTo>
                    <a:pt x="180" y="2012"/>
                  </a:lnTo>
                  <a:lnTo>
                    <a:pt x="200" y="2080"/>
                  </a:lnTo>
                  <a:lnTo>
                    <a:pt x="224" y="2147"/>
                  </a:lnTo>
                  <a:lnTo>
                    <a:pt x="249" y="2213"/>
                  </a:lnTo>
                  <a:lnTo>
                    <a:pt x="276" y="2279"/>
                  </a:lnTo>
                  <a:lnTo>
                    <a:pt x="306" y="2343"/>
                  </a:lnTo>
                  <a:lnTo>
                    <a:pt x="340" y="2407"/>
                  </a:lnTo>
                  <a:lnTo>
                    <a:pt x="375" y="2470"/>
                  </a:lnTo>
                  <a:lnTo>
                    <a:pt x="414" y="2530"/>
                  </a:lnTo>
                  <a:lnTo>
                    <a:pt x="454" y="2589"/>
                  </a:lnTo>
                  <a:lnTo>
                    <a:pt x="497" y="2644"/>
                  </a:lnTo>
                  <a:lnTo>
                    <a:pt x="542" y="2698"/>
                  </a:lnTo>
                  <a:lnTo>
                    <a:pt x="591" y="2749"/>
                  </a:lnTo>
                  <a:lnTo>
                    <a:pt x="640" y="2796"/>
                  </a:lnTo>
                  <a:lnTo>
                    <a:pt x="694" y="2841"/>
                  </a:lnTo>
                  <a:lnTo>
                    <a:pt x="748" y="2882"/>
                  </a:lnTo>
                  <a:lnTo>
                    <a:pt x="806" y="2919"/>
                  </a:lnTo>
                  <a:lnTo>
                    <a:pt x="866" y="2952"/>
                  </a:lnTo>
                  <a:lnTo>
                    <a:pt x="927" y="2980"/>
                  </a:lnTo>
                  <a:lnTo>
                    <a:pt x="992" y="3004"/>
                  </a:lnTo>
                  <a:lnTo>
                    <a:pt x="1059" y="3023"/>
                  </a:lnTo>
                  <a:lnTo>
                    <a:pt x="1128" y="3037"/>
                  </a:lnTo>
                  <a:lnTo>
                    <a:pt x="1199" y="3045"/>
                  </a:lnTo>
                  <a:lnTo>
                    <a:pt x="1199" y="3045"/>
                  </a:lnTo>
                  <a:lnTo>
                    <a:pt x="1200" y="3044"/>
                  </a:lnTo>
                  <a:lnTo>
                    <a:pt x="1202" y="3044"/>
                  </a:lnTo>
                  <a:lnTo>
                    <a:pt x="1204" y="3043"/>
                  </a:lnTo>
                  <a:lnTo>
                    <a:pt x="1208" y="3042"/>
                  </a:lnTo>
                  <a:lnTo>
                    <a:pt x="1212" y="3041"/>
                  </a:lnTo>
                  <a:lnTo>
                    <a:pt x="1231" y="3036"/>
                  </a:lnTo>
                  <a:lnTo>
                    <a:pt x="1255" y="3031"/>
                  </a:lnTo>
                  <a:lnTo>
                    <a:pt x="1283" y="3026"/>
                  </a:lnTo>
                  <a:lnTo>
                    <a:pt x="1316" y="3021"/>
                  </a:lnTo>
                  <a:lnTo>
                    <a:pt x="1351" y="3017"/>
                  </a:lnTo>
                  <a:lnTo>
                    <a:pt x="1390" y="3016"/>
                  </a:lnTo>
                  <a:lnTo>
                    <a:pt x="1438" y="3018"/>
                  </a:lnTo>
                  <a:lnTo>
                    <a:pt x="1487" y="3025"/>
                  </a:lnTo>
                  <a:lnTo>
                    <a:pt x="1534" y="3034"/>
                  </a:lnTo>
                  <a:lnTo>
                    <a:pt x="1582" y="3047"/>
                  </a:lnTo>
                  <a:lnTo>
                    <a:pt x="1654" y="3044"/>
                  </a:lnTo>
                  <a:lnTo>
                    <a:pt x="1724" y="3034"/>
                  </a:lnTo>
                  <a:lnTo>
                    <a:pt x="1792" y="3018"/>
                  </a:lnTo>
                  <a:lnTo>
                    <a:pt x="1859" y="2998"/>
                  </a:lnTo>
                  <a:lnTo>
                    <a:pt x="1923" y="2973"/>
                  </a:lnTo>
                  <a:lnTo>
                    <a:pt x="1985" y="2943"/>
                  </a:lnTo>
                  <a:lnTo>
                    <a:pt x="2045" y="2909"/>
                  </a:lnTo>
                  <a:lnTo>
                    <a:pt x="2103" y="2870"/>
                  </a:lnTo>
                  <a:lnTo>
                    <a:pt x="2157" y="2827"/>
                  </a:lnTo>
                  <a:lnTo>
                    <a:pt x="2211" y="2781"/>
                  </a:lnTo>
                  <a:lnTo>
                    <a:pt x="2262" y="2731"/>
                  </a:lnTo>
                  <a:lnTo>
                    <a:pt x="2309" y="2678"/>
                  </a:lnTo>
                  <a:lnTo>
                    <a:pt x="2356" y="2623"/>
                  </a:lnTo>
                  <a:lnTo>
                    <a:pt x="2398" y="2564"/>
                  </a:lnTo>
                  <a:lnTo>
                    <a:pt x="2440" y="2505"/>
                  </a:lnTo>
                  <a:lnTo>
                    <a:pt x="2478" y="2442"/>
                  </a:lnTo>
                  <a:lnTo>
                    <a:pt x="2513" y="2378"/>
                  </a:lnTo>
                  <a:lnTo>
                    <a:pt x="2547" y="2312"/>
                  </a:lnTo>
                  <a:lnTo>
                    <a:pt x="2577" y="2245"/>
                  </a:lnTo>
                  <a:lnTo>
                    <a:pt x="2604" y="2177"/>
                  </a:lnTo>
                  <a:lnTo>
                    <a:pt x="2630" y="2108"/>
                  </a:lnTo>
                  <a:lnTo>
                    <a:pt x="2652" y="2040"/>
                  </a:lnTo>
                  <a:lnTo>
                    <a:pt x="2671" y="1970"/>
                  </a:lnTo>
                  <a:lnTo>
                    <a:pt x="2687" y="1901"/>
                  </a:lnTo>
                  <a:lnTo>
                    <a:pt x="2701" y="1832"/>
                  </a:lnTo>
                  <a:lnTo>
                    <a:pt x="2712" y="1764"/>
                  </a:lnTo>
                  <a:lnTo>
                    <a:pt x="2719" y="1698"/>
                  </a:lnTo>
                  <a:lnTo>
                    <a:pt x="2724" y="1631"/>
                  </a:lnTo>
                  <a:lnTo>
                    <a:pt x="2725" y="1566"/>
                  </a:lnTo>
                  <a:lnTo>
                    <a:pt x="2727" y="1502"/>
                  </a:lnTo>
                  <a:lnTo>
                    <a:pt x="2725" y="1440"/>
                  </a:lnTo>
                  <a:lnTo>
                    <a:pt x="2719" y="1381"/>
                  </a:lnTo>
                  <a:lnTo>
                    <a:pt x="2708" y="1323"/>
                  </a:lnTo>
                  <a:lnTo>
                    <a:pt x="2692" y="1268"/>
                  </a:lnTo>
                  <a:lnTo>
                    <a:pt x="2673" y="1216"/>
                  </a:lnTo>
                  <a:lnTo>
                    <a:pt x="2649" y="1166"/>
                  </a:lnTo>
                  <a:lnTo>
                    <a:pt x="2621" y="1118"/>
                  </a:lnTo>
                  <a:lnTo>
                    <a:pt x="2588" y="1074"/>
                  </a:lnTo>
                  <a:lnTo>
                    <a:pt x="2552" y="1032"/>
                  </a:lnTo>
                  <a:lnTo>
                    <a:pt x="2509" y="989"/>
                  </a:lnTo>
                  <a:lnTo>
                    <a:pt x="2462" y="951"/>
                  </a:lnTo>
                  <a:lnTo>
                    <a:pt x="2410" y="916"/>
                  </a:lnTo>
                  <a:lnTo>
                    <a:pt x="2355" y="884"/>
                  </a:lnTo>
                  <a:lnTo>
                    <a:pt x="2295" y="855"/>
                  </a:lnTo>
                  <a:lnTo>
                    <a:pt x="2232" y="831"/>
                  </a:lnTo>
                  <a:lnTo>
                    <a:pt x="2166" y="809"/>
                  </a:lnTo>
                  <a:lnTo>
                    <a:pt x="2098" y="791"/>
                  </a:lnTo>
                  <a:lnTo>
                    <a:pt x="2026" y="777"/>
                  </a:lnTo>
                  <a:lnTo>
                    <a:pt x="1951" y="767"/>
                  </a:lnTo>
                  <a:lnTo>
                    <a:pt x="1875" y="761"/>
                  </a:lnTo>
                  <a:lnTo>
                    <a:pt x="1796" y="759"/>
                  </a:lnTo>
                  <a:lnTo>
                    <a:pt x="1718" y="761"/>
                  </a:lnTo>
                  <a:lnTo>
                    <a:pt x="1640" y="767"/>
                  </a:lnTo>
                  <a:lnTo>
                    <a:pt x="1561" y="777"/>
                  </a:lnTo>
                  <a:lnTo>
                    <a:pt x="1482" y="791"/>
                  </a:lnTo>
                  <a:lnTo>
                    <a:pt x="1475" y="792"/>
                  </a:lnTo>
                  <a:lnTo>
                    <a:pt x="1278" y="777"/>
                  </a:lnTo>
                  <a:lnTo>
                    <a:pt x="1197" y="767"/>
                  </a:lnTo>
                  <a:lnTo>
                    <a:pt x="1115" y="761"/>
                  </a:lnTo>
                  <a:lnTo>
                    <a:pt x="1036" y="759"/>
                  </a:lnTo>
                  <a:close/>
                  <a:moveTo>
                    <a:pt x="1449" y="674"/>
                  </a:moveTo>
                  <a:lnTo>
                    <a:pt x="1450" y="676"/>
                  </a:lnTo>
                  <a:lnTo>
                    <a:pt x="1452" y="679"/>
                  </a:lnTo>
                  <a:lnTo>
                    <a:pt x="1468" y="681"/>
                  </a:lnTo>
                  <a:lnTo>
                    <a:pt x="1471" y="680"/>
                  </a:lnTo>
                  <a:lnTo>
                    <a:pt x="1473" y="680"/>
                  </a:lnTo>
                  <a:lnTo>
                    <a:pt x="1462" y="677"/>
                  </a:lnTo>
                  <a:lnTo>
                    <a:pt x="1449" y="674"/>
                  </a:lnTo>
                  <a:close/>
                  <a:moveTo>
                    <a:pt x="1215" y="0"/>
                  </a:moveTo>
                  <a:lnTo>
                    <a:pt x="1230" y="83"/>
                  </a:lnTo>
                  <a:lnTo>
                    <a:pt x="1247" y="161"/>
                  </a:lnTo>
                  <a:lnTo>
                    <a:pt x="1266" y="235"/>
                  </a:lnTo>
                  <a:lnTo>
                    <a:pt x="1288" y="306"/>
                  </a:lnTo>
                  <a:lnTo>
                    <a:pt x="1310" y="372"/>
                  </a:lnTo>
                  <a:lnTo>
                    <a:pt x="1333" y="432"/>
                  </a:lnTo>
                  <a:lnTo>
                    <a:pt x="1356" y="489"/>
                  </a:lnTo>
                  <a:lnTo>
                    <a:pt x="1380" y="540"/>
                  </a:lnTo>
                  <a:lnTo>
                    <a:pt x="1403" y="587"/>
                  </a:lnTo>
                  <a:lnTo>
                    <a:pt x="1424" y="628"/>
                  </a:lnTo>
                  <a:lnTo>
                    <a:pt x="1443" y="664"/>
                  </a:lnTo>
                  <a:lnTo>
                    <a:pt x="1466" y="613"/>
                  </a:lnTo>
                  <a:lnTo>
                    <a:pt x="1490" y="566"/>
                  </a:lnTo>
                  <a:lnTo>
                    <a:pt x="1515" y="523"/>
                  </a:lnTo>
                  <a:lnTo>
                    <a:pt x="1542" y="484"/>
                  </a:lnTo>
                  <a:lnTo>
                    <a:pt x="1572" y="446"/>
                  </a:lnTo>
                  <a:lnTo>
                    <a:pt x="1601" y="412"/>
                  </a:lnTo>
                  <a:lnTo>
                    <a:pt x="1632" y="380"/>
                  </a:lnTo>
                  <a:lnTo>
                    <a:pt x="1679" y="337"/>
                  </a:lnTo>
                  <a:lnTo>
                    <a:pt x="1727" y="299"/>
                  </a:lnTo>
                  <a:lnTo>
                    <a:pt x="1776" y="265"/>
                  </a:lnTo>
                  <a:lnTo>
                    <a:pt x="1828" y="233"/>
                  </a:lnTo>
                  <a:lnTo>
                    <a:pt x="1881" y="206"/>
                  </a:lnTo>
                  <a:lnTo>
                    <a:pt x="1936" y="182"/>
                  </a:lnTo>
                  <a:lnTo>
                    <a:pt x="1993" y="161"/>
                  </a:lnTo>
                  <a:lnTo>
                    <a:pt x="2050" y="144"/>
                  </a:lnTo>
                  <a:lnTo>
                    <a:pt x="2111" y="130"/>
                  </a:lnTo>
                  <a:lnTo>
                    <a:pt x="2173" y="120"/>
                  </a:lnTo>
                  <a:lnTo>
                    <a:pt x="2218" y="116"/>
                  </a:lnTo>
                  <a:lnTo>
                    <a:pt x="2265" y="114"/>
                  </a:lnTo>
                  <a:lnTo>
                    <a:pt x="2312" y="115"/>
                  </a:lnTo>
                  <a:lnTo>
                    <a:pt x="2362" y="119"/>
                  </a:lnTo>
                  <a:lnTo>
                    <a:pt x="2412" y="126"/>
                  </a:lnTo>
                  <a:lnTo>
                    <a:pt x="2465" y="138"/>
                  </a:lnTo>
                  <a:lnTo>
                    <a:pt x="2520" y="154"/>
                  </a:lnTo>
                  <a:lnTo>
                    <a:pt x="2498" y="207"/>
                  </a:lnTo>
                  <a:lnTo>
                    <a:pt x="2475" y="256"/>
                  </a:lnTo>
                  <a:lnTo>
                    <a:pt x="2449" y="300"/>
                  </a:lnTo>
                  <a:lnTo>
                    <a:pt x="2420" y="340"/>
                  </a:lnTo>
                  <a:lnTo>
                    <a:pt x="2391" y="378"/>
                  </a:lnTo>
                  <a:lnTo>
                    <a:pt x="2361" y="413"/>
                  </a:lnTo>
                  <a:lnTo>
                    <a:pt x="2329" y="446"/>
                  </a:lnTo>
                  <a:lnTo>
                    <a:pt x="2283" y="488"/>
                  </a:lnTo>
                  <a:lnTo>
                    <a:pt x="2235" y="526"/>
                  </a:lnTo>
                  <a:lnTo>
                    <a:pt x="2185" y="561"/>
                  </a:lnTo>
                  <a:lnTo>
                    <a:pt x="2133" y="593"/>
                  </a:lnTo>
                  <a:lnTo>
                    <a:pt x="2081" y="620"/>
                  </a:lnTo>
                  <a:lnTo>
                    <a:pt x="2046" y="635"/>
                  </a:lnTo>
                  <a:lnTo>
                    <a:pt x="2012" y="647"/>
                  </a:lnTo>
                  <a:lnTo>
                    <a:pt x="1976" y="659"/>
                  </a:lnTo>
                  <a:lnTo>
                    <a:pt x="2049" y="669"/>
                  </a:lnTo>
                  <a:lnTo>
                    <a:pt x="2120" y="683"/>
                  </a:lnTo>
                  <a:lnTo>
                    <a:pt x="2189" y="701"/>
                  </a:lnTo>
                  <a:lnTo>
                    <a:pt x="2255" y="722"/>
                  </a:lnTo>
                  <a:lnTo>
                    <a:pt x="2319" y="746"/>
                  </a:lnTo>
                  <a:lnTo>
                    <a:pt x="2380" y="773"/>
                  </a:lnTo>
                  <a:lnTo>
                    <a:pt x="2438" y="804"/>
                  </a:lnTo>
                  <a:lnTo>
                    <a:pt x="2492" y="837"/>
                  </a:lnTo>
                  <a:lnTo>
                    <a:pt x="2543" y="873"/>
                  </a:lnTo>
                  <a:lnTo>
                    <a:pt x="2589" y="913"/>
                  </a:lnTo>
                  <a:lnTo>
                    <a:pt x="2633" y="956"/>
                  </a:lnTo>
                  <a:lnTo>
                    <a:pt x="2675" y="1005"/>
                  </a:lnTo>
                  <a:lnTo>
                    <a:pt x="2714" y="1057"/>
                  </a:lnTo>
                  <a:lnTo>
                    <a:pt x="2746" y="1112"/>
                  </a:lnTo>
                  <a:lnTo>
                    <a:pt x="2774" y="1170"/>
                  </a:lnTo>
                  <a:lnTo>
                    <a:pt x="2798" y="1230"/>
                  </a:lnTo>
                  <a:lnTo>
                    <a:pt x="2815" y="1293"/>
                  </a:lnTo>
                  <a:lnTo>
                    <a:pt x="2828" y="1359"/>
                  </a:lnTo>
                  <a:lnTo>
                    <a:pt x="2836" y="1426"/>
                  </a:lnTo>
                  <a:lnTo>
                    <a:pt x="2839" y="1497"/>
                  </a:lnTo>
                  <a:lnTo>
                    <a:pt x="2837" y="1570"/>
                  </a:lnTo>
                  <a:lnTo>
                    <a:pt x="2835" y="1631"/>
                  </a:lnTo>
                  <a:lnTo>
                    <a:pt x="2831" y="1695"/>
                  </a:lnTo>
                  <a:lnTo>
                    <a:pt x="2825" y="1759"/>
                  </a:lnTo>
                  <a:lnTo>
                    <a:pt x="2816" y="1824"/>
                  </a:lnTo>
                  <a:lnTo>
                    <a:pt x="2804" y="1890"/>
                  </a:lnTo>
                  <a:lnTo>
                    <a:pt x="2790" y="1957"/>
                  </a:lnTo>
                  <a:lnTo>
                    <a:pt x="2773" y="2024"/>
                  </a:lnTo>
                  <a:lnTo>
                    <a:pt x="2753" y="2091"/>
                  </a:lnTo>
                  <a:lnTo>
                    <a:pt x="2732" y="2159"/>
                  </a:lnTo>
                  <a:lnTo>
                    <a:pt x="2708" y="2225"/>
                  </a:lnTo>
                  <a:lnTo>
                    <a:pt x="2680" y="2291"/>
                  </a:lnTo>
                  <a:lnTo>
                    <a:pt x="2651" y="2357"/>
                  </a:lnTo>
                  <a:lnTo>
                    <a:pt x="2620" y="2421"/>
                  </a:lnTo>
                  <a:lnTo>
                    <a:pt x="2585" y="2485"/>
                  </a:lnTo>
                  <a:lnTo>
                    <a:pt x="2549" y="2546"/>
                  </a:lnTo>
                  <a:lnTo>
                    <a:pt x="2510" y="2607"/>
                  </a:lnTo>
                  <a:lnTo>
                    <a:pt x="2469" y="2665"/>
                  </a:lnTo>
                  <a:lnTo>
                    <a:pt x="2424" y="2721"/>
                  </a:lnTo>
                  <a:lnTo>
                    <a:pt x="2379" y="2775"/>
                  </a:lnTo>
                  <a:lnTo>
                    <a:pt x="2330" y="2826"/>
                  </a:lnTo>
                  <a:lnTo>
                    <a:pt x="2280" y="2874"/>
                  </a:lnTo>
                  <a:lnTo>
                    <a:pt x="2226" y="2921"/>
                  </a:lnTo>
                  <a:lnTo>
                    <a:pt x="2172" y="2962"/>
                  </a:lnTo>
                  <a:lnTo>
                    <a:pt x="2114" y="3001"/>
                  </a:lnTo>
                  <a:lnTo>
                    <a:pt x="2054" y="3036"/>
                  </a:lnTo>
                  <a:lnTo>
                    <a:pt x="1991" y="3067"/>
                  </a:lnTo>
                  <a:lnTo>
                    <a:pt x="1928" y="3094"/>
                  </a:lnTo>
                  <a:lnTo>
                    <a:pt x="1861" y="3116"/>
                  </a:lnTo>
                  <a:lnTo>
                    <a:pt x="1792" y="3135"/>
                  </a:lnTo>
                  <a:lnTo>
                    <a:pt x="1721" y="3148"/>
                  </a:lnTo>
                  <a:lnTo>
                    <a:pt x="1649" y="3156"/>
                  </a:lnTo>
                  <a:lnTo>
                    <a:pt x="1573" y="3158"/>
                  </a:lnTo>
                  <a:lnTo>
                    <a:pt x="1556" y="3156"/>
                  </a:lnTo>
                  <a:lnTo>
                    <a:pt x="1516" y="3145"/>
                  </a:lnTo>
                  <a:lnTo>
                    <a:pt x="1475" y="3137"/>
                  </a:lnTo>
                  <a:lnTo>
                    <a:pt x="1434" y="3133"/>
                  </a:lnTo>
                  <a:lnTo>
                    <a:pt x="1395" y="3132"/>
                  </a:lnTo>
                  <a:lnTo>
                    <a:pt x="1356" y="3133"/>
                  </a:lnTo>
                  <a:lnTo>
                    <a:pt x="1320" y="3136"/>
                  </a:lnTo>
                  <a:lnTo>
                    <a:pt x="1288" y="3139"/>
                  </a:lnTo>
                  <a:lnTo>
                    <a:pt x="1260" y="3144"/>
                  </a:lnTo>
                  <a:lnTo>
                    <a:pt x="1238" y="3149"/>
                  </a:lnTo>
                  <a:lnTo>
                    <a:pt x="1222" y="3153"/>
                  </a:lnTo>
                  <a:lnTo>
                    <a:pt x="1208" y="3155"/>
                  </a:lnTo>
                  <a:lnTo>
                    <a:pt x="1195" y="3156"/>
                  </a:lnTo>
                  <a:lnTo>
                    <a:pt x="1122" y="3148"/>
                  </a:lnTo>
                  <a:lnTo>
                    <a:pt x="1050" y="3135"/>
                  </a:lnTo>
                  <a:lnTo>
                    <a:pt x="980" y="3116"/>
                  </a:lnTo>
                  <a:lnTo>
                    <a:pt x="912" y="3094"/>
                  </a:lnTo>
                  <a:lnTo>
                    <a:pt x="848" y="3067"/>
                  </a:lnTo>
                  <a:lnTo>
                    <a:pt x="784" y="3036"/>
                  </a:lnTo>
                  <a:lnTo>
                    <a:pt x="724" y="3000"/>
                  </a:lnTo>
                  <a:lnTo>
                    <a:pt x="666" y="2962"/>
                  </a:lnTo>
                  <a:lnTo>
                    <a:pt x="610" y="2920"/>
                  </a:lnTo>
                  <a:lnTo>
                    <a:pt x="557" y="2874"/>
                  </a:lnTo>
                  <a:lnTo>
                    <a:pt x="506" y="2826"/>
                  </a:lnTo>
                  <a:lnTo>
                    <a:pt x="457" y="2774"/>
                  </a:lnTo>
                  <a:lnTo>
                    <a:pt x="412" y="2720"/>
                  </a:lnTo>
                  <a:lnTo>
                    <a:pt x="367" y="2664"/>
                  </a:lnTo>
                  <a:lnTo>
                    <a:pt x="327" y="2606"/>
                  </a:lnTo>
                  <a:lnTo>
                    <a:pt x="287" y="2545"/>
                  </a:lnTo>
                  <a:lnTo>
                    <a:pt x="251" y="2484"/>
                  </a:lnTo>
                  <a:lnTo>
                    <a:pt x="216" y="2420"/>
                  </a:lnTo>
                  <a:lnTo>
                    <a:pt x="185" y="2356"/>
                  </a:lnTo>
                  <a:lnTo>
                    <a:pt x="157" y="2290"/>
                  </a:lnTo>
                  <a:lnTo>
                    <a:pt x="129" y="2223"/>
                  </a:lnTo>
                  <a:lnTo>
                    <a:pt x="106" y="2157"/>
                  </a:lnTo>
                  <a:lnTo>
                    <a:pt x="84" y="2089"/>
                  </a:lnTo>
                  <a:lnTo>
                    <a:pt x="65" y="2022"/>
                  </a:lnTo>
                  <a:lnTo>
                    <a:pt x="49" y="1955"/>
                  </a:lnTo>
                  <a:lnTo>
                    <a:pt x="34" y="1888"/>
                  </a:lnTo>
                  <a:lnTo>
                    <a:pt x="23" y="1822"/>
                  </a:lnTo>
                  <a:lnTo>
                    <a:pt x="14" y="1756"/>
                  </a:lnTo>
                  <a:lnTo>
                    <a:pt x="8" y="1692"/>
                  </a:lnTo>
                  <a:lnTo>
                    <a:pt x="4" y="1629"/>
                  </a:lnTo>
                  <a:lnTo>
                    <a:pt x="2" y="1566"/>
                  </a:lnTo>
                  <a:lnTo>
                    <a:pt x="0" y="1495"/>
                  </a:lnTo>
                  <a:lnTo>
                    <a:pt x="0" y="1495"/>
                  </a:lnTo>
                  <a:lnTo>
                    <a:pt x="3" y="1425"/>
                  </a:lnTo>
                  <a:lnTo>
                    <a:pt x="11" y="1358"/>
                  </a:lnTo>
                  <a:lnTo>
                    <a:pt x="24" y="1292"/>
                  </a:lnTo>
                  <a:lnTo>
                    <a:pt x="41" y="1229"/>
                  </a:lnTo>
                  <a:lnTo>
                    <a:pt x="65" y="1170"/>
                  </a:lnTo>
                  <a:lnTo>
                    <a:pt x="93" y="1112"/>
                  </a:lnTo>
                  <a:lnTo>
                    <a:pt x="125" y="1057"/>
                  </a:lnTo>
                  <a:lnTo>
                    <a:pt x="163" y="1005"/>
                  </a:lnTo>
                  <a:lnTo>
                    <a:pt x="206" y="956"/>
                  </a:lnTo>
                  <a:lnTo>
                    <a:pt x="251" y="912"/>
                  </a:lnTo>
                  <a:lnTo>
                    <a:pt x="299" y="871"/>
                  </a:lnTo>
                  <a:lnTo>
                    <a:pt x="352" y="834"/>
                  </a:lnTo>
                  <a:lnTo>
                    <a:pt x="408" y="800"/>
                  </a:lnTo>
                  <a:lnTo>
                    <a:pt x="467" y="769"/>
                  </a:lnTo>
                  <a:lnTo>
                    <a:pt x="530" y="741"/>
                  </a:lnTo>
                  <a:lnTo>
                    <a:pt x="596" y="717"/>
                  </a:lnTo>
                  <a:lnTo>
                    <a:pt x="664" y="697"/>
                  </a:lnTo>
                  <a:lnTo>
                    <a:pt x="735" y="679"/>
                  </a:lnTo>
                  <a:lnTo>
                    <a:pt x="809" y="665"/>
                  </a:lnTo>
                  <a:lnTo>
                    <a:pt x="885" y="656"/>
                  </a:lnTo>
                  <a:lnTo>
                    <a:pt x="963" y="650"/>
                  </a:lnTo>
                  <a:lnTo>
                    <a:pt x="1042" y="648"/>
                  </a:lnTo>
                  <a:lnTo>
                    <a:pt x="1118" y="650"/>
                  </a:lnTo>
                  <a:lnTo>
                    <a:pt x="1194" y="656"/>
                  </a:lnTo>
                  <a:lnTo>
                    <a:pt x="1269" y="665"/>
                  </a:lnTo>
                  <a:lnTo>
                    <a:pt x="1245" y="615"/>
                  </a:lnTo>
                  <a:lnTo>
                    <a:pt x="1220" y="558"/>
                  </a:lnTo>
                  <a:lnTo>
                    <a:pt x="1194" y="497"/>
                  </a:lnTo>
                  <a:lnTo>
                    <a:pt x="1168" y="430"/>
                  </a:lnTo>
                  <a:lnTo>
                    <a:pt x="1144" y="359"/>
                  </a:lnTo>
                  <a:lnTo>
                    <a:pt x="1121" y="282"/>
                  </a:lnTo>
                  <a:lnTo>
                    <a:pt x="1099" y="201"/>
                  </a:lnTo>
                  <a:lnTo>
                    <a:pt x="1080" y="114"/>
                  </a:lnTo>
                  <a:lnTo>
                    <a:pt x="1064" y="25"/>
                  </a:lnTo>
                  <a:lnTo>
                    <a:pt x="12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Freeform 349"/>
            <p:cNvSpPr>
              <a:spLocks/>
            </p:cNvSpPr>
            <p:nvPr/>
          </p:nvSpPr>
          <p:spPr bwMode="auto">
            <a:xfrm>
              <a:off x="846138" y="2978150"/>
              <a:ext cx="34925" cy="46038"/>
            </a:xfrm>
            <a:custGeom>
              <a:avLst/>
              <a:gdLst>
                <a:gd name="T0" fmla="*/ 3 w 217"/>
                <a:gd name="T1" fmla="*/ 0 h 292"/>
                <a:gd name="T2" fmla="*/ 6 w 217"/>
                <a:gd name="T3" fmla="*/ 0 h 292"/>
                <a:gd name="T4" fmla="*/ 15 w 217"/>
                <a:gd name="T5" fmla="*/ 2 h 292"/>
                <a:gd name="T6" fmla="*/ 29 w 217"/>
                <a:gd name="T7" fmla="*/ 6 h 292"/>
                <a:gd name="T8" fmla="*/ 47 w 217"/>
                <a:gd name="T9" fmla="*/ 11 h 292"/>
                <a:gd name="T10" fmla="*/ 68 w 217"/>
                <a:gd name="T11" fmla="*/ 18 h 292"/>
                <a:gd name="T12" fmla="*/ 90 w 217"/>
                <a:gd name="T13" fmla="*/ 28 h 292"/>
                <a:gd name="T14" fmla="*/ 113 w 217"/>
                <a:gd name="T15" fmla="*/ 41 h 292"/>
                <a:gd name="T16" fmla="*/ 136 w 217"/>
                <a:gd name="T17" fmla="*/ 56 h 292"/>
                <a:gd name="T18" fmla="*/ 158 w 217"/>
                <a:gd name="T19" fmla="*/ 75 h 292"/>
                <a:gd name="T20" fmla="*/ 177 w 217"/>
                <a:gd name="T21" fmla="*/ 98 h 292"/>
                <a:gd name="T22" fmla="*/ 190 w 217"/>
                <a:gd name="T23" fmla="*/ 121 h 292"/>
                <a:gd name="T24" fmla="*/ 201 w 217"/>
                <a:gd name="T25" fmla="*/ 144 h 292"/>
                <a:gd name="T26" fmla="*/ 208 w 217"/>
                <a:gd name="T27" fmla="*/ 168 h 292"/>
                <a:gd name="T28" fmla="*/ 213 w 217"/>
                <a:gd name="T29" fmla="*/ 192 h 292"/>
                <a:gd name="T30" fmla="*/ 216 w 217"/>
                <a:gd name="T31" fmla="*/ 215 h 292"/>
                <a:gd name="T32" fmla="*/ 217 w 217"/>
                <a:gd name="T33" fmla="*/ 236 h 292"/>
                <a:gd name="T34" fmla="*/ 217 w 217"/>
                <a:gd name="T35" fmla="*/ 254 h 292"/>
                <a:gd name="T36" fmla="*/ 216 w 217"/>
                <a:gd name="T37" fmla="*/ 270 h 292"/>
                <a:gd name="T38" fmla="*/ 215 w 217"/>
                <a:gd name="T39" fmla="*/ 282 h 292"/>
                <a:gd name="T40" fmla="*/ 214 w 217"/>
                <a:gd name="T41" fmla="*/ 290 h 292"/>
                <a:gd name="T42" fmla="*/ 213 w 217"/>
                <a:gd name="T43" fmla="*/ 292 h 292"/>
                <a:gd name="T44" fmla="*/ 210 w 217"/>
                <a:gd name="T45" fmla="*/ 292 h 292"/>
                <a:gd name="T46" fmla="*/ 201 w 217"/>
                <a:gd name="T47" fmla="*/ 290 h 292"/>
                <a:gd name="T48" fmla="*/ 187 w 217"/>
                <a:gd name="T49" fmla="*/ 287 h 292"/>
                <a:gd name="T50" fmla="*/ 169 w 217"/>
                <a:gd name="T51" fmla="*/ 281 h 292"/>
                <a:gd name="T52" fmla="*/ 149 w 217"/>
                <a:gd name="T53" fmla="*/ 274 h 292"/>
                <a:gd name="T54" fmla="*/ 126 w 217"/>
                <a:gd name="T55" fmla="*/ 264 h 292"/>
                <a:gd name="T56" fmla="*/ 103 w 217"/>
                <a:gd name="T57" fmla="*/ 252 h 292"/>
                <a:gd name="T58" fmla="*/ 81 w 217"/>
                <a:gd name="T59" fmla="*/ 237 h 292"/>
                <a:gd name="T60" fmla="*/ 60 w 217"/>
                <a:gd name="T61" fmla="*/ 218 h 292"/>
                <a:gd name="T62" fmla="*/ 40 w 217"/>
                <a:gd name="T63" fmla="*/ 195 h 292"/>
                <a:gd name="T64" fmla="*/ 26 w 217"/>
                <a:gd name="T65" fmla="*/ 172 h 292"/>
                <a:gd name="T66" fmla="*/ 16 w 217"/>
                <a:gd name="T67" fmla="*/ 148 h 292"/>
                <a:gd name="T68" fmla="*/ 9 w 217"/>
                <a:gd name="T69" fmla="*/ 125 h 292"/>
                <a:gd name="T70" fmla="*/ 4 w 217"/>
                <a:gd name="T71" fmla="*/ 101 h 292"/>
                <a:gd name="T72" fmla="*/ 1 w 217"/>
                <a:gd name="T73" fmla="*/ 77 h 292"/>
                <a:gd name="T74" fmla="*/ 0 w 217"/>
                <a:gd name="T75" fmla="*/ 56 h 292"/>
                <a:gd name="T76" fmla="*/ 0 w 217"/>
                <a:gd name="T77" fmla="*/ 38 h 292"/>
                <a:gd name="T78" fmla="*/ 0 w 217"/>
                <a:gd name="T79" fmla="*/ 22 h 292"/>
                <a:gd name="T80" fmla="*/ 2 w 217"/>
                <a:gd name="T81" fmla="*/ 10 h 292"/>
                <a:gd name="T82" fmla="*/ 2 w 217"/>
                <a:gd name="T83" fmla="*/ 2 h 292"/>
                <a:gd name="T84" fmla="*/ 3 w 217"/>
                <a:gd name="T85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7" h="292">
                  <a:moveTo>
                    <a:pt x="3" y="0"/>
                  </a:moveTo>
                  <a:lnTo>
                    <a:pt x="6" y="0"/>
                  </a:lnTo>
                  <a:lnTo>
                    <a:pt x="15" y="2"/>
                  </a:lnTo>
                  <a:lnTo>
                    <a:pt x="29" y="6"/>
                  </a:lnTo>
                  <a:lnTo>
                    <a:pt x="47" y="11"/>
                  </a:lnTo>
                  <a:lnTo>
                    <a:pt x="68" y="18"/>
                  </a:lnTo>
                  <a:lnTo>
                    <a:pt x="90" y="28"/>
                  </a:lnTo>
                  <a:lnTo>
                    <a:pt x="113" y="41"/>
                  </a:lnTo>
                  <a:lnTo>
                    <a:pt x="136" y="56"/>
                  </a:lnTo>
                  <a:lnTo>
                    <a:pt x="158" y="75"/>
                  </a:lnTo>
                  <a:lnTo>
                    <a:pt x="177" y="98"/>
                  </a:lnTo>
                  <a:lnTo>
                    <a:pt x="190" y="121"/>
                  </a:lnTo>
                  <a:lnTo>
                    <a:pt x="201" y="144"/>
                  </a:lnTo>
                  <a:lnTo>
                    <a:pt x="208" y="168"/>
                  </a:lnTo>
                  <a:lnTo>
                    <a:pt x="213" y="192"/>
                  </a:lnTo>
                  <a:lnTo>
                    <a:pt x="216" y="215"/>
                  </a:lnTo>
                  <a:lnTo>
                    <a:pt x="217" y="236"/>
                  </a:lnTo>
                  <a:lnTo>
                    <a:pt x="217" y="254"/>
                  </a:lnTo>
                  <a:lnTo>
                    <a:pt x="216" y="270"/>
                  </a:lnTo>
                  <a:lnTo>
                    <a:pt x="215" y="282"/>
                  </a:lnTo>
                  <a:lnTo>
                    <a:pt x="214" y="290"/>
                  </a:lnTo>
                  <a:lnTo>
                    <a:pt x="213" y="292"/>
                  </a:lnTo>
                  <a:lnTo>
                    <a:pt x="210" y="292"/>
                  </a:lnTo>
                  <a:lnTo>
                    <a:pt x="201" y="290"/>
                  </a:lnTo>
                  <a:lnTo>
                    <a:pt x="187" y="287"/>
                  </a:lnTo>
                  <a:lnTo>
                    <a:pt x="169" y="281"/>
                  </a:lnTo>
                  <a:lnTo>
                    <a:pt x="149" y="274"/>
                  </a:lnTo>
                  <a:lnTo>
                    <a:pt x="126" y="264"/>
                  </a:lnTo>
                  <a:lnTo>
                    <a:pt x="103" y="252"/>
                  </a:lnTo>
                  <a:lnTo>
                    <a:pt x="81" y="237"/>
                  </a:lnTo>
                  <a:lnTo>
                    <a:pt x="60" y="218"/>
                  </a:lnTo>
                  <a:lnTo>
                    <a:pt x="40" y="195"/>
                  </a:lnTo>
                  <a:lnTo>
                    <a:pt x="26" y="172"/>
                  </a:lnTo>
                  <a:lnTo>
                    <a:pt x="16" y="148"/>
                  </a:lnTo>
                  <a:lnTo>
                    <a:pt x="9" y="125"/>
                  </a:lnTo>
                  <a:lnTo>
                    <a:pt x="4" y="101"/>
                  </a:lnTo>
                  <a:lnTo>
                    <a:pt x="1" y="77"/>
                  </a:lnTo>
                  <a:lnTo>
                    <a:pt x="0" y="56"/>
                  </a:lnTo>
                  <a:lnTo>
                    <a:pt x="0" y="38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2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" name="Freeform 350"/>
            <p:cNvSpPr>
              <a:spLocks/>
            </p:cNvSpPr>
            <p:nvPr/>
          </p:nvSpPr>
          <p:spPr bwMode="auto">
            <a:xfrm>
              <a:off x="900113" y="2976563"/>
              <a:ext cx="34925" cy="47625"/>
            </a:xfrm>
            <a:custGeom>
              <a:avLst/>
              <a:gdLst>
                <a:gd name="T0" fmla="*/ 214 w 217"/>
                <a:gd name="T1" fmla="*/ 0 h 293"/>
                <a:gd name="T2" fmla="*/ 215 w 217"/>
                <a:gd name="T3" fmla="*/ 3 h 293"/>
                <a:gd name="T4" fmla="*/ 216 w 217"/>
                <a:gd name="T5" fmla="*/ 11 h 293"/>
                <a:gd name="T6" fmla="*/ 217 w 217"/>
                <a:gd name="T7" fmla="*/ 23 h 293"/>
                <a:gd name="T8" fmla="*/ 217 w 217"/>
                <a:gd name="T9" fmla="*/ 38 h 293"/>
                <a:gd name="T10" fmla="*/ 217 w 217"/>
                <a:gd name="T11" fmla="*/ 57 h 293"/>
                <a:gd name="T12" fmla="*/ 216 w 217"/>
                <a:gd name="T13" fmla="*/ 78 h 293"/>
                <a:gd name="T14" fmla="*/ 214 w 217"/>
                <a:gd name="T15" fmla="*/ 102 h 293"/>
                <a:gd name="T16" fmla="*/ 209 w 217"/>
                <a:gd name="T17" fmla="*/ 125 h 293"/>
                <a:gd name="T18" fmla="*/ 201 w 217"/>
                <a:gd name="T19" fmla="*/ 149 h 293"/>
                <a:gd name="T20" fmla="*/ 191 w 217"/>
                <a:gd name="T21" fmla="*/ 173 h 293"/>
                <a:gd name="T22" fmla="*/ 177 w 217"/>
                <a:gd name="T23" fmla="*/ 196 h 293"/>
                <a:gd name="T24" fmla="*/ 158 w 217"/>
                <a:gd name="T25" fmla="*/ 219 h 293"/>
                <a:gd name="T26" fmla="*/ 136 w 217"/>
                <a:gd name="T27" fmla="*/ 237 h 293"/>
                <a:gd name="T28" fmla="*/ 114 w 217"/>
                <a:gd name="T29" fmla="*/ 253 h 293"/>
                <a:gd name="T30" fmla="*/ 91 w 217"/>
                <a:gd name="T31" fmla="*/ 265 h 293"/>
                <a:gd name="T32" fmla="*/ 69 w 217"/>
                <a:gd name="T33" fmla="*/ 275 h 293"/>
                <a:gd name="T34" fmla="*/ 47 w 217"/>
                <a:gd name="T35" fmla="*/ 282 h 293"/>
                <a:gd name="T36" fmla="*/ 30 w 217"/>
                <a:gd name="T37" fmla="*/ 287 h 293"/>
                <a:gd name="T38" fmla="*/ 16 w 217"/>
                <a:gd name="T39" fmla="*/ 291 h 293"/>
                <a:gd name="T40" fmla="*/ 7 w 217"/>
                <a:gd name="T41" fmla="*/ 293 h 293"/>
                <a:gd name="T42" fmla="*/ 4 w 217"/>
                <a:gd name="T43" fmla="*/ 293 h 293"/>
                <a:gd name="T44" fmla="*/ 3 w 217"/>
                <a:gd name="T45" fmla="*/ 291 h 293"/>
                <a:gd name="T46" fmla="*/ 2 w 217"/>
                <a:gd name="T47" fmla="*/ 283 h 293"/>
                <a:gd name="T48" fmla="*/ 1 w 217"/>
                <a:gd name="T49" fmla="*/ 271 h 293"/>
                <a:gd name="T50" fmla="*/ 0 w 217"/>
                <a:gd name="T51" fmla="*/ 255 h 293"/>
                <a:gd name="T52" fmla="*/ 0 w 217"/>
                <a:gd name="T53" fmla="*/ 237 h 293"/>
                <a:gd name="T54" fmla="*/ 1 w 217"/>
                <a:gd name="T55" fmla="*/ 216 h 293"/>
                <a:gd name="T56" fmla="*/ 4 w 217"/>
                <a:gd name="T57" fmla="*/ 193 h 293"/>
                <a:gd name="T58" fmla="*/ 9 w 217"/>
                <a:gd name="T59" fmla="*/ 169 h 293"/>
                <a:gd name="T60" fmla="*/ 16 w 217"/>
                <a:gd name="T61" fmla="*/ 145 h 293"/>
                <a:gd name="T62" fmla="*/ 27 w 217"/>
                <a:gd name="T63" fmla="*/ 122 h 293"/>
                <a:gd name="T64" fmla="*/ 40 w 217"/>
                <a:gd name="T65" fmla="*/ 99 h 293"/>
                <a:gd name="T66" fmla="*/ 59 w 217"/>
                <a:gd name="T67" fmla="*/ 76 h 293"/>
                <a:gd name="T68" fmla="*/ 81 w 217"/>
                <a:gd name="T69" fmla="*/ 57 h 293"/>
                <a:gd name="T70" fmla="*/ 104 w 217"/>
                <a:gd name="T71" fmla="*/ 42 h 293"/>
                <a:gd name="T72" fmla="*/ 126 w 217"/>
                <a:gd name="T73" fmla="*/ 29 h 293"/>
                <a:gd name="T74" fmla="*/ 149 w 217"/>
                <a:gd name="T75" fmla="*/ 19 h 293"/>
                <a:gd name="T76" fmla="*/ 170 w 217"/>
                <a:gd name="T77" fmla="*/ 12 h 293"/>
                <a:gd name="T78" fmla="*/ 188 w 217"/>
                <a:gd name="T79" fmla="*/ 6 h 293"/>
                <a:gd name="T80" fmla="*/ 202 w 217"/>
                <a:gd name="T81" fmla="*/ 3 h 293"/>
                <a:gd name="T82" fmla="*/ 211 w 217"/>
                <a:gd name="T83" fmla="*/ 1 h 293"/>
                <a:gd name="T84" fmla="*/ 214 w 217"/>
                <a:gd name="T85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7" h="293">
                  <a:moveTo>
                    <a:pt x="214" y="0"/>
                  </a:moveTo>
                  <a:lnTo>
                    <a:pt x="215" y="3"/>
                  </a:lnTo>
                  <a:lnTo>
                    <a:pt x="216" y="11"/>
                  </a:lnTo>
                  <a:lnTo>
                    <a:pt x="217" y="23"/>
                  </a:lnTo>
                  <a:lnTo>
                    <a:pt x="217" y="38"/>
                  </a:lnTo>
                  <a:lnTo>
                    <a:pt x="217" y="57"/>
                  </a:lnTo>
                  <a:lnTo>
                    <a:pt x="216" y="78"/>
                  </a:lnTo>
                  <a:lnTo>
                    <a:pt x="214" y="102"/>
                  </a:lnTo>
                  <a:lnTo>
                    <a:pt x="209" y="125"/>
                  </a:lnTo>
                  <a:lnTo>
                    <a:pt x="201" y="149"/>
                  </a:lnTo>
                  <a:lnTo>
                    <a:pt x="191" y="173"/>
                  </a:lnTo>
                  <a:lnTo>
                    <a:pt x="177" y="196"/>
                  </a:lnTo>
                  <a:lnTo>
                    <a:pt x="158" y="219"/>
                  </a:lnTo>
                  <a:lnTo>
                    <a:pt x="136" y="237"/>
                  </a:lnTo>
                  <a:lnTo>
                    <a:pt x="114" y="253"/>
                  </a:lnTo>
                  <a:lnTo>
                    <a:pt x="91" y="265"/>
                  </a:lnTo>
                  <a:lnTo>
                    <a:pt x="69" y="275"/>
                  </a:lnTo>
                  <a:lnTo>
                    <a:pt x="47" y="282"/>
                  </a:lnTo>
                  <a:lnTo>
                    <a:pt x="30" y="287"/>
                  </a:lnTo>
                  <a:lnTo>
                    <a:pt x="16" y="291"/>
                  </a:lnTo>
                  <a:lnTo>
                    <a:pt x="7" y="293"/>
                  </a:lnTo>
                  <a:lnTo>
                    <a:pt x="4" y="293"/>
                  </a:lnTo>
                  <a:lnTo>
                    <a:pt x="3" y="291"/>
                  </a:lnTo>
                  <a:lnTo>
                    <a:pt x="2" y="283"/>
                  </a:lnTo>
                  <a:lnTo>
                    <a:pt x="1" y="271"/>
                  </a:lnTo>
                  <a:lnTo>
                    <a:pt x="0" y="255"/>
                  </a:lnTo>
                  <a:lnTo>
                    <a:pt x="0" y="237"/>
                  </a:lnTo>
                  <a:lnTo>
                    <a:pt x="1" y="216"/>
                  </a:lnTo>
                  <a:lnTo>
                    <a:pt x="4" y="193"/>
                  </a:lnTo>
                  <a:lnTo>
                    <a:pt x="9" y="169"/>
                  </a:lnTo>
                  <a:lnTo>
                    <a:pt x="16" y="145"/>
                  </a:lnTo>
                  <a:lnTo>
                    <a:pt x="27" y="122"/>
                  </a:lnTo>
                  <a:lnTo>
                    <a:pt x="40" y="99"/>
                  </a:lnTo>
                  <a:lnTo>
                    <a:pt x="59" y="76"/>
                  </a:lnTo>
                  <a:lnTo>
                    <a:pt x="81" y="57"/>
                  </a:lnTo>
                  <a:lnTo>
                    <a:pt x="104" y="42"/>
                  </a:lnTo>
                  <a:lnTo>
                    <a:pt x="126" y="29"/>
                  </a:lnTo>
                  <a:lnTo>
                    <a:pt x="149" y="19"/>
                  </a:lnTo>
                  <a:lnTo>
                    <a:pt x="170" y="12"/>
                  </a:lnTo>
                  <a:lnTo>
                    <a:pt x="188" y="6"/>
                  </a:lnTo>
                  <a:lnTo>
                    <a:pt x="202" y="3"/>
                  </a:lnTo>
                  <a:lnTo>
                    <a:pt x="211" y="1"/>
                  </a:lnTo>
                  <a:lnTo>
                    <a:pt x="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36" name="Freeform 355"/>
          <p:cNvSpPr>
            <a:spLocks noEditPoints="1"/>
          </p:cNvSpPr>
          <p:nvPr/>
        </p:nvSpPr>
        <p:spPr bwMode="auto">
          <a:xfrm>
            <a:off x="1691945" y="2706688"/>
            <a:ext cx="379413" cy="501650"/>
          </a:xfrm>
          <a:custGeom>
            <a:avLst/>
            <a:gdLst>
              <a:gd name="T0" fmla="*/ 1586 w 2395"/>
              <a:gd name="T1" fmla="*/ 146 h 3158"/>
              <a:gd name="T2" fmla="*/ 1359 w 2395"/>
              <a:gd name="T3" fmla="*/ 295 h 3158"/>
              <a:gd name="T4" fmla="*/ 1244 w 2395"/>
              <a:gd name="T5" fmla="*/ 575 h 3158"/>
              <a:gd name="T6" fmla="*/ 1019 w 2395"/>
              <a:gd name="T7" fmla="*/ 409 h 3158"/>
              <a:gd name="T8" fmla="*/ 778 w 2395"/>
              <a:gd name="T9" fmla="*/ 284 h 3158"/>
              <a:gd name="T10" fmla="*/ 526 w 2395"/>
              <a:gd name="T11" fmla="*/ 279 h 3158"/>
              <a:gd name="T12" fmla="*/ 210 w 2395"/>
              <a:gd name="T13" fmla="*/ 438 h 3158"/>
              <a:gd name="T14" fmla="*/ 113 w 2395"/>
              <a:gd name="T15" fmla="*/ 715 h 3158"/>
              <a:gd name="T16" fmla="*/ 225 w 2395"/>
              <a:gd name="T17" fmla="*/ 1077 h 3158"/>
              <a:gd name="T18" fmla="*/ 549 w 2395"/>
              <a:gd name="T19" fmla="*/ 1448 h 3158"/>
              <a:gd name="T20" fmla="*/ 966 w 2395"/>
              <a:gd name="T21" fmla="*/ 1796 h 3158"/>
              <a:gd name="T22" fmla="*/ 1319 w 2395"/>
              <a:gd name="T23" fmla="*/ 2049 h 3158"/>
              <a:gd name="T24" fmla="*/ 1255 w 2395"/>
              <a:gd name="T25" fmla="*/ 1334 h 3158"/>
              <a:gd name="T26" fmla="*/ 1073 w 2395"/>
              <a:gd name="T27" fmla="*/ 823 h 3158"/>
              <a:gd name="T28" fmla="*/ 1402 w 2395"/>
              <a:gd name="T29" fmla="*/ 1348 h 3158"/>
              <a:gd name="T30" fmla="*/ 1512 w 2395"/>
              <a:gd name="T31" fmla="*/ 1160 h 3158"/>
              <a:gd name="T32" fmla="*/ 1459 w 2395"/>
              <a:gd name="T33" fmla="*/ 1486 h 3158"/>
              <a:gd name="T34" fmla="*/ 1571 w 2395"/>
              <a:gd name="T35" fmla="*/ 1915 h 3158"/>
              <a:gd name="T36" fmla="*/ 1843 w 2395"/>
              <a:gd name="T37" fmla="*/ 1554 h 3158"/>
              <a:gd name="T38" fmla="*/ 2110 w 2395"/>
              <a:gd name="T39" fmla="*/ 1132 h 3158"/>
              <a:gd name="T40" fmla="*/ 2270 w 2395"/>
              <a:gd name="T41" fmla="*/ 734 h 3158"/>
              <a:gd name="T42" fmla="*/ 2247 w 2395"/>
              <a:gd name="T43" fmla="*/ 379 h 3158"/>
              <a:gd name="T44" fmla="*/ 2062 w 2395"/>
              <a:gd name="T45" fmla="*/ 166 h 3158"/>
              <a:gd name="T46" fmla="*/ 1779 w 2395"/>
              <a:gd name="T47" fmla="*/ 0 h 3158"/>
              <a:gd name="T48" fmla="*/ 2164 w 2395"/>
              <a:gd name="T49" fmla="*/ 96 h 3158"/>
              <a:gd name="T50" fmla="*/ 2360 w 2395"/>
              <a:gd name="T51" fmla="*/ 360 h 3158"/>
              <a:gd name="T52" fmla="*/ 2383 w 2395"/>
              <a:gd name="T53" fmla="*/ 744 h 3158"/>
              <a:gd name="T54" fmla="*/ 2218 w 2395"/>
              <a:gd name="T55" fmla="*/ 1167 h 3158"/>
              <a:gd name="T56" fmla="*/ 1944 w 2395"/>
              <a:gd name="T57" fmla="*/ 1607 h 3158"/>
              <a:gd name="T58" fmla="*/ 1664 w 2395"/>
              <a:gd name="T59" fmla="*/ 1979 h 3158"/>
              <a:gd name="T60" fmla="*/ 1486 w 2395"/>
              <a:gd name="T61" fmla="*/ 2306 h 3158"/>
              <a:gd name="T62" fmla="*/ 1382 w 2395"/>
              <a:gd name="T63" fmla="*/ 2715 h 3158"/>
              <a:gd name="T64" fmla="*/ 1475 w 2395"/>
              <a:gd name="T65" fmla="*/ 2719 h 3158"/>
              <a:gd name="T66" fmla="*/ 1720 w 2395"/>
              <a:gd name="T67" fmla="*/ 2668 h 3158"/>
              <a:gd name="T68" fmla="*/ 1969 w 2395"/>
              <a:gd name="T69" fmla="*/ 2816 h 3158"/>
              <a:gd name="T70" fmla="*/ 2092 w 2395"/>
              <a:gd name="T71" fmla="*/ 2943 h 3158"/>
              <a:gd name="T72" fmla="*/ 2084 w 2395"/>
              <a:gd name="T73" fmla="*/ 3034 h 3158"/>
              <a:gd name="T74" fmla="*/ 1357 w 2395"/>
              <a:gd name="T75" fmla="*/ 3155 h 3158"/>
              <a:gd name="T76" fmla="*/ 583 w 2395"/>
              <a:gd name="T77" fmla="*/ 3085 h 3158"/>
              <a:gd name="T78" fmla="*/ 443 w 2395"/>
              <a:gd name="T79" fmla="*/ 2873 h 3158"/>
              <a:gd name="T80" fmla="*/ 708 w 2395"/>
              <a:gd name="T81" fmla="*/ 2794 h 3158"/>
              <a:gd name="T82" fmla="*/ 992 w 2395"/>
              <a:gd name="T83" fmla="*/ 2771 h 3158"/>
              <a:gd name="T84" fmla="*/ 1186 w 2395"/>
              <a:gd name="T85" fmla="*/ 2602 h 3158"/>
              <a:gd name="T86" fmla="*/ 1266 w 2395"/>
              <a:gd name="T87" fmla="*/ 2149 h 3158"/>
              <a:gd name="T88" fmla="*/ 937 w 2395"/>
              <a:gd name="T89" fmla="*/ 1915 h 3158"/>
              <a:gd name="T90" fmla="*/ 533 w 2395"/>
              <a:gd name="T91" fmla="*/ 1585 h 3158"/>
              <a:gd name="T92" fmla="*/ 185 w 2395"/>
              <a:gd name="T93" fmla="*/ 1216 h 3158"/>
              <a:gd name="T94" fmla="*/ 11 w 2395"/>
              <a:gd name="T95" fmla="*/ 830 h 3158"/>
              <a:gd name="T96" fmla="*/ 40 w 2395"/>
              <a:gd name="T97" fmla="*/ 497 h 3158"/>
              <a:gd name="T98" fmla="*/ 274 w 2395"/>
              <a:gd name="T99" fmla="*/ 254 h 3158"/>
              <a:gd name="T100" fmla="*/ 638 w 2395"/>
              <a:gd name="T101" fmla="*/ 156 h 3158"/>
              <a:gd name="T102" fmla="*/ 939 w 2395"/>
              <a:gd name="T103" fmla="*/ 221 h 3158"/>
              <a:gd name="T104" fmla="*/ 1185 w 2395"/>
              <a:gd name="T105" fmla="*/ 355 h 3158"/>
              <a:gd name="T106" fmla="*/ 1431 w 2395"/>
              <a:gd name="T107" fmla="*/ 96 h 3158"/>
              <a:gd name="T108" fmla="*/ 1738 w 2395"/>
              <a:gd name="T109" fmla="*/ 1 h 3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95" h="3158">
                <a:moveTo>
                  <a:pt x="1779" y="111"/>
                </a:moveTo>
                <a:lnTo>
                  <a:pt x="1741" y="112"/>
                </a:lnTo>
                <a:lnTo>
                  <a:pt x="1714" y="114"/>
                </a:lnTo>
                <a:lnTo>
                  <a:pt x="1684" y="118"/>
                </a:lnTo>
                <a:lnTo>
                  <a:pt x="1652" y="124"/>
                </a:lnTo>
                <a:lnTo>
                  <a:pt x="1619" y="134"/>
                </a:lnTo>
                <a:lnTo>
                  <a:pt x="1586" y="146"/>
                </a:lnTo>
                <a:lnTo>
                  <a:pt x="1552" y="159"/>
                </a:lnTo>
                <a:lnTo>
                  <a:pt x="1518" y="175"/>
                </a:lnTo>
                <a:lnTo>
                  <a:pt x="1484" y="194"/>
                </a:lnTo>
                <a:lnTo>
                  <a:pt x="1450" y="215"/>
                </a:lnTo>
                <a:lnTo>
                  <a:pt x="1418" y="239"/>
                </a:lnTo>
                <a:lnTo>
                  <a:pt x="1387" y="266"/>
                </a:lnTo>
                <a:lnTo>
                  <a:pt x="1359" y="295"/>
                </a:lnTo>
                <a:lnTo>
                  <a:pt x="1332" y="326"/>
                </a:lnTo>
                <a:lnTo>
                  <a:pt x="1308" y="362"/>
                </a:lnTo>
                <a:lnTo>
                  <a:pt x="1288" y="398"/>
                </a:lnTo>
                <a:lnTo>
                  <a:pt x="1270" y="438"/>
                </a:lnTo>
                <a:lnTo>
                  <a:pt x="1257" y="482"/>
                </a:lnTo>
                <a:lnTo>
                  <a:pt x="1248" y="527"/>
                </a:lnTo>
                <a:lnTo>
                  <a:pt x="1244" y="575"/>
                </a:lnTo>
                <a:lnTo>
                  <a:pt x="1231" y="884"/>
                </a:lnTo>
                <a:lnTo>
                  <a:pt x="1134" y="591"/>
                </a:lnTo>
                <a:lnTo>
                  <a:pt x="1117" y="547"/>
                </a:lnTo>
                <a:lnTo>
                  <a:pt x="1097" y="508"/>
                </a:lnTo>
                <a:lnTo>
                  <a:pt x="1073" y="472"/>
                </a:lnTo>
                <a:lnTo>
                  <a:pt x="1047" y="439"/>
                </a:lnTo>
                <a:lnTo>
                  <a:pt x="1019" y="409"/>
                </a:lnTo>
                <a:lnTo>
                  <a:pt x="989" y="383"/>
                </a:lnTo>
                <a:lnTo>
                  <a:pt x="956" y="360"/>
                </a:lnTo>
                <a:lnTo>
                  <a:pt x="922" y="338"/>
                </a:lnTo>
                <a:lnTo>
                  <a:pt x="887" y="321"/>
                </a:lnTo>
                <a:lnTo>
                  <a:pt x="851" y="306"/>
                </a:lnTo>
                <a:lnTo>
                  <a:pt x="815" y="293"/>
                </a:lnTo>
                <a:lnTo>
                  <a:pt x="778" y="284"/>
                </a:lnTo>
                <a:lnTo>
                  <a:pt x="742" y="276"/>
                </a:lnTo>
                <a:lnTo>
                  <a:pt x="707" y="271"/>
                </a:lnTo>
                <a:lnTo>
                  <a:pt x="671" y="268"/>
                </a:lnTo>
                <a:lnTo>
                  <a:pt x="637" y="267"/>
                </a:lnTo>
                <a:lnTo>
                  <a:pt x="598" y="268"/>
                </a:lnTo>
                <a:lnTo>
                  <a:pt x="561" y="272"/>
                </a:lnTo>
                <a:lnTo>
                  <a:pt x="526" y="279"/>
                </a:lnTo>
                <a:lnTo>
                  <a:pt x="467" y="295"/>
                </a:lnTo>
                <a:lnTo>
                  <a:pt x="413" y="313"/>
                </a:lnTo>
                <a:lnTo>
                  <a:pt x="362" y="334"/>
                </a:lnTo>
                <a:lnTo>
                  <a:pt x="318" y="357"/>
                </a:lnTo>
                <a:lnTo>
                  <a:pt x="277" y="382"/>
                </a:lnTo>
                <a:lnTo>
                  <a:pt x="241" y="409"/>
                </a:lnTo>
                <a:lnTo>
                  <a:pt x="210" y="438"/>
                </a:lnTo>
                <a:lnTo>
                  <a:pt x="184" y="471"/>
                </a:lnTo>
                <a:lnTo>
                  <a:pt x="161" y="505"/>
                </a:lnTo>
                <a:lnTo>
                  <a:pt x="143" y="541"/>
                </a:lnTo>
                <a:lnTo>
                  <a:pt x="129" y="581"/>
                </a:lnTo>
                <a:lnTo>
                  <a:pt x="119" y="623"/>
                </a:lnTo>
                <a:lnTo>
                  <a:pt x="114" y="667"/>
                </a:lnTo>
                <a:lnTo>
                  <a:pt x="113" y="715"/>
                </a:lnTo>
                <a:lnTo>
                  <a:pt x="117" y="764"/>
                </a:lnTo>
                <a:lnTo>
                  <a:pt x="124" y="817"/>
                </a:lnTo>
                <a:lnTo>
                  <a:pt x="137" y="871"/>
                </a:lnTo>
                <a:lnTo>
                  <a:pt x="152" y="929"/>
                </a:lnTo>
                <a:lnTo>
                  <a:pt x="170" y="977"/>
                </a:lnTo>
                <a:lnTo>
                  <a:pt x="195" y="1027"/>
                </a:lnTo>
                <a:lnTo>
                  <a:pt x="225" y="1077"/>
                </a:lnTo>
                <a:lnTo>
                  <a:pt x="260" y="1128"/>
                </a:lnTo>
                <a:lnTo>
                  <a:pt x="299" y="1181"/>
                </a:lnTo>
                <a:lnTo>
                  <a:pt x="343" y="1234"/>
                </a:lnTo>
                <a:lnTo>
                  <a:pt x="390" y="1288"/>
                </a:lnTo>
                <a:lnTo>
                  <a:pt x="441" y="1341"/>
                </a:lnTo>
                <a:lnTo>
                  <a:pt x="494" y="1395"/>
                </a:lnTo>
                <a:lnTo>
                  <a:pt x="549" y="1448"/>
                </a:lnTo>
                <a:lnTo>
                  <a:pt x="607" y="1501"/>
                </a:lnTo>
                <a:lnTo>
                  <a:pt x="666" y="1553"/>
                </a:lnTo>
                <a:lnTo>
                  <a:pt x="726" y="1605"/>
                </a:lnTo>
                <a:lnTo>
                  <a:pt x="787" y="1654"/>
                </a:lnTo>
                <a:lnTo>
                  <a:pt x="847" y="1704"/>
                </a:lnTo>
                <a:lnTo>
                  <a:pt x="908" y="1751"/>
                </a:lnTo>
                <a:lnTo>
                  <a:pt x="966" y="1796"/>
                </a:lnTo>
                <a:lnTo>
                  <a:pt x="1025" y="1840"/>
                </a:lnTo>
                <a:lnTo>
                  <a:pt x="1081" y="1881"/>
                </a:lnTo>
                <a:lnTo>
                  <a:pt x="1135" y="1921"/>
                </a:lnTo>
                <a:lnTo>
                  <a:pt x="1186" y="1957"/>
                </a:lnTo>
                <a:lnTo>
                  <a:pt x="1234" y="1990"/>
                </a:lnTo>
                <a:lnTo>
                  <a:pt x="1279" y="2022"/>
                </a:lnTo>
                <a:lnTo>
                  <a:pt x="1319" y="2049"/>
                </a:lnTo>
                <a:lnTo>
                  <a:pt x="1341" y="1776"/>
                </a:lnTo>
                <a:lnTo>
                  <a:pt x="1339" y="1705"/>
                </a:lnTo>
                <a:lnTo>
                  <a:pt x="1330" y="1633"/>
                </a:lnTo>
                <a:lnTo>
                  <a:pt x="1317" y="1559"/>
                </a:lnTo>
                <a:lnTo>
                  <a:pt x="1300" y="1485"/>
                </a:lnTo>
                <a:lnTo>
                  <a:pt x="1279" y="1409"/>
                </a:lnTo>
                <a:lnTo>
                  <a:pt x="1255" y="1334"/>
                </a:lnTo>
                <a:lnTo>
                  <a:pt x="1230" y="1259"/>
                </a:lnTo>
                <a:lnTo>
                  <a:pt x="1203" y="1184"/>
                </a:lnTo>
                <a:lnTo>
                  <a:pt x="1176" y="1109"/>
                </a:lnTo>
                <a:lnTo>
                  <a:pt x="1148" y="1036"/>
                </a:lnTo>
                <a:lnTo>
                  <a:pt x="1121" y="963"/>
                </a:lnTo>
                <a:lnTo>
                  <a:pt x="1096" y="891"/>
                </a:lnTo>
                <a:lnTo>
                  <a:pt x="1073" y="823"/>
                </a:lnTo>
                <a:lnTo>
                  <a:pt x="1132" y="902"/>
                </a:lnTo>
                <a:lnTo>
                  <a:pt x="1186" y="980"/>
                </a:lnTo>
                <a:lnTo>
                  <a:pt x="1236" y="1057"/>
                </a:lnTo>
                <a:lnTo>
                  <a:pt x="1284" y="1132"/>
                </a:lnTo>
                <a:lnTo>
                  <a:pt x="1327" y="1205"/>
                </a:lnTo>
                <a:lnTo>
                  <a:pt x="1366" y="1277"/>
                </a:lnTo>
                <a:lnTo>
                  <a:pt x="1402" y="1348"/>
                </a:lnTo>
                <a:lnTo>
                  <a:pt x="1416" y="1313"/>
                </a:lnTo>
                <a:lnTo>
                  <a:pt x="1433" y="1280"/>
                </a:lnTo>
                <a:lnTo>
                  <a:pt x="1449" y="1250"/>
                </a:lnTo>
                <a:lnTo>
                  <a:pt x="1465" y="1222"/>
                </a:lnTo>
                <a:lnTo>
                  <a:pt x="1482" y="1199"/>
                </a:lnTo>
                <a:lnTo>
                  <a:pt x="1497" y="1178"/>
                </a:lnTo>
                <a:lnTo>
                  <a:pt x="1512" y="1160"/>
                </a:lnTo>
                <a:lnTo>
                  <a:pt x="1525" y="1146"/>
                </a:lnTo>
                <a:lnTo>
                  <a:pt x="1535" y="1135"/>
                </a:lnTo>
                <a:lnTo>
                  <a:pt x="1543" y="1126"/>
                </a:lnTo>
                <a:lnTo>
                  <a:pt x="1549" y="1121"/>
                </a:lnTo>
                <a:lnTo>
                  <a:pt x="1551" y="1119"/>
                </a:lnTo>
                <a:lnTo>
                  <a:pt x="1459" y="1486"/>
                </a:lnTo>
                <a:lnTo>
                  <a:pt x="1459" y="1486"/>
                </a:lnTo>
                <a:lnTo>
                  <a:pt x="1485" y="1563"/>
                </a:lnTo>
                <a:lnTo>
                  <a:pt x="1505" y="1640"/>
                </a:lnTo>
                <a:lnTo>
                  <a:pt x="1521" y="1718"/>
                </a:lnTo>
                <a:lnTo>
                  <a:pt x="1532" y="1796"/>
                </a:lnTo>
                <a:lnTo>
                  <a:pt x="1537" y="1875"/>
                </a:lnTo>
                <a:lnTo>
                  <a:pt x="1538" y="1955"/>
                </a:lnTo>
                <a:lnTo>
                  <a:pt x="1571" y="1915"/>
                </a:lnTo>
                <a:lnTo>
                  <a:pt x="1607" y="1870"/>
                </a:lnTo>
                <a:lnTo>
                  <a:pt x="1644" y="1823"/>
                </a:lnTo>
                <a:lnTo>
                  <a:pt x="1682" y="1773"/>
                </a:lnTo>
                <a:lnTo>
                  <a:pt x="1721" y="1721"/>
                </a:lnTo>
                <a:lnTo>
                  <a:pt x="1761" y="1667"/>
                </a:lnTo>
                <a:lnTo>
                  <a:pt x="1802" y="1612"/>
                </a:lnTo>
                <a:lnTo>
                  <a:pt x="1843" y="1554"/>
                </a:lnTo>
                <a:lnTo>
                  <a:pt x="1884" y="1496"/>
                </a:lnTo>
                <a:lnTo>
                  <a:pt x="1924" y="1436"/>
                </a:lnTo>
                <a:lnTo>
                  <a:pt x="1965" y="1376"/>
                </a:lnTo>
                <a:lnTo>
                  <a:pt x="2004" y="1315"/>
                </a:lnTo>
                <a:lnTo>
                  <a:pt x="2041" y="1254"/>
                </a:lnTo>
                <a:lnTo>
                  <a:pt x="2076" y="1192"/>
                </a:lnTo>
                <a:lnTo>
                  <a:pt x="2110" y="1132"/>
                </a:lnTo>
                <a:lnTo>
                  <a:pt x="2142" y="1071"/>
                </a:lnTo>
                <a:lnTo>
                  <a:pt x="2171" y="1011"/>
                </a:lnTo>
                <a:lnTo>
                  <a:pt x="2198" y="953"/>
                </a:lnTo>
                <a:lnTo>
                  <a:pt x="2221" y="895"/>
                </a:lnTo>
                <a:lnTo>
                  <a:pt x="2242" y="840"/>
                </a:lnTo>
                <a:lnTo>
                  <a:pt x="2257" y="785"/>
                </a:lnTo>
                <a:lnTo>
                  <a:pt x="2270" y="734"/>
                </a:lnTo>
                <a:lnTo>
                  <a:pt x="2278" y="683"/>
                </a:lnTo>
                <a:lnTo>
                  <a:pt x="2282" y="637"/>
                </a:lnTo>
                <a:lnTo>
                  <a:pt x="2281" y="579"/>
                </a:lnTo>
                <a:lnTo>
                  <a:pt x="2278" y="523"/>
                </a:lnTo>
                <a:lnTo>
                  <a:pt x="2271" y="472"/>
                </a:lnTo>
                <a:lnTo>
                  <a:pt x="2260" y="423"/>
                </a:lnTo>
                <a:lnTo>
                  <a:pt x="2247" y="379"/>
                </a:lnTo>
                <a:lnTo>
                  <a:pt x="2229" y="337"/>
                </a:lnTo>
                <a:lnTo>
                  <a:pt x="2210" y="300"/>
                </a:lnTo>
                <a:lnTo>
                  <a:pt x="2186" y="266"/>
                </a:lnTo>
                <a:lnTo>
                  <a:pt x="2159" y="234"/>
                </a:lnTo>
                <a:lnTo>
                  <a:pt x="2130" y="209"/>
                </a:lnTo>
                <a:lnTo>
                  <a:pt x="2098" y="186"/>
                </a:lnTo>
                <a:lnTo>
                  <a:pt x="2062" y="166"/>
                </a:lnTo>
                <a:lnTo>
                  <a:pt x="2023" y="150"/>
                </a:lnTo>
                <a:lnTo>
                  <a:pt x="1981" y="136"/>
                </a:lnTo>
                <a:lnTo>
                  <a:pt x="1936" y="125"/>
                </a:lnTo>
                <a:lnTo>
                  <a:pt x="1886" y="117"/>
                </a:lnTo>
                <a:lnTo>
                  <a:pt x="1834" y="113"/>
                </a:lnTo>
                <a:lnTo>
                  <a:pt x="1779" y="111"/>
                </a:lnTo>
                <a:close/>
                <a:moveTo>
                  <a:pt x="1779" y="0"/>
                </a:moveTo>
                <a:lnTo>
                  <a:pt x="1844" y="2"/>
                </a:lnTo>
                <a:lnTo>
                  <a:pt x="1907" y="8"/>
                </a:lnTo>
                <a:lnTo>
                  <a:pt x="1966" y="17"/>
                </a:lnTo>
                <a:lnTo>
                  <a:pt x="2020" y="32"/>
                </a:lnTo>
                <a:lnTo>
                  <a:pt x="2071" y="49"/>
                </a:lnTo>
                <a:lnTo>
                  <a:pt x="2120" y="71"/>
                </a:lnTo>
                <a:lnTo>
                  <a:pt x="2164" y="96"/>
                </a:lnTo>
                <a:lnTo>
                  <a:pt x="2204" y="124"/>
                </a:lnTo>
                <a:lnTo>
                  <a:pt x="2240" y="158"/>
                </a:lnTo>
                <a:lnTo>
                  <a:pt x="2271" y="191"/>
                </a:lnTo>
                <a:lnTo>
                  <a:pt x="2298" y="228"/>
                </a:lnTo>
                <a:lnTo>
                  <a:pt x="2322" y="269"/>
                </a:lnTo>
                <a:lnTo>
                  <a:pt x="2342" y="312"/>
                </a:lnTo>
                <a:lnTo>
                  <a:pt x="2360" y="360"/>
                </a:lnTo>
                <a:lnTo>
                  <a:pt x="2373" y="409"/>
                </a:lnTo>
                <a:lnTo>
                  <a:pt x="2384" y="462"/>
                </a:lnTo>
                <a:lnTo>
                  <a:pt x="2391" y="518"/>
                </a:lnTo>
                <a:lnTo>
                  <a:pt x="2395" y="578"/>
                </a:lnTo>
                <a:lnTo>
                  <a:pt x="2395" y="639"/>
                </a:lnTo>
                <a:lnTo>
                  <a:pt x="2391" y="691"/>
                </a:lnTo>
                <a:lnTo>
                  <a:pt x="2383" y="744"/>
                </a:lnTo>
                <a:lnTo>
                  <a:pt x="2370" y="801"/>
                </a:lnTo>
                <a:lnTo>
                  <a:pt x="2353" y="858"/>
                </a:lnTo>
                <a:lnTo>
                  <a:pt x="2332" y="918"/>
                </a:lnTo>
                <a:lnTo>
                  <a:pt x="2309" y="978"/>
                </a:lnTo>
                <a:lnTo>
                  <a:pt x="2281" y="1041"/>
                </a:lnTo>
                <a:lnTo>
                  <a:pt x="2251" y="1103"/>
                </a:lnTo>
                <a:lnTo>
                  <a:pt x="2218" y="1167"/>
                </a:lnTo>
                <a:lnTo>
                  <a:pt x="2183" y="1230"/>
                </a:lnTo>
                <a:lnTo>
                  <a:pt x="2147" y="1294"/>
                </a:lnTo>
                <a:lnTo>
                  <a:pt x="2108" y="1359"/>
                </a:lnTo>
                <a:lnTo>
                  <a:pt x="2068" y="1422"/>
                </a:lnTo>
                <a:lnTo>
                  <a:pt x="2027" y="1485"/>
                </a:lnTo>
                <a:lnTo>
                  <a:pt x="1986" y="1546"/>
                </a:lnTo>
                <a:lnTo>
                  <a:pt x="1944" y="1607"/>
                </a:lnTo>
                <a:lnTo>
                  <a:pt x="1902" y="1666"/>
                </a:lnTo>
                <a:lnTo>
                  <a:pt x="1860" y="1724"/>
                </a:lnTo>
                <a:lnTo>
                  <a:pt x="1819" y="1780"/>
                </a:lnTo>
                <a:lnTo>
                  <a:pt x="1778" y="1834"/>
                </a:lnTo>
                <a:lnTo>
                  <a:pt x="1739" y="1885"/>
                </a:lnTo>
                <a:lnTo>
                  <a:pt x="1701" y="1934"/>
                </a:lnTo>
                <a:lnTo>
                  <a:pt x="1664" y="1979"/>
                </a:lnTo>
                <a:lnTo>
                  <a:pt x="1630" y="2022"/>
                </a:lnTo>
                <a:lnTo>
                  <a:pt x="1598" y="2061"/>
                </a:lnTo>
                <a:lnTo>
                  <a:pt x="1568" y="2096"/>
                </a:lnTo>
                <a:lnTo>
                  <a:pt x="1541" y="2127"/>
                </a:lnTo>
                <a:lnTo>
                  <a:pt x="1519" y="2155"/>
                </a:lnTo>
                <a:lnTo>
                  <a:pt x="1504" y="2229"/>
                </a:lnTo>
                <a:lnTo>
                  <a:pt x="1486" y="2306"/>
                </a:lnTo>
                <a:lnTo>
                  <a:pt x="1464" y="2384"/>
                </a:lnTo>
                <a:lnTo>
                  <a:pt x="1438" y="2465"/>
                </a:lnTo>
                <a:lnTo>
                  <a:pt x="1407" y="2547"/>
                </a:lnTo>
                <a:lnTo>
                  <a:pt x="1373" y="2632"/>
                </a:lnTo>
                <a:lnTo>
                  <a:pt x="1333" y="2721"/>
                </a:lnTo>
                <a:lnTo>
                  <a:pt x="1360" y="2716"/>
                </a:lnTo>
                <a:lnTo>
                  <a:pt x="1382" y="2715"/>
                </a:lnTo>
                <a:lnTo>
                  <a:pt x="1402" y="2716"/>
                </a:lnTo>
                <a:lnTo>
                  <a:pt x="1419" y="2718"/>
                </a:lnTo>
                <a:lnTo>
                  <a:pt x="1435" y="2720"/>
                </a:lnTo>
                <a:lnTo>
                  <a:pt x="1447" y="2723"/>
                </a:lnTo>
                <a:lnTo>
                  <a:pt x="1458" y="2724"/>
                </a:lnTo>
                <a:lnTo>
                  <a:pt x="1467" y="2723"/>
                </a:lnTo>
                <a:lnTo>
                  <a:pt x="1475" y="2719"/>
                </a:lnTo>
                <a:lnTo>
                  <a:pt x="1510" y="2692"/>
                </a:lnTo>
                <a:lnTo>
                  <a:pt x="1545" y="2673"/>
                </a:lnTo>
                <a:lnTo>
                  <a:pt x="1579" y="2660"/>
                </a:lnTo>
                <a:lnTo>
                  <a:pt x="1614" y="2654"/>
                </a:lnTo>
                <a:lnTo>
                  <a:pt x="1649" y="2654"/>
                </a:lnTo>
                <a:lnTo>
                  <a:pt x="1685" y="2658"/>
                </a:lnTo>
                <a:lnTo>
                  <a:pt x="1720" y="2668"/>
                </a:lnTo>
                <a:lnTo>
                  <a:pt x="1755" y="2681"/>
                </a:lnTo>
                <a:lnTo>
                  <a:pt x="1791" y="2698"/>
                </a:lnTo>
                <a:lnTo>
                  <a:pt x="1826" y="2718"/>
                </a:lnTo>
                <a:lnTo>
                  <a:pt x="1862" y="2740"/>
                </a:lnTo>
                <a:lnTo>
                  <a:pt x="1898" y="2764"/>
                </a:lnTo>
                <a:lnTo>
                  <a:pt x="1933" y="2789"/>
                </a:lnTo>
                <a:lnTo>
                  <a:pt x="1969" y="2816"/>
                </a:lnTo>
                <a:lnTo>
                  <a:pt x="2005" y="2842"/>
                </a:lnTo>
                <a:lnTo>
                  <a:pt x="2041" y="2868"/>
                </a:lnTo>
                <a:lnTo>
                  <a:pt x="2075" y="2894"/>
                </a:lnTo>
                <a:lnTo>
                  <a:pt x="2082" y="2901"/>
                </a:lnTo>
                <a:lnTo>
                  <a:pt x="2087" y="2913"/>
                </a:lnTo>
                <a:lnTo>
                  <a:pt x="2090" y="2927"/>
                </a:lnTo>
                <a:lnTo>
                  <a:pt x="2092" y="2943"/>
                </a:lnTo>
                <a:lnTo>
                  <a:pt x="2093" y="2961"/>
                </a:lnTo>
                <a:lnTo>
                  <a:pt x="2093" y="2978"/>
                </a:lnTo>
                <a:lnTo>
                  <a:pt x="2092" y="2995"/>
                </a:lnTo>
                <a:lnTo>
                  <a:pt x="2091" y="3009"/>
                </a:lnTo>
                <a:lnTo>
                  <a:pt x="2089" y="3022"/>
                </a:lnTo>
                <a:lnTo>
                  <a:pt x="2087" y="3030"/>
                </a:lnTo>
                <a:lnTo>
                  <a:pt x="2084" y="3034"/>
                </a:lnTo>
                <a:lnTo>
                  <a:pt x="1985" y="3056"/>
                </a:lnTo>
                <a:lnTo>
                  <a:pt x="1885" y="3079"/>
                </a:lnTo>
                <a:lnTo>
                  <a:pt x="1786" y="3101"/>
                </a:lnTo>
                <a:lnTo>
                  <a:pt x="1685" y="3120"/>
                </a:lnTo>
                <a:lnTo>
                  <a:pt x="1585" y="3136"/>
                </a:lnTo>
                <a:lnTo>
                  <a:pt x="1484" y="3147"/>
                </a:lnTo>
                <a:lnTo>
                  <a:pt x="1357" y="3155"/>
                </a:lnTo>
                <a:lnTo>
                  <a:pt x="1229" y="3158"/>
                </a:lnTo>
                <a:lnTo>
                  <a:pt x="1101" y="3156"/>
                </a:lnTo>
                <a:lnTo>
                  <a:pt x="974" y="3149"/>
                </a:lnTo>
                <a:lnTo>
                  <a:pt x="846" y="3138"/>
                </a:lnTo>
                <a:lnTo>
                  <a:pt x="759" y="3124"/>
                </a:lnTo>
                <a:lnTo>
                  <a:pt x="672" y="3106"/>
                </a:lnTo>
                <a:lnTo>
                  <a:pt x="583" y="3085"/>
                </a:lnTo>
                <a:lnTo>
                  <a:pt x="492" y="3060"/>
                </a:lnTo>
                <a:lnTo>
                  <a:pt x="399" y="3035"/>
                </a:lnTo>
                <a:lnTo>
                  <a:pt x="302" y="3010"/>
                </a:lnTo>
                <a:lnTo>
                  <a:pt x="336" y="2967"/>
                </a:lnTo>
                <a:lnTo>
                  <a:pt x="371" y="2931"/>
                </a:lnTo>
                <a:lnTo>
                  <a:pt x="406" y="2899"/>
                </a:lnTo>
                <a:lnTo>
                  <a:pt x="443" y="2873"/>
                </a:lnTo>
                <a:lnTo>
                  <a:pt x="480" y="2851"/>
                </a:lnTo>
                <a:lnTo>
                  <a:pt x="517" y="2834"/>
                </a:lnTo>
                <a:lnTo>
                  <a:pt x="555" y="2821"/>
                </a:lnTo>
                <a:lnTo>
                  <a:pt x="593" y="2810"/>
                </a:lnTo>
                <a:lnTo>
                  <a:pt x="631" y="2803"/>
                </a:lnTo>
                <a:lnTo>
                  <a:pt x="670" y="2798"/>
                </a:lnTo>
                <a:lnTo>
                  <a:pt x="708" y="2794"/>
                </a:lnTo>
                <a:lnTo>
                  <a:pt x="746" y="2792"/>
                </a:lnTo>
                <a:lnTo>
                  <a:pt x="784" y="2791"/>
                </a:lnTo>
                <a:lnTo>
                  <a:pt x="822" y="2790"/>
                </a:lnTo>
                <a:lnTo>
                  <a:pt x="857" y="2790"/>
                </a:lnTo>
                <a:lnTo>
                  <a:pt x="907" y="2787"/>
                </a:lnTo>
                <a:lnTo>
                  <a:pt x="951" y="2781"/>
                </a:lnTo>
                <a:lnTo>
                  <a:pt x="992" y="2771"/>
                </a:lnTo>
                <a:lnTo>
                  <a:pt x="1029" y="2757"/>
                </a:lnTo>
                <a:lnTo>
                  <a:pt x="1063" y="2740"/>
                </a:lnTo>
                <a:lnTo>
                  <a:pt x="1094" y="2719"/>
                </a:lnTo>
                <a:lnTo>
                  <a:pt x="1121" y="2695"/>
                </a:lnTo>
                <a:lnTo>
                  <a:pt x="1145" y="2666"/>
                </a:lnTo>
                <a:lnTo>
                  <a:pt x="1167" y="2635"/>
                </a:lnTo>
                <a:lnTo>
                  <a:pt x="1186" y="2602"/>
                </a:lnTo>
                <a:lnTo>
                  <a:pt x="1203" y="2564"/>
                </a:lnTo>
                <a:lnTo>
                  <a:pt x="1217" y="2524"/>
                </a:lnTo>
                <a:lnTo>
                  <a:pt x="1242" y="2437"/>
                </a:lnTo>
                <a:lnTo>
                  <a:pt x="1262" y="2348"/>
                </a:lnTo>
                <a:lnTo>
                  <a:pt x="1281" y="2260"/>
                </a:lnTo>
                <a:lnTo>
                  <a:pt x="1299" y="2171"/>
                </a:lnTo>
                <a:lnTo>
                  <a:pt x="1266" y="2149"/>
                </a:lnTo>
                <a:lnTo>
                  <a:pt x="1228" y="2122"/>
                </a:lnTo>
                <a:lnTo>
                  <a:pt x="1187" y="2094"/>
                </a:lnTo>
                <a:lnTo>
                  <a:pt x="1142" y="2063"/>
                </a:lnTo>
                <a:lnTo>
                  <a:pt x="1095" y="2030"/>
                </a:lnTo>
                <a:lnTo>
                  <a:pt x="1044" y="1993"/>
                </a:lnTo>
                <a:lnTo>
                  <a:pt x="991" y="1955"/>
                </a:lnTo>
                <a:lnTo>
                  <a:pt x="937" y="1915"/>
                </a:lnTo>
                <a:lnTo>
                  <a:pt x="880" y="1871"/>
                </a:lnTo>
                <a:lnTo>
                  <a:pt x="823" y="1827"/>
                </a:lnTo>
                <a:lnTo>
                  <a:pt x="765" y="1781"/>
                </a:lnTo>
                <a:lnTo>
                  <a:pt x="707" y="1734"/>
                </a:lnTo>
                <a:lnTo>
                  <a:pt x="648" y="1685"/>
                </a:lnTo>
                <a:lnTo>
                  <a:pt x="589" y="1635"/>
                </a:lnTo>
                <a:lnTo>
                  <a:pt x="533" y="1585"/>
                </a:lnTo>
                <a:lnTo>
                  <a:pt x="476" y="1533"/>
                </a:lnTo>
                <a:lnTo>
                  <a:pt x="422" y="1481"/>
                </a:lnTo>
                <a:lnTo>
                  <a:pt x="369" y="1428"/>
                </a:lnTo>
                <a:lnTo>
                  <a:pt x="318" y="1375"/>
                </a:lnTo>
                <a:lnTo>
                  <a:pt x="271" y="1322"/>
                </a:lnTo>
                <a:lnTo>
                  <a:pt x="226" y="1269"/>
                </a:lnTo>
                <a:lnTo>
                  <a:pt x="185" y="1216"/>
                </a:lnTo>
                <a:lnTo>
                  <a:pt x="148" y="1164"/>
                </a:lnTo>
                <a:lnTo>
                  <a:pt x="115" y="1112"/>
                </a:lnTo>
                <a:lnTo>
                  <a:pt x="86" y="1061"/>
                </a:lnTo>
                <a:lnTo>
                  <a:pt x="63" y="1011"/>
                </a:lnTo>
                <a:lnTo>
                  <a:pt x="44" y="962"/>
                </a:lnTo>
                <a:lnTo>
                  <a:pt x="26" y="894"/>
                </a:lnTo>
                <a:lnTo>
                  <a:pt x="11" y="830"/>
                </a:lnTo>
                <a:lnTo>
                  <a:pt x="3" y="767"/>
                </a:lnTo>
                <a:lnTo>
                  <a:pt x="0" y="711"/>
                </a:lnTo>
                <a:lnTo>
                  <a:pt x="0" y="704"/>
                </a:lnTo>
                <a:lnTo>
                  <a:pt x="2" y="651"/>
                </a:lnTo>
                <a:lnTo>
                  <a:pt x="9" y="597"/>
                </a:lnTo>
                <a:lnTo>
                  <a:pt x="22" y="545"/>
                </a:lnTo>
                <a:lnTo>
                  <a:pt x="40" y="497"/>
                </a:lnTo>
                <a:lnTo>
                  <a:pt x="63" y="450"/>
                </a:lnTo>
                <a:lnTo>
                  <a:pt x="87" y="411"/>
                </a:lnTo>
                <a:lnTo>
                  <a:pt x="117" y="375"/>
                </a:lnTo>
                <a:lnTo>
                  <a:pt x="150" y="340"/>
                </a:lnTo>
                <a:lnTo>
                  <a:pt x="187" y="309"/>
                </a:lnTo>
                <a:lnTo>
                  <a:pt x="229" y="280"/>
                </a:lnTo>
                <a:lnTo>
                  <a:pt x="274" y="254"/>
                </a:lnTo>
                <a:lnTo>
                  <a:pt x="323" y="229"/>
                </a:lnTo>
                <a:lnTo>
                  <a:pt x="378" y="207"/>
                </a:lnTo>
                <a:lnTo>
                  <a:pt x="436" y="188"/>
                </a:lnTo>
                <a:lnTo>
                  <a:pt x="499" y="171"/>
                </a:lnTo>
                <a:lnTo>
                  <a:pt x="542" y="163"/>
                </a:lnTo>
                <a:lnTo>
                  <a:pt x="588" y="157"/>
                </a:lnTo>
                <a:lnTo>
                  <a:pt x="638" y="156"/>
                </a:lnTo>
                <a:lnTo>
                  <a:pt x="679" y="157"/>
                </a:lnTo>
                <a:lnTo>
                  <a:pt x="721" y="160"/>
                </a:lnTo>
                <a:lnTo>
                  <a:pt x="764" y="167"/>
                </a:lnTo>
                <a:lnTo>
                  <a:pt x="808" y="176"/>
                </a:lnTo>
                <a:lnTo>
                  <a:pt x="851" y="188"/>
                </a:lnTo>
                <a:lnTo>
                  <a:pt x="895" y="203"/>
                </a:lnTo>
                <a:lnTo>
                  <a:pt x="939" y="221"/>
                </a:lnTo>
                <a:lnTo>
                  <a:pt x="981" y="242"/>
                </a:lnTo>
                <a:lnTo>
                  <a:pt x="1022" y="268"/>
                </a:lnTo>
                <a:lnTo>
                  <a:pt x="1061" y="296"/>
                </a:lnTo>
                <a:lnTo>
                  <a:pt x="1098" y="328"/>
                </a:lnTo>
                <a:lnTo>
                  <a:pt x="1133" y="365"/>
                </a:lnTo>
                <a:lnTo>
                  <a:pt x="1165" y="404"/>
                </a:lnTo>
                <a:lnTo>
                  <a:pt x="1185" y="355"/>
                </a:lnTo>
                <a:lnTo>
                  <a:pt x="1211" y="308"/>
                </a:lnTo>
                <a:lnTo>
                  <a:pt x="1241" y="265"/>
                </a:lnTo>
                <a:lnTo>
                  <a:pt x="1273" y="224"/>
                </a:lnTo>
                <a:lnTo>
                  <a:pt x="1309" y="188"/>
                </a:lnTo>
                <a:lnTo>
                  <a:pt x="1347" y="154"/>
                </a:lnTo>
                <a:lnTo>
                  <a:pt x="1388" y="123"/>
                </a:lnTo>
                <a:lnTo>
                  <a:pt x="1431" y="96"/>
                </a:lnTo>
                <a:lnTo>
                  <a:pt x="1475" y="72"/>
                </a:lnTo>
                <a:lnTo>
                  <a:pt x="1519" y="52"/>
                </a:lnTo>
                <a:lnTo>
                  <a:pt x="1564" y="35"/>
                </a:lnTo>
                <a:lnTo>
                  <a:pt x="1609" y="22"/>
                </a:lnTo>
                <a:lnTo>
                  <a:pt x="1653" y="10"/>
                </a:lnTo>
                <a:lnTo>
                  <a:pt x="1697" y="4"/>
                </a:lnTo>
                <a:lnTo>
                  <a:pt x="1738" y="1"/>
                </a:lnTo>
                <a:lnTo>
                  <a:pt x="177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17" name="Group 416"/>
          <p:cNvGrpSpPr/>
          <p:nvPr/>
        </p:nvGrpSpPr>
        <p:grpSpPr>
          <a:xfrm>
            <a:off x="2588545" y="2736850"/>
            <a:ext cx="457200" cy="446088"/>
            <a:chOff x="2587625" y="2736850"/>
            <a:chExt cx="457200" cy="4460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0" name="Freeform 360"/>
            <p:cNvSpPr>
              <a:spLocks/>
            </p:cNvSpPr>
            <p:nvPr/>
          </p:nvSpPr>
          <p:spPr bwMode="auto">
            <a:xfrm>
              <a:off x="2743200" y="3021013"/>
              <a:ext cx="39688" cy="20638"/>
            </a:xfrm>
            <a:custGeom>
              <a:avLst/>
              <a:gdLst>
                <a:gd name="T0" fmla="*/ 223 w 275"/>
                <a:gd name="T1" fmla="*/ 0 h 152"/>
                <a:gd name="T2" fmla="*/ 236 w 275"/>
                <a:gd name="T3" fmla="*/ 14 h 152"/>
                <a:gd name="T4" fmla="*/ 250 w 275"/>
                <a:gd name="T5" fmla="*/ 27 h 152"/>
                <a:gd name="T6" fmla="*/ 275 w 275"/>
                <a:gd name="T7" fmla="*/ 51 h 152"/>
                <a:gd name="T8" fmla="*/ 257 w 275"/>
                <a:gd name="T9" fmla="*/ 71 h 152"/>
                <a:gd name="T10" fmla="*/ 239 w 275"/>
                <a:gd name="T11" fmla="*/ 88 h 152"/>
                <a:gd name="T12" fmla="*/ 225 w 275"/>
                <a:gd name="T13" fmla="*/ 104 h 152"/>
                <a:gd name="T14" fmla="*/ 212 w 275"/>
                <a:gd name="T15" fmla="*/ 118 h 152"/>
                <a:gd name="T16" fmla="*/ 202 w 275"/>
                <a:gd name="T17" fmla="*/ 128 h 152"/>
                <a:gd name="T18" fmla="*/ 195 w 275"/>
                <a:gd name="T19" fmla="*/ 136 h 152"/>
                <a:gd name="T20" fmla="*/ 189 w 275"/>
                <a:gd name="T21" fmla="*/ 141 h 152"/>
                <a:gd name="T22" fmla="*/ 188 w 275"/>
                <a:gd name="T23" fmla="*/ 143 h 152"/>
                <a:gd name="T24" fmla="*/ 0 w 275"/>
                <a:gd name="T25" fmla="*/ 152 h 152"/>
                <a:gd name="T26" fmla="*/ 2 w 275"/>
                <a:gd name="T27" fmla="*/ 151 h 152"/>
                <a:gd name="T28" fmla="*/ 9 w 275"/>
                <a:gd name="T29" fmla="*/ 147 h 152"/>
                <a:gd name="T30" fmla="*/ 19 w 275"/>
                <a:gd name="T31" fmla="*/ 140 h 152"/>
                <a:gd name="T32" fmla="*/ 33 w 275"/>
                <a:gd name="T33" fmla="*/ 131 h 152"/>
                <a:gd name="T34" fmla="*/ 52 w 275"/>
                <a:gd name="T35" fmla="*/ 119 h 152"/>
                <a:gd name="T36" fmla="*/ 73 w 275"/>
                <a:gd name="T37" fmla="*/ 105 h 152"/>
                <a:gd name="T38" fmla="*/ 98 w 275"/>
                <a:gd name="T39" fmla="*/ 89 h 152"/>
                <a:gd name="T40" fmla="*/ 125 w 275"/>
                <a:gd name="T41" fmla="*/ 70 h 152"/>
                <a:gd name="T42" fmla="*/ 156 w 275"/>
                <a:gd name="T43" fmla="*/ 49 h 152"/>
                <a:gd name="T44" fmla="*/ 188 w 275"/>
                <a:gd name="T45" fmla="*/ 25 h 152"/>
                <a:gd name="T46" fmla="*/ 223 w 275"/>
                <a:gd name="T4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5" h="152">
                  <a:moveTo>
                    <a:pt x="223" y="0"/>
                  </a:moveTo>
                  <a:lnTo>
                    <a:pt x="236" y="14"/>
                  </a:lnTo>
                  <a:lnTo>
                    <a:pt x="250" y="27"/>
                  </a:lnTo>
                  <a:lnTo>
                    <a:pt x="275" y="51"/>
                  </a:lnTo>
                  <a:lnTo>
                    <a:pt x="257" y="71"/>
                  </a:lnTo>
                  <a:lnTo>
                    <a:pt x="239" y="88"/>
                  </a:lnTo>
                  <a:lnTo>
                    <a:pt x="225" y="104"/>
                  </a:lnTo>
                  <a:lnTo>
                    <a:pt x="212" y="118"/>
                  </a:lnTo>
                  <a:lnTo>
                    <a:pt x="202" y="128"/>
                  </a:lnTo>
                  <a:lnTo>
                    <a:pt x="195" y="136"/>
                  </a:lnTo>
                  <a:lnTo>
                    <a:pt x="189" y="141"/>
                  </a:lnTo>
                  <a:lnTo>
                    <a:pt x="188" y="143"/>
                  </a:lnTo>
                  <a:lnTo>
                    <a:pt x="0" y="152"/>
                  </a:lnTo>
                  <a:lnTo>
                    <a:pt x="2" y="151"/>
                  </a:lnTo>
                  <a:lnTo>
                    <a:pt x="9" y="147"/>
                  </a:lnTo>
                  <a:lnTo>
                    <a:pt x="19" y="140"/>
                  </a:lnTo>
                  <a:lnTo>
                    <a:pt x="33" y="131"/>
                  </a:lnTo>
                  <a:lnTo>
                    <a:pt x="52" y="119"/>
                  </a:lnTo>
                  <a:lnTo>
                    <a:pt x="73" y="105"/>
                  </a:lnTo>
                  <a:lnTo>
                    <a:pt x="98" y="89"/>
                  </a:lnTo>
                  <a:lnTo>
                    <a:pt x="125" y="70"/>
                  </a:lnTo>
                  <a:lnTo>
                    <a:pt x="156" y="49"/>
                  </a:lnTo>
                  <a:lnTo>
                    <a:pt x="188" y="25"/>
                  </a:lnTo>
                  <a:lnTo>
                    <a:pt x="2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Freeform 361"/>
            <p:cNvSpPr>
              <a:spLocks noEditPoints="1"/>
            </p:cNvSpPr>
            <p:nvPr/>
          </p:nvSpPr>
          <p:spPr bwMode="auto">
            <a:xfrm>
              <a:off x="2657475" y="2803525"/>
              <a:ext cx="317500" cy="312738"/>
            </a:xfrm>
            <a:custGeom>
              <a:avLst/>
              <a:gdLst>
                <a:gd name="T0" fmla="*/ 1069 w 2204"/>
                <a:gd name="T1" fmla="*/ 205 h 2167"/>
                <a:gd name="T2" fmla="*/ 257 w 2204"/>
                <a:gd name="T3" fmla="*/ 910 h 2167"/>
                <a:gd name="T4" fmla="*/ 240 w 2204"/>
                <a:gd name="T5" fmla="*/ 967 h 2167"/>
                <a:gd name="T6" fmla="*/ 260 w 2204"/>
                <a:gd name="T7" fmla="*/ 1022 h 2167"/>
                <a:gd name="T8" fmla="*/ 306 w 2204"/>
                <a:gd name="T9" fmla="*/ 1065 h 2167"/>
                <a:gd name="T10" fmla="*/ 373 w 2204"/>
                <a:gd name="T11" fmla="*/ 1092 h 2167"/>
                <a:gd name="T12" fmla="*/ 448 w 2204"/>
                <a:gd name="T13" fmla="*/ 1087 h 2167"/>
                <a:gd name="T14" fmla="*/ 450 w 2204"/>
                <a:gd name="T15" fmla="*/ 1712 h 2167"/>
                <a:gd name="T16" fmla="*/ 470 w 2204"/>
                <a:gd name="T17" fmla="*/ 1762 h 2167"/>
                <a:gd name="T18" fmla="*/ 524 w 2204"/>
                <a:gd name="T19" fmla="*/ 1807 h 2167"/>
                <a:gd name="T20" fmla="*/ 586 w 2204"/>
                <a:gd name="T21" fmla="*/ 1816 h 2167"/>
                <a:gd name="T22" fmla="*/ 653 w 2204"/>
                <a:gd name="T23" fmla="*/ 1816 h 2167"/>
                <a:gd name="T24" fmla="*/ 750 w 2204"/>
                <a:gd name="T25" fmla="*/ 1816 h 2167"/>
                <a:gd name="T26" fmla="*/ 851 w 2204"/>
                <a:gd name="T27" fmla="*/ 1816 h 2167"/>
                <a:gd name="T28" fmla="*/ 930 w 2204"/>
                <a:gd name="T29" fmla="*/ 1816 h 2167"/>
                <a:gd name="T30" fmla="*/ 963 w 2204"/>
                <a:gd name="T31" fmla="*/ 1816 h 2167"/>
                <a:gd name="T32" fmla="*/ 1632 w 2204"/>
                <a:gd name="T33" fmla="*/ 1812 h 2167"/>
                <a:gd name="T34" fmla="*/ 1701 w 2204"/>
                <a:gd name="T35" fmla="*/ 1775 h 2167"/>
                <a:gd name="T36" fmla="*/ 1733 w 2204"/>
                <a:gd name="T37" fmla="*/ 1720 h 2167"/>
                <a:gd name="T38" fmla="*/ 1739 w 2204"/>
                <a:gd name="T39" fmla="*/ 1679 h 2167"/>
                <a:gd name="T40" fmla="*/ 1801 w 2204"/>
                <a:gd name="T41" fmla="*/ 1090 h 2167"/>
                <a:gd name="T42" fmla="*/ 1879 w 2204"/>
                <a:gd name="T43" fmla="*/ 1073 h 2167"/>
                <a:gd name="T44" fmla="*/ 1933 w 2204"/>
                <a:gd name="T45" fmla="*/ 1033 h 2167"/>
                <a:gd name="T46" fmla="*/ 1961 w 2204"/>
                <a:gd name="T47" fmla="*/ 983 h 2167"/>
                <a:gd name="T48" fmla="*/ 1957 w 2204"/>
                <a:gd name="T49" fmla="*/ 924 h 2167"/>
                <a:gd name="T50" fmla="*/ 1177 w 2204"/>
                <a:gd name="T51" fmla="*/ 217 h 2167"/>
                <a:gd name="T52" fmla="*/ 1125 w 2204"/>
                <a:gd name="T53" fmla="*/ 194 h 2167"/>
                <a:gd name="T54" fmla="*/ 1184 w 2204"/>
                <a:gd name="T55" fmla="*/ 3 h 2167"/>
                <a:gd name="T56" fmla="*/ 1420 w 2204"/>
                <a:gd name="T57" fmla="*/ 46 h 2167"/>
                <a:gd name="T58" fmla="*/ 1636 w 2204"/>
                <a:gd name="T59" fmla="*/ 135 h 2167"/>
                <a:gd name="T60" fmla="*/ 1824 w 2204"/>
                <a:gd name="T61" fmla="*/ 266 h 2167"/>
                <a:gd name="T62" fmla="*/ 1982 w 2204"/>
                <a:gd name="T63" fmla="*/ 431 h 2167"/>
                <a:gd name="T64" fmla="*/ 2101 w 2204"/>
                <a:gd name="T65" fmla="*/ 627 h 2167"/>
                <a:gd name="T66" fmla="*/ 2177 w 2204"/>
                <a:gd name="T67" fmla="*/ 846 h 2167"/>
                <a:gd name="T68" fmla="*/ 2204 w 2204"/>
                <a:gd name="T69" fmla="*/ 1083 h 2167"/>
                <a:gd name="T70" fmla="*/ 2177 w 2204"/>
                <a:gd name="T71" fmla="*/ 1320 h 2167"/>
                <a:gd name="T72" fmla="*/ 2101 w 2204"/>
                <a:gd name="T73" fmla="*/ 1540 h 2167"/>
                <a:gd name="T74" fmla="*/ 1982 w 2204"/>
                <a:gd name="T75" fmla="*/ 1736 h 2167"/>
                <a:gd name="T76" fmla="*/ 1824 w 2204"/>
                <a:gd name="T77" fmla="*/ 1901 h 2167"/>
                <a:gd name="T78" fmla="*/ 1636 w 2204"/>
                <a:gd name="T79" fmla="*/ 2032 h 2167"/>
                <a:gd name="T80" fmla="*/ 1420 w 2204"/>
                <a:gd name="T81" fmla="*/ 2121 h 2167"/>
                <a:gd name="T82" fmla="*/ 1184 w 2204"/>
                <a:gd name="T83" fmla="*/ 2164 h 2167"/>
                <a:gd name="T84" fmla="*/ 939 w 2204"/>
                <a:gd name="T85" fmla="*/ 2155 h 2167"/>
                <a:gd name="T86" fmla="*/ 710 w 2204"/>
                <a:gd name="T87" fmla="*/ 2096 h 2167"/>
                <a:gd name="T88" fmla="*/ 503 w 2204"/>
                <a:gd name="T89" fmla="*/ 1992 h 2167"/>
                <a:gd name="T90" fmla="*/ 324 w 2204"/>
                <a:gd name="T91" fmla="*/ 1849 h 2167"/>
                <a:gd name="T92" fmla="*/ 179 w 2204"/>
                <a:gd name="T93" fmla="*/ 1673 h 2167"/>
                <a:gd name="T94" fmla="*/ 73 w 2204"/>
                <a:gd name="T95" fmla="*/ 1469 h 2167"/>
                <a:gd name="T96" fmla="*/ 13 w 2204"/>
                <a:gd name="T97" fmla="*/ 1243 h 2167"/>
                <a:gd name="T98" fmla="*/ 3 w 2204"/>
                <a:gd name="T99" fmla="*/ 1002 h 2167"/>
                <a:gd name="T100" fmla="*/ 47 w 2204"/>
                <a:gd name="T101" fmla="*/ 770 h 2167"/>
                <a:gd name="T102" fmla="*/ 138 w 2204"/>
                <a:gd name="T103" fmla="*/ 559 h 2167"/>
                <a:gd name="T104" fmla="*/ 272 w 2204"/>
                <a:gd name="T105" fmla="*/ 373 h 2167"/>
                <a:gd name="T106" fmla="*/ 440 w 2204"/>
                <a:gd name="T107" fmla="*/ 217 h 2167"/>
                <a:gd name="T108" fmla="*/ 639 w 2204"/>
                <a:gd name="T109" fmla="*/ 100 h 2167"/>
                <a:gd name="T110" fmla="*/ 861 w 2204"/>
                <a:gd name="T111" fmla="*/ 26 h 2167"/>
                <a:gd name="T112" fmla="*/ 1103 w 2204"/>
                <a:gd name="T113" fmla="*/ 0 h 2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04" h="2167">
                  <a:moveTo>
                    <a:pt x="1106" y="194"/>
                  </a:moveTo>
                  <a:lnTo>
                    <a:pt x="1087" y="197"/>
                  </a:lnTo>
                  <a:lnTo>
                    <a:pt x="1069" y="205"/>
                  </a:lnTo>
                  <a:lnTo>
                    <a:pt x="1053" y="216"/>
                  </a:lnTo>
                  <a:lnTo>
                    <a:pt x="272" y="894"/>
                  </a:lnTo>
                  <a:lnTo>
                    <a:pt x="257" y="910"/>
                  </a:lnTo>
                  <a:lnTo>
                    <a:pt x="247" y="927"/>
                  </a:lnTo>
                  <a:lnTo>
                    <a:pt x="241" y="947"/>
                  </a:lnTo>
                  <a:lnTo>
                    <a:pt x="240" y="967"/>
                  </a:lnTo>
                  <a:lnTo>
                    <a:pt x="243" y="987"/>
                  </a:lnTo>
                  <a:lnTo>
                    <a:pt x="251" y="1007"/>
                  </a:lnTo>
                  <a:lnTo>
                    <a:pt x="260" y="1022"/>
                  </a:lnTo>
                  <a:lnTo>
                    <a:pt x="274" y="1037"/>
                  </a:lnTo>
                  <a:lnTo>
                    <a:pt x="288" y="1052"/>
                  </a:lnTo>
                  <a:lnTo>
                    <a:pt x="306" y="1065"/>
                  </a:lnTo>
                  <a:lnTo>
                    <a:pt x="326" y="1077"/>
                  </a:lnTo>
                  <a:lnTo>
                    <a:pt x="348" y="1086"/>
                  </a:lnTo>
                  <a:lnTo>
                    <a:pt x="373" y="1092"/>
                  </a:lnTo>
                  <a:lnTo>
                    <a:pt x="400" y="1094"/>
                  </a:lnTo>
                  <a:lnTo>
                    <a:pt x="424" y="1092"/>
                  </a:lnTo>
                  <a:lnTo>
                    <a:pt x="448" y="1087"/>
                  </a:lnTo>
                  <a:lnTo>
                    <a:pt x="448" y="1689"/>
                  </a:lnTo>
                  <a:lnTo>
                    <a:pt x="449" y="1699"/>
                  </a:lnTo>
                  <a:lnTo>
                    <a:pt x="450" y="1712"/>
                  </a:lnTo>
                  <a:lnTo>
                    <a:pt x="454" y="1727"/>
                  </a:lnTo>
                  <a:lnTo>
                    <a:pt x="460" y="1745"/>
                  </a:lnTo>
                  <a:lnTo>
                    <a:pt x="470" y="1762"/>
                  </a:lnTo>
                  <a:lnTo>
                    <a:pt x="484" y="1780"/>
                  </a:lnTo>
                  <a:lnTo>
                    <a:pt x="503" y="1795"/>
                  </a:lnTo>
                  <a:lnTo>
                    <a:pt x="524" y="1807"/>
                  </a:lnTo>
                  <a:lnTo>
                    <a:pt x="549" y="1814"/>
                  </a:lnTo>
                  <a:lnTo>
                    <a:pt x="574" y="1816"/>
                  </a:lnTo>
                  <a:lnTo>
                    <a:pt x="586" y="1816"/>
                  </a:lnTo>
                  <a:lnTo>
                    <a:pt x="603" y="1816"/>
                  </a:lnTo>
                  <a:lnTo>
                    <a:pt x="626" y="1816"/>
                  </a:lnTo>
                  <a:lnTo>
                    <a:pt x="653" y="1816"/>
                  </a:lnTo>
                  <a:lnTo>
                    <a:pt x="683" y="1816"/>
                  </a:lnTo>
                  <a:lnTo>
                    <a:pt x="716" y="1816"/>
                  </a:lnTo>
                  <a:lnTo>
                    <a:pt x="750" y="1816"/>
                  </a:lnTo>
                  <a:lnTo>
                    <a:pt x="784" y="1816"/>
                  </a:lnTo>
                  <a:lnTo>
                    <a:pt x="818" y="1816"/>
                  </a:lnTo>
                  <a:lnTo>
                    <a:pt x="851" y="1816"/>
                  </a:lnTo>
                  <a:lnTo>
                    <a:pt x="881" y="1816"/>
                  </a:lnTo>
                  <a:lnTo>
                    <a:pt x="908" y="1816"/>
                  </a:lnTo>
                  <a:lnTo>
                    <a:pt x="930" y="1816"/>
                  </a:lnTo>
                  <a:lnTo>
                    <a:pt x="948" y="1816"/>
                  </a:lnTo>
                  <a:lnTo>
                    <a:pt x="959" y="1816"/>
                  </a:lnTo>
                  <a:lnTo>
                    <a:pt x="963" y="1816"/>
                  </a:lnTo>
                  <a:lnTo>
                    <a:pt x="1225" y="1815"/>
                  </a:lnTo>
                  <a:lnTo>
                    <a:pt x="1604" y="1815"/>
                  </a:lnTo>
                  <a:lnTo>
                    <a:pt x="1632" y="1812"/>
                  </a:lnTo>
                  <a:lnTo>
                    <a:pt x="1657" y="1804"/>
                  </a:lnTo>
                  <a:lnTo>
                    <a:pt x="1681" y="1792"/>
                  </a:lnTo>
                  <a:lnTo>
                    <a:pt x="1701" y="1775"/>
                  </a:lnTo>
                  <a:lnTo>
                    <a:pt x="1716" y="1757"/>
                  </a:lnTo>
                  <a:lnTo>
                    <a:pt x="1727" y="1739"/>
                  </a:lnTo>
                  <a:lnTo>
                    <a:pt x="1733" y="1720"/>
                  </a:lnTo>
                  <a:lnTo>
                    <a:pt x="1737" y="1703"/>
                  </a:lnTo>
                  <a:lnTo>
                    <a:pt x="1738" y="1689"/>
                  </a:lnTo>
                  <a:lnTo>
                    <a:pt x="1739" y="1679"/>
                  </a:lnTo>
                  <a:lnTo>
                    <a:pt x="1739" y="1080"/>
                  </a:lnTo>
                  <a:lnTo>
                    <a:pt x="1769" y="1088"/>
                  </a:lnTo>
                  <a:lnTo>
                    <a:pt x="1801" y="1090"/>
                  </a:lnTo>
                  <a:lnTo>
                    <a:pt x="1829" y="1088"/>
                  </a:lnTo>
                  <a:lnTo>
                    <a:pt x="1855" y="1082"/>
                  </a:lnTo>
                  <a:lnTo>
                    <a:pt x="1879" y="1073"/>
                  </a:lnTo>
                  <a:lnTo>
                    <a:pt x="1899" y="1061"/>
                  </a:lnTo>
                  <a:lnTo>
                    <a:pt x="1917" y="1048"/>
                  </a:lnTo>
                  <a:lnTo>
                    <a:pt x="1933" y="1033"/>
                  </a:lnTo>
                  <a:lnTo>
                    <a:pt x="1945" y="1018"/>
                  </a:lnTo>
                  <a:lnTo>
                    <a:pt x="1954" y="1002"/>
                  </a:lnTo>
                  <a:lnTo>
                    <a:pt x="1961" y="983"/>
                  </a:lnTo>
                  <a:lnTo>
                    <a:pt x="1964" y="963"/>
                  </a:lnTo>
                  <a:lnTo>
                    <a:pt x="1963" y="943"/>
                  </a:lnTo>
                  <a:lnTo>
                    <a:pt x="1957" y="924"/>
                  </a:lnTo>
                  <a:lnTo>
                    <a:pt x="1947" y="907"/>
                  </a:lnTo>
                  <a:lnTo>
                    <a:pt x="1934" y="892"/>
                  </a:lnTo>
                  <a:lnTo>
                    <a:pt x="1177" y="217"/>
                  </a:lnTo>
                  <a:lnTo>
                    <a:pt x="1162" y="206"/>
                  </a:lnTo>
                  <a:lnTo>
                    <a:pt x="1143" y="198"/>
                  </a:lnTo>
                  <a:lnTo>
                    <a:pt x="1125" y="194"/>
                  </a:lnTo>
                  <a:lnTo>
                    <a:pt x="1106" y="194"/>
                  </a:lnTo>
                  <a:close/>
                  <a:moveTo>
                    <a:pt x="1103" y="0"/>
                  </a:moveTo>
                  <a:lnTo>
                    <a:pt x="1184" y="3"/>
                  </a:lnTo>
                  <a:lnTo>
                    <a:pt x="1265" y="11"/>
                  </a:lnTo>
                  <a:lnTo>
                    <a:pt x="1343" y="26"/>
                  </a:lnTo>
                  <a:lnTo>
                    <a:pt x="1420" y="46"/>
                  </a:lnTo>
                  <a:lnTo>
                    <a:pt x="1494" y="70"/>
                  </a:lnTo>
                  <a:lnTo>
                    <a:pt x="1567" y="100"/>
                  </a:lnTo>
                  <a:lnTo>
                    <a:pt x="1636" y="135"/>
                  </a:lnTo>
                  <a:lnTo>
                    <a:pt x="1702" y="174"/>
                  </a:lnTo>
                  <a:lnTo>
                    <a:pt x="1764" y="217"/>
                  </a:lnTo>
                  <a:lnTo>
                    <a:pt x="1824" y="266"/>
                  </a:lnTo>
                  <a:lnTo>
                    <a:pt x="1881" y="317"/>
                  </a:lnTo>
                  <a:lnTo>
                    <a:pt x="1934" y="373"/>
                  </a:lnTo>
                  <a:lnTo>
                    <a:pt x="1982" y="431"/>
                  </a:lnTo>
                  <a:lnTo>
                    <a:pt x="2026" y="493"/>
                  </a:lnTo>
                  <a:lnTo>
                    <a:pt x="2066" y="559"/>
                  </a:lnTo>
                  <a:lnTo>
                    <a:pt x="2101" y="627"/>
                  </a:lnTo>
                  <a:lnTo>
                    <a:pt x="2131" y="697"/>
                  </a:lnTo>
                  <a:lnTo>
                    <a:pt x="2157" y="770"/>
                  </a:lnTo>
                  <a:lnTo>
                    <a:pt x="2177" y="846"/>
                  </a:lnTo>
                  <a:lnTo>
                    <a:pt x="2192" y="923"/>
                  </a:lnTo>
                  <a:lnTo>
                    <a:pt x="2201" y="1002"/>
                  </a:lnTo>
                  <a:lnTo>
                    <a:pt x="2204" y="1083"/>
                  </a:lnTo>
                  <a:lnTo>
                    <a:pt x="2201" y="1164"/>
                  </a:lnTo>
                  <a:lnTo>
                    <a:pt x="2192" y="1243"/>
                  </a:lnTo>
                  <a:lnTo>
                    <a:pt x="2177" y="1320"/>
                  </a:lnTo>
                  <a:lnTo>
                    <a:pt x="2157" y="1395"/>
                  </a:lnTo>
                  <a:lnTo>
                    <a:pt x="2131" y="1469"/>
                  </a:lnTo>
                  <a:lnTo>
                    <a:pt x="2101" y="1540"/>
                  </a:lnTo>
                  <a:lnTo>
                    <a:pt x="2066" y="1608"/>
                  </a:lnTo>
                  <a:lnTo>
                    <a:pt x="2026" y="1673"/>
                  </a:lnTo>
                  <a:lnTo>
                    <a:pt x="1982" y="1736"/>
                  </a:lnTo>
                  <a:lnTo>
                    <a:pt x="1934" y="1794"/>
                  </a:lnTo>
                  <a:lnTo>
                    <a:pt x="1881" y="1849"/>
                  </a:lnTo>
                  <a:lnTo>
                    <a:pt x="1824" y="1901"/>
                  </a:lnTo>
                  <a:lnTo>
                    <a:pt x="1764" y="1948"/>
                  </a:lnTo>
                  <a:lnTo>
                    <a:pt x="1702" y="1992"/>
                  </a:lnTo>
                  <a:lnTo>
                    <a:pt x="1636" y="2032"/>
                  </a:lnTo>
                  <a:lnTo>
                    <a:pt x="1567" y="2067"/>
                  </a:lnTo>
                  <a:lnTo>
                    <a:pt x="1494" y="2096"/>
                  </a:lnTo>
                  <a:lnTo>
                    <a:pt x="1420" y="2121"/>
                  </a:lnTo>
                  <a:lnTo>
                    <a:pt x="1343" y="2141"/>
                  </a:lnTo>
                  <a:lnTo>
                    <a:pt x="1265" y="2155"/>
                  </a:lnTo>
                  <a:lnTo>
                    <a:pt x="1184" y="2164"/>
                  </a:lnTo>
                  <a:lnTo>
                    <a:pt x="1103" y="2167"/>
                  </a:lnTo>
                  <a:lnTo>
                    <a:pt x="1020" y="2164"/>
                  </a:lnTo>
                  <a:lnTo>
                    <a:pt x="939" y="2155"/>
                  </a:lnTo>
                  <a:lnTo>
                    <a:pt x="861" y="2141"/>
                  </a:lnTo>
                  <a:lnTo>
                    <a:pt x="784" y="2121"/>
                  </a:lnTo>
                  <a:lnTo>
                    <a:pt x="710" y="2096"/>
                  </a:lnTo>
                  <a:lnTo>
                    <a:pt x="639" y="2067"/>
                  </a:lnTo>
                  <a:lnTo>
                    <a:pt x="569" y="2032"/>
                  </a:lnTo>
                  <a:lnTo>
                    <a:pt x="503" y="1992"/>
                  </a:lnTo>
                  <a:lnTo>
                    <a:pt x="440" y="1948"/>
                  </a:lnTo>
                  <a:lnTo>
                    <a:pt x="380" y="1901"/>
                  </a:lnTo>
                  <a:lnTo>
                    <a:pt x="324" y="1849"/>
                  </a:lnTo>
                  <a:lnTo>
                    <a:pt x="272" y="1794"/>
                  </a:lnTo>
                  <a:lnTo>
                    <a:pt x="223" y="1736"/>
                  </a:lnTo>
                  <a:lnTo>
                    <a:pt x="179" y="1673"/>
                  </a:lnTo>
                  <a:lnTo>
                    <a:pt x="138" y="1608"/>
                  </a:lnTo>
                  <a:lnTo>
                    <a:pt x="103" y="1540"/>
                  </a:lnTo>
                  <a:lnTo>
                    <a:pt x="73" y="1469"/>
                  </a:lnTo>
                  <a:lnTo>
                    <a:pt x="47" y="1395"/>
                  </a:lnTo>
                  <a:lnTo>
                    <a:pt x="27" y="1320"/>
                  </a:lnTo>
                  <a:lnTo>
                    <a:pt x="13" y="1243"/>
                  </a:lnTo>
                  <a:lnTo>
                    <a:pt x="3" y="1164"/>
                  </a:lnTo>
                  <a:lnTo>
                    <a:pt x="0" y="1083"/>
                  </a:lnTo>
                  <a:lnTo>
                    <a:pt x="3" y="1002"/>
                  </a:lnTo>
                  <a:lnTo>
                    <a:pt x="13" y="923"/>
                  </a:lnTo>
                  <a:lnTo>
                    <a:pt x="27" y="846"/>
                  </a:lnTo>
                  <a:lnTo>
                    <a:pt x="47" y="770"/>
                  </a:lnTo>
                  <a:lnTo>
                    <a:pt x="73" y="697"/>
                  </a:lnTo>
                  <a:lnTo>
                    <a:pt x="103" y="627"/>
                  </a:lnTo>
                  <a:lnTo>
                    <a:pt x="138" y="559"/>
                  </a:lnTo>
                  <a:lnTo>
                    <a:pt x="179" y="493"/>
                  </a:lnTo>
                  <a:lnTo>
                    <a:pt x="223" y="431"/>
                  </a:lnTo>
                  <a:lnTo>
                    <a:pt x="272" y="373"/>
                  </a:lnTo>
                  <a:lnTo>
                    <a:pt x="324" y="317"/>
                  </a:lnTo>
                  <a:lnTo>
                    <a:pt x="380" y="266"/>
                  </a:lnTo>
                  <a:lnTo>
                    <a:pt x="440" y="217"/>
                  </a:lnTo>
                  <a:lnTo>
                    <a:pt x="503" y="174"/>
                  </a:lnTo>
                  <a:lnTo>
                    <a:pt x="569" y="135"/>
                  </a:lnTo>
                  <a:lnTo>
                    <a:pt x="639" y="100"/>
                  </a:lnTo>
                  <a:lnTo>
                    <a:pt x="710" y="70"/>
                  </a:lnTo>
                  <a:lnTo>
                    <a:pt x="784" y="46"/>
                  </a:lnTo>
                  <a:lnTo>
                    <a:pt x="861" y="26"/>
                  </a:lnTo>
                  <a:lnTo>
                    <a:pt x="939" y="11"/>
                  </a:lnTo>
                  <a:lnTo>
                    <a:pt x="1020" y="3"/>
                  </a:lnTo>
                  <a:lnTo>
                    <a:pt x="1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Freeform 362"/>
            <p:cNvSpPr>
              <a:spLocks/>
            </p:cNvSpPr>
            <p:nvPr/>
          </p:nvSpPr>
          <p:spPr bwMode="auto">
            <a:xfrm>
              <a:off x="2759075" y="2927350"/>
              <a:ext cx="117475" cy="115888"/>
            </a:xfrm>
            <a:custGeom>
              <a:avLst/>
              <a:gdLst>
                <a:gd name="T0" fmla="*/ 814 w 814"/>
                <a:gd name="T1" fmla="*/ 0 h 799"/>
                <a:gd name="T2" fmla="*/ 814 w 814"/>
                <a:gd name="T3" fmla="*/ 14 h 799"/>
                <a:gd name="T4" fmla="*/ 813 w 814"/>
                <a:gd name="T5" fmla="*/ 55 h 799"/>
                <a:gd name="T6" fmla="*/ 810 w 814"/>
                <a:gd name="T7" fmla="*/ 116 h 799"/>
                <a:gd name="T8" fmla="*/ 802 w 814"/>
                <a:gd name="T9" fmla="*/ 193 h 799"/>
                <a:gd name="T10" fmla="*/ 792 w 814"/>
                <a:gd name="T11" fmla="*/ 281 h 799"/>
                <a:gd name="T12" fmla="*/ 776 w 814"/>
                <a:gd name="T13" fmla="*/ 374 h 799"/>
                <a:gd name="T14" fmla="*/ 753 w 814"/>
                <a:gd name="T15" fmla="*/ 468 h 799"/>
                <a:gd name="T16" fmla="*/ 721 w 814"/>
                <a:gd name="T17" fmla="*/ 557 h 799"/>
                <a:gd name="T18" fmla="*/ 680 w 814"/>
                <a:gd name="T19" fmla="*/ 637 h 799"/>
                <a:gd name="T20" fmla="*/ 630 w 814"/>
                <a:gd name="T21" fmla="*/ 701 h 799"/>
                <a:gd name="T22" fmla="*/ 560 w 814"/>
                <a:gd name="T23" fmla="*/ 756 h 799"/>
                <a:gd name="T24" fmla="*/ 489 w 814"/>
                <a:gd name="T25" fmla="*/ 788 h 799"/>
                <a:gd name="T26" fmla="*/ 421 w 814"/>
                <a:gd name="T27" fmla="*/ 799 h 799"/>
                <a:gd name="T28" fmla="*/ 355 w 814"/>
                <a:gd name="T29" fmla="*/ 794 h 799"/>
                <a:gd name="T30" fmla="*/ 292 w 814"/>
                <a:gd name="T31" fmla="*/ 775 h 799"/>
                <a:gd name="T32" fmla="*/ 234 w 814"/>
                <a:gd name="T33" fmla="*/ 746 h 799"/>
                <a:gd name="T34" fmla="*/ 183 w 814"/>
                <a:gd name="T35" fmla="*/ 711 h 799"/>
                <a:gd name="T36" fmla="*/ 177 w 814"/>
                <a:gd name="T37" fmla="*/ 673 h 799"/>
                <a:gd name="T38" fmla="*/ 216 w 814"/>
                <a:gd name="T39" fmla="*/ 631 h 799"/>
                <a:gd name="T40" fmla="*/ 259 w 814"/>
                <a:gd name="T41" fmla="*/ 586 h 799"/>
                <a:gd name="T42" fmla="*/ 303 w 814"/>
                <a:gd name="T43" fmla="*/ 538 h 799"/>
                <a:gd name="T44" fmla="*/ 348 w 814"/>
                <a:gd name="T45" fmla="*/ 490 h 799"/>
                <a:gd name="T46" fmla="*/ 393 w 814"/>
                <a:gd name="T47" fmla="*/ 442 h 799"/>
                <a:gd name="T48" fmla="*/ 435 w 814"/>
                <a:gd name="T49" fmla="*/ 396 h 799"/>
                <a:gd name="T50" fmla="*/ 474 w 814"/>
                <a:gd name="T51" fmla="*/ 354 h 799"/>
                <a:gd name="T52" fmla="*/ 510 w 814"/>
                <a:gd name="T53" fmla="*/ 315 h 799"/>
                <a:gd name="T54" fmla="*/ 539 w 814"/>
                <a:gd name="T55" fmla="*/ 283 h 799"/>
                <a:gd name="T56" fmla="*/ 562 w 814"/>
                <a:gd name="T57" fmla="*/ 257 h 799"/>
                <a:gd name="T58" fmla="*/ 576 w 814"/>
                <a:gd name="T59" fmla="*/ 239 h 799"/>
                <a:gd name="T60" fmla="*/ 581 w 814"/>
                <a:gd name="T61" fmla="*/ 232 h 799"/>
                <a:gd name="T62" fmla="*/ 575 w 814"/>
                <a:gd name="T63" fmla="*/ 236 h 799"/>
                <a:gd name="T64" fmla="*/ 558 w 814"/>
                <a:gd name="T65" fmla="*/ 251 h 799"/>
                <a:gd name="T66" fmla="*/ 527 w 814"/>
                <a:gd name="T67" fmla="*/ 282 h 799"/>
                <a:gd name="T68" fmla="*/ 446 w 814"/>
                <a:gd name="T69" fmla="*/ 360 h 799"/>
                <a:gd name="T70" fmla="*/ 326 w 814"/>
                <a:gd name="T71" fmla="*/ 467 h 799"/>
                <a:gd name="T72" fmla="*/ 211 w 814"/>
                <a:gd name="T73" fmla="*/ 560 h 799"/>
                <a:gd name="T74" fmla="*/ 107 w 814"/>
                <a:gd name="T75" fmla="*/ 641 h 799"/>
                <a:gd name="T76" fmla="*/ 67 w 814"/>
                <a:gd name="T77" fmla="*/ 590 h 799"/>
                <a:gd name="T78" fmla="*/ 34 w 814"/>
                <a:gd name="T79" fmla="*/ 530 h 799"/>
                <a:gd name="T80" fmla="*/ 9 w 814"/>
                <a:gd name="T81" fmla="*/ 466 h 799"/>
                <a:gd name="T82" fmla="*/ 0 w 814"/>
                <a:gd name="T83" fmla="*/ 398 h 799"/>
                <a:gd name="T84" fmla="*/ 9 w 814"/>
                <a:gd name="T85" fmla="*/ 327 h 799"/>
                <a:gd name="T86" fmla="*/ 42 w 814"/>
                <a:gd name="T87" fmla="*/ 253 h 799"/>
                <a:gd name="T88" fmla="*/ 101 w 814"/>
                <a:gd name="T89" fmla="*/ 180 h 799"/>
                <a:gd name="T90" fmla="*/ 166 w 814"/>
                <a:gd name="T91" fmla="*/ 130 h 799"/>
                <a:gd name="T92" fmla="*/ 247 w 814"/>
                <a:gd name="T93" fmla="*/ 91 h 799"/>
                <a:gd name="T94" fmla="*/ 338 w 814"/>
                <a:gd name="T95" fmla="*/ 60 h 799"/>
                <a:gd name="T96" fmla="*/ 432 w 814"/>
                <a:gd name="T97" fmla="*/ 37 h 799"/>
                <a:gd name="T98" fmla="*/ 527 w 814"/>
                <a:gd name="T99" fmla="*/ 21 h 799"/>
                <a:gd name="T100" fmla="*/ 617 w 814"/>
                <a:gd name="T101" fmla="*/ 10 h 799"/>
                <a:gd name="T102" fmla="*/ 695 w 814"/>
                <a:gd name="T103" fmla="*/ 4 h 799"/>
                <a:gd name="T104" fmla="*/ 758 w 814"/>
                <a:gd name="T105" fmla="*/ 1 h 799"/>
                <a:gd name="T106" fmla="*/ 798 w 814"/>
                <a:gd name="T107" fmla="*/ 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14" h="799">
                  <a:moveTo>
                    <a:pt x="810" y="0"/>
                  </a:moveTo>
                  <a:lnTo>
                    <a:pt x="814" y="0"/>
                  </a:lnTo>
                  <a:lnTo>
                    <a:pt x="814" y="3"/>
                  </a:lnTo>
                  <a:lnTo>
                    <a:pt x="814" y="14"/>
                  </a:lnTo>
                  <a:lnTo>
                    <a:pt x="814" y="32"/>
                  </a:lnTo>
                  <a:lnTo>
                    <a:pt x="813" y="55"/>
                  </a:lnTo>
                  <a:lnTo>
                    <a:pt x="812" y="83"/>
                  </a:lnTo>
                  <a:lnTo>
                    <a:pt x="810" y="116"/>
                  </a:lnTo>
                  <a:lnTo>
                    <a:pt x="807" y="153"/>
                  </a:lnTo>
                  <a:lnTo>
                    <a:pt x="802" y="193"/>
                  </a:lnTo>
                  <a:lnTo>
                    <a:pt x="798" y="236"/>
                  </a:lnTo>
                  <a:lnTo>
                    <a:pt x="792" y="281"/>
                  </a:lnTo>
                  <a:lnTo>
                    <a:pt x="784" y="328"/>
                  </a:lnTo>
                  <a:lnTo>
                    <a:pt x="776" y="374"/>
                  </a:lnTo>
                  <a:lnTo>
                    <a:pt x="765" y="422"/>
                  </a:lnTo>
                  <a:lnTo>
                    <a:pt x="753" y="468"/>
                  </a:lnTo>
                  <a:lnTo>
                    <a:pt x="737" y="513"/>
                  </a:lnTo>
                  <a:lnTo>
                    <a:pt x="721" y="557"/>
                  </a:lnTo>
                  <a:lnTo>
                    <a:pt x="702" y="599"/>
                  </a:lnTo>
                  <a:lnTo>
                    <a:pt x="680" y="637"/>
                  </a:lnTo>
                  <a:lnTo>
                    <a:pt x="657" y="671"/>
                  </a:lnTo>
                  <a:lnTo>
                    <a:pt x="630" y="701"/>
                  </a:lnTo>
                  <a:lnTo>
                    <a:pt x="594" y="732"/>
                  </a:lnTo>
                  <a:lnTo>
                    <a:pt x="560" y="756"/>
                  </a:lnTo>
                  <a:lnTo>
                    <a:pt x="525" y="775"/>
                  </a:lnTo>
                  <a:lnTo>
                    <a:pt x="489" y="788"/>
                  </a:lnTo>
                  <a:lnTo>
                    <a:pt x="455" y="796"/>
                  </a:lnTo>
                  <a:lnTo>
                    <a:pt x="421" y="799"/>
                  </a:lnTo>
                  <a:lnTo>
                    <a:pt x="387" y="799"/>
                  </a:lnTo>
                  <a:lnTo>
                    <a:pt x="355" y="794"/>
                  </a:lnTo>
                  <a:lnTo>
                    <a:pt x="323" y="786"/>
                  </a:lnTo>
                  <a:lnTo>
                    <a:pt x="292" y="775"/>
                  </a:lnTo>
                  <a:lnTo>
                    <a:pt x="262" y="762"/>
                  </a:lnTo>
                  <a:lnTo>
                    <a:pt x="234" y="746"/>
                  </a:lnTo>
                  <a:lnTo>
                    <a:pt x="207" y="729"/>
                  </a:lnTo>
                  <a:lnTo>
                    <a:pt x="183" y="711"/>
                  </a:lnTo>
                  <a:lnTo>
                    <a:pt x="159" y="692"/>
                  </a:lnTo>
                  <a:lnTo>
                    <a:pt x="177" y="673"/>
                  </a:lnTo>
                  <a:lnTo>
                    <a:pt x="196" y="652"/>
                  </a:lnTo>
                  <a:lnTo>
                    <a:pt x="216" y="631"/>
                  </a:lnTo>
                  <a:lnTo>
                    <a:pt x="238" y="609"/>
                  </a:lnTo>
                  <a:lnTo>
                    <a:pt x="259" y="586"/>
                  </a:lnTo>
                  <a:lnTo>
                    <a:pt x="280" y="561"/>
                  </a:lnTo>
                  <a:lnTo>
                    <a:pt x="303" y="538"/>
                  </a:lnTo>
                  <a:lnTo>
                    <a:pt x="325" y="514"/>
                  </a:lnTo>
                  <a:lnTo>
                    <a:pt x="348" y="490"/>
                  </a:lnTo>
                  <a:lnTo>
                    <a:pt x="370" y="466"/>
                  </a:lnTo>
                  <a:lnTo>
                    <a:pt x="393" y="442"/>
                  </a:lnTo>
                  <a:lnTo>
                    <a:pt x="414" y="419"/>
                  </a:lnTo>
                  <a:lnTo>
                    <a:pt x="435" y="396"/>
                  </a:lnTo>
                  <a:lnTo>
                    <a:pt x="456" y="375"/>
                  </a:lnTo>
                  <a:lnTo>
                    <a:pt x="474" y="354"/>
                  </a:lnTo>
                  <a:lnTo>
                    <a:pt x="493" y="334"/>
                  </a:lnTo>
                  <a:lnTo>
                    <a:pt x="510" y="315"/>
                  </a:lnTo>
                  <a:lnTo>
                    <a:pt x="525" y="298"/>
                  </a:lnTo>
                  <a:lnTo>
                    <a:pt x="539" y="283"/>
                  </a:lnTo>
                  <a:lnTo>
                    <a:pt x="552" y="269"/>
                  </a:lnTo>
                  <a:lnTo>
                    <a:pt x="562" y="257"/>
                  </a:lnTo>
                  <a:lnTo>
                    <a:pt x="570" y="247"/>
                  </a:lnTo>
                  <a:lnTo>
                    <a:pt x="576" y="239"/>
                  </a:lnTo>
                  <a:lnTo>
                    <a:pt x="580" y="234"/>
                  </a:lnTo>
                  <a:lnTo>
                    <a:pt x="581" y="232"/>
                  </a:lnTo>
                  <a:lnTo>
                    <a:pt x="579" y="232"/>
                  </a:lnTo>
                  <a:lnTo>
                    <a:pt x="575" y="236"/>
                  </a:lnTo>
                  <a:lnTo>
                    <a:pt x="568" y="242"/>
                  </a:lnTo>
                  <a:lnTo>
                    <a:pt x="558" y="251"/>
                  </a:lnTo>
                  <a:lnTo>
                    <a:pt x="545" y="264"/>
                  </a:lnTo>
                  <a:lnTo>
                    <a:pt x="527" y="282"/>
                  </a:lnTo>
                  <a:lnTo>
                    <a:pt x="507" y="302"/>
                  </a:lnTo>
                  <a:lnTo>
                    <a:pt x="446" y="360"/>
                  </a:lnTo>
                  <a:lnTo>
                    <a:pt x="385" y="415"/>
                  </a:lnTo>
                  <a:lnTo>
                    <a:pt x="326" y="467"/>
                  </a:lnTo>
                  <a:lnTo>
                    <a:pt x="267" y="515"/>
                  </a:lnTo>
                  <a:lnTo>
                    <a:pt x="211" y="560"/>
                  </a:lnTo>
                  <a:lnTo>
                    <a:pt x="158" y="603"/>
                  </a:lnTo>
                  <a:lnTo>
                    <a:pt x="107" y="641"/>
                  </a:lnTo>
                  <a:lnTo>
                    <a:pt x="87" y="616"/>
                  </a:lnTo>
                  <a:lnTo>
                    <a:pt x="67" y="590"/>
                  </a:lnTo>
                  <a:lnTo>
                    <a:pt x="49" y="560"/>
                  </a:lnTo>
                  <a:lnTo>
                    <a:pt x="34" y="530"/>
                  </a:lnTo>
                  <a:lnTo>
                    <a:pt x="20" y="499"/>
                  </a:lnTo>
                  <a:lnTo>
                    <a:pt x="9" y="466"/>
                  </a:lnTo>
                  <a:lnTo>
                    <a:pt x="3" y="433"/>
                  </a:lnTo>
                  <a:lnTo>
                    <a:pt x="0" y="398"/>
                  </a:lnTo>
                  <a:lnTo>
                    <a:pt x="2" y="363"/>
                  </a:lnTo>
                  <a:lnTo>
                    <a:pt x="9" y="327"/>
                  </a:lnTo>
                  <a:lnTo>
                    <a:pt x="22" y="290"/>
                  </a:lnTo>
                  <a:lnTo>
                    <a:pt x="42" y="253"/>
                  </a:lnTo>
                  <a:lnTo>
                    <a:pt x="67" y="216"/>
                  </a:lnTo>
                  <a:lnTo>
                    <a:pt x="101" y="180"/>
                  </a:lnTo>
                  <a:lnTo>
                    <a:pt x="132" y="154"/>
                  </a:lnTo>
                  <a:lnTo>
                    <a:pt x="166" y="130"/>
                  </a:lnTo>
                  <a:lnTo>
                    <a:pt x="205" y="109"/>
                  </a:lnTo>
                  <a:lnTo>
                    <a:pt x="247" y="91"/>
                  </a:lnTo>
                  <a:lnTo>
                    <a:pt x="292" y="74"/>
                  </a:lnTo>
                  <a:lnTo>
                    <a:pt x="338" y="60"/>
                  </a:lnTo>
                  <a:lnTo>
                    <a:pt x="384" y="48"/>
                  </a:lnTo>
                  <a:lnTo>
                    <a:pt x="432" y="37"/>
                  </a:lnTo>
                  <a:lnTo>
                    <a:pt x="480" y="28"/>
                  </a:lnTo>
                  <a:lnTo>
                    <a:pt x="527" y="21"/>
                  </a:lnTo>
                  <a:lnTo>
                    <a:pt x="573" y="15"/>
                  </a:lnTo>
                  <a:lnTo>
                    <a:pt x="617" y="10"/>
                  </a:lnTo>
                  <a:lnTo>
                    <a:pt x="658" y="7"/>
                  </a:lnTo>
                  <a:lnTo>
                    <a:pt x="695" y="4"/>
                  </a:lnTo>
                  <a:lnTo>
                    <a:pt x="729" y="2"/>
                  </a:lnTo>
                  <a:lnTo>
                    <a:pt x="758" y="1"/>
                  </a:lnTo>
                  <a:lnTo>
                    <a:pt x="781" y="0"/>
                  </a:lnTo>
                  <a:lnTo>
                    <a:pt x="798" y="0"/>
                  </a:lnTo>
                  <a:lnTo>
                    <a:pt x="8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" name="Freeform 363"/>
            <p:cNvSpPr>
              <a:spLocks noEditPoints="1"/>
            </p:cNvSpPr>
            <p:nvPr/>
          </p:nvSpPr>
          <p:spPr bwMode="auto">
            <a:xfrm>
              <a:off x="2587625" y="2736850"/>
              <a:ext cx="457200" cy="446088"/>
            </a:xfrm>
            <a:custGeom>
              <a:avLst/>
              <a:gdLst>
                <a:gd name="T0" fmla="*/ 1063 w 3165"/>
                <a:gd name="T1" fmla="*/ 393 h 3099"/>
                <a:gd name="T2" fmla="*/ 587 w 3165"/>
                <a:gd name="T3" fmla="*/ 750 h 3099"/>
                <a:gd name="T4" fmla="*/ 325 w 3165"/>
                <a:gd name="T5" fmla="*/ 1283 h 3099"/>
                <a:gd name="T6" fmla="*/ 347 w 3165"/>
                <a:gd name="T7" fmla="*/ 1899 h 3099"/>
                <a:gd name="T8" fmla="*/ 643 w 3165"/>
                <a:gd name="T9" fmla="*/ 2412 h 3099"/>
                <a:gd name="T10" fmla="*/ 1143 w 3165"/>
                <a:gd name="T11" fmla="*/ 2737 h 3099"/>
                <a:gd name="T12" fmla="*/ 1764 w 3165"/>
                <a:gd name="T13" fmla="*/ 2802 h 3099"/>
                <a:gd name="T14" fmla="*/ 2327 w 3165"/>
                <a:gd name="T15" fmla="*/ 2579 h 3099"/>
                <a:gd name="T16" fmla="*/ 2719 w 3165"/>
                <a:gd name="T17" fmla="*/ 2137 h 3099"/>
                <a:gd name="T18" fmla="*/ 2867 w 3165"/>
                <a:gd name="T19" fmla="*/ 1549 h 3099"/>
                <a:gd name="T20" fmla="*/ 2719 w 3165"/>
                <a:gd name="T21" fmla="*/ 960 h 3099"/>
                <a:gd name="T22" fmla="*/ 2327 w 3165"/>
                <a:gd name="T23" fmla="*/ 519 h 3099"/>
                <a:gd name="T24" fmla="*/ 1764 w 3165"/>
                <a:gd name="T25" fmla="*/ 297 h 3099"/>
                <a:gd name="T26" fmla="*/ 1454 w 3165"/>
                <a:gd name="T27" fmla="*/ 85 h 3099"/>
                <a:gd name="T28" fmla="*/ 1658 w 3165"/>
                <a:gd name="T29" fmla="*/ 111 h 3099"/>
                <a:gd name="T30" fmla="*/ 1900 w 3165"/>
                <a:gd name="T31" fmla="*/ 1 h 3099"/>
                <a:gd name="T32" fmla="*/ 2083 w 3165"/>
                <a:gd name="T33" fmla="*/ 185 h 3099"/>
                <a:gd name="T34" fmla="*/ 2298 w 3165"/>
                <a:gd name="T35" fmla="*/ 262 h 3099"/>
                <a:gd name="T36" fmla="*/ 2545 w 3165"/>
                <a:gd name="T37" fmla="*/ 294 h 3099"/>
                <a:gd name="T38" fmla="*/ 2628 w 3165"/>
                <a:gd name="T39" fmla="*/ 562 h 3099"/>
                <a:gd name="T40" fmla="*/ 2892 w 3165"/>
                <a:gd name="T41" fmla="*/ 692 h 3099"/>
                <a:gd name="T42" fmla="*/ 2978 w 3165"/>
                <a:gd name="T43" fmla="*/ 839 h 3099"/>
                <a:gd name="T44" fmla="*/ 2953 w 3165"/>
                <a:gd name="T45" fmla="*/ 1112 h 3099"/>
                <a:gd name="T46" fmla="*/ 3143 w 3165"/>
                <a:gd name="T47" fmla="*/ 1310 h 3099"/>
                <a:gd name="T48" fmla="*/ 3129 w 3165"/>
                <a:gd name="T49" fmla="*/ 1480 h 3099"/>
                <a:gd name="T50" fmla="*/ 3009 w 3165"/>
                <a:gd name="T51" fmla="*/ 1727 h 3099"/>
                <a:gd name="T52" fmla="*/ 3102 w 3165"/>
                <a:gd name="T53" fmla="*/ 1980 h 3099"/>
                <a:gd name="T54" fmla="*/ 2921 w 3165"/>
                <a:gd name="T55" fmla="*/ 2148 h 3099"/>
                <a:gd name="T56" fmla="*/ 2794 w 3165"/>
                <a:gd name="T57" fmla="*/ 2335 h 3099"/>
                <a:gd name="T58" fmla="*/ 2755 w 3165"/>
                <a:gd name="T59" fmla="*/ 2590 h 3099"/>
                <a:gd name="T60" fmla="*/ 2487 w 3165"/>
                <a:gd name="T61" fmla="*/ 2644 h 3099"/>
                <a:gd name="T62" fmla="*/ 2309 w 3165"/>
                <a:gd name="T63" fmla="*/ 2879 h 3099"/>
                <a:gd name="T64" fmla="*/ 2166 w 3165"/>
                <a:gd name="T65" fmla="*/ 2975 h 3099"/>
                <a:gd name="T66" fmla="*/ 1896 w 3165"/>
                <a:gd name="T67" fmla="*/ 2913 h 3099"/>
                <a:gd name="T68" fmla="*/ 1668 w 3165"/>
                <a:gd name="T69" fmla="*/ 3071 h 3099"/>
                <a:gd name="T70" fmla="*/ 1496 w 3165"/>
                <a:gd name="T71" fmla="*/ 3071 h 3099"/>
                <a:gd name="T72" fmla="*/ 1268 w 3165"/>
                <a:gd name="T73" fmla="*/ 2913 h 3099"/>
                <a:gd name="T74" fmla="*/ 999 w 3165"/>
                <a:gd name="T75" fmla="*/ 2975 h 3099"/>
                <a:gd name="T76" fmla="*/ 857 w 3165"/>
                <a:gd name="T77" fmla="*/ 2879 h 3099"/>
                <a:gd name="T78" fmla="*/ 678 w 3165"/>
                <a:gd name="T79" fmla="*/ 2644 h 3099"/>
                <a:gd name="T80" fmla="*/ 410 w 3165"/>
                <a:gd name="T81" fmla="*/ 2590 h 3099"/>
                <a:gd name="T82" fmla="*/ 371 w 3165"/>
                <a:gd name="T83" fmla="*/ 2335 h 3099"/>
                <a:gd name="T84" fmla="*/ 243 w 3165"/>
                <a:gd name="T85" fmla="*/ 2148 h 3099"/>
                <a:gd name="T86" fmla="*/ 63 w 3165"/>
                <a:gd name="T87" fmla="*/ 1980 h 3099"/>
                <a:gd name="T88" fmla="*/ 155 w 3165"/>
                <a:gd name="T89" fmla="*/ 1727 h 3099"/>
                <a:gd name="T90" fmla="*/ 36 w 3165"/>
                <a:gd name="T91" fmla="*/ 1480 h 3099"/>
                <a:gd name="T92" fmla="*/ 21 w 3165"/>
                <a:gd name="T93" fmla="*/ 1310 h 3099"/>
                <a:gd name="T94" fmla="*/ 212 w 3165"/>
                <a:gd name="T95" fmla="*/ 1112 h 3099"/>
                <a:gd name="T96" fmla="*/ 187 w 3165"/>
                <a:gd name="T97" fmla="*/ 839 h 3099"/>
                <a:gd name="T98" fmla="*/ 272 w 3165"/>
                <a:gd name="T99" fmla="*/ 692 h 3099"/>
                <a:gd name="T100" fmla="*/ 537 w 3165"/>
                <a:gd name="T101" fmla="*/ 562 h 3099"/>
                <a:gd name="T102" fmla="*/ 620 w 3165"/>
                <a:gd name="T103" fmla="*/ 294 h 3099"/>
                <a:gd name="T104" fmla="*/ 867 w 3165"/>
                <a:gd name="T105" fmla="*/ 262 h 3099"/>
                <a:gd name="T106" fmla="*/ 1082 w 3165"/>
                <a:gd name="T107" fmla="*/ 185 h 3099"/>
                <a:gd name="T108" fmla="*/ 1264 w 3165"/>
                <a:gd name="T109" fmla="*/ 1 h 3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65" h="3099">
                  <a:moveTo>
                    <a:pt x="1583" y="284"/>
                  </a:moveTo>
                  <a:lnTo>
                    <a:pt x="1491" y="287"/>
                  </a:lnTo>
                  <a:lnTo>
                    <a:pt x="1401" y="297"/>
                  </a:lnTo>
                  <a:lnTo>
                    <a:pt x="1312" y="312"/>
                  </a:lnTo>
                  <a:lnTo>
                    <a:pt x="1227" y="333"/>
                  </a:lnTo>
                  <a:lnTo>
                    <a:pt x="1143" y="360"/>
                  </a:lnTo>
                  <a:lnTo>
                    <a:pt x="1063" y="393"/>
                  </a:lnTo>
                  <a:lnTo>
                    <a:pt x="984" y="430"/>
                  </a:lnTo>
                  <a:lnTo>
                    <a:pt x="910" y="472"/>
                  </a:lnTo>
                  <a:lnTo>
                    <a:pt x="837" y="519"/>
                  </a:lnTo>
                  <a:lnTo>
                    <a:pt x="769" y="570"/>
                  </a:lnTo>
                  <a:lnTo>
                    <a:pt x="705" y="626"/>
                  </a:lnTo>
                  <a:lnTo>
                    <a:pt x="643" y="685"/>
                  </a:lnTo>
                  <a:lnTo>
                    <a:pt x="587" y="750"/>
                  </a:lnTo>
                  <a:lnTo>
                    <a:pt x="535" y="817"/>
                  </a:lnTo>
                  <a:lnTo>
                    <a:pt x="487" y="887"/>
                  </a:lnTo>
                  <a:lnTo>
                    <a:pt x="445" y="960"/>
                  </a:lnTo>
                  <a:lnTo>
                    <a:pt x="407" y="1038"/>
                  </a:lnTo>
                  <a:lnTo>
                    <a:pt x="374" y="1117"/>
                  </a:lnTo>
                  <a:lnTo>
                    <a:pt x="347" y="1199"/>
                  </a:lnTo>
                  <a:lnTo>
                    <a:pt x="325" y="1283"/>
                  </a:lnTo>
                  <a:lnTo>
                    <a:pt x="310" y="1371"/>
                  </a:lnTo>
                  <a:lnTo>
                    <a:pt x="300" y="1459"/>
                  </a:lnTo>
                  <a:lnTo>
                    <a:pt x="297" y="1549"/>
                  </a:lnTo>
                  <a:lnTo>
                    <a:pt x="300" y="1640"/>
                  </a:lnTo>
                  <a:lnTo>
                    <a:pt x="310" y="1728"/>
                  </a:lnTo>
                  <a:lnTo>
                    <a:pt x="325" y="1814"/>
                  </a:lnTo>
                  <a:lnTo>
                    <a:pt x="347" y="1899"/>
                  </a:lnTo>
                  <a:lnTo>
                    <a:pt x="374" y="1981"/>
                  </a:lnTo>
                  <a:lnTo>
                    <a:pt x="407" y="2060"/>
                  </a:lnTo>
                  <a:lnTo>
                    <a:pt x="445" y="2137"/>
                  </a:lnTo>
                  <a:lnTo>
                    <a:pt x="487" y="2211"/>
                  </a:lnTo>
                  <a:lnTo>
                    <a:pt x="535" y="2282"/>
                  </a:lnTo>
                  <a:lnTo>
                    <a:pt x="587" y="2349"/>
                  </a:lnTo>
                  <a:lnTo>
                    <a:pt x="643" y="2412"/>
                  </a:lnTo>
                  <a:lnTo>
                    <a:pt x="705" y="2472"/>
                  </a:lnTo>
                  <a:lnTo>
                    <a:pt x="769" y="2528"/>
                  </a:lnTo>
                  <a:lnTo>
                    <a:pt x="837" y="2579"/>
                  </a:lnTo>
                  <a:lnTo>
                    <a:pt x="910" y="2626"/>
                  </a:lnTo>
                  <a:lnTo>
                    <a:pt x="984" y="2668"/>
                  </a:lnTo>
                  <a:lnTo>
                    <a:pt x="1063" y="2705"/>
                  </a:lnTo>
                  <a:lnTo>
                    <a:pt x="1143" y="2737"/>
                  </a:lnTo>
                  <a:lnTo>
                    <a:pt x="1227" y="2764"/>
                  </a:lnTo>
                  <a:lnTo>
                    <a:pt x="1312" y="2785"/>
                  </a:lnTo>
                  <a:lnTo>
                    <a:pt x="1401" y="2802"/>
                  </a:lnTo>
                  <a:lnTo>
                    <a:pt x="1491" y="2811"/>
                  </a:lnTo>
                  <a:lnTo>
                    <a:pt x="1583" y="2814"/>
                  </a:lnTo>
                  <a:lnTo>
                    <a:pt x="1673" y="2811"/>
                  </a:lnTo>
                  <a:lnTo>
                    <a:pt x="1764" y="2802"/>
                  </a:lnTo>
                  <a:lnTo>
                    <a:pt x="1852" y="2785"/>
                  </a:lnTo>
                  <a:lnTo>
                    <a:pt x="1937" y="2764"/>
                  </a:lnTo>
                  <a:lnTo>
                    <a:pt x="2021" y="2737"/>
                  </a:lnTo>
                  <a:lnTo>
                    <a:pt x="2102" y="2705"/>
                  </a:lnTo>
                  <a:lnTo>
                    <a:pt x="2180" y="2668"/>
                  </a:lnTo>
                  <a:lnTo>
                    <a:pt x="2255" y="2626"/>
                  </a:lnTo>
                  <a:lnTo>
                    <a:pt x="2327" y="2579"/>
                  </a:lnTo>
                  <a:lnTo>
                    <a:pt x="2395" y="2528"/>
                  </a:lnTo>
                  <a:lnTo>
                    <a:pt x="2459" y="2472"/>
                  </a:lnTo>
                  <a:lnTo>
                    <a:pt x="2521" y="2412"/>
                  </a:lnTo>
                  <a:lnTo>
                    <a:pt x="2577" y="2349"/>
                  </a:lnTo>
                  <a:lnTo>
                    <a:pt x="2629" y="2282"/>
                  </a:lnTo>
                  <a:lnTo>
                    <a:pt x="2677" y="2211"/>
                  </a:lnTo>
                  <a:lnTo>
                    <a:pt x="2719" y="2137"/>
                  </a:lnTo>
                  <a:lnTo>
                    <a:pt x="2757" y="2060"/>
                  </a:lnTo>
                  <a:lnTo>
                    <a:pt x="2790" y="1981"/>
                  </a:lnTo>
                  <a:lnTo>
                    <a:pt x="2817" y="1899"/>
                  </a:lnTo>
                  <a:lnTo>
                    <a:pt x="2839" y="1814"/>
                  </a:lnTo>
                  <a:lnTo>
                    <a:pt x="2854" y="1728"/>
                  </a:lnTo>
                  <a:lnTo>
                    <a:pt x="2864" y="1640"/>
                  </a:lnTo>
                  <a:lnTo>
                    <a:pt x="2867" y="1549"/>
                  </a:lnTo>
                  <a:lnTo>
                    <a:pt x="2864" y="1459"/>
                  </a:lnTo>
                  <a:lnTo>
                    <a:pt x="2854" y="1371"/>
                  </a:lnTo>
                  <a:lnTo>
                    <a:pt x="2839" y="1283"/>
                  </a:lnTo>
                  <a:lnTo>
                    <a:pt x="2817" y="1199"/>
                  </a:lnTo>
                  <a:lnTo>
                    <a:pt x="2790" y="1117"/>
                  </a:lnTo>
                  <a:lnTo>
                    <a:pt x="2757" y="1038"/>
                  </a:lnTo>
                  <a:lnTo>
                    <a:pt x="2719" y="960"/>
                  </a:lnTo>
                  <a:lnTo>
                    <a:pt x="2677" y="887"/>
                  </a:lnTo>
                  <a:lnTo>
                    <a:pt x="2629" y="817"/>
                  </a:lnTo>
                  <a:lnTo>
                    <a:pt x="2577" y="750"/>
                  </a:lnTo>
                  <a:lnTo>
                    <a:pt x="2521" y="685"/>
                  </a:lnTo>
                  <a:lnTo>
                    <a:pt x="2459" y="626"/>
                  </a:lnTo>
                  <a:lnTo>
                    <a:pt x="2395" y="570"/>
                  </a:lnTo>
                  <a:lnTo>
                    <a:pt x="2327" y="519"/>
                  </a:lnTo>
                  <a:lnTo>
                    <a:pt x="2255" y="472"/>
                  </a:lnTo>
                  <a:lnTo>
                    <a:pt x="2180" y="430"/>
                  </a:lnTo>
                  <a:lnTo>
                    <a:pt x="2102" y="393"/>
                  </a:lnTo>
                  <a:lnTo>
                    <a:pt x="2021" y="360"/>
                  </a:lnTo>
                  <a:lnTo>
                    <a:pt x="1937" y="333"/>
                  </a:lnTo>
                  <a:lnTo>
                    <a:pt x="1852" y="312"/>
                  </a:lnTo>
                  <a:lnTo>
                    <a:pt x="1764" y="297"/>
                  </a:lnTo>
                  <a:lnTo>
                    <a:pt x="1673" y="287"/>
                  </a:lnTo>
                  <a:lnTo>
                    <a:pt x="1583" y="284"/>
                  </a:lnTo>
                  <a:close/>
                  <a:moveTo>
                    <a:pt x="1290" y="0"/>
                  </a:moveTo>
                  <a:lnTo>
                    <a:pt x="1316" y="4"/>
                  </a:lnTo>
                  <a:lnTo>
                    <a:pt x="1342" y="12"/>
                  </a:lnTo>
                  <a:lnTo>
                    <a:pt x="1366" y="25"/>
                  </a:lnTo>
                  <a:lnTo>
                    <a:pt x="1454" y="85"/>
                  </a:lnTo>
                  <a:lnTo>
                    <a:pt x="1480" y="100"/>
                  </a:lnTo>
                  <a:lnTo>
                    <a:pt x="1507" y="111"/>
                  </a:lnTo>
                  <a:lnTo>
                    <a:pt x="1536" y="118"/>
                  </a:lnTo>
                  <a:lnTo>
                    <a:pt x="1566" y="121"/>
                  </a:lnTo>
                  <a:lnTo>
                    <a:pt x="1598" y="121"/>
                  </a:lnTo>
                  <a:lnTo>
                    <a:pt x="1628" y="118"/>
                  </a:lnTo>
                  <a:lnTo>
                    <a:pt x="1658" y="111"/>
                  </a:lnTo>
                  <a:lnTo>
                    <a:pt x="1686" y="100"/>
                  </a:lnTo>
                  <a:lnTo>
                    <a:pt x="1711" y="85"/>
                  </a:lnTo>
                  <a:lnTo>
                    <a:pt x="1799" y="25"/>
                  </a:lnTo>
                  <a:lnTo>
                    <a:pt x="1823" y="12"/>
                  </a:lnTo>
                  <a:lnTo>
                    <a:pt x="1848" y="4"/>
                  </a:lnTo>
                  <a:lnTo>
                    <a:pt x="1874" y="0"/>
                  </a:lnTo>
                  <a:lnTo>
                    <a:pt x="1900" y="1"/>
                  </a:lnTo>
                  <a:lnTo>
                    <a:pt x="1925" y="6"/>
                  </a:lnTo>
                  <a:lnTo>
                    <a:pt x="1950" y="16"/>
                  </a:lnTo>
                  <a:lnTo>
                    <a:pt x="1972" y="30"/>
                  </a:lnTo>
                  <a:lnTo>
                    <a:pt x="1991" y="48"/>
                  </a:lnTo>
                  <a:lnTo>
                    <a:pt x="2008" y="69"/>
                  </a:lnTo>
                  <a:lnTo>
                    <a:pt x="2064" y="159"/>
                  </a:lnTo>
                  <a:lnTo>
                    <a:pt x="2083" y="185"/>
                  </a:lnTo>
                  <a:lnTo>
                    <a:pt x="2108" y="208"/>
                  </a:lnTo>
                  <a:lnTo>
                    <a:pt x="2135" y="227"/>
                  </a:lnTo>
                  <a:lnTo>
                    <a:pt x="2166" y="243"/>
                  </a:lnTo>
                  <a:lnTo>
                    <a:pt x="2199" y="255"/>
                  </a:lnTo>
                  <a:lnTo>
                    <a:pt x="2232" y="263"/>
                  </a:lnTo>
                  <a:lnTo>
                    <a:pt x="2266" y="265"/>
                  </a:lnTo>
                  <a:lnTo>
                    <a:pt x="2298" y="262"/>
                  </a:lnTo>
                  <a:lnTo>
                    <a:pt x="2403" y="243"/>
                  </a:lnTo>
                  <a:lnTo>
                    <a:pt x="2431" y="240"/>
                  </a:lnTo>
                  <a:lnTo>
                    <a:pt x="2457" y="243"/>
                  </a:lnTo>
                  <a:lnTo>
                    <a:pt x="2483" y="249"/>
                  </a:lnTo>
                  <a:lnTo>
                    <a:pt x="2506" y="261"/>
                  </a:lnTo>
                  <a:lnTo>
                    <a:pt x="2527" y="276"/>
                  </a:lnTo>
                  <a:lnTo>
                    <a:pt x="2545" y="294"/>
                  </a:lnTo>
                  <a:lnTo>
                    <a:pt x="2559" y="315"/>
                  </a:lnTo>
                  <a:lnTo>
                    <a:pt x="2571" y="340"/>
                  </a:lnTo>
                  <a:lnTo>
                    <a:pt x="2577" y="366"/>
                  </a:lnTo>
                  <a:lnTo>
                    <a:pt x="2590" y="471"/>
                  </a:lnTo>
                  <a:lnTo>
                    <a:pt x="2597" y="502"/>
                  </a:lnTo>
                  <a:lnTo>
                    <a:pt x="2610" y="533"/>
                  </a:lnTo>
                  <a:lnTo>
                    <a:pt x="2628" y="562"/>
                  </a:lnTo>
                  <a:lnTo>
                    <a:pt x="2649" y="588"/>
                  </a:lnTo>
                  <a:lnTo>
                    <a:pt x="2674" y="612"/>
                  </a:lnTo>
                  <a:lnTo>
                    <a:pt x="2701" y="632"/>
                  </a:lnTo>
                  <a:lnTo>
                    <a:pt x="2731" y="648"/>
                  </a:lnTo>
                  <a:lnTo>
                    <a:pt x="2762" y="658"/>
                  </a:lnTo>
                  <a:lnTo>
                    <a:pt x="2865" y="683"/>
                  </a:lnTo>
                  <a:lnTo>
                    <a:pt x="2892" y="692"/>
                  </a:lnTo>
                  <a:lnTo>
                    <a:pt x="2915" y="705"/>
                  </a:lnTo>
                  <a:lnTo>
                    <a:pt x="2936" y="721"/>
                  </a:lnTo>
                  <a:lnTo>
                    <a:pt x="2953" y="741"/>
                  </a:lnTo>
                  <a:lnTo>
                    <a:pt x="2965" y="763"/>
                  </a:lnTo>
                  <a:lnTo>
                    <a:pt x="2974" y="787"/>
                  </a:lnTo>
                  <a:lnTo>
                    <a:pt x="2978" y="812"/>
                  </a:lnTo>
                  <a:lnTo>
                    <a:pt x="2978" y="839"/>
                  </a:lnTo>
                  <a:lnTo>
                    <a:pt x="2973" y="865"/>
                  </a:lnTo>
                  <a:lnTo>
                    <a:pt x="2943" y="966"/>
                  </a:lnTo>
                  <a:lnTo>
                    <a:pt x="2937" y="995"/>
                  </a:lnTo>
                  <a:lnTo>
                    <a:pt x="2935" y="1024"/>
                  </a:lnTo>
                  <a:lnTo>
                    <a:pt x="2937" y="1053"/>
                  </a:lnTo>
                  <a:lnTo>
                    <a:pt x="2943" y="1083"/>
                  </a:lnTo>
                  <a:lnTo>
                    <a:pt x="2953" y="1112"/>
                  </a:lnTo>
                  <a:lnTo>
                    <a:pt x="2965" y="1139"/>
                  </a:lnTo>
                  <a:lnTo>
                    <a:pt x="2982" y="1165"/>
                  </a:lnTo>
                  <a:lnTo>
                    <a:pt x="3001" y="1187"/>
                  </a:lnTo>
                  <a:lnTo>
                    <a:pt x="3022" y="1206"/>
                  </a:lnTo>
                  <a:lnTo>
                    <a:pt x="3106" y="1270"/>
                  </a:lnTo>
                  <a:lnTo>
                    <a:pt x="3126" y="1288"/>
                  </a:lnTo>
                  <a:lnTo>
                    <a:pt x="3143" y="1310"/>
                  </a:lnTo>
                  <a:lnTo>
                    <a:pt x="3155" y="1334"/>
                  </a:lnTo>
                  <a:lnTo>
                    <a:pt x="3162" y="1358"/>
                  </a:lnTo>
                  <a:lnTo>
                    <a:pt x="3165" y="1383"/>
                  </a:lnTo>
                  <a:lnTo>
                    <a:pt x="3163" y="1408"/>
                  </a:lnTo>
                  <a:lnTo>
                    <a:pt x="3156" y="1433"/>
                  </a:lnTo>
                  <a:lnTo>
                    <a:pt x="3145" y="1457"/>
                  </a:lnTo>
                  <a:lnTo>
                    <a:pt x="3129" y="1480"/>
                  </a:lnTo>
                  <a:lnTo>
                    <a:pt x="3060" y="1559"/>
                  </a:lnTo>
                  <a:lnTo>
                    <a:pt x="3043" y="1582"/>
                  </a:lnTo>
                  <a:lnTo>
                    <a:pt x="3029" y="1609"/>
                  </a:lnTo>
                  <a:lnTo>
                    <a:pt x="3019" y="1637"/>
                  </a:lnTo>
                  <a:lnTo>
                    <a:pt x="3012" y="1667"/>
                  </a:lnTo>
                  <a:lnTo>
                    <a:pt x="3009" y="1697"/>
                  </a:lnTo>
                  <a:lnTo>
                    <a:pt x="3009" y="1727"/>
                  </a:lnTo>
                  <a:lnTo>
                    <a:pt x="3013" y="1756"/>
                  </a:lnTo>
                  <a:lnTo>
                    <a:pt x="3021" y="1785"/>
                  </a:lnTo>
                  <a:lnTo>
                    <a:pt x="3033" y="1810"/>
                  </a:lnTo>
                  <a:lnTo>
                    <a:pt x="3085" y="1903"/>
                  </a:lnTo>
                  <a:lnTo>
                    <a:pt x="3095" y="1928"/>
                  </a:lnTo>
                  <a:lnTo>
                    <a:pt x="3101" y="1954"/>
                  </a:lnTo>
                  <a:lnTo>
                    <a:pt x="3102" y="1980"/>
                  </a:lnTo>
                  <a:lnTo>
                    <a:pt x="3099" y="2005"/>
                  </a:lnTo>
                  <a:lnTo>
                    <a:pt x="3091" y="2029"/>
                  </a:lnTo>
                  <a:lnTo>
                    <a:pt x="3078" y="2052"/>
                  </a:lnTo>
                  <a:lnTo>
                    <a:pt x="3062" y="2072"/>
                  </a:lnTo>
                  <a:lnTo>
                    <a:pt x="3042" y="2089"/>
                  </a:lnTo>
                  <a:lnTo>
                    <a:pt x="3018" y="2103"/>
                  </a:lnTo>
                  <a:lnTo>
                    <a:pt x="2921" y="2148"/>
                  </a:lnTo>
                  <a:lnTo>
                    <a:pt x="2894" y="2165"/>
                  </a:lnTo>
                  <a:lnTo>
                    <a:pt x="2867" y="2186"/>
                  </a:lnTo>
                  <a:lnTo>
                    <a:pt x="2845" y="2212"/>
                  </a:lnTo>
                  <a:lnTo>
                    <a:pt x="2826" y="2240"/>
                  </a:lnTo>
                  <a:lnTo>
                    <a:pt x="2810" y="2271"/>
                  </a:lnTo>
                  <a:lnTo>
                    <a:pt x="2799" y="2303"/>
                  </a:lnTo>
                  <a:lnTo>
                    <a:pt x="2794" y="2335"/>
                  </a:lnTo>
                  <a:lnTo>
                    <a:pt x="2793" y="2367"/>
                  </a:lnTo>
                  <a:lnTo>
                    <a:pt x="2801" y="2471"/>
                  </a:lnTo>
                  <a:lnTo>
                    <a:pt x="2801" y="2499"/>
                  </a:lnTo>
                  <a:lnTo>
                    <a:pt x="2796" y="2525"/>
                  </a:lnTo>
                  <a:lnTo>
                    <a:pt x="2786" y="2550"/>
                  </a:lnTo>
                  <a:lnTo>
                    <a:pt x="2773" y="2571"/>
                  </a:lnTo>
                  <a:lnTo>
                    <a:pt x="2755" y="2590"/>
                  </a:lnTo>
                  <a:lnTo>
                    <a:pt x="2735" y="2606"/>
                  </a:lnTo>
                  <a:lnTo>
                    <a:pt x="2711" y="2617"/>
                  </a:lnTo>
                  <a:lnTo>
                    <a:pt x="2686" y="2625"/>
                  </a:lnTo>
                  <a:lnTo>
                    <a:pt x="2658" y="2628"/>
                  </a:lnTo>
                  <a:lnTo>
                    <a:pt x="2551" y="2631"/>
                  </a:lnTo>
                  <a:lnTo>
                    <a:pt x="2520" y="2635"/>
                  </a:lnTo>
                  <a:lnTo>
                    <a:pt x="2487" y="2644"/>
                  </a:lnTo>
                  <a:lnTo>
                    <a:pt x="2455" y="2658"/>
                  </a:lnTo>
                  <a:lnTo>
                    <a:pt x="2427" y="2676"/>
                  </a:lnTo>
                  <a:lnTo>
                    <a:pt x="2399" y="2698"/>
                  </a:lnTo>
                  <a:lnTo>
                    <a:pt x="2377" y="2723"/>
                  </a:lnTo>
                  <a:lnTo>
                    <a:pt x="2358" y="2750"/>
                  </a:lnTo>
                  <a:lnTo>
                    <a:pt x="2344" y="2779"/>
                  </a:lnTo>
                  <a:lnTo>
                    <a:pt x="2309" y="2879"/>
                  </a:lnTo>
                  <a:lnTo>
                    <a:pt x="2297" y="2903"/>
                  </a:lnTo>
                  <a:lnTo>
                    <a:pt x="2281" y="2925"/>
                  </a:lnTo>
                  <a:lnTo>
                    <a:pt x="2263" y="2943"/>
                  </a:lnTo>
                  <a:lnTo>
                    <a:pt x="2241" y="2957"/>
                  </a:lnTo>
                  <a:lnTo>
                    <a:pt x="2218" y="2968"/>
                  </a:lnTo>
                  <a:lnTo>
                    <a:pt x="2192" y="2974"/>
                  </a:lnTo>
                  <a:lnTo>
                    <a:pt x="2166" y="2975"/>
                  </a:lnTo>
                  <a:lnTo>
                    <a:pt x="2139" y="2972"/>
                  </a:lnTo>
                  <a:lnTo>
                    <a:pt x="2113" y="2964"/>
                  </a:lnTo>
                  <a:lnTo>
                    <a:pt x="2014" y="2924"/>
                  </a:lnTo>
                  <a:lnTo>
                    <a:pt x="1986" y="2915"/>
                  </a:lnTo>
                  <a:lnTo>
                    <a:pt x="1957" y="2911"/>
                  </a:lnTo>
                  <a:lnTo>
                    <a:pt x="1926" y="2910"/>
                  </a:lnTo>
                  <a:lnTo>
                    <a:pt x="1896" y="2913"/>
                  </a:lnTo>
                  <a:lnTo>
                    <a:pt x="1866" y="2919"/>
                  </a:lnTo>
                  <a:lnTo>
                    <a:pt x="1836" y="2929"/>
                  </a:lnTo>
                  <a:lnTo>
                    <a:pt x="1809" y="2941"/>
                  </a:lnTo>
                  <a:lnTo>
                    <a:pt x="1784" y="2957"/>
                  </a:lnTo>
                  <a:lnTo>
                    <a:pt x="1763" y="2976"/>
                  </a:lnTo>
                  <a:lnTo>
                    <a:pt x="1690" y="3053"/>
                  </a:lnTo>
                  <a:lnTo>
                    <a:pt x="1668" y="3071"/>
                  </a:lnTo>
                  <a:lnTo>
                    <a:pt x="1646" y="3084"/>
                  </a:lnTo>
                  <a:lnTo>
                    <a:pt x="1621" y="3093"/>
                  </a:lnTo>
                  <a:lnTo>
                    <a:pt x="1596" y="3099"/>
                  </a:lnTo>
                  <a:lnTo>
                    <a:pt x="1569" y="3099"/>
                  </a:lnTo>
                  <a:lnTo>
                    <a:pt x="1544" y="3093"/>
                  </a:lnTo>
                  <a:lnTo>
                    <a:pt x="1519" y="3084"/>
                  </a:lnTo>
                  <a:lnTo>
                    <a:pt x="1496" y="3071"/>
                  </a:lnTo>
                  <a:lnTo>
                    <a:pt x="1475" y="3053"/>
                  </a:lnTo>
                  <a:lnTo>
                    <a:pt x="1402" y="2976"/>
                  </a:lnTo>
                  <a:lnTo>
                    <a:pt x="1380" y="2957"/>
                  </a:lnTo>
                  <a:lnTo>
                    <a:pt x="1355" y="2941"/>
                  </a:lnTo>
                  <a:lnTo>
                    <a:pt x="1328" y="2929"/>
                  </a:lnTo>
                  <a:lnTo>
                    <a:pt x="1299" y="2919"/>
                  </a:lnTo>
                  <a:lnTo>
                    <a:pt x="1268" y="2913"/>
                  </a:lnTo>
                  <a:lnTo>
                    <a:pt x="1238" y="2910"/>
                  </a:lnTo>
                  <a:lnTo>
                    <a:pt x="1207" y="2911"/>
                  </a:lnTo>
                  <a:lnTo>
                    <a:pt x="1179" y="2915"/>
                  </a:lnTo>
                  <a:lnTo>
                    <a:pt x="1150" y="2924"/>
                  </a:lnTo>
                  <a:lnTo>
                    <a:pt x="1052" y="2964"/>
                  </a:lnTo>
                  <a:lnTo>
                    <a:pt x="1026" y="2972"/>
                  </a:lnTo>
                  <a:lnTo>
                    <a:pt x="999" y="2975"/>
                  </a:lnTo>
                  <a:lnTo>
                    <a:pt x="973" y="2974"/>
                  </a:lnTo>
                  <a:lnTo>
                    <a:pt x="947" y="2968"/>
                  </a:lnTo>
                  <a:lnTo>
                    <a:pt x="924" y="2957"/>
                  </a:lnTo>
                  <a:lnTo>
                    <a:pt x="902" y="2943"/>
                  </a:lnTo>
                  <a:lnTo>
                    <a:pt x="883" y="2925"/>
                  </a:lnTo>
                  <a:lnTo>
                    <a:pt x="868" y="2903"/>
                  </a:lnTo>
                  <a:lnTo>
                    <a:pt x="857" y="2879"/>
                  </a:lnTo>
                  <a:lnTo>
                    <a:pt x="821" y="2779"/>
                  </a:lnTo>
                  <a:lnTo>
                    <a:pt x="808" y="2750"/>
                  </a:lnTo>
                  <a:lnTo>
                    <a:pt x="788" y="2723"/>
                  </a:lnTo>
                  <a:lnTo>
                    <a:pt x="765" y="2698"/>
                  </a:lnTo>
                  <a:lnTo>
                    <a:pt x="738" y="2676"/>
                  </a:lnTo>
                  <a:lnTo>
                    <a:pt x="709" y="2658"/>
                  </a:lnTo>
                  <a:lnTo>
                    <a:pt x="678" y="2644"/>
                  </a:lnTo>
                  <a:lnTo>
                    <a:pt x="645" y="2635"/>
                  </a:lnTo>
                  <a:lnTo>
                    <a:pt x="614" y="2631"/>
                  </a:lnTo>
                  <a:lnTo>
                    <a:pt x="507" y="2628"/>
                  </a:lnTo>
                  <a:lnTo>
                    <a:pt x="479" y="2625"/>
                  </a:lnTo>
                  <a:lnTo>
                    <a:pt x="454" y="2617"/>
                  </a:lnTo>
                  <a:lnTo>
                    <a:pt x="430" y="2605"/>
                  </a:lnTo>
                  <a:lnTo>
                    <a:pt x="410" y="2590"/>
                  </a:lnTo>
                  <a:lnTo>
                    <a:pt x="393" y="2571"/>
                  </a:lnTo>
                  <a:lnTo>
                    <a:pt x="378" y="2549"/>
                  </a:lnTo>
                  <a:lnTo>
                    <a:pt x="369" y="2525"/>
                  </a:lnTo>
                  <a:lnTo>
                    <a:pt x="364" y="2499"/>
                  </a:lnTo>
                  <a:lnTo>
                    <a:pt x="363" y="2471"/>
                  </a:lnTo>
                  <a:lnTo>
                    <a:pt x="371" y="2367"/>
                  </a:lnTo>
                  <a:lnTo>
                    <a:pt x="371" y="2335"/>
                  </a:lnTo>
                  <a:lnTo>
                    <a:pt x="365" y="2303"/>
                  </a:lnTo>
                  <a:lnTo>
                    <a:pt x="355" y="2271"/>
                  </a:lnTo>
                  <a:lnTo>
                    <a:pt x="339" y="2240"/>
                  </a:lnTo>
                  <a:lnTo>
                    <a:pt x="320" y="2212"/>
                  </a:lnTo>
                  <a:lnTo>
                    <a:pt x="297" y="2186"/>
                  </a:lnTo>
                  <a:lnTo>
                    <a:pt x="271" y="2165"/>
                  </a:lnTo>
                  <a:lnTo>
                    <a:pt x="243" y="2148"/>
                  </a:lnTo>
                  <a:lnTo>
                    <a:pt x="148" y="2103"/>
                  </a:lnTo>
                  <a:lnTo>
                    <a:pt x="123" y="2089"/>
                  </a:lnTo>
                  <a:lnTo>
                    <a:pt x="103" y="2072"/>
                  </a:lnTo>
                  <a:lnTo>
                    <a:pt x="87" y="2052"/>
                  </a:lnTo>
                  <a:lnTo>
                    <a:pt x="74" y="2029"/>
                  </a:lnTo>
                  <a:lnTo>
                    <a:pt x="66" y="2005"/>
                  </a:lnTo>
                  <a:lnTo>
                    <a:pt x="63" y="1980"/>
                  </a:lnTo>
                  <a:lnTo>
                    <a:pt x="64" y="1954"/>
                  </a:lnTo>
                  <a:lnTo>
                    <a:pt x="70" y="1928"/>
                  </a:lnTo>
                  <a:lnTo>
                    <a:pt x="82" y="1903"/>
                  </a:lnTo>
                  <a:lnTo>
                    <a:pt x="132" y="1810"/>
                  </a:lnTo>
                  <a:lnTo>
                    <a:pt x="144" y="1785"/>
                  </a:lnTo>
                  <a:lnTo>
                    <a:pt x="152" y="1756"/>
                  </a:lnTo>
                  <a:lnTo>
                    <a:pt x="155" y="1727"/>
                  </a:lnTo>
                  <a:lnTo>
                    <a:pt x="156" y="1697"/>
                  </a:lnTo>
                  <a:lnTo>
                    <a:pt x="153" y="1667"/>
                  </a:lnTo>
                  <a:lnTo>
                    <a:pt x="146" y="1637"/>
                  </a:lnTo>
                  <a:lnTo>
                    <a:pt x="136" y="1609"/>
                  </a:lnTo>
                  <a:lnTo>
                    <a:pt x="122" y="1582"/>
                  </a:lnTo>
                  <a:lnTo>
                    <a:pt x="105" y="1559"/>
                  </a:lnTo>
                  <a:lnTo>
                    <a:pt x="36" y="1480"/>
                  </a:lnTo>
                  <a:lnTo>
                    <a:pt x="19" y="1457"/>
                  </a:lnTo>
                  <a:lnTo>
                    <a:pt x="8" y="1433"/>
                  </a:lnTo>
                  <a:lnTo>
                    <a:pt x="2" y="1408"/>
                  </a:lnTo>
                  <a:lnTo>
                    <a:pt x="0" y="1383"/>
                  </a:lnTo>
                  <a:lnTo>
                    <a:pt x="3" y="1358"/>
                  </a:lnTo>
                  <a:lnTo>
                    <a:pt x="10" y="1334"/>
                  </a:lnTo>
                  <a:lnTo>
                    <a:pt x="21" y="1310"/>
                  </a:lnTo>
                  <a:lnTo>
                    <a:pt x="38" y="1288"/>
                  </a:lnTo>
                  <a:lnTo>
                    <a:pt x="58" y="1270"/>
                  </a:lnTo>
                  <a:lnTo>
                    <a:pt x="143" y="1206"/>
                  </a:lnTo>
                  <a:lnTo>
                    <a:pt x="164" y="1187"/>
                  </a:lnTo>
                  <a:lnTo>
                    <a:pt x="184" y="1165"/>
                  </a:lnTo>
                  <a:lnTo>
                    <a:pt x="199" y="1139"/>
                  </a:lnTo>
                  <a:lnTo>
                    <a:pt x="212" y="1112"/>
                  </a:lnTo>
                  <a:lnTo>
                    <a:pt x="221" y="1083"/>
                  </a:lnTo>
                  <a:lnTo>
                    <a:pt x="227" y="1053"/>
                  </a:lnTo>
                  <a:lnTo>
                    <a:pt x="229" y="1024"/>
                  </a:lnTo>
                  <a:lnTo>
                    <a:pt x="228" y="995"/>
                  </a:lnTo>
                  <a:lnTo>
                    <a:pt x="222" y="966"/>
                  </a:lnTo>
                  <a:lnTo>
                    <a:pt x="192" y="865"/>
                  </a:lnTo>
                  <a:lnTo>
                    <a:pt x="187" y="839"/>
                  </a:lnTo>
                  <a:lnTo>
                    <a:pt x="186" y="812"/>
                  </a:lnTo>
                  <a:lnTo>
                    <a:pt x="191" y="787"/>
                  </a:lnTo>
                  <a:lnTo>
                    <a:pt x="199" y="763"/>
                  </a:lnTo>
                  <a:lnTo>
                    <a:pt x="212" y="741"/>
                  </a:lnTo>
                  <a:lnTo>
                    <a:pt x="228" y="721"/>
                  </a:lnTo>
                  <a:lnTo>
                    <a:pt x="249" y="705"/>
                  </a:lnTo>
                  <a:lnTo>
                    <a:pt x="272" y="692"/>
                  </a:lnTo>
                  <a:lnTo>
                    <a:pt x="299" y="683"/>
                  </a:lnTo>
                  <a:lnTo>
                    <a:pt x="403" y="658"/>
                  </a:lnTo>
                  <a:lnTo>
                    <a:pt x="433" y="648"/>
                  </a:lnTo>
                  <a:lnTo>
                    <a:pt x="463" y="632"/>
                  </a:lnTo>
                  <a:lnTo>
                    <a:pt x="490" y="612"/>
                  </a:lnTo>
                  <a:lnTo>
                    <a:pt x="516" y="588"/>
                  </a:lnTo>
                  <a:lnTo>
                    <a:pt x="537" y="562"/>
                  </a:lnTo>
                  <a:lnTo>
                    <a:pt x="555" y="533"/>
                  </a:lnTo>
                  <a:lnTo>
                    <a:pt x="567" y="502"/>
                  </a:lnTo>
                  <a:lnTo>
                    <a:pt x="574" y="471"/>
                  </a:lnTo>
                  <a:lnTo>
                    <a:pt x="588" y="366"/>
                  </a:lnTo>
                  <a:lnTo>
                    <a:pt x="594" y="340"/>
                  </a:lnTo>
                  <a:lnTo>
                    <a:pt x="606" y="315"/>
                  </a:lnTo>
                  <a:lnTo>
                    <a:pt x="620" y="294"/>
                  </a:lnTo>
                  <a:lnTo>
                    <a:pt x="637" y="276"/>
                  </a:lnTo>
                  <a:lnTo>
                    <a:pt x="659" y="261"/>
                  </a:lnTo>
                  <a:lnTo>
                    <a:pt x="682" y="249"/>
                  </a:lnTo>
                  <a:lnTo>
                    <a:pt x="708" y="243"/>
                  </a:lnTo>
                  <a:lnTo>
                    <a:pt x="734" y="240"/>
                  </a:lnTo>
                  <a:lnTo>
                    <a:pt x="762" y="243"/>
                  </a:lnTo>
                  <a:lnTo>
                    <a:pt x="867" y="262"/>
                  </a:lnTo>
                  <a:lnTo>
                    <a:pt x="898" y="265"/>
                  </a:lnTo>
                  <a:lnTo>
                    <a:pt x="932" y="263"/>
                  </a:lnTo>
                  <a:lnTo>
                    <a:pt x="966" y="255"/>
                  </a:lnTo>
                  <a:lnTo>
                    <a:pt x="998" y="243"/>
                  </a:lnTo>
                  <a:lnTo>
                    <a:pt x="1029" y="227"/>
                  </a:lnTo>
                  <a:lnTo>
                    <a:pt x="1057" y="208"/>
                  </a:lnTo>
                  <a:lnTo>
                    <a:pt x="1082" y="185"/>
                  </a:lnTo>
                  <a:lnTo>
                    <a:pt x="1101" y="159"/>
                  </a:lnTo>
                  <a:lnTo>
                    <a:pt x="1156" y="69"/>
                  </a:lnTo>
                  <a:lnTo>
                    <a:pt x="1174" y="48"/>
                  </a:lnTo>
                  <a:lnTo>
                    <a:pt x="1193" y="30"/>
                  </a:lnTo>
                  <a:lnTo>
                    <a:pt x="1215" y="16"/>
                  </a:lnTo>
                  <a:lnTo>
                    <a:pt x="1239" y="6"/>
                  </a:lnTo>
                  <a:lnTo>
                    <a:pt x="1264" y="1"/>
                  </a:lnTo>
                  <a:lnTo>
                    <a:pt x="12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47" name="Freeform 368"/>
          <p:cNvSpPr>
            <a:spLocks noEditPoints="1"/>
          </p:cNvSpPr>
          <p:nvPr/>
        </p:nvSpPr>
        <p:spPr bwMode="auto">
          <a:xfrm>
            <a:off x="3615320" y="2705100"/>
            <a:ext cx="274638" cy="504825"/>
          </a:xfrm>
          <a:custGeom>
            <a:avLst/>
            <a:gdLst>
              <a:gd name="T0" fmla="*/ 667 w 1731"/>
              <a:gd name="T1" fmla="*/ 142 h 3181"/>
              <a:gd name="T2" fmla="*/ 441 w 1731"/>
              <a:gd name="T3" fmla="*/ 245 h 3181"/>
              <a:gd name="T4" fmla="*/ 267 w 1731"/>
              <a:gd name="T5" fmla="*/ 421 h 3181"/>
              <a:gd name="T6" fmla="*/ 156 w 1731"/>
              <a:gd name="T7" fmla="*/ 657 h 3181"/>
              <a:gd name="T8" fmla="*/ 116 w 1731"/>
              <a:gd name="T9" fmla="*/ 942 h 3181"/>
              <a:gd name="T10" fmla="*/ 146 w 1731"/>
              <a:gd name="T11" fmla="*/ 1178 h 3181"/>
              <a:gd name="T12" fmla="*/ 218 w 1731"/>
              <a:gd name="T13" fmla="*/ 1375 h 3181"/>
              <a:gd name="T14" fmla="*/ 311 w 1731"/>
              <a:gd name="T15" fmla="*/ 1541 h 3181"/>
              <a:gd name="T16" fmla="*/ 412 w 1731"/>
              <a:gd name="T17" fmla="*/ 1697 h 3181"/>
              <a:gd name="T18" fmla="*/ 497 w 1731"/>
              <a:gd name="T19" fmla="*/ 1858 h 3181"/>
              <a:gd name="T20" fmla="*/ 531 w 1731"/>
              <a:gd name="T21" fmla="*/ 2031 h 3181"/>
              <a:gd name="T22" fmla="*/ 1204 w 1731"/>
              <a:gd name="T23" fmla="*/ 1978 h 3181"/>
              <a:gd name="T24" fmla="*/ 1257 w 1731"/>
              <a:gd name="T25" fmla="*/ 1828 h 3181"/>
              <a:gd name="T26" fmla="*/ 1353 w 1731"/>
              <a:gd name="T27" fmla="*/ 1685 h 3181"/>
              <a:gd name="T28" fmla="*/ 1444 w 1731"/>
              <a:gd name="T29" fmla="*/ 1555 h 3181"/>
              <a:gd name="T30" fmla="*/ 1528 w 1731"/>
              <a:gd name="T31" fmla="*/ 1398 h 3181"/>
              <a:gd name="T32" fmla="*/ 1590 w 1731"/>
              <a:gd name="T33" fmla="*/ 1198 h 3181"/>
              <a:gd name="T34" fmla="*/ 1615 w 1731"/>
              <a:gd name="T35" fmla="*/ 942 h 3181"/>
              <a:gd name="T36" fmla="*/ 1576 w 1731"/>
              <a:gd name="T37" fmla="*/ 657 h 3181"/>
              <a:gd name="T38" fmla="*/ 1464 w 1731"/>
              <a:gd name="T39" fmla="*/ 421 h 3181"/>
              <a:gd name="T40" fmla="*/ 1291 w 1731"/>
              <a:gd name="T41" fmla="*/ 245 h 3181"/>
              <a:gd name="T42" fmla="*/ 1065 w 1731"/>
              <a:gd name="T43" fmla="*/ 142 h 3181"/>
              <a:gd name="T44" fmla="*/ 866 w 1731"/>
              <a:gd name="T45" fmla="*/ 0 h 3181"/>
              <a:gd name="T46" fmla="*/ 1152 w 1731"/>
              <a:gd name="T47" fmla="*/ 44 h 3181"/>
              <a:gd name="T48" fmla="*/ 1390 w 1731"/>
              <a:gd name="T49" fmla="*/ 171 h 3181"/>
              <a:gd name="T50" fmla="*/ 1573 w 1731"/>
              <a:gd name="T51" fmla="*/ 371 h 3181"/>
              <a:gd name="T52" fmla="*/ 1690 w 1731"/>
              <a:gd name="T53" fmla="*/ 631 h 3181"/>
              <a:gd name="T54" fmla="*/ 1731 w 1731"/>
              <a:gd name="T55" fmla="*/ 942 h 3181"/>
              <a:gd name="T56" fmla="*/ 1708 w 1731"/>
              <a:gd name="T57" fmla="*/ 1208 h 3181"/>
              <a:gd name="T58" fmla="*/ 1646 w 1731"/>
              <a:gd name="T59" fmla="*/ 1418 h 3181"/>
              <a:gd name="T60" fmla="*/ 1561 w 1731"/>
              <a:gd name="T61" fmla="*/ 1586 h 3181"/>
              <a:gd name="T62" fmla="*/ 1469 w 1731"/>
              <a:gd name="T63" fmla="*/ 1724 h 3181"/>
              <a:gd name="T64" fmla="*/ 1373 w 1731"/>
              <a:gd name="T65" fmla="*/ 1861 h 3181"/>
              <a:gd name="T66" fmla="*/ 1320 w 1731"/>
              <a:gd name="T67" fmla="*/ 1988 h 3181"/>
              <a:gd name="T68" fmla="*/ 1265 w 1731"/>
              <a:gd name="T69" fmla="*/ 2164 h 3181"/>
              <a:gd name="T70" fmla="*/ 1290 w 1731"/>
              <a:gd name="T71" fmla="*/ 2175 h 3181"/>
              <a:gd name="T72" fmla="*/ 1294 w 1731"/>
              <a:gd name="T73" fmla="*/ 2212 h 3181"/>
              <a:gd name="T74" fmla="*/ 1293 w 1731"/>
              <a:gd name="T75" fmla="*/ 2959 h 3181"/>
              <a:gd name="T76" fmla="*/ 1265 w 1731"/>
              <a:gd name="T77" fmla="*/ 2977 h 3181"/>
              <a:gd name="T78" fmla="*/ 1192 w 1731"/>
              <a:gd name="T79" fmla="*/ 3056 h 3181"/>
              <a:gd name="T80" fmla="*/ 1082 w 1731"/>
              <a:gd name="T81" fmla="*/ 3138 h 3181"/>
              <a:gd name="T82" fmla="*/ 914 w 1731"/>
              <a:gd name="T83" fmla="*/ 3179 h 3181"/>
              <a:gd name="T84" fmla="*/ 728 w 1731"/>
              <a:gd name="T85" fmla="*/ 3165 h 3181"/>
              <a:gd name="T86" fmla="*/ 585 w 1731"/>
              <a:gd name="T87" fmla="*/ 3101 h 3181"/>
              <a:gd name="T88" fmla="*/ 515 w 1731"/>
              <a:gd name="T89" fmla="*/ 3004 h 3181"/>
              <a:gd name="T90" fmla="*/ 447 w 1731"/>
              <a:gd name="T91" fmla="*/ 2973 h 3181"/>
              <a:gd name="T92" fmla="*/ 438 w 1731"/>
              <a:gd name="T93" fmla="*/ 2940 h 3181"/>
              <a:gd name="T94" fmla="*/ 438 w 1731"/>
              <a:gd name="T95" fmla="*/ 2190 h 3181"/>
              <a:gd name="T96" fmla="*/ 455 w 1731"/>
              <a:gd name="T97" fmla="*/ 2166 h 3181"/>
              <a:gd name="T98" fmla="*/ 415 w 1731"/>
              <a:gd name="T99" fmla="*/ 2118 h 3181"/>
              <a:gd name="T100" fmla="*/ 390 w 1731"/>
              <a:gd name="T101" fmla="*/ 1903 h 3181"/>
              <a:gd name="T102" fmla="*/ 294 w 1731"/>
              <a:gd name="T103" fmla="*/ 1730 h 3181"/>
              <a:gd name="T104" fmla="*/ 185 w 1731"/>
              <a:gd name="T105" fmla="*/ 1558 h 3181"/>
              <a:gd name="T106" fmla="*/ 87 w 1731"/>
              <a:gd name="T107" fmla="*/ 1370 h 3181"/>
              <a:gd name="T108" fmla="*/ 18 w 1731"/>
              <a:gd name="T109" fmla="*/ 1144 h 3181"/>
              <a:gd name="T110" fmla="*/ 3 w 1731"/>
              <a:gd name="T111" fmla="*/ 860 h 3181"/>
              <a:gd name="T112" fmla="*/ 64 w 1731"/>
              <a:gd name="T113" fmla="*/ 561 h 3181"/>
              <a:gd name="T114" fmla="*/ 198 w 1731"/>
              <a:gd name="T115" fmla="*/ 314 h 3181"/>
              <a:gd name="T116" fmla="*/ 395 w 1731"/>
              <a:gd name="T117" fmla="*/ 133 h 3181"/>
              <a:gd name="T118" fmla="*/ 648 w 1731"/>
              <a:gd name="T119" fmla="*/ 24 h 3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731" h="3181">
                <a:moveTo>
                  <a:pt x="866" y="117"/>
                </a:moveTo>
                <a:lnTo>
                  <a:pt x="798" y="119"/>
                </a:lnTo>
                <a:lnTo>
                  <a:pt x="731" y="128"/>
                </a:lnTo>
                <a:lnTo>
                  <a:pt x="667" y="142"/>
                </a:lnTo>
                <a:lnTo>
                  <a:pt x="607" y="160"/>
                </a:lnTo>
                <a:lnTo>
                  <a:pt x="548" y="184"/>
                </a:lnTo>
                <a:lnTo>
                  <a:pt x="493" y="212"/>
                </a:lnTo>
                <a:lnTo>
                  <a:pt x="441" y="245"/>
                </a:lnTo>
                <a:lnTo>
                  <a:pt x="392" y="283"/>
                </a:lnTo>
                <a:lnTo>
                  <a:pt x="347" y="325"/>
                </a:lnTo>
                <a:lnTo>
                  <a:pt x="305" y="371"/>
                </a:lnTo>
                <a:lnTo>
                  <a:pt x="267" y="421"/>
                </a:lnTo>
                <a:lnTo>
                  <a:pt x="234" y="475"/>
                </a:lnTo>
                <a:lnTo>
                  <a:pt x="203" y="532"/>
                </a:lnTo>
                <a:lnTo>
                  <a:pt x="177" y="592"/>
                </a:lnTo>
                <a:lnTo>
                  <a:pt x="156" y="657"/>
                </a:lnTo>
                <a:lnTo>
                  <a:pt x="139" y="724"/>
                </a:lnTo>
                <a:lnTo>
                  <a:pt x="126" y="793"/>
                </a:lnTo>
                <a:lnTo>
                  <a:pt x="119" y="867"/>
                </a:lnTo>
                <a:lnTo>
                  <a:pt x="116" y="942"/>
                </a:lnTo>
                <a:lnTo>
                  <a:pt x="118" y="1006"/>
                </a:lnTo>
                <a:lnTo>
                  <a:pt x="124" y="1066"/>
                </a:lnTo>
                <a:lnTo>
                  <a:pt x="133" y="1123"/>
                </a:lnTo>
                <a:lnTo>
                  <a:pt x="146" y="1178"/>
                </a:lnTo>
                <a:lnTo>
                  <a:pt x="161" y="1231"/>
                </a:lnTo>
                <a:lnTo>
                  <a:pt x="178" y="1282"/>
                </a:lnTo>
                <a:lnTo>
                  <a:pt x="197" y="1330"/>
                </a:lnTo>
                <a:lnTo>
                  <a:pt x="218" y="1375"/>
                </a:lnTo>
                <a:lnTo>
                  <a:pt x="241" y="1419"/>
                </a:lnTo>
                <a:lnTo>
                  <a:pt x="264" y="1462"/>
                </a:lnTo>
                <a:lnTo>
                  <a:pt x="287" y="1502"/>
                </a:lnTo>
                <a:lnTo>
                  <a:pt x="311" y="1541"/>
                </a:lnTo>
                <a:lnTo>
                  <a:pt x="336" y="1579"/>
                </a:lnTo>
                <a:lnTo>
                  <a:pt x="359" y="1614"/>
                </a:lnTo>
                <a:lnTo>
                  <a:pt x="386" y="1656"/>
                </a:lnTo>
                <a:lnTo>
                  <a:pt x="412" y="1697"/>
                </a:lnTo>
                <a:lnTo>
                  <a:pt x="437" y="1738"/>
                </a:lnTo>
                <a:lnTo>
                  <a:pt x="459" y="1778"/>
                </a:lnTo>
                <a:lnTo>
                  <a:pt x="479" y="1818"/>
                </a:lnTo>
                <a:lnTo>
                  <a:pt x="497" y="1858"/>
                </a:lnTo>
                <a:lnTo>
                  <a:pt x="512" y="1899"/>
                </a:lnTo>
                <a:lnTo>
                  <a:pt x="522" y="1942"/>
                </a:lnTo>
                <a:lnTo>
                  <a:pt x="529" y="1985"/>
                </a:lnTo>
                <a:lnTo>
                  <a:pt x="531" y="2031"/>
                </a:lnTo>
                <a:lnTo>
                  <a:pt x="531" y="2077"/>
                </a:lnTo>
                <a:lnTo>
                  <a:pt x="1201" y="2081"/>
                </a:lnTo>
                <a:lnTo>
                  <a:pt x="1201" y="2021"/>
                </a:lnTo>
                <a:lnTo>
                  <a:pt x="1204" y="1978"/>
                </a:lnTo>
                <a:lnTo>
                  <a:pt x="1212" y="1938"/>
                </a:lnTo>
                <a:lnTo>
                  <a:pt x="1223" y="1900"/>
                </a:lnTo>
                <a:lnTo>
                  <a:pt x="1239" y="1864"/>
                </a:lnTo>
                <a:lnTo>
                  <a:pt x="1257" y="1828"/>
                </a:lnTo>
                <a:lnTo>
                  <a:pt x="1278" y="1793"/>
                </a:lnTo>
                <a:lnTo>
                  <a:pt x="1301" y="1758"/>
                </a:lnTo>
                <a:lnTo>
                  <a:pt x="1326" y="1722"/>
                </a:lnTo>
                <a:lnTo>
                  <a:pt x="1353" y="1685"/>
                </a:lnTo>
                <a:lnTo>
                  <a:pt x="1375" y="1654"/>
                </a:lnTo>
                <a:lnTo>
                  <a:pt x="1398" y="1623"/>
                </a:lnTo>
                <a:lnTo>
                  <a:pt x="1421" y="1590"/>
                </a:lnTo>
                <a:lnTo>
                  <a:pt x="1444" y="1555"/>
                </a:lnTo>
                <a:lnTo>
                  <a:pt x="1466" y="1519"/>
                </a:lnTo>
                <a:lnTo>
                  <a:pt x="1487" y="1481"/>
                </a:lnTo>
                <a:lnTo>
                  <a:pt x="1508" y="1441"/>
                </a:lnTo>
                <a:lnTo>
                  <a:pt x="1528" y="1398"/>
                </a:lnTo>
                <a:lnTo>
                  <a:pt x="1546" y="1352"/>
                </a:lnTo>
                <a:lnTo>
                  <a:pt x="1563" y="1304"/>
                </a:lnTo>
                <a:lnTo>
                  <a:pt x="1578" y="1253"/>
                </a:lnTo>
                <a:lnTo>
                  <a:pt x="1590" y="1198"/>
                </a:lnTo>
                <a:lnTo>
                  <a:pt x="1600" y="1140"/>
                </a:lnTo>
                <a:lnTo>
                  <a:pt x="1609" y="1078"/>
                </a:lnTo>
                <a:lnTo>
                  <a:pt x="1614" y="1012"/>
                </a:lnTo>
                <a:lnTo>
                  <a:pt x="1615" y="942"/>
                </a:lnTo>
                <a:lnTo>
                  <a:pt x="1613" y="867"/>
                </a:lnTo>
                <a:lnTo>
                  <a:pt x="1606" y="793"/>
                </a:lnTo>
                <a:lnTo>
                  <a:pt x="1592" y="724"/>
                </a:lnTo>
                <a:lnTo>
                  <a:pt x="1576" y="657"/>
                </a:lnTo>
                <a:lnTo>
                  <a:pt x="1554" y="592"/>
                </a:lnTo>
                <a:lnTo>
                  <a:pt x="1529" y="532"/>
                </a:lnTo>
                <a:lnTo>
                  <a:pt x="1498" y="475"/>
                </a:lnTo>
                <a:lnTo>
                  <a:pt x="1464" y="421"/>
                </a:lnTo>
                <a:lnTo>
                  <a:pt x="1427" y="371"/>
                </a:lnTo>
                <a:lnTo>
                  <a:pt x="1385" y="325"/>
                </a:lnTo>
                <a:lnTo>
                  <a:pt x="1340" y="283"/>
                </a:lnTo>
                <a:lnTo>
                  <a:pt x="1291" y="245"/>
                </a:lnTo>
                <a:lnTo>
                  <a:pt x="1239" y="212"/>
                </a:lnTo>
                <a:lnTo>
                  <a:pt x="1184" y="184"/>
                </a:lnTo>
                <a:lnTo>
                  <a:pt x="1125" y="160"/>
                </a:lnTo>
                <a:lnTo>
                  <a:pt x="1065" y="142"/>
                </a:lnTo>
                <a:lnTo>
                  <a:pt x="1001" y="128"/>
                </a:lnTo>
                <a:lnTo>
                  <a:pt x="934" y="119"/>
                </a:lnTo>
                <a:lnTo>
                  <a:pt x="866" y="117"/>
                </a:lnTo>
                <a:close/>
                <a:moveTo>
                  <a:pt x="866" y="0"/>
                </a:moveTo>
                <a:lnTo>
                  <a:pt x="941" y="2"/>
                </a:lnTo>
                <a:lnTo>
                  <a:pt x="1014" y="11"/>
                </a:lnTo>
                <a:lnTo>
                  <a:pt x="1084" y="24"/>
                </a:lnTo>
                <a:lnTo>
                  <a:pt x="1152" y="44"/>
                </a:lnTo>
                <a:lnTo>
                  <a:pt x="1216" y="68"/>
                </a:lnTo>
                <a:lnTo>
                  <a:pt x="1278" y="98"/>
                </a:lnTo>
                <a:lnTo>
                  <a:pt x="1336" y="133"/>
                </a:lnTo>
                <a:lnTo>
                  <a:pt x="1390" y="171"/>
                </a:lnTo>
                <a:lnTo>
                  <a:pt x="1442" y="215"/>
                </a:lnTo>
                <a:lnTo>
                  <a:pt x="1489" y="262"/>
                </a:lnTo>
                <a:lnTo>
                  <a:pt x="1534" y="314"/>
                </a:lnTo>
                <a:lnTo>
                  <a:pt x="1573" y="371"/>
                </a:lnTo>
                <a:lnTo>
                  <a:pt x="1610" y="430"/>
                </a:lnTo>
                <a:lnTo>
                  <a:pt x="1641" y="494"/>
                </a:lnTo>
                <a:lnTo>
                  <a:pt x="1668" y="561"/>
                </a:lnTo>
                <a:lnTo>
                  <a:pt x="1690" y="631"/>
                </a:lnTo>
                <a:lnTo>
                  <a:pt x="1708" y="705"/>
                </a:lnTo>
                <a:lnTo>
                  <a:pt x="1721" y="781"/>
                </a:lnTo>
                <a:lnTo>
                  <a:pt x="1729" y="860"/>
                </a:lnTo>
                <a:lnTo>
                  <a:pt x="1731" y="942"/>
                </a:lnTo>
                <a:lnTo>
                  <a:pt x="1730" y="1015"/>
                </a:lnTo>
                <a:lnTo>
                  <a:pt x="1725" y="1083"/>
                </a:lnTo>
                <a:lnTo>
                  <a:pt x="1718" y="1148"/>
                </a:lnTo>
                <a:lnTo>
                  <a:pt x="1708" y="1208"/>
                </a:lnTo>
                <a:lnTo>
                  <a:pt x="1696" y="1265"/>
                </a:lnTo>
                <a:lnTo>
                  <a:pt x="1680" y="1319"/>
                </a:lnTo>
                <a:lnTo>
                  <a:pt x="1664" y="1370"/>
                </a:lnTo>
                <a:lnTo>
                  <a:pt x="1646" y="1418"/>
                </a:lnTo>
                <a:lnTo>
                  <a:pt x="1627" y="1464"/>
                </a:lnTo>
                <a:lnTo>
                  <a:pt x="1606" y="1507"/>
                </a:lnTo>
                <a:lnTo>
                  <a:pt x="1584" y="1548"/>
                </a:lnTo>
                <a:lnTo>
                  <a:pt x="1561" y="1586"/>
                </a:lnTo>
                <a:lnTo>
                  <a:pt x="1539" y="1623"/>
                </a:lnTo>
                <a:lnTo>
                  <a:pt x="1516" y="1658"/>
                </a:lnTo>
                <a:lnTo>
                  <a:pt x="1492" y="1691"/>
                </a:lnTo>
                <a:lnTo>
                  <a:pt x="1469" y="1724"/>
                </a:lnTo>
                <a:lnTo>
                  <a:pt x="1446" y="1755"/>
                </a:lnTo>
                <a:lnTo>
                  <a:pt x="1418" y="1792"/>
                </a:lnTo>
                <a:lnTo>
                  <a:pt x="1394" y="1828"/>
                </a:lnTo>
                <a:lnTo>
                  <a:pt x="1373" y="1861"/>
                </a:lnTo>
                <a:lnTo>
                  <a:pt x="1354" y="1892"/>
                </a:lnTo>
                <a:lnTo>
                  <a:pt x="1339" y="1924"/>
                </a:lnTo>
                <a:lnTo>
                  <a:pt x="1327" y="1956"/>
                </a:lnTo>
                <a:lnTo>
                  <a:pt x="1320" y="1988"/>
                </a:lnTo>
                <a:lnTo>
                  <a:pt x="1317" y="2022"/>
                </a:lnTo>
                <a:lnTo>
                  <a:pt x="1318" y="2118"/>
                </a:lnTo>
                <a:lnTo>
                  <a:pt x="1263" y="2118"/>
                </a:lnTo>
                <a:lnTo>
                  <a:pt x="1265" y="2164"/>
                </a:lnTo>
                <a:lnTo>
                  <a:pt x="1265" y="2164"/>
                </a:lnTo>
                <a:lnTo>
                  <a:pt x="1277" y="2166"/>
                </a:lnTo>
                <a:lnTo>
                  <a:pt x="1285" y="2169"/>
                </a:lnTo>
                <a:lnTo>
                  <a:pt x="1290" y="2175"/>
                </a:lnTo>
                <a:lnTo>
                  <a:pt x="1293" y="2182"/>
                </a:lnTo>
                <a:lnTo>
                  <a:pt x="1294" y="2190"/>
                </a:lnTo>
                <a:lnTo>
                  <a:pt x="1294" y="2201"/>
                </a:lnTo>
                <a:lnTo>
                  <a:pt x="1294" y="2212"/>
                </a:lnTo>
                <a:lnTo>
                  <a:pt x="1294" y="2930"/>
                </a:lnTo>
                <a:lnTo>
                  <a:pt x="1294" y="2940"/>
                </a:lnTo>
                <a:lnTo>
                  <a:pt x="1294" y="2950"/>
                </a:lnTo>
                <a:lnTo>
                  <a:pt x="1293" y="2959"/>
                </a:lnTo>
                <a:lnTo>
                  <a:pt x="1290" y="2967"/>
                </a:lnTo>
                <a:lnTo>
                  <a:pt x="1285" y="2973"/>
                </a:lnTo>
                <a:lnTo>
                  <a:pt x="1277" y="2976"/>
                </a:lnTo>
                <a:lnTo>
                  <a:pt x="1265" y="2977"/>
                </a:lnTo>
                <a:lnTo>
                  <a:pt x="1220" y="2977"/>
                </a:lnTo>
                <a:lnTo>
                  <a:pt x="1217" y="3004"/>
                </a:lnTo>
                <a:lnTo>
                  <a:pt x="1207" y="3031"/>
                </a:lnTo>
                <a:lnTo>
                  <a:pt x="1192" y="3056"/>
                </a:lnTo>
                <a:lnTo>
                  <a:pt x="1172" y="3080"/>
                </a:lnTo>
                <a:lnTo>
                  <a:pt x="1147" y="3101"/>
                </a:lnTo>
                <a:lnTo>
                  <a:pt x="1116" y="3121"/>
                </a:lnTo>
                <a:lnTo>
                  <a:pt x="1082" y="3138"/>
                </a:lnTo>
                <a:lnTo>
                  <a:pt x="1044" y="3152"/>
                </a:lnTo>
                <a:lnTo>
                  <a:pt x="1004" y="3165"/>
                </a:lnTo>
                <a:lnTo>
                  <a:pt x="960" y="3174"/>
                </a:lnTo>
                <a:lnTo>
                  <a:pt x="914" y="3179"/>
                </a:lnTo>
                <a:lnTo>
                  <a:pt x="866" y="3181"/>
                </a:lnTo>
                <a:lnTo>
                  <a:pt x="818" y="3179"/>
                </a:lnTo>
                <a:lnTo>
                  <a:pt x="771" y="3174"/>
                </a:lnTo>
                <a:lnTo>
                  <a:pt x="728" y="3165"/>
                </a:lnTo>
                <a:lnTo>
                  <a:pt x="686" y="3152"/>
                </a:lnTo>
                <a:lnTo>
                  <a:pt x="649" y="3138"/>
                </a:lnTo>
                <a:lnTo>
                  <a:pt x="615" y="3121"/>
                </a:lnTo>
                <a:lnTo>
                  <a:pt x="585" y="3101"/>
                </a:lnTo>
                <a:lnTo>
                  <a:pt x="559" y="3080"/>
                </a:lnTo>
                <a:lnTo>
                  <a:pt x="539" y="3056"/>
                </a:lnTo>
                <a:lnTo>
                  <a:pt x="524" y="3031"/>
                </a:lnTo>
                <a:lnTo>
                  <a:pt x="515" y="3004"/>
                </a:lnTo>
                <a:lnTo>
                  <a:pt x="512" y="2977"/>
                </a:lnTo>
                <a:lnTo>
                  <a:pt x="467" y="2977"/>
                </a:lnTo>
                <a:lnTo>
                  <a:pt x="455" y="2976"/>
                </a:lnTo>
                <a:lnTo>
                  <a:pt x="447" y="2973"/>
                </a:lnTo>
                <a:lnTo>
                  <a:pt x="442" y="2967"/>
                </a:lnTo>
                <a:lnTo>
                  <a:pt x="439" y="2959"/>
                </a:lnTo>
                <a:lnTo>
                  <a:pt x="438" y="2950"/>
                </a:lnTo>
                <a:lnTo>
                  <a:pt x="438" y="2940"/>
                </a:lnTo>
                <a:lnTo>
                  <a:pt x="438" y="2930"/>
                </a:lnTo>
                <a:lnTo>
                  <a:pt x="438" y="2212"/>
                </a:lnTo>
                <a:lnTo>
                  <a:pt x="438" y="2201"/>
                </a:lnTo>
                <a:lnTo>
                  <a:pt x="438" y="2190"/>
                </a:lnTo>
                <a:lnTo>
                  <a:pt x="439" y="2182"/>
                </a:lnTo>
                <a:lnTo>
                  <a:pt x="442" y="2175"/>
                </a:lnTo>
                <a:lnTo>
                  <a:pt x="447" y="2169"/>
                </a:lnTo>
                <a:lnTo>
                  <a:pt x="455" y="2166"/>
                </a:lnTo>
                <a:lnTo>
                  <a:pt x="467" y="2164"/>
                </a:lnTo>
                <a:lnTo>
                  <a:pt x="472" y="2164"/>
                </a:lnTo>
                <a:lnTo>
                  <a:pt x="470" y="2118"/>
                </a:lnTo>
                <a:lnTo>
                  <a:pt x="415" y="2118"/>
                </a:lnTo>
                <a:lnTo>
                  <a:pt x="415" y="2031"/>
                </a:lnTo>
                <a:lnTo>
                  <a:pt x="411" y="1987"/>
                </a:lnTo>
                <a:lnTo>
                  <a:pt x="403" y="1945"/>
                </a:lnTo>
                <a:lnTo>
                  <a:pt x="390" y="1903"/>
                </a:lnTo>
                <a:lnTo>
                  <a:pt x="372" y="1862"/>
                </a:lnTo>
                <a:lnTo>
                  <a:pt x="350" y="1820"/>
                </a:lnTo>
                <a:lnTo>
                  <a:pt x="324" y="1776"/>
                </a:lnTo>
                <a:lnTo>
                  <a:pt x="294" y="1730"/>
                </a:lnTo>
                <a:lnTo>
                  <a:pt x="263" y="1681"/>
                </a:lnTo>
                <a:lnTo>
                  <a:pt x="237" y="1641"/>
                </a:lnTo>
                <a:lnTo>
                  <a:pt x="211" y="1601"/>
                </a:lnTo>
                <a:lnTo>
                  <a:pt x="185" y="1558"/>
                </a:lnTo>
                <a:lnTo>
                  <a:pt x="159" y="1514"/>
                </a:lnTo>
                <a:lnTo>
                  <a:pt x="134" y="1468"/>
                </a:lnTo>
                <a:lnTo>
                  <a:pt x="110" y="1420"/>
                </a:lnTo>
                <a:lnTo>
                  <a:pt x="87" y="1370"/>
                </a:lnTo>
                <a:lnTo>
                  <a:pt x="67" y="1317"/>
                </a:lnTo>
                <a:lnTo>
                  <a:pt x="48" y="1262"/>
                </a:lnTo>
                <a:lnTo>
                  <a:pt x="31" y="1204"/>
                </a:lnTo>
                <a:lnTo>
                  <a:pt x="18" y="1144"/>
                </a:lnTo>
                <a:lnTo>
                  <a:pt x="8" y="1079"/>
                </a:lnTo>
                <a:lnTo>
                  <a:pt x="2" y="1013"/>
                </a:lnTo>
                <a:lnTo>
                  <a:pt x="0" y="942"/>
                </a:lnTo>
                <a:lnTo>
                  <a:pt x="3" y="860"/>
                </a:lnTo>
                <a:lnTo>
                  <a:pt x="10" y="781"/>
                </a:lnTo>
                <a:lnTo>
                  <a:pt x="23" y="705"/>
                </a:lnTo>
                <a:lnTo>
                  <a:pt x="41" y="631"/>
                </a:lnTo>
                <a:lnTo>
                  <a:pt x="64" y="561"/>
                </a:lnTo>
                <a:lnTo>
                  <a:pt x="91" y="494"/>
                </a:lnTo>
                <a:lnTo>
                  <a:pt x="122" y="430"/>
                </a:lnTo>
                <a:lnTo>
                  <a:pt x="158" y="371"/>
                </a:lnTo>
                <a:lnTo>
                  <a:pt x="198" y="314"/>
                </a:lnTo>
                <a:lnTo>
                  <a:pt x="242" y="262"/>
                </a:lnTo>
                <a:lnTo>
                  <a:pt x="289" y="215"/>
                </a:lnTo>
                <a:lnTo>
                  <a:pt x="341" y="171"/>
                </a:lnTo>
                <a:lnTo>
                  <a:pt x="395" y="133"/>
                </a:lnTo>
                <a:lnTo>
                  <a:pt x="454" y="98"/>
                </a:lnTo>
                <a:lnTo>
                  <a:pt x="516" y="68"/>
                </a:lnTo>
                <a:lnTo>
                  <a:pt x="580" y="44"/>
                </a:lnTo>
                <a:lnTo>
                  <a:pt x="648" y="24"/>
                </a:lnTo>
                <a:lnTo>
                  <a:pt x="718" y="11"/>
                </a:lnTo>
                <a:lnTo>
                  <a:pt x="791" y="2"/>
                </a:lnTo>
                <a:lnTo>
                  <a:pt x="8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18" name="Group 417"/>
          <p:cNvGrpSpPr/>
          <p:nvPr/>
        </p:nvGrpSpPr>
        <p:grpSpPr>
          <a:xfrm>
            <a:off x="4432546" y="2708275"/>
            <a:ext cx="511175" cy="500063"/>
            <a:chOff x="4467225" y="2708275"/>
            <a:chExt cx="511175" cy="5000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1" name="Freeform 373"/>
            <p:cNvSpPr>
              <a:spLocks/>
            </p:cNvSpPr>
            <p:nvPr/>
          </p:nvSpPr>
          <p:spPr bwMode="auto">
            <a:xfrm>
              <a:off x="4467225" y="2708275"/>
              <a:ext cx="511175" cy="500063"/>
            </a:xfrm>
            <a:custGeom>
              <a:avLst/>
              <a:gdLst>
                <a:gd name="T0" fmla="*/ 2600 w 3222"/>
                <a:gd name="T1" fmla="*/ 71 h 3149"/>
                <a:gd name="T2" fmla="*/ 2761 w 3222"/>
                <a:gd name="T3" fmla="*/ 266 h 3149"/>
                <a:gd name="T4" fmla="*/ 3016 w 3222"/>
                <a:gd name="T5" fmla="*/ 325 h 3149"/>
                <a:gd name="T6" fmla="*/ 3196 w 3222"/>
                <a:gd name="T7" fmla="*/ 526 h 3149"/>
                <a:gd name="T8" fmla="*/ 3196 w 3222"/>
                <a:gd name="T9" fmla="*/ 807 h 3149"/>
                <a:gd name="T10" fmla="*/ 3016 w 3222"/>
                <a:gd name="T11" fmla="*/ 1008 h 3149"/>
                <a:gd name="T12" fmla="*/ 2867 w 3222"/>
                <a:gd name="T13" fmla="*/ 1185 h 3149"/>
                <a:gd name="T14" fmla="*/ 2649 w 3222"/>
                <a:gd name="T15" fmla="*/ 1247 h 3149"/>
                <a:gd name="T16" fmla="*/ 2460 w 3222"/>
                <a:gd name="T17" fmla="*/ 1337 h 3149"/>
                <a:gd name="T18" fmla="*/ 2474 w 3222"/>
                <a:gd name="T19" fmla="*/ 1672 h 3149"/>
                <a:gd name="T20" fmla="*/ 2539 w 3222"/>
                <a:gd name="T21" fmla="*/ 2013 h 3149"/>
                <a:gd name="T22" fmla="*/ 2698 w 3222"/>
                <a:gd name="T23" fmla="*/ 2241 h 3149"/>
                <a:gd name="T24" fmla="*/ 2795 w 3222"/>
                <a:gd name="T25" fmla="*/ 2092 h 3149"/>
                <a:gd name="T26" fmla="*/ 2745 w 3222"/>
                <a:gd name="T27" fmla="*/ 1911 h 3149"/>
                <a:gd name="T28" fmla="*/ 2612 w 3222"/>
                <a:gd name="T29" fmla="*/ 1840 h 3149"/>
                <a:gd name="T30" fmla="*/ 2524 w 3222"/>
                <a:gd name="T31" fmla="*/ 1669 h 3149"/>
                <a:gd name="T32" fmla="*/ 2606 w 3222"/>
                <a:gd name="T33" fmla="*/ 1503 h 3149"/>
                <a:gd name="T34" fmla="*/ 2748 w 3222"/>
                <a:gd name="T35" fmla="*/ 1410 h 3149"/>
                <a:gd name="T36" fmla="*/ 2903 w 3222"/>
                <a:gd name="T37" fmla="*/ 1410 h 3149"/>
                <a:gd name="T38" fmla="*/ 3007 w 3222"/>
                <a:gd name="T39" fmla="*/ 1502 h 3149"/>
                <a:gd name="T40" fmla="*/ 3140 w 3222"/>
                <a:gd name="T41" fmla="*/ 1581 h 3149"/>
                <a:gd name="T42" fmla="*/ 3140 w 3222"/>
                <a:gd name="T43" fmla="*/ 1740 h 3149"/>
                <a:gd name="T44" fmla="*/ 3039 w 3222"/>
                <a:gd name="T45" fmla="*/ 1855 h 3149"/>
                <a:gd name="T46" fmla="*/ 2921 w 3222"/>
                <a:gd name="T47" fmla="*/ 1895 h 3149"/>
                <a:gd name="T48" fmla="*/ 2861 w 3222"/>
                <a:gd name="T49" fmla="*/ 2033 h 3149"/>
                <a:gd name="T50" fmla="*/ 2897 w 3222"/>
                <a:gd name="T51" fmla="*/ 2235 h 3149"/>
                <a:gd name="T52" fmla="*/ 2949 w 3222"/>
                <a:gd name="T53" fmla="*/ 2317 h 3149"/>
                <a:gd name="T54" fmla="*/ 2810 w 3222"/>
                <a:gd name="T55" fmla="*/ 2310 h 3149"/>
                <a:gd name="T56" fmla="*/ 2699 w 3222"/>
                <a:gd name="T57" fmla="*/ 2336 h 3149"/>
                <a:gd name="T58" fmla="*/ 2491 w 3222"/>
                <a:gd name="T59" fmla="*/ 2279 h 3149"/>
                <a:gd name="T60" fmla="*/ 2120 w 3222"/>
                <a:gd name="T61" fmla="*/ 2299 h 3149"/>
                <a:gd name="T62" fmla="*/ 1954 w 3222"/>
                <a:gd name="T63" fmla="*/ 2361 h 3149"/>
                <a:gd name="T64" fmla="*/ 1689 w 3222"/>
                <a:gd name="T65" fmla="*/ 2530 h 3149"/>
                <a:gd name="T66" fmla="*/ 1507 w 3222"/>
                <a:gd name="T67" fmla="*/ 2707 h 3149"/>
                <a:gd name="T68" fmla="*/ 1418 w 3222"/>
                <a:gd name="T69" fmla="*/ 2818 h 3149"/>
                <a:gd name="T70" fmla="*/ 1194 w 3222"/>
                <a:gd name="T71" fmla="*/ 2988 h 3149"/>
                <a:gd name="T72" fmla="*/ 818 w 3222"/>
                <a:gd name="T73" fmla="*/ 3115 h 3149"/>
                <a:gd name="T74" fmla="*/ 447 w 3222"/>
                <a:gd name="T75" fmla="*/ 3149 h 3149"/>
                <a:gd name="T76" fmla="*/ 157 w 3222"/>
                <a:gd name="T77" fmla="*/ 3132 h 3149"/>
                <a:gd name="T78" fmla="*/ 7 w 3222"/>
                <a:gd name="T79" fmla="*/ 3108 h 3149"/>
                <a:gd name="T80" fmla="*/ 70 w 3222"/>
                <a:gd name="T81" fmla="*/ 3024 h 3149"/>
                <a:gd name="T82" fmla="*/ 287 w 3222"/>
                <a:gd name="T83" fmla="*/ 3047 h 3149"/>
                <a:gd name="T84" fmla="*/ 609 w 3222"/>
                <a:gd name="T85" fmla="*/ 3047 h 3149"/>
                <a:gd name="T86" fmla="*/ 969 w 3222"/>
                <a:gd name="T87" fmla="*/ 2981 h 3149"/>
                <a:gd name="T88" fmla="*/ 1293 w 3222"/>
                <a:gd name="T89" fmla="*/ 2810 h 3149"/>
                <a:gd name="T90" fmla="*/ 1377 w 3222"/>
                <a:gd name="T91" fmla="*/ 2716 h 3149"/>
                <a:gd name="T92" fmla="*/ 1521 w 3222"/>
                <a:gd name="T93" fmla="*/ 2561 h 3149"/>
                <a:gd name="T94" fmla="*/ 1757 w 3222"/>
                <a:gd name="T95" fmla="*/ 2375 h 3149"/>
                <a:gd name="T96" fmla="*/ 2075 w 3222"/>
                <a:gd name="T97" fmla="*/ 2226 h 3149"/>
                <a:gd name="T98" fmla="*/ 2219 w 3222"/>
                <a:gd name="T99" fmla="*/ 2028 h 3149"/>
                <a:gd name="T100" fmla="*/ 2309 w 3222"/>
                <a:gd name="T101" fmla="*/ 1674 h 3149"/>
                <a:gd name="T102" fmla="*/ 2260 w 3222"/>
                <a:gd name="T103" fmla="*/ 1326 h 3149"/>
                <a:gd name="T104" fmla="*/ 2055 w 3222"/>
                <a:gd name="T105" fmla="*/ 1212 h 3149"/>
                <a:gd name="T106" fmla="*/ 1797 w 3222"/>
                <a:gd name="T107" fmla="*/ 1073 h 3149"/>
                <a:gd name="T108" fmla="*/ 1632 w 3222"/>
                <a:gd name="T109" fmla="*/ 802 h 3149"/>
                <a:gd name="T110" fmla="*/ 1668 w 3222"/>
                <a:gd name="T111" fmla="*/ 474 h 3149"/>
                <a:gd name="T112" fmla="*/ 1888 w 3222"/>
                <a:gd name="T113" fmla="*/ 245 h 3149"/>
                <a:gd name="T114" fmla="*/ 2128 w 3222"/>
                <a:gd name="T115" fmla="*/ 91 h 3149"/>
                <a:gd name="T116" fmla="*/ 2377 w 3222"/>
                <a:gd name="T117" fmla="*/ 0 h 3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22" h="3149">
                  <a:moveTo>
                    <a:pt x="2377" y="0"/>
                  </a:moveTo>
                  <a:lnTo>
                    <a:pt x="2427" y="3"/>
                  </a:lnTo>
                  <a:lnTo>
                    <a:pt x="2473" y="13"/>
                  </a:lnTo>
                  <a:lnTo>
                    <a:pt x="2519" y="27"/>
                  </a:lnTo>
                  <a:lnTo>
                    <a:pt x="2561" y="47"/>
                  </a:lnTo>
                  <a:lnTo>
                    <a:pt x="2600" y="71"/>
                  </a:lnTo>
                  <a:lnTo>
                    <a:pt x="2636" y="99"/>
                  </a:lnTo>
                  <a:lnTo>
                    <a:pt x="2668" y="133"/>
                  </a:lnTo>
                  <a:lnTo>
                    <a:pt x="2696" y="169"/>
                  </a:lnTo>
                  <a:lnTo>
                    <a:pt x="2721" y="208"/>
                  </a:lnTo>
                  <a:lnTo>
                    <a:pt x="2740" y="251"/>
                  </a:lnTo>
                  <a:lnTo>
                    <a:pt x="2761" y="266"/>
                  </a:lnTo>
                  <a:lnTo>
                    <a:pt x="2781" y="283"/>
                  </a:lnTo>
                  <a:lnTo>
                    <a:pt x="2835" y="280"/>
                  </a:lnTo>
                  <a:lnTo>
                    <a:pt x="2883" y="283"/>
                  </a:lnTo>
                  <a:lnTo>
                    <a:pt x="2929" y="291"/>
                  </a:lnTo>
                  <a:lnTo>
                    <a:pt x="2975" y="305"/>
                  </a:lnTo>
                  <a:lnTo>
                    <a:pt x="3016" y="325"/>
                  </a:lnTo>
                  <a:lnTo>
                    <a:pt x="3056" y="349"/>
                  </a:lnTo>
                  <a:lnTo>
                    <a:pt x="3092" y="377"/>
                  </a:lnTo>
                  <a:lnTo>
                    <a:pt x="3124" y="409"/>
                  </a:lnTo>
                  <a:lnTo>
                    <a:pt x="3152" y="445"/>
                  </a:lnTo>
                  <a:lnTo>
                    <a:pt x="3177" y="485"/>
                  </a:lnTo>
                  <a:lnTo>
                    <a:pt x="3196" y="526"/>
                  </a:lnTo>
                  <a:lnTo>
                    <a:pt x="3210" y="572"/>
                  </a:lnTo>
                  <a:lnTo>
                    <a:pt x="3219" y="618"/>
                  </a:lnTo>
                  <a:lnTo>
                    <a:pt x="3222" y="666"/>
                  </a:lnTo>
                  <a:lnTo>
                    <a:pt x="3219" y="715"/>
                  </a:lnTo>
                  <a:lnTo>
                    <a:pt x="3210" y="761"/>
                  </a:lnTo>
                  <a:lnTo>
                    <a:pt x="3196" y="807"/>
                  </a:lnTo>
                  <a:lnTo>
                    <a:pt x="3177" y="848"/>
                  </a:lnTo>
                  <a:lnTo>
                    <a:pt x="3152" y="887"/>
                  </a:lnTo>
                  <a:lnTo>
                    <a:pt x="3124" y="924"/>
                  </a:lnTo>
                  <a:lnTo>
                    <a:pt x="3092" y="956"/>
                  </a:lnTo>
                  <a:lnTo>
                    <a:pt x="3056" y="984"/>
                  </a:lnTo>
                  <a:lnTo>
                    <a:pt x="3016" y="1008"/>
                  </a:lnTo>
                  <a:lnTo>
                    <a:pt x="2975" y="1028"/>
                  </a:lnTo>
                  <a:lnTo>
                    <a:pt x="2962" y="1065"/>
                  </a:lnTo>
                  <a:lnTo>
                    <a:pt x="2944" y="1099"/>
                  </a:lnTo>
                  <a:lnTo>
                    <a:pt x="2921" y="1132"/>
                  </a:lnTo>
                  <a:lnTo>
                    <a:pt x="2896" y="1160"/>
                  </a:lnTo>
                  <a:lnTo>
                    <a:pt x="2867" y="1185"/>
                  </a:lnTo>
                  <a:lnTo>
                    <a:pt x="2835" y="1207"/>
                  </a:lnTo>
                  <a:lnTo>
                    <a:pt x="2799" y="1224"/>
                  </a:lnTo>
                  <a:lnTo>
                    <a:pt x="2762" y="1238"/>
                  </a:lnTo>
                  <a:lnTo>
                    <a:pt x="2723" y="1246"/>
                  </a:lnTo>
                  <a:lnTo>
                    <a:pt x="2682" y="1248"/>
                  </a:lnTo>
                  <a:lnTo>
                    <a:pt x="2649" y="1247"/>
                  </a:lnTo>
                  <a:lnTo>
                    <a:pt x="2618" y="1241"/>
                  </a:lnTo>
                  <a:lnTo>
                    <a:pt x="2591" y="1267"/>
                  </a:lnTo>
                  <a:lnTo>
                    <a:pt x="2562" y="1290"/>
                  </a:lnTo>
                  <a:lnTo>
                    <a:pt x="2531" y="1310"/>
                  </a:lnTo>
                  <a:lnTo>
                    <a:pt x="2496" y="1325"/>
                  </a:lnTo>
                  <a:lnTo>
                    <a:pt x="2460" y="1337"/>
                  </a:lnTo>
                  <a:lnTo>
                    <a:pt x="2460" y="1389"/>
                  </a:lnTo>
                  <a:lnTo>
                    <a:pt x="2461" y="1442"/>
                  </a:lnTo>
                  <a:lnTo>
                    <a:pt x="2463" y="1498"/>
                  </a:lnTo>
                  <a:lnTo>
                    <a:pt x="2465" y="1554"/>
                  </a:lnTo>
                  <a:lnTo>
                    <a:pt x="2469" y="1613"/>
                  </a:lnTo>
                  <a:lnTo>
                    <a:pt x="2474" y="1672"/>
                  </a:lnTo>
                  <a:lnTo>
                    <a:pt x="2481" y="1731"/>
                  </a:lnTo>
                  <a:lnTo>
                    <a:pt x="2488" y="1791"/>
                  </a:lnTo>
                  <a:lnTo>
                    <a:pt x="2499" y="1848"/>
                  </a:lnTo>
                  <a:lnTo>
                    <a:pt x="2510" y="1905"/>
                  </a:lnTo>
                  <a:lnTo>
                    <a:pt x="2523" y="1960"/>
                  </a:lnTo>
                  <a:lnTo>
                    <a:pt x="2539" y="2013"/>
                  </a:lnTo>
                  <a:lnTo>
                    <a:pt x="2556" y="2063"/>
                  </a:lnTo>
                  <a:lnTo>
                    <a:pt x="2576" y="2109"/>
                  </a:lnTo>
                  <a:lnTo>
                    <a:pt x="2598" y="2153"/>
                  </a:lnTo>
                  <a:lnTo>
                    <a:pt x="2624" y="2191"/>
                  </a:lnTo>
                  <a:lnTo>
                    <a:pt x="2651" y="2225"/>
                  </a:lnTo>
                  <a:lnTo>
                    <a:pt x="2698" y="2241"/>
                  </a:lnTo>
                  <a:lnTo>
                    <a:pt x="2746" y="2258"/>
                  </a:lnTo>
                  <a:lnTo>
                    <a:pt x="2757" y="2233"/>
                  </a:lnTo>
                  <a:lnTo>
                    <a:pt x="2767" y="2204"/>
                  </a:lnTo>
                  <a:lnTo>
                    <a:pt x="2777" y="2171"/>
                  </a:lnTo>
                  <a:lnTo>
                    <a:pt x="2786" y="2134"/>
                  </a:lnTo>
                  <a:lnTo>
                    <a:pt x="2795" y="2092"/>
                  </a:lnTo>
                  <a:lnTo>
                    <a:pt x="2802" y="2046"/>
                  </a:lnTo>
                  <a:lnTo>
                    <a:pt x="2807" y="1994"/>
                  </a:lnTo>
                  <a:lnTo>
                    <a:pt x="2810" y="1939"/>
                  </a:lnTo>
                  <a:lnTo>
                    <a:pt x="2786" y="1934"/>
                  </a:lnTo>
                  <a:lnTo>
                    <a:pt x="2765" y="1924"/>
                  </a:lnTo>
                  <a:lnTo>
                    <a:pt x="2745" y="1911"/>
                  </a:lnTo>
                  <a:lnTo>
                    <a:pt x="2728" y="1893"/>
                  </a:lnTo>
                  <a:lnTo>
                    <a:pt x="2707" y="1887"/>
                  </a:lnTo>
                  <a:lnTo>
                    <a:pt x="2687" y="1879"/>
                  </a:lnTo>
                  <a:lnTo>
                    <a:pt x="2670" y="1868"/>
                  </a:lnTo>
                  <a:lnTo>
                    <a:pt x="2640" y="1856"/>
                  </a:lnTo>
                  <a:lnTo>
                    <a:pt x="2612" y="1840"/>
                  </a:lnTo>
                  <a:lnTo>
                    <a:pt x="2586" y="1820"/>
                  </a:lnTo>
                  <a:lnTo>
                    <a:pt x="2565" y="1796"/>
                  </a:lnTo>
                  <a:lnTo>
                    <a:pt x="2548" y="1767"/>
                  </a:lnTo>
                  <a:lnTo>
                    <a:pt x="2535" y="1737"/>
                  </a:lnTo>
                  <a:lnTo>
                    <a:pt x="2527" y="1705"/>
                  </a:lnTo>
                  <a:lnTo>
                    <a:pt x="2524" y="1669"/>
                  </a:lnTo>
                  <a:lnTo>
                    <a:pt x="2527" y="1636"/>
                  </a:lnTo>
                  <a:lnTo>
                    <a:pt x="2534" y="1605"/>
                  </a:lnTo>
                  <a:lnTo>
                    <a:pt x="2547" y="1575"/>
                  </a:lnTo>
                  <a:lnTo>
                    <a:pt x="2563" y="1548"/>
                  </a:lnTo>
                  <a:lnTo>
                    <a:pt x="2583" y="1524"/>
                  </a:lnTo>
                  <a:lnTo>
                    <a:pt x="2606" y="1503"/>
                  </a:lnTo>
                  <a:lnTo>
                    <a:pt x="2633" y="1487"/>
                  </a:lnTo>
                  <a:lnTo>
                    <a:pt x="2662" y="1475"/>
                  </a:lnTo>
                  <a:lnTo>
                    <a:pt x="2692" y="1467"/>
                  </a:lnTo>
                  <a:lnTo>
                    <a:pt x="2707" y="1444"/>
                  </a:lnTo>
                  <a:lnTo>
                    <a:pt x="2727" y="1425"/>
                  </a:lnTo>
                  <a:lnTo>
                    <a:pt x="2748" y="1410"/>
                  </a:lnTo>
                  <a:lnTo>
                    <a:pt x="2772" y="1398"/>
                  </a:lnTo>
                  <a:lnTo>
                    <a:pt x="2798" y="1391"/>
                  </a:lnTo>
                  <a:lnTo>
                    <a:pt x="2825" y="1389"/>
                  </a:lnTo>
                  <a:lnTo>
                    <a:pt x="2853" y="1391"/>
                  </a:lnTo>
                  <a:lnTo>
                    <a:pt x="2879" y="1398"/>
                  </a:lnTo>
                  <a:lnTo>
                    <a:pt x="2903" y="1410"/>
                  </a:lnTo>
                  <a:lnTo>
                    <a:pt x="2924" y="1425"/>
                  </a:lnTo>
                  <a:lnTo>
                    <a:pt x="2943" y="1444"/>
                  </a:lnTo>
                  <a:lnTo>
                    <a:pt x="2958" y="1466"/>
                  </a:lnTo>
                  <a:lnTo>
                    <a:pt x="2970" y="1491"/>
                  </a:lnTo>
                  <a:lnTo>
                    <a:pt x="2986" y="1504"/>
                  </a:lnTo>
                  <a:lnTo>
                    <a:pt x="3007" y="1502"/>
                  </a:lnTo>
                  <a:lnTo>
                    <a:pt x="3034" y="1505"/>
                  </a:lnTo>
                  <a:lnTo>
                    <a:pt x="3061" y="1512"/>
                  </a:lnTo>
                  <a:lnTo>
                    <a:pt x="3085" y="1524"/>
                  </a:lnTo>
                  <a:lnTo>
                    <a:pt x="3106" y="1539"/>
                  </a:lnTo>
                  <a:lnTo>
                    <a:pt x="3125" y="1558"/>
                  </a:lnTo>
                  <a:lnTo>
                    <a:pt x="3140" y="1581"/>
                  </a:lnTo>
                  <a:lnTo>
                    <a:pt x="3151" y="1606"/>
                  </a:lnTo>
                  <a:lnTo>
                    <a:pt x="3158" y="1632"/>
                  </a:lnTo>
                  <a:lnTo>
                    <a:pt x="3161" y="1660"/>
                  </a:lnTo>
                  <a:lnTo>
                    <a:pt x="3159" y="1689"/>
                  </a:lnTo>
                  <a:lnTo>
                    <a:pt x="3152" y="1716"/>
                  </a:lnTo>
                  <a:lnTo>
                    <a:pt x="3140" y="1740"/>
                  </a:lnTo>
                  <a:lnTo>
                    <a:pt x="3126" y="1762"/>
                  </a:lnTo>
                  <a:lnTo>
                    <a:pt x="3108" y="1780"/>
                  </a:lnTo>
                  <a:lnTo>
                    <a:pt x="3087" y="1797"/>
                  </a:lnTo>
                  <a:lnTo>
                    <a:pt x="3064" y="1809"/>
                  </a:lnTo>
                  <a:lnTo>
                    <a:pt x="3054" y="1833"/>
                  </a:lnTo>
                  <a:lnTo>
                    <a:pt x="3039" y="1855"/>
                  </a:lnTo>
                  <a:lnTo>
                    <a:pt x="3020" y="1872"/>
                  </a:lnTo>
                  <a:lnTo>
                    <a:pt x="2998" y="1886"/>
                  </a:lnTo>
                  <a:lnTo>
                    <a:pt x="2974" y="1895"/>
                  </a:lnTo>
                  <a:lnTo>
                    <a:pt x="2947" y="1898"/>
                  </a:lnTo>
                  <a:lnTo>
                    <a:pt x="2933" y="1897"/>
                  </a:lnTo>
                  <a:lnTo>
                    <a:pt x="2921" y="1895"/>
                  </a:lnTo>
                  <a:lnTo>
                    <a:pt x="2903" y="1913"/>
                  </a:lnTo>
                  <a:lnTo>
                    <a:pt x="2882" y="1926"/>
                  </a:lnTo>
                  <a:lnTo>
                    <a:pt x="2859" y="1935"/>
                  </a:lnTo>
                  <a:lnTo>
                    <a:pt x="2859" y="1966"/>
                  </a:lnTo>
                  <a:lnTo>
                    <a:pt x="2860" y="1998"/>
                  </a:lnTo>
                  <a:lnTo>
                    <a:pt x="2861" y="2033"/>
                  </a:lnTo>
                  <a:lnTo>
                    <a:pt x="2864" y="2068"/>
                  </a:lnTo>
                  <a:lnTo>
                    <a:pt x="2868" y="2103"/>
                  </a:lnTo>
                  <a:lnTo>
                    <a:pt x="2873" y="2139"/>
                  </a:lnTo>
                  <a:lnTo>
                    <a:pt x="2879" y="2172"/>
                  </a:lnTo>
                  <a:lnTo>
                    <a:pt x="2887" y="2204"/>
                  </a:lnTo>
                  <a:lnTo>
                    <a:pt x="2897" y="2235"/>
                  </a:lnTo>
                  <a:lnTo>
                    <a:pt x="2909" y="2262"/>
                  </a:lnTo>
                  <a:lnTo>
                    <a:pt x="2923" y="2285"/>
                  </a:lnTo>
                  <a:lnTo>
                    <a:pt x="2940" y="2305"/>
                  </a:lnTo>
                  <a:lnTo>
                    <a:pt x="2960" y="2319"/>
                  </a:lnTo>
                  <a:lnTo>
                    <a:pt x="2957" y="2319"/>
                  </a:lnTo>
                  <a:lnTo>
                    <a:pt x="2949" y="2317"/>
                  </a:lnTo>
                  <a:lnTo>
                    <a:pt x="2935" y="2314"/>
                  </a:lnTo>
                  <a:lnTo>
                    <a:pt x="2917" y="2311"/>
                  </a:lnTo>
                  <a:lnTo>
                    <a:pt x="2896" y="2309"/>
                  </a:lnTo>
                  <a:lnTo>
                    <a:pt x="2871" y="2308"/>
                  </a:lnTo>
                  <a:lnTo>
                    <a:pt x="2842" y="2308"/>
                  </a:lnTo>
                  <a:lnTo>
                    <a:pt x="2810" y="2310"/>
                  </a:lnTo>
                  <a:lnTo>
                    <a:pt x="2776" y="2315"/>
                  </a:lnTo>
                  <a:lnTo>
                    <a:pt x="2740" y="2323"/>
                  </a:lnTo>
                  <a:lnTo>
                    <a:pt x="2702" y="2335"/>
                  </a:lnTo>
                  <a:lnTo>
                    <a:pt x="2702" y="2337"/>
                  </a:lnTo>
                  <a:lnTo>
                    <a:pt x="2700" y="2337"/>
                  </a:lnTo>
                  <a:lnTo>
                    <a:pt x="2699" y="2336"/>
                  </a:lnTo>
                  <a:lnTo>
                    <a:pt x="2698" y="2337"/>
                  </a:lnTo>
                  <a:lnTo>
                    <a:pt x="2697" y="2337"/>
                  </a:lnTo>
                  <a:lnTo>
                    <a:pt x="2698" y="2336"/>
                  </a:lnTo>
                  <a:lnTo>
                    <a:pt x="2628" y="2311"/>
                  </a:lnTo>
                  <a:lnTo>
                    <a:pt x="2559" y="2292"/>
                  </a:lnTo>
                  <a:lnTo>
                    <a:pt x="2491" y="2279"/>
                  </a:lnTo>
                  <a:lnTo>
                    <a:pt x="2425" y="2271"/>
                  </a:lnTo>
                  <a:lnTo>
                    <a:pt x="2360" y="2268"/>
                  </a:lnTo>
                  <a:lnTo>
                    <a:pt x="2298" y="2270"/>
                  </a:lnTo>
                  <a:lnTo>
                    <a:pt x="2236" y="2276"/>
                  </a:lnTo>
                  <a:lnTo>
                    <a:pt x="2178" y="2286"/>
                  </a:lnTo>
                  <a:lnTo>
                    <a:pt x="2120" y="2299"/>
                  </a:lnTo>
                  <a:lnTo>
                    <a:pt x="2056" y="2321"/>
                  </a:lnTo>
                  <a:lnTo>
                    <a:pt x="2056" y="2321"/>
                  </a:lnTo>
                  <a:lnTo>
                    <a:pt x="2057" y="2320"/>
                  </a:lnTo>
                  <a:lnTo>
                    <a:pt x="2058" y="2318"/>
                  </a:lnTo>
                  <a:lnTo>
                    <a:pt x="2005" y="2338"/>
                  </a:lnTo>
                  <a:lnTo>
                    <a:pt x="1954" y="2361"/>
                  </a:lnTo>
                  <a:lnTo>
                    <a:pt x="1904" y="2386"/>
                  </a:lnTo>
                  <a:lnTo>
                    <a:pt x="1857" y="2412"/>
                  </a:lnTo>
                  <a:lnTo>
                    <a:pt x="1811" y="2440"/>
                  </a:lnTo>
                  <a:lnTo>
                    <a:pt x="1769" y="2470"/>
                  </a:lnTo>
                  <a:lnTo>
                    <a:pt x="1728" y="2500"/>
                  </a:lnTo>
                  <a:lnTo>
                    <a:pt x="1689" y="2530"/>
                  </a:lnTo>
                  <a:lnTo>
                    <a:pt x="1653" y="2561"/>
                  </a:lnTo>
                  <a:lnTo>
                    <a:pt x="1619" y="2592"/>
                  </a:lnTo>
                  <a:lnTo>
                    <a:pt x="1587" y="2622"/>
                  </a:lnTo>
                  <a:lnTo>
                    <a:pt x="1558" y="2651"/>
                  </a:lnTo>
                  <a:lnTo>
                    <a:pt x="1531" y="2680"/>
                  </a:lnTo>
                  <a:lnTo>
                    <a:pt x="1507" y="2707"/>
                  </a:lnTo>
                  <a:lnTo>
                    <a:pt x="1485" y="2732"/>
                  </a:lnTo>
                  <a:lnTo>
                    <a:pt x="1466" y="2754"/>
                  </a:lnTo>
                  <a:lnTo>
                    <a:pt x="1450" y="2774"/>
                  </a:lnTo>
                  <a:lnTo>
                    <a:pt x="1437" y="2793"/>
                  </a:lnTo>
                  <a:lnTo>
                    <a:pt x="1426" y="2807"/>
                  </a:lnTo>
                  <a:lnTo>
                    <a:pt x="1418" y="2818"/>
                  </a:lnTo>
                  <a:lnTo>
                    <a:pt x="1414" y="2825"/>
                  </a:lnTo>
                  <a:lnTo>
                    <a:pt x="1412" y="2828"/>
                  </a:lnTo>
                  <a:lnTo>
                    <a:pt x="1361" y="2874"/>
                  </a:lnTo>
                  <a:lnTo>
                    <a:pt x="1308" y="2917"/>
                  </a:lnTo>
                  <a:lnTo>
                    <a:pt x="1251" y="2954"/>
                  </a:lnTo>
                  <a:lnTo>
                    <a:pt x="1194" y="2988"/>
                  </a:lnTo>
                  <a:lnTo>
                    <a:pt x="1133" y="3018"/>
                  </a:lnTo>
                  <a:lnTo>
                    <a:pt x="1073" y="3044"/>
                  </a:lnTo>
                  <a:lnTo>
                    <a:pt x="1010" y="3066"/>
                  </a:lnTo>
                  <a:lnTo>
                    <a:pt x="947" y="3086"/>
                  </a:lnTo>
                  <a:lnTo>
                    <a:pt x="882" y="3102"/>
                  </a:lnTo>
                  <a:lnTo>
                    <a:pt x="818" y="3115"/>
                  </a:lnTo>
                  <a:lnTo>
                    <a:pt x="754" y="3127"/>
                  </a:lnTo>
                  <a:lnTo>
                    <a:pt x="690" y="3135"/>
                  </a:lnTo>
                  <a:lnTo>
                    <a:pt x="628" y="3141"/>
                  </a:lnTo>
                  <a:lnTo>
                    <a:pt x="566" y="3145"/>
                  </a:lnTo>
                  <a:lnTo>
                    <a:pt x="506" y="3148"/>
                  </a:lnTo>
                  <a:lnTo>
                    <a:pt x="447" y="3149"/>
                  </a:lnTo>
                  <a:lnTo>
                    <a:pt x="393" y="3148"/>
                  </a:lnTo>
                  <a:lnTo>
                    <a:pt x="339" y="3146"/>
                  </a:lnTo>
                  <a:lnTo>
                    <a:pt x="290" y="3143"/>
                  </a:lnTo>
                  <a:lnTo>
                    <a:pt x="242" y="3140"/>
                  </a:lnTo>
                  <a:lnTo>
                    <a:pt x="198" y="3136"/>
                  </a:lnTo>
                  <a:lnTo>
                    <a:pt x="157" y="3132"/>
                  </a:lnTo>
                  <a:lnTo>
                    <a:pt x="121" y="3127"/>
                  </a:lnTo>
                  <a:lnTo>
                    <a:pt x="89" y="3123"/>
                  </a:lnTo>
                  <a:lnTo>
                    <a:pt x="61" y="3118"/>
                  </a:lnTo>
                  <a:lnTo>
                    <a:pt x="37" y="3114"/>
                  </a:lnTo>
                  <a:lnTo>
                    <a:pt x="19" y="3111"/>
                  </a:lnTo>
                  <a:lnTo>
                    <a:pt x="7" y="3108"/>
                  </a:lnTo>
                  <a:lnTo>
                    <a:pt x="0" y="3107"/>
                  </a:lnTo>
                  <a:lnTo>
                    <a:pt x="19" y="3015"/>
                  </a:lnTo>
                  <a:lnTo>
                    <a:pt x="23" y="3016"/>
                  </a:lnTo>
                  <a:lnTo>
                    <a:pt x="33" y="3017"/>
                  </a:lnTo>
                  <a:lnTo>
                    <a:pt x="48" y="3020"/>
                  </a:lnTo>
                  <a:lnTo>
                    <a:pt x="70" y="3024"/>
                  </a:lnTo>
                  <a:lnTo>
                    <a:pt x="95" y="3027"/>
                  </a:lnTo>
                  <a:lnTo>
                    <a:pt x="125" y="3032"/>
                  </a:lnTo>
                  <a:lnTo>
                    <a:pt x="160" y="3036"/>
                  </a:lnTo>
                  <a:lnTo>
                    <a:pt x="199" y="3040"/>
                  </a:lnTo>
                  <a:lnTo>
                    <a:pt x="241" y="3044"/>
                  </a:lnTo>
                  <a:lnTo>
                    <a:pt x="287" y="3047"/>
                  </a:lnTo>
                  <a:lnTo>
                    <a:pt x="335" y="3050"/>
                  </a:lnTo>
                  <a:lnTo>
                    <a:pt x="385" y="3052"/>
                  </a:lnTo>
                  <a:lnTo>
                    <a:pt x="439" y="3053"/>
                  </a:lnTo>
                  <a:lnTo>
                    <a:pt x="494" y="3052"/>
                  </a:lnTo>
                  <a:lnTo>
                    <a:pt x="551" y="3050"/>
                  </a:lnTo>
                  <a:lnTo>
                    <a:pt x="609" y="3047"/>
                  </a:lnTo>
                  <a:lnTo>
                    <a:pt x="669" y="3042"/>
                  </a:lnTo>
                  <a:lnTo>
                    <a:pt x="729" y="3035"/>
                  </a:lnTo>
                  <a:lnTo>
                    <a:pt x="789" y="3025"/>
                  </a:lnTo>
                  <a:lnTo>
                    <a:pt x="850" y="3013"/>
                  </a:lnTo>
                  <a:lnTo>
                    <a:pt x="909" y="2998"/>
                  </a:lnTo>
                  <a:lnTo>
                    <a:pt x="969" y="2981"/>
                  </a:lnTo>
                  <a:lnTo>
                    <a:pt x="1027" y="2961"/>
                  </a:lnTo>
                  <a:lnTo>
                    <a:pt x="1085" y="2938"/>
                  </a:lnTo>
                  <a:lnTo>
                    <a:pt x="1139" y="2912"/>
                  </a:lnTo>
                  <a:lnTo>
                    <a:pt x="1193" y="2881"/>
                  </a:lnTo>
                  <a:lnTo>
                    <a:pt x="1244" y="2847"/>
                  </a:lnTo>
                  <a:lnTo>
                    <a:pt x="1293" y="2810"/>
                  </a:lnTo>
                  <a:lnTo>
                    <a:pt x="1339" y="2767"/>
                  </a:lnTo>
                  <a:lnTo>
                    <a:pt x="1340" y="2765"/>
                  </a:lnTo>
                  <a:lnTo>
                    <a:pt x="1345" y="2758"/>
                  </a:lnTo>
                  <a:lnTo>
                    <a:pt x="1353" y="2748"/>
                  </a:lnTo>
                  <a:lnTo>
                    <a:pt x="1363" y="2733"/>
                  </a:lnTo>
                  <a:lnTo>
                    <a:pt x="1377" y="2716"/>
                  </a:lnTo>
                  <a:lnTo>
                    <a:pt x="1395" y="2696"/>
                  </a:lnTo>
                  <a:lnTo>
                    <a:pt x="1414" y="2672"/>
                  </a:lnTo>
                  <a:lnTo>
                    <a:pt x="1437" y="2647"/>
                  </a:lnTo>
                  <a:lnTo>
                    <a:pt x="1462" y="2620"/>
                  </a:lnTo>
                  <a:lnTo>
                    <a:pt x="1490" y="2592"/>
                  </a:lnTo>
                  <a:lnTo>
                    <a:pt x="1521" y="2561"/>
                  </a:lnTo>
                  <a:lnTo>
                    <a:pt x="1554" y="2531"/>
                  </a:lnTo>
                  <a:lnTo>
                    <a:pt x="1589" y="2500"/>
                  </a:lnTo>
                  <a:lnTo>
                    <a:pt x="1628" y="2468"/>
                  </a:lnTo>
                  <a:lnTo>
                    <a:pt x="1668" y="2436"/>
                  </a:lnTo>
                  <a:lnTo>
                    <a:pt x="1711" y="2405"/>
                  </a:lnTo>
                  <a:lnTo>
                    <a:pt x="1757" y="2375"/>
                  </a:lnTo>
                  <a:lnTo>
                    <a:pt x="1804" y="2346"/>
                  </a:lnTo>
                  <a:lnTo>
                    <a:pt x="1855" y="2317"/>
                  </a:lnTo>
                  <a:lnTo>
                    <a:pt x="1906" y="2291"/>
                  </a:lnTo>
                  <a:lnTo>
                    <a:pt x="1961" y="2267"/>
                  </a:lnTo>
                  <a:lnTo>
                    <a:pt x="2016" y="2245"/>
                  </a:lnTo>
                  <a:lnTo>
                    <a:pt x="2075" y="2226"/>
                  </a:lnTo>
                  <a:lnTo>
                    <a:pt x="2134" y="2210"/>
                  </a:lnTo>
                  <a:lnTo>
                    <a:pt x="2150" y="2181"/>
                  </a:lnTo>
                  <a:lnTo>
                    <a:pt x="2168" y="2149"/>
                  </a:lnTo>
                  <a:lnTo>
                    <a:pt x="2185" y="2112"/>
                  </a:lnTo>
                  <a:lnTo>
                    <a:pt x="2202" y="2072"/>
                  </a:lnTo>
                  <a:lnTo>
                    <a:pt x="2219" y="2028"/>
                  </a:lnTo>
                  <a:lnTo>
                    <a:pt x="2236" y="1979"/>
                  </a:lnTo>
                  <a:lnTo>
                    <a:pt x="2252" y="1928"/>
                  </a:lnTo>
                  <a:lnTo>
                    <a:pt x="2268" y="1870"/>
                  </a:lnTo>
                  <a:lnTo>
                    <a:pt x="2283" y="1810"/>
                  </a:lnTo>
                  <a:lnTo>
                    <a:pt x="2297" y="1744"/>
                  </a:lnTo>
                  <a:lnTo>
                    <a:pt x="2309" y="1674"/>
                  </a:lnTo>
                  <a:lnTo>
                    <a:pt x="2320" y="1600"/>
                  </a:lnTo>
                  <a:lnTo>
                    <a:pt x="2329" y="1520"/>
                  </a:lnTo>
                  <a:lnTo>
                    <a:pt x="2335" y="1435"/>
                  </a:lnTo>
                  <a:lnTo>
                    <a:pt x="2340" y="1347"/>
                  </a:lnTo>
                  <a:lnTo>
                    <a:pt x="2299" y="1338"/>
                  </a:lnTo>
                  <a:lnTo>
                    <a:pt x="2260" y="1326"/>
                  </a:lnTo>
                  <a:lnTo>
                    <a:pt x="2224" y="1309"/>
                  </a:lnTo>
                  <a:lnTo>
                    <a:pt x="2191" y="1288"/>
                  </a:lnTo>
                  <a:lnTo>
                    <a:pt x="2159" y="1263"/>
                  </a:lnTo>
                  <a:lnTo>
                    <a:pt x="2131" y="1235"/>
                  </a:lnTo>
                  <a:lnTo>
                    <a:pt x="2092" y="1226"/>
                  </a:lnTo>
                  <a:lnTo>
                    <a:pt x="2055" y="1212"/>
                  </a:lnTo>
                  <a:lnTo>
                    <a:pt x="2019" y="1195"/>
                  </a:lnTo>
                  <a:lnTo>
                    <a:pt x="1987" y="1174"/>
                  </a:lnTo>
                  <a:lnTo>
                    <a:pt x="1935" y="1157"/>
                  </a:lnTo>
                  <a:lnTo>
                    <a:pt x="1886" y="1134"/>
                  </a:lnTo>
                  <a:lnTo>
                    <a:pt x="1840" y="1106"/>
                  </a:lnTo>
                  <a:lnTo>
                    <a:pt x="1797" y="1073"/>
                  </a:lnTo>
                  <a:lnTo>
                    <a:pt x="1759" y="1037"/>
                  </a:lnTo>
                  <a:lnTo>
                    <a:pt x="1724" y="996"/>
                  </a:lnTo>
                  <a:lnTo>
                    <a:pt x="1693" y="952"/>
                  </a:lnTo>
                  <a:lnTo>
                    <a:pt x="1667" y="905"/>
                  </a:lnTo>
                  <a:lnTo>
                    <a:pt x="1647" y="854"/>
                  </a:lnTo>
                  <a:lnTo>
                    <a:pt x="1632" y="802"/>
                  </a:lnTo>
                  <a:lnTo>
                    <a:pt x="1623" y="746"/>
                  </a:lnTo>
                  <a:lnTo>
                    <a:pt x="1619" y="690"/>
                  </a:lnTo>
                  <a:lnTo>
                    <a:pt x="1623" y="632"/>
                  </a:lnTo>
                  <a:lnTo>
                    <a:pt x="1632" y="577"/>
                  </a:lnTo>
                  <a:lnTo>
                    <a:pt x="1647" y="524"/>
                  </a:lnTo>
                  <a:lnTo>
                    <a:pt x="1668" y="474"/>
                  </a:lnTo>
                  <a:lnTo>
                    <a:pt x="1693" y="426"/>
                  </a:lnTo>
                  <a:lnTo>
                    <a:pt x="1725" y="382"/>
                  </a:lnTo>
                  <a:lnTo>
                    <a:pt x="1759" y="341"/>
                  </a:lnTo>
                  <a:lnTo>
                    <a:pt x="1798" y="304"/>
                  </a:lnTo>
                  <a:lnTo>
                    <a:pt x="1842" y="272"/>
                  </a:lnTo>
                  <a:lnTo>
                    <a:pt x="1888" y="245"/>
                  </a:lnTo>
                  <a:lnTo>
                    <a:pt x="1937" y="221"/>
                  </a:lnTo>
                  <a:lnTo>
                    <a:pt x="1989" y="204"/>
                  </a:lnTo>
                  <a:lnTo>
                    <a:pt x="2043" y="192"/>
                  </a:lnTo>
                  <a:lnTo>
                    <a:pt x="2068" y="156"/>
                  </a:lnTo>
                  <a:lnTo>
                    <a:pt x="2096" y="121"/>
                  </a:lnTo>
                  <a:lnTo>
                    <a:pt x="2128" y="91"/>
                  </a:lnTo>
                  <a:lnTo>
                    <a:pt x="2163" y="65"/>
                  </a:lnTo>
                  <a:lnTo>
                    <a:pt x="2202" y="43"/>
                  </a:lnTo>
                  <a:lnTo>
                    <a:pt x="2242" y="25"/>
                  </a:lnTo>
                  <a:lnTo>
                    <a:pt x="2286" y="11"/>
                  </a:lnTo>
                  <a:lnTo>
                    <a:pt x="2331" y="3"/>
                  </a:lnTo>
                  <a:lnTo>
                    <a:pt x="23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" name="Freeform 374"/>
            <p:cNvSpPr>
              <a:spLocks/>
            </p:cNvSpPr>
            <p:nvPr/>
          </p:nvSpPr>
          <p:spPr bwMode="auto">
            <a:xfrm>
              <a:off x="4602163" y="2846388"/>
              <a:ext cx="60325" cy="58738"/>
            </a:xfrm>
            <a:custGeom>
              <a:avLst/>
              <a:gdLst>
                <a:gd name="T0" fmla="*/ 189 w 379"/>
                <a:gd name="T1" fmla="*/ 0 h 379"/>
                <a:gd name="T2" fmla="*/ 224 w 379"/>
                <a:gd name="T3" fmla="*/ 3 h 379"/>
                <a:gd name="T4" fmla="*/ 256 w 379"/>
                <a:gd name="T5" fmla="*/ 11 h 379"/>
                <a:gd name="T6" fmla="*/ 285 w 379"/>
                <a:gd name="T7" fmla="*/ 25 h 379"/>
                <a:gd name="T8" fmla="*/ 311 w 379"/>
                <a:gd name="T9" fmla="*/ 45 h 379"/>
                <a:gd name="T10" fmla="*/ 335 w 379"/>
                <a:gd name="T11" fmla="*/ 67 h 379"/>
                <a:gd name="T12" fmla="*/ 353 w 379"/>
                <a:gd name="T13" fmla="*/ 94 h 379"/>
                <a:gd name="T14" fmla="*/ 367 w 379"/>
                <a:gd name="T15" fmla="*/ 123 h 379"/>
                <a:gd name="T16" fmla="*/ 376 w 379"/>
                <a:gd name="T17" fmla="*/ 156 h 379"/>
                <a:gd name="T18" fmla="*/ 379 w 379"/>
                <a:gd name="T19" fmla="*/ 189 h 379"/>
                <a:gd name="T20" fmla="*/ 376 w 379"/>
                <a:gd name="T21" fmla="*/ 223 h 379"/>
                <a:gd name="T22" fmla="*/ 367 w 379"/>
                <a:gd name="T23" fmla="*/ 255 h 379"/>
                <a:gd name="T24" fmla="*/ 353 w 379"/>
                <a:gd name="T25" fmla="*/ 285 h 379"/>
                <a:gd name="T26" fmla="*/ 335 w 379"/>
                <a:gd name="T27" fmla="*/ 312 h 379"/>
                <a:gd name="T28" fmla="*/ 311 w 379"/>
                <a:gd name="T29" fmla="*/ 334 h 379"/>
                <a:gd name="T30" fmla="*/ 285 w 379"/>
                <a:gd name="T31" fmla="*/ 353 h 379"/>
                <a:gd name="T32" fmla="*/ 256 w 379"/>
                <a:gd name="T33" fmla="*/ 367 h 379"/>
                <a:gd name="T34" fmla="*/ 224 w 379"/>
                <a:gd name="T35" fmla="*/ 376 h 379"/>
                <a:gd name="T36" fmla="*/ 189 w 379"/>
                <a:gd name="T37" fmla="*/ 379 h 379"/>
                <a:gd name="T38" fmla="*/ 155 w 379"/>
                <a:gd name="T39" fmla="*/ 376 h 379"/>
                <a:gd name="T40" fmla="*/ 124 w 379"/>
                <a:gd name="T41" fmla="*/ 367 h 379"/>
                <a:gd name="T42" fmla="*/ 93 w 379"/>
                <a:gd name="T43" fmla="*/ 353 h 379"/>
                <a:gd name="T44" fmla="*/ 67 w 379"/>
                <a:gd name="T45" fmla="*/ 334 h 379"/>
                <a:gd name="T46" fmla="*/ 44 w 379"/>
                <a:gd name="T47" fmla="*/ 312 h 379"/>
                <a:gd name="T48" fmla="*/ 26 w 379"/>
                <a:gd name="T49" fmla="*/ 285 h 379"/>
                <a:gd name="T50" fmla="*/ 12 w 379"/>
                <a:gd name="T51" fmla="*/ 255 h 379"/>
                <a:gd name="T52" fmla="*/ 3 w 379"/>
                <a:gd name="T53" fmla="*/ 223 h 379"/>
                <a:gd name="T54" fmla="*/ 0 w 379"/>
                <a:gd name="T55" fmla="*/ 189 h 379"/>
                <a:gd name="T56" fmla="*/ 3 w 379"/>
                <a:gd name="T57" fmla="*/ 156 h 379"/>
                <a:gd name="T58" fmla="*/ 12 w 379"/>
                <a:gd name="T59" fmla="*/ 123 h 379"/>
                <a:gd name="T60" fmla="*/ 26 w 379"/>
                <a:gd name="T61" fmla="*/ 94 h 379"/>
                <a:gd name="T62" fmla="*/ 44 w 379"/>
                <a:gd name="T63" fmla="*/ 67 h 379"/>
                <a:gd name="T64" fmla="*/ 67 w 379"/>
                <a:gd name="T65" fmla="*/ 45 h 379"/>
                <a:gd name="T66" fmla="*/ 93 w 379"/>
                <a:gd name="T67" fmla="*/ 25 h 379"/>
                <a:gd name="T68" fmla="*/ 124 w 379"/>
                <a:gd name="T69" fmla="*/ 11 h 379"/>
                <a:gd name="T70" fmla="*/ 155 w 379"/>
                <a:gd name="T71" fmla="*/ 3 h 379"/>
                <a:gd name="T72" fmla="*/ 189 w 379"/>
                <a:gd name="T73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9" h="379">
                  <a:moveTo>
                    <a:pt x="189" y="0"/>
                  </a:moveTo>
                  <a:lnTo>
                    <a:pt x="224" y="3"/>
                  </a:lnTo>
                  <a:lnTo>
                    <a:pt x="256" y="11"/>
                  </a:lnTo>
                  <a:lnTo>
                    <a:pt x="285" y="25"/>
                  </a:lnTo>
                  <a:lnTo>
                    <a:pt x="311" y="45"/>
                  </a:lnTo>
                  <a:lnTo>
                    <a:pt x="335" y="67"/>
                  </a:lnTo>
                  <a:lnTo>
                    <a:pt x="353" y="94"/>
                  </a:lnTo>
                  <a:lnTo>
                    <a:pt x="367" y="123"/>
                  </a:lnTo>
                  <a:lnTo>
                    <a:pt x="376" y="156"/>
                  </a:lnTo>
                  <a:lnTo>
                    <a:pt x="379" y="189"/>
                  </a:lnTo>
                  <a:lnTo>
                    <a:pt x="376" y="223"/>
                  </a:lnTo>
                  <a:lnTo>
                    <a:pt x="367" y="255"/>
                  </a:lnTo>
                  <a:lnTo>
                    <a:pt x="353" y="285"/>
                  </a:lnTo>
                  <a:lnTo>
                    <a:pt x="335" y="312"/>
                  </a:lnTo>
                  <a:lnTo>
                    <a:pt x="311" y="334"/>
                  </a:lnTo>
                  <a:lnTo>
                    <a:pt x="285" y="353"/>
                  </a:lnTo>
                  <a:lnTo>
                    <a:pt x="256" y="367"/>
                  </a:lnTo>
                  <a:lnTo>
                    <a:pt x="224" y="376"/>
                  </a:lnTo>
                  <a:lnTo>
                    <a:pt x="189" y="379"/>
                  </a:lnTo>
                  <a:lnTo>
                    <a:pt x="155" y="376"/>
                  </a:lnTo>
                  <a:lnTo>
                    <a:pt x="124" y="367"/>
                  </a:lnTo>
                  <a:lnTo>
                    <a:pt x="93" y="353"/>
                  </a:lnTo>
                  <a:lnTo>
                    <a:pt x="67" y="334"/>
                  </a:lnTo>
                  <a:lnTo>
                    <a:pt x="44" y="312"/>
                  </a:lnTo>
                  <a:lnTo>
                    <a:pt x="26" y="285"/>
                  </a:lnTo>
                  <a:lnTo>
                    <a:pt x="12" y="255"/>
                  </a:lnTo>
                  <a:lnTo>
                    <a:pt x="3" y="223"/>
                  </a:lnTo>
                  <a:lnTo>
                    <a:pt x="0" y="189"/>
                  </a:lnTo>
                  <a:lnTo>
                    <a:pt x="3" y="156"/>
                  </a:lnTo>
                  <a:lnTo>
                    <a:pt x="12" y="123"/>
                  </a:lnTo>
                  <a:lnTo>
                    <a:pt x="26" y="94"/>
                  </a:lnTo>
                  <a:lnTo>
                    <a:pt x="44" y="67"/>
                  </a:lnTo>
                  <a:lnTo>
                    <a:pt x="67" y="45"/>
                  </a:lnTo>
                  <a:lnTo>
                    <a:pt x="93" y="25"/>
                  </a:lnTo>
                  <a:lnTo>
                    <a:pt x="124" y="11"/>
                  </a:lnTo>
                  <a:lnTo>
                    <a:pt x="155" y="3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" name="Freeform 375"/>
            <p:cNvSpPr>
              <a:spLocks/>
            </p:cNvSpPr>
            <p:nvPr/>
          </p:nvSpPr>
          <p:spPr bwMode="auto">
            <a:xfrm>
              <a:off x="4575175" y="2870200"/>
              <a:ext cx="17463" cy="11113"/>
            </a:xfrm>
            <a:custGeom>
              <a:avLst/>
              <a:gdLst>
                <a:gd name="T0" fmla="*/ 107 w 113"/>
                <a:gd name="T1" fmla="*/ 0 h 65"/>
                <a:gd name="T2" fmla="*/ 109 w 113"/>
                <a:gd name="T3" fmla="*/ 0 h 65"/>
                <a:gd name="T4" fmla="*/ 111 w 113"/>
                <a:gd name="T5" fmla="*/ 1 h 65"/>
                <a:gd name="T6" fmla="*/ 112 w 113"/>
                <a:gd name="T7" fmla="*/ 3 h 65"/>
                <a:gd name="T8" fmla="*/ 113 w 113"/>
                <a:gd name="T9" fmla="*/ 5 h 65"/>
                <a:gd name="T10" fmla="*/ 113 w 113"/>
                <a:gd name="T11" fmla="*/ 60 h 65"/>
                <a:gd name="T12" fmla="*/ 113 w 113"/>
                <a:gd name="T13" fmla="*/ 62 h 65"/>
                <a:gd name="T14" fmla="*/ 112 w 113"/>
                <a:gd name="T15" fmla="*/ 63 h 65"/>
                <a:gd name="T16" fmla="*/ 111 w 113"/>
                <a:gd name="T17" fmla="*/ 64 h 65"/>
                <a:gd name="T18" fmla="*/ 109 w 113"/>
                <a:gd name="T19" fmla="*/ 65 h 65"/>
                <a:gd name="T20" fmla="*/ 107 w 113"/>
                <a:gd name="T21" fmla="*/ 65 h 65"/>
                <a:gd name="T22" fmla="*/ 3 w 113"/>
                <a:gd name="T23" fmla="*/ 37 h 65"/>
                <a:gd name="T24" fmla="*/ 1 w 113"/>
                <a:gd name="T25" fmla="*/ 36 h 65"/>
                <a:gd name="T26" fmla="*/ 0 w 113"/>
                <a:gd name="T27" fmla="*/ 34 h 65"/>
                <a:gd name="T28" fmla="*/ 0 w 113"/>
                <a:gd name="T29" fmla="*/ 32 h 65"/>
                <a:gd name="T30" fmla="*/ 0 w 113"/>
                <a:gd name="T31" fmla="*/ 31 h 65"/>
                <a:gd name="T32" fmla="*/ 1 w 113"/>
                <a:gd name="T33" fmla="*/ 29 h 65"/>
                <a:gd name="T34" fmla="*/ 3 w 113"/>
                <a:gd name="T35" fmla="*/ 28 h 65"/>
                <a:gd name="T36" fmla="*/ 107 w 113"/>
                <a:gd name="T3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3" h="65">
                  <a:moveTo>
                    <a:pt x="107" y="0"/>
                  </a:moveTo>
                  <a:lnTo>
                    <a:pt x="109" y="0"/>
                  </a:lnTo>
                  <a:lnTo>
                    <a:pt x="111" y="1"/>
                  </a:lnTo>
                  <a:lnTo>
                    <a:pt x="112" y="3"/>
                  </a:lnTo>
                  <a:lnTo>
                    <a:pt x="113" y="5"/>
                  </a:lnTo>
                  <a:lnTo>
                    <a:pt x="113" y="60"/>
                  </a:lnTo>
                  <a:lnTo>
                    <a:pt x="113" y="62"/>
                  </a:lnTo>
                  <a:lnTo>
                    <a:pt x="112" y="63"/>
                  </a:lnTo>
                  <a:lnTo>
                    <a:pt x="111" y="64"/>
                  </a:lnTo>
                  <a:lnTo>
                    <a:pt x="109" y="65"/>
                  </a:lnTo>
                  <a:lnTo>
                    <a:pt x="107" y="65"/>
                  </a:lnTo>
                  <a:lnTo>
                    <a:pt x="3" y="37"/>
                  </a:lnTo>
                  <a:lnTo>
                    <a:pt x="1" y="36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0" y="31"/>
                  </a:lnTo>
                  <a:lnTo>
                    <a:pt x="1" y="29"/>
                  </a:lnTo>
                  <a:lnTo>
                    <a:pt x="3" y="28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4" name="Freeform 376"/>
            <p:cNvSpPr>
              <a:spLocks/>
            </p:cNvSpPr>
            <p:nvPr/>
          </p:nvSpPr>
          <p:spPr bwMode="auto">
            <a:xfrm>
              <a:off x="4670425" y="2870200"/>
              <a:ext cx="19050" cy="11113"/>
            </a:xfrm>
            <a:custGeom>
              <a:avLst/>
              <a:gdLst>
                <a:gd name="T0" fmla="*/ 5 w 112"/>
                <a:gd name="T1" fmla="*/ 0 h 65"/>
                <a:gd name="T2" fmla="*/ 109 w 112"/>
                <a:gd name="T3" fmla="*/ 28 h 65"/>
                <a:gd name="T4" fmla="*/ 111 w 112"/>
                <a:gd name="T5" fmla="*/ 29 h 65"/>
                <a:gd name="T6" fmla="*/ 112 w 112"/>
                <a:gd name="T7" fmla="*/ 31 h 65"/>
                <a:gd name="T8" fmla="*/ 112 w 112"/>
                <a:gd name="T9" fmla="*/ 32 h 65"/>
                <a:gd name="T10" fmla="*/ 112 w 112"/>
                <a:gd name="T11" fmla="*/ 34 h 65"/>
                <a:gd name="T12" fmla="*/ 111 w 112"/>
                <a:gd name="T13" fmla="*/ 36 h 65"/>
                <a:gd name="T14" fmla="*/ 109 w 112"/>
                <a:gd name="T15" fmla="*/ 37 h 65"/>
                <a:gd name="T16" fmla="*/ 5 w 112"/>
                <a:gd name="T17" fmla="*/ 65 h 65"/>
                <a:gd name="T18" fmla="*/ 4 w 112"/>
                <a:gd name="T19" fmla="*/ 65 h 65"/>
                <a:gd name="T20" fmla="*/ 3 w 112"/>
                <a:gd name="T21" fmla="*/ 64 h 65"/>
                <a:gd name="T22" fmla="*/ 2 w 112"/>
                <a:gd name="T23" fmla="*/ 64 h 65"/>
                <a:gd name="T24" fmla="*/ 1 w 112"/>
                <a:gd name="T25" fmla="*/ 63 h 65"/>
                <a:gd name="T26" fmla="*/ 0 w 112"/>
                <a:gd name="T27" fmla="*/ 62 h 65"/>
                <a:gd name="T28" fmla="*/ 0 w 112"/>
                <a:gd name="T29" fmla="*/ 60 h 65"/>
                <a:gd name="T30" fmla="*/ 0 w 112"/>
                <a:gd name="T31" fmla="*/ 5 h 65"/>
                <a:gd name="T32" fmla="*/ 0 w 112"/>
                <a:gd name="T33" fmla="*/ 3 h 65"/>
                <a:gd name="T34" fmla="*/ 2 w 112"/>
                <a:gd name="T35" fmla="*/ 1 h 65"/>
                <a:gd name="T36" fmla="*/ 3 w 112"/>
                <a:gd name="T37" fmla="*/ 1 h 65"/>
                <a:gd name="T38" fmla="*/ 4 w 112"/>
                <a:gd name="T39" fmla="*/ 0 h 65"/>
                <a:gd name="T40" fmla="*/ 5 w 112"/>
                <a:gd name="T4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65">
                  <a:moveTo>
                    <a:pt x="5" y="0"/>
                  </a:moveTo>
                  <a:lnTo>
                    <a:pt x="109" y="28"/>
                  </a:lnTo>
                  <a:lnTo>
                    <a:pt x="111" y="29"/>
                  </a:lnTo>
                  <a:lnTo>
                    <a:pt x="112" y="31"/>
                  </a:lnTo>
                  <a:lnTo>
                    <a:pt x="112" y="32"/>
                  </a:lnTo>
                  <a:lnTo>
                    <a:pt x="112" y="34"/>
                  </a:lnTo>
                  <a:lnTo>
                    <a:pt x="111" y="36"/>
                  </a:lnTo>
                  <a:lnTo>
                    <a:pt x="109" y="37"/>
                  </a:lnTo>
                  <a:lnTo>
                    <a:pt x="5" y="65"/>
                  </a:lnTo>
                  <a:lnTo>
                    <a:pt x="4" y="65"/>
                  </a:lnTo>
                  <a:lnTo>
                    <a:pt x="3" y="64"/>
                  </a:lnTo>
                  <a:lnTo>
                    <a:pt x="2" y="64"/>
                  </a:lnTo>
                  <a:lnTo>
                    <a:pt x="1" y="63"/>
                  </a:lnTo>
                  <a:lnTo>
                    <a:pt x="0" y="62"/>
                  </a:lnTo>
                  <a:lnTo>
                    <a:pt x="0" y="60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5" name="Freeform 377"/>
            <p:cNvSpPr>
              <a:spLocks/>
            </p:cNvSpPr>
            <p:nvPr/>
          </p:nvSpPr>
          <p:spPr bwMode="auto">
            <a:xfrm>
              <a:off x="4627563" y="2913063"/>
              <a:ext cx="9525" cy="19050"/>
            </a:xfrm>
            <a:custGeom>
              <a:avLst/>
              <a:gdLst>
                <a:gd name="T0" fmla="*/ 4 w 65"/>
                <a:gd name="T1" fmla="*/ 0 h 113"/>
                <a:gd name="T2" fmla="*/ 61 w 65"/>
                <a:gd name="T3" fmla="*/ 0 h 113"/>
                <a:gd name="T4" fmla="*/ 62 w 65"/>
                <a:gd name="T5" fmla="*/ 0 h 113"/>
                <a:gd name="T6" fmla="*/ 63 w 65"/>
                <a:gd name="T7" fmla="*/ 1 h 113"/>
                <a:gd name="T8" fmla="*/ 64 w 65"/>
                <a:gd name="T9" fmla="*/ 2 h 113"/>
                <a:gd name="T10" fmla="*/ 65 w 65"/>
                <a:gd name="T11" fmla="*/ 3 h 113"/>
                <a:gd name="T12" fmla="*/ 65 w 65"/>
                <a:gd name="T13" fmla="*/ 4 h 113"/>
                <a:gd name="T14" fmla="*/ 65 w 65"/>
                <a:gd name="T15" fmla="*/ 6 h 113"/>
                <a:gd name="T16" fmla="*/ 36 w 65"/>
                <a:gd name="T17" fmla="*/ 110 h 113"/>
                <a:gd name="T18" fmla="*/ 35 w 65"/>
                <a:gd name="T19" fmla="*/ 111 h 113"/>
                <a:gd name="T20" fmla="*/ 34 w 65"/>
                <a:gd name="T21" fmla="*/ 112 h 113"/>
                <a:gd name="T22" fmla="*/ 32 w 65"/>
                <a:gd name="T23" fmla="*/ 113 h 113"/>
                <a:gd name="T24" fmla="*/ 30 w 65"/>
                <a:gd name="T25" fmla="*/ 112 h 113"/>
                <a:gd name="T26" fmla="*/ 29 w 65"/>
                <a:gd name="T27" fmla="*/ 111 h 113"/>
                <a:gd name="T28" fmla="*/ 28 w 65"/>
                <a:gd name="T29" fmla="*/ 110 h 113"/>
                <a:gd name="T30" fmla="*/ 0 w 65"/>
                <a:gd name="T31" fmla="*/ 6 h 113"/>
                <a:gd name="T32" fmla="*/ 0 w 65"/>
                <a:gd name="T33" fmla="*/ 4 h 113"/>
                <a:gd name="T34" fmla="*/ 1 w 65"/>
                <a:gd name="T35" fmla="*/ 3 h 113"/>
                <a:gd name="T36" fmla="*/ 1 w 65"/>
                <a:gd name="T37" fmla="*/ 2 h 113"/>
                <a:gd name="T38" fmla="*/ 3 w 65"/>
                <a:gd name="T39" fmla="*/ 1 h 113"/>
                <a:gd name="T40" fmla="*/ 4 w 65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" h="113">
                  <a:moveTo>
                    <a:pt x="4" y="0"/>
                  </a:moveTo>
                  <a:lnTo>
                    <a:pt x="61" y="0"/>
                  </a:lnTo>
                  <a:lnTo>
                    <a:pt x="62" y="0"/>
                  </a:lnTo>
                  <a:lnTo>
                    <a:pt x="63" y="1"/>
                  </a:lnTo>
                  <a:lnTo>
                    <a:pt x="64" y="2"/>
                  </a:lnTo>
                  <a:lnTo>
                    <a:pt x="65" y="3"/>
                  </a:lnTo>
                  <a:lnTo>
                    <a:pt x="65" y="4"/>
                  </a:lnTo>
                  <a:lnTo>
                    <a:pt x="65" y="6"/>
                  </a:lnTo>
                  <a:lnTo>
                    <a:pt x="36" y="110"/>
                  </a:lnTo>
                  <a:lnTo>
                    <a:pt x="35" y="111"/>
                  </a:lnTo>
                  <a:lnTo>
                    <a:pt x="34" y="112"/>
                  </a:lnTo>
                  <a:lnTo>
                    <a:pt x="32" y="113"/>
                  </a:lnTo>
                  <a:lnTo>
                    <a:pt x="30" y="112"/>
                  </a:lnTo>
                  <a:lnTo>
                    <a:pt x="29" y="111"/>
                  </a:lnTo>
                  <a:lnTo>
                    <a:pt x="28" y="1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2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" name="Freeform 378"/>
            <p:cNvSpPr>
              <a:spLocks/>
            </p:cNvSpPr>
            <p:nvPr/>
          </p:nvSpPr>
          <p:spPr bwMode="auto">
            <a:xfrm>
              <a:off x="4627563" y="2819400"/>
              <a:ext cx="9525" cy="19050"/>
            </a:xfrm>
            <a:custGeom>
              <a:avLst/>
              <a:gdLst>
                <a:gd name="T0" fmla="*/ 32 w 65"/>
                <a:gd name="T1" fmla="*/ 0 h 113"/>
                <a:gd name="T2" fmla="*/ 34 w 65"/>
                <a:gd name="T3" fmla="*/ 1 h 113"/>
                <a:gd name="T4" fmla="*/ 35 w 65"/>
                <a:gd name="T5" fmla="*/ 2 h 113"/>
                <a:gd name="T6" fmla="*/ 36 w 65"/>
                <a:gd name="T7" fmla="*/ 3 h 113"/>
                <a:gd name="T8" fmla="*/ 65 w 65"/>
                <a:gd name="T9" fmla="*/ 107 h 113"/>
                <a:gd name="T10" fmla="*/ 65 w 65"/>
                <a:gd name="T11" fmla="*/ 109 h 113"/>
                <a:gd name="T12" fmla="*/ 64 w 65"/>
                <a:gd name="T13" fmla="*/ 111 h 113"/>
                <a:gd name="T14" fmla="*/ 63 w 65"/>
                <a:gd name="T15" fmla="*/ 112 h 113"/>
                <a:gd name="T16" fmla="*/ 62 w 65"/>
                <a:gd name="T17" fmla="*/ 113 h 113"/>
                <a:gd name="T18" fmla="*/ 61 w 65"/>
                <a:gd name="T19" fmla="*/ 113 h 113"/>
                <a:gd name="T20" fmla="*/ 4 w 65"/>
                <a:gd name="T21" fmla="*/ 113 h 113"/>
                <a:gd name="T22" fmla="*/ 3 w 65"/>
                <a:gd name="T23" fmla="*/ 113 h 113"/>
                <a:gd name="T24" fmla="*/ 1 w 65"/>
                <a:gd name="T25" fmla="*/ 111 h 113"/>
                <a:gd name="T26" fmla="*/ 1 w 65"/>
                <a:gd name="T27" fmla="*/ 110 h 113"/>
                <a:gd name="T28" fmla="*/ 0 w 65"/>
                <a:gd name="T29" fmla="*/ 109 h 113"/>
                <a:gd name="T30" fmla="*/ 0 w 65"/>
                <a:gd name="T31" fmla="*/ 107 h 113"/>
                <a:gd name="T32" fmla="*/ 28 w 65"/>
                <a:gd name="T33" fmla="*/ 3 h 113"/>
                <a:gd name="T34" fmla="*/ 29 w 65"/>
                <a:gd name="T35" fmla="*/ 2 h 113"/>
                <a:gd name="T36" fmla="*/ 30 w 65"/>
                <a:gd name="T37" fmla="*/ 1 h 113"/>
                <a:gd name="T38" fmla="*/ 32 w 65"/>
                <a:gd name="T3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" h="113">
                  <a:moveTo>
                    <a:pt x="32" y="0"/>
                  </a:moveTo>
                  <a:lnTo>
                    <a:pt x="34" y="1"/>
                  </a:lnTo>
                  <a:lnTo>
                    <a:pt x="35" y="2"/>
                  </a:lnTo>
                  <a:lnTo>
                    <a:pt x="36" y="3"/>
                  </a:lnTo>
                  <a:lnTo>
                    <a:pt x="65" y="107"/>
                  </a:lnTo>
                  <a:lnTo>
                    <a:pt x="65" y="109"/>
                  </a:lnTo>
                  <a:lnTo>
                    <a:pt x="64" y="111"/>
                  </a:lnTo>
                  <a:lnTo>
                    <a:pt x="63" y="112"/>
                  </a:lnTo>
                  <a:lnTo>
                    <a:pt x="62" y="113"/>
                  </a:lnTo>
                  <a:lnTo>
                    <a:pt x="61" y="113"/>
                  </a:lnTo>
                  <a:lnTo>
                    <a:pt x="4" y="113"/>
                  </a:lnTo>
                  <a:lnTo>
                    <a:pt x="3" y="113"/>
                  </a:lnTo>
                  <a:lnTo>
                    <a:pt x="1" y="111"/>
                  </a:lnTo>
                  <a:lnTo>
                    <a:pt x="1" y="110"/>
                  </a:lnTo>
                  <a:lnTo>
                    <a:pt x="0" y="109"/>
                  </a:lnTo>
                  <a:lnTo>
                    <a:pt x="0" y="107"/>
                  </a:lnTo>
                  <a:lnTo>
                    <a:pt x="28" y="3"/>
                  </a:lnTo>
                  <a:lnTo>
                    <a:pt x="29" y="2"/>
                  </a:lnTo>
                  <a:lnTo>
                    <a:pt x="30" y="1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7" name="Freeform 379"/>
            <p:cNvSpPr>
              <a:spLocks/>
            </p:cNvSpPr>
            <p:nvPr/>
          </p:nvSpPr>
          <p:spPr bwMode="auto">
            <a:xfrm>
              <a:off x="4592638" y="2898775"/>
              <a:ext cx="15875" cy="15875"/>
            </a:xfrm>
            <a:custGeom>
              <a:avLst/>
              <a:gdLst>
                <a:gd name="T0" fmla="*/ 58 w 103"/>
                <a:gd name="T1" fmla="*/ 0 h 102"/>
                <a:gd name="T2" fmla="*/ 60 w 103"/>
                <a:gd name="T3" fmla="*/ 0 h 102"/>
                <a:gd name="T4" fmla="*/ 62 w 103"/>
                <a:gd name="T5" fmla="*/ 2 h 102"/>
                <a:gd name="T6" fmla="*/ 101 w 103"/>
                <a:gd name="T7" fmla="*/ 42 h 102"/>
                <a:gd name="T8" fmla="*/ 102 w 103"/>
                <a:gd name="T9" fmla="*/ 43 h 102"/>
                <a:gd name="T10" fmla="*/ 103 w 103"/>
                <a:gd name="T11" fmla="*/ 44 h 102"/>
                <a:gd name="T12" fmla="*/ 102 w 103"/>
                <a:gd name="T13" fmla="*/ 46 h 102"/>
                <a:gd name="T14" fmla="*/ 102 w 103"/>
                <a:gd name="T15" fmla="*/ 47 h 102"/>
                <a:gd name="T16" fmla="*/ 101 w 103"/>
                <a:gd name="T17" fmla="*/ 48 h 102"/>
                <a:gd name="T18" fmla="*/ 100 w 103"/>
                <a:gd name="T19" fmla="*/ 49 h 102"/>
                <a:gd name="T20" fmla="*/ 7 w 103"/>
                <a:gd name="T21" fmla="*/ 102 h 102"/>
                <a:gd name="T22" fmla="*/ 5 w 103"/>
                <a:gd name="T23" fmla="*/ 102 h 102"/>
                <a:gd name="T24" fmla="*/ 3 w 103"/>
                <a:gd name="T25" fmla="*/ 102 h 102"/>
                <a:gd name="T26" fmla="*/ 1 w 103"/>
                <a:gd name="T27" fmla="*/ 100 h 102"/>
                <a:gd name="T28" fmla="*/ 0 w 103"/>
                <a:gd name="T29" fmla="*/ 98 h 102"/>
                <a:gd name="T30" fmla="*/ 1 w 103"/>
                <a:gd name="T31" fmla="*/ 96 h 102"/>
                <a:gd name="T32" fmla="*/ 55 w 103"/>
                <a:gd name="T33" fmla="*/ 2 h 102"/>
                <a:gd name="T34" fmla="*/ 56 w 103"/>
                <a:gd name="T35" fmla="*/ 1 h 102"/>
                <a:gd name="T36" fmla="*/ 58 w 103"/>
                <a:gd name="T3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3" h="102">
                  <a:moveTo>
                    <a:pt x="58" y="0"/>
                  </a:moveTo>
                  <a:lnTo>
                    <a:pt x="60" y="0"/>
                  </a:lnTo>
                  <a:lnTo>
                    <a:pt x="62" y="2"/>
                  </a:lnTo>
                  <a:lnTo>
                    <a:pt x="101" y="42"/>
                  </a:lnTo>
                  <a:lnTo>
                    <a:pt x="102" y="43"/>
                  </a:lnTo>
                  <a:lnTo>
                    <a:pt x="103" y="44"/>
                  </a:lnTo>
                  <a:lnTo>
                    <a:pt x="102" y="46"/>
                  </a:lnTo>
                  <a:lnTo>
                    <a:pt x="102" y="47"/>
                  </a:lnTo>
                  <a:lnTo>
                    <a:pt x="101" y="48"/>
                  </a:lnTo>
                  <a:lnTo>
                    <a:pt x="100" y="49"/>
                  </a:lnTo>
                  <a:lnTo>
                    <a:pt x="7" y="102"/>
                  </a:lnTo>
                  <a:lnTo>
                    <a:pt x="5" y="102"/>
                  </a:lnTo>
                  <a:lnTo>
                    <a:pt x="3" y="102"/>
                  </a:lnTo>
                  <a:lnTo>
                    <a:pt x="1" y="100"/>
                  </a:lnTo>
                  <a:lnTo>
                    <a:pt x="0" y="98"/>
                  </a:lnTo>
                  <a:lnTo>
                    <a:pt x="1" y="96"/>
                  </a:lnTo>
                  <a:lnTo>
                    <a:pt x="55" y="2"/>
                  </a:lnTo>
                  <a:lnTo>
                    <a:pt x="56" y="1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8" name="Freeform 380"/>
            <p:cNvSpPr>
              <a:spLocks/>
            </p:cNvSpPr>
            <p:nvPr/>
          </p:nvSpPr>
          <p:spPr bwMode="auto">
            <a:xfrm>
              <a:off x="4654550" y="2836863"/>
              <a:ext cx="17463" cy="15875"/>
            </a:xfrm>
            <a:custGeom>
              <a:avLst/>
              <a:gdLst>
                <a:gd name="T0" fmla="*/ 97 w 102"/>
                <a:gd name="T1" fmla="*/ 0 h 102"/>
                <a:gd name="T2" fmla="*/ 100 w 102"/>
                <a:gd name="T3" fmla="*/ 0 h 102"/>
                <a:gd name="T4" fmla="*/ 101 w 102"/>
                <a:gd name="T5" fmla="*/ 2 h 102"/>
                <a:gd name="T6" fmla="*/ 102 w 102"/>
                <a:gd name="T7" fmla="*/ 4 h 102"/>
                <a:gd name="T8" fmla="*/ 102 w 102"/>
                <a:gd name="T9" fmla="*/ 6 h 102"/>
                <a:gd name="T10" fmla="*/ 47 w 102"/>
                <a:gd name="T11" fmla="*/ 100 h 102"/>
                <a:gd name="T12" fmla="*/ 46 w 102"/>
                <a:gd name="T13" fmla="*/ 101 h 102"/>
                <a:gd name="T14" fmla="*/ 44 w 102"/>
                <a:gd name="T15" fmla="*/ 102 h 102"/>
                <a:gd name="T16" fmla="*/ 42 w 102"/>
                <a:gd name="T17" fmla="*/ 102 h 102"/>
                <a:gd name="T18" fmla="*/ 40 w 102"/>
                <a:gd name="T19" fmla="*/ 100 h 102"/>
                <a:gd name="T20" fmla="*/ 1 w 102"/>
                <a:gd name="T21" fmla="*/ 60 h 102"/>
                <a:gd name="T22" fmla="*/ 0 w 102"/>
                <a:gd name="T23" fmla="*/ 58 h 102"/>
                <a:gd name="T24" fmla="*/ 0 w 102"/>
                <a:gd name="T25" fmla="*/ 56 h 102"/>
                <a:gd name="T26" fmla="*/ 0 w 102"/>
                <a:gd name="T27" fmla="*/ 55 h 102"/>
                <a:gd name="T28" fmla="*/ 2 w 102"/>
                <a:gd name="T29" fmla="*/ 53 h 102"/>
                <a:gd name="T30" fmla="*/ 95 w 102"/>
                <a:gd name="T31" fmla="*/ 0 h 102"/>
                <a:gd name="T32" fmla="*/ 97 w 102"/>
                <a:gd name="T3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2" h="102">
                  <a:moveTo>
                    <a:pt x="97" y="0"/>
                  </a:moveTo>
                  <a:lnTo>
                    <a:pt x="100" y="0"/>
                  </a:lnTo>
                  <a:lnTo>
                    <a:pt x="101" y="2"/>
                  </a:lnTo>
                  <a:lnTo>
                    <a:pt x="102" y="4"/>
                  </a:lnTo>
                  <a:lnTo>
                    <a:pt x="102" y="6"/>
                  </a:lnTo>
                  <a:lnTo>
                    <a:pt x="47" y="100"/>
                  </a:lnTo>
                  <a:lnTo>
                    <a:pt x="46" y="101"/>
                  </a:lnTo>
                  <a:lnTo>
                    <a:pt x="44" y="102"/>
                  </a:lnTo>
                  <a:lnTo>
                    <a:pt x="42" y="102"/>
                  </a:lnTo>
                  <a:lnTo>
                    <a:pt x="40" y="100"/>
                  </a:lnTo>
                  <a:lnTo>
                    <a:pt x="1" y="6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2" y="53"/>
                  </a:lnTo>
                  <a:lnTo>
                    <a:pt x="95" y="0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9" name="Freeform 381"/>
            <p:cNvSpPr>
              <a:spLocks/>
            </p:cNvSpPr>
            <p:nvPr/>
          </p:nvSpPr>
          <p:spPr bwMode="auto">
            <a:xfrm>
              <a:off x="4651375" y="2898775"/>
              <a:ext cx="17463" cy="15875"/>
            </a:xfrm>
            <a:custGeom>
              <a:avLst/>
              <a:gdLst>
                <a:gd name="T0" fmla="*/ 45 w 102"/>
                <a:gd name="T1" fmla="*/ 0 h 102"/>
                <a:gd name="T2" fmla="*/ 46 w 102"/>
                <a:gd name="T3" fmla="*/ 1 h 102"/>
                <a:gd name="T4" fmla="*/ 47 w 102"/>
                <a:gd name="T5" fmla="*/ 1 h 102"/>
                <a:gd name="T6" fmla="*/ 48 w 102"/>
                <a:gd name="T7" fmla="*/ 2 h 102"/>
                <a:gd name="T8" fmla="*/ 102 w 102"/>
                <a:gd name="T9" fmla="*/ 96 h 102"/>
                <a:gd name="T10" fmla="*/ 102 w 102"/>
                <a:gd name="T11" fmla="*/ 98 h 102"/>
                <a:gd name="T12" fmla="*/ 101 w 102"/>
                <a:gd name="T13" fmla="*/ 100 h 102"/>
                <a:gd name="T14" fmla="*/ 100 w 102"/>
                <a:gd name="T15" fmla="*/ 101 h 102"/>
                <a:gd name="T16" fmla="*/ 98 w 102"/>
                <a:gd name="T17" fmla="*/ 102 h 102"/>
                <a:gd name="T18" fmla="*/ 96 w 102"/>
                <a:gd name="T19" fmla="*/ 101 h 102"/>
                <a:gd name="T20" fmla="*/ 3 w 102"/>
                <a:gd name="T21" fmla="*/ 48 h 102"/>
                <a:gd name="T22" fmla="*/ 1 w 102"/>
                <a:gd name="T23" fmla="*/ 47 h 102"/>
                <a:gd name="T24" fmla="*/ 0 w 102"/>
                <a:gd name="T25" fmla="*/ 46 h 102"/>
                <a:gd name="T26" fmla="*/ 0 w 102"/>
                <a:gd name="T27" fmla="*/ 44 h 102"/>
                <a:gd name="T28" fmla="*/ 0 w 102"/>
                <a:gd name="T29" fmla="*/ 43 h 102"/>
                <a:gd name="T30" fmla="*/ 1 w 102"/>
                <a:gd name="T31" fmla="*/ 42 h 102"/>
                <a:gd name="T32" fmla="*/ 42 w 102"/>
                <a:gd name="T33" fmla="*/ 1 h 102"/>
                <a:gd name="T34" fmla="*/ 43 w 102"/>
                <a:gd name="T35" fmla="*/ 0 h 102"/>
                <a:gd name="T36" fmla="*/ 45 w 102"/>
                <a:gd name="T3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" h="102">
                  <a:moveTo>
                    <a:pt x="45" y="0"/>
                  </a:moveTo>
                  <a:lnTo>
                    <a:pt x="46" y="1"/>
                  </a:lnTo>
                  <a:lnTo>
                    <a:pt x="47" y="1"/>
                  </a:lnTo>
                  <a:lnTo>
                    <a:pt x="48" y="2"/>
                  </a:lnTo>
                  <a:lnTo>
                    <a:pt x="102" y="96"/>
                  </a:lnTo>
                  <a:lnTo>
                    <a:pt x="102" y="98"/>
                  </a:lnTo>
                  <a:lnTo>
                    <a:pt x="101" y="100"/>
                  </a:lnTo>
                  <a:lnTo>
                    <a:pt x="100" y="101"/>
                  </a:lnTo>
                  <a:lnTo>
                    <a:pt x="98" y="102"/>
                  </a:lnTo>
                  <a:lnTo>
                    <a:pt x="96" y="101"/>
                  </a:lnTo>
                  <a:lnTo>
                    <a:pt x="3" y="48"/>
                  </a:lnTo>
                  <a:lnTo>
                    <a:pt x="1" y="47"/>
                  </a:lnTo>
                  <a:lnTo>
                    <a:pt x="0" y="46"/>
                  </a:lnTo>
                  <a:lnTo>
                    <a:pt x="0" y="44"/>
                  </a:lnTo>
                  <a:lnTo>
                    <a:pt x="0" y="43"/>
                  </a:lnTo>
                  <a:lnTo>
                    <a:pt x="1" y="42"/>
                  </a:lnTo>
                  <a:lnTo>
                    <a:pt x="42" y="1"/>
                  </a:lnTo>
                  <a:lnTo>
                    <a:pt x="43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Freeform 382"/>
            <p:cNvSpPr>
              <a:spLocks/>
            </p:cNvSpPr>
            <p:nvPr/>
          </p:nvSpPr>
          <p:spPr bwMode="auto">
            <a:xfrm>
              <a:off x="4589463" y="2836863"/>
              <a:ext cx="15875" cy="15875"/>
            </a:xfrm>
            <a:custGeom>
              <a:avLst/>
              <a:gdLst>
                <a:gd name="T0" fmla="*/ 4 w 95"/>
                <a:gd name="T1" fmla="*/ 0 h 95"/>
                <a:gd name="T2" fmla="*/ 6 w 95"/>
                <a:gd name="T3" fmla="*/ 0 h 95"/>
                <a:gd name="T4" fmla="*/ 92 w 95"/>
                <a:gd name="T5" fmla="*/ 47 h 95"/>
                <a:gd name="T6" fmla="*/ 94 w 95"/>
                <a:gd name="T7" fmla="*/ 48 h 95"/>
                <a:gd name="T8" fmla="*/ 95 w 95"/>
                <a:gd name="T9" fmla="*/ 50 h 95"/>
                <a:gd name="T10" fmla="*/ 94 w 95"/>
                <a:gd name="T11" fmla="*/ 52 h 95"/>
                <a:gd name="T12" fmla="*/ 93 w 95"/>
                <a:gd name="T13" fmla="*/ 54 h 95"/>
                <a:gd name="T14" fmla="*/ 53 w 95"/>
                <a:gd name="T15" fmla="*/ 93 h 95"/>
                <a:gd name="T16" fmla="*/ 51 w 95"/>
                <a:gd name="T17" fmla="*/ 95 h 95"/>
                <a:gd name="T18" fmla="*/ 49 w 95"/>
                <a:gd name="T19" fmla="*/ 95 h 95"/>
                <a:gd name="T20" fmla="*/ 48 w 95"/>
                <a:gd name="T21" fmla="*/ 95 h 95"/>
                <a:gd name="T22" fmla="*/ 47 w 95"/>
                <a:gd name="T23" fmla="*/ 94 h 95"/>
                <a:gd name="T24" fmla="*/ 46 w 95"/>
                <a:gd name="T25" fmla="*/ 93 h 95"/>
                <a:gd name="T26" fmla="*/ 0 w 95"/>
                <a:gd name="T27" fmla="*/ 6 h 95"/>
                <a:gd name="T28" fmla="*/ 0 w 95"/>
                <a:gd name="T29" fmla="*/ 4 h 95"/>
                <a:gd name="T30" fmla="*/ 0 w 95"/>
                <a:gd name="T31" fmla="*/ 2 h 95"/>
                <a:gd name="T32" fmla="*/ 2 w 95"/>
                <a:gd name="T33" fmla="*/ 1 h 95"/>
                <a:gd name="T34" fmla="*/ 4 w 95"/>
                <a:gd name="T3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5" h="95">
                  <a:moveTo>
                    <a:pt x="4" y="0"/>
                  </a:moveTo>
                  <a:lnTo>
                    <a:pt x="6" y="0"/>
                  </a:lnTo>
                  <a:lnTo>
                    <a:pt x="92" y="47"/>
                  </a:lnTo>
                  <a:lnTo>
                    <a:pt x="94" y="48"/>
                  </a:lnTo>
                  <a:lnTo>
                    <a:pt x="95" y="50"/>
                  </a:lnTo>
                  <a:lnTo>
                    <a:pt x="94" y="52"/>
                  </a:lnTo>
                  <a:lnTo>
                    <a:pt x="93" y="54"/>
                  </a:lnTo>
                  <a:lnTo>
                    <a:pt x="53" y="93"/>
                  </a:lnTo>
                  <a:lnTo>
                    <a:pt x="51" y="95"/>
                  </a:lnTo>
                  <a:lnTo>
                    <a:pt x="49" y="95"/>
                  </a:lnTo>
                  <a:lnTo>
                    <a:pt x="48" y="95"/>
                  </a:lnTo>
                  <a:lnTo>
                    <a:pt x="47" y="94"/>
                  </a:lnTo>
                  <a:lnTo>
                    <a:pt x="46" y="93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88" name="Freeform 387"/>
          <p:cNvSpPr>
            <a:spLocks/>
          </p:cNvSpPr>
          <p:nvPr/>
        </p:nvSpPr>
        <p:spPr bwMode="auto">
          <a:xfrm>
            <a:off x="5460115" y="2692400"/>
            <a:ext cx="327025" cy="541338"/>
          </a:xfrm>
          <a:custGeom>
            <a:avLst/>
            <a:gdLst>
              <a:gd name="T0" fmla="*/ 1626 w 2055"/>
              <a:gd name="T1" fmla="*/ 13 h 3415"/>
              <a:gd name="T2" fmla="*/ 1615 w 2055"/>
              <a:gd name="T3" fmla="*/ 111 h 3415"/>
              <a:gd name="T4" fmla="*/ 1602 w 2055"/>
              <a:gd name="T5" fmla="*/ 264 h 3415"/>
              <a:gd name="T6" fmla="*/ 1594 w 2055"/>
              <a:gd name="T7" fmla="*/ 434 h 3415"/>
              <a:gd name="T8" fmla="*/ 1603 w 2055"/>
              <a:gd name="T9" fmla="*/ 579 h 3415"/>
              <a:gd name="T10" fmla="*/ 1634 w 2055"/>
              <a:gd name="T11" fmla="*/ 667 h 3415"/>
              <a:gd name="T12" fmla="*/ 1697 w 2055"/>
              <a:gd name="T13" fmla="*/ 740 h 3415"/>
              <a:gd name="T14" fmla="*/ 1792 w 2055"/>
              <a:gd name="T15" fmla="*/ 775 h 3415"/>
              <a:gd name="T16" fmla="*/ 1905 w 2055"/>
              <a:gd name="T17" fmla="*/ 751 h 3415"/>
              <a:gd name="T18" fmla="*/ 1939 w 2055"/>
              <a:gd name="T19" fmla="*/ 767 h 3415"/>
              <a:gd name="T20" fmla="*/ 1930 w 2055"/>
              <a:gd name="T21" fmla="*/ 830 h 3415"/>
              <a:gd name="T22" fmla="*/ 1898 w 2055"/>
              <a:gd name="T23" fmla="*/ 921 h 3415"/>
              <a:gd name="T24" fmla="*/ 1861 w 2055"/>
              <a:gd name="T25" fmla="*/ 1020 h 3415"/>
              <a:gd name="T26" fmla="*/ 1836 w 2055"/>
              <a:gd name="T27" fmla="*/ 1106 h 3415"/>
              <a:gd name="T28" fmla="*/ 1848 w 2055"/>
              <a:gd name="T29" fmla="*/ 1169 h 3415"/>
              <a:gd name="T30" fmla="*/ 1918 w 2055"/>
              <a:gd name="T31" fmla="*/ 1212 h 3415"/>
              <a:gd name="T32" fmla="*/ 2001 w 2055"/>
              <a:gd name="T33" fmla="*/ 1221 h 3415"/>
              <a:gd name="T34" fmla="*/ 2053 w 2055"/>
              <a:gd name="T35" fmla="*/ 1218 h 3415"/>
              <a:gd name="T36" fmla="*/ 2053 w 2055"/>
              <a:gd name="T37" fmla="*/ 1250 h 3415"/>
              <a:gd name="T38" fmla="*/ 2044 w 2055"/>
              <a:gd name="T39" fmla="*/ 1369 h 3415"/>
              <a:gd name="T40" fmla="*/ 2035 w 2055"/>
              <a:gd name="T41" fmla="*/ 1534 h 3415"/>
              <a:gd name="T42" fmla="*/ 2028 w 2055"/>
              <a:gd name="T43" fmla="*/ 1697 h 3415"/>
              <a:gd name="T44" fmla="*/ 2032 w 2055"/>
              <a:gd name="T45" fmla="*/ 1812 h 3415"/>
              <a:gd name="T46" fmla="*/ 2038 w 2055"/>
              <a:gd name="T47" fmla="*/ 2072 h 3415"/>
              <a:gd name="T48" fmla="*/ 1975 w 2055"/>
              <a:gd name="T49" fmla="*/ 2295 h 3415"/>
              <a:gd name="T50" fmla="*/ 1851 w 2055"/>
              <a:gd name="T51" fmla="*/ 2454 h 3415"/>
              <a:gd name="T52" fmla="*/ 1681 w 2055"/>
              <a:gd name="T53" fmla="*/ 2581 h 3415"/>
              <a:gd name="T54" fmla="*/ 780 w 2055"/>
              <a:gd name="T55" fmla="*/ 2683 h 3415"/>
              <a:gd name="T56" fmla="*/ 637 w 2055"/>
              <a:gd name="T57" fmla="*/ 2916 h 3415"/>
              <a:gd name="T58" fmla="*/ 475 w 2055"/>
              <a:gd name="T59" fmla="*/ 3105 h 3415"/>
              <a:gd name="T60" fmla="*/ 317 w 2055"/>
              <a:gd name="T61" fmla="*/ 3250 h 3415"/>
              <a:gd name="T62" fmla="*/ 186 w 2055"/>
              <a:gd name="T63" fmla="*/ 3350 h 3415"/>
              <a:gd name="T64" fmla="*/ 102 w 2055"/>
              <a:gd name="T65" fmla="*/ 3405 h 3415"/>
              <a:gd name="T66" fmla="*/ 52 w 2055"/>
              <a:gd name="T67" fmla="*/ 3343 h 3415"/>
              <a:gd name="T68" fmla="*/ 111 w 2055"/>
              <a:gd name="T69" fmla="*/ 3306 h 3415"/>
              <a:gd name="T70" fmla="*/ 225 w 2055"/>
              <a:gd name="T71" fmla="*/ 3223 h 3415"/>
              <a:gd name="T72" fmla="*/ 373 w 2055"/>
              <a:gd name="T73" fmla="*/ 3096 h 3415"/>
              <a:gd name="T74" fmla="*/ 531 w 2055"/>
              <a:gd name="T75" fmla="*/ 2923 h 3415"/>
              <a:gd name="T76" fmla="*/ 676 w 2055"/>
              <a:gd name="T77" fmla="*/ 2708 h 3415"/>
              <a:gd name="T78" fmla="*/ 741 w 2055"/>
              <a:gd name="T79" fmla="*/ 2495 h 3415"/>
              <a:gd name="T80" fmla="*/ 20 w 2055"/>
              <a:gd name="T81" fmla="*/ 1864 h 3415"/>
              <a:gd name="T82" fmla="*/ 0 w 2055"/>
              <a:gd name="T83" fmla="*/ 1684 h 3415"/>
              <a:gd name="T84" fmla="*/ 45 w 2055"/>
              <a:gd name="T85" fmla="*/ 1441 h 3415"/>
              <a:gd name="T86" fmla="*/ 92 w 2055"/>
              <a:gd name="T87" fmla="*/ 1304 h 3415"/>
              <a:gd name="T88" fmla="*/ 158 w 2055"/>
              <a:gd name="T89" fmla="*/ 1110 h 3415"/>
              <a:gd name="T90" fmla="*/ 239 w 2055"/>
              <a:gd name="T91" fmla="*/ 913 h 3415"/>
              <a:gd name="T92" fmla="*/ 331 w 2055"/>
              <a:gd name="T93" fmla="*/ 766 h 3415"/>
              <a:gd name="T94" fmla="*/ 373 w 2055"/>
              <a:gd name="T95" fmla="*/ 750 h 3415"/>
              <a:gd name="T96" fmla="*/ 389 w 2055"/>
              <a:gd name="T97" fmla="*/ 805 h 3415"/>
              <a:gd name="T98" fmla="*/ 407 w 2055"/>
              <a:gd name="T99" fmla="*/ 871 h 3415"/>
              <a:gd name="T100" fmla="*/ 433 w 2055"/>
              <a:gd name="T101" fmla="*/ 896 h 3415"/>
              <a:gd name="T102" fmla="*/ 514 w 2055"/>
              <a:gd name="T103" fmla="*/ 796 h 3415"/>
              <a:gd name="T104" fmla="*/ 639 w 2055"/>
              <a:gd name="T105" fmla="*/ 625 h 3415"/>
              <a:gd name="T106" fmla="*/ 755 w 2055"/>
              <a:gd name="T107" fmla="*/ 480 h 3415"/>
              <a:gd name="T108" fmla="*/ 845 w 2055"/>
              <a:gd name="T109" fmla="*/ 406 h 3415"/>
              <a:gd name="T110" fmla="*/ 904 w 2055"/>
              <a:gd name="T111" fmla="*/ 427 h 3415"/>
              <a:gd name="T112" fmla="*/ 956 w 2055"/>
              <a:gd name="T113" fmla="*/ 491 h 3415"/>
              <a:gd name="T114" fmla="*/ 1009 w 2055"/>
              <a:gd name="T115" fmla="*/ 542 h 3415"/>
              <a:gd name="T116" fmla="*/ 1104 w 2055"/>
              <a:gd name="T117" fmla="*/ 508 h 3415"/>
              <a:gd name="T118" fmla="*/ 1284 w 2055"/>
              <a:gd name="T119" fmla="*/ 371 h 3415"/>
              <a:gd name="T120" fmla="*/ 1433 w 2055"/>
              <a:gd name="T121" fmla="*/ 228 h 3415"/>
              <a:gd name="T122" fmla="*/ 1545 w 2055"/>
              <a:gd name="T123" fmla="*/ 104 h 3415"/>
              <a:gd name="T124" fmla="*/ 1612 w 2055"/>
              <a:gd name="T125" fmla="*/ 21 h 3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55" h="3415">
                <a:moveTo>
                  <a:pt x="1628" y="0"/>
                </a:moveTo>
                <a:lnTo>
                  <a:pt x="1628" y="0"/>
                </a:lnTo>
                <a:lnTo>
                  <a:pt x="1627" y="3"/>
                </a:lnTo>
                <a:lnTo>
                  <a:pt x="1626" y="13"/>
                </a:lnTo>
                <a:lnTo>
                  <a:pt x="1624" y="30"/>
                </a:lnTo>
                <a:lnTo>
                  <a:pt x="1621" y="52"/>
                </a:lnTo>
                <a:lnTo>
                  <a:pt x="1618" y="80"/>
                </a:lnTo>
                <a:lnTo>
                  <a:pt x="1615" y="111"/>
                </a:lnTo>
                <a:lnTo>
                  <a:pt x="1612" y="145"/>
                </a:lnTo>
                <a:lnTo>
                  <a:pt x="1609" y="183"/>
                </a:lnTo>
                <a:lnTo>
                  <a:pt x="1605" y="222"/>
                </a:lnTo>
                <a:lnTo>
                  <a:pt x="1602" y="264"/>
                </a:lnTo>
                <a:lnTo>
                  <a:pt x="1599" y="307"/>
                </a:lnTo>
                <a:lnTo>
                  <a:pt x="1597" y="350"/>
                </a:lnTo>
                <a:lnTo>
                  <a:pt x="1596" y="392"/>
                </a:lnTo>
                <a:lnTo>
                  <a:pt x="1594" y="434"/>
                </a:lnTo>
                <a:lnTo>
                  <a:pt x="1596" y="474"/>
                </a:lnTo>
                <a:lnTo>
                  <a:pt x="1597" y="511"/>
                </a:lnTo>
                <a:lnTo>
                  <a:pt x="1599" y="547"/>
                </a:lnTo>
                <a:lnTo>
                  <a:pt x="1603" y="579"/>
                </a:lnTo>
                <a:lnTo>
                  <a:pt x="1609" y="606"/>
                </a:lnTo>
                <a:lnTo>
                  <a:pt x="1616" y="628"/>
                </a:lnTo>
                <a:lnTo>
                  <a:pt x="1625" y="647"/>
                </a:lnTo>
                <a:lnTo>
                  <a:pt x="1634" y="667"/>
                </a:lnTo>
                <a:lnTo>
                  <a:pt x="1647" y="687"/>
                </a:lnTo>
                <a:lnTo>
                  <a:pt x="1661" y="706"/>
                </a:lnTo>
                <a:lnTo>
                  <a:pt x="1678" y="723"/>
                </a:lnTo>
                <a:lnTo>
                  <a:pt x="1697" y="740"/>
                </a:lnTo>
                <a:lnTo>
                  <a:pt x="1717" y="753"/>
                </a:lnTo>
                <a:lnTo>
                  <a:pt x="1740" y="764"/>
                </a:lnTo>
                <a:lnTo>
                  <a:pt x="1765" y="772"/>
                </a:lnTo>
                <a:lnTo>
                  <a:pt x="1792" y="775"/>
                </a:lnTo>
                <a:lnTo>
                  <a:pt x="1822" y="774"/>
                </a:lnTo>
                <a:lnTo>
                  <a:pt x="1853" y="769"/>
                </a:lnTo>
                <a:lnTo>
                  <a:pt x="1888" y="757"/>
                </a:lnTo>
                <a:lnTo>
                  <a:pt x="1905" y="751"/>
                </a:lnTo>
                <a:lnTo>
                  <a:pt x="1918" y="749"/>
                </a:lnTo>
                <a:lnTo>
                  <a:pt x="1928" y="751"/>
                </a:lnTo>
                <a:lnTo>
                  <a:pt x="1934" y="757"/>
                </a:lnTo>
                <a:lnTo>
                  <a:pt x="1939" y="767"/>
                </a:lnTo>
                <a:lnTo>
                  <a:pt x="1940" y="779"/>
                </a:lnTo>
                <a:lnTo>
                  <a:pt x="1939" y="793"/>
                </a:lnTo>
                <a:lnTo>
                  <a:pt x="1935" y="811"/>
                </a:lnTo>
                <a:lnTo>
                  <a:pt x="1930" y="830"/>
                </a:lnTo>
                <a:lnTo>
                  <a:pt x="1924" y="851"/>
                </a:lnTo>
                <a:lnTo>
                  <a:pt x="1916" y="873"/>
                </a:lnTo>
                <a:lnTo>
                  <a:pt x="1907" y="897"/>
                </a:lnTo>
                <a:lnTo>
                  <a:pt x="1898" y="921"/>
                </a:lnTo>
                <a:lnTo>
                  <a:pt x="1889" y="946"/>
                </a:lnTo>
                <a:lnTo>
                  <a:pt x="1879" y="971"/>
                </a:lnTo>
                <a:lnTo>
                  <a:pt x="1870" y="996"/>
                </a:lnTo>
                <a:lnTo>
                  <a:pt x="1861" y="1020"/>
                </a:lnTo>
                <a:lnTo>
                  <a:pt x="1852" y="1043"/>
                </a:lnTo>
                <a:lnTo>
                  <a:pt x="1846" y="1066"/>
                </a:lnTo>
                <a:lnTo>
                  <a:pt x="1840" y="1087"/>
                </a:lnTo>
                <a:lnTo>
                  <a:pt x="1836" y="1106"/>
                </a:lnTo>
                <a:lnTo>
                  <a:pt x="1835" y="1124"/>
                </a:lnTo>
                <a:lnTo>
                  <a:pt x="1835" y="1138"/>
                </a:lnTo>
                <a:lnTo>
                  <a:pt x="1838" y="1150"/>
                </a:lnTo>
                <a:lnTo>
                  <a:pt x="1848" y="1169"/>
                </a:lnTo>
                <a:lnTo>
                  <a:pt x="1862" y="1185"/>
                </a:lnTo>
                <a:lnTo>
                  <a:pt x="1879" y="1197"/>
                </a:lnTo>
                <a:lnTo>
                  <a:pt x="1898" y="1206"/>
                </a:lnTo>
                <a:lnTo>
                  <a:pt x="1918" y="1212"/>
                </a:lnTo>
                <a:lnTo>
                  <a:pt x="1940" y="1218"/>
                </a:lnTo>
                <a:lnTo>
                  <a:pt x="1961" y="1220"/>
                </a:lnTo>
                <a:lnTo>
                  <a:pt x="1982" y="1221"/>
                </a:lnTo>
                <a:lnTo>
                  <a:pt x="2001" y="1221"/>
                </a:lnTo>
                <a:lnTo>
                  <a:pt x="2018" y="1221"/>
                </a:lnTo>
                <a:lnTo>
                  <a:pt x="2034" y="1220"/>
                </a:lnTo>
                <a:lnTo>
                  <a:pt x="2045" y="1219"/>
                </a:lnTo>
                <a:lnTo>
                  <a:pt x="2053" y="1218"/>
                </a:lnTo>
                <a:lnTo>
                  <a:pt x="2055" y="1217"/>
                </a:lnTo>
                <a:lnTo>
                  <a:pt x="2055" y="1221"/>
                </a:lnTo>
                <a:lnTo>
                  <a:pt x="2054" y="1232"/>
                </a:lnTo>
                <a:lnTo>
                  <a:pt x="2053" y="1250"/>
                </a:lnTo>
                <a:lnTo>
                  <a:pt x="2051" y="1273"/>
                </a:lnTo>
                <a:lnTo>
                  <a:pt x="2049" y="1301"/>
                </a:lnTo>
                <a:lnTo>
                  <a:pt x="2047" y="1334"/>
                </a:lnTo>
                <a:lnTo>
                  <a:pt x="2044" y="1369"/>
                </a:lnTo>
                <a:lnTo>
                  <a:pt x="2041" y="1408"/>
                </a:lnTo>
                <a:lnTo>
                  <a:pt x="2039" y="1449"/>
                </a:lnTo>
                <a:lnTo>
                  <a:pt x="2037" y="1491"/>
                </a:lnTo>
                <a:lnTo>
                  <a:pt x="2035" y="1534"/>
                </a:lnTo>
                <a:lnTo>
                  <a:pt x="2032" y="1577"/>
                </a:lnTo>
                <a:lnTo>
                  <a:pt x="2030" y="1619"/>
                </a:lnTo>
                <a:lnTo>
                  <a:pt x="2029" y="1659"/>
                </a:lnTo>
                <a:lnTo>
                  <a:pt x="2028" y="1697"/>
                </a:lnTo>
                <a:lnTo>
                  <a:pt x="2028" y="1732"/>
                </a:lnTo>
                <a:lnTo>
                  <a:pt x="2029" y="1763"/>
                </a:lnTo>
                <a:lnTo>
                  <a:pt x="2030" y="1790"/>
                </a:lnTo>
                <a:lnTo>
                  <a:pt x="2032" y="1812"/>
                </a:lnTo>
                <a:lnTo>
                  <a:pt x="2039" y="1879"/>
                </a:lnTo>
                <a:lnTo>
                  <a:pt x="2043" y="1945"/>
                </a:lnTo>
                <a:lnTo>
                  <a:pt x="2043" y="2010"/>
                </a:lnTo>
                <a:lnTo>
                  <a:pt x="2038" y="2072"/>
                </a:lnTo>
                <a:lnTo>
                  <a:pt x="2029" y="2133"/>
                </a:lnTo>
                <a:lnTo>
                  <a:pt x="2015" y="2191"/>
                </a:lnTo>
                <a:lnTo>
                  <a:pt x="1997" y="2248"/>
                </a:lnTo>
                <a:lnTo>
                  <a:pt x="1975" y="2295"/>
                </a:lnTo>
                <a:lnTo>
                  <a:pt x="1949" y="2339"/>
                </a:lnTo>
                <a:lnTo>
                  <a:pt x="1920" y="2380"/>
                </a:lnTo>
                <a:lnTo>
                  <a:pt x="1888" y="2418"/>
                </a:lnTo>
                <a:lnTo>
                  <a:pt x="1851" y="2454"/>
                </a:lnTo>
                <a:lnTo>
                  <a:pt x="1812" y="2488"/>
                </a:lnTo>
                <a:lnTo>
                  <a:pt x="1770" y="2520"/>
                </a:lnTo>
                <a:lnTo>
                  <a:pt x="1727" y="2551"/>
                </a:lnTo>
                <a:lnTo>
                  <a:pt x="1681" y="2581"/>
                </a:lnTo>
                <a:lnTo>
                  <a:pt x="1633" y="2610"/>
                </a:lnTo>
                <a:lnTo>
                  <a:pt x="839" y="2552"/>
                </a:lnTo>
                <a:lnTo>
                  <a:pt x="811" y="2619"/>
                </a:lnTo>
                <a:lnTo>
                  <a:pt x="780" y="2683"/>
                </a:lnTo>
                <a:lnTo>
                  <a:pt x="748" y="2745"/>
                </a:lnTo>
                <a:lnTo>
                  <a:pt x="712" y="2805"/>
                </a:lnTo>
                <a:lnTo>
                  <a:pt x="675" y="2862"/>
                </a:lnTo>
                <a:lnTo>
                  <a:pt x="637" y="2916"/>
                </a:lnTo>
                <a:lnTo>
                  <a:pt x="597" y="2967"/>
                </a:lnTo>
                <a:lnTo>
                  <a:pt x="557" y="3015"/>
                </a:lnTo>
                <a:lnTo>
                  <a:pt x="516" y="3062"/>
                </a:lnTo>
                <a:lnTo>
                  <a:pt x="475" y="3105"/>
                </a:lnTo>
                <a:lnTo>
                  <a:pt x="434" y="3145"/>
                </a:lnTo>
                <a:lnTo>
                  <a:pt x="394" y="3182"/>
                </a:lnTo>
                <a:lnTo>
                  <a:pt x="355" y="3218"/>
                </a:lnTo>
                <a:lnTo>
                  <a:pt x="317" y="3250"/>
                </a:lnTo>
                <a:lnTo>
                  <a:pt x="280" y="3280"/>
                </a:lnTo>
                <a:lnTo>
                  <a:pt x="247" y="3306"/>
                </a:lnTo>
                <a:lnTo>
                  <a:pt x="215" y="3329"/>
                </a:lnTo>
                <a:lnTo>
                  <a:pt x="186" y="3350"/>
                </a:lnTo>
                <a:lnTo>
                  <a:pt x="160" y="3368"/>
                </a:lnTo>
                <a:lnTo>
                  <a:pt x="137" y="3384"/>
                </a:lnTo>
                <a:lnTo>
                  <a:pt x="118" y="3396"/>
                </a:lnTo>
                <a:lnTo>
                  <a:pt x="102" y="3405"/>
                </a:lnTo>
                <a:lnTo>
                  <a:pt x="92" y="3411"/>
                </a:lnTo>
                <a:lnTo>
                  <a:pt x="86" y="3415"/>
                </a:lnTo>
                <a:lnTo>
                  <a:pt x="49" y="3345"/>
                </a:lnTo>
                <a:lnTo>
                  <a:pt x="52" y="3343"/>
                </a:lnTo>
                <a:lnTo>
                  <a:pt x="59" y="3338"/>
                </a:lnTo>
                <a:lnTo>
                  <a:pt x="72" y="3330"/>
                </a:lnTo>
                <a:lnTo>
                  <a:pt x="90" y="3319"/>
                </a:lnTo>
                <a:lnTo>
                  <a:pt x="111" y="3306"/>
                </a:lnTo>
                <a:lnTo>
                  <a:pt x="135" y="3290"/>
                </a:lnTo>
                <a:lnTo>
                  <a:pt x="163" y="3271"/>
                </a:lnTo>
                <a:lnTo>
                  <a:pt x="193" y="3249"/>
                </a:lnTo>
                <a:lnTo>
                  <a:pt x="225" y="3223"/>
                </a:lnTo>
                <a:lnTo>
                  <a:pt x="260" y="3196"/>
                </a:lnTo>
                <a:lnTo>
                  <a:pt x="297" y="3166"/>
                </a:lnTo>
                <a:lnTo>
                  <a:pt x="334" y="3131"/>
                </a:lnTo>
                <a:lnTo>
                  <a:pt x="373" y="3096"/>
                </a:lnTo>
                <a:lnTo>
                  <a:pt x="413" y="3057"/>
                </a:lnTo>
                <a:lnTo>
                  <a:pt x="452" y="3015"/>
                </a:lnTo>
                <a:lnTo>
                  <a:pt x="492" y="2971"/>
                </a:lnTo>
                <a:lnTo>
                  <a:pt x="531" y="2923"/>
                </a:lnTo>
                <a:lnTo>
                  <a:pt x="570" y="2874"/>
                </a:lnTo>
                <a:lnTo>
                  <a:pt x="607" y="2822"/>
                </a:lnTo>
                <a:lnTo>
                  <a:pt x="643" y="2766"/>
                </a:lnTo>
                <a:lnTo>
                  <a:pt x="676" y="2708"/>
                </a:lnTo>
                <a:lnTo>
                  <a:pt x="709" y="2647"/>
                </a:lnTo>
                <a:lnTo>
                  <a:pt x="738" y="2584"/>
                </a:lnTo>
                <a:lnTo>
                  <a:pt x="764" y="2518"/>
                </a:lnTo>
                <a:lnTo>
                  <a:pt x="741" y="2495"/>
                </a:lnTo>
                <a:lnTo>
                  <a:pt x="78" y="2036"/>
                </a:lnTo>
                <a:lnTo>
                  <a:pt x="56" y="1980"/>
                </a:lnTo>
                <a:lnTo>
                  <a:pt x="37" y="1922"/>
                </a:lnTo>
                <a:lnTo>
                  <a:pt x="20" y="1864"/>
                </a:lnTo>
                <a:lnTo>
                  <a:pt x="10" y="1804"/>
                </a:lnTo>
                <a:lnTo>
                  <a:pt x="2" y="1744"/>
                </a:lnTo>
                <a:lnTo>
                  <a:pt x="0" y="1685"/>
                </a:lnTo>
                <a:lnTo>
                  <a:pt x="0" y="1684"/>
                </a:lnTo>
                <a:lnTo>
                  <a:pt x="2" y="1623"/>
                </a:lnTo>
                <a:lnTo>
                  <a:pt x="11" y="1563"/>
                </a:lnTo>
                <a:lnTo>
                  <a:pt x="25" y="1502"/>
                </a:lnTo>
                <a:lnTo>
                  <a:pt x="45" y="1441"/>
                </a:lnTo>
                <a:lnTo>
                  <a:pt x="55" y="1416"/>
                </a:lnTo>
                <a:lnTo>
                  <a:pt x="66" y="1384"/>
                </a:lnTo>
                <a:lnTo>
                  <a:pt x="78" y="1346"/>
                </a:lnTo>
                <a:lnTo>
                  <a:pt x="92" y="1304"/>
                </a:lnTo>
                <a:lnTo>
                  <a:pt x="107" y="1259"/>
                </a:lnTo>
                <a:lnTo>
                  <a:pt x="123" y="1211"/>
                </a:lnTo>
                <a:lnTo>
                  <a:pt x="139" y="1160"/>
                </a:lnTo>
                <a:lnTo>
                  <a:pt x="158" y="1110"/>
                </a:lnTo>
                <a:lnTo>
                  <a:pt x="177" y="1059"/>
                </a:lnTo>
                <a:lnTo>
                  <a:pt x="196" y="1008"/>
                </a:lnTo>
                <a:lnTo>
                  <a:pt x="218" y="959"/>
                </a:lnTo>
                <a:lnTo>
                  <a:pt x="239" y="913"/>
                </a:lnTo>
                <a:lnTo>
                  <a:pt x="261" y="868"/>
                </a:lnTo>
                <a:lnTo>
                  <a:pt x="284" y="830"/>
                </a:lnTo>
                <a:lnTo>
                  <a:pt x="307" y="794"/>
                </a:lnTo>
                <a:lnTo>
                  <a:pt x="331" y="766"/>
                </a:lnTo>
                <a:lnTo>
                  <a:pt x="356" y="743"/>
                </a:lnTo>
                <a:lnTo>
                  <a:pt x="362" y="741"/>
                </a:lnTo>
                <a:lnTo>
                  <a:pt x="368" y="743"/>
                </a:lnTo>
                <a:lnTo>
                  <a:pt x="373" y="750"/>
                </a:lnTo>
                <a:lnTo>
                  <a:pt x="379" y="760"/>
                </a:lnTo>
                <a:lnTo>
                  <a:pt x="382" y="773"/>
                </a:lnTo>
                <a:lnTo>
                  <a:pt x="386" y="789"/>
                </a:lnTo>
                <a:lnTo>
                  <a:pt x="389" y="805"/>
                </a:lnTo>
                <a:lnTo>
                  <a:pt x="394" y="823"/>
                </a:lnTo>
                <a:lnTo>
                  <a:pt x="398" y="840"/>
                </a:lnTo>
                <a:lnTo>
                  <a:pt x="402" y="856"/>
                </a:lnTo>
                <a:lnTo>
                  <a:pt x="407" y="871"/>
                </a:lnTo>
                <a:lnTo>
                  <a:pt x="412" y="883"/>
                </a:lnTo>
                <a:lnTo>
                  <a:pt x="418" y="892"/>
                </a:lnTo>
                <a:lnTo>
                  <a:pt x="425" y="896"/>
                </a:lnTo>
                <a:lnTo>
                  <a:pt x="433" y="896"/>
                </a:lnTo>
                <a:lnTo>
                  <a:pt x="442" y="891"/>
                </a:lnTo>
                <a:lnTo>
                  <a:pt x="452" y="879"/>
                </a:lnTo>
                <a:lnTo>
                  <a:pt x="482" y="839"/>
                </a:lnTo>
                <a:lnTo>
                  <a:pt x="514" y="796"/>
                </a:lnTo>
                <a:lnTo>
                  <a:pt x="545" y="752"/>
                </a:lnTo>
                <a:lnTo>
                  <a:pt x="576" y="709"/>
                </a:lnTo>
                <a:lnTo>
                  <a:pt x="607" y="666"/>
                </a:lnTo>
                <a:lnTo>
                  <a:pt x="639" y="625"/>
                </a:lnTo>
                <a:lnTo>
                  <a:pt x="669" y="584"/>
                </a:lnTo>
                <a:lnTo>
                  <a:pt x="699" y="547"/>
                </a:lnTo>
                <a:lnTo>
                  <a:pt x="728" y="512"/>
                </a:lnTo>
                <a:lnTo>
                  <a:pt x="755" y="480"/>
                </a:lnTo>
                <a:lnTo>
                  <a:pt x="781" y="454"/>
                </a:lnTo>
                <a:lnTo>
                  <a:pt x="806" y="431"/>
                </a:lnTo>
                <a:lnTo>
                  <a:pt x="827" y="415"/>
                </a:lnTo>
                <a:lnTo>
                  <a:pt x="845" y="406"/>
                </a:lnTo>
                <a:lnTo>
                  <a:pt x="861" y="404"/>
                </a:lnTo>
                <a:lnTo>
                  <a:pt x="876" y="407"/>
                </a:lnTo>
                <a:lnTo>
                  <a:pt x="890" y="416"/>
                </a:lnTo>
                <a:lnTo>
                  <a:pt x="904" y="427"/>
                </a:lnTo>
                <a:lnTo>
                  <a:pt x="917" y="441"/>
                </a:lnTo>
                <a:lnTo>
                  <a:pt x="930" y="457"/>
                </a:lnTo>
                <a:lnTo>
                  <a:pt x="943" y="474"/>
                </a:lnTo>
                <a:lnTo>
                  <a:pt x="956" y="491"/>
                </a:lnTo>
                <a:lnTo>
                  <a:pt x="969" y="508"/>
                </a:lnTo>
                <a:lnTo>
                  <a:pt x="982" y="522"/>
                </a:lnTo>
                <a:lnTo>
                  <a:pt x="995" y="534"/>
                </a:lnTo>
                <a:lnTo>
                  <a:pt x="1009" y="542"/>
                </a:lnTo>
                <a:lnTo>
                  <a:pt x="1024" y="547"/>
                </a:lnTo>
                <a:lnTo>
                  <a:pt x="1039" y="545"/>
                </a:lnTo>
                <a:lnTo>
                  <a:pt x="1055" y="539"/>
                </a:lnTo>
                <a:lnTo>
                  <a:pt x="1104" y="508"/>
                </a:lnTo>
                <a:lnTo>
                  <a:pt x="1151" y="476"/>
                </a:lnTo>
                <a:lnTo>
                  <a:pt x="1197" y="441"/>
                </a:lnTo>
                <a:lnTo>
                  <a:pt x="1241" y="406"/>
                </a:lnTo>
                <a:lnTo>
                  <a:pt x="1284" y="371"/>
                </a:lnTo>
                <a:lnTo>
                  <a:pt x="1324" y="334"/>
                </a:lnTo>
                <a:lnTo>
                  <a:pt x="1363" y="299"/>
                </a:lnTo>
                <a:lnTo>
                  <a:pt x="1399" y="262"/>
                </a:lnTo>
                <a:lnTo>
                  <a:pt x="1433" y="228"/>
                </a:lnTo>
                <a:lnTo>
                  <a:pt x="1465" y="195"/>
                </a:lnTo>
                <a:lnTo>
                  <a:pt x="1494" y="163"/>
                </a:lnTo>
                <a:lnTo>
                  <a:pt x="1521" y="132"/>
                </a:lnTo>
                <a:lnTo>
                  <a:pt x="1545" y="104"/>
                </a:lnTo>
                <a:lnTo>
                  <a:pt x="1566" y="79"/>
                </a:lnTo>
                <a:lnTo>
                  <a:pt x="1585" y="57"/>
                </a:lnTo>
                <a:lnTo>
                  <a:pt x="1600" y="37"/>
                </a:lnTo>
                <a:lnTo>
                  <a:pt x="1612" y="21"/>
                </a:lnTo>
                <a:lnTo>
                  <a:pt x="1620" y="10"/>
                </a:lnTo>
                <a:lnTo>
                  <a:pt x="1626" y="2"/>
                </a:lnTo>
                <a:lnTo>
                  <a:pt x="162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2" name="Freeform 392"/>
          <p:cNvSpPr>
            <a:spLocks/>
          </p:cNvSpPr>
          <p:nvPr/>
        </p:nvSpPr>
        <p:spPr bwMode="auto">
          <a:xfrm>
            <a:off x="6361477" y="2679700"/>
            <a:ext cx="395288" cy="554038"/>
          </a:xfrm>
          <a:custGeom>
            <a:avLst/>
            <a:gdLst>
              <a:gd name="T0" fmla="*/ 1138 w 2492"/>
              <a:gd name="T1" fmla="*/ 39 h 3487"/>
              <a:gd name="T2" fmla="*/ 1278 w 2492"/>
              <a:gd name="T3" fmla="*/ 81 h 3487"/>
              <a:gd name="T4" fmla="*/ 1369 w 2492"/>
              <a:gd name="T5" fmla="*/ 74 h 3487"/>
              <a:gd name="T6" fmla="*/ 1558 w 2492"/>
              <a:gd name="T7" fmla="*/ 21 h 3487"/>
              <a:gd name="T8" fmla="*/ 1804 w 2492"/>
              <a:gd name="T9" fmla="*/ 81 h 3487"/>
              <a:gd name="T10" fmla="*/ 1984 w 2492"/>
              <a:gd name="T11" fmla="*/ 306 h 3487"/>
              <a:gd name="T12" fmla="*/ 2015 w 2492"/>
              <a:gd name="T13" fmla="*/ 619 h 3487"/>
              <a:gd name="T14" fmla="*/ 1886 w 2492"/>
              <a:gd name="T15" fmla="*/ 811 h 3487"/>
              <a:gd name="T16" fmla="*/ 1764 w 2492"/>
              <a:gd name="T17" fmla="*/ 888 h 3487"/>
              <a:gd name="T18" fmla="*/ 1622 w 2492"/>
              <a:gd name="T19" fmla="*/ 978 h 3487"/>
              <a:gd name="T20" fmla="*/ 1598 w 2492"/>
              <a:gd name="T21" fmla="*/ 999 h 3487"/>
              <a:gd name="T22" fmla="*/ 1741 w 2492"/>
              <a:gd name="T23" fmla="*/ 926 h 3487"/>
              <a:gd name="T24" fmla="*/ 1906 w 2492"/>
              <a:gd name="T25" fmla="*/ 842 h 3487"/>
              <a:gd name="T26" fmla="*/ 2068 w 2492"/>
              <a:gd name="T27" fmla="*/ 811 h 3487"/>
              <a:gd name="T28" fmla="*/ 2320 w 2492"/>
              <a:gd name="T29" fmla="*/ 904 h 3487"/>
              <a:gd name="T30" fmla="*/ 2467 w 2492"/>
              <a:gd name="T31" fmla="*/ 1155 h 3487"/>
              <a:gd name="T32" fmla="*/ 2482 w 2492"/>
              <a:gd name="T33" fmla="*/ 1387 h 3487"/>
              <a:gd name="T34" fmla="*/ 2343 w 2492"/>
              <a:gd name="T35" fmla="*/ 1522 h 3487"/>
              <a:gd name="T36" fmla="*/ 2203 w 2492"/>
              <a:gd name="T37" fmla="*/ 1587 h 3487"/>
              <a:gd name="T38" fmla="*/ 2255 w 2492"/>
              <a:gd name="T39" fmla="*/ 1733 h 3487"/>
              <a:gd name="T40" fmla="*/ 2291 w 2492"/>
              <a:gd name="T41" fmla="*/ 1980 h 3487"/>
              <a:gd name="T42" fmla="*/ 2169 w 2492"/>
              <a:gd name="T43" fmla="*/ 2132 h 3487"/>
              <a:gd name="T44" fmla="*/ 1953 w 2492"/>
              <a:gd name="T45" fmla="*/ 2171 h 3487"/>
              <a:gd name="T46" fmla="*/ 1705 w 2492"/>
              <a:gd name="T47" fmla="*/ 2084 h 3487"/>
              <a:gd name="T48" fmla="*/ 1531 w 2492"/>
              <a:gd name="T49" fmla="*/ 1957 h 3487"/>
              <a:gd name="T50" fmla="*/ 1450 w 2492"/>
              <a:gd name="T51" fmla="*/ 2061 h 3487"/>
              <a:gd name="T52" fmla="*/ 1466 w 2492"/>
              <a:gd name="T53" fmla="*/ 2319 h 3487"/>
              <a:gd name="T54" fmla="*/ 1685 w 2492"/>
              <a:gd name="T55" fmla="*/ 2911 h 3487"/>
              <a:gd name="T56" fmla="*/ 1980 w 2492"/>
              <a:gd name="T57" fmla="*/ 3365 h 3487"/>
              <a:gd name="T58" fmla="*/ 2018 w 2492"/>
              <a:gd name="T59" fmla="*/ 3442 h 3487"/>
              <a:gd name="T60" fmla="*/ 1935 w 2492"/>
              <a:gd name="T61" fmla="*/ 3481 h 3487"/>
              <a:gd name="T62" fmla="*/ 1796 w 2492"/>
              <a:gd name="T63" fmla="*/ 3324 h 3487"/>
              <a:gd name="T64" fmla="*/ 1447 w 2492"/>
              <a:gd name="T65" fmla="*/ 2670 h 3487"/>
              <a:gd name="T66" fmla="*/ 1313 w 2492"/>
              <a:gd name="T67" fmla="*/ 2243 h 3487"/>
              <a:gd name="T68" fmla="*/ 1235 w 2492"/>
              <a:gd name="T69" fmla="*/ 2023 h 3487"/>
              <a:gd name="T70" fmla="*/ 1183 w 2492"/>
              <a:gd name="T71" fmla="*/ 1896 h 3487"/>
              <a:gd name="T72" fmla="*/ 1137 w 2492"/>
              <a:gd name="T73" fmla="*/ 1994 h 3487"/>
              <a:gd name="T74" fmla="*/ 1022 w 2492"/>
              <a:gd name="T75" fmla="*/ 2095 h 3487"/>
              <a:gd name="T76" fmla="*/ 844 w 2492"/>
              <a:gd name="T77" fmla="*/ 2107 h 3487"/>
              <a:gd name="T78" fmla="*/ 582 w 2492"/>
              <a:gd name="T79" fmla="*/ 2084 h 3487"/>
              <a:gd name="T80" fmla="*/ 327 w 2492"/>
              <a:gd name="T81" fmla="*/ 1971 h 3487"/>
              <a:gd name="T82" fmla="*/ 204 w 2492"/>
              <a:gd name="T83" fmla="*/ 1804 h 3487"/>
              <a:gd name="T84" fmla="*/ 274 w 2492"/>
              <a:gd name="T85" fmla="*/ 1604 h 3487"/>
              <a:gd name="T86" fmla="*/ 297 w 2492"/>
              <a:gd name="T87" fmla="*/ 1532 h 3487"/>
              <a:gd name="T88" fmla="*/ 208 w 2492"/>
              <a:gd name="T89" fmla="*/ 1537 h 3487"/>
              <a:gd name="T90" fmla="*/ 59 w 2492"/>
              <a:gd name="T91" fmla="*/ 1520 h 3487"/>
              <a:gd name="T92" fmla="*/ 18 w 2492"/>
              <a:gd name="T93" fmla="*/ 1365 h 3487"/>
              <a:gd name="T94" fmla="*/ 2 w 2492"/>
              <a:gd name="T95" fmla="*/ 1117 h 3487"/>
              <a:gd name="T96" fmla="*/ 77 w 2492"/>
              <a:gd name="T97" fmla="*/ 882 h 3487"/>
              <a:gd name="T98" fmla="*/ 303 w 2492"/>
              <a:gd name="T99" fmla="*/ 706 h 3487"/>
              <a:gd name="T100" fmla="*/ 547 w 2492"/>
              <a:gd name="T101" fmla="*/ 710 h 3487"/>
              <a:gd name="T102" fmla="*/ 613 w 2492"/>
              <a:gd name="T103" fmla="*/ 752 h 3487"/>
              <a:gd name="T104" fmla="*/ 708 w 2492"/>
              <a:gd name="T105" fmla="*/ 814 h 3487"/>
              <a:gd name="T106" fmla="*/ 771 w 2492"/>
              <a:gd name="T107" fmla="*/ 847 h 3487"/>
              <a:gd name="T108" fmla="*/ 736 w 2492"/>
              <a:gd name="T109" fmla="*/ 803 h 3487"/>
              <a:gd name="T110" fmla="*/ 607 w 2492"/>
              <a:gd name="T111" fmla="*/ 620 h 3487"/>
              <a:gd name="T112" fmla="*/ 549 w 2492"/>
              <a:gd name="T113" fmla="*/ 402 h 3487"/>
              <a:gd name="T114" fmla="*/ 690 w 2492"/>
              <a:gd name="T115" fmla="*/ 145 h 3487"/>
              <a:gd name="T116" fmla="*/ 923 w 2492"/>
              <a:gd name="T117" fmla="*/ 4 h 3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492" h="3487">
                <a:moveTo>
                  <a:pt x="963" y="0"/>
                </a:moveTo>
                <a:lnTo>
                  <a:pt x="969" y="0"/>
                </a:lnTo>
                <a:lnTo>
                  <a:pt x="1010" y="4"/>
                </a:lnTo>
                <a:lnTo>
                  <a:pt x="1056" y="14"/>
                </a:lnTo>
                <a:lnTo>
                  <a:pt x="1100" y="28"/>
                </a:lnTo>
                <a:lnTo>
                  <a:pt x="1138" y="39"/>
                </a:lnTo>
                <a:lnTo>
                  <a:pt x="1171" y="50"/>
                </a:lnTo>
                <a:lnTo>
                  <a:pt x="1200" y="59"/>
                </a:lnTo>
                <a:lnTo>
                  <a:pt x="1224" y="67"/>
                </a:lnTo>
                <a:lnTo>
                  <a:pt x="1245" y="73"/>
                </a:lnTo>
                <a:lnTo>
                  <a:pt x="1262" y="78"/>
                </a:lnTo>
                <a:lnTo>
                  <a:pt x="1278" y="81"/>
                </a:lnTo>
                <a:lnTo>
                  <a:pt x="1293" y="83"/>
                </a:lnTo>
                <a:lnTo>
                  <a:pt x="1307" y="84"/>
                </a:lnTo>
                <a:lnTo>
                  <a:pt x="1321" y="83"/>
                </a:lnTo>
                <a:lnTo>
                  <a:pt x="1335" y="82"/>
                </a:lnTo>
                <a:lnTo>
                  <a:pt x="1352" y="79"/>
                </a:lnTo>
                <a:lnTo>
                  <a:pt x="1369" y="74"/>
                </a:lnTo>
                <a:lnTo>
                  <a:pt x="1390" y="68"/>
                </a:lnTo>
                <a:lnTo>
                  <a:pt x="1414" y="61"/>
                </a:lnTo>
                <a:lnTo>
                  <a:pt x="1443" y="53"/>
                </a:lnTo>
                <a:lnTo>
                  <a:pt x="1475" y="43"/>
                </a:lnTo>
                <a:lnTo>
                  <a:pt x="1513" y="33"/>
                </a:lnTo>
                <a:lnTo>
                  <a:pt x="1558" y="21"/>
                </a:lnTo>
                <a:lnTo>
                  <a:pt x="1599" y="15"/>
                </a:lnTo>
                <a:lnTo>
                  <a:pt x="1641" y="16"/>
                </a:lnTo>
                <a:lnTo>
                  <a:pt x="1683" y="23"/>
                </a:lnTo>
                <a:lnTo>
                  <a:pt x="1724" y="37"/>
                </a:lnTo>
                <a:lnTo>
                  <a:pt x="1764" y="57"/>
                </a:lnTo>
                <a:lnTo>
                  <a:pt x="1804" y="81"/>
                </a:lnTo>
                <a:lnTo>
                  <a:pt x="1841" y="110"/>
                </a:lnTo>
                <a:lnTo>
                  <a:pt x="1876" y="144"/>
                </a:lnTo>
                <a:lnTo>
                  <a:pt x="1908" y="181"/>
                </a:lnTo>
                <a:lnTo>
                  <a:pt x="1937" y="220"/>
                </a:lnTo>
                <a:lnTo>
                  <a:pt x="1964" y="262"/>
                </a:lnTo>
                <a:lnTo>
                  <a:pt x="1984" y="306"/>
                </a:lnTo>
                <a:lnTo>
                  <a:pt x="2006" y="362"/>
                </a:lnTo>
                <a:lnTo>
                  <a:pt x="2022" y="416"/>
                </a:lnTo>
                <a:lnTo>
                  <a:pt x="2030" y="469"/>
                </a:lnTo>
                <a:lnTo>
                  <a:pt x="2033" y="520"/>
                </a:lnTo>
                <a:lnTo>
                  <a:pt x="2027" y="570"/>
                </a:lnTo>
                <a:lnTo>
                  <a:pt x="2015" y="619"/>
                </a:lnTo>
                <a:lnTo>
                  <a:pt x="1996" y="665"/>
                </a:lnTo>
                <a:lnTo>
                  <a:pt x="1971" y="711"/>
                </a:lnTo>
                <a:lnTo>
                  <a:pt x="1938" y="757"/>
                </a:lnTo>
                <a:lnTo>
                  <a:pt x="1899" y="801"/>
                </a:lnTo>
                <a:lnTo>
                  <a:pt x="1895" y="805"/>
                </a:lnTo>
                <a:lnTo>
                  <a:pt x="1886" y="811"/>
                </a:lnTo>
                <a:lnTo>
                  <a:pt x="1873" y="820"/>
                </a:lnTo>
                <a:lnTo>
                  <a:pt x="1855" y="831"/>
                </a:lnTo>
                <a:lnTo>
                  <a:pt x="1836" y="843"/>
                </a:lnTo>
                <a:lnTo>
                  <a:pt x="1814" y="857"/>
                </a:lnTo>
                <a:lnTo>
                  <a:pt x="1790" y="873"/>
                </a:lnTo>
                <a:lnTo>
                  <a:pt x="1764" y="888"/>
                </a:lnTo>
                <a:lnTo>
                  <a:pt x="1739" y="904"/>
                </a:lnTo>
                <a:lnTo>
                  <a:pt x="1713" y="920"/>
                </a:lnTo>
                <a:lnTo>
                  <a:pt x="1688" y="936"/>
                </a:lnTo>
                <a:lnTo>
                  <a:pt x="1664" y="951"/>
                </a:lnTo>
                <a:lnTo>
                  <a:pt x="1642" y="965"/>
                </a:lnTo>
                <a:lnTo>
                  <a:pt x="1622" y="978"/>
                </a:lnTo>
                <a:lnTo>
                  <a:pt x="1605" y="989"/>
                </a:lnTo>
                <a:lnTo>
                  <a:pt x="1592" y="997"/>
                </a:lnTo>
                <a:lnTo>
                  <a:pt x="1583" y="1003"/>
                </a:lnTo>
                <a:lnTo>
                  <a:pt x="1577" y="1007"/>
                </a:lnTo>
                <a:lnTo>
                  <a:pt x="1586" y="1005"/>
                </a:lnTo>
                <a:lnTo>
                  <a:pt x="1598" y="999"/>
                </a:lnTo>
                <a:lnTo>
                  <a:pt x="1616" y="990"/>
                </a:lnTo>
                <a:lnTo>
                  <a:pt x="1636" y="980"/>
                </a:lnTo>
                <a:lnTo>
                  <a:pt x="1659" y="968"/>
                </a:lnTo>
                <a:lnTo>
                  <a:pt x="1685" y="955"/>
                </a:lnTo>
                <a:lnTo>
                  <a:pt x="1713" y="941"/>
                </a:lnTo>
                <a:lnTo>
                  <a:pt x="1741" y="926"/>
                </a:lnTo>
                <a:lnTo>
                  <a:pt x="1771" y="911"/>
                </a:lnTo>
                <a:lnTo>
                  <a:pt x="1799" y="896"/>
                </a:lnTo>
                <a:lnTo>
                  <a:pt x="1829" y="881"/>
                </a:lnTo>
                <a:lnTo>
                  <a:pt x="1856" y="867"/>
                </a:lnTo>
                <a:lnTo>
                  <a:pt x="1882" y="854"/>
                </a:lnTo>
                <a:lnTo>
                  <a:pt x="1906" y="842"/>
                </a:lnTo>
                <a:lnTo>
                  <a:pt x="1926" y="832"/>
                </a:lnTo>
                <a:lnTo>
                  <a:pt x="1943" y="825"/>
                </a:lnTo>
                <a:lnTo>
                  <a:pt x="1956" y="820"/>
                </a:lnTo>
                <a:lnTo>
                  <a:pt x="1965" y="818"/>
                </a:lnTo>
                <a:lnTo>
                  <a:pt x="2017" y="811"/>
                </a:lnTo>
                <a:lnTo>
                  <a:pt x="2068" y="811"/>
                </a:lnTo>
                <a:lnTo>
                  <a:pt x="2116" y="814"/>
                </a:lnTo>
                <a:lnTo>
                  <a:pt x="2162" y="823"/>
                </a:lnTo>
                <a:lnTo>
                  <a:pt x="2206" y="836"/>
                </a:lnTo>
                <a:lnTo>
                  <a:pt x="2247" y="854"/>
                </a:lnTo>
                <a:lnTo>
                  <a:pt x="2285" y="877"/>
                </a:lnTo>
                <a:lnTo>
                  <a:pt x="2320" y="904"/>
                </a:lnTo>
                <a:lnTo>
                  <a:pt x="2353" y="935"/>
                </a:lnTo>
                <a:lnTo>
                  <a:pt x="2383" y="970"/>
                </a:lnTo>
                <a:lnTo>
                  <a:pt x="2409" y="1010"/>
                </a:lnTo>
                <a:lnTo>
                  <a:pt x="2432" y="1054"/>
                </a:lnTo>
                <a:lnTo>
                  <a:pt x="2452" y="1103"/>
                </a:lnTo>
                <a:lnTo>
                  <a:pt x="2467" y="1155"/>
                </a:lnTo>
                <a:lnTo>
                  <a:pt x="2479" y="1204"/>
                </a:lnTo>
                <a:lnTo>
                  <a:pt x="2487" y="1248"/>
                </a:lnTo>
                <a:lnTo>
                  <a:pt x="2491" y="1288"/>
                </a:lnTo>
                <a:lnTo>
                  <a:pt x="2492" y="1324"/>
                </a:lnTo>
                <a:lnTo>
                  <a:pt x="2489" y="1357"/>
                </a:lnTo>
                <a:lnTo>
                  <a:pt x="2482" y="1387"/>
                </a:lnTo>
                <a:lnTo>
                  <a:pt x="2470" y="1414"/>
                </a:lnTo>
                <a:lnTo>
                  <a:pt x="2455" y="1438"/>
                </a:lnTo>
                <a:lnTo>
                  <a:pt x="2434" y="1461"/>
                </a:lnTo>
                <a:lnTo>
                  <a:pt x="2409" y="1482"/>
                </a:lnTo>
                <a:lnTo>
                  <a:pt x="2379" y="1502"/>
                </a:lnTo>
                <a:lnTo>
                  <a:pt x="2343" y="1522"/>
                </a:lnTo>
                <a:lnTo>
                  <a:pt x="2303" y="1541"/>
                </a:lnTo>
                <a:lnTo>
                  <a:pt x="2258" y="1560"/>
                </a:lnTo>
                <a:lnTo>
                  <a:pt x="2243" y="1565"/>
                </a:lnTo>
                <a:lnTo>
                  <a:pt x="2227" y="1572"/>
                </a:lnTo>
                <a:lnTo>
                  <a:pt x="2214" y="1579"/>
                </a:lnTo>
                <a:lnTo>
                  <a:pt x="2203" y="1587"/>
                </a:lnTo>
                <a:lnTo>
                  <a:pt x="2195" y="1597"/>
                </a:lnTo>
                <a:lnTo>
                  <a:pt x="2190" y="1607"/>
                </a:lnTo>
                <a:lnTo>
                  <a:pt x="2191" y="1620"/>
                </a:lnTo>
                <a:lnTo>
                  <a:pt x="2198" y="1633"/>
                </a:lnTo>
                <a:lnTo>
                  <a:pt x="2230" y="1685"/>
                </a:lnTo>
                <a:lnTo>
                  <a:pt x="2255" y="1733"/>
                </a:lnTo>
                <a:lnTo>
                  <a:pt x="2275" y="1781"/>
                </a:lnTo>
                <a:lnTo>
                  <a:pt x="2289" y="1825"/>
                </a:lnTo>
                <a:lnTo>
                  <a:pt x="2296" y="1867"/>
                </a:lnTo>
                <a:lnTo>
                  <a:pt x="2300" y="1908"/>
                </a:lnTo>
                <a:lnTo>
                  <a:pt x="2298" y="1945"/>
                </a:lnTo>
                <a:lnTo>
                  <a:pt x="2291" y="1980"/>
                </a:lnTo>
                <a:lnTo>
                  <a:pt x="2280" y="2012"/>
                </a:lnTo>
                <a:lnTo>
                  <a:pt x="2265" y="2042"/>
                </a:lnTo>
                <a:lnTo>
                  <a:pt x="2246" y="2069"/>
                </a:lnTo>
                <a:lnTo>
                  <a:pt x="2223" y="2093"/>
                </a:lnTo>
                <a:lnTo>
                  <a:pt x="2198" y="2114"/>
                </a:lnTo>
                <a:lnTo>
                  <a:pt x="2169" y="2132"/>
                </a:lnTo>
                <a:lnTo>
                  <a:pt x="2138" y="2146"/>
                </a:lnTo>
                <a:lnTo>
                  <a:pt x="2105" y="2158"/>
                </a:lnTo>
                <a:lnTo>
                  <a:pt x="2069" y="2167"/>
                </a:lnTo>
                <a:lnTo>
                  <a:pt x="2032" y="2171"/>
                </a:lnTo>
                <a:lnTo>
                  <a:pt x="1993" y="2174"/>
                </a:lnTo>
                <a:lnTo>
                  <a:pt x="1953" y="2171"/>
                </a:lnTo>
                <a:lnTo>
                  <a:pt x="1912" y="2167"/>
                </a:lnTo>
                <a:lnTo>
                  <a:pt x="1871" y="2158"/>
                </a:lnTo>
                <a:lnTo>
                  <a:pt x="1829" y="2145"/>
                </a:lnTo>
                <a:lnTo>
                  <a:pt x="1787" y="2128"/>
                </a:lnTo>
                <a:lnTo>
                  <a:pt x="1746" y="2108"/>
                </a:lnTo>
                <a:lnTo>
                  <a:pt x="1705" y="2084"/>
                </a:lnTo>
                <a:lnTo>
                  <a:pt x="1666" y="2056"/>
                </a:lnTo>
                <a:lnTo>
                  <a:pt x="1627" y="2024"/>
                </a:lnTo>
                <a:lnTo>
                  <a:pt x="1589" y="1988"/>
                </a:lnTo>
                <a:lnTo>
                  <a:pt x="1570" y="1970"/>
                </a:lnTo>
                <a:lnTo>
                  <a:pt x="1550" y="1960"/>
                </a:lnTo>
                <a:lnTo>
                  <a:pt x="1531" y="1957"/>
                </a:lnTo>
                <a:lnTo>
                  <a:pt x="1513" y="1959"/>
                </a:lnTo>
                <a:lnTo>
                  <a:pt x="1496" y="1969"/>
                </a:lnTo>
                <a:lnTo>
                  <a:pt x="1482" y="1985"/>
                </a:lnTo>
                <a:lnTo>
                  <a:pt x="1469" y="2004"/>
                </a:lnTo>
                <a:lnTo>
                  <a:pt x="1458" y="2030"/>
                </a:lnTo>
                <a:lnTo>
                  <a:pt x="1450" y="2061"/>
                </a:lnTo>
                <a:lnTo>
                  <a:pt x="1445" y="2095"/>
                </a:lnTo>
                <a:lnTo>
                  <a:pt x="1442" y="2134"/>
                </a:lnTo>
                <a:lnTo>
                  <a:pt x="1443" y="2176"/>
                </a:lnTo>
                <a:lnTo>
                  <a:pt x="1446" y="2220"/>
                </a:lnTo>
                <a:lnTo>
                  <a:pt x="1454" y="2268"/>
                </a:lnTo>
                <a:lnTo>
                  <a:pt x="1466" y="2319"/>
                </a:lnTo>
                <a:lnTo>
                  <a:pt x="1494" y="2420"/>
                </a:lnTo>
                <a:lnTo>
                  <a:pt x="1526" y="2522"/>
                </a:lnTo>
                <a:lnTo>
                  <a:pt x="1561" y="2622"/>
                </a:lnTo>
                <a:lnTo>
                  <a:pt x="1598" y="2720"/>
                </a:lnTo>
                <a:lnTo>
                  <a:pt x="1640" y="2816"/>
                </a:lnTo>
                <a:lnTo>
                  <a:pt x="1685" y="2911"/>
                </a:lnTo>
                <a:lnTo>
                  <a:pt x="1733" y="3004"/>
                </a:lnTo>
                <a:lnTo>
                  <a:pt x="1785" y="3095"/>
                </a:lnTo>
                <a:lnTo>
                  <a:pt x="1842" y="3183"/>
                </a:lnTo>
                <a:lnTo>
                  <a:pt x="1903" y="3270"/>
                </a:lnTo>
                <a:lnTo>
                  <a:pt x="1970" y="3354"/>
                </a:lnTo>
                <a:lnTo>
                  <a:pt x="1980" y="3365"/>
                </a:lnTo>
                <a:lnTo>
                  <a:pt x="1991" y="3377"/>
                </a:lnTo>
                <a:lnTo>
                  <a:pt x="2001" y="3389"/>
                </a:lnTo>
                <a:lnTo>
                  <a:pt x="2010" y="3402"/>
                </a:lnTo>
                <a:lnTo>
                  <a:pt x="2016" y="3416"/>
                </a:lnTo>
                <a:lnTo>
                  <a:pt x="2019" y="3429"/>
                </a:lnTo>
                <a:lnTo>
                  <a:pt x="2018" y="3442"/>
                </a:lnTo>
                <a:lnTo>
                  <a:pt x="2012" y="3457"/>
                </a:lnTo>
                <a:lnTo>
                  <a:pt x="1999" y="3470"/>
                </a:lnTo>
                <a:lnTo>
                  <a:pt x="1981" y="3481"/>
                </a:lnTo>
                <a:lnTo>
                  <a:pt x="1965" y="3487"/>
                </a:lnTo>
                <a:lnTo>
                  <a:pt x="1949" y="3485"/>
                </a:lnTo>
                <a:lnTo>
                  <a:pt x="1935" y="3481"/>
                </a:lnTo>
                <a:lnTo>
                  <a:pt x="1921" y="3473"/>
                </a:lnTo>
                <a:lnTo>
                  <a:pt x="1908" y="3462"/>
                </a:lnTo>
                <a:lnTo>
                  <a:pt x="1896" y="3449"/>
                </a:lnTo>
                <a:lnTo>
                  <a:pt x="1884" y="3436"/>
                </a:lnTo>
                <a:lnTo>
                  <a:pt x="1874" y="3423"/>
                </a:lnTo>
                <a:lnTo>
                  <a:pt x="1796" y="3324"/>
                </a:lnTo>
                <a:lnTo>
                  <a:pt x="1725" y="3222"/>
                </a:lnTo>
                <a:lnTo>
                  <a:pt x="1658" y="3117"/>
                </a:lnTo>
                <a:lnTo>
                  <a:pt x="1598" y="3010"/>
                </a:lnTo>
                <a:lnTo>
                  <a:pt x="1542" y="2899"/>
                </a:lnTo>
                <a:lnTo>
                  <a:pt x="1492" y="2785"/>
                </a:lnTo>
                <a:lnTo>
                  <a:pt x="1447" y="2670"/>
                </a:lnTo>
                <a:lnTo>
                  <a:pt x="1407" y="2552"/>
                </a:lnTo>
                <a:lnTo>
                  <a:pt x="1373" y="2431"/>
                </a:lnTo>
                <a:lnTo>
                  <a:pt x="1357" y="2376"/>
                </a:lnTo>
                <a:lnTo>
                  <a:pt x="1342" y="2327"/>
                </a:lnTo>
                <a:lnTo>
                  <a:pt x="1328" y="2283"/>
                </a:lnTo>
                <a:lnTo>
                  <a:pt x="1313" y="2243"/>
                </a:lnTo>
                <a:lnTo>
                  <a:pt x="1300" y="2207"/>
                </a:lnTo>
                <a:lnTo>
                  <a:pt x="1286" y="2170"/>
                </a:lnTo>
                <a:lnTo>
                  <a:pt x="1273" y="2136"/>
                </a:lnTo>
                <a:lnTo>
                  <a:pt x="1260" y="2101"/>
                </a:lnTo>
                <a:lnTo>
                  <a:pt x="1247" y="2063"/>
                </a:lnTo>
                <a:lnTo>
                  <a:pt x="1235" y="2023"/>
                </a:lnTo>
                <a:lnTo>
                  <a:pt x="1222" y="1980"/>
                </a:lnTo>
                <a:lnTo>
                  <a:pt x="1208" y="1931"/>
                </a:lnTo>
                <a:lnTo>
                  <a:pt x="1194" y="1877"/>
                </a:lnTo>
                <a:lnTo>
                  <a:pt x="1191" y="1888"/>
                </a:lnTo>
                <a:lnTo>
                  <a:pt x="1187" y="1894"/>
                </a:lnTo>
                <a:lnTo>
                  <a:pt x="1183" y="1896"/>
                </a:lnTo>
                <a:lnTo>
                  <a:pt x="1179" y="1898"/>
                </a:lnTo>
                <a:lnTo>
                  <a:pt x="1174" y="1902"/>
                </a:lnTo>
                <a:lnTo>
                  <a:pt x="1170" y="1908"/>
                </a:lnTo>
                <a:lnTo>
                  <a:pt x="1166" y="1921"/>
                </a:lnTo>
                <a:lnTo>
                  <a:pt x="1153" y="1961"/>
                </a:lnTo>
                <a:lnTo>
                  <a:pt x="1137" y="1994"/>
                </a:lnTo>
                <a:lnTo>
                  <a:pt x="1122" y="2023"/>
                </a:lnTo>
                <a:lnTo>
                  <a:pt x="1106" y="2045"/>
                </a:lnTo>
                <a:lnTo>
                  <a:pt x="1087" y="2064"/>
                </a:lnTo>
                <a:lnTo>
                  <a:pt x="1067" y="2077"/>
                </a:lnTo>
                <a:lnTo>
                  <a:pt x="1045" y="2088"/>
                </a:lnTo>
                <a:lnTo>
                  <a:pt x="1022" y="2095"/>
                </a:lnTo>
                <a:lnTo>
                  <a:pt x="997" y="2101"/>
                </a:lnTo>
                <a:lnTo>
                  <a:pt x="971" y="2103"/>
                </a:lnTo>
                <a:lnTo>
                  <a:pt x="941" y="2105"/>
                </a:lnTo>
                <a:lnTo>
                  <a:pt x="912" y="2106"/>
                </a:lnTo>
                <a:lnTo>
                  <a:pt x="879" y="2106"/>
                </a:lnTo>
                <a:lnTo>
                  <a:pt x="844" y="2107"/>
                </a:lnTo>
                <a:lnTo>
                  <a:pt x="807" y="2109"/>
                </a:lnTo>
                <a:lnTo>
                  <a:pt x="764" y="2111"/>
                </a:lnTo>
                <a:lnTo>
                  <a:pt x="720" y="2108"/>
                </a:lnTo>
                <a:lnTo>
                  <a:pt x="675" y="2103"/>
                </a:lnTo>
                <a:lnTo>
                  <a:pt x="628" y="2095"/>
                </a:lnTo>
                <a:lnTo>
                  <a:pt x="582" y="2084"/>
                </a:lnTo>
                <a:lnTo>
                  <a:pt x="535" y="2071"/>
                </a:lnTo>
                <a:lnTo>
                  <a:pt x="490" y="2054"/>
                </a:lnTo>
                <a:lnTo>
                  <a:pt x="445" y="2036"/>
                </a:lnTo>
                <a:lnTo>
                  <a:pt x="404" y="2017"/>
                </a:lnTo>
                <a:lnTo>
                  <a:pt x="363" y="1994"/>
                </a:lnTo>
                <a:lnTo>
                  <a:pt x="327" y="1971"/>
                </a:lnTo>
                <a:lnTo>
                  <a:pt x="294" y="1946"/>
                </a:lnTo>
                <a:lnTo>
                  <a:pt x="266" y="1919"/>
                </a:lnTo>
                <a:lnTo>
                  <a:pt x="242" y="1893"/>
                </a:lnTo>
                <a:lnTo>
                  <a:pt x="223" y="1864"/>
                </a:lnTo>
                <a:lnTo>
                  <a:pt x="210" y="1834"/>
                </a:lnTo>
                <a:lnTo>
                  <a:pt x="204" y="1804"/>
                </a:lnTo>
                <a:lnTo>
                  <a:pt x="205" y="1774"/>
                </a:lnTo>
                <a:lnTo>
                  <a:pt x="213" y="1743"/>
                </a:lnTo>
                <a:lnTo>
                  <a:pt x="231" y="1699"/>
                </a:lnTo>
                <a:lnTo>
                  <a:pt x="247" y="1662"/>
                </a:lnTo>
                <a:lnTo>
                  <a:pt x="262" y="1631"/>
                </a:lnTo>
                <a:lnTo>
                  <a:pt x="274" y="1604"/>
                </a:lnTo>
                <a:lnTo>
                  <a:pt x="283" y="1582"/>
                </a:lnTo>
                <a:lnTo>
                  <a:pt x="292" y="1565"/>
                </a:lnTo>
                <a:lnTo>
                  <a:pt x="298" y="1552"/>
                </a:lnTo>
                <a:lnTo>
                  <a:pt x="300" y="1542"/>
                </a:lnTo>
                <a:lnTo>
                  <a:pt x="300" y="1535"/>
                </a:lnTo>
                <a:lnTo>
                  <a:pt x="297" y="1532"/>
                </a:lnTo>
                <a:lnTo>
                  <a:pt x="291" y="1530"/>
                </a:lnTo>
                <a:lnTo>
                  <a:pt x="281" y="1530"/>
                </a:lnTo>
                <a:lnTo>
                  <a:pt x="268" y="1530"/>
                </a:lnTo>
                <a:lnTo>
                  <a:pt x="252" y="1532"/>
                </a:lnTo>
                <a:lnTo>
                  <a:pt x="232" y="1534"/>
                </a:lnTo>
                <a:lnTo>
                  <a:pt x="208" y="1537"/>
                </a:lnTo>
                <a:lnTo>
                  <a:pt x="180" y="1538"/>
                </a:lnTo>
                <a:lnTo>
                  <a:pt x="147" y="1538"/>
                </a:lnTo>
                <a:lnTo>
                  <a:pt x="109" y="1535"/>
                </a:lnTo>
                <a:lnTo>
                  <a:pt x="69" y="1532"/>
                </a:lnTo>
                <a:lnTo>
                  <a:pt x="65" y="1529"/>
                </a:lnTo>
                <a:lnTo>
                  <a:pt x="59" y="1520"/>
                </a:lnTo>
                <a:lnTo>
                  <a:pt x="53" y="1504"/>
                </a:lnTo>
                <a:lnTo>
                  <a:pt x="46" y="1485"/>
                </a:lnTo>
                <a:lnTo>
                  <a:pt x="38" y="1460"/>
                </a:lnTo>
                <a:lnTo>
                  <a:pt x="32" y="1431"/>
                </a:lnTo>
                <a:lnTo>
                  <a:pt x="24" y="1399"/>
                </a:lnTo>
                <a:lnTo>
                  <a:pt x="18" y="1365"/>
                </a:lnTo>
                <a:lnTo>
                  <a:pt x="11" y="1328"/>
                </a:lnTo>
                <a:lnTo>
                  <a:pt x="5" y="1288"/>
                </a:lnTo>
                <a:lnTo>
                  <a:pt x="2" y="1246"/>
                </a:lnTo>
                <a:lnTo>
                  <a:pt x="0" y="1204"/>
                </a:lnTo>
                <a:lnTo>
                  <a:pt x="0" y="1160"/>
                </a:lnTo>
                <a:lnTo>
                  <a:pt x="2" y="1117"/>
                </a:lnTo>
                <a:lnTo>
                  <a:pt x="7" y="1074"/>
                </a:lnTo>
                <a:lnTo>
                  <a:pt x="14" y="1032"/>
                </a:lnTo>
                <a:lnTo>
                  <a:pt x="24" y="991"/>
                </a:lnTo>
                <a:lnTo>
                  <a:pt x="38" y="953"/>
                </a:lnTo>
                <a:lnTo>
                  <a:pt x="56" y="916"/>
                </a:lnTo>
                <a:lnTo>
                  <a:pt x="77" y="882"/>
                </a:lnTo>
                <a:lnTo>
                  <a:pt x="111" y="839"/>
                </a:lnTo>
                <a:lnTo>
                  <a:pt x="146" y="801"/>
                </a:lnTo>
                <a:lnTo>
                  <a:pt x="183" y="769"/>
                </a:lnTo>
                <a:lnTo>
                  <a:pt x="221" y="742"/>
                </a:lnTo>
                <a:lnTo>
                  <a:pt x="262" y="721"/>
                </a:lnTo>
                <a:lnTo>
                  <a:pt x="303" y="706"/>
                </a:lnTo>
                <a:lnTo>
                  <a:pt x="347" y="696"/>
                </a:lnTo>
                <a:lnTo>
                  <a:pt x="393" y="692"/>
                </a:lnTo>
                <a:lnTo>
                  <a:pt x="441" y="692"/>
                </a:lnTo>
                <a:lnTo>
                  <a:pt x="491" y="698"/>
                </a:lnTo>
                <a:lnTo>
                  <a:pt x="544" y="709"/>
                </a:lnTo>
                <a:lnTo>
                  <a:pt x="547" y="710"/>
                </a:lnTo>
                <a:lnTo>
                  <a:pt x="554" y="715"/>
                </a:lnTo>
                <a:lnTo>
                  <a:pt x="562" y="719"/>
                </a:lnTo>
                <a:lnTo>
                  <a:pt x="572" y="726"/>
                </a:lnTo>
                <a:lnTo>
                  <a:pt x="585" y="734"/>
                </a:lnTo>
                <a:lnTo>
                  <a:pt x="598" y="742"/>
                </a:lnTo>
                <a:lnTo>
                  <a:pt x="613" y="752"/>
                </a:lnTo>
                <a:lnTo>
                  <a:pt x="628" y="762"/>
                </a:lnTo>
                <a:lnTo>
                  <a:pt x="645" y="773"/>
                </a:lnTo>
                <a:lnTo>
                  <a:pt x="661" y="783"/>
                </a:lnTo>
                <a:lnTo>
                  <a:pt x="678" y="794"/>
                </a:lnTo>
                <a:lnTo>
                  <a:pt x="693" y="804"/>
                </a:lnTo>
                <a:lnTo>
                  <a:pt x="708" y="814"/>
                </a:lnTo>
                <a:lnTo>
                  <a:pt x="722" y="823"/>
                </a:lnTo>
                <a:lnTo>
                  <a:pt x="736" y="831"/>
                </a:lnTo>
                <a:lnTo>
                  <a:pt x="748" y="838"/>
                </a:lnTo>
                <a:lnTo>
                  <a:pt x="757" y="842"/>
                </a:lnTo>
                <a:lnTo>
                  <a:pt x="765" y="845"/>
                </a:lnTo>
                <a:lnTo>
                  <a:pt x="771" y="847"/>
                </a:lnTo>
                <a:lnTo>
                  <a:pt x="773" y="846"/>
                </a:lnTo>
                <a:lnTo>
                  <a:pt x="773" y="843"/>
                </a:lnTo>
                <a:lnTo>
                  <a:pt x="769" y="838"/>
                </a:lnTo>
                <a:lnTo>
                  <a:pt x="762" y="830"/>
                </a:lnTo>
                <a:lnTo>
                  <a:pt x="751" y="819"/>
                </a:lnTo>
                <a:lnTo>
                  <a:pt x="736" y="803"/>
                </a:lnTo>
                <a:lnTo>
                  <a:pt x="716" y="786"/>
                </a:lnTo>
                <a:lnTo>
                  <a:pt x="694" y="755"/>
                </a:lnTo>
                <a:lnTo>
                  <a:pt x="672" y="722"/>
                </a:lnTo>
                <a:lnTo>
                  <a:pt x="649" y="689"/>
                </a:lnTo>
                <a:lnTo>
                  <a:pt x="628" y="655"/>
                </a:lnTo>
                <a:lnTo>
                  <a:pt x="607" y="620"/>
                </a:lnTo>
                <a:lnTo>
                  <a:pt x="590" y="583"/>
                </a:lnTo>
                <a:lnTo>
                  <a:pt x="574" y="547"/>
                </a:lnTo>
                <a:lnTo>
                  <a:pt x="562" y="510"/>
                </a:lnTo>
                <a:lnTo>
                  <a:pt x="553" y="474"/>
                </a:lnTo>
                <a:lnTo>
                  <a:pt x="548" y="437"/>
                </a:lnTo>
                <a:lnTo>
                  <a:pt x="549" y="402"/>
                </a:lnTo>
                <a:lnTo>
                  <a:pt x="556" y="367"/>
                </a:lnTo>
                <a:lnTo>
                  <a:pt x="568" y="333"/>
                </a:lnTo>
                <a:lnTo>
                  <a:pt x="595" y="280"/>
                </a:lnTo>
                <a:lnTo>
                  <a:pt x="625" y="231"/>
                </a:lnTo>
                <a:lnTo>
                  <a:pt x="657" y="186"/>
                </a:lnTo>
                <a:lnTo>
                  <a:pt x="690" y="145"/>
                </a:lnTo>
                <a:lnTo>
                  <a:pt x="725" y="109"/>
                </a:lnTo>
                <a:lnTo>
                  <a:pt x="762" y="77"/>
                </a:lnTo>
                <a:lnTo>
                  <a:pt x="800" y="50"/>
                </a:lnTo>
                <a:lnTo>
                  <a:pt x="840" y="29"/>
                </a:lnTo>
                <a:lnTo>
                  <a:pt x="880" y="14"/>
                </a:lnTo>
                <a:lnTo>
                  <a:pt x="923" y="4"/>
                </a:lnTo>
                <a:lnTo>
                  <a:pt x="96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6" name="Freeform 397"/>
          <p:cNvSpPr>
            <a:spLocks/>
          </p:cNvSpPr>
          <p:nvPr/>
        </p:nvSpPr>
        <p:spPr bwMode="auto">
          <a:xfrm>
            <a:off x="7327134" y="2716213"/>
            <a:ext cx="334962" cy="484187"/>
          </a:xfrm>
          <a:custGeom>
            <a:avLst/>
            <a:gdLst>
              <a:gd name="T0" fmla="*/ 1055 w 2317"/>
              <a:gd name="T1" fmla="*/ 27 h 3359"/>
              <a:gd name="T2" fmla="*/ 1077 w 2317"/>
              <a:gd name="T3" fmla="*/ 125 h 3359"/>
              <a:gd name="T4" fmla="*/ 1127 w 2317"/>
              <a:gd name="T5" fmla="*/ 249 h 3359"/>
              <a:gd name="T6" fmla="*/ 1236 w 2317"/>
              <a:gd name="T7" fmla="*/ 372 h 3359"/>
              <a:gd name="T8" fmla="*/ 1461 w 2317"/>
              <a:gd name="T9" fmla="*/ 569 h 3359"/>
              <a:gd name="T10" fmla="*/ 1713 w 2317"/>
              <a:gd name="T11" fmla="*/ 799 h 3359"/>
              <a:gd name="T12" fmla="*/ 1959 w 2317"/>
              <a:gd name="T13" fmla="*/ 1053 h 3359"/>
              <a:gd name="T14" fmla="*/ 2163 w 2317"/>
              <a:gd name="T15" fmla="*/ 1326 h 3359"/>
              <a:gd name="T16" fmla="*/ 2291 w 2317"/>
              <a:gd name="T17" fmla="*/ 1609 h 3359"/>
              <a:gd name="T18" fmla="*/ 2313 w 2317"/>
              <a:gd name="T19" fmla="*/ 1854 h 3359"/>
              <a:gd name="T20" fmla="*/ 2263 w 2317"/>
              <a:gd name="T21" fmla="*/ 2010 h 3359"/>
              <a:gd name="T22" fmla="*/ 2163 w 2317"/>
              <a:gd name="T23" fmla="*/ 2114 h 3359"/>
              <a:gd name="T24" fmla="*/ 2027 w 2317"/>
              <a:gd name="T25" fmla="*/ 2177 h 3359"/>
              <a:gd name="T26" fmla="*/ 1867 w 2317"/>
              <a:gd name="T27" fmla="*/ 2205 h 3359"/>
              <a:gd name="T28" fmla="*/ 1698 w 2317"/>
              <a:gd name="T29" fmla="*/ 2206 h 3359"/>
              <a:gd name="T30" fmla="*/ 1532 w 2317"/>
              <a:gd name="T31" fmla="*/ 2190 h 3359"/>
              <a:gd name="T32" fmla="*/ 1384 w 2317"/>
              <a:gd name="T33" fmla="*/ 2163 h 3359"/>
              <a:gd name="T34" fmla="*/ 1268 w 2317"/>
              <a:gd name="T35" fmla="*/ 2136 h 3359"/>
              <a:gd name="T36" fmla="*/ 1260 w 2317"/>
              <a:gd name="T37" fmla="*/ 2436 h 3359"/>
              <a:gd name="T38" fmla="*/ 1207 w 2317"/>
              <a:gd name="T39" fmla="*/ 2712 h 3359"/>
              <a:gd name="T40" fmla="*/ 1127 w 2317"/>
              <a:gd name="T41" fmla="*/ 2952 h 3359"/>
              <a:gd name="T42" fmla="*/ 1041 w 2317"/>
              <a:gd name="T43" fmla="*/ 3146 h 3359"/>
              <a:gd name="T44" fmla="*/ 967 w 2317"/>
              <a:gd name="T45" fmla="*/ 3283 h 3359"/>
              <a:gd name="T46" fmla="*/ 923 w 2317"/>
              <a:gd name="T47" fmla="*/ 3353 h 3359"/>
              <a:gd name="T48" fmla="*/ 855 w 2317"/>
              <a:gd name="T49" fmla="*/ 3297 h 3359"/>
              <a:gd name="T50" fmla="*/ 902 w 2317"/>
              <a:gd name="T51" fmla="*/ 3220 h 3359"/>
              <a:gd name="T52" fmla="*/ 974 w 2317"/>
              <a:gd name="T53" fmla="*/ 3082 h 3359"/>
              <a:gd name="T54" fmla="*/ 1055 w 2317"/>
              <a:gd name="T55" fmla="*/ 2892 h 3359"/>
              <a:gd name="T56" fmla="*/ 1128 w 2317"/>
              <a:gd name="T57" fmla="*/ 2659 h 3359"/>
              <a:gd name="T58" fmla="*/ 1175 w 2317"/>
              <a:gd name="T59" fmla="*/ 2395 h 3359"/>
              <a:gd name="T60" fmla="*/ 1178 w 2317"/>
              <a:gd name="T61" fmla="*/ 2111 h 3359"/>
              <a:gd name="T62" fmla="*/ 1161 w 2317"/>
              <a:gd name="T63" fmla="*/ 2119 h 3359"/>
              <a:gd name="T64" fmla="*/ 1091 w 2317"/>
              <a:gd name="T65" fmla="*/ 2148 h 3359"/>
              <a:gd name="T66" fmla="*/ 977 w 2317"/>
              <a:gd name="T67" fmla="*/ 2190 h 3359"/>
              <a:gd name="T68" fmla="*/ 833 w 2317"/>
              <a:gd name="T69" fmla="*/ 2234 h 3359"/>
              <a:gd name="T70" fmla="*/ 671 w 2317"/>
              <a:gd name="T71" fmla="*/ 2271 h 3359"/>
              <a:gd name="T72" fmla="*/ 503 w 2317"/>
              <a:gd name="T73" fmla="*/ 2291 h 3359"/>
              <a:gd name="T74" fmla="*/ 342 w 2317"/>
              <a:gd name="T75" fmla="*/ 2283 h 3359"/>
              <a:gd name="T76" fmla="*/ 199 w 2317"/>
              <a:gd name="T77" fmla="*/ 2239 h 3359"/>
              <a:gd name="T78" fmla="*/ 87 w 2317"/>
              <a:gd name="T79" fmla="*/ 2148 h 3359"/>
              <a:gd name="T80" fmla="*/ 19 w 2317"/>
              <a:gd name="T81" fmla="*/ 1999 h 3359"/>
              <a:gd name="T82" fmla="*/ 1 w 2317"/>
              <a:gd name="T83" fmla="*/ 1797 h 3359"/>
              <a:gd name="T84" fmla="*/ 17 w 2317"/>
              <a:gd name="T85" fmla="*/ 1577 h 3359"/>
              <a:gd name="T86" fmla="*/ 107 w 2317"/>
              <a:gd name="T87" fmla="*/ 1354 h 3359"/>
              <a:gd name="T88" fmla="*/ 266 w 2317"/>
              <a:gd name="T89" fmla="*/ 1146 h 3359"/>
              <a:gd name="T90" fmla="*/ 421 w 2317"/>
              <a:gd name="T91" fmla="*/ 939 h 3359"/>
              <a:gd name="T92" fmla="*/ 486 w 2317"/>
              <a:gd name="T93" fmla="*/ 788 h 3359"/>
              <a:gd name="T94" fmla="*/ 544 w 2317"/>
              <a:gd name="T95" fmla="*/ 617 h 3359"/>
              <a:gd name="T96" fmla="*/ 633 w 2317"/>
              <a:gd name="T97" fmla="*/ 452 h 3359"/>
              <a:gd name="T98" fmla="*/ 790 w 2317"/>
              <a:gd name="T99" fmla="*/ 249 h 3359"/>
              <a:gd name="T100" fmla="*/ 924 w 2317"/>
              <a:gd name="T101" fmla="*/ 108 h 3359"/>
              <a:gd name="T102" fmla="*/ 1016 w 2317"/>
              <a:gd name="T103" fmla="*/ 27 h 3359"/>
              <a:gd name="T104" fmla="*/ 1051 w 2317"/>
              <a:gd name="T105" fmla="*/ 0 h 3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17" h="3359">
                <a:moveTo>
                  <a:pt x="1051" y="0"/>
                </a:moveTo>
                <a:lnTo>
                  <a:pt x="1051" y="3"/>
                </a:lnTo>
                <a:lnTo>
                  <a:pt x="1052" y="13"/>
                </a:lnTo>
                <a:lnTo>
                  <a:pt x="1055" y="27"/>
                </a:lnTo>
                <a:lnTo>
                  <a:pt x="1058" y="46"/>
                </a:lnTo>
                <a:lnTo>
                  <a:pt x="1062" y="70"/>
                </a:lnTo>
                <a:lnTo>
                  <a:pt x="1070" y="96"/>
                </a:lnTo>
                <a:lnTo>
                  <a:pt x="1077" y="125"/>
                </a:lnTo>
                <a:lnTo>
                  <a:pt x="1086" y="155"/>
                </a:lnTo>
                <a:lnTo>
                  <a:pt x="1098" y="186"/>
                </a:lnTo>
                <a:lnTo>
                  <a:pt x="1112" y="217"/>
                </a:lnTo>
                <a:lnTo>
                  <a:pt x="1127" y="249"/>
                </a:lnTo>
                <a:lnTo>
                  <a:pt x="1146" y="278"/>
                </a:lnTo>
                <a:lnTo>
                  <a:pt x="1166" y="305"/>
                </a:lnTo>
                <a:lnTo>
                  <a:pt x="1189" y="329"/>
                </a:lnTo>
                <a:lnTo>
                  <a:pt x="1236" y="372"/>
                </a:lnTo>
                <a:lnTo>
                  <a:pt x="1288" y="419"/>
                </a:lnTo>
                <a:lnTo>
                  <a:pt x="1342" y="466"/>
                </a:lnTo>
                <a:lnTo>
                  <a:pt x="1400" y="517"/>
                </a:lnTo>
                <a:lnTo>
                  <a:pt x="1461" y="569"/>
                </a:lnTo>
                <a:lnTo>
                  <a:pt x="1522" y="623"/>
                </a:lnTo>
                <a:lnTo>
                  <a:pt x="1585" y="680"/>
                </a:lnTo>
                <a:lnTo>
                  <a:pt x="1649" y="738"/>
                </a:lnTo>
                <a:lnTo>
                  <a:pt x="1713" y="799"/>
                </a:lnTo>
                <a:lnTo>
                  <a:pt x="1776" y="860"/>
                </a:lnTo>
                <a:lnTo>
                  <a:pt x="1839" y="923"/>
                </a:lnTo>
                <a:lnTo>
                  <a:pt x="1900" y="987"/>
                </a:lnTo>
                <a:lnTo>
                  <a:pt x="1959" y="1053"/>
                </a:lnTo>
                <a:lnTo>
                  <a:pt x="2015" y="1120"/>
                </a:lnTo>
                <a:lnTo>
                  <a:pt x="2069" y="1187"/>
                </a:lnTo>
                <a:lnTo>
                  <a:pt x="2118" y="1256"/>
                </a:lnTo>
                <a:lnTo>
                  <a:pt x="2163" y="1326"/>
                </a:lnTo>
                <a:lnTo>
                  <a:pt x="2204" y="1396"/>
                </a:lnTo>
                <a:lnTo>
                  <a:pt x="2239" y="1467"/>
                </a:lnTo>
                <a:lnTo>
                  <a:pt x="2268" y="1538"/>
                </a:lnTo>
                <a:lnTo>
                  <a:pt x="2291" y="1609"/>
                </a:lnTo>
                <a:lnTo>
                  <a:pt x="2307" y="1682"/>
                </a:lnTo>
                <a:lnTo>
                  <a:pt x="2316" y="1754"/>
                </a:lnTo>
                <a:lnTo>
                  <a:pt x="2317" y="1805"/>
                </a:lnTo>
                <a:lnTo>
                  <a:pt x="2313" y="1854"/>
                </a:lnTo>
                <a:lnTo>
                  <a:pt x="2306" y="1898"/>
                </a:lnTo>
                <a:lnTo>
                  <a:pt x="2296" y="1939"/>
                </a:lnTo>
                <a:lnTo>
                  <a:pt x="2281" y="1976"/>
                </a:lnTo>
                <a:lnTo>
                  <a:pt x="2263" y="2010"/>
                </a:lnTo>
                <a:lnTo>
                  <a:pt x="2243" y="2040"/>
                </a:lnTo>
                <a:lnTo>
                  <a:pt x="2219" y="2068"/>
                </a:lnTo>
                <a:lnTo>
                  <a:pt x="2193" y="2093"/>
                </a:lnTo>
                <a:lnTo>
                  <a:pt x="2163" y="2114"/>
                </a:lnTo>
                <a:lnTo>
                  <a:pt x="2132" y="2134"/>
                </a:lnTo>
                <a:lnTo>
                  <a:pt x="2099" y="2151"/>
                </a:lnTo>
                <a:lnTo>
                  <a:pt x="2064" y="2165"/>
                </a:lnTo>
                <a:lnTo>
                  <a:pt x="2027" y="2177"/>
                </a:lnTo>
                <a:lnTo>
                  <a:pt x="1988" y="2187"/>
                </a:lnTo>
                <a:lnTo>
                  <a:pt x="1949" y="2194"/>
                </a:lnTo>
                <a:lnTo>
                  <a:pt x="1908" y="2201"/>
                </a:lnTo>
                <a:lnTo>
                  <a:pt x="1867" y="2205"/>
                </a:lnTo>
                <a:lnTo>
                  <a:pt x="1825" y="2207"/>
                </a:lnTo>
                <a:lnTo>
                  <a:pt x="1783" y="2208"/>
                </a:lnTo>
                <a:lnTo>
                  <a:pt x="1740" y="2208"/>
                </a:lnTo>
                <a:lnTo>
                  <a:pt x="1698" y="2206"/>
                </a:lnTo>
                <a:lnTo>
                  <a:pt x="1655" y="2203"/>
                </a:lnTo>
                <a:lnTo>
                  <a:pt x="1614" y="2199"/>
                </a:lnTo>
                <a:lnTo>
                  <a:pt x="1572" y="2195"/>
                </a:lnTo>
                <a:lnTo>
                  <a:pt x="1532" y="2190"/>
                </a:lnTo>
                <a:lnTo>
                  <a:pt x="1494" y="2183"/>
                </a:lnTo>
                <a:lnTo>
                  <a:pt x="1456" y="2177"/>
                </a:lnTo>
                <a:lnTo>
                  <a:pt x="1419" y="2170"/>
                </a:lnTo>
                <a:lnTo>
                  <a:pt x="1384" y="2163"/>
                </a:lnTo>
                <a:lnTo>
                  <a:pt x="1352" y="2156"/>
                </a:lnTo>
                <a:lnTo>
                  <a:pt x="1321" y="2149"/>
                </a:lnTo>
                <a:lnTo>
                  <a:pt x="1293" y="2142"/>
                </a:lnTo>
                <a:lnTo>
                  <a:pt x="1268" y="2136"/>
                </a:lnTo>
                <a:lnTo>
                  <a:pt x="1271" y="2213"/>
                </a:lnTo>
                <a:lnTo>
                  <a:pt x="1271" y="2289"/>
                </a:lnTo>
                <a:lnTo>
                  <a:pt x="1267" y="2363"/>
                </a:lnTo>
                <a:lnTo>
                  <a:pt x="1260" y="2436"/>
                </a:lnTo>
                <a:lnTo>
                  <a:pt x="1250" y="2508"/>
                </a:lnTo>
                <a:lnTo>
                  <a:pt x="1238" y="2578"/>
                </a:lnTo>
                <a:lnTo>
                  <a:pt x="1223" y="2646"/>
                </a:lnTo>
                <a:lnTo>
                  <a:pt x="1207" y="2712"/>
                </a:lnTo>
                <a:lnTo>
                  <a:pt x="1188" y="2777"/>
                </a:lnTo>
                <a:lnTo>
                  <a:pt x="1169" y="2837"/>
                </a:lnTo>
                <a:lnTo>
                  <a:pt x="1148" y="2896"/>
                </a:lnTo>
                <a:lnTo>
                  <a:pt x="1127" y="2952"/>
                </a:lnTo>
                <a:lnTo>
                  <a:pt x="1106" y="3005"/>
                </a:lnTo>
                <a:lnTo>
                  <a:pt x="1084" y="3055"/>
                </a:lnTo>
                <a:lnTo>
                  <a:pt x="1062" y="3103"/>
                </a:lnTo>
                <a:lnTo>
                  <a:pt x="1041" y="3146"/>
                </a:lnTo>
                <a:lnTo>
                  <a:pt x="1021" y="3186"/>
                </a:lnTo>
                <a:lnTo>
                  <a:pt x="1001" y="3222"/>
                </a:lnTo>
                <a:lnTo>
                  <a:pt x="983" y="3255"/>
                </a:lnTo>
                <a:lnTo>
                  <a:pt x="967" y="3283"/>
                </a:lnTo>
                <a:lnTo>
                  <a:pt x="952" y="3307"/>
                </a:lnTo>
                <a:lnTo>
                  <a:pt x="940" y="3327"/>
                </a:lnTo>
                <a:lnTo>
                  <a:pt x="930" y="3342"/>
                </a:lnTo>
                <a:lnTo>
                  <a:pt x="923" y="3353"/>
                </a:lnTo>
                <a:lnTo>
                  <a:pt x="919" y="3359"/>
                </a:lnTo>
                <a:lnTo>
                  <a:pt x="848" y="3307"/>
                </a:lnTo>
                <a:lnTo>
                  <a:pt x="850" y="3304"/>
                </a:lnTo>
                <a:lnTo>
                  <a:pt x="855" y="3297"/>
                </a:lnTo>
                <a:lnTo>
                  <a:pt x="864" y="3284"/>
                </a:lnTo>
                <a:lnTo>
                  <a:pt x="874" y="3266"/>
                </a:lnTo>
                <a:lnTo>
                  <a:pt x="887" y="3246"/>
                </a:lnTo>
                <a:lnTo>
                  <a:pt x="902" y="3220"/>
                </a:lnTo>
                <a:lnTo>
                  <a:pt x="917" y="3191"/>
                </a:lnTo>
                <a:lnTo>
                  <a:pt x="935" y="3159"/>
                </a:lnTo>
                <a:lnTo>
                  <a:pt x="954" y="3122"/>
                </a:lnTo>
                <a:lnTo>
                  <a:pt x="974" y="3082"/>
                </a:lnTo>
                <a:lnTo>
                  <a:pt x="994" y="3039"/>
                </a:lnTo>
                <a:lnTo>
                  <a:pt x="1015" y="2993"/>
                </a:lnTo>
                <a:lnTo>
                  <a:pt x="1035" y="2943"/>
                </a:lnTo>
                <a:lnTo>
                  <a:pt x="1055" y="2892"/>
                </a:lnTo>
                <a:lnTo>
                  <a:pt x="1075" y="2837"/>
                </a:lnTo>
                <a:lnTo>
                  <a:pt x="1094" y="2780"/>
                </a:lnTo>
                <a:lnTo>
                  <a:pt x="1112" y="2721"/>
                </a:lnTo>
                <a:lnTo>
                  <a:pt x="1128" y="2659"/>
                </a:lnTo>
                <a:lnTo>
                  <a:pt x="1143" y="2596"/>
                </a:lnTo>
                <a:lnTo>
                  <a:pt x="1156" y="2531"/>
                </a:lnTo>
                <a:lnTo>
                  <a:pt x="1166" y="2464"/>
                </a:lnTo>
                <a:lnTo>
                  <a:pt x="1175" y="2395"/>
                </a:lnTo>
                <a:lnTo>
                  <a:pt x="1181" y="2327"/>
                </a:lnTo>
                <a:lnTo>
                  <a:pt x="1183" y="2255"/>
                </a:lnTo>
                <a:lnTo>
                  <a:pt x="1182" y="2183"/>
                </a:lnTo>
                <a:lnTo>
                  <a:pt x="1178" y="2111"/>
                </a:lnTo>
                <a:lnTo>
                  <a:pt x="1178" y="2111"/>
                </a:lnTo>
                <a:lnTo>
                  <a:pt x="1176" y="2111"/>
                </a:lnTo>
                <a:lnTo>
                  <a:pt x="1170" y="2114"/>
                </a:lnTo>
                <a:lnTo>
                  <a:pt x="1161" y="2119"/>
                </a:lnTo>
                <a:lnTo>
                  <a:pt x="1147" y="2124"/>
                </a:lnTo>
                <a:lnTo>
                  <a:pt x="1131" y="2131"/>
                </a:lnTo>
                <a:lnTo>
                  <a:pt x="1113" y="2139"/>
                </a:lnTo>
                <a:lnTo>
                  <a:pt x="1091" y="2148"/>
                </a:lnTo>
                <a:lnTo>
                  <a:pt x="1065" y="2157"/>
                </a:lnTo>
                <a:lnTo>
                  <a:pt x="1038" y="2167"/>
                </a:lnTo>
                <a:lnTo>
                  <a:pt x="1009" y="2178"/>
                </a:lnTo>
                <a:lnTo>
                  <a:pt x="977" y="2190"/>
                </a:lnTo>
                <a:lnTo>
                  <a:pt x="944" y="2201"/>
                </a:lnTo>
                <a:lnTo>
                  <a:pt x="908" y="2212"/>
                </a:lnTo>
                <a:lnTo>
                  <a:pt x="871" y="2223"/>
                </a:lnTo>
                <a:lnTo>
                  <a:pt x="833" y="2234"/>
                </a:lnTo>
                <a:lnTo>
                  <a:pt x="794" y="2245"/>
                </a:lnTo>
                <a:lnTo>
                  <a:pt x="754" y="2254"/>
                </a:lnTo>
                <a:lnTo>
                  <a:pt x="713" y="2263"/>
                </a:lnTo>
                <a:lnTo>
                  <a:pt x="671" y="2271"/>
                </a:lnTo>
                <a:lnTo>
                  <a:pt x="629" y="2278"/>
                </a:lnTo>
                <a:lnTo>
                  <a:pt x="587" y="2283"/>
                </a:lnTo>
                <a:lnTo>
                  <a:pt x="545" y="2288"/>
                </a:lnTo>
                <a:lnTo>
                  <a:pt x="503" y="2291"/>
                </a:lnTo>
                <a:lnTo>
                  <a:pt x="462" y="2292"/>
                </a:lnTo>
                <a:lnTo>
                  <a:pt x="421" y="2291"/>
                </a:lnTo>
                <a:lnTo>
                  <a:pt x="381" y="2289"/>
                </a:lnTo>
                <a:lnTo>
                  <a:pt x="342" y="2283"/>
                </a:lnTo>
                <a:lnTo>
                  <a:pt x="304" y="2276"/>
                </a:lnTo>
                <a:lnTo>
                  <a:pt x="268" y="2266"/>
                </a:lnTo>
                <a:lnTo>
                  <a:pt x="232" y="2254"/>
                </a:lnTo>
                <a:lnTo>
                  <a:pt x="199" y="2239"/>
                </a:lnTo>
                <a:lnTo>
                  <a:pt x="168" y="2221"/>
                </a:lnTo>
                <a:lnTo>
                  <a:pt x="139" y="2199"/>
                </a:lnTo>
                <a:lnTo>
                  <a:pt x="112" y="2176"/>
                </a:lnTo>
                <a:lnTo>
                  <a:pt x="87" y="2148"/>
                </a:lnTo>
                <a:lnTo>
                  <a:pt x="66" y="2117"/>
                </a:lnTo>
                <a:lnTo>
                  <a:pt x="47" y="2081"/>
                </a:lnTo>
                <a:lnTo>
                  <a:pt x="31" y="2042"/>
                </a:lnTo>
                <a:lnTo>
                  <a:pt x="19" y="1999"/>
                </a:lnTo>
                <a:lnTo>
                  <a:pt x="10" y="1952"/>
                </a:lnTo>
                <a:lnTo>
                  <a:pt x="5" y="1900"/>
                </a:lnTo>
                <a:lnTo>
                  <a:pt x="3" y="1848"/>
                </a:lnTo>
                <a:lnTo>
                  <a:pt x="1" y="1797"/>
                </a:lnTo>
                <a:lnTo>
                  <a:pt x="0" y="1743"/>
                </a:lnTo>
                <a:lnTo>
                  <a:pt x="2" y="1689"/>
                </a:lnTo>
                <a:lnTo>
                  <a:pt x="8" y="1633"/>
                </a:lnTo>
                <a:lnTo>
                  <a:pt x="17" y="1577"/>
                </a:lnTo>
                <a:lnTo>
                  <a:pt x="31" y="1521"/>
                </a:lnTo>
                <a:lnTo>
                  <a:pt x="51" y="1464"/>
                </a:lnTo>
                <a:lnTo>
                  <a:pt x="78" y="1407"/>
                </a:lnTo>
                <a:lnTo>
                  <a:pt x="107" y="1354"/>
                </a:lnTo>
                <a:lnTo>
                  <a:pt x="142" y="1303"/>
                </a:lnTo>
                <a:lnTo>
                  <a:pt x="180" y="1251"/>
                </a:lnTo>
                <a:lnTo>
                  <a:pt x="222" y="1198"/>
                </a:lnTo>
                <a:lnTo>
                  <a:pt x="266" y="1146"/>
                </a:lnTo>
                <a:lnTo>
                  <a:pt x="309" y="1094"/>
                </a:lnTo>
                <a:lnTo>
                  <a:pt x="349" y="1042"/>
                </a:lnTo>
                <a:lnTo>
                  <a:pt x="387" y="990"/>
                </a:lnTo>
                <a:lnTo>
                  <a:pt x="421" y="939"/>
                </a:lnTo>
                <a:lnTo>
                  <a:pt x="439" y="907"/>
                </a:lnTo>
                <a:lnTo>
                  <a:pt x="456" y="871"/>
                </a:lnTo>
                <a:lnTo>
                  <a:pt x="470" y="831"/>
                </a:lnTo>
                <a:lnTo>
                  <a:pt x="486" y="788"/>
                </a:lnTo>
                <a:lnTo>
                  <a:pt x="500" y="745"/>
                </a:lnTo>
                <a:lnTo>
                  <a:pt x="514" y="701"/>
                </a:lnTo>
                <a:lnTo>
                  <a:pt x="529" y="658"/>
                </a:lnTo>
                <a:lnTo>
                  <a:pt x="544" y="617"/>
                </a:lnTo>
                <a:lnTo>
                  <a:pt x="558" y="578"/>
                </a:lnTo>
                <a:lnTo>
                  <a:pt x="574" y="544"/>
                </a:lnTo>
                <a:lnTo>
                  <a:pt x="591" y="513"/>
                </a:lnTo>
                <a:lnTo>
                  <a:pt x="633" y="452"/>
                </a:lnTo>
                <a:lnTo>
                  <a:pt x="673" y="395"/>
                </a:lnTo>
                <a:lnTo>
                  <a:pt x="713" y="342"/>
                </a:lnTo>
                <a:lnTo>
                  <a:pt x="753" y="294"/>
                </a:lnTo>
                <a:lnTo>
                  <a:pt x="790" y="249"/>
                </a:lnTo>
                <a:lnTo>
                  <a:pt x="826" y="208"/>
                </a:lnTo>
                <a:lnTo>
                  <a:pt x="861" y="171"/>
                </a:lnTo>
                <a:lnTo>
                  <a:pt x="893" y="138"/>
                </a:lnTo>
                <a:lnTo>
                  <a:pt x="924" y="108"/>
                </a:lnTo>
                <a:lnTo>
                  <a:pt x="951" y="82"/>
                </a:lnTo>
                <a:lnTo>
                  <a:pt x="976" y="60"/>
                </a:lnTo>
                <a:lnTo>
                  <a:pt x="997" y="42"/>
                </a:lnTo>
                <a:lnTo>
                  <a:pt x="1016" y="27"/>
                </a:lnTo>
                <a:lnTo>
                  <a:pt x="1031" y="15"/>
                </a:lnTo>
                <a:lnTo>
                  <a:pt x="1041" y="6"/>
                </a:lnTo>
                <a:lnTo>
                  <a:pt x="1048" y="2"/>
                </a:lnTo>
                <a:lnTo>
                  <a:pt x="105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0" name="Freeform 402"/>
          <p:cNvSpPr>
            <a:spLocks noEditPoints="1"/>
          </p:cNvSpPr>
          <p:nvPr/>
        </p:nvSpPr>
        <p:spPr bwMode="auto">
          <a:xfrm>
            <a:off x="8159487" y="2718110"/>
            <a:ext cx="541244" cy="486744"/>
          </a:xfrm>
          <a:custGeom>
            <a:avLst/>
            <a:gdLst>
              <a:gd name="T0" fmla="*/ 2468 w 3163"/>
              <a:gd name="T1" fmla="*/ 166 h 2844"/>
              <a:gd name="T2" fmla="*/ 2165 w 3163"/>
              <a:gd name="T3" fmla="*/ 203 h 2844"/>
              <a:gd name="T4" fmla="*/ 1925 w 3163"/>
              <a:gd name="T5" fmla="*/ 262 h 2844"/>
              <a:gd name="T6" fmla="*/ 1725 w 3163"/>
              <a:gd name="T7" fmla="*/ 342 h 2844"/>
              <a:gd name="T8" fmla="*/ 1536 w 3163"/>
              <a:gd name="T9" fmla="*/ 450 h 2844"/>
              <a:gd name="T10" fmla="*/ 1367 w 3163"/>
              <a:gd name="T11" fmla="*/ 593 h 2844"/>
              <a:gd name="T12" fmla="*/ 2953 w 3163"/>
              <a:gd name="T13" fmla="*/ 622 h 2844"/>
              <a:gd name="T14" fmla="*/ 2966 w 3163"/>
              <a:gd name="T15" fmla="*/ 567 h 2844"/>
              <a:gd name="T16" fmla="*/ 2975 w 3163"/>
              <a:gd name="T17" fmla="*/ 520 h 2844"/>
              <a:gd name="T18" fmla="*/ 2984 w 3163"/>
              <a:gd name="T19" fmla="*/ 448 h 2844"/>
              <a:gd name="T20" fmla="*/ 3005 w 3163"/>
              <a:gd name="T21" fmla="*/ 179 h 2844"/>
              <a:gd name="T22" fmla="*/ 2852 w 3163"/>
              <a:gd name="T23" fmla="*/ 166 h 2844"/>
              <a:gd name="T24" fmla="*/ 2656 w 3163"/>
              <a:gd name="T25" fmla="*/ 159 h 2844"/>
              <a:gd name="T26" fmla="*/ 2777 w 3163"/>
              <a:gd name="T27" fmla="*/ 3 h 2844"/>
              <a:gd name="T28" fmla="*/ 2935 w 3163"/>
              <a:gd name="T29" fmla="*/ 12 h 2844"/>
              <a:gd name="T30" fmla="*/ 3056 w 3163"/>
              <a:gd name="T31" fmla="*/ 25 h 2844"/>
              <a:gd name="T32" fmla="*/ 3135 w 3163"/>
              <a:gd name="T33" fmla="*/ 37 h 2844"/>
              <a:gd name="T34" fmla="*/ 3163 w 3163"/>
              <a:gd name="T35" fmla="*/ 41 h 2844"/>
              <a:gd name="T36" fmla="*/ 3147 w 3163"/>
              <a:gd name="T37" fmla="*/ 373 h 2844"/>
              <a:gd name="T38" fmla="*/ 3105 w 3163"/>
              <a:gd name="T39" fmla="*/ 667 h 2844"/>
              <a:gd name="T40" fmla="*/ 3037 w 3163"/>
              <a:gd name="T41" fmla="*/ 927 h 2844"/>
              <a:gd name="T42" fmla="*/ 2947 w 3163"/>
              <a:gd name="T43" fmla="*/ 1154 h 2844"/>
              <a:gd name="T44" fmla="*/ 2837 w 3163"/>
              <a:gd name="T45" fmla="*/ 1348 h 2844"/>
              <a:gd name="T46" fmla="*/ 2711 w 3163"/>
              <a:gd name="T47" fmla="*/ 1515 h 2844"/>
              <a:gd name="T48" fmla="*/ 2572 w 3163"/>
              <a:gd name="T49" fmla="*/ 1655 h 2844"/>
              <a:gd name="T50" fmla="*/ 2422 w 3163"/>
              <a:gd name="T51" fmla="*/ 1772 h 2844"/>
              <a:gd name="T52" fmla="*/ 2265 w 3163"/>
              <a:gd name="T53" fmla="*/ 1866 h 2844"/>
              <a:gd name="T54" fmla="*/ 2103 w 3163"/>
              <a:gd name="T55" fmla="*/ 1939 h 2844"/>
              <a:gd name="T56" fmla="*/ 1939 w 3163"/>
              <a:gd name="T57" fmla="*/ 1994 h 2844"/>
              <a:gd name="T58" fmla="*/ 1777 w 3163"/>
              <a:gd name="T59" fmla="*/ 2035 h 2844"/>
              <a:gd name="T60" fmla="*/ 1618 w 3163"/>
              <a:gd name="T61" fmla="*/ 2061 h 2844"/>
              <a:gd name="T62" fmla="*/ 1467 w 3163"/>
              <a:gd name="T63" fmla="*/ 2077 h 2844"/>
              <a:gd name="T64" fmla="*/ 1326 w 3163"/>
              <a:gd name="T65" fmla="*/ 2083 h 2844"/>
              <a:gd name="T66" fmla="*/ 1149 w 3163"/>
              <a:gd name="T67" fmla="*/ 2080 h 2844"/>
              <a:gd name="T68" fmla="*/ 988 w 3163"/>
              <a:gd name="T69" fmla="*/ 2068 h 2844"/>
              <a:gd name="T70" fmla="*/ 0 w 3163"/>
              <a:gd name="T71" fmla="*/ 2727 h 2844"/>
              <a:gd name="T72" fmla="*/ 832 w 3163"/>
              <a:gd name="T73" fmla="*/ 1733 h 2844"/>
              <a:gd name="T74" fmla="*/ 844 w 3163"/>
              <a:gd name="T75" fmla="*/ 1442 h 2844"/>
              <a:gd name="T76" fmla="*/ 885 w 3163"/>
              <a:gd name="T77" fmla="*/ 1186 h 2844"/>
              <a:gd name="T78" fmla="*/ 953 w 3163"/>
              <a:gd name="T79" fmla="*/ 960 h 2844"/>
              <a:gd name="T80" fmla="*/ 1043 w 3163"/>
              <a:gd name="T81" fmla="*/ 764 h 2844"/>
              <a:gd name="T82" fmla="*/ 1155 w 3163"/>
              <a:gd name="T83" fmla="*/ 596 h 2844"/>
              <a:gd name="T84" fmla="*/ 1284 w 3163"/>
              <a:gd name="T85" fmla="*/ 455 h 2844"/>
              <a:gd name="T86" fmla="*/ 1427 w 3163"/>
              <a:gd name="T87" fmla="*/ 337 h 2844"/>
              <a:gd name="T88" fmla="*/ 1580 w 3163"/>
              <a:gd name="T89" fmla="*/ 240 h 2844"/>
              <a:gd name="T90" fmla="*/ 1742 w 3163"/>
              <a:gd name="T91" fmla="*/ 162 h 2844"/>
              <a:gd name="T92" fmla="*/ 1908 w 3163"/>
              <a:gd name="T93" fmla="*/ 103 h 2844"/>
              <a:gd name="T94" fmla="*/ 2076 w 3163"/>
              <a:gd name="T95" fmla="*/ 59 h 2844"/>
              <a:gd name="T96" fmla="*/ 2242 w 3163"/>
              <a:gd name="T97" fmla="*/ 29 h 2844"/>
              <a:gd name="T98" fmla="*/ 2405 w 3163"/>
              <a:gd name="T99" fmla="*/ 10 h 2844"/>
              <a:gd name="T100" fmla="*/ 2559 w 3163"/>
              <a:gd name="T101" fmla="*/ 2 h 2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163" h="2844">
                <a:moveTo>
                  <a:pt x="2656" y="159"/>
                </a:moveTo>
                <a:lnTo>
                  <a:pt x="2565" y="160"/>
                </a:lnTo>
                <a:lnTo>
                  <a:pt x="2468" y="166"/>
                </a:lnTo>
                <a:lnTo>
                  <a:pt x="2369" y="173"/>
                </a:lnTo>
                <a:lnTo>
                  <a:pt x="2269" y="185"/>
                </a:lnTo>
                <a:lnTo>
                  <a:pt x="2165" y="203"/>
                </a:lnTo>
                <a:lnTo>
                  <a:pt x="2062" y="224"/>
                </a:lnTo>
                <a:lnTo>
                  <a:pt x="1994" y="243"/>
                </a:lnTo>
                <a:lnTo>
                  <a:pt x="1925" y="262"/>
                </a:lnTo>
                <a:lnTo>
                  <a:pt x="1858" y="286"/>
                </a:lnTo>
                <a:lnTo>
                  <a:pt x="1791" y="313"/>
                </a:lnTo>
                <a:lnTo>
                  <a:pt x="1725" y="342"/>
                </a:lnTo>
                <a:lnTo>
                  <a:pt x="1661" y="375"/>
                </a:lnTo>
                <a:lnTo>
                  <a:pt x="1597" y="411"/>
                </a:lnTo>
                <a:lnTo>
                  <a:pt x="1536" y="450"/>
                </a:lnTo>
                <a:lnTo>
                  <a:pt x="1477" y="494"/>
                </a:lnTo>
                <a:lnTo>
                  <a:pt x="1421" y="542"/>
                </a:lnTo>
                <a:lnTo>
                  <a:pt x="1367" y="593"/>
                </a:lnTo>
                <a:lnTo>
                  <a:pt x="1314" y="649"/>
                </a:lnTo>
                <a:lnTo>
                  <a:pt x="2947" y="649"/>
                </a:lnTo>
                <a:lnTo>
                  <a:pt x="2953" y="622"/>
                </a:lnTo>
                <a:lnTo>
                  <a:pt x="2959" y="601"/>
                </a:lnTo>
                <a:lnTo>
                  <a:pt x="2963" y="583"/>
                </a:lnTo>
                <a:lnTo>
                  <a:pt x="2966" y="567"/>
                </a:lnTo>
                <a:lnTo>
                  <a:pt x="2969" y="552"/>
                </a:lnTo>
                <a:lnTo>
                  <a:pt x="2972" y="537"/>
                </a:lnTo>
                <a:lnTo>
                  <a:pt x="2975" y="520"/>
                </a:lnTo>
                <a:lnTo>
                  <a:pt x="2977" y="500"/>
                </a:lnTo>
                <a:lnTo>
                  <a:pt x="2980" y="477"/>
                </a:lnTo>
                <a:lnTo>
                  <a:pt x="2984" y="448"/>
                </a:lnTo>
                <a:lnTo>
                  <a:pt x="2994" y="360"/>
                </a:lnTo>
                <a:lnTo>
                  <a:pt x="3001" y="272"/>
                </a:lnTo>
                <a:lnTo>
                  <a:pt x="3005" y="179"/>
                </a:lnTo>
                <a:lnTo>
                  <a:pt x="2960" y="175"/>
                </a:lnTo>
                <a:lnTo>
                  <a:pt x="2909" y="170"/>
                </a:lnTo>
                <a:lnTo>
                  <a:pt x="2852" y="166"/>
                </a:lnTo>
                <a:lnTo>
                  <a:pt x="2791" y="162"/>
                </a:lnTo>
                <a:lnTo>
                  <a:pt x="2725" y="160"/>
                </a:lnTo>
                <a:lnTo>
                  <a:pt x="2656" y="159"/>
                </a:lnTo>
                <a:close/>
                <a:moveTo>
                  <a:pt x="2656" y="0"/>
                </a:moveTo>
                <a:lnTo>
                  <a:pt x="2718" y="1"/>
                </a:lnTo>
                <a:lnTo>
                  <a:pt x="2777" y="3"/>
                </a:lnTo>
                <a:lnTo>
                  <a:pt x="2833" y="5"/>
                </a:lnTo>
                <a:lnTo>
                  <a:pt x="2886" y="8"/>
                </a:lnTo>
                <a:lnTo>
                  <a:pt x="2935" y="12"/>
                </a:lnTo>
                <a:lnTo>
                  <a:pt x="2980" y="16"/>
                </a:lnTo>
                <a:lnTo>
                  <a:pt x="3020" y="20"/>
                </a:lnTo>
                <a:lnTo>
                  <a:pt x="3056" y="25"/>
                </a:lnTo>
                <a:lnTo>
                  <a:pt x="3087" y="30"/>
                </a:lnTo>
                <a:lnTo>
                  <a:pt x="3114" y="33"/>
                </a:lnTo>
                <a:lnTo>
                  <a:pt x="3135" y="37"/>
                </a:lnTo>
                <a:lnTo>
                  <a:pt x="3150" y="39"/>
                </a:lnTo>
                <a:lnTo>
                  <a:pt x="3159" y="41"/>
                </a:lnTo>
                <a:lnTo>
                  <a:pt x="3163" y="41"/>
                </a:lnTo>
                <a:lnTo>
                  <a:pt x="3162" y="156"/>
                </a:lnTo>
                <a:lnTo>
                  <a:pt x="3156" y="267"/>
                </a:lnTo>
                <a:lnTo>
                  <a:pt x="3147" y="373"/>
                </a:lnTo>
                <a:lnTo>
                  <a:pt x="3136" y="476"/>
                </a:lnTo>
                <a:lnTo>
                  <a:pt x="3122" y="574"/>
                </a:lnTo>
                <a:lnTo>
                  <a:pt x="3105" y="667"/>
                </a:lnTo>
                <a:lnTo>
                  <a:pt x="3085" y="758"/>
                </a:lnTo>
                <a:lnTo>
                  <a:pt x="3062" y="845"/>
                </a:lnTo>
                <a:lnTo>
                  <a:pt x="3037" y="927"/>
                </a:lnTo>
                <a:lnTo>
                  <a:pt x="3009" y="1006"/>
                </a:lnTo>
                <a:lnTo>
                  <a:pt x="2979" y="1082"/>
                </a:lnTo>
                <a:lnTo>
                  <a:pt x="2947" y="1154"/>
                </a:lnTo>
                <a:lnTo>
                  <a:pt x="2912" y="1222"/>
                </a:lnTo>
                <a:lnTo>
                  <a:pt x="2876" y="1287"/>
                </a:lnTo>
                <a:lnTo>
                  <a:pt x="2837" y="1348"/>
                </a:lnTo>
                <a:lnTo>
                  <a:pt x="2796" y="1407"/>
                </a:lnTo>
                <a:lnTo>
                  <a:pt x="2755" y="1463"/>
                </a:lnTo>
                <a:lnTo>
                  <a:pt x="2711" y="1515"/>
                </a:lnTo>
                <a:lnTo>
                  <a:pt x="2666" y="1565"/>
                </a:lnTo>
                <a:lnTo>
                  <a:pt x="2620" y="1612"/>
                </a:lnTo>
                <a:lnTo>
                  <a:pt x="2572" y="1655"/>
                </a:lnTo>
                <a:lnTo>
                  <a:pt x="2522" y="1697"/>
                </a:lnTo>
                <a:lnTo>
                  <a:pt x="2473" y="1736"/>
                </a:lnTo>
                <a:lnTo>
                  <a:pt x="2422" y="1772"/>
                </a:lnTo>
                <a:lnTo>
                  <a:pt x="2370" y="1805"/>
                </a:lnTo>
                <a:lnTo>
                  <a:pt x="2318" y="1837"/>
                </a:lnTo>
                <a:lnTo>
                  <a:pt x="2265" y="1866"/>
                </a:lnTo>
                <a:lnTo>
                  <a:pt x="2211" y="1892"/>
                </a:lnTo>
                <a:lnTo>
                  <a:pt x="2157" y="1916"/>
                </a:lnTo>
                <a:lnTo>
                  <a:pt x="2103" y="1939"/>
                </a:lnTo>
                <a:lnTo>
                  <a:pt x="2048" y="1959"/>
                </a:lnTo>
                <a:lnTo>
                  <a:pt x="1994" y="1978"/>
                </a:lnTo>
                <a:lnTo>
                  <a:pt x="1939" y="1994"/>
                </a:lnTo>
                <a:lnTo>
                  <a:pt x="1884" y="2010"/>
                </a:lnTo>
                <a:lnTo>
                  <a:pt x="1830" y="2023"/>
                </a:lnTo>
                <a:lnTo>
                  <a:pt x="1777" y="2035"/>
                </a:lnTo>
                <a:lnTo>
                  <a:pt x="1724" y="2045"/>
                </a:lnTo>
                <a:lnTo>
                  <a:pt x="1671" y="2054"/>
                </a:lnTo>
                <a:lnTo>
                  <a:pt x="1618" y="2061"/>
                </a:lnTo>
                <a:lnTo>
                  <a:pt x="1567" y="2068"/>
                </a:lnTo>
                <a:lnTo>
                  <a:pt x="1517" y="2073"/>
                </a:lnTo>
                <a:lnTo>
                  <a:pt x="1467" y="2077"/>
                </a:lnTo>
                <a:lnTo>
                  <a:pt x="1419" y="2080"/>
                </a:lnTo>
                <a:lnTo>
                  <a:pt x="1372" y="2082"/>
                </a:lnTo>
                <a:lnTo>
                  <a:pt x="1326" y="2083"/>
                </a:lnTo>
                <a:lnTo>
                  <a:pt x="1281" y="2083"/>
                </a:lnTo>
                <a:lnTo>
                  <a:pt x="1213" y="2083"/>
                </a:lnTo>
                <a:lnTo>
                  <a:pt x="1149" y="2080"/>
                </a:lnTo>
                <a:lnTo>
                  <a:pt x="1090" y="2077"/>
                </a:lnTo>
                <a:lnTo>
                  <a:pt x="1036" y="2073"/>
                </a:lnTo>
                <a:lnTo>
                  <a:pt x="988" y="2068"/>
                </a:lnTo>
                <a:lnTo>
                  <a:pt x="947" y="2063"/>
                </a:lnTo>
                <a:lnTo>
                  <a:pt x="103" y="2844"/>
                </a:lnTo>
                <a:lnTo>
                  <a:pt x="0" y="2727"/>
                </a:lnTo>
                <a:lnTo>
                  <a:pt x="843" y="1946"/>
                </a:lnTo>
                <a:lnTo>
                  <a:pt x="836" y="1837"/>
                </a:lnTo>
                <a:lnTo>
                  <a:pt x="832" y="1733"/>
                </a:lnTo>
                <a:lnTo>
                  <a:pt x="833" y="1632"/>
                </a:lnTo>
                <a:lnTo>
                  <a:pt x="837" y="1535"/>
                </a:lnTo>
                <a:lnTo>
                  <a:pt x="844" y="1442"/>
                </a:lnTo>
                <a:lnTo>
                  <a:pt x="855" y="1353"/>
                </a:lnTo>
                <a:lnTo>
                  <a:pt x="868" y="1267"/>
                </a:lnTo>
                <a:lnTo>
                  <a:pt x="885" y="1186"/>
                </a:lnTo>
                <a:lnTo>
                  <a:pt x="905" y="1106"/>
                </a:lnTo>
                <a:lnTo>
                  <a:pt x="927" y="1032"/>
                </a:lnTo>
                <a:lnTo>
                  <a:pt x="953" y="960"/>
                </a:lnTo>
                <a:lnTo>
                  <a:pt x="980" y="892"/>
                </a:lnTo>
                <a:lnTo>
                  <a:pt x="1011" y="826"/>
                </a:lnTo>
                <a:lnTo>
                  <a:pt x="1043" y="764"/>
                </a:lnTo>
                <a:lnTo>
                  <a:pt x="1079" y="705"/>
                </a:lnTo>
                <a:lnTo>
                  <a:pt x="1116" y="650"/>
                </a:lnTo>
                <a:lnTo>
                  <a:pt x="1155" y="596"/>
                </a:lnTo>
                <a:lnTo>
                  <a:pt x="1196" y="547"/>
                </a:lnTo>
                <a:lnTo>
                  <a:pt x="1239" y="499"/>
                </a:lnTo>
                <a:lnTo>
                  <a:pt x="1284" y="455"/>
                </a:lnTo>
                <a:lnTo>
                  <a:pt x="1330" y="413"/>
                </a:lnTo>
                <a:lnTo>
                  <a:pt x="1378" y="373"/>
                </a:lnTo>
                <a:lnTo>
                  <a:pt x="1427" y="337"/>
                </a:lnTo>
                <a:lnTo>
                  <a:pt x="1477" y="302"/>
                </a:lnTo>
                <a:lnTo>
                  <a:pt x="1528" y="270"/>
                </a:lnTo>
                <a:lnTo>
                  <a:pt x="1580" y="240"/>
                </a:lnTo>
                <a:lnTo>
                  <a:pt x="1633" y="212"/>
                </a:lnTo>
                <a:lnTo>
                  <a:pt x="1688" y="186"/>
                </a:lnTo>
                <a:lnTo>
                  <a:pt x="1742" y="162"/>
                </a:lnTo>
                <a:lnTo>
                  <a:pt x="1797" y="141"/>
                </a:lnTo>
                <a:lnTo>
                  <a:pt x="1852" y="121"/>
                </a:lnTo>
                <a:lnTo>
                  <a:pt x="1908" y="103"/>
                </a:lnTo>
                <a:lnTo>
                  <a:pt x="1965" y="86"/>
                </a:lnTo>
                <a:lnTo>
                  <a:pt x="2020" y="72"/>
                </a:lnTo>
                <a:lnTo>
                  <a:pt x="2076" y="59"/>
                </a:lnTo>
                <a:lnTo>
                  <a:pt x="2132" y="47"/>
                </a:lnTo>
                <a:lnTo>
                  <a:pt x="2187" y="38"/>
                </a:lnTo>
                <a:lnTo>
                  <a:pt x="2242" y="29"/>
                </a:lnTo>
                <a:lnTo>
                  <a:pt x="2298" y="21"/>
                </a:lnTo>
                <a:lnTo>
                  <a:pt x="2352" y="15"/>
                </a:lnTo>
                <a:lnTo>
                  <a:pt x="2405" y="10"/>
                </a:lnTo>
                <a:lnTo>
                  <a:pt x="2457" y="7"/>
                </a:lnTo>
                <a:lnTo>
                  <a:pt x="2508" y="4"/>
                </a:lnTo>
                <a:lnTo>
                  <a:pt x="2559" y="2"/>
                </a:lnTo>
                <a:lnTo>
                  <a:pt x="2608" y="1"/>
                </a:lnTo>
                <a:lnTo>
                  <a:pt x="265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4" name="Freeform 407"/>
          <p:cNvSpPr>
            <a:spLocks noEditPoints="1"/>
          </p:cNvSpPr>
          <p:nvPr/>
        </p:nvSpPr>
        <p:spPr bwMode="auto">
          <a:xfrm>
            <a:off x="9114778" y="2738438"/>
            <a:ext cx="501650" cy="455613"/>
          </a:xfrm>
          <a:custGeom>
            <a:avLst/>
            <a:gdLst>
              <a:gd name="T0" fmla="*/ 2783 w 3474"/>
              <a:gd name="T1" fmla="*/ 158 h 2873"/>
              <a:gd name="T2" fmla="*/ 2557 w 3474"/>
              <a:gd name="T3" fmla="*/ 174 h 2873"/>
              <a:gd name="T4" fmla="*/ 2324 w 3474"/>
              <a:gd name="T5" fmla="*/ 209 h 2873"/>
              <a:gd name="T6" fmla="*/ 2090 w 3474"/>
              <a:gd name="T7" fmla="*/ 268 h 2873"/>
              <a:gd name="T8" fmla="*/ 1863 w 3474"/>
              <a:gd name="T9" fmla="*/ 355 h 2873"/>
              <a:gd name="T10" fmla="*/ 1652 w 3474"/>
              <a:gd name="T11" fmla="*/ 474 h 2873"/>
              <a:gd name="T12" fmla="*/ 1466 w 3474"/>
              <a:gd name="T13" fmla="*/ 631 h 2873"/>
              <a:gd name="T14" fmla="*/ 1341 w 3474"/>
              <a:gd name="T15" fmla="*/ 785 h 2873"/>
              <a:gd name="T16" fmla="*/ 1235 w 3474"/>
              <a:gd name="T17" fmla="*/ 975 h 2873"/>
              <a:gd name="T18" fmla="*/ 1154 w 3474"/>
              <a:gd name="T19" fmla="*/ 1221 h 2873"/>
              <a:gd name="T20" fmla="*/ 1114 w 3474"/>
              <a:gd name="T21" fmla="*/ 1499 h 2873"/>
              <a:gd name="T22" fmla="*/ 2559 w 3474"/>
              <a:gd name="T23" fmla="*/ 1607 h 2873"/>
              <a:gd name="T24" fmla="*/ 2768 w 3474"/>
              <a:gd name="T25" fmla="*/ 1458 h 2873"/>
              <a:gd name="T26" fmla="*/ 2948 w 3474"/>
              <a:gd name="T27" fmla="*/ 1269 h 2873"/>
              <a:gd name="T28" fmla="*/ 3092 w 3474"/>
              <a:gd name="T29" fmla="*/ 1046 h 2873"/>
              <a:gd name="T30" fmla="*/ 3199 w 3474"/>
              <a:gd name="T31" fmla="*/ 789 h 2873"/>
              <a:gd name="T32" fmla="*/ 3270 w 3474"/>
              <a:gd name="T33" fmla="*/ 498 h 2873"/>
              <a:gd name="T34" fmla="*/ 3303 w 3474"/>
              <a:gd name="T35" fmla="*/ 174 h 2873"/>
              <a:gd name="T36" fmla="*/ 3136 w 3474"/>
              <a:gd name="T37" fmla="*/ 161 h 2873"/>
              <a:gd name="T38" fmla="*/ 2923 w 3474"/>
              <a:gd name="T39" fmla="*/ 155 h 2873"/>
              <a:gd name="T40" fmla="*/ 3055 w 3474"/>
              <a:gd name="T41" fmla="*/ 2 h 2873"/>
              <a:gd name="T42" fmla="*/ 3226 w 3474"/>
              <a:gd name="T43" fmla="*/ 12 h 2873"/>
              <a:gd name="T44" fmla="*/ 3358 w 3474"/>
              <a:gd name="T45" fmla="*/ 25 h 2873"/>
              <a:gd name="T46" fmla="*/ 3443 w 3474"/>
              <a:gd name="T47" fmla="*/ 36 h 2873"/>
              <a:gd name="T48" fmla="*/ 3474 w 3474"/>
              <a:gd name="T49" fmla="*/ 41 h 2873"/>
              <a:gd name="T50" fmla="*/ 3457 w 3474"/>
              <a:gd name="T51" fmla="*/ 364 h 2873"/>
              <a:gd name="T52" fmla="*/ 3411 w 3474"/>
              <a:gd name="T53" fmla="*/ 650 h 2873"/>
              <a:gd name="T54" fmla="*/ 3336 w 3474"/>
              <a:gd name="T55" fmla="*/ 902 h 2873"/>
              <a:gd name="T56" fmla="*/ 3238 w 3474"/>
              <a:gd name="T57" fmla="*/ 1123 h 2873"/>
              <a:gd name="T58" fmla="*/ 3120 w 3474"/>
              <a:gd name="T59" fmla="*/ 1314 h 2873"/>
              <a:gd name="T60" fmla="*/ 2983 w 3474"/>
              <a:gd name="T61" fmla="*/ 1476 h 2873"/>
              <a:gd name="T62" fmla="*/ 2832 w 3474"/>
              <a:gd name="T63" fmla="*/ 1613 h 2873"/>
              <a:gd name="T64" fmla="*/ 2669 w 3474"/>
              <a:gd name="T65" fmla="*/ 1725 h 2873"/>
              <a:gd name="T66" fmla="*/ 2498 w 3474"/>
              <a:gd name="T67" fmla="*/ 1816 h 2873"/>
              <a:gd name="T68" fmla="*/ 2322 w 3474"/>
              <a:gd name="T69" fmla="*/ 1888 h 2873"/>
              <a:gd name="T70" fmla="*/ 2144 w 3474"/>
              <a:gd name="T71" fmla="*/ 1943 h 2873"/>
              <a:gd name="T72" fmla="*/ 1967 w 3474"/>
              <a:gd name="T73" fmla="*/ 1982 h 2873"/>
              <a:gd name="T74" fmla="*/ 1796 w 3474"/>
              <a:gd name="T75" fmla="*/ 2008 h 2873"/>
              <a:gd name="T76" fmla="*/ 1632 w 3474"/>
              <a:gd name="T77" fmla="*/ 2023 h 2873"/>
              <a:gd name="T78" fmla="*/ 1478 w 3474"/>
              <a:gd name="T79" fmla="*/ 2029 h 2873"/>
              <a:gd name="T80" fmla="*/ 1273 w 3474"/>
              <a:gd name="T81" fmla="*/ 2025 h 2873"/>
              <a:gd name="T82" fmla="*/ 112 w 3474"/>
              <a:gd name="T83" fmla="*/ 2873 h 2873"/>
              <a:gd name="T84" fmla="*/ 949 w 3474"/>
              <a:gd name="T85" fmla="*/ 1853 h 2873"/>
              <a:gd name="T86" fmla="*/ 943 w 3474"/>
              <a:gd name="T87" fmla="*/ 1554 h 2873"/>
              <a:gd name="T88" fmla="*/ 970 w 3474"/>
              <a:gd name="T89" fmla="*/ 1289 h 2873"/>
              <a:gd name="T90" fmla="*/ 1028 w 3474"/>
              <a:gd name="T91" fmla="*/ 1055 h 2873"/>
              <a:gd name="T92" fmla="*/ 1112 w 3474"/>
              <a:gd name="T93" fmla="*/ 850 h 2873"/>
              <a:gd name="T94" fmla="*/ 1220 w 3474"/>
              <a:gd name="T95" fmla="*/ 673 h 2873"/>
              <a:gd name="T96" fmla="*/ 1348 w 3474"/>
              <a:gd name="T97" fmla="*/ 521 h 2873"/>
              <a:gd name="T98" fmla="*/ 1493 w 3474"/>
              <a:gd name="T99" fmla="*/ 394 h 2873"/>
              <a:gd name="T100" fmla="*/ 1652 w 3474"/>
              <a:gd name="T101" fmla="*/ 287 h 2873"/>
              <a:gd name="T102" fmla="*/ 1821 w 3474"/>
              <a:gd name="T103" fmla="*/ 202 h 2873"/>
              <a:gd name="T104" fmla="*/ 1998 w 3474"/>
              <a:gd name="T105" fmla="*/ 134 h 2873"/>
              <a:gd name="T106" fmla="*/ 2178 w 3474"/>
              <a:gd name="T107" fmla="*/ 83 h 2873"/>
              <a:gd name="T108" fmla="*/ 2359 w 3474"/>
              <a:gd name="T109" fmla="*/ 46 h 2873"/>
              <a:gd name="T110" fmla="*/ 2536 w 3474"/>
              <a:gd name="T111" fmla="*/ 20 h 2873"/>
              <a:gd name="T112" fmla="*/ 2709 w 3474"/>
              <a:gd name="T113" fmla="*/ 6 h 2873"/>
              <a:gd name="T114" fmla="*/ 2872 w 3474"/>
              <a:gd name="T115" fmla="*/ 0 h 2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74" h="2873">
                <a:moveTo>
                  <a:pt x="2923" y="155"/>
                </a:moveTo>
                <a:lnTo>
                  <a:pt x="2854" y="156"/>
                </a:lnTo>
                <a:lnTo>
                  <a:pt x="2783" y="158"/>
                </a:lnTo>
                <a:lnTo>
                  <a:pt x="2709" y="161"/>
                </a:lnTo>
                <a:lnTo>
                  <a:pt x="2633" y="167"/>
                </a:lnTo>
                <a:lnTo>
                  <a:pt x="2557" y="174"/>
                </a:lnTo>
                <a:lnTo>
                  <a:pt x="2481" y="183"/>
                </a:lnTo>
                <a:lnTo>
                  <a:pt x="2402" y="195"/>
                </a:lnTo>
                <a:lnTo>
                  <a:pt x="2324" y="209"/>
                </a:lnTo>
                <a:lnTo>
                  <a:pt x="2245" y="226"/>
                </a:lnTo>
                <a:lnTo>
                  <a:pt x="2167" y="245"/>
                </a:lnTo>
                <a:lnTo>
                  <a:pt x="2090" y="268"/>
                </a:lnTo>
                <a:lnTo>
                  <a:pt x="2013" y="293"/>
                </a:lnTo>
                <a:lnTo>
                  <a:pt x="1937" y="322"/>
                </a:lnTo>
                <a:lnTo>
                  <a:pt x="1863" y="355"/>
                </a:lnTo>
                <a:lnTo>
                  <a:pt x="1791" y="391"/>
                </a:lnTo>
                <a:lnTo>
                  <a:pt x="1720" y="431"/>
                </a:lnTo>
                <a:lnTo>
                  <a:pt x="1652" y="474"/>
                </a:lnTo>
                <a:lnTo>
                  <a:pt x="1587" y="522"/>
                </a:lnTo>
                <a:lnTo>
                  <a:pt x="1525" y="574"/>
                </a:lnTo>
                <a:lnTo>
                  <a:pt x="1466" y="631"/>
                </a:lnTo>
                <a:lnTo>
                  <a:pt x="1421" y="680"/>
                </a:lnTo>
                <a:lnTo>
                  <a:pt x="1379" y="732"/>
                </a:lnTo>
                <a:lnTo>
                  <a:pt x="1341" y="785"/>
                </a:lnTo>
                <a:lnTo>
                  <a:pt x="1305" y="841"/>
                </a:lnTo>
                <a:lnTo>
                  <a:pt x="1272" y="899"/>
                </a:lnTo>
                <a:lnTo>
                  <a:pt x="1235" y="975"/>
                </a:lnTo>
                <a:lnTo>
                  <a:pt x="1203" y="1053"/>
                </a:lnTo>
                <a:lnTo>
                  <a:pt x="1177" y="1135"/>
                </a:lnTo>
                <a:lnTo>
                  <a:pt x="1154" y="1221"/>
                </a:lnTo>
                <a:lnTo>
                  <a:pt x="1136" y="1311"/>
                </a:lnTo>
                <a:lnTo>
                  <a:pt x="1123" y="1403"/>
                </a:lnTo>
                <a:lnTo>
                  <a:pt x="1114" y="1499"/>
                </a:lnTo>
                <a:lnTo>
                  <a:pt x="1110" y="1599"/>
                </a:lnTo>
                <a:lnTo>
                  <a:pt x="2491" y="1645"/>
                </a:lnTo>
                <a:lnTo>
                  <a:pt x="2559" y="1607"/>
                </a:lnTo>
                <a:lnTo>
                  <a:pt x="2626" y="1564"/>
                </a:lnTo>
                <a:lnTo>
                  <a:pt x="2699" y="1513"/>
                </a:lnTo>
                <a:lnTo>
                  <a:pt x="2768" y="1458"/>
                </a:lnTo>
                <a:lnTo>
                  <a:pt x="2832" y="1399"/>
                </a:lnTo>
                <a:lnTo>
                  <a:pt x="2892" y="1336"/>
                </a:lnTo>
                <a:lnTo>
                  <a:pt x="2948" y="1269"/>
                </a:lnTo>
                <a:lnTo>
                  <a:pt x="3000" y="1198"/>
                </a:lnTo>
                <a:lnTo>
                  <a:pt x="3049" y="1124"/>
                </a:lnTo>
                <a:lnTo>
                  <a:pt x="3092" y="1046"/>
                </a:lnTo>
                <a:lnTo>
                  <a:pt x="3132" y="964"/>
                </a:lnTo>
                <a:lnTo>
                  <a:pt x="3168" y="878"/>
                </a:lnTo>
                <a:lnTo>
                  <a:pt x="3199" y="789"/>
                </a:lnTo>
                <a:lnTo>
                  <a:pt x="3227" y="696"/>
                </a:lnTo>
                <a:lnTo>
                  <a:pt x="3250" y="599"/>
                </a:lnTo>
                <a:lnTo>
                  <a:pt x="3270" y="498"/>
                </a:lnTo>
                <a:lnTo>
                  <a:pt x="3285" y="394"/>
                </a:lnTo>
                <a:lnTo>
                  <a:pt x="3296" y="286"/>
                </a:lnTo>
                <a:lnTo>
                  <a:pt x="3303" y="174"/>
                </a:lnTo>
                <a:lnTo>
                  <a:pt x="3253" y="170"/>
                </a:lnTo>
                <a:lnTo>
                  <a:pt x="3197" y="165"/>
                </a:lnTo>
                <a:lnTo>
                  <a:pt x="3136" y="161"/>
                </a:lnTo>
                <a:lnTo>
                  <a:pt x="3069" y="158"/>
                </a:lnTo>
                <a:lnTo>
                  <a:pt x="2999" y="156"/>
                </a:lnTo>
                <a:lnTo>
                  <a:pt x="2923" y="155"/>
                </a:lnTo>
                <a:close/>
                <a:moveTo>
                  <a:pt x="2923" y="0"/>
                </a:moveTo>
                <a:lnTo>
                  <a:pt x="2991" y="1"/>
                </a:lnTo>
                <a:lnTo>
                  <a:pt x="3055" y="2"/>
                </a:lnTo>
                <a:lnTo>
                  <a:pt x="3115" y="5"/>
                </a:lnTo>
                <a:lnTo>
                  <a:pt x="3173" y="8"/>
                </a:lnTo>
                <a:lnTo>
                  <a:pt x="3226" y="12"/>
                </a:lnTo>
                <a:lnTo>
                  <a:pt x="3274" y="16"/>
                </a:lnTo>
                <a:lnTo>
                  <a:pt x="3319" y="20"/>
                </a:lnTo>
                <a:lnTo>
                  <a:pt x="3358" y="25"/>
                </a:lnTo>
                <a:lnTo>
                  <a:pt x="3392" y="29"/>
                </a:lnTo>
                <a:lnTo>
                  <a:pt x="3420" y="33"/>
                </a:lnTo>
                <a:lnTo>
                  <a:pt x="3443" y="36"/>
                </a:lnTo>
                <a:lnTo>
                  <a:pt x="3460" y="38"/>
                </a:lnTo>
                <a:lnTo>
                  <a:pt x="3471" y="40"/>
                </a:lnTo>
                <a:lnTo>
                  <a:pt x="3474" y="41"/>
                </a:lnTo>
                <a:lnTo>
                  <a:pt x="3472" y="152"/>
                </a:lnTo>
                <a:lnTo>
                  <a:pt x="3466" y="260"/>
                </a:lnTo>
                <a:lnTo>
                  <a:pt x="3457" y="364"/>
                </a:lnTo>
                <a:lnTo>
                  <a:pt x="3445" y="463"/>
                </a:lnTo>
                <a:lnTo>
                  <a:pt x="3429" y="558"/>
                </a:lnTo>
                <a:lnTo>
                  <a:pt x="3411" y="650"/>
                </a:lnTo>
                <a:lnTo>
                  <a:pt x="3389" y="738"/>
                </a:lnTo>
                <a:lnTo>
                  <a:pt x="3364" y="822"/>
                </a:lnTo>
                <a:lnTo>
                  <a:pt x="3336" y="902"/>
                </a:lnTo>
                <a:lnTo>
                  <a:pt x="3307" y="980"/>
                </a:lnTo>
                <a:lnTo>
                  <a:pt x="3273" y="1053"/>
                </a:lnTo>
                <a:lnTo>
                  <a:pt x="3238" y="1123"/>
                </a:lnTo>
                <a:lnTo>
                  <a:pt x="3201" y="1190"/>
                </a:lnTo>
                <a:lnTo>
                  <a:pt x="3161" y="1253"/>
                </a:lnTo>
                <a:lnTo>
                  <a:pt x="3120" y="1314"/>
                </a:lnTo>
                <a:lnTo>
                  <a:pt x="3076" y="1371"/>
                </a:lnTo>
                <a:lnTo>
                  <a:pt x="3030" y="1425"/>
                </a:lnTo>
                <a:lnTo>
                  <a:pt x="2983" y="1476"/>
                </a:lnTo>
                <a:lnTo>
                  <a:pt x="2934" y="1524"/>
                </a:lnTo>
                <a:lnTo>
                  <a:pt x="2883" y="1569"/>
                </a:lnTo>
                <a:lnTo>
                  <a:pt x="2832" y="1613"/>
                </a:lnTo>
                <a:lnTo>
                  <a:pt x="2778" y="1653"/>
                </a:lnTo>
                <a:lnTo>
                  <a:pt x="2724" y="1690"/>
                </a:lnTo>
                <a:lnTo>
                  <a:pt x="2669" y="1725"/>
                </a:lnTo>
                <a:lnTo>
                  <a:pt x="2613" y="1758"/>
                </a:lnTo>
                <a:lnTo>
                  <a:pt x="2556" y="1788"/>
                </a:lnTo>
                <a:lnTo>
                  <a:pt x="2498" y="1816"/>
                </a:lnTo>
                <a:lnTo>
                  <a:pt x="2439" y="1842"/>
                </a:lnTo>
                <a:lnTo>
                  <a:pt x="2381" y="1866"/>
                </a:lnTo>
                <a:lnTo>
                  <a:pt x="2322" y="1888"/>
                </a:lnTo>
                <a:lnTo>
                  <a:pt x="2263" y="1908"/>
                </a:lnTo>
                <a:lnTo>
                  <a:pt x="2204" y="1927"/>
                </a:lnTo>
                <a:lnTo>
                  <a:pt x="2144" y="1943"/>
                </a:lnTo>
                <a:lnTo>
                  <a:pt x="2085" y="1958"/>
                </a:lnTo>
                <a:lnTo>
                  <a:pt x="2026" y="1971"/>
                </a:lnTo>
                <a:lnTo>
                  <a:pt x="1967" y="1982"/>
                </a:lnTo>
                <a:lnTo>
                  <a:pt x="1910" y="1992"/>
                </a:lnTo>
                <a:lnTo>
                  <a:pt x="1853" y="2001"/>
                </a:lnTo>
                <a:lnTo>
                  <a:pt x="1796" y="2008"/>
                </a:lnTo>
                <a:lnTo>
                  <a:pt x="1740" y="2014"/>
                </a:lnTo>
                <a:lnTo>
                  <a:pt x="1685" y="2019"/>
                </a:lnTo>
                <a:lnTo>
                  <a:pt x="1632" y="2023"/>
                </a:lnTo>
                <a:lnTo>
                  <a:pt x="1579" y="2026"/>
                </a:lnTo>
                <a:lnTo>
                  <a:pt x="1528" y="2027"/>
                </a:lnTo>
                <a:lnTo>
                  <a:pt x="1478" y="2029"/>
                </a:lnTo>
                <a:lnTo>
                  <a:pt x="1430" y="2029"/>
                </a:lnTo>
                <a:lnTo>
                  <a:pt x="1348" y="2028"/>
                </a:lnTo>
                <a:lnTo>
                  <a:pt x="1273" y="2025"/>
                </a:lnTo>
                <a:lnTo>
                  <a:pt x="1204" y="2022"/>
                </a:lnTo>
                <a:lnTo>
                  <a:pt x="1143" y="2017"/>
                </a:lnTo>
                <a:lnTo>
                  <a:pt x="112" y="2873"/>
                </a:lnTo>
                <a:lnTo>
                  <a:pt x="0" y="2758"/>
                </a:lnTo>
                <a:lnTo>
                  <a:pt x="960" y="1961"/>
                </a:lnTo>
                <a:lnTo>
                  <a:pt x="949" y="1853"/>
                </a:lnTo>
                <a:lnTo>
                  <a:pt x="944" y="1750"/>
                </a:lnTo>
                <a:lnTo>
                  <a:pt x="942" y="1650"/>
                </a:lnTo>
                <a:lnTo>
                  <a:pt x="943" y="1554"/>
                </a:lnTo>
                <a:lnTo>
                  <a:pt x="948" y="1462"/>
                </a:lnTo>
                <a:lnTo>
                  <a:pt x="958" y="1374"/>
                </a:lnTo>
                <a:lnTo>
                  <a:pt x="970" y="1289"/>
                </a:lnTo>
                <a:lnTo>
                  <a:pt x="986" y="1207"/>
                </a:lnTo>
                <a:lnTo>
                  <a:pt x="1005" y="1129"/>
                </a:lnTo>
                <a:lnTo>
                  <a:pt x="1028" y="1055"/>
                </a:lnTo>
                <a:lnTo>
                  <a:pt x="1053" y="983"/>
                </a:lnTo>
                <a:lnTo>
                  <a:pt x="1081" y="914"/>
                </a:lnTo>
                <a:lnTo>
                  <a:pt x="1112" y="850"/>
                </a:lnTo>
                <a:lnTo>
                  <a:pt x="1146" y="788"/>
                </a:lnTo>
                <a:lnTo>
                  <a:pt x="1182" y="729"/>
                </a:lnTo>
                <a:lnTo>
                  <a:pt x="1220" y="673"/>
                </a:lnTo>
                <a:lnTo>
                  <a:pt x="1260" y="619"/>
                </a:lnTo>
                <a:lnTo>
                  <a:pt x="1304" y="569"/>
                </a:lnTo>
                <a:lnTo>
                  <a:pt x="1348" y="521"/>
                </a:lnTo>
                <a:lnTo>
                  <a:pt x="1394" y="476"/>
                </a:lnTo>
                <a:lnTo>
                  <a:pt x="1443" y="434"/>
                </a:lnTo>
                <a:lnTo>
                  <a:pt x="1493" y="394"/>
                </a:lnTo>
                <a:lnTo>
                  <a:pt x="1545" y="356"/>
                </a:lnTo>
                <a:lnTo>
                  <a:pt x="1598" y="320"/>
                </a:lnTo>
                <a:lnTo>
                  <a:pt x="1652" y="287"/>
                </a:lnTo>
                <a:lnTo>
                  <a:pt x="1707" y="257"/>
                </a:lnTo>
                <a:lnTo>
                  <a:pt x="1764" y="228"/>
                </a:lnTo>
                <a:lnTo>
                  <a:pt x="1821" y="202"/>
                </a:lnTo>
                <a:lnTo>
                  <a:pt x="1879" y="178"/>
                </a:lnTo>
                <a:lnTo>
                  <a:pt x="1938" y="155"/>
                </a:lnTo>
                <a:lnTo>
                  <a:pt x="1998" y="134"/>
                </a:lnTo>
                <a:lnTo>
                  <a:pt x="2058" y="116"/>
                </a:lnTo>
                <a:lnTo>
                  <a:pt x="2118" y="99"/>
                </a:lnTo>
                <a:lnTo>
                  <a:pt x="2178" y="83"/>
                </a:lnTo>
                <a:lnTo>
                  <a:pt x="2239" y="69"/>
                </a:lnTo>
                <a:lnTo>
                  <a:pt x="2299" y="57"/>
                </a:lnTo>
                <a:lnTo>
                  <a:pt x="2359" y="46"/>
                </a:lnTo>
                <a:lnTo>
                  <a:pt x="2419" y="37"/>
                </a:lnTo>
                <a:lnTo>
                  <a:pt x="2478" y="28"/>
                </a:lnTo>
                <a:lnTo>
                  <a:pt x="2536" y="20"/>
                </a:lnTo>
                <a:lnTo>
                  <a:pt x="2595" y="15"/>
                </a:lnTo>
                <a:lnTo>
                  <a:pt x="2652" y="10"/>
                </a:lnTo>
                <a:lnTo>
                  <a:pt x="2709" y="6"/>
                </a:lnTo>
                <a:lnTo>
                  <a:pt x="2764" y="3"/>
                </a:lnTo>
                <a:lnTo>
                  <a:pt x="2819" y="1"/>
                </a:lnTo>
                <a:lnTo>
                  <a:pt x="2872" y="0"/>
                </a:lnTo>
                <a:lnTo>
                  <a:pt x="292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19" name="Group 418"/>
          <p:cNvGrpSpPr/>
          <p:nvPr/>
        </p:nvGrpSpPr>
        <p:grpSpPr>
          <a:xfrm>
            <a:off x="10062972" y="2754313"/>
            <a:ext cx="476250" cy="420687"/>
            <a:chOff x="10001250" y="2754313"/>
            <a:chExt cx="476250" cy="4206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8" name="Freeform 412"/>
            <p:cNvSpPr>
              <a:spLocks/>
            </p:cNvSpPr>
            <p:nvPr/>
          </p:nvSpPr>
          <p:spPr bwMode="auto">
            <a:xfrm>
              <a:off x="10061575" y="2754313"/>
              <a:ext cx="415925" cy="420687"/>
            </a:xfrm>
            <a:custGeom>
              <a:avLst/>
              <a:gdLst>
                <a:gd name="T0" fmla="*/ 2887 w 2887"/>
                <a:gd name="T1" fmla="*/ 15 h 2915"/>
                <a:gd name="T2" fmla="*/ 2885 w 2887"/>
                <a:gd name="T3" fmla="*/ 128 h 2915"/>
                <a:gd name="T4" fmla="*/ 2877 w 2887"/>
                <a:gd name="T5" fmla="*/ 334 h 2915"/>
                <a:gd name="T6" fmla="*/ 2858 w 2887"/>
                <a:gd name="T7" fmla="*/ 612 h 2915"/>
                <a:gd name="T8" fmla="*/ 2822 w 2887"/>
                <a:gd name="T9" fmla="*/ 938 h 2915"/>
                <a:gd name="T10" fmla="*/ 2766 w 2887"/>
                <a:gd name="T11" fmla="*/ 1293 h 2915"/>
                <a:gd name="T12" fmla="*/ 2685 w 2887"/>
                <a:gd name="T13" fmla="*/ 1653 h 2915"/>
                <a:gd name="T14" fmla="*/ 2572 w 2887"/>
                <a:gd name="T15" fmla="*/ 1998 h 2915"/>
                <a:gd name="T16" fmla="*/ 2423 w 2887"/>
                <a:gd name="T17" fmla="*/ 2306 h 2915"/>
                <a:gd name="T18" fmla="*/ 2235 w 2887"/>
                <a:gd name="T19" fmla="*/ 2555 h 2915"/>
                <a:gd name="T20" fmla="*/ 1959 w 2887"/>
                <a:gd name="T21" fmla="*/ 2774 h 2915"/>
                <a:gd name="T22" fmla="*/ 1683 w 2887"/>
                <a:gd name="T23" fmla="*/ 2887 h 2915"/>
                <a:gd name="T24" fmla="*/ 1414 w 2887"/>
                <a:gd name="T25" fmla="*/ 2914 h 2915"/>
                <a:gd name="T26" fmla="*/ 1157 w 2887"/>
                <a:gd name="T27" fmla="*/ 2869 h 2915"/>
                <a:gd name="T28" fmla="*/ 920 w 2887"/>
                <a:gd name="T29" fmla="*/ 2770 h 2915"/>
                <a:gd name="T30" fmla="*/ 705 w 2887"/>
                <a:gd name="T31" fmla="*/ 2636 h 2915"/>
                <a:gd name="T32" fmla="*/ 598 w 2887"/>
                <a:gd name="T33" fmla="*/ 2485 h 2915"/>
                <a:gd name="T34" fmla="*/ 744 w 2887"/>
                <a:gd name="T35" fmla="*/ 2325 h 2915"/>
                <a:gd name="T36" fmla="*/ 903 w 2887"/>
                <a:gd name="T37" fmla="*/ 2151 h 2915"/>
                <a:gd name="T38" fmla="*/ 1070 w 2887"/>
                <a:gd name="T39" fmla="*/ 1967 h 2915"/>
                <a:gd name="T40" fmla="*/ 1241 w 2887"/>
                <a:gd name="T41" fmla="*/ 1781 h 2915"/>
                <a:gd name="T42" fmla="*/ 1408 w 2887"/>
                <a:gd name="T43" fmla="*/ 1596 h 2915"/>
                <a:gd name="T44" fmla="*/ 1568 w 2887"/>
                <a:gd name="T45" fmla="*/ 1419 h 2915"/>
                <a:gd name="T46" fmla="*/ 1714 w 2887"/>
                <a:gd name="T47" fmla="*/ 1255 h 2915"/>
                <a:gd name="T48" fmla="*/ 1842 w 2887"/>
                <a:gd name="T49" fmla="*/ 1112 h 2915"/>
                <a:gd name="T50" fmla="*/ 1946 w 2887"/>
                <a:gd name="T51" fmla="*/ 994 h 2915"/>
                <a:gd name="T52" fmla="*/ 2019 w 2887"/>
                <a:gd name="T53" fmla="*/ 908 h 2915"/>
                <a:gd name="T54" fmla="*/ 2057 w 2887"/>
                <a:gd name="T55" fmla="*/ 858 h 2915"/>
                <a:gd name="T56" fmla="*/ 2055 w 2887"/>
                <a:gd name="T57" fmla="*/ 851 h 2915"/>
                <a:gd name="T58" fmla="*/ 2008 w 2887"/>
                <a:gd name="T59" fmla="*/ 892 h 2915"/>
                <a:gd name="T60" fmla="*/ 1909 w 2887"/>
                <a:gd name="T61" fmla="*/ 988 h 2915"/>
                <a:gd name="T62" fmla="*/ 1682 w 2887"/>
                <a:gd name="T63" fmla="*/ 1216 h 2915"/>
                <a:gd name="T64" fmla="*/ 1221 w 2887"/>
                <a:gd name="T65" fmla="*/ 1645 h 2915"/>
                <a:gd name="T66" fmla="*/ 781 w 2887"/>
                <a:gd name="T67" fmla="*/ 2020 h 2915"/>
                <a:gd name="T68" fmla="*/ 381 w 2887"/>
                <a:gd name="T69" fmla="*/ 2335 h 2915"/>
                <a:gd name="T70" fmla="*/ 233 w 2887"/>
                <a:gd name="T71" fmla="*/ 2141 h 2915"/>
                <a:gd name="T72" fmla="*/ 109 w 2887"/>
                <a:gd name="T73" fmla="*/ 1919 h 2915"/>
                <a:gd name="T74" fmla="*/ 27 w 2887"/>
                <a:gd name="T75" fmla="*/ 1675 h 2915"/>
                <a:gd name="T76" fmla="*/ 0 w 2887"/>
                <a:gd name="T77" fmla="*/ 1414 h 2915"/>
                <a:gd name="T78" fmla="*/ 47 w 2887"/>
                <a:gd name="T79" fmla="*/ 1142 h 2915"/>
                <a:gd name="T80" fmla="*/ 184 w 2887"/>
                <a:gd name="T81" fmla="*/ 866 h 2915"/>
                <a:gd name="T82" fmla="*/ 410 w 2887"/>
                <a:gd name="T83" fmla="*/ 607 h 2915"/>
                <a:gd name="T84" fmla="*/ 673 w 2887"/>
                <a:gd name="T85" fmla="*/ 427 h 2915"/>
                <a:gd name="T86" fmla="*/ 989 w 2887"/>
                <a:gd name="T87" fmla="*/ 287 h 2915"/>
                <a:gd name="T88" fmla="*/ 1338 w 2887"/>
                <a:gd name="T89" fmla="*/ 181 h 2915"/>
                <a:gd name="T90" fmla="*/ 1695 w 2887"/>
                <a:gd name="T91" fmla="*/ 106 h 2915"/>
                <a:gd name="T92" fmla="*/ 2041 w 2887"/>
                <a:gd name="T93" fmla="*/ 54 h 2915"/>
                <a:gd name="T94" fmla="*/ 2354 w 2887"/>
                <a:gd name="T95" fmla="*/ 24 h 2915"/>
                <a:gd name="T96" fmla="*/ 2614 w 2887"/>
                <a:gd name="T97" fmla="*/ 7 h 2915"/>
                <a:gd name="T98" fmla="*/ 2797 w 2887"/>
                <a:gd name="T99" fmla="*/ 1 h 2915"/>
                <a:gd name="T100" fmla="*/ 2887 w 2887"/>
                <a:gd name="T101" fmla="*/ 0 h 2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87" h="2915">
                  <a:moveTo>
                    <a:pt x="2887" y="0"/>
                  </a:moveTo>
                  <a:lnTo>
                    <a:pt x="2887" y="0"/>
                  </a:lnTo>
                  <a:lnTo>
                    <a:pt x="2887" y="3"/>
                  </a:lnTo>
                  <a:lnTo>
                    <a:pt x="2887" y="15"/>
                  </a:lnTo>
                  <a:lnTo>
                    <a:pt x="2887" y="34"/>
                  </a:lnTo>
                  <a:lnTo>
                    <a:pt x="2887" y="59"/>
                  </a:lnTo>
                  <a:lnTo>
                    <a:pt x="2886" y="91"/>
                  </a:lnTo>
                  <a:lnTo>
                    <a:pt x="2885" y="128"/>
                  </a:lnTo>
                  <a:lnTo>
                    <a:pt x="2884" y="172"/>
                  </a:lnTo>
                  <a:lnTo>
                    <a:pt x="2882" y="222"/>
                  </a:lnTo>
                  <a:lnTo>
                    <a:pt x="2880" y="276"/>
                  </a:lnTo>
                  <a:lnTo>
                    <a:pt x="2877" y="334"/>
                  </a:lnTo>
                  <a:lnTo>
                    <a:pt x="2874" y="398"/>
                  </a:lnTo>
                  <a:lnTo>
                    <a:pt x="2869" y="466"/>
                  </a:lnTo>
                  <a:lnTo>
                    <a:pt x="2864" y="537"/>
                  </a:lnTo>
                  <a:lnTo>
                    <a:pt x="2858" y="612"/>
                  </a:lnTo>
                  <a:lnTo>
                    <a:pt x="2851" y="690"/>
                  </a:lnTo>
                  <a:lnTo>
                    <a:pt x="2843" y="770"/>
                  </a:lnTo>
                  <a:lnTo>
                    <a:pt x="2834" y="854"/>
                  </a:lnTo>
                  <a:lnTo>
                    <a:pt x="2822" y="938"/>
                  </a:lnTo>
                  <a:lnTo>
                    <a:pt x="2810" y="1025"/>
                  </a:lnTo>
                  <a:lnTo>
                    <a:pt x="2797" y="1114"/>
                  </a:lnTo>
                  <a:lnTo>
                    <a:pt x="2782" y="1202"/>
                  </a:lnTo>
                  <a:lnTo>
                    <a:pt x="2766" y="1293"/>
                  </a:lnTo>
                  <a:lnTo>
                    <a:pt x="2748" y="1383"/>
                  </a:lnTo>
                  <a:lnTo>
                    <a:pt x="2729" y="1474"/>
                  </a:lnTo>
                  <a:lnTo>
                    <a:pt x="2708" y="1564"/>
                  </a:lnTo>
                  <a:lnTo>
                    <a:pt x="2685" y="1653"/>
                  </a:lnTo>
                  <a:lnTo>
                    <a:pt x="2659" y="1742"/>
                  </a:lnTo>
                  <a:lnTo>
                    <a:pt x="2632" y="1829"/>
                  </a:lnTo>
                  <a:lnTo>
                    <a:pt x="2603" y="1915"/>
                  </a:lnTo>
                  <a:lnTo>
                    <a:pt x="2572" y="1998"/>
                  </a:lnTo>
                  <a:lnTo>
                    <a:pt x="2538" y="2079"/>
                  </a:lnTo>
                  <a:lnTo>
                    <a:pt x="2502" y="2159"/>
                  </a:lnTo>
                  <a:lnTo>
                    <a:pt x="2464" y="2234"/>
                  </a:lnTo>
                  <a:lnTo>
                    <a:pt x="2423" y="2306"/>
                  </a:lnTo>
                  <a:lnTo>
                    <a:pt x="2380" y="2375"/>
                  </a:lnTo>
                  <a:lnTo>
                    <a:pt x="2334" y="2439"/>
                  </a:lnTo>
                  <a:lnTo>
                    <a:pt x="2286" y="2500"/>
                  </a:lnTo>
                  <a:lnTo>
                    <a:pt x="2235" y="2555"/>
                  </a:lnTo>
                  <a:lnTo>
                    <a:pt x="2166" y="2621"/>
                  </a:lnTo>
                  <a:lnTo>
                    <a:pt x="2097" y="2679"/>
                  </a:lnTo>
                  <a:lnTo>
                    <a:pt x="2027" y="2730"/>
                  </a:lnTo>
                  <a:lnTo>
                    <a:pt x="1959" y="2774"/>
                  </a:lnTo>
                  <a:lnTo>
                    <a:pt x="1889" y="2812"/>
                  </a:lnTo>
                  <a:lnTo>
                    <a:pt x="1821" y="2842"/>
                  </a:lnTo>
                  <a:lnTo>
                    <a:pt x="1751" y="2868"/>
                  </a:lnTo>
                  <a:lnTo>
                    <a:pt x="1683" y="2887"/>
                  </a:lnTo>
                  <a:lnTo>
                    <a:pt x="1615" y="2901"/>
                  </a:lnTo>
                  <a:lnTo>
                    <a:pt x="1548" y="2911"/>
                  </a:lnTo>
                  <a:lnTo>
                    <a:pt x="1481" y="2915"/>
                  </a:lnTo>
                  <a:lnTo>
                    <a:pt x="1414" y="2914"/>
                  </a:lnTo>
                  <a:lnTo>
                    <a:pt x="1349" y="2908"/>
                  </a:lnTo>
                  <a:lnTo>
                    <a:pt x="1284" y="2899"/>
                  </a:lnTo>
                  <a:lnTo>
                    <a:pt x="1221" y="2886"/>
                  </a:lnTo>
                  <a:lnTo>
                    <a:pt x="1157" y="2869"/>
                  </a:lnTo>
                  <a:lnTo>
                    <a:pt x="1096" y="2849"/>
                  </a:lnTo>
                  <a:lnTo>
                    <a:pt x="1036" y="2825"/>
                  </a:lnTo>
                  <a:lnTo>
                    <a:pt x="977" y="2799"/>
                  </a:lnTo>
                  <a:lnTo>
                    <a:pt x="920" y="2770"/>
                  </a:lnTo>
                  <a:lnTo>
                    <a:pt x="863" y="2740"/>
                  </a:lnTo>
                  <a:lnTo>
                    <a:pt x="809" y="2706"/>
                  </a:lnTo>
                  <a:lnTo>
                    <a:pt x="756" y="2672"/>
                  </a:lnTo>
                  <a:lnTo>
                    <a:pt x="705" y="2636"/>
                  </a:lnTo>
                  <a:lnTo>
                    <a:pt x="656" y="2599"/>
                  </a:lnTo>
                  <a:lnTo>
                    <a:pt x="609" y="2560"/>
                  </a:lnTo>
                  <a:lnTo>
                    <a:pt x="564" y="2521"/>
                  </a:lnTo>
                  <a:lnTo>
                    <a:pt x="598" y="2485"/>
                  </a:lnTo>
                  <a:lnTo>
                    <a:pt x="633" y="2447"/>
                  </a:lnTo>
                  <a:lnTo>
                    <a:pt x="668" y="2407"/>
                  </a:lnTo>
                  <a:lnTo>
                    <a:pt x="705" y="2367"/>
                  </a:lnTo>
                  <a:lnTo>
                    <a:pt x="744" y="2325"/>
                  </a:lnTo>
                  <a:lnTo>
                    <a:pt x="782" y="2284"/>
                  </a:lnTo>
                  <a:lnTo>
                    <a:pt x="822" y="2240"/>
                  </a:lnTo>
                  <a:lnTo>
                    <a:pt x="862" y="2196"/>
                  </a:lnTo>
                  <a:lnTo>
                    <a:pt x="903" y="2151"/>
                  </a:lnTo>
                  <a:lnTo>
                    <a:pt x="944" y="2106"/>
                  </a:lnTo>
                  <a:lnTo>
                    <a:pt x="986" y="2060"/>
                  </a:lnTo>
                  <a:lnTo>
                    <a:pt x="1028" y="2014"/>
                  </a:lnTo>
                  <a:lnTo>
                    <a:pt x="1070" y="1967"/>
                  </a:lnTo>
                  <a:lnTo>
                    <a:pt x="1113" y="1921"/>
                  </a:lnTo>
                  <a:lnTo>
                    <a:pt x="1155" y="1874"/>
                  </a:lnTo>
                  <a:lnTo>
                    <a:pt x="1198" y="1827"/>
                  </a:lnTo>
                  <a:lnTo>
                    <a:pt x="1241" y="1781"/>
                  </a:lnTo>
                  <a:lnTo>
                    <a:pt x="1283" y="1734"/>
                  </a:lnTo>
                  <a:lnTo>
                    <a:pt x="1326" y="1687"/>
                  </a:lnTo>
                  <a:lnTo>
                    <a:pt x="1367" y="1641"/>
                  </a:lnTo>
                  <a:lnTo>
                    <a:pt x="1408" y="1596"/>
                  </a:lnTo>
                  <a:lnTo>
                    <a:pt x="1449" y="1550"/>
                  </a:lnTo>
                  <a:lnTo>
                    <a:pt x="1490" y="1505"/>
                  </a:lnTo>
                  <a:lnTo>
                    <a:pt x="1529" y="1461"/>
                  </a:lnTo>
                  <a:lnTo>
                    <a:pt x="1568" y="1419"/>
                  </a:lnTo>
                  <a:lnTo>
                    <a:pt x="1606" y="1376"/>
                  </a:lnTo>
                  <a:lnTo>
                    <a:pt x="1644" y="1334"/>
                  </a:lnTo>
                  <a:lnTo>
                    <a:pt x="1680" y="1295"/>
                  </a:lnTo>
                  <a:lnTo>
                    <a:pt x="1714" y="1255"/>
                  </a:lnTo>
                  <a:lnTo>
                    <a:pt x="1748" y="1218"/>
                  </a:lnTo>
                  <a:lnTo>
                    <a:pt x="1781" y="1181"/>
                  </a:lnTo>
                  <a:lnTo>
                    <a:pt x="1812" y="1145"/>
                  </a:lnTo>
                  <a:lnTo>
                    <a:pt x="1842" y="1112"/>
                  </a:lnTo>
                  <a:lnTo>
                    <a:pt x="1870" y="1079"/>
                  </a:lnTo>
                  <a:lnTo>
                    <a:pt x="1897" y="1050"/>
                  </a:lnTo>
                  <a:lnTo>
                    <a:pt x="1921" y="1020"/>
                  </a:lnTo>
                  <a:lnTo>
                    <a:pt x="1946" y="994"/>
                  </a:lnTo>
                  <a:lnTo>
                    <a:pt x="1967" y="969"/>
                  </a:lnTo>
                  <a:lnTo>
                    <a:pt x="1986" y="946"/>
                  </a:lnTo>
                  <a:lnTo>
                    <a:pt x="2003" y="926"/>
                  </a:lnTo>
                  <a:lnTo>
                    <a:pt x="2019" y="908"/>
                  </a:lnTo>
                  <a:lnTo>
                    <a:pt x="2032" y="891"/>
                  </a:lnTo>
                  <a:lnTo>
                    <a:pt x="2043" y="877"/>
                  </a:lnTo>
                  <a:lnTo>
                    <a:pt x="2051" y="866"/>
                  </a:lnTo>
                  <a:lnTo>
                    <a:pt x="2057" y="858"/>
                  </a:lnTo>
                  <a:lnTo>
                    <a:pt x="2061" y="852"/>
                  </a:lnTo>
                  <a:lnTo>
                    <a:pt x="2061" y="849"/>
                  </a:lnTo>
                  <a:lnTo>
                    <a:pt x="2060" y="848"/>
                  </a:lnTo>
                  <a:lnTo>
                    <a:pt x="2055" y="851"/>
                  </a:lnTo>
                  <a:lnTo>
                    <a:pt x="2048" y="856"/>
                  </a:lnTo>
                  <a:lnTo>
                    <a:pt x="2038" y="865"/>
                  </a:lnTo>
                  <a:lnTo>
                    <a:pt x="2024" y="877"/>
                  </a:lnTo>
                  <a:lnTo>
                    <a:pt x="2008" y="892"/>
                  </a:lnTo>
                  <a:lnTo>
                    <a:pt x="1988" y="911"/>
                  </a:lnTo>
                  <a:lnTo>
                    <a:pt x="1965" y="933"/>
                  </a:lnTo>
                  <a:lnTo>
                    <a:pt x="1939" y="958"/>
                  </a:lnTo>
                  <a:lnTo>
                    <a:pt x="1909" y="988"/>
                  </a:lnTo>
                  <a:lnTo>
                    <a:pt x="1875" y="1021"/>
                  </a:lnTo>
                  <a:lnTo>
                    <a:pt x="1839" y="1059"/>
                  </a:lnTo>
                  <a:lnTo>
                    <a:pt x="1798" y="1100"/>
                  </a:lnTo>
                  <a:lnTo>
                    <a:pt x="1682" y="1216"/>
                  </a:lnTo>
                  <a:lnTo>
                    <a:pt x="1565" y="1327"/>
                  </a:lnTo>
                  <a:lnTo>
                    <a:pt x="1449" y="1437"/>
                  </a:lnTo>
                  <a:lnTo>
                    <a:pt x="1335" y="1543"/>
                  </a:lnTo>
                  <a:lnTo>
                    <a:pt x="1221" y="1645"/>
                  </a:lnTo>
                  <a:lnTo>
                    <a:pt x="1108" y="1745"/>
                  </a:lnTo>
                  <a:lnTo>
                    <a:pt x="996" y="1840"/>
                  </a:lnTo>
                  <a:lnTo>
                    <a:pt x="888" y="1932"/>
                  </a:lnTo>
                  <a:lnTo>
                    <a:pt x="781" y="2020"/>
                  </a:lnTo>
                  <a:lnTo>
                    <a:pt x="676" y="2105"/>
                  </a:lnTo>
                  <a:lnTo>
                    <a:pt x="575" y="2186"/>
                  </a:lnTo>
                  <a:lnTo>
                    <a:pt x="476" y="2262"/>
                  </a:lnTo>
                  <a:lnTo>
                    <a:pt x="381" y="2335"/>
                  </a:lnTo>
                  <a:lnTo>
                    <a:pt x="343" y="2290"/>
                  </a:lnTo>
                  <a:lnTo>
                    <a:pt x="306" y="2242"/>
                  </a:lnTo>
                  <a:lnTo>
                    <a:pt x="269" y="2192"/>
                  </a:lnTo>
                  <a:lnTo>
                    <a:pt x="233" y="2141"/>
                  </a:lnTo>
                  <a:lnTo>
                    <a:pt x="200" y="2088"/>
                  </a:lnTo>
                  <a:lnTo>
                    <a:pt x="168" y="2034"/>
                  </a:lnTo>
                  <a:lnTo>
                    <a:pt x="138" y="1977"/>
                  </a:lnTo>
                  <a:lnTo>
                    <a:pt x="109" y="1919"/>
                  </a:lnTo>
                  <a:lnTo>
                    <a:pt x="84" y="1860"/>
                  </a:lnTo>
                  <a:lnTo>
                    <a:pt x="62" y="1800"/>
                  </a:lnTo>
                  <a:lnTo>
                    <a:pt x="43" y="1738"/>
                  </a:lnTo>
                  <a:lnTo>
                    <a:pt x="27" y="1675"/>
                  </a:lnTo>
                  <a:lnTo>
                    <a:pt x="14" y="1611"/>
                  </a:lnTo>
                  <a:lnTo>
                    <a:pt x="5" y="1546"/>
                  </a:lnTo>
                  <a:lnTo>
                    <a:pt x="1" y="1480"/>
                  </a:lnTo>
                  <a:lnTo>
                    <a:pt x="0" y="1414"/>
                  </a:lnTo>
                  <a:lnTo>
                    <a:pt x="4" y="1347"/>
                  </a:lnTo>
                  <a:lnTo>
                    <a:pt x="13" y="1279"/>
                  </a:lnTo>
                  <a:lnTo>
                    <a:pt x="27" y="1210"/>
                  </a:lnTo>
                  <a:lnTo>
                    <a:pt x="47" y="1142"/>
                  </a:lnTo>
                  <a:lnTo>
                    <a:pt x="72" y="1073"/>
                  </a:lnTo>
                  <a:lnTo>
                    <a:pt x="102" y="1004"/>
                  </a:lnTo>
                  <a:lnTo>
                    <a:pt x="140" y="935"/>
                  </a:lnTo>
                  <a:lnTo>
                    <a:pt x="184" y="866"/>
                  </a:lnTo>
                  <a:lnTo>
                    <a:pt x="233" y="796"/>
                  </a:lnTo>
                  <a:lnTo>
                    <a:pt x="291" y="727"/>
                  </a:lnTo>
                  <a:lnTo>
                    <a:pt x="355" y="659"/>
                  </a:lnTo>
                  <a:lnTo>
                    <a:pt x="410" y="607"/>
                  </a:lnTo>
                  <a:lnTo>
                    <a:pt x="470" y="558"/>
                  </a:lnTo>
                  <a:lnTo>
                    <a:pt x="534" y="511"/>
                  </a:lnTo>
                  <a:lnTo>
                    <a:pt x="602" y="468"/>
                  </a:lnTo>
                  <a:lnTo>
                    <a:pt x="673" y="427"/>
                  </a:lnTo>
                  <a:lnTo>
                    <a:pt x="749" y="388"/>
                  </a:lnTo>
                  <a:lnTo>
                    <a:pt x="826" y="353"/>
                  </a:lnTo>
                  <a:lnTo>
                    <a:pt x="907" y="318"/>
                  </a:lnTo>
                  <a:lnTo>
                    <a:pt x="989" y="287"/>
                  </a:lnTo>
                  <a:lnTo>
                    <a:pt x="1075" y="257"/>
                  </a:lnTo>
                  <a:lnTo>
                    <a:pt x="1161" y="230"/>
                  </a:lnTo>
                  <a:lnTo>
                    <a:pt x="1249" y="204"/>
                  </a:lnTo>
                  <a:lnTo>
                    <a:pt x="1338" y="181"/>
                  </a:lnTo>
                  <a:lnTo>
                    <a:pt x="1427" y="160"/>
                  </a:lnTo>
                  <a:lnTo>
                    <a:pt x="1517" y="140"/>
                  </a:lnTo>
                  <a:lnTo>
                    <a:pt x="1605" y="122"/>
                  </a:lnTo>
                  <a:lnTo>
                    <a:pt x="1695" y="106"/>
                  </a:lnTo>
                  <a:lnTo>
                    <a:pt x="1784" y="91"/>
                  </a:lnTo>
                  <a:lnTo>
                    <a:pt x="1871" y="77"/>
                  </a:lnTo>
                  <a:lnTo>
                    <a:pt x="1957" y="65"/>
                  </a:lnTo>
                  <a:lnTo>
                    <a:pt x="2041" y="54"/>
                  </a:lnTo>
                  <a:lnTo>
                    <a:pt x="2124" y="45"/>
                  </a:lnTo>
                  <a:lnTo>
                    <a:pt x="2203" y="37"/>
                  </a:lnTo>
                  <a:lnTo>
                    <a:pt x="2281" y="30"/>
                  </a:lnTo>
                  <a:lnTo>
                    <a:pt x="2354" y="24"/>
                  </a:lnTo>
                  <a:lnTo>
                    <a:pt x="2425" y="17"/>
                  </a:lnTo>
                  <a:lnTo>
                    <a:pt x="2492" y="13"/>
                  </a:lnTo>
                  <a:lnTo>
                    <a:pt x="2555" y="9"/>
                  </a:lnTo>
                  <a:lnTo>
                    <a:pt x="2614" y="7"/>
                  </a:lnTo>
                  <a:lnTo>
                    <a:pt x="2667" y="4"/>
                  </a:lnTo>
                  <a:lnTo>
                    <a:pt x="2716" y="3"/>
                  </a:lnTo>
                  <a:lnTo>
                    <a:pt x="2759" y="1"/>
                  </a:lnTo>
                  <a:lnTo>
                    <a:pt x="2797" y="1"/>
                  </a:lnTo>
                  <a:lnTo>
                    <a:pt x="2828" y="0"/>
                  </a:lnTo>
                  <a:lnTo>
                    <a:pt x="2854" y="0"/>
                  </a:lnTo>
                  <a:lnTo>
                    <a:pt x="2870" y="0"/>
                  </a:lnTo>
                  <a:lnTo>
                    <a:pt x="28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Freeform 413"/>
            <p:cNvSpPr>
              <a:spLocks/>
            </p:cNvSpPr>
            <p:nvPr/>
          </p:nvSpPr>
          <p:spPr bwMode="auto">
            <a:xfrm>
              <a:off x="10001250" y="3090863"/>
              <a:ext cx="141288" cy="80962"/>
            </a:xfrm>
            <a:custGeom>
              <a:avLst/>
              <a:gdLst>
                <a:gd name="T0" fmla="*/ 795 w 978"/>
                <a:gd name="T1" fmla="*/ 0 h 558"/>
                <a:gd name="T2" fmla="*/ 842 w 978"/>
                <a:gd name="T3" fmla="*/ 52 h 558"/>
                <a:gd name="T4" fmla="*/ 888 w 978"/>
                <a:gd name="T5" fmla="*/ 101 h 558"/>
                <a:gd name="T6" fmla="*/ 931 w 978"/>
                <a:gd name="T7" fmla="*/ 144 h 558"/>
                <a:gd name="T8" fmla="*/ 978 w 978"/>
                <a:gd name="T9" fmla="*/ 186 h 558"/>
                <a:gd name="T10" fmla="*/ 939 w 978"/>
                <a:gd name="T11" fmla="*/ 228 h 558"/>
                <a:gd name="T12" fmla="*/ 903 w 978"/>
                <a:gd name="T13" fmla="*/ 269 h 558"/>
                <a:gd name="T14" fmla="*/ 869 w 978"/>
                <a:gd name="T15" fmla="*/ 306 h 558"/>
                <a:gd name="T16" fmla="*/ 837 w 978"/>
                <a:gd name="T17" fmla="*/ 341 h 558"/>
                <a:gd name="T18" fmla="*/ 806 w 978"/>
                <a:gd name="T19" fmla="*/ 373 h 558"/>
                <a:gd name="T20" fmla="*/ 779 w 978"/>
                <a:gd name="T21" fmla="*/ 403 h 558"/>
                <a:gd name="T22" fmla="*/ 754 w 978"/>
                <a:gd name="T23" fmla="*/ 430 h 558"/>
                <a:gd name="T24" fmla="*/ 733 w 978"/>
                <a:gd name="T25" fmla="*/ 454 h 558"/>
                <a:gd name="T26" fmla="*/ 714 w 978"/>
                <a:gd name="T27" fmla="*/ 474 h 558"/>
                <a:gd name="T28" fmla="*/ 698 w 978"/>
                <a:gd name="T29" fmla="*/ 491 h 558"/>
                <a:gd name="T30" fmla="*/ 686 w 978"/>
                <a:gd name="T31" fmla="*/ 504 h 558"/>
                <a:gd name="T32" fmla="*/ 676 w 978"/>
                <a:gd name="T33" fmla="*/ 515 h 558"/>
                <a:gd name="T34" fmla="*/ 670 w 978"/>
                <a:gd name="T35" fmla="*/ 521 h 558"/>
                <a:gd name="T36" fmla="*/ 669 w 978"/>
                <a:gd name="T37" fmla="*/ 523 h 558"/>
                <a:gd name="T38" fmla="*/ 0 w 978"/>
                <a:gd name="T39" fmla="*/ 558 h 558"/>
                <a:gd name="T40" fmla="*/ 2 w 978"/>
                <a:gd name="T41" fmla="*/ 557 h 558"/>
                <a:gd name="T42" fmla="*/ 10 w 978"/>
                <a:gd name="T43" fmla="*/ 552 h 558"/>
                <a:gd name="T44" fmla="*/ 21 w 978"/>
                <a:gd name="T45" fmla="*/ 545 h 558"/>
                <a:gd name="T46" fmla="*/ 37 w 978"/>
                <a:gd name="T47" fmla="*/ 535 h 558"/>
                <a:gd name="T48" fmla="*/ 58 w 978"/>
                <a:gd name="T49" fmla="*/ 522 h 558"/>
                <a:gd name="T50" fmla="*/ 83 w 978"/>
                <a:gd name="T51" fmla="*/ 505 h 558"/>
                <a:gd name="T52" fmla="*/ 112 w 978"/>
                <a:gd name="T53" fmla="*/ 486 h 558"/>
                <a:gd name="T54" fmla="*/ 145 w 978"/>
                <a:gd name="T55" fmla="*/ 465 h 558"/>
                <a:gd name="T56" fmla="*/ 181 w 978"/>
                <a:gd name="T57" fmla="*/ 440 h 558"/>
                <a:gd name="T58" fmla="*/ 221 w 978"/>
                <a:gd name="T59" fmla="*/ 413 h 558"/>
                <a:gd name="T60" fmla="*/ 265 w 978"/>
                <a:gd name="T61" fmla="*/ 383 h 558"/>
                <a:gd name="T62" fmla="*/ 312 w 978"/>
                <a:gd name="T63" fmla="*/ 351 h 558"/>
                <a:gd name="T64" fmla="*/ 362 w 978"/>
                <a:gd name="T65" fmla="*/ 316 h 558"/>
                <a:gd name="T66" fmla="*/ 416 w 978"/>
                <a:gd name="T67" fmla="*/ 279 h 558"/>
                <a:gd name="T68" fmla="*/ 472 w 978"/>
                <a:gd name="T69" fmla="*/ 238 h 558"/>
                <a:gd name="T70" fmla="*/ 532 w 978"/>
                <a:gd name="T71" fmla="*/ 195 h 558"/>
                <a:gd name="T72" fmla="*/ 594 w 978"/>
                <a:gd name="T73" fmla="*/ 151 h 558"/>
                <a:gd name="T74" fmla="*/ 658 w 978"/>
                <a:gd name="T75" fmla="*/ 103 h 558"/>
                <a:gd name="T76" fmla="*/ 726 w 978"/>
                <a:gd name="T77" fmla="*/ 53 h 558"/>
                <a:gd name="T78" fmla="*/ 795 w 978"/>
                <a:gd name="T79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8" h="558">
                  <a:moveTo>
                    <a:pt x="795" y="0"/>
                  </a:moveTo>
                  <a:lnTo>
                    <a:pt x="842" y="52"/>
                  </a:lnTo>
                  <a:lnTo>
                    <a:pt x="888" y="101"/>
                  </a:lnTo>
                  <a:lnTo>
                    <a:pt x="931" y="144"/>
                  </a:lnTo>
                  <a:lnTo>
                    <a:pt x="978" y="186"/>
                  </a:lnTo>
                  <a:lnTo>
                    <a:pt x="939" y="228"/>
                  </a:lnTo>
                  <a:lnTo>
                    <a:pt x="903" y="269"/>
                  </a:lnTo>
                  <a:lnTo>
                    <a:pt x="869" y="306"/>
                  </a:lnTo>
                  <a:lnTo>
                    <a:pt x="837" y="341"/>
                  </a:lnTo>
                  <a:lnTo>
                    <a:pt x="806" y="373"/>
                  </a:lnTo>
                  <a:lnTo>
                    <a:pt x="779" y="403"/>
                  </a:lnTo>
                  <a:lnTo>
                    <a:pt x="754" y="430"/>
                  </a:lnTo>
                  <a:lnTo>
                    <a:pt x="733" y="454"/>
                  </a:lnTo>
                  <a:lnTo>
                    <a:pt x="714" y="474"/>
                  </a:lnTo>
                  <a:lnTo>
                    <a:pt x="698" y="491"/>
                  </a:lnTo>
                  <a:lnTo>
                    <a:pt x="686" y="504"/>
                  </a:lnTo>
                  <a:lnTo>
                    <a:pt x="676" y="515"/>
                  </a:lnTo>
                  <a:lnTo>
                    <a:pt x="670" y="521"/>
                  </a:lnTo>
                  <a:lnTo>
                    <a:pt x="669" y="523"/>
                  </a:lnTo>
                  <a:lnTo>
                    <a:pt x="0" y="558"/>
                  </a:lnTo>
                  <a:lnTo>
                    <a:pt x="2" y="557"/>
                  </a:lnTo>
                  <a:lnTo>
                    <a:pt x="10" y="552"/>
                  </a:lnTo>
                  <a:lnTo>
                    <a:pt x="21" y="545"/>
                  </a:lnTo>
                  <a:lnTo>
                    <a:pt x="37" y="535"/>
                  </a:lnTo>
                  <a:lnTo>
                    <a:pt x="58" y="522"/>
                  </a:lnTo>
                  <a:lnTo>
                    <a:pt x="83" y="505"/>
                  </a:lnTo>
                  <a:lnTo>
                    <a:pt x="112" y="486"/>
                  </a:lnTo>
                  <a:lnTo>
                    <a:pt x="145" y="465"/>
                  </a:lnTo>
                  <a:lnTo>
                    <a:pt x="181" y="440"/>
                  </a:lnTo>
                  <a:lnTo>
                    <a:pt x="221" y="413"/>
                  </a:lnTo>
                  <a:lnTo>
                    <a:pt x="265" y="383"/>
                  </a:lnTo>
                  <a:lnTo>
                    <a:pt x="312" y="351"/>
                  </a:lnTo>
                  <a:lnTo>
                    <a:pt x="362" y="316"/>
                  </a:lnTo>
                  <a:lnTo>
                    <a:pt x="416" y="279"/>
                  </a:lnTo>
                  <a:lnTo>
                    <a:pt x="472" y="238"/>
                  </a:lnTo>
                  <a:lnTo>
                    <a:pt x="532" y="195"/>
                  </a:lnTo>
                  <a:lnTo>
                    <a:pt x="594" y="151"/>
                  </a:lnTo>
                  <a:lnTo>
                    <a:pt x="658" y="103"/>
                  </a:lnTo>
                  <a:lnTo>
                    <a:pt x="726" y="53"/>
                  </a:lnTo>
                  <a:lnTo>
                    <a:pt x="7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3" name="Freeform 418"/>
          <p:cNvSpPr>
            <a:spLocks/>
          </p:cNvSpPr>
          <p:nvPr/>
        </p:nvSpPr>
        <p:spPr bwMode="auto">
          <a:xfrm>
            <a:off x="11048477" y="2703513"/>
            <a:ext cx="376238" cy="504825"/>
          </a:xfrm>
          <a:custGeom>
            <a:avLst/>
            <a:gdLst>
              <a:gd name="T0" fmla="*/ 2372 w 2372"/>
              <a:gd name="T1" fmla="*/ 4 h 3178"/>
              <a:gd name="T2" fmla="*/ 2371 w 2372"/>
              <a:gd name="T3" fmla="*/ 57 h 3178"/>
              <a:gd name="T4" fmla="*/ 2363 w 2372"/>
              <a:gd name="T5" fmla="*/ 166 h 3178"/>
              <a:gd name="T6" fmla="*/ 2346 w 2372"/>
              <a:gd name="T7" fmla="*/ 320 h 3178"/>
              <a:gd name="T8" fmla="*/ 2312 w 2372"/>
              <a:gd name="T9" fmla="*/ 510 h 3178"/>
              <a:gd name="T10" fmla="*/ 2259 w 2372"/>
              <a:gd name="T11" fmla="*/ 726 h 3178"/>
              <a:gd name="T12" fmla="*/ 2178 w 2372"/>
              <a:gd name="T13" fmla="*/ 959 h 3178"/>
              <a:gd name="T14" fmla="*/ 2066 w 2372"/>
              <a:gd name="T15" fmla="*/ 1201 h 3178"/>
              <a:gd name="T16" fmla="*/ 1916 w 2372"/>
              <a:gd name="T17" fmla="*/ 1440 h 3178"/>
              <a:gd name="T18" fmla="*/ 1729 w 2372"/>
              <a:gd name="T19" fmla="*/ 1661 h 3178"/>
              <a:gd name="T20" fmla="*/ 1520 w 2372"/>
              <a:gd name="T21" fmla="*/ 1847 h 3178"/>
              <a:gd name="T22" fmla="*/ 1303 w 2372"/>
              <a:gd name="T23" fmla="*/ 1998 h 3178"/>
              <a:gd name="T24" fmla="*/ 1088 w 2372"/>
              <a:gd name="T25" fmla="*/ 2119 h 3178"/>
              <a:gd name="T26" fmla="*/ 890 w 2372"/>
              <a:gd name="T27" fmla="*/ 2211 h 3178"/>
              <a:gd name="T28" fmla="*/ 717 w 2372"/>
              <a:gd name="T29" fmla="*/ 2277 h 3178"/>
              <a:gd name="T30" fmla="*/ 583 w 2372"/>
              <a:gd name="T31" fmla="*/ 2320 h 3178"/>
              <a:gd name="T32" fmla="*/ 533 w 2372"/>
              <a:gd name="T33" fmla="*/ 2423 h 3178"/>
              <a:gd name="T34" fmla="*/ 458 w 2372"/>
              <a:gd name="T35" fmla="*/ 2560 h 3178"/>
              <a:gd name="T36" fmla="*/ 358 w 2372"/>
              <a:gd name="T37" fmla="*/ 2733 h 3178"/>
              <a:gd name="T38" fmla="*/ 227 w 2372"/>
              <a:gd name="T39" fmla="*/ 2939 h 3178"/>
              <a:gd name="T40" fmla="*/ 64 w 2372"/>
              <a:gd name="T41" fmla="*/ 3178 h 3178"/>
              <a:gd name="T42" fmla="*/ 111 w 2372"/>
              <a:gd name="T43" fmla="*/ 2972 h 3178"/>
              <a:gd name="T44" fmla="*/ 252 w 2372"/>
              <a:gd name="T45" fmla="*/ 2757 h 3178"/>
              <a:gd name="T46" fmla="*/ 361 w 2372"/>
              <a:gd name="T47" fmla="*/ 2574 h 3178"/>
              <a:gd name="T48" fmla="*/ 442 w 2372"/>
              <a:gd name="T49" fmla="*/ 2426 h 3178"/>
              <a:gd name="T50" fmla="*/ 479 w 2372"/>
              <a:gd name="T51" fmla="*/ 2348 h 3178"/>
              <a:gd name="T52" fmla="*/ 473 w 2372"/>
              <a:gd name="T53" fmla="*/ 2349 h 3178"/>
              <a:gd name="T54" fmla="*/ 481 w 2372"/>
              <a:gd name="T55" fmla="*/ 2325 h 3178"/>
              <a:gd name="T56" fmla="*/ 497 w 2372"/>
              <a:gd name="T57" fmla="*/ 2259 h 3178"/>
              <a:gd name="T58" fmla="*/ 518 w 2372"/>
              <a:gd name="T59" fmla="*/ 2166 h 3178"/>
              <a:gd name="T60" fmla="*/ 542 w 2372"/>
              <a:gd name="T61" fmla="*/ 2053 h 3178"/>
              <a:gd name="T62" fmla="*/ 561 w 2372"/>
              <a:gd name="T63" fmla="*/ 1934 h 3178"/>
              <a:gd name="T64" fmla="*/ 573 w 2372"/>
              <a:gd name="T65" fmla="*/ 1820 h 3178"/>
              <a:gd name="T66" fmla="*/ 572 w 2372"/>
              <a:gd name="T67" fmla="*/ 1721 h 3178"/>
              <a:gd name="T68" fmla="*/ 564 w 2372"/>
              <a:gd name="T69" fmla="*/ 1628 h 3178"/>
              <a:gd name="T70" fmla="*/ 590 w 2372"/>
              <a:gd name="T71" fmla="*/ 1508 h 3178"/>
              <a:gd name="T72" fmla="*/ 645 w 2372"/>
              <a:gd name="T73" fmla="*/ 1369 h 3178"/>
              <a:gd name="T74" fmla="*/ 722 w 2372"/>
              <a:gd name="T75" fmla="*/ 1220 h 3178"/>
              <a:gd name="T76" fmla="*/ 815 w 2372"/>
              <a:gd name="T77" fmla="*/ 1069 h 3178"/>
              <a:gd name="T78" fmla="*/ 918 w 2372"/>
              <a:gd name="T79" fmla="*/ 923 h 3178"/>
              <a:gd name="T80" fmla="*/ 1046 w 2372"/>
              <a:gd name="T81" fmla="*/ 765 h 3178"/>
              <a:gd name="T82" fmla="*/ 1230 w 2372"/>
              <a:gd name="T83" fmla="*/ 582 h 3178"/>
              <a:gd name="T84" fmla="*/ 1426 w 2372"/>
              <a:gd name="T85" fmla="*/ 429 h 3178"/>
              <a:gd name="T86" fmla="*/ 1624 w 2372"/>
              <a:gd name="T87" fmla="*/ 303 h 3178"/>
              <a:gd name="T88" fmla="*/ 1815 w 2372"/>
              <a:gd name="T89" fmla="*/ 202 h 3178"/>
              <a:gd name="T90" fmla="*/ 1992 w 2372"/>
              <a:gd name="T91" fmla="*/ 123 h 3178"/>
              <a:gd name="T92" fmla="*/ 2146 w 2372"/>
              <a:gd name="T93" fmla="*/ 67 h 3178"/>
              <a:gd name="T94" fmla="*/ 2265 w 2372"/>
              <a:gd name="T95" fmla="*/ 28 h 3178"/>
              <a:gd name="T96" fmla="*/ 2344 w 2372"/>
              <a:gd name="T97" fmla="*/ 7 h 3178"/>
              <a:gd name="T98" fmla="*/ 2372 w 2372"/>
              <a:gd name="T99" fmla="*/ 0 h 3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72" h="3178">
                <a:moveTo>
                  <a:pt x="2372" y="0"/>
                </a:moveTo>
                <a:lnTo>
                  <a:pt x="2372" y="0"/>
                </a:lnTo>
                <a:lnTo>
                  <a:pt x="2372" y="4"/>
                </a:lnTo>
                <a:lnTo>
                  <a:pt x="2372" y="15"/>
                </a:lnTo>
                <a:lnTo>
                  <a:pt x="2372" y="32"/>
                </a:lnTo>
                <a:lnTo>
                  <a:pt x="2371" y="57"/>
                </a:lnTo>
                <a:lnTo>
                  <a:pt x="2370" y="88"/>
                </a:lnTo>
                <a:lnTo>
                  <a:pt x="2367" y="124"/>
                </a:lnTo>
                <a:lnTo>
                  <a:pt x="2363" y="166"/>
                </a:lnTo>
                <a:lnTo>
                  <a:pt x="2359" y="212"/>
                </a:lnTo>
                <a:lnTo>
                  <a:pt x="2353" y="265"/>
                </a:lnTo>
                <a:lnTo>
                  <a:pt x="2346" y="320"/>
                </a:lnTo>
                <a:lnTo>
                  <a:pt x="2337" y="380"/>
                </a:lnTo>
                <a:lnTo>
                  <a:pt x="2326" y="443"/>
                </a:lnTo>
                <a:lnTo>
                  <a:pt x="2312" y="510"/>
                </a:lnTo>
                <a:lnTo>
                  <a:pt x="2297" y="579"/>
                </a:lnTo>
                <a:lnTo>
                  <a:pt x="2280" y="651"/>
                </a:lnTo>
                <a:lnTo>
                  <a:pt x="2259" y="726"/>
                </a:lnTo>
                <a:lnTo>
                  <a:pt x="2236" y="801"/>
                </a:lnTo>
                <a:lnTo>
                  <a:pt x="2209" y="879"/>
                </a:lnTo>
                <a:lnTo>
                  <a:pt x="2178" y="959"/>
                </a:lnTo>
                <a:lnTo>
                  <a:pt x="2145" y="1039"/>
                </a:lnTo>
                <a:lnTo>
                  <a:pt x="2108" y="1120"/>
                </a:lnTo>
                <a:lnTo>
                  <a:pt x="2066" y="1201"/>
                </a:lnTo>
                <a:lnTo>
                  <a:pt x="2021" y="1282"/>
                </a:lnTo>
                <a:lnTo>
                  <a:pt x="1971" y="1361"/>
                </a:lnTo>
                <a:lnTo>
                  <a:pt x="1916" y="1440"/>
                </a:lnTo>
                <a:lnTo>
                  <a:pt x="1858" y="1517"/>
                </a:lnTo>
                <a:lnTo>
                  <a:pt x="1795" y="1590"/>
                </a:lnTo>
                <a:lnTo>
                  <a:pt x="1729" y="1661"/>
                </a:lnTo>
                <a:lnTo>
                  <a:pt x="1661" y="1727"/>
                </a:lnTo>
                <a:lnTo>
                  <a:pt x="1591" y="1788"/>
                </a:lnTo>
                <a:lnTo>
                  <a:pt x="1520" y="1847"/>
                </a:lnTo>
                <a:lnTo>
                  <a:pt x="1448" y="1900"/>
                </a:lnTo>
                <a:lnTo>
                  <a:pt x="1375" y="1952"/>
                </a:lnTo>
                <a:lnTo>
                  <a:pt x="1303" y="1998"/>
                </a:lnTo>
                <a:lnTo>
                  <a:pt x="1230" y="2042"/>
                </a:lnTo>
                <a:lnTo>
                  <a:pt x="1159" y="2082"/>
                </a:lnTo>
                <a:lnTo>
                  <a:pt x="1088" y="2119"/>
                </a:lnTo>
                <a:lnTo>
                  <a:pt x="1020" y="2153"/>
                </a:lnTo>
                <a:lnTo>
                  <a:pt x="953" y="2183"/>
                </a:lnTo>
                <a:lnTo>
                  <a:pt x="890" y="2211"/>
                </a:lnTo>
                <a:lnTo>
                  <a:pt x="828" y="2235"/>
                </a:lnTo>
                <a:lnTo>
                  <a:pt x="771" y="2257"/>
                </a:lnTo>
                <a:lnTo>
                  <a:pt x="717" y="2277"/>
                </a:lnTo>
                <a:lnTo>
                  <a:pt x="667" y="2294"/>
                </a:lnTo>
                <a:lnTo>
                  <a:pt x="623" y="2308"/>
                </a:lnTo>
                <a:lnTo>
                  <a:pt x="583" y="2320"/>
                </a:lnTo>
                <a:lnTo>
                  <a:pt x="569" y="2350"/>
                </a:lnTo>
                <a:lnTo>
                  <a:pt x="551" y="2385"/>
                </a:lnTo>
                <a:lnTo>
                  <a:pt x="533" y="2423"/>
                </a:lnTo>
                <a:lnTo>
                  <a:pt x="510" y="2464"/>
                </a:lnTo>
                <a:lnTo>
                  <a:pt x="486" y="2511"/>
                </a:lnTo>
                <a:lnTo>
                  <a:pt x="458" y="2560"/>
                </a:lnTo>
                <a:lnTo>
                  <a:pt x="428" y="2615"/>
                </a:lnTo>
                <a:lnTo>
                  <a:pt x="395" y="2672"/>
                </a:lnTo>
                <a:lnTo>
                  <a:pt x="358" y="2733"/>
                </a:lnTo>
                <a:lnTo>
                  <a:pt x="318" y="2798"/>
                </a:lnTo>
                <a:lnTo>
                  <a:pt x="274" y="2867"/>
                </a:lnTo>
                <a:lnTo>
                  <a:pt x="227" y="2939"/>
                </a:lnTo>
                <a:lnTo>
                  <a:pt x="177" y="3015"/>
                </a:lnTo>
                <a:lnTo>
                  <a:pt x="122" y="3094"/>
                </a:lnTo>
                <a:lnTo>
                  <a:pt x="64" y="3178"/>
                </a:lnTo>
                <a:lnTo>
                  <a:pt x="0" y="3133"/>
                </a:lnTo>
                <a:lnTo>
                  <a:pt x="58" y="3051"/>
                </a:lnTo>
                <a:lnTo>
                  <a:pt x="111" y="2972"/>
                </a:lnTo>
                <a:lnTo>
                  <a:pt x="162" y="2897"/>
                </a:lnTo>
                <a:lnTo>
                  <a:pt x="209" y="2826"/>
                </a:lnTo>
                <a:lnTo>
                  <a:pt x="252" y="2757"/>
                </a:lnTo>
                <a:lnTo>
                  <a:pt x="291" y="2692"/>
                </a:lnTo>
                <a:lnTo>
                  <a:pt x="327" y="2632"/>
                </a:lnTo>
                <a:lnTo>
                  <a:pt x="361" y="2574"/>
                </a:lnTo>
                <a:lnTo>
                  <a:pt x="391" y="2521"/>
                </a:lnTo>
                <a:lnTo>
                  <a:pt x="418" y="2471"/>
                </a:lnTo>
                <a:lnTo>
                  <a:pt x="442" y="2426"/>
                </a:lnTo>
                <a:lnTo>
                  <a:pt x="463" y="2385"/>
                </a:lnTo>
                <a:lnTo>
                  <a:pt x="483" y="2347"/>
                </a:lnTo>
                <a:lnTo>
                  <a:pt x="479" y="2348"/>
                </a:lnTo>
                <a:lnTo>
                  <a:pt x="477" y="2348"/>
                </a:lnTo>
                <a:lnTo>
                  <a:pt x="475" y="2349"/>
                </a:lnTo>
                <a:lnTo>
                  <a:pt x="473" y="2349"/>
                </a:lnTo>
                <a:lnTo>
                  <a:pt x="475" y="2346"/>
                </a:lnTo>
                <a:lnTo>
                  <a:pt x="477" y="2338"/>
                </a:lnTo>
                <a:lnTo>
                  <a:pt x="481" y="2325"/>
                </a:lnTo>
                <a:lnTo>
                  <a:pt x="485" y="2307"/>
                </a:lnTo>
                <a:lnTo>
                  <a:pt x="491" y="2286"/>
                </a:lnTo>
                <a:lnTo>
                  <a:pt x="497" y="2259"/>
                </a:lnTo>
                <a:lnTo>
                  <a:pt x="504" y="2231"/>
                </a:lnTo>
                <a:lnTo>
                  <a:pt x="511" y="2200"/>
                </a:lnTo>
                <a:lnTo>
                  <a:pt x="518" y="2166"/>
                </a:lnTo>
                <a:lnTo>
                  <a:pt x="527" y="2129"/>
                </a:lnTo>
                <a:lnTo>
                  <a:pt x="534" y="2092"/>
                </a:lnTo>
                <a:lnTo>
                  <a:pt x="542" y="2053"/>
                </a:lnTo>
                <a:lnTo>
                  <a:pt x="549" y="2013"/>
                </a:lnTo>
                <a:lnTo>
                  <a:pt x="555" y="1974"/>
                </a:lnTo>
                <a:lnTo>
                  <a:pt x="561" y="1934"/>
                </a:lnTo>
                <a:lnTo>
                  <a:pt x="567" y="1894"/>
                </a:lnTo>
                <a:lnTo>
                  <a:pt x="570" y="1856"/>
                </a:lnTo>
                <a:lnTo>
                  <a:pt x="573" y="1820"/>
                </a:lnTo>
                <a:lnTo>
                  <a:pt x="574" y="1784"/>
                </a:lnTo>
                <a:lnTo>
                  <a:pt x="574" y="1751"/>
                </a:lnTo>
                <a:lnTo>
                  <a:pt x="572" y="1721"/>
                </a:lnTo>
                <a:lnTo>
                  <a:pt x="568" y="1693"/>
                </a:lnTo>
                <a:lnTo>
                  <a:pt x="564" y="1662"/>
                </a:lnTo>
                <a:lnTo>
                  <a:pt x="564" y="1628"/>
                </a:lnTo>
                <a:lnTo>
                  <a:pt x="570" y="1589"/>
                </a:lnTo>
                <a:lnTo>
                  <a:pt x="578" y="1550"/>
                </a:lnTo>
                <a:lnTo>
                  <a:pt x="590" y="1508"/>
                </a:lnTo>
                <a:lnTo>
                  <a:pt x="605" y="1463"/>
                </a:lnTo>
                <a:lnTo>
                  <a:pt x="624" y="1417"/>
                </a:lnTo>
                <a:lnTo>
                  <a:pt x="645" y="1369"/>
                </a:lnTo>
                <a:lnTo>
                  <a:pt x="669" y="1320"/>
                </a:lnTo>
                <a:lnTo>
                  <a:pt x="694" y="1271"/>
                </a:lnTo>
                <a:lnTo>
                  <a:pt x="722" y="1220"/>
                </a:lnTo>
                <a:lnTo>
                  <a:pt x="752" y="1170"/>
                </a:lnTo>
                <a:lnTo>
                  <a:pt x="782" y="1119"/>
                </a:lnTo>
                <a:lnTo>
                  <a:pt x="815" y="1069"/>
                </a:lnTo>
                <a:lnTo>
                  <a:pt x="849" y="1019"/>
                </a:lnTo>
                <a:lnTo>
                  <a:pt x="883" y="971"/>
                </a:lnTo>
                <a:lnTo>
                  <a:pt x="918" y="923"/>
                </a:lnTo>
                <a:lnTo>
                  <a:pt x="953" y="877"/>
                </a:lnTo>
                <a:lnTo>
                  <a:pt x="988" y="833"/>
                </a:lnTo>
                <a:lnTo>
                  <a:pt x="1046" y="765"/>
                </a:lnTo>
                <a:lnTo>
                  <a:pt x="1105" y="700"/>
                </a:lnTo>
                <a:lnTo>
                  <a:pt x="1167" y="640"/>
                </a:lnTo>
                <a:lnTo>
                  <a:pt x="1230" y="582"/>
                </a:lnTo>
                <a:lnTo>
                  <a:pt x="1295" y="528"/>
                </a:lnTo>
                <a:lnTo>
                  <a:pt x="1360" y="476"/>
                </a:lnTo>
                <a:lnTo>
                  <a:pt x="1426" y="429"/>
                </a:lnTo>
                <a:lnTo>
                  <a:pt x="1492" y="384"/>
                </a:lnTo>
                <a:lnTo>
                  <a:pt x="1559" y="342"/>
                </a:lnTo>
                <a:lnTo>
                  <a:pt x="1624" y="303"/>
                </a:lnTo>
                <a:lnTo>
                  <a:pt x="1688" y="267"/>
                </a:lnTo>
                <a:lnTo>
                  <a:pt x="1753" y="232"/>
                </a:lnTo>
                <a:lnTo>
                  <a:pt x="1815" y="202"/>
                </a:lnTo>
                <a:lnTo>
                  <a:pt x="1877" y="173"/>
                </a:lnTo>
                <a:lnTo>
                  <a:pt x="1936" y="147"/>
                </a:lnTo>
                <a:lnTo>
                  <a:pt x="1992" y="123"/>
                </a:lnTo>
                <a:lnTo>
                  <a:pt x="2046" y="102"/>
                </a:lnTo>
                <a:lnTo>
                  <a:pt x="2097" y="83"/>
                </a:lnTo>
                <a:lnTo>
                  <a:pt x="2146" y="67"/>
                </a:lnTo>
                <a:lnTo>
                  <a:pt x="2190" y="52"/>
                </a:lnTo>
                <a:lnTo>
                  <a:pt x="2229" y="39"/>
                </a:lnTo>
                <a:lnTo>
                  <a:pt x="2265" y="28"/>
                </a:lnTo>
                <a:lnTo>
                  <a:pt x="2297" y="19"/>
                </a:lnTo>
                <a:lnTo>
                  <a:pt x="2322" y="12"/>
                </a:lnTo>
                <a:lnTo>
                  <a:pt x="2344" y="7"/>
                </a:lnTo>
                <a:lnTo>
                  <a:pt x="2359" y="3"/>
                </a:lnTo>
                <a:lnTo>
                  <a:pt x="2369" y="1"/>
                </a:lnTo>
                <a:lnTo>
                  <a:pt x="237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4" name="Freeform 423"/>
          <p:cNvSpPr>
            <a:spLocks noEditPoints="1"/>
          </p:cNvSpPr>
          <p:nvPr/>
        </p:nvSpPr>
        <p:spPr bwMode="auto">
          <a:xfrm>
            <a:off x="631038" y="1898650"/>
            <a:ext cx="630238" cy="569913"/>
          </a:xfrm>
          <a:custGeom>
            <a:avLst/>
            <a:gdLst>
              <a:gd name="T0" fmla="*/ 1795 w 3575"/>
              <a:gd name="T1" fmla="*/ 10 h 3227"/>
              <a:gd name="T2" fmla="*/ 1910 w 3575"/>
              <a:gd name="T3" fmla="*/ 171 h 3227"/>
              <a:gd name="T4" fmla="*/ 2087 w 3575"/>
              <a:gd name="T5" fmla="*/ 465 h 3227"/>
              <a:gd name="T6" fmla="*/ 2231 w 3575"/>
              <a:gd name="T7" fmla="*/ 806 h 3227"/>
              <a:gd name="T8" fmla="*/ 2233 w 3575"/>
              <a:gd name="T9" fmla="*/ 1172 h 3227"/>
              <a:gd name="T10" fmla="*/ 2006 w 3575"/>
              <a:gd name="T11" fmla="*/ 1483 h 3227"/>
              <a:gd name="T12" fmla="*/ 2096 w 3575"/>
              <a:gd name="T13" fmla="*/ 1651 h 3227"/>
              <a:gd name="T14" fmla="*/ 2219 w 3575"/>
              <a:gd name="T15" fmla="*/ 1302 h 3227"/>
              <a:gd name="T16" fmla="*/ 2567 w 3575"/>
              <a:gd name="T17" fmla="*/ 1106 h 3227"/>
              <a:gd name="T18" fmla="*/ 2937 w 3575"/>
              <a:gd name="T19" fmla="*/ 1116 h 3227"/>
              <a:gd name="T20" fmla="*/ 3293 w 3575"/>
              <a:gd name="T21" fmla="*/ 1214 h 3227"/>
              <a:gd name="T22" fmla="*/ 3532 w 3575"/>
              <a:gd name="T23" fmla="*/ 1310 h 3227"/>
              <a:gd name="T24" fmla="*/ 3559 w 3575"/>
              <a:gd name="T25" fmla="*/ 1351 h 3227"/>
              <a:gd name="T26" fmla="*/ 3416 w 3575"/>
              <a:gd name="T27" fmla="*/ 1527 h 3227"/>
              <a:gd name="T28" fmla="*/ 3172 w 3575"/>
              <a:gd name="T29" fmla="*/ 1781 h 3227"/>
              <a:gd name="T30" fmla="*/ 2882 w 3575"/>
              <a:gd name="T31" fmla="*/ 1996 h 3227"/>
              <a:gd name="T32" fmla="*/ 2535 w 3575"/>
              <a:gd name="T33" fmla="*/ 2064 h 3227"/>
              <a:gd name="T34" fmla="*/ 2215 w 3575"/>
              <a:gd name="T35" fmla="*/ 1913 h 3227"/>
              <a:gd name="T36" fmla="*/ 2100 w 3575"/>
              <a:gd name="T37" fmla="*/ 2203 h 3227"/>
              <a:gd name="T38" fmla="*/ 2399 w 3575"/>
              <a:gd name="T39" fmla="*/ 2091 h 3227"/>
              <a:gd name="T40" fmla="*/ 2733 w 3575"/>
              <a:gd name="T41" fmla="*/ 2197 h 3227"/>
              <a:gd name="T42" fmla="*/ 2965 w 3575"/>
              <a:gd name="T43" fmla="*/ 2476 h 3227"/>
              <a:gd name="T44" fmla="*/ 3122 w 3575"/>
              <a:gd name="T45" fmla="*/ 2846 h 3227"/>
              <a:gd name="T46" fmla="*/ 3211 w 3575"/>
              <a:gd name="T47" fmla="*/ 3147 h 3227"/>
              <a:gd name="T48" fmla="*/ 3215 w 3575"/>
              <a:gd name="T49" fmla="*/ 3227 h 3227"/>
              <a:gd name="T50" fmla="*/ 2966 w 3575"/>
              <a:gd name="T51" fmla="*/ 3217 h 3227"/>
              <a:gd name="T52" fmla="*/ 2558 w 3575"/>
              <a:gd name="T53" fmla="*/ 3151 h 3227"/>
              <a:gd name="T54" fmla="*/ 2182 w 3575"/>
              <a:gd name="T55" fmla="*/ 2976 h 3227"/>
              <a:gd name="T56" fmla="*/ 1976 w 3575"/>
              <a:gd name="T57" fmla="*/ 2653 h 3227"/>
              <a:gd name="T58" fmla="*/ 2016 w 3575"/>
              <a:gd name="T59" fmla="*/ 2309 h 3227"/>
              <a:gd name="T60" fmla="*/ 1657 w 3575"/>
              <a:gd name="T61" fmla="*/ 2400 h 3227"/>
              <a:gd name="T62" fmla="*/ 1601 w 3575"/>
              <a:gd name="T63" fmla="*/ 2755 h 3227"/>
              <a:gd name="T64" fmla="*/ 1334 w 3575"/>
              <a:gd name="T65" fmla="*/ 3018 h 3227"/>
              <a:gd name="T66" fmla="*/ 948 w 3575"/>
              <a:gd name="T67" fmla="*/ 3149 h 3227"/>
              <a:gd name="T68" fmla="*/ 582 w 3575"/>
              <a:gd name="T69" fmla="*/ 3207 h 3227"/>
              <a:gd name="T70" fmla="*/ 420 w 3575"/>
              <a:gd name="T71" fmla="*/ 3221 h 3227"/>
              <a:gd name="T72" fmla="*/ 450 w 3575"/>
              <a:gd name="T73" fmla="*/ 3064 h 3227"/>
              <a:gd name="T74" fmla="*/ 547 w 3575"/>
              <a:gd name="T75" fmla="*/ 2710 h 3227"/>
              <a:gd name="T76" fmla="*/ 730 w 3575"/>
              <a:gd name="T77" fmla="*/ 2333 h 3227"/>
              <a:gd name="T78" fmla="*/ 1033 w 3575"/>
              <a:gd name="T79" fmla="*/ 2092 h 3227"/>
              <a:gd name="T80" fmla="*/ 1385 w 3575"/>
              <a:gd name="T81" fmla="*/ 2083 h 3227"/>
              <a:gd name="T82" fmla="*/ 1443 w 3575"/>
              <a:gd name="T83" fmla="*/ 1790 h 3227"/>
              <a:gd name="T84" fmla="*/ 1194 w 3575"/>
              <a:gd name="T85" fmla="*/ 2026 h 3227"/>
              <a:gd name="T86" fmla="*/ 817 w 3575"/>
              <a:gd name="T87" fmla="*/ 2046 h 3227"/>
              <a:gd name="T88" fmla="*/ 524 w 3575"/>
              <a:gd name="T89" fmla="*/ 1885 h 3227"/>
              <a:gd name="T90" fmla="*/ 254 w 3575"/>
              <a:gd name="T91" fmla="*/ 1633 h 3227"/>
              <a:gd name="T92" fmla="*/ 61 w 3575"/>
              <a:gd name="T93" fmla="*/ 1409 h 3227"/>
              <a:gd name="T94" fmla="*/ 3 w 3575"/>
              <a:gd name="T95" fmla="*/ 1329 h 3227"/>
              <a:gd name="T96" fmla="*/ 159 w 3575"/>
              <a:gd name="T97" fmla="*/ 1261 h 3227"/>
              <a:gd name="T98" fmla="*/ 478 w 3575"/>
              <a:gd name="T99" fmla="*/ 1153 h 3227"/>
              <a:gd name="T100" fmla="*/ 855 w 3575"/>
              <a:gd name="T101" fmla="*/ 1094 h 3227"/>
              <a:gd name="T102" fmla="*/ 1225 w 3575"/>
              <a:gd name="T103" fmla="*/ 1190 h 3227"/>
              <a:gd name="T104" fmla="*/ 1461 w 3575"/>
              <a:gd name="T105" fmla="*/ 1492 h 3227"/>
              <a:gd name="T106" fmla="*/ 1715 w 3575"/>
              <a:gd name="T107" fmla="*/ 1540 h 3227"/>
              <a:gd name="T108" fmla="*/ 1414 w 3575"/>
              <a:gd name="T109" fmla="*/ 1330 h 3227"/>
              <a:gd name="T110" fmla="*/ 1318 w 3575"/>
              <a:gd name="T111" fmla="*/ 940 h 3227"/>
              <a:gd name="T112" fmla="*/ 1415 w 3575"/>
              <a:gd name="T113" fmla="*/ 590 h 3227"/>
              <a:gd name="T114" fmla="*/ 1591 w 3575"/>
              <a:gd name="T115" fmla="*/ 270 h 3227"/>
              <a:gd name="T116" fmla="*/ 1745 w 3575"/>
              <a:gd name="T117" fmla="*/ 54 h 3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75" h="3227">
                <a:moveTo>
                  <a:pt x="1829" y="1838"/>
                </a:moveTo>
                <a:lnTo>
                  <a:pt x="1827" y="1838"/>
                </a:lnTo>
                <a:lnTo>
                  <a:pt x="1828" y="1839"/>
                </a:lnTo>
                <a:lnTo>
                  <a:pt x="1829" y="1838"/>
                </a:lnTo>
                <a:close/>
                <a:moveTo>
                  <a:pt x="1787" y="0"/>
                </a:moveTo>
                <a:lnTo>
                  <a:pt x="1789" y="2"/>
                </a:lnTo>
                <a:lnTo>
                  <a:pt x="1795" y="10"/>
                </a:lnTo>
                <a:lnTo>
                  <a:pt x="1804" y="21"/>
                </a:lnTo>
                <a:lnTo>
                  <a:pt x="1816" y="37"/>
                </a:lnTo>
                <a:lnTo>
                  <a:pt x="1830" y="57"/>
                </a:lnTo>
                <a:lnTo>
                  <a:pt x="1847" y="80"/>
                </a:lnTo>
                <a:lnTo>
                  <a:pt x="1866" y="107"/>
                </a:lnTo>
                <a:lnTo>
                  <a:pt x="1887" y="137"/>
                </a:lnTo>
                <a:lnTo>
                  <a:pt x="1910" y="171"/>
                </a:lnTo>
                <a:lnTo>
                  <a:pt x="1934" y="207"/>
                </a:lnTo>
                <a:lnTo>
                  <a:pt x="1958" y="245"/>
                </a:lnTo>
                <a:lnTo>
                  <a:pt x="1984" y="285"/>
                </a:lnTo>
                <a:lnTo>
                  <a:pt x="2010" y="327"/>
                </a:lnTo>
                <a:lnTo>
                  <a:pt x="2036" y="372"/>
                </a:lnTo>
                <a:lnTo>
                  <a:pt x="2062" y="418"/>
                </a:lnTo>
                <a:lnTo>
                  <a:pt x="2087" y="465"/>
                </a:lnTo>
                <a:lnTo>
                  <a:pt x="2113" y="512"/>
                </a:lnTo>
                <a:lnTo>
                  <a:pt x="2137" y="561"/>
                </a:lnTo>
                <a:lnTo>
                  <a:pt x="2160" y="610"/>
                </a:lnTo>
                <a:lnTo>
                  <a:pt x="2181" y="659"/>
                </a:lnTo>
                <a:lnTo>
                  <a:pt x="2199" y="708"/>
                </a:lnTo>
                <a:lnTo>
                  <a:pt x="2217" y="756"/>
                </a:lnTo>
                <a:lnTo>
                  <a:pt x="2231" y="806"/>
                </a:lnTo>
                <a:lnTo>
                  <a:pt x="2243" y="853"/>
                </a:lnTo>
                <a:lnTo>
                  <a:pt x="2252" y="900"/>
                </a:lnTo>
                <a:lnTo>
                  <a:pt x="2257" y="944"/>
                </a:lnTo>
                <a:lnTo>
                  <a:pt x="2259" y="988"/>
                </a:lnTo>
                <a:lnTo>
                  <a:pt x="2256" y="1052"/>
                </a:lnTo>
                <a:lnTo>
                  <a:pt x="2248" y="1113"/>
                </a:lnTo>
                <a:lnTo>
                  <a:pt x="2233" y="1172"/>
                </a:lnTo>
                <a:lnTo>
                  <a:pt x="2214" y="1228"/>
                </a:lnTo>
                <a:lnTo>
                  <a:pt x="2189" y="1281"/>
                </a:lnTo>
                <a:lnTo>
                  <a:pt x="2160" y="1330"/>
                </a:lnTo>
                <a:lnTo>
                  <a:pt x="2127" y="1376"/>
                </a:lnTo>
                <a:lnTo>
                  <a:pt x="2091" y="1416"/>
                </a:lnTo>
                <a:lnTo>
                  <a:pt x="2050" y="1452"/>
                </a:lnTo>
                <a:lnTo>
                  <a:pt x="2006" y="1483"/>
                </a:lnTo>
                <a:lnTo>
                  <a:pt x="1960" y="1508"/>
                </a:lnTo>
                <a:lnTo>
                  <a:pt x="1911" y="1527"/>
                </a:lnTo>
                <a:lnTo>
                  <a:pt x="1859" y="1540"/>
                </a:lnTo>
                <a:lnTo>
                  <a:pt x="1807" y="1546"/>
                </a:lnTo>
                <a:lnTo>
                  <a:pt x="1819" y="1763"/>
                </a:lnTo>
                <a:lnTo>
                  <a:pt x="2104" y="1704"/>
                </a:lnTo>
                <a:lnTo>
                  <a:pt x="2096" y="1651"/>
                </a:lnTo>
                <a:lnTo>
                  <a:pt x="2095" y="1597"/>
                </a:lnTo>
                <a:lnTo>
                  <a:pt x="2102" y="1544"/>
                </a:lnTo>
                <a:lnTo>
                  <a:pt x="2113" y="1492"/>
                </a:lnTo>
                <a:lnTo>
                  <a:pt x="2131" y="1442"/>
                </a:lnTo>
                <a:lnTo>
                  <a:pt x="2155" y="1392"/>
                </a:lnTo>
                <a:lnTo>
                  <a:pt x="2184" y="1345"/>
                </a:lnTo>
                <a:lnTo>
                  <a:pt x="2219" y="1302"/>
                </a:lnTo>
                <a:lnTo>
                  <a:pt x="2259" y="1261"/>
                </a:lnTo>
                <a:lnTo>
                  <a:pt x="2302" y="1224"/>
                </a:lnTo>
                <a:lnTo>
                  <a:pt x="2351" y="1190"/>
                </a:lnTo>
                <a:lnTo>
                  <a:pt x="2402" y="1161"/>
                </a:lnTo>
                <a:lnTo>
                  <a:pt x="2459" y="1136"/>
                </a:lnTo>
                <a:lnTo>
                  <a:pt x="2518" y="1117"/>
                </a:lnTo>
                <a:lnTo>
                  <a:pt x="2567" y="1106"/>
                </a:lnTo>
                <a:lnTo>
                  <a:pt x="2616" y="1100"/>
                </a:lnTo>
                <a:lnTo>
                  <a:pt x="2667" y="1095"/>
                </a:lnTo>
                <a:lnTo>
                  <a:pt x="2720" y="1094"/>
                </a:lnTo>
                <a:lnTo>
                  <a:pt x="2774" y="1096"/>
                </a:lnTo>
                <a:lnTo>
                  <a:pt x="2828" y="1101"/>
                </a:lnTo>
                <a:lnTo>
                  <a:pt x="2882" y="1107"/>
                </a:lnTo>
                <a:lnTo>
                  <a:pt x="2937" y="1116"/>
                </a:lnTo>
                <a:lnTo>
                  <a:pt x="2991" y="1128"/>
                </a:lnTo>
                <a:lnTo>
                  <a:pt x="3045" y="1140"/>
                </a:lnTo>
                <a:lnTo>
                  <a:pt x="3097" y="1153"/>
                </a:lnTo>
                <a:lnTo>
                  <a:pt x="3149" y="1168"/>
                </a:lnTo>
                <a:lnTo>
                  <a:pt x="3199" y="1182"/>
                </a:lnTo>
                <a:lnTo>
                  <a:pt x="3247" y="1198"/>
                </a:lnTo>
                <a:lnTo>
                  <a:pt x="3293" y="1214"/>
                </a:lnTo>
                <a:lnTo>
                  <a:pt x="3337" y="1230"/>
                </a:lnTo>
                <a:lnTo>
                  <a:pt x="3378" y="1246"/>
                </a:lnTo>
                <a:lnTo>
                  <a:pt x="3416" y="1261"/>
                </a:lnTo>
                <a:lnTo>
                  <a:pt x="3451" y="1275"/>
                </a:lnTo>
                <a:lnTo>
                  <a:pt x="3482" y="1288"/>
                </a:lnTo>
                <a:lnTo>
                  <a:pt x="3509" y="1300"/>
                </a:lnTo>
                <a:lnTo>
                  <a:pt x="3532" y="1310"/>
                </a:lnTo>
                <a:lnTo>
                  <a:pt x="3550" y="1319"/>
                </a:lnTo>
                <a:lnTo>
                  <a:pt x="3564" y="1325"/>
                </a:lnTo>
                <a:lnTo>
                  <a:pt x="3572" y="1329"/>
                </a:lnTo>
                <a:lnTo>
                  <a:pt x="3575" y="1330"/>
                </a:lnTo>
                <a:lnTo>
                  <a:pt x="3573" y="1333"/>
                </a:lnTo>
                <a:lnTo>
                  <a:pt x="3568" y="1340"/>
                </a:lnTo>
                <a:lnTo>
                  <a:pt x="3559" y="1351"/>
                </a:lnTo>
                <a:lnTo>
                  <a:pt x="3547" y="1367"/>
                </a:lnTo>
                <a:lnTo>
                  <a:pt x="3532" y="1387"/>
                </a:lnTo>
                <a:lnTo>
                  <a:pt x="3514" y="1409"/>
                </a:lnTo>
                <a:lnTo>
                  <a:pt x="3493" y="1435"/>
                </a:lnTo>
                <a:lnTo>
                  <a:pt x="3470" y="1464"/>
                </a:lnTo>
                <a:lnTo>
                  <a:pt x="3445" y="1494"/>
                </a:lnTo>
                <a:lnTo>
                  <a:pt x="3416" y="1527"/>
                </a:lnTo>
                <a:lnTo>
                  <a:pt x="3387" y="1561"/>
                </a:lnTo>
                <a:lnTo>
                  <a:pt x="3355" y="1597"/>
                </a:lnTo>
                <a:lnTo>
                  <a:pt x="3321" y="1633"/>
                </a:lnTo>
                <a:lnTo>
                  <a:pt x="3286" y="1671"/>
                </a:lnTo>
                <a:lnTo>
                  <a:pt x="3250" y="1708"/>
                </a:lnTo>
                <a:lnTo>
                  <a:pt x="3211" y="1744"/>
                </a:lnTo>
                <a:lnTo>
                  <a:pt x="3172" y="1781"/>
                </a:lnTo>
                <a:lnTo>
                  <a:pt x="3132" y="1817"/>
                </a:lnTo>
                <a:lnTo>
                  <a:pt x="3092" y="1852"/>
                </a:lnTo>
                <a:lnTo>
                  <a:pt x="3050" y="1885"/>
                </a:lnTo>
                <a:lnTo>
                  <a:pt x="3008" y="1917"/>
                </a:lnTo>
                <a:lnTo>
                  <a:pt x="2967" y="1946"/>
                </a:lnTo>
                <a:lnTo>
                  <a:pt x="2924" y="1972"/>
                </a:lnTo>
                <a:lnTo>
                  <a:pt x="2882" y="1996"/>
                </a:lnTo>
                <a:lnTo>
                  <a:pt x="2841" y="2016"/>
                </a:lnTo>
                <a:lnTo>
                  <a:pt x="2799" y="2034"/>
                </a:lnTo>
                <a:lnTo>
                  <a:pt x="2758" y="2046"/>
                </a:lnTo>
                <a:lnTo>
                  <a:pt x="2701" y="2058"/>
                </a:lnTo>
                <a:lnTo>
                  <a:pt x="2644" y="2066"/>
                </a:lnTo>
                <a:lnTo>
                  <a:pt x="2589" y="2067"/>
                </a:lnTo>
                <a:lnTo>
                  <a:pt x="2535" y="2064"/>
                </a:lnTo>
                <a:lnTo>
                  <a:pt x="2481" y="2056"/>
                </a:lnTo>
                <a:lnTo>
                  <a:pt x="2430" y="2043"/>
                </a:lnTo>
                <a:lnTo>
                  <a:pt x="2381" y="2026"/>
                </a:lnTo>
                <a:lnTo>
                  <a:pt x="2334" y="2004"/>
                </a:lnTo>
                <a:lnTo>
                  <a:pt x="2291" y="1978"/>
                </a:lnTo>
                <a:lnTo>
                  <a:pt x="2251" y="1948"/>
                </a:lnTo>
                <a:lnTo>
                  <a:pt x="2215" y="1913"/>
                </a:lnTo>
                <a:lnTo>
                  <a:pt x="2183" y="1876"/>
                </a:lnTo>
                <a:lnTo>
                  <a:pt x="2154" y="1835"/>
                </a:lnTo>
                <a:lnTo>
                  <a:pt x="2131" y="1790"/>
                </a:lnTo>
                <a:lnTo>
                  <a:pt x="2114" y="1743"/>
                </a:lnTo>
                <a:lnTo>
                  <a:pt x="1829" y="1838"/>
                </a:lnTo>
                <a:lnTo>
                  <a:pt x="2067" y="2236"/>
                </a:lnTo>
                <a:lnTo>
                  <a:pt x="2100" y="2203"/>
                </a:lnTo>
                <a:lnTo>
                  <a:pt x="2136" y="2174"/>
                </a:lnTo>
                <a:lnTo>
                  <a:pt x="2175" y="2148"/>
                </a:lnTo>
                <a:lnTo>
                  <a:pt x="2217" y="2128"/>
                </a:lnTo>
                <a:lnTo>
                  <a:pt x="2260" y="2112"/>
                </a:lnTo>
                <a:lnTo>
                  <a:pt x="2305" y="2100"/>
                </a:lnTo>
                <a:lnTo>
                  <a:pt x="2352" y="2093"/>
                </a:lnTo>
                <a:lnTo>
                  <a:pt x="2399" y="2091"/>
                </a:lnTo>
                <a:lnTo>
                  <a:pt x="2447" y="2092"/>
                </a:lnTo>
                <a:lnTo>
                  <a:pt x="2496" y="2099"/>
                </a:lnTo>
                <a:lnTo>
                  <a:pt x="2545" y="2109"/>
                </a:lnTo>
                <a:lnTo>
                  <a:pt x="2593" y="2124"/>
                </a:lnTo>
                <a:lnTo>
                  <a:pt x="2641" y="2145"/>
                </a:lnTo>
                <a:lnTo>
                  <a:pt x="2688" y="2169"/>
                </a:lnTo>
                <a:lnTo>
                  <a:pt x="2733" y="2197"/>
                </a:lnTo>
                <a:lnTo>
                  <a:pt x="2777" y="2231"/>
                </a:lnTo>
                <a:lnTo>
                  <a:pt x="2812" y="2262"/>
                </a:lnTo>
                <a:lnTo>
                  <a:pt x="2845" y="2299"/>
                </a:lnTo>
                <a:lnTo>
                  <a:pt x="2877" y="2338"/>
                </a:lnTo>
                <a:lnTo>
                  <a:pt x="2908" y="2381"/>
                </a:lnTo>
                <a:lnTo>
                  <a:pt x="2937" y="2427"/>
                </a:lnTo>
                <a:lnTo>
                  <a:pt x="2965" y="2476"/>
                </a:lnTo>
                <a:lnTo>
                  <a:pt x="2991" y="2527"/>
                </a:lnTo>
                <a:lnTo>
                  <a:pt x="3017" y="2579"/>
                </a:lnTo>
                <a:lnTo>
                  <a:pt x="3040" y="2633"/>
                </a:lnTo>
                <a:lnTo>
                  <a:pt x="3063" y="2687"/>
                </a:lnTo>
                <a:lnTo>
                  <a:pt x="3084" y="2740"/>
                </a:lnTo>
                <a:lnTo>
                  <a:pt x="3104" y="2794"/>
                </a:lnTo>
                <a:lnTo>
                  <a:pt x="3122" y="2846"/>
                </a:lnTo>
                <a:lnTo>
                  <a:pt x="3140" y="2897"/>
                </a:lnTo>
                <a:lnTo>
                  <a:pt x="3155" y="2946"/>
                </a:lnTo>
                <a:lnTo>
                  <a:pt x="3170" y="2993"/>
                </a:lnTo>
                <a:lnTo>
                  <a:pt x="3183" y="3037"/>
                </a:lnTo>
                <a:lnTo>
                  <a:pt x="3194" y="3078"/>
                </a:lnTo>
                <a:lnTo>
                  <a:pt x="3204" y="3115"/>
                </a:lnTo>
                <a:lnTo>
                  <a:pt x="3211" y="3147"/>
                </a:lnTo>
                <a:lnTo>
                  <a:pt x="3219" y="3175"/>
                </a:lnTo>
                <a:lnTo>
                  <a:pt x="3223" y="3197"/>
                </a:lnTo>
                <a:lnTo>
                  <a:pt x="3228" y="3213"/>
                </a:lnTo>
                <a:lnTo>
                  <a:pt x="3230" y="3224"/>
                </a:lnTo>
                <a:lnTo>
                  <a:pt x="3231" y="3227"/>
                </a:lnTo>
                <a:lnTo>
                  <a:pt x="3227" y="3227"/>
                </a:lnTo>
                <a:lnTo>
                  <a:pt x="3215" y="3227"/>
                </a:lnTo>
                <a:lnTo>
                  <a:pt x="3196" y="3227"/>
                </a:lnTo>
                <a:lnTo>
                  <a:pt x="3171" y="3227"/>
                </a:lnTo>
                <a:lnTo>
                  <a:pt x="3140" y="3226"/>
                </a:lnTo>
                <a:lnTo>
                  <a:pt x="3103" y="3225"/>
                </a:lnTo>
                <a:lnTo>
                  <a:pt x="3061" y="3224"/>
                </a:lnTo>
                <a:lnTo>
                  <a:pt x="3015" y="3222"/>
                </a:lnTo>
                <a:lnTo>
                  <a:pt x="2966" y="3217"/>
                </a:lnTo>
                <a:lnTo>
                  <a:pt x="2913" y="3213"/>
                </a:lnTo>
                <a:lnTo>
                  <a:pt x="2857" y="3207"/>
                </a:lnTo>
                <a:lnTo>
                  <a:pt x="2799" y="3200"/>
                </a:lnTo>
                <a:lnTo>
                  <a:pt x="2740" y="3191"/>
                </a:lnTo>
                <a:lnTo>
                  <a:pt x="2680" y="3179"/>
                </a:lnTo>
                <a:lnTo>
                  <a:pt x="2619" y="3167"/>
                </a:lnTo>
                <a:lnTo>
                  <a:pt x="2558" y="3151"/>
                </a:lnTo>
                <a:lnTo>
                  <a:pt x="2498" y="3135"/>
                </a:lnTo>
                <a:lnTo>
                  <a:pt x="2439" y="3115"/>
                </a:lnTo>
                <a:lnTo>
                  <a:pt x="2381" y="3093"/>
                </a:lnTo>
                <a:lnTo>
                  <a:pt x="2326" y="3069"/>
                </a:lnTo>
                <a:lnTo>
                  <a:pt x="2275" y="3041"/>
                </a:lnTo>
                <a:lnTo>
                  <a:pt x="2227" y="3011"/>
                </a:lnTo>
                <a:lnTo>
                  <a:pt x="2182" y="2976"/>
                </a:lnTo>
                <a:lnTo>
                  <a:pt x="2138" y="2937"/>
                </a:lnTo>
                <a:lnTo>
                  <a:pt x="2100" y="2894"/>
                </a:lnTo>
                <a:lnTo>
                  <a:pt x="2064" y="2850"/>
                </a:lnTo>
                <a:lnTo>
                  <a:pt x="2035" y="2803"/>
                </a:lnTo>
                <a:lnTo>
                  <a:pt x="2011" y="2754"/>
                </a:lnTo>
                <a:lnTo>
                  <a:pt x="1991" y="2704"/>
                </a:lnTo>
                <a:lnTo>
                  <a:pt x="1976" y="2653"/>
                </a:lnTo>
                <a:lnTo>
                  <a:pt x="1966" y="2602"/>
                </a:lnTo>
                <a:lnTo>
                  <a:pt x="1961" y="2551"/>
                </a:lnTo>
                <a:lnTo>
                  <a:pt x="1961" y="2500"/>
                </a:lnTo>
                <a:lnTo>
                  <a:pt x="1967" y="2450"/>
                </a:lnTo>
                <a:lnTo>
                  <a:pt x="1978" y="2402"/>
                </a:lnTo>
                <a:lnTo>
                  <a:pt x="1994" y="2355"/>
                </a:lnTo>
                <a:lnTo>
                  <a:pt x="2016" y="2309"/>
                </a:lnTo>
                <a:lnTo>
                  <a:pt x="2043" y="2266"/>
                </a:lnTo>
                <a:lnTo>
                  <a:pt x="1786" y="1906"/>
                </a:lnTo>
                <a:lnTo>
                  <a:pt x="1575" y="2219"/>
                </a:lnTo>
                <a:lnTo>
                  <a:pt x="1604" y="2261"/>
                </a:lnTo>
                <a:lnTo>
                  <a:pt x="1627" y="2305"/>
                </a:lnTo>
                <a:lnTo>
                  <a:pt x="1645" y="2351"/>
                </a:lnTo>
                <a:lnTo>
                  <a:pt x="1657" y="2400"/>
                </a:lnTo>
                <a:lnTo>
                  <a:pt x="1664" y="2450"/>
                </a:lnTo>
                <a:lnTo>
                  <a:pt x="1666" y="2500"/>
                </a:lnTo>
                <a:lnTo>
                  <a:pt x="1663" y="2551"/>
                </a:lnTo>
                <a:lnTo>
                  <a:pt x="1654" y="2603"/>
                </a:lnTo>
                <a:lnTo>
                  <a:pt x="1641" y="2654"/>
                </a:lnTo>
                <a:lnTo>
                  <a:pt x="1624" y="2706"/>
                </a:lnTo>
                <a:lnTo>
                  <a:pt x="1601" y="2755"/>
                </a:lnTo>
                <a:lnTo>
                  <a:pt x="1572" y="2803"/>
                </a:lnTo>
                <a:lnTo>
                  <a:pt x="1539" y="2849"/>
                </a:lnTo>
                <a:lnTo>
                  <a:pt x="1502" y="2892"/>
                </a:lnTo>
                <a:lnTo>
                  <a:pt x="1460" y="2934"/>
                </a:lnTo>
                <a:lnTo>
                  <a:pt x="1422" y="2965"/>
                </a:lnTo>
                <a:lnTo>
                  <a:pt x="1380" y="2993"/>
                </a:lnTo>
                <a:lnTo>
                  <a:pt x="1334" y="3018"/>
                </a:lnTo>
                <a:lnTo>
                  <a:pt x="1285" y="3043"/>
                </a:lnTo>
                <a:lnTo>
                  <a:pt x="1232" y="3065"/>
                </a:lnTo>
                <a:lnTo>
                  <a:pt x="1177" y="3086"/>
                </a:lnTo>
                <a:lnTo>
                  <a:pt x="1122" y="3103"/>
                </a:lnTo>
                <a:lnTo>
                  <a:pt x="1065" y="3120"/>
                </a:lnTo>
                <a:lnTo>
                  <a:pt x="1006" y="3136"/>
                </a:lnTo>
                <a:lnTo>
                  <a:pt x="948" y="3149"/>
                </a:lnTo>
                <a:lnTo>
                  <a:pt x="890" y="3162"/>
                </a:lnTo>
                <a:lnTo>
                  <a:pt x="833" y="3172"/>
                </a:lnTo>
                <a:lnTo>
                  <a:pt x="778" y="3182"/>
                </a:lnTo>
                <a:lnTo>
                  <a:pt x="725" y="3189"/>
                </a:lnTo>
                <a:lnTo>
                  <a:pt x="674" y="3196"/>
                </a:lnTo>
                <a:lnTo>
                  <a:pt x="626" y="3203"/>
                </a:lnTo>
                <a:lnTo>
                  <a:pt x="582" y="3207"/>
                </a:lnTo>
                <a:lnTo>
                  <a:pt x="543" y="3212"/>
                </a:lnTo>
                <a:lnTo>
                  <a:pt x="508" y="3215"/>
                </a:lnTo>
                <a:lnTo>
                  <a:pt x="477" y="3217"/>
                </a:lnTo>
                <a:lnTo>
                  <a:pt x="453" y="3219"/>
                </a:lnTo>
                <a:lnTo>
                  <a:pt x="435" y="3220"/>
                </a:lnTo>
                <a:lnTo>
                  <a:pt x="424" y="3221"/>
                </a:lnTo>
                <a:lnTo>
                  <a:pt x="420" y="3221"/>
                </a:lnTo>
                <a:lnTo>
                  <a:pt x="421" y="3217"/>
                </a:lnTo>
                <a:lnTo>
                  <a:pt x="422" y="3206"/>
                </a:lnTo>
                <a:lnTo>
                  <a:pt x="425" y="3189"/>
                </a:lnTo>
                <a:lnTo>
                  <a:pt x="429" y="3166"/>
                </a:lnTo>
                <a:lnTo>
                  <a:pt x="434" y="3137"/>
                </a:lnTo>
                <a:lnTo>
                  <a:pt x="441" y="3102"/>
                </a:lnTo>
                <a:lnTo>
                  <a:pt x="450" y="3064"/>
                </a:lnTo>
                <a:lnTo>
                  <a:pt x="458" y="3021"/>
                </a:lnTo>
                <a:lnTo>
                  <a:pt x="469" y="2975"/>
                </a:lnTo>
                <a:lnTo>
                  <a:pt x="481" y="2926"/>
                </a:lnTo>
                <a:lnTo>
                  <a:pt x="496" y="2874"/>
                </a:lnTo>
                <a:lnTo>
                  <a:pt x="511" y="2821"/>
                </a:lnTo>
                <a:lnTo>
                  <a:pt x="528" y="2766"/>
                </a:lnTo>
                <a:lnTo>
                  <a:pt x="547" y="2710"/>
                </a:lnTo>
                <a:lnTo>
                  <a:pt x="568" y="2653"/>
                </a:lnTo>
                <a:lnTo>
                  <a:pt x="590" y="2597"/>
                </a:lnTo>
                <a:lnTo>
                  <a:pt x="614" y="2541"/>
                </a:lnTo>
                <a:lnTo>
                  <a:pt x="640" y="2487"/>
                </a:lnTo>
                <a:lnTo>
                  <a:pt x="669" y="2433"/>
                </a:lnTo>
                <a:lnTo>
                  <a:pt x="698" y="2381"/>
                </a:lnTo>
                <a:lnTo>
                  <a:pt x="730" y="2333"/>
                </a:lnTo>
                <a:lnTo>
                  <a:pt x="765" y="2289"/>
                </a:lnTo>
                <a:lnTo>
                  <a:pt x="801" y="2246"/>
                </a:lnTo>
                <a:lnTo>
                  <a:pt x="840" y="2209"/>
                </a:lnTo>
                <a:lnTo>
                  <a:pt x="885" y="2172"/>
                </a:lnTo>
                <a:lnTo>
                  <a:pt x="933" y="2140"/>
                </a:lnTo>
                <a:lnTo>
                  <a:pt x="982" y="2113"/>
                </a:lnTo>
                <a:lnTo>
                  <a:pt x="1033" y="2092"/>
                </a:lnTo>
                <a:lnTo>
                  <a:pt x="1084" y="2075"/>
                </a:lnTo>
                <a:lnTo>
                  <a:pt x="1136" y="2063"/>
                </a:lnTo>
                <a:lnTo>
                  <a:pt x="1187" y="2057"/>
                </a:lnTo>
                <a:lnTo>
                  <a:pt x="1238" y="2056"/>
                </a:lnTo>
                <a:lnTo>
                  <a:pt x="1288" y="2060"/>
                </a:lnTo>
                <a:lnTo>
                  <a:pt x="1338" y="2069"/>
                </a:lnTo>
                <a:lnTo>
                  <a:pt x="1385" y="2083"/>
                </a:lnTo>
                <a:lnTo>
                  <a:pt x="1430" y="2102"/>
                </a:lnTo>
                <a:lnTo>
                  <a:pt x="1474" y="2126"/>
                </a:lnTo>
                <a:lnTo>
                  <a:pt x="1513" y="2156"/>
                </a:lnTo>
                <a:lnTo>
                  <a:pt x="1549" y="2190"/>
                </a:lnTo>
                <a:lnTo>
                  <a:pt x="1749" y="1839"/>
                </a:lnTo>
                <a:lnTo>
                  <a:pt x="1460" y="1743"/>
                </a:lnTo>
                <a:lnTo>
                  <a:pt x="1443" y="1790"/>
                </a:lnTo>
                <a:lnTo>
                  <a:pt x="1420" y="1835"/>
                </a:lnTo>
                <a:lnTo>
                  <a:pt x="1392" y="1876"/>
                </a:lnTo>
                <a:lnTo>
                  <a:pt x="1359" y="1913"/>
                </a:lnTo>
                <a:lnTo>
                  <a:pt x="1323" y="1948"/>
                </a:lnTo>
                <a:lnTo>
                  <a:pt x="1284" y="1978"/>
                </a:lnTo>
                <a:lnTo>
                  <a:pt x="1240" y="2004"/>
                </a:lnTo>
                <a:lnTo>
                  <a:pt x="1194" y="2026"/>
                </a:lnTo>
                <a:lnTo>
                  <a:pt x="1145" y="2043"/>
                </a:lnTo>
                <a:lnTo>
                  <a:pt x="1093" y="2056"/>
                </a:lnTo>
                <a:lnTo>
                  <a:pt x="1040" y="2064"/>
                </a:lnTo>
                <a:lnTo>
                  <a:pt x="986" y="2067"/>
                </a:lnTo>
                <a:lnTo>
                  <a:pt x="930" y="2066"/>
                </a:lnTo>
                <a:lnTo>
                  <a:pt x="874" y="2058"/>
                </a:lnTo>
                <a:lnTo>
                  <a:pt x="817" y="2046"/>
                </a:lnTo>
                <a:lnTo>
                  <a:pt x="775" y="2034"/>
                </a:lnTo>
                <a:lnTo>
                  <a:pt x="735" y="2016"/>
                </a:lnTo>
                <a:lnTo>
                  <a:pt x="692" y="1996"/>
                </a:lnTo>
                <a:lnTo>
                  <a:pt x="650" y="1972"/>
                </a:lnTo>
                <a:lnTo>
                  <a:pt x="608" y="1946"/>
                </a:lnTo>
                <a:lnTo>
                  <a:pt x="566" y="1917"/>
                </a:lnTo>
                <a:lnTo>
                  <a:pt x="524" y="1885"/>
                </a:lnTo>
                <a:lnTo>
                  <a:pt x="483" y="1852"/>
                </a:lnTo>
                <a:lnTo>
                  <a:pt x="443" y="1817"/>
                </a:lnTo>
                <a:lnTo>
                  <a:pt x="402" y="1781"/>
                </a:lnTo>
                <a:lnTo>
                  <a:pt x="364" y="1744"/>
                </a:lnTo>
                <a:lnTo>
                  <a:pt x="326" y="1708"/>
                </a:lnTo>
                <a:lnTo>
                  <a:pt x="289" y="1671"/>
                </a:lnTo>
                <a:lnTo>
                  <a:pt x="254" y="1633"/>
                </a:lnTo>
                <a:lnTo>
                  <a:pt x="220" y="1597"/>
                </a:lnTo>
                <a:lnTo>
                  <a:pt x="189" y="1561"/>
                </a:lnTo>
                <a:lnTo>
                  <a:pt x="159" y="1527"/>
                </a:lnTo>
                <a:lnTo>
                  <a:pt x="130" y="1494"/>
                </a:lnTo>
                <a:lnTo>
                  <a:pt x="105" y="1464"/>
                </a:lnTo>
                <a:lnTo>
                  <a:pt x="82" y="1435"/>
                </a:lnTo>
                <a:lnTo>
                  <a:pt x="61" y="1409"/>
                </a:lnTo>
                <a:lnTo>
                  <a:pt x="43" y="1387"/>
                </a:lnTo>
                <a:lnTo>
                  <a:pt x="29" y="1367"/>
                </a:lnTo>
                <a:lnTo>
                  <a:pt x="16" y="1351"/>
                </a:lnTo>
                <a:lnTo>
                  <a:pt x="8" y="1340"/>
                </a:lnTo>
                <a:lnTo>
                  <a:pt x="2" y="1333"/>
                </a:lnTo>
                <a:lnTo>
                  <a:pt x="0" y="1330"/>
                </a:lnTo>
                <a:lnTo>
                  <a:pt x="3" y="1329"/>
                </a:lnTo>
                <a:lnTo>
                  <a:pt x="11" y="1325"/>
                </a:lnTo>
                <a:lnTo>
                  <a:pt x="24" y="1319"/>
                </a:lnTo>
                <a:lnTo>
                  <a:pt x="43" y="1310"/>
                </a:lnTo>
                <a:lnTo>
                  <a:pt x="66" y="1300"/>
                </a:lnTo>
                <a:lnTo>
                  <a:pt x="93" y="1288"/>
                </a:lnTo>
                <a:lnTo>
                  <a:pt x="124" y="1275"/>
                </a:lnTo>
                <a:lnTo>
                  <a:pt x="159" y="1261"/>
                </a:lnTo>
                <a:lnTo>
                  <a:pt x="196" y="1246"/>
                </a:lnTo>
                <a:lnTo>
                  <a:pt x="238" y="1230"/>
                </a:lnTo>
                <a:lnTo>
                  <a:pt x="282" y="1214"/>
                </a:lnTo>
                <a:lnTo>
                  <a:pt x="328" y="1198"/>
                </a:lnTo>
                <a:lnTo>
                  <a:pt x="376" y="1182"/>
                </a:lnTo>
                <a:lnTo>
                  <a:pt x="426" y="1168"/>
                </a:lnTo>
                <a:lnTo>
                  <a:pt x="478" y="1153"/>
                </a:lnTo>
                <a:lnTo>
                  <a:pt x="531" y="1140"/>
                </a:lnTo>
                <a:lnTo>
                  <a:pt x="584" y="1128"/>
                </a:lnTo>
                <a:lnTo>
                  <a:pt x="638" y="1116"/>
                </a:lnTo>
                <a:lnTo>
                  <a:pt x="693" y="1107"/>
                </a:lnTo>
                <a:lnTo>
                  <a:pt x="748" y="1101"/>
                </a:lnTo>
                <a:lnTo>
                  <a:pt x="801" y="1096"/>
                </a:lnTo>
                <a:lnTo>
                  <a:pt x="855" y="1094"/>
                </a:lnTo>
                <a:lnTo>
                  <a:pt x="908" y="1095"/>
                </a:lnTo>
                <a:lnTo>
                  <a:pt x="959" y="1100"/>
                </a:lnTo>
                <a:lnTo>
                  <a:pt x="1009" y="1106"/>
                </a:lnTo>
                <a:lnTo>
                  <a:pt x="1057" y="1117"/>
                </a:lnTo>
                <a:lnTo>
                  <a:pt x="1116" y="1136"/>
                </a:lnTo>
                <a:lnTo>
                  <a:pt x="1172" y="1161"/>
                </a:lnTo>
                <a:lnTo>
                  <a:pt x="1225" y="1190"/>
                </a:lnTo>
                <a:lnTo>
                  <a:pt x="1273" y="1224"/>
                </a:lnTo>
                <a:lnTo>
                  <a:pt x="1317" y="1261"/>
                </a:lnTo>
                <a:lnTo>
                  <a:pt x="1356" y="1302"/>
                </a:lnTo>
                <a:lnTo>
                  <a:pt x="1390" y="1345"/>
                </a:lnTo>
                <a:lnTo>
                  <a:pt x="1420" y="1392"/>
                </a:lnTo>
                <a:lnTo>
                  <a:pt x="1444" y="1442"/>
                </a:lnTo>
                <a:lnTo>
                  <a:pt x="1461" y="1492"/>
                </a:lnTo>
                <a:lnTo>
                  <a:pt x="1474" y="1544"/>
                </a:lnTo>
                <a:lnTo>
                  <a:pt x="1479" y="1597"/>
                </a:lnTo>
                <a:lnTo>
                  <a:pt x="1479" y="1651"/>
                </a:lnTo>
                <a:lnTo>
                  <a:pt x="1471" y="1704"/>
                </a:lnTo>
                <a:lnTo>
                  <a:pt x="1756" y="1763"/>
                </a:lnTo>
                <a:lnTo>
                  <a:pt x="1768" y="1546"/>
                </a:lnTo>
                <a:lnTo>
                  <a:pt x="1715" y="1540"/>
                </a:lnTo>
                <a:lnTo>
                  <a:pt x="1664" y="1527"/>
                </a:lnTo>
                <a:lnTo>
                  <a:pt x="1615" y="1508"/>
                </a:lnTo>
                <a:lnTo>
                  <a:pt x="1569" y="1483"/>
                </a:lnTo>
                <a:lnTo>
                  <a:pt x="1525" y="1452"/>
                </a:lnTo>
                <a:lnTo>
                  <a:pt x="1484" y="1416"/>
                </a:lnTo>
                <a:lnTo>
                  <a:pt x="1448" y="1376"/>
                </a:lnTo>
                <a:lnTo>
                  <a:pt x="1414" y="1330"/>
                </a:lnTo>
                <a:lnTo>
                  <a:pt x="1386" y="1281"/>
                </a:lnTo>
                <a:lnTo>
                  <a:pt x="1362" y="1228"/>
                </a:lnTo>
                <a:lnTo>
                  <a:pt x="1342" y="1172"/>
                </a:lnTo>
                <a:lnTo>
                  <a:pt x="1328" y="1113"/>
                </a:lnTo>
                <a:lnTo>
                  <a:pt x="1319" y="1052"/>
                </a:lnTo>
                <a:lnTo>
                  <a:pt x="1316" y="988"/>
                </a:lnTo>
                <a:lnTo>
                  <a:pt x="1318" y="940"/>
                </a:lnTo>
                <a:lnTo>
                  <a:pt x="1323" y="891"/>
                </a:lnTo>
                <a:lnTo>
                  <a:pt x="1332" y="841"/>
                </a:lnTo>
                <a:lnTo>
                  <a:pt x="1344" y="791"/>
                </a:lnTo>
                <a:lnTo>
                  <a:pt x="1358" y="741"/>
                </a:lnTo>
                <a:lnTo>
                  <a:pt x="1376" y="691"/>
                </a:lnTo>
                <a:lnTo>
                  <a:pt x="1395" y="640"/>
                </a:lnTo>
                <a:lnTo>
                  <a:pt x="1415" y="590"/>
                </a:lnTo>
                <a:lnTo>
                  <a:pt x="1438" y="541"/>
                </a:lnTo>
                <a:lnTo>
                  <a:pt x="1463" y="493"/>
                </a:lnTo>
                <a:lnTo>
                  <a:pt x="1487" y="446"/>
                </a:lnTo>
                <a:lnTo>
                  <a:pt x="1513" y="399"/>
                </a:lnTo>
                <a:lnTo>
                  <a:pt x="1538" y="354"/>
                </a:lnTo>
                <a:lnTo>
                  <a:pt x="1565" y="312"/>
                </a:lnTo>
                <a:lnTo>
                  <a:pt x="1591" y="270"/>
                </a:lnTo>
                <a:lnTo>
                  <a:pt x="1616" y="231"/>
                </a:lnTo>
                <a:lnTo>
                  <a:pt x="1641" y="195"/>
                </a:lnTo>
                <a:lnTo>
                  <a:pt x="1665" y="161"/>
                </a:lnTo>
                <a:lnTo>
                  <a:pt x="1688" y="130"/>
                </a:lnTo>
                <a:lnTo>
                  <a:pt x="1709" y="100"/>
                </a:lnTo>
                <a:lnTo>
                  <a:pt x="1728" y="76"/>
                </a:lnTo>
                <a:lnTo>
                  <a:pt x="1745" y="54"/>
                </a:lnTo>
                <a:lnTo>
                  <a:pt x="1760" y="35"/>
                </a:lnTo>
                <a:lnTo>
                  <a:pt x="1772" y="20"/>
                </a:lnTo>
                <a:lnTo>
                  <a:pt x="1780" y="9"/>
                </a:lnTo>
                <a:lnTo>
                  <a:pt x="1786" y="2"/>
                </a:lnTo>
                <a:lnTo>
                  <a:pt x="178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33" name="Group 1032"/>
          <p:cNvGrpSpPr/>
          <p:nvPr/>
        </p:nvGrpSpPr>
        <p:grpSpPr>
          <a:xfrm>
            <a:off x="1734014" y="1909763"/>
            <a:ext cx="295274" cy="558800"/>
            <a:chOff x="1731963" y="1909763"/>
            <a:chExt cx="295274" cy="558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8" name="Freeform 428"/>
            <p:cNvSpPr>
              <a:spLocks/>
            </p:cNvSpPr>
            <p:nvPr/>
          </p:nvSpPr>
          <p:spPr bwMode="auto">
            <a:xfrm>
              <a:off x="1773238" y="2027238"/>
              <a:ext cx="241300" cy="441325"/>
            </a:xfrm>
            <a:custGeom>
              <a:avLst/>
              <a:gdLst>
                <a:gd name="T0" fmla="*/ 704 w 1368"/>
                <a:gd name="T1" fmla="*/ 2 h 2501"/>
                <a:gd name="T2" fmla="*/ 808 w 1368"/>
                <a:gd name="T3" fmla="*/ 10 h 2501"/>
                <a:gd name="T4" fmla="*/ 876 w 1368"/>
                <a:gd name="T5" fmla="*/ 21 h 2501"/>
                <a:gd name="T6" fmla="*/ 921 w 1368"/>
                <a:gd name="T7" fmla="*/ 33 h 2501"/>
                <a:gd name="T8" fmla="*/ 967 w 1368"/>
                <a:gd name="T9" fmla="*/ 48 h 2501"/>
                <a:gd name="T10" fmla="*/ 1140 w 1368"/>
                <a:gd name="T11" fmla="*/ 105 h 2501"/>
                <a:gd name="T12" fmla="*/ 1258 w 1368"/>
                <a:gd name="T13" fmla="*/ 173 h 2501"/>
                <a:gd name="T14" fmla="*/ 1330 w 1368"/>
                <a:gd name="T15" fmla="*/ 252 h 2501"/>
                <a:gd name="T16" fmla="*/ 1363 w 1368"/>
                <a:gd name="T17" fmla="*/ 347 h 2501"/>
                <a:gd name="T18" fmla="*/ 1366 w 1368"/>
                <a:gd name="T19" fmla="*/ 457 h 2501"/>
                <a:gd name="T20" fmla="*/ 1347 w 1368"/>
                <a:gd name="T21" fmla="*/ 585 h 2501"/>
                <a:gd name="T22" fmla="*/ 1312 w 1368"/>
                <a:gd name="T23" fmla="*/ 735 h 2501"/>
                <a:gd name="T24" fmla="*/ 1271 w 1368"/>
                <a:gd name="T25" fmla="*/ 905 h 2501"/>
                <a:gd name="T26" fmla="*/ 1231 w 1368"/>
                <a:gd name="T27" fmla="*/ 1101 h 2501"/>
                <a:gd name="T28" fmla="*/ 1201 w 1368"/>
                <a:gd name="T29" fmla="*/ 1323 h 2501"/>
                <a:gd name="T30" fmla="*/ 1193 w 1368"/>
                <a:gd name="T31" fmla="*/ 1468 h 2501"/>
                <a:gd name="T32" fmla="*/ 1198 w 1368"/>
                <a:gd name="T33" fmla="*/ 1575 h 2501"/>
                <a:gd name="T34" fmla="*/ 1209 w 1368"/>
                <a:gd name="T35" fmla="*/ 1690 h 2501"/>
                <a:gd name="T36" fmla="*/ 1221 w 1368"/>
                <a:gd name="T37" fmla="*/ 1811 h 2501"/>
                <a:gd name="T38" fmla="*/ 1229 w 1368"/>
                <a:gd name="T39" fmla="*/ 1932 h 2501"/>
                <a:gd name="T40" fmla="*/ 1231 w 1368"/>
                <a:gd name="T41" fmla="*/ 2052 h 2501"/>
                <a:gd name="T42" fmla="*/ 1222 w 1368"/>
                <a:gd name="T43" fmla="*/ 2165 h 2501"/>
                <a:gd name="T44" fmla="*/ 1198 w 1368"/>
                <a:gd name="T45" fmla="*/ 2267 h 2501"/>
                <a:gd name="T46" fmla="*/ 1153 w 1368"/>
                <a:gd name="T47" fmla="*/ 2355 h 2501"/>
                <a:gd name="T48" fmla="*/ 1084 w 1368"/>
                <a:gd name="T49" fmla="*/ 2426 h 2501"/>
                <a:gd name="T50" fmla="*/ 987 w 1368"/>
                <a:gd name="T51" fmla="*/ 2475 h 2501"/>
                <a:gd name="T52" fmla="*/ 857 w 1368"/>
                <a:gd name="T53" fmla="*/ 2499 h 2501"/>
                <a:gd name="T54" fmla="*/ 696 w 1368"/>
                <a:gd name="T55" fmla="*/ 2492 h 2501"/>
                <a:gd name="T56" fmla="*/ 559 w 1368"/>
                <a:gd name="T57" fmla="*/ 2417 h 2501"/>
                <a:gd name="T58" fmla="*/ 479 w 1368"/>
                <a:gd name="T59" fmla="*/ 2340 h 2501"/>
                <a:gd name="T60" fmla="*/ 442 w 1368"/>
                <a:gd name="T61" fmla="*/ 2253 h 2501"/>
                <a:gd name="T62" fmla="*/ 438 w 1368"/>
                <a:gd name="T63" fmla="*/ 2157 h 2501"/>
                <a:gd name="T64" fmla="*/ 456 w 1368"/>
                <a:gd name="T65" fmla="*/ 2050 h 2501"/>
                <a:gd name="T66" fmla="*/ 488 w 1368"/>
                <a:gd name="T67" fmla="*/ 1933 h 2501"/>
                <a:gd name="T68" fmla="*/ 539 w 1368"/>
                <a:gd name="T69" fmla="*/ 1702 h 2501"/>
                <a:gd name="T70" fmla="*/ 560 w 1368"/>
                <a:gd name="T71" fmla="*/ 1500 h 2501"/>
                <a:gd name="T72" fmla="*/ 568 w 1368"/>
                <a:gd name="T73" fmla="*/ 1302 h 2501"/>
                <a:gd name="T74" fmla="*/ 554 w 1368"/>
                <a:gd name="T75" fmla="*/ 1117 h 2501"/>
                <a:gd name="T76" fmla="*/ 515 w 1368"/>
                <a:gd name="T77" fmla="*/ 953 h 2501"/>
                <a:gd name="T78" fmla="*/ 443 w 1368"/>
                <a:gd name="T79" fmla="*/ 817 h 2501"/>
                <a:gd name="T80" fmla="*/ 377 w 1368"/>
                <a:gd name="T81" fmla="*/ 751 h 2501"/>
                <a:gd name="T82" fmla="*/ 296 w 1368"/>
                <a:gd name="T83" fmla="*/ 700 h 2501"/>
                <a:gd name="T84" fmla="*/ 210 w 1368"/>
                <a:gd name="T85" fmla="*/ 656 h 2501"/>
                <a:gd name="T86" fmla="*/ 128 w 1368"/>
                <a:gd name="T87" fmla="*/ 611 h 2501"/>
                <a:gd name="T88" fmla="*/ 60 w 1368"/>
                <a:gd name="T89" fmla="*/ 557 h 2501"/>
                <a:gd name="T90" fmla="*/ 14 w 1368"/>
                <a:gd name="T91" fmla="*/ 485 h 2501"/>
                <a:gd name="T92" fmla="*/ 0 w 1368"/>
                <a:gd name="T93" fmla="*/ 377 h 2501"/>
                <a:gd name="T94" fmla="*/ 22 w 1368"/>
                <a:gd name="T95" fmla="*/ 253 h 2501"/>
                <a:gd name="T96" fmla="*/ 86 w 1368"/>
                <a:gd name="T97" fmla="*/ 155 h 2501"/>
                <a:gd name="T98" fmla="*/ 187 w 1368"/>
                <a:gd name="T99" fmla="*/ 82 h 2501"/>
                <a:gd name="T100" fmla="*/ 313 w 1368"/>
                <a:gd name="T101" fmla="*/ 35 h 2501"/>
                <a:gd name="T102" fmla="*/ 448 w 1368"/>
                <a:gd name="T103" fmla="*/ 11 h 2501"/>
                <a:gd name="T104" fmla="*/ 584 w 1368"/>
                <a:gd name="T105" fmla="*/ 1 h 2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68" h="2501">
                  <a:moveTo>
                    <a:pt x="626" y="0"/>
                  </a:moveTo>
                  <a:lnTo>
                    <a:pt x="667" y="1"/>
                  </a:lnTo>
                  <a:lnTo>
                    <a:pt x="704" y="2"/>
                  </a:lnTo>
                  <a:lnTo>
                    <a:pt x="740" y="5"/>
                  </a:lnTo>
                  <a:lnTo>
                    <a:pt x="777" y="7"/>
                  </a:lnTo>
                  <a:lnTo>
                    <a:pt x="808" y="10"/>
                  </a:lnTo>
                  <a:lnTo>
                    <a:pt x="835" y="13"/>
                  </a:lnTo>
                  <a:lnTo>
                    <a:pt x="857" y="17"/>
                  </a:lnTo>
                  <a:lnTo>
                    <a:pt x="876" y="21"/>
                  </a:lnTo>
                  <a:lnTo>
                    <a:pt x="892" y="25"/>
                  </a:lnTo>
                  <a:lnTo>
                    <a:pt x="907" y="29"/>
                  </a:lnTo>
                  <a:lnTo>
                    <a:pt x="921" y="33"/>
                  </a:lnTo>
                  <a:lnTo>
                    <a:pt x="936" y="38"/>
                  </a:lnTo>
                  <a:lnTo>
                    <a:pt x="951" y="43"/>
                  </a:lnTo>
                  <a:lnTo>
                    <a:pt x="967" y="48"/>
                  </a:lnTo>
                  <a:lnTo>
                    <a:pt x="1032" y="66"/>
                  </a:lnTo>
                  <a:lnTo>
                    <a:pt x="1089" y="85"/>
                  </a:lnTo>
                  <a:lnTo>
                    <a:pt x="1140" y="105"/>
                  </a:lnTo>
                  <a:lnTo>
                    <a:pt x="1185" y="127"/>
                  </a:lnTo>
                  <a:lnTo>
                    <a:pt x="1224" y="150"/>
                  </a:lnTo>
                  <a:lnTo>
                    <a:pt x="1258" y="173"/>
                  </a:lnTo>
                  <a:lnTo>
                    <a:pt x="1287" y="198"/>
                  </a:lnTo>
                  <a:lnTo>
                    <a:pt x="1311" y="225"/>
                  </a:lnTo>
                  <a:lnTo>
                    <a:pt x="1330" y="252"/>
                  </a:lnTo>
                  <a:lnTo>
                    <a:pt x="1345" y="282"/>
                  </a:lnTo>
                  <a:lnTo>
                    <a:pt x="1356" y="314"/>
                  </a:lnTo>
                  <a:lnTo>
                    <a:pt x="1363" y="347"/>
                  </a:lnTo>
                  <a:lnTo>
                    <a:pt x="1367" y="382"/>
                  </a:lnTo>
                  <a:lnTo>
                    <a:pt x="1368" y="419"/>
                  </a:lnTo>
                  <a:lnTo>
                    <a:pt x="1366" y="457"/>
                  </a:lnTo>
                  <a:lnTo>
                    <a:pt x="1362" y="498"/>
                  </a:lnTo>
                  <a:lnTo>
                    <a:pt x="1355" y="540"/>
                  </a:lnTo>
                  <a:lnTo>
                    <a:pt x="1347" y="585"/>
                  </a:lnTo>
                  <a:lnTo>
                    <a:pt x="1337" y="633"/>
                  </a:lnTo>
                  <a:lnTo>
                    <a:pt x="1325" y="682"/>
                  </a:lnTo>
                  <a:lnTo>
                    <a:pt x="1312" y="735"/>
                  </a:lnTo>
                  <a:lnTo>
                    <a:pt x="1299" y="789"/>
                  </a:lnTo>
                  <a:lnTo>
                    <a:pt x="1286" y="846"/>
                  </a:lnTo>
                  <a:lnTo>
                    <a:pt x="1271" y="905"/>
                  </a:lnTo>
                  <a:lnTo>
                    <a:pt x="1258" y="968"/>
                  </a:lnTo>
                  <a:lnTo>
                    <a:pt x="1245" y="1033"/>
                  </a:lnTo>
                  <a:lnTo>
                    <a:pt x="1231" y="1101"/>
                  </a:lnTo>
                  <a:lnTo>
                    <a:pt x="1220" y="1172"/>
                  </a:lnTo>
                  <a:lnTo>
                    <a:pt x="1210" y="1246"/>
                  </a:lnTo>
                  <a:lnTo>
                    <a:pt x="1201" y="1323"/>
                  </a:lnTo>
                  <a:lnTo>
                    <a:pt x="1195" y="1403"/>
                  </a:lnTo>
                  <a:lnTo>
                    <a:pt x="1193" y="1434"/>
                  </a:lnTo>
                  <a:lnTo>
                    <a:pt x="1193" y="1468"/>
                  </a:lnTo>
                  <a:lnTo>
                    <a:pt x="1194" y="1502"/>
                  </a:lnTo>
                  <a:lnTo>
                    <a:pt x="1196" y="1538"/>
                  </a:lnTo>
                  <a:lnTo>
                    <a:pt x="1198" y="1575"/>
                  </a:lnTo>
                  <a:lnTo>
                    <a:pt x="1201" y="1613"/>
                  </a:lnTo>
                  <a:lnTo>
                    <a:pt x="1205" y="1651"/>
                  </a:lnTo>
                  <a:lnTo>
                    <a:pt x="1209" y="1690"/>
                  </a:lnTo>
                  <a:lnTo>
                    <a:pt x="1213" y="1730"/>
                  </a:lnTo>
                  <a:lnTo>
                    <a:pt x="1217" y="1770"/>
                  </a:lnTo>
                  <a:lnTo>
                    <a:pt x="1221" y="1811"/>
                  </a:lnTo>
                  <a:lnTo>
                    <a:pt x="1224" y="1851"/>
                  </a:lnTo>
                  <a:lnTo>
                    <a:pt x="1227" y="1892"/>
                  </a:lnTo>
                  <a:lnTo>
                    <a:pt x="1229" y="1932"/>
                  </a:lnTo>
                  <a:lnTo>
                    <a:pt x="1231" y="1972"/>
                  </a:lnTo>
                  <a:lnTo>
                    <a:pt x="1232" y="2013"/>
                  </a:lnTo>
                  <a:lnTo>
                    <a:pt x="1231" y="2052"/>
                  </a:lnTo>
                  <a:lnTo>
                    <a:pt x="1230" y="2091"/>
                  </a:lnTo>
                  <a:lnTo>
                    <a:pt x="1227" y="2128"/>
                  </a:lnTo>
                  <a:lnTo>
                    <a:pt x="1222" y="2165"/>
                  </a:lnTo>
                  <a:lnTo>
                    <a:pt x="1216" y="2200"/>
                  </a:lnTo>
                  <a:lnTo>
                    <a:pt x="1208" y="2235"/>
                  </a:lnTo>
                  <a:lnTo>
                    <a:pt x="1198" y="2267"/>
                  </a:lnTo>
                  <a:lnTo>
                    <a:pt x="1185" y="2298"/>
                  </a:lnTo>
                  <a:lnTo>
                    <a:pt x="1170" y="2328"/>
                  </a:lnTo>
                  <a:lnTo>
                    <a:pt x="1153" y="2355"/>
                  </a:lnTo>
                  <a:lnTo>
                    <a:pt x="1133" y="2381"/>
                  </a:lnTo>
                  <a:lnTo>
                    <a:pt x="1109" y="2404"/>
                  </a:lnTo>
                  <a:lnTo>
                    <a:pt x="1084" y="2426"/>
                  </a:lnTo>
                  <a:lnTo>
                    <a:pt x="1055" y="2445"/>
                  </a:lnTo>
                  <a:lnTo>
                    <a:pt x="1022" y="2462"/>
                  </a:lnTo>
                  <a:lnTo>
                    <a:pt x="987" y="2475"/>
                  </a:lnTo>
                  <a:lnTo>
                    <a:pt x="947" y="2487"/>
                  </a:lnTo>
                  <a:lnTo>
                    <a:pt x="904" y="2494"/>
                  </a:lnTo>
                  <a:lnTo>
                    <a:pt x="857" y="2499"/>
                  </a:lnTo>
                  <a:lnTo>
                    <a:pt x="806" y="2501"/>
                  </a:lnTo>
                  <a:lnTo>
                    <a:pt x="750" y="2499"/>
                  </a:lnTo>
                  <a:lnTo>
                    <a:pt x="696" y="2492"/>
                  </a:lnTo>
                  <a:lnTo>
                    <a:pt x="641" y="2463"/>
                  </a:lnTo>
                  <a:lnTo>
                    <a:pt x="597" y="2440"/>
                  </a:lnTo>
                  <a:lnTo>
                    <a:pt x="559" y="2417"/>
                  </a:lnTo>
                  <a:lnTo>
                    <a:pt x="527" y="2392"/>
                  </a:lnTo>
                  <a:lnTo>
                    <a:pt x="500" y="2366"/>
                  </a:lnTo>
                  <a:lnTo>
                    <a:pt x="479" y="2340"/>
                  </a:lnTo>
                  <a:lnTo>
                    <a:pt x="463" y="2312"/>
                  </a:lnTo>
                  <a:lnTo>
                    <a:pt x="450" y="2283"/>
                  </a:lnTo>
                  <a:lnTo>
                    <a:pt x="442" y="2253"/>
                  </a:lnTo>
                  <a:lnTo>
                    <a:pt x="437" y="2221"/>
                  </a:lnTo>
                  <a:lnTo>
                    <a:pt x="436" y="2189"/>
                  </a:lnTo>
                  <a:lnTo>
                    <a:pt x="438" y="2157"/>
                  </a:lnTo>
                  <a:lnTo>
                    <a:pt x="442" y="2122"/>
                  </a:lnTo>
                  <a:lnTo>
                    <a:pt x="448" y="2087"/>
                  </a:lnTo>
                  <a:lnTo>
                    <a:pt x="456" y="2050"/>
                  </a:lnTo>
                  <a:lnTo>
                    <a:pt x="466" y="2012"/>
                  </a:lnTo>
                  <a:lnTo>
                    <a:pt x="477" y="1974"/>
                  </a:lnTo>
                  <a:lnTo>
                    <a:pt x="488" y="1933"/>
                  </a:lnTo>
                  <a:lnTo>
                    <a:pt x="511" y="1853"/>
                  </a:lnTo>
                  <a:lnTo>
                    <a:pt x="529" y="1770"/>
                  </a:lnTo>
                  <a:lnTo>
                    <a:pt x="539" y="1702"/>
                  </a:lnTo>
                  <a:lnTo>
                    <a:pt x="547" y="1634"/>
                  </a:lnTo>
                  <a:lnTo>
                    <a:pt x="554" y="1567"/>
                  </a:lnTo>
                  <a:lnTo>
                    <a:pt x="560" y="1500"/>
                  </a:lnTo>
                  <a:lnTo>
                    <a:pt x="565" y="1433"/>
                  </a:lnTo>
                  <a:lnTo>
                    <a:pt x="567" y="1367"/>
                  </a:lnTo>
                  <a:lnTo>
                    <a:pt x="568" y="1302"/>
                  </a:lnTo>
                  <a:lnTo>
                    <a:pt x="566" y="1238"/>
                  </a:lnTo>
                  <a:lnTo>
                    <a:pt x="561" y="1177"/>
                  </a:lnTo>
                  <a:lnTo>
                    <a:pt x="554" y="1117"/>
                  </a:lnTo>
                  <a:lnTo>
                    <a:pt x="544" y="1059"/>
                  </a:lnTo>
                  <a:lnTo>
                    <a:pt x="531" y="1005"/>
                  </a:lnTo>
                  <a:lnTo>
                    <a:pt x="515" y="953"/>
                  </a:lnTo>
                  <a:lnTo>
                    <a:pt x="494" y="904"/>
                  </a:lnTo>
                  <a:lnTo>
                    <a:pt x="471" y="859"/>
                  </a:lnTo>
                  <a:lnTo>
                    <a:pt x="443" y="817"/>
                  </a:lnTo>
                  <a:lnTo>
                    <a:pt x="424" y="792"/>
                  </a:lnTo>
                  <a:lnTo>
                    <a:pt x="401" y="771"/>
                  </a:lnTo>
                  <a:lnTo>
                    <a:pt x="377" y="751"/>
                  </a:lnTo>
                  <a:lnTo>
                    <a:pt x="351" y="732"/>
                  </a:lnTo>
                  <a:lnTo>
                    <a:pt x="324" y="716"/>
                  </a:lnTo>
                  <a:lnTo>
                    <a:pt x="296" y="700"/>
                  </a:lnTo>
                  <a:lnTo>
                    <a:pt x="268" y="685"/>
                  </a:lnTo>
                  <a:lnTo>
                    <a:pt x="238" y="671"/>
                  </a:lnTo>
                  <a:lnTo>
                    <a:pt x="210" y="656"/>
                  </a:lnTo>
                  <a:lnTo>
                    <a:pt x="181" y="642"/>
                  </a:lnTo>
                  <a:lnTo>
                    <a:pt x="155" y="627"/>
                  </a:lnTo>
                  <a:lnTo>
                    <a:pt x="128" y="611"/>
                  </a:lnTo>
                  <a:lnTo>
                    <a:pt x="104" y="595"/>
                  </a:lnTo>
                  <a:lnTo>
                    <a:pt x="80" y="576"/>
                  </a:lnTo>
                  <a:lnTo>
                    <a:pt x="60" y="557"/>
                  </a:lnTo>
                  <a:lnTo>
                    <a:pt x="41" y="535"/>
                  </a:lnTo>
                  <a:lnTo>
                    <a:pt x="26" y="511"/>
                  </a:lnTo>
                  <a:lnTo>
                    <a:pt x="14" y="485"/>
                  </a:lnTo>
                  <a:lnTo>
                    <a:pt x="6" y="456"/>
                  </a:lnTo>
                  <a:lnTo>
                    <a:pt x="1" y="423"/>
                  </a:lnTo>
                  <a:lnTo>
                    <a:pt x="0" y="377"/>
                  </a:lnTo>
                  <a:lnTo>
                    <a:pt x="3" y="334"/>
                  </a:lnTo>
                  <a:lnTo>
                    <a:pt x="10" y="292"/>
                  </a:lnTo>
                  <a:lnTo>
                    <a:pt x="22" y="253"/>
                  </a:lnTo>
                  <a:lnTo>
                    <a:pt x="38" y="217"/>
                  </a:lnTo>
                  <a:lnTo>
                    <a:pt x="60" y="184"/>
                  </a:lnTo>
                  <a:lnTo>
                    <a:pt x="86" y="155"/>
                  </a:lnTo>
                  <a:lnTo>
                    <a:pt x="116" y="127"/>
                  </a:lnTo>
                  <a:lnTo>
                    <a:pt x="151" y="102"/>
                  </a:lnTo>
                  <a:lnTo>
                    <a:pt x="187" y="82"/>
                  </a:lnTo>
                  <a:lnTo>
                    <a:pt x="227" y="63"/>
                  </a:lnTo>
                  <a:lnTo>
                    <a:pt x="269" y="48"/>
                  </a:lnTo>
                  <a:lnTo>
                    <a:pt x="313" y="35"/>
                  </a:lnTo>
                  <a:lnTo>
                    <a:pt x="358" y="25"/>
                  </a:lnTo>
                  <a:lnTo>
                    <a:pt x="402" y="17"/>
                  </a:lnTo>
                  <a:lnTo>
                    <a:pt x="448" y="11"/>
                  </a:lnTo>
                  <a:lnTo>
                    <a:pt x="494" y="6"/>
                  </a:lnTo>
                  <a:lnTo>
                    <a:pt x="539" y="2"/>
                  </a:lnTo>
                  <a:lnTo>
                    <a:pt x="584" y="1"/>
                  </a:lnTo>
                  <a:lnTo>
                    <a:pt x="6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" name="Freeform 429"/>
            <p:cNvSpPr>
              <a:spLocks/>
            </p:cNvSpPr>
            <p:nvPr/>
          </p:nvSpPr>
          <p:spPr bwMode="auto">
            <a:xfrm>
              <a:off x="1731963" y="1909763"/>
              <a:ext cx="92075" cy="115888"/>
            </a:xfrm>
            <a:custGeom>
              <a:avLst/>
              <a:gdLst>
                <a:gd name="T0" fmla="*/ 215 w 523"/>
                <a:gd name="T1" fmla="*/ 0 h 659"/>
                <a:gd name="T2" fmla="*/ 215 w 523"/>
                <a:gd name="T3" fmla="*/ 0 h 659"/>
                <a:gd name="T4" fmla="*/ 254 w 523"/>
                <a:gd name="T5" fmla="*/ 4 h 659"/>
                <a:gd name="T6" fmla="*/ 293 w 523"/>
                <a:gd name="T7" fmla="*/ 15 h 659"/>
                <a:gd name="T8" fmla="*/ 329 w 523"/>
                <a:gd name="T9" fmla="*/ 32 h 659"/>
                <a:gd name="T10" fmla="*/ 365 w 523"/>
                <a:gd name="T11" fmla="*/ 55 h 659"/>
                <a:gd name="T12" fmla="*/ 398 w 523"/>
                <a:gd name="T13" fmla="*/ 84 h 659"/>
                <a:gd name="T14" fmla="*/ 428 w 523"/>
                <a:gd name="T15" fmla="*/ 117 h 659"/>
                <a:gd name="T16" fmla="*/ 456 w 523"/>
                <a:gd name="T17" fmla="*/ 155 h 659"/>
                <a:gd name="T18" fmla="*/ 478 w 523"/>
                <a:gd name="T19" fmla="*/ 199 h 659"/>
                <a:gd name="T20" fmla="*/ 498 w 523"/>
                <a:gd name="T21" fmla="*/ 245 h 659"/>
                <a:gd name="T22" fmla="*/ 511 w 523"/>
                <a:gd name="T23" fmla="*/ 287 h 659"/>
                <a:gd name="T24" fmla="*/ 519 w 523"/>
                <a:gd name="T25" fmla="*/ 330 h 659"/>
                <a:gd name="T26" fmla="*/ 523 w 523"/>
                <a:gd name="T27" fmla="*/ 371 h 659"/>
                <a:gd name="T28" fmla="*/ 523 w 523"/>
                <a:gd name="T29" fmla="*/ 414 h 659"/>
                <a:gd name="T30" fmla="*/ 518 w 523"/>
                <a:gd name="T31" fmla="*/ 454 h 659"/>
                <a:gd name="T32" fmla="*/ 509 w 523"/>
                <a:gd name="T33" fmla="*/ 492 h 659"/>
                <a:gd name="T34" fmla="*/ 496 w 523"/>
                <a:gd name="T35" fmla="*/ 529 h 659"/>
                <a:gd name="T36" fmla="*/ 478 w 523"/>
                <a:gd name="T37" fmla="*/ 562 h 659"/>
                <a:gd name="T38" fmla="*/ 457 w 523"/>
                <a:gd name="T39" fmla="*/ 589 h 659"/>
                <a:gd name="T40" fmla="*/ 432 w 523"/>
                <a:gd name="T41" fmla="*/ 614 h 659"/>
                <a:gd name="T42" fmla="*/ 404 w 523"/>
                <a:gd name="T43" fmla="*/ 634 h 659"/>
                <a:gd name="T44" fmla="*/ 373 w 523"/>
                <a:gd name="T45" fmla="*/ 647 h 659"/>
                <a:gd name="T46" fmla="*/ 342 w 523"/>
                <a:gd name="T47" fmla="*/ 656 h 659"/>
                <a:gd name="T48" fmla="*/ 308 w 523"/>
                <a:gd name="T49" fmla="*/ 659 h 659"/>
                <a:gd name="T50" fmla="*/ 269 w 523"/>
                <a:gd name="T51" fmla="*/ 655 h 659"/>
                <a:gd name="T52" fmla="*/ 230 w 523"/>
                <a:gd name="T53" fmla="*/ 645 h 659"/>
                <a:gd name="T54" fmla="*/ 194 w 523"/>
                <a:gd name="T55" fmla="*/ 627 h 659"/>
                <a:gd name="T56" fmla="*/ 159 w 523"/>
                <a:gd name="T57" fmla="*/ 605 h 659"/>
                <a:gd name="T58" fmla="*/ 125 w 523"/>
                <a:gd name="T59" fmla="*/ 576 h 659"/>
                <a:gd name="T60" fmla="*/ 95 w 523"/>
                <a:gd name="T61" fmla="*/ 542 h 659"/>
                <a:gd name="T62" fmla="*/ 68 w 523"/>
                <a:gd name="T63" fmla="*/ 504 h 659"/>
                <a:gd name="T64" fmla="*/ 45 w 523"/>
                <a:gd name="T65" fmla="*/ 461 h 659"/>
                <a:gd name="T66" fmla="*/ 25 w 523"/>
                <a:gd name="T67" fmla="*/ 414 h 659"/>
                <a:gd name="T68" fmla="*/ 13 w 523"/>
                <a:gd name="T69" fmla="*/ 373 h 659"/>
                <a:gd name="T70" fmla="*/ 5 w 523"/>
                <a:gd name="T71" fmla="*/ 332 h 659"/>
                <a:gd name="T72" fmla="*/ 1 w 523"/>
                <a:gd name="T73" fmla="*/ 291 h 659"/>
                <a:gd name="T74" fmla="*/ 0 w 523"/>
                <a:gd name="T75" fmla="*/ 251 h 659"/>
                <a:gd name="T76" fmla="*/ 4 w 523"/>
                <a:gd name="T77" fmla="*/ 211 h 659"/>
                <a:gd name="T78" fmla="*/ 12 w 523"/>
                <a:gd name="T79" fmla="*/ 174 h 659"/>
                <a:gd name="T80" fmla="*/ 23 w 523"/>
                <a:gd name="T81" fmla="*/ 140 h 659"/>
                <a:gd name="T82" fmla="*/ 38 w 523"/>
                <a:gd name="T83" fmla="*/ 110 h 659"/>
                <a:gd name="T84" fmla="*/ 55 w 523"/>
                <a:gd name="T85" fmla="*/ 84 h 659"/>
                <a:gd name="T86" fmla="*/ 75 w 523"/>
                <a:gd name="T87" fmla="*/ 60 h 659"/>
                <a:gd name="T88" fmla="*/ 98 w 523"/>
                <a:gd name="T89" fmla="*/ 40 h 659"/>
                <a:gd name="T90" fmla="*/ 123 w 523"/>
                <a:gd name="T91" fmla="*/ 24 h 659"/>
                <a:gd name="T92" fmla="*/ 150 w 523"/>
                <a:gd name="T93" fmla="*/ 12 h 659"/>
                <a:gd name="T94" fmla="*/ 181 w 523"/>
                <a:gd name="T95" fmla="*/ 3 h 659"/>
                <a:gd name="T96" fmla="*/ 215 w 523"/>
                <a:gd name="T97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3" h="659">
                  <a:moveTo>
                    <a:pt x="215" y="0"/>
                  </a:moveTo>
                  <a:lnTo>
                    <a:pt x="215" y="0"/>
                  </a:lnTo>
                  <a:lnTo>
                    <a:pt x="254" y="4"/>
                  </a:lnTo>
                  <a:lnTo>
                    <a:pt x="293" y="15"/>
                  </a:lnTo>
                  <a:lnTo>
                    <a:pt x="329" y="32"/>
                  </a:lnTo>
                  <a:lnTo>
                    <a:pt x="365" y="55"/>
                  </a:lnTo>
                  <a:lnTo>
                    <a:pt x="398" y="84"/>
                  </a:lnTo>
                  <a:lnTo>
                    <a:pt x="428" y="117"/>
                  </a:lnTo>
                  <a:lnTo>
                    <a:pt x="456" y="155"/>
                  </a:lnTo>
                  <a:lnTo>
                    <a:pt x="478" y="199"/>
                  </a:lnTo>
                  <a:lnTo>
                    <a:pt x="498" y="245"/>
                  </a:lnTo>
                  <a:lnTo>
                    <a:pt x="511" y="287"/>
                  </a:lnTo>
                  <a:lnTo>
                    <a:pt x="519" y="330"/>
                  </a:lnTo>
                  <a:lnTo>
                    <a:pt x="523" y="371"/>
                  </a:lnTo>
                  <a:lnTo>
                    <a:pt x="523" y="414"/>
                  </a:lnTo>
                  <a:lnTo>
                    <a:pt x="518" y="454"/>
                  </a:lnTo>
                  <a:lnTo>
                    <a:pt x="509" y="492"/>
                  </a:lnTo>
                  <a:lnTo>
                    <a:pt x="496" y="529"/>
                  </a:lnTo>
                  <a:lnTo>
                    <a:pt x="478" y="562"/>
                  </a:lnTo>
                  <a:lnTo>
                    <a:pt x="457" y="589"/>
                  </a:lnTo>
                  <a:lnTo>
                    <a:pt x="432" y="614"/>
                  </a:lnTo>
                  <a:lnTo>
                    <a:pt x="404" y="634"/>
                  </a:lnTo>
                  <a:lnTo>
                    <a:pt x="373" y="647"/>
                  </a:lnTo>
                  <a:lnTo>
                    <a:pt x="342" y="656"/>
                  </a:lnTo>
                  <a:lnTo>
                    <a:pt x="308" y="659"/>
                  </a:lnTo>
                  <a:lnTo>
                    <a:pt x="269" y="655"/>
                  </a:lnTo>
                  <a:lnTo>
                    <a:pt x="230" y="645"/>
                  </a:lnTo>
                  <a:lnTo>
                    <a:pt x="194" y="627"/>
                  </a:lnTo>
                  <a:lnTo>
                    <a:pt x="159" y="605"/>
                  </a:lnTo>
                  <a:lnTo>
                    <a:pt x="125" y="576"/>
                  </a:lnTo>
                  <a:lnTo>
                    <a:pt x="95" y="542"/>
                  </a:lnTo>
                  <a:lnTo>
                    <a:pt x="68" y="504"/>
                  </a:lnTo>
                  <a:lnTo>
                    <a:pt x="45" y="461"/>
                  </a:lnTo>
                  <a:lnTo>
                    <a:pt x="25" y="414"/>
                  </a:lnTo>
                  <a:lnTo>
                    <a:pt x="13" y="373"/>
                  </a:lnTo>
                  <a:lnTo>
                    <a:pt x="5" y="332"/>
                  </a:lnTo>
                  <a:lnTo>
                    <a:pt x="1" y="291"/>
                  </a:lnTo>
                  <a:lnTo>
                    <a:pt x="0" y="251"/>
                  </a:lnTo>
                  <a:lnTo>
                    <a:pt x="4" y="211"/>
                  </a:lnTo>
                  <a:lnTo>
                    <a:pt x="12" y="174"/>
                  </a:lnTo>
                  <a:lnTo>
                    <a:pt x="23" y="140"/>
                  </a:lnTo>
                  <a:lnTo>
                    <a:pt x="38" y="110"/>
                  </a:lnTo>
                  <a:lnTo>
                    <a:pt x="55" y="84"/>
                  </a:lnTo>
                  <a:lnTo>
                    <a:pt x="75" y="60"/>
                  </a:lnTo>
                  <a:lnTo>
                    <a:pt x="98" y="40"/>
                  </a:lnTo>
                  <a:lnTo>
                    <a:pt x="123" y="24"/>
                  </a:lnTo>
                  <a:lnTo>
                    <a:pt x="150" y="12"/>
                  </a:lnTo>
                  <a:lnTo>
                    <a:pt x="181" y="3"/>
                  </a:lnTo>
                  <a:lnTo>
                    <a:pt x="2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" name="Freeform 430"/>
            <p:cNvSpPr>
              <a:spLocks/>
            </p:cNvSpPr>
            <p:nvPr/>
          </p:nvSpPr>
          <p:spPr bwMode="auto">
            <a:xfrm>
              <a:off x="1833563" y="1928813"/>
              <a:ext cx="52387" cy="68263"/>
            </a:xfrm>
            <a:custGeom>
              <a:avLst/>
              <a:gdLst>
                <a:gd name="T0" fmla="*/ 134 w 298"/>
                <a:gd name="T1" fmla="*/ 0 h 383"/>
                <a:gd name="T2" fmla="*/ 161 w 298"/>
                <a:gd name="T3" fmla="*/ 4 h 383"/>
                <a:gd name="T4" fmla="*/ 187 w 298"/>
                <a:gd name="T5" fmla="*/ 13 h 383"/>
                <a:gd name="T6" fmla="*/ 210 w 298"/>
                <a:gd name="T7" fmla="*/ 27 h 383"/>
                <a:gd name="T8" fmla="*/ 233 w 298"/>
                <a:gd name="T9" fmla="*/ 45 h 383"/>
                <a:gd name="T10" fmla="*/ 252 w 298"/>
                <a:gd name="T11" fmla="*/ 68 h 383"/>
                <a:gd name="T12" fmla="*/ 268 w 298"/>
                <a:gd name="T13" fmla="*/ 95 h 383"/>
                <a:gd name="T14" fmla="*/ 283 w 298"/>
                <a:gd name="T15" fmla="*/ 125 h 383"/>
                <a:gd name="T16" fmla="*/ 292 w 298"/>
                <a:gd name="T17" fmla="*/ 158 h 383"/>
                <a:gd name="T18" fmla="*/ 297 w 298"/>
                <a:gd name="T19" fmla="*/ 188 h 383"/>
                <a:gd name="T20" fmla="*/ 298 w 298"/>
                <a:gd name="T21" fmla="*/ 217 h 383"/>
                <a:gd name="T22" fmla="*/ 297 w 298"/>
                <a:gd name="T23" fmla="*/ 246 h 383"/>
                <a:gd name="T24" fmla="*/ 291 w 298"/>
                <a:gd name="T25" fmla="*/ 273 h 383"/>
                <a:gd name="T26" fmla="*/ 283 w 298"/>
                <a:gd name="T27" fmla="*/ 298 h 383"/>
                <a:gd name="T28" fmla="*/ 270 w 298"/>
                <a:gd name="T29" fmla="*/ 321 h 383"/>
                <a:gd name="T30" fmla="*/ 255 w 298"/>
                <a:gd name="T31" fmla="*/ 342 h 383"/>
                <a:gd name="T32" fmla="*/ 236 w 298"/>
                <a:gd name="T33" fmla="*/ 359 h 383"/>
                <a:gd name="T34" fmla="*/ 214 w 298"/>
                <a:gd name="T35" fmla="*/ 371 h 383"/>
                <a:gd name="T36" fmla="*/ 192 w 298"/>
                <a:gd name="T37" fmla="*/ 380 h 383"/>
                <a:gd name="T38" fmla="*/ 180 w 298"/>
                <a:gd name="T39" fmla="*/ 382 h 383"/>
                <a:gd name="T40" fmla="*/ 167 w 298"/>
                <a:gd name="T41" fmla="*/ 383 h 383"/>
                <a:gd name="T42" fmla="*/ 141 w 298"/>
                <a:gd name="T43" fmla="*/ 380 h 383"/>
                <a:gd name="T44" fmla="*/ 114 w 298"/>
                <a:gd name="T45" fmla="*/ 370 h 383"/>
                <a:gd name="T46" fmla="*/ 91 w 298"/>
                <a:gd name="T47" fmla="*/ 356 h 383"/>
                <a:gd name="T48" fmla="*/ 68 w 298"/>
                <a:gd name="T49" fmla="*/ 337 h 383"/>
                <a:gd name="T50" fmla="*/ 48 w 298"/>
                <a:gd name="T51" fmla="*/ 314 h 383"/>
                <a:gd name="T52" fmla="*/ 31 w 298"/>
                <a:gd name="T53" fmla="*/ 287 h 383"/>
                <a:gd name="T54" fmla="*/ 17 w 298"/>
                <a:gd name="T55" fmla="*/ 257 h 383"/>
                <a:gd name="T56" fmla="*/ 7 w 298"/>
                <a:gd name="T57" fmla="*/ 224 h 383"/>
                <a:gd name="T58" fmla="*/ 1 w 298"/>
                <a:gd name="T59" fmla="*/ 192 h 383"/>
                <a:gd name="T60" fmla="*/ 0 w 298"/>
                <a:gd name="T61" fmla="*/ 163 h 383"/>
                <a:gd name="T62" fmla="*/ 2 w 298"/>
                <a:gd name="T63" fmla="*/ 134 h 383"/>
                <a:gd name="T64" fmla="*/ 8 w 298"/>
                <a:gd name="T65" fmla="*/ 106 h 383"/>
                <a:gd name="T66" fmla="*/ 18 w 298"/>
                <a:gd name="T67" fmla="*/ 81 h 383"/>
                <a:gd name="T68" fmla="*/ 30 w 298"/>
                <a:gd name="T69" fmla="*/ 59 h 383"/>
                <a:gd name="T70" fmla="*/ 45 w 298"/>
                <a:gd name="T71" fmla="*/ 39 h 383"/>
                <a:gd name="T72" fmla="*/ 63 w 298"/>
                <a:gd name="T73" fmla="*/ 23 h 383"/>
                <a:gd name="T74" fmla="*/ 84 w 298"/>
                <a:gd name="T75" fmla="*/ 10 h 383"/>
                <a:gd name="T76" fmla="*/ 106 w 298"/>
                <a:gd name="T77" fmla="*/ 3 h 383"/>
                <a:gd name="T78" fmla="*/ 134 w 298"/>
                <a:gd name="T7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98" h="383">
                  <a:moveTo>
                    <a:pt x="134" y="0"/>
                  </a:moveTo>
                  <a:lnTo>
                    <a:pt x="161" y="4"/>
                  </a:lnTo>
                  <a:lnTo>
                    <a:pt x="187" y="13"/>
                  </a:lnTo>
                  <a:lnTo>
                    <a:pt x="210" y="27"/>
                  </a:lnTo>
                  <a:lnTo>
                    <a:pt x="233" y="45"/>
                  </a:lnTo>
                  <a:lnTo>
                    <a:pt x="252" y="68"/>
                  </a:lnTo>
                  <a:lnTo>
                    <a:pt x="268" y="95"/>
                  </a:lnTo>
                  <a:lnTo>
                    <a:pt x="283" y="125"/>
                  </a:lnTo>
                  <a:lnTo>
                    <a:pt x="292" y="158"/>
                  </a:lnTo>
                  <a:lnTo>
                    <a:pt x="297" y="188"/>
                  </a:lnTo>
                  <a:lnTo>
                    <a:pt x="298" y="217"/>
                  </a:lnTo>
                  <a:lnTo>
                    <a:pt x="297" y="246"/>
                  </a:lnTo>
                  <a:lnTo>
                    <a:pt x="291" y="273"/>
                  </a:lnTo>
                  <a:lnTo>
                    <a:pt x="283" y="298"/>
                  </a:lnTo>
                  <a:lnTo>
                    <a:pt x="270" y="321"/>
                  </a:lnTo>
                  <a:lnTo>
                    <a:pt x="255" y="342"/>
                  </a:lnTo>
                  <a:lnTo>
                    <a:pt x="236" y="359"/>
                  </a:lnTo>
                  <a:lnTo>
                    <a:pt x="214" y="371"/>
                  </a:lnTo>
                  <a:lnTo>
                    <a:pt x="192" y="380"/>
                  </a:lnTo>
                  <a:lnTo>
                    <a:pt x="180" y="382"/>
                  </a:lnTo>
                  <a:lnTo>
                    <a:pt x="167" y="383"/>
                  </a:lnTo>
                  <a:lnTo>
                    <a:pt x="141" y="380"/>
                  </a:lnTo>
                  <a:lnTo>
                    <a:pt x="114" y="370"/>
                  </a:lnTo>
                  <a:lnTo>
                    <a:pt x="91" y="356"/>
                  </a:lnTo>
                  <a:lnTo>
                    <a:pt x="68" y="337"/>
                  </a:lnTo>
                  <a:lnTo>
                    <a:pt x="48" y="314"/>
                  </a:lnTo>
                  <a:lnTo>
                    <a:pt x="31" y="287"/>
                  </a:lnTo>
                  <a:lnTo>
                    <a:pt x="17" y="257"/>
                  </a:lnTo>
                  <a:lnTo>
                    <a:pt x="7" y="224"/>
                  </a:lnTo>
                  <a:lnTo>
                    <a:pt x="1" y="192"/>
                  </a:lnTo>
                  <a:lnTo>
                    <a:pt x="0" y="163"/>
                  </a:lnTo>
                  <a:lnTo>
                    <a:pt x="2" y="134"/>
                  </a:lnTo>
                  <a:lnTo>
                    <a:pt x="8" y="106"/>
                  </a:lnTo>
                  <a:lnTo>
                    <a:pt x="18" y="81"/>
                  </a:lnTo>
                  <a:lnTo>
                    <a:pt x="30" y="59"/>
                  </a:lnTo>
                  <a:lnTo>
                    <a:pt x="45" y="39"/>
                  </a:lnTo>
                  <a:lnTo>
                    <a:pt x="63" y="23"/>
                  </a:lnTo>
                  <a:lnTo>
                    <a:pt x="84" y="10"/>
                  </a:lnTo>
                  <a:lnTo>
                    <a:pt x="106" y="3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" name="Freeform 431"/>
            <p:cNvSpPr>
              <a:spLocks/>
            </p:cNvSpPr>
            <p:nvPr/>
          </p:nvSpPr>
          <p:spPr bwMode="auto">
            <a:xfrm>
              <a:off x="1893888" y="1938338"/>
              <a:ext cx="44450" cy="57150"/>
            </a:xfrm>
            <a:custGeom>
              <a:avLst/>
              <a:gdLst>
                <a:gd name="T0" fmla="*/ 133 w 252"/>
                <a:gd name="T1" fmla="*/ 0 h 331"/>
                <a:gd name="T2" fmla="*/ 155 w 252"/>
                <a:gd name="T3" fmla="*/ 3 h 331"/>
                <a:gd name="T4" fmla="*/ 175 w 252"/>
                <a:gd name="T5" fmla="*/ 11 h 331"/>
                <a:gd name="T6" fmla="*/ 194 w 252"/>
                <a:gd name="T7" fmla="*/ 22 h 331"/>
                <a:gd name="T8" fmla="*/ 210 w 252"/>
                <a:gd name="T9" fmla="*/ 38 h 331"/>
                <a:gd name="T10" fmla="*/ 224 w 252"/>
                <a:gd name="T11" fmla="*/ 56 h 331"/>
                <a:gd name="T12" fmla="*/ 237 w 252"/>
                <a:gd name="T13" fmla="*/ 82 h 331"/>
                <a:gd name="T14" fmla="*/ 247 w 252"/>
                <a:gd name="T15" fmla="*/ 110 h 331"/>
                <a:gd name="T16" fmla="*/ 252 w 252"/>
                <a:gd name="T17" fmla="*/ 140 h 331"/>
                <a:gd name="T18" fmla="*/ 252 w 252"/>
                <a:gd name="T19" fmla="*/ 172 h 331"/>
                <a:gd name="T20" fmla="*/ 248 w 252"/>
                <a:gd name="T21" fmla="*/ 204 h 331"/>
                <a:gd name="T22" fmla="*/ 240 w 252"/>
                <a:gd name="T23" fmla="*/ 234 h 331"/>
                <a:gd name="T24" fmla="*/ 226 w 252"/>
                <a:gd name="T25" fmla="*/ 261 h 331"/>
                <a:gd name="T26" fmla="*/ 211 w 252"/>
                <a:gd name="T27" fmla="*/ 284 h 331"/>
                <a:gd name="T28" fmla="*/ 192 w 252"/>
                <a:gd name="T29" fmla="*/ 304 h 331"/>
                <a:gd name="T30" fmla="*/ 170 w 252"/>
                <a:gd name="T31" fmla="*/ 318 h 331"/>
                <a:gd name="T32" fmla="*/ 147 w 252"/>
                <a:gd name="T33" fmla="*/ 328 h 331"/>
                <a:gd name="T34" fmla="*/ 122 w 252"/>
                <a:gd name="T35" fmla="*/ 331 h 331"/>
                <a:gd name="T36" fmla="*/ 119 w 252"/>
                <a:gd name="T37" fmla="*/ 331 h 331"/>
                <a:gd name="T38" fmla="*/ 98 w 252"/>
                <a:gd name="T39" fmla="*/ 327 h 331"/>
                <a:gd name="T40" fmla="*/ 77 w 252"/>
                <a:gd name="T41" fmla="*/ 319 h 331"/>
                <a:gd name="T42" fmla="*/ 59 w 252"/>
                <a:gd name="T43" fmla="*/ 307 h 331"/>
                <a:gd name="T44" fmla="*/ 43 w 252"/>
                <a:gd name="T45" fmla="*/ 292 h 331"/>
                <a:gd name="T46" fmla="*/ 28 w 252"/>
                <a:gd name="T47" fmla="*/ 273 h 331"/>
                <a:gd name="T48" fmla="*/ 15 w 252"/>
                <a:gd name="T49" fmla="*/ 247 h 331"/>
                <a:gd name="T50" fmla="*/ 6 w 252"/>
                <a:gd name="T51" fmla="*/ 219 h 331"/>
                <a:gd name="T52" fmla="*/ 1 w 252"/>
                <a:gd name="T53" fmla="*/ 189 h 331"/>
                <a:gd name="T54" fmla="*/ 0 w 252"/>
                <a:gd name="T55" fmla="*/ 157 h 331"/>
                <a:gd name="T56" fmla="*/ 5 w 252"/>
                <a:gd name="T57" fmla="*/ 124 h 331"/>
                <a:gd name="T58" fmla="*/ 13 w 252"/>
                <a:gd name="T59" fmla="*/ 94 h 331"/>
                <a:gd name="T60" fmla="*/ 26 w 252"/>
                <a:gd name="T61" fmla="*/ 67 h 331"/>
                <a:gd name="T62" fmla="*/ 43 w 252"/>
                <a:gd name="T63" fmla="*/ 45 h 331"/>
                <a:gd name="T64" fmla="*/ 61 w 252"/>
                <a:gd name="T65" fmla="*/ 26 h 331"/>
                <a:gd name="T66" fmla="*/ 83 w 252"/>
                <a:gd name="T67" fmla="*/ 12 h 331"/>
                <a:gd name="T68" fmla="*/ 108 w 252"/>
                <a:gd name="T69" fmla="*/ 3 h 331"/>
                <a:gd name="T70" fmla="*/ 133 w 252"/>
                <a:gd name="T71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2" h="331">
                  <a:moveTo>
                    <a:pt x="133" y="0"/>
                  </a:moveTo>
                  <a:lnTo>
                    <a:pt x="155" y="3"/>
                  </a:lnTo>
                  <a:lnTo>
                    <a:pt x="175" y="11"/>
                  </a:lnTo>
                  <a:lnTo>
                    <a:pt x="194" y="22"/>
                  </a:lnTo>
                  <a:lnTo>
                    <a:pt x="210" y="38"/>
                  </a:lnTo>
                  <a:lnTo>
                    <a:pt x="224" y="56"/>
                  </a:lnTo>
                  <a:lnTo>
                    <a:pt x="237" y="82"/>
                  </a:lnTo>
                  <a:lnTo>
                    <a:pt x="247" y="110"/>
                  </a:lnTo>
                  <a:lnTo>
                    <a:pt x="252" y="140"/>
                  </a:lnTo>
                  <a:lnTo>
                    <a:pt x="252" y="172"/>
                  </a:lnTo>
                  <a:lnTo>
                    <a:pt x="248" y="204"/>
                  </a:lnTo>
                  <a:lnTo>
                    <a:pt x="240" y="234"/>
                  </a:lnTo>
                  <a:lnTo>
                    <a:pt x="226" y="261"/>
                  </a:lnTo>
                  <a:lnTo>
                    <a:pt x="211" y="284"/>
                  </a:lnTo>
                  <a:lnTo>
                    <a:pt x="192" y="304"/>
                  </a:lnTo>
                  <a:lnTo>
                    <a:pt x="170" y="318"/>
                  </a:lnTo>
                  <a:lnTo>
                    <a:pt x="147" y="328"/>
                  </a:lnTo>
                  <a:lnTo>
                    <a:pt x="122" y="331"/>
                  </a:lnTo>
                  <a:lnTo>
                    <a:pt x="119" y="331"/>
                  </a:lnTo>
                  <a:lnTo>
                    <a:pt x="98" y="327"/>
                  </a:lnTo>
                  <a:lnTo>
                    <a:pt x="77" y="319"/>
                  </a:lnTo>
                  <a:lnTo>
                    <a:pt x="59" y="307"/>
                  </a:lnTo>
                  <a:lnTo>
                    <a:pt x="43" y="292"/>
                  </a:lnTo>
                  <a:lnTo>
                    <a:pt x="28" y="273"/>
                  </a:lnTo>
                  <a:lnTo>
                    <a:pt x="15" y="247"/>
                  </a:lnTo>
                  <a:lnTo>
                    <a:pt x="6" y="219"/>
                  </a:lnTo>
                  <a:lnTo>
                    <a:pt x="1" y="189"/>
                  </a:lnTo>
                  <a:lnTo>
                    <a:pt x="0" y="157"/>
                  </a:lnTo>
                  <a:lnTo>
                    <a:pt x="5" y="124"/>
                  </a:lnTo>
                  <a:lnTo>
                    <a:pt x="13" y="94"/>
                  </a:lnTo>
                  <a:lnTo>
                    <a:pt x="26" y="67"/>
                  </a:lnTo>
                  <a:lnTo>
                    <a:pt x="43" y="45"/>
                  </a:lnTo>
                  <a:lnTo>
                    <a:pt x="61" y="26"/>
                  </a:lnTo>
                  <a:lnTo>
                    <a:pt x="83" y="12"/>
                  </a:lnTo>
                  <a:lnTo>
                    <a:pt x="108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" name="Freeform 432"/>
            <p:cNvSpPr>
              <a:spLocks/>
            </p:cNvSpPr>
            <p:nvPr/>
          </p:nvSpPr>
          <p:spPr bwMode="auto">
            <a:xfrm>
              <a:off x="1944688" y="1958975"/>
              <a:ext cx="46037" cy="57150"/>
            </a:xfrm>
            <a:custGeom>
              <a:avLst/>
              <a:gdLst>
                <a:gd name="T0" fmla="*/ 145 w 259"/>
                <a:gd name="T1" fmla="*/ 0 h 325"/>
                <a:gd name="T2" fmla="*/ 172 w 259"/>
                <a:gd name="T3" fmla="*/ 3 h 325"/>
                <a:gd name="T4" fmla="*/ 191 w 259"/>
                <a:gd name="T5" fmla="*/ 10 h 325"/>
                <a:gd name="T6" fmla="*/ 209 w 259"/>
                <a:gd name="T7" fmla="*/ 21 h 325"/>
                <a:gd name="T8" fmla="*/ 225 w 259"/>
                <a:gd name="T9" fmla="*/ 37 h 325"/>
                <a:gd name="T10" fmla="*/ 238 w 259"/>
                <a:gd name="T11" fmla="*/ 55 h 325"/>
                <a:gd name="T12" fmla="*/ 248 w 259"/>
                <a:gd name="T13" fmla="*/ 76 h 325"/>
                <a:gd name="T14" fmla="*/ 256 w 259"/>
                <a:gd name="T15" fmla="*/ 104 h 325"/>
                <a:gd name="T16" fmla="*/ 259 w 259"/>
                <a:gd name="T17" fmla="*/ 134 h 325"/>
                <a:gd name="T18" fmla="*/ 258 w 259"/>
                <a:gd name="T19" fmla="*/ 164 h 325"/>
                <a:gd name="T20" fmla="*/ 253 w 259"/>
                <a:gd name="T21" fmla="*/ 195 h 325"/>
                <a:gd name="T22" fmla="*/ 242 w 259"/>
                <a:gd name="T23" fmla="*/ 226 h 325"/>
                <a:gd name="T24" fmla="*/ 228 w 259"/>
                <a:gd name="T25" fmla="*/ 254 h 325"/>
                <a:gd name="T26" fmla="*/ 209 w 259"/>
                <a:gd name="T27" fmla="*/ 278 h 325"/>
                <a:gd name="T28" fmla="*/ 188 w 259"/>
                <a:gd name="T29" fmla="*/ 297 h 325"/>
                <a:gd name="T30" fmla="*/ 165 w 259"/>
                <a:gd name="T31" fmla="*/ 312 h 325"/>
                <a:gd name="T32" fmla="*/ 139 w 259"/>
                <a:gd name="T33" fmla="*/ 322 h 325"/>
                <a:gd name="T34" fmla="*/ 114 w 259"/>
                <a:gd name="T35" fmla="*/ 325 h 325"/>
                <a:gd name="T36" fmla="*/ 101 w 259"/>
                <a:gd name="T37" fmla="*/ 325 h 325"/>
                <a:gd name="T38" fmla="*/ 89 w 259"/>
                <a:gd name="T39" fmla="*/ 323 h 325"/>
                <a:gd name="T40" fmla="*/ 70 w 259"/>
                <a:gd name="T41" fmla="*/ 315 h 325"/>
                <a:gd name="T42" fmla="*/ 51 w 259"/>
                <a:gd name="T43" fmla="*/ 303 h 325"/>
                <a:gd name="T44" fmla="*/ 35 w 259"/>
                <a:gd name="T45" fmla="*/ 288 h 325"/>
                <a:gd name="T46" fmla="*/ 22 w 259"/>
                <a:gd name="T47" fmla="*/ 269 h 325"/>
                <a:gd name="T48" fmla="*/ 11 w 259"/>
                <a:gd name="T49" fmla="*/ 245 h 325"/>
                <a:gd name="T50" fmla="*/ 3 w 259"/>
                <a:gd name="T51" fmla="*/ 218 h 325"/>
                <a:gd name="T52" fmla="*/ 0 w 259"/>
                <a:gd name="T53" fmla="*/ 190 h 325"/>
                <a:gd name="T54" fmla="*/ 2 w 259"/>
                <a:gd name="T55" fmla="*/ 160 h 325"/>
                <a:gd name="T56" fmla="*/ 7 w 259"/>
                <a:gd name="T57" fmla="*/ 130 h 325"/>
                <a:gd name="T58" fmla="*/ 18 w 259"/>
                <a:gd name="T59" fmla="*/ 100 h 325"/>
                <a:gd name="T60" fmla="*/ 33 w 259"/>
                <a:gd name="T61" fmla="*/ 71 h 325"/>
                <a:gd name="T62" fmla="*/ 50 w 259"/>
                <a:gd name="T63" fmla="*/ 47 h 325"/>
                <a:gd name="T64" fmla="*/ 72 w 259"/>
                <a:gd name="T65" fmla="*/ 27 h 325"/>
                <a:gd name="T66" fmla="*/ 94 w 259"/>
                <a:gd name="T67" fmla="*/ 12 h 325"/>
                <a:gd name="T68" fmla="*/ 120 w 259"/>
                <a:gd name="T69" fmla="*/ 3 h 325"/>
                <a:gd name="T70" fmla="*/ 145 w 259"/>
                <a:gd name="T71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9" h="325">
                  <a:moveTo>
                    <a:pt x="145" y="0"/>
                  </a:moveTo>
                  <a:lnTo>
                    <a:pt x="172" y="3"/>
                  </a:lnTo>
                  <a:lnTo>
                    <a:pt x="191" y="10"/>
                  </a:lnTo>
                  <a:lnTo>
                    <a:pt x="209" y="21"/>
                  </a:lnTo>
                  <a:lnTo>
                    <a:pt x="225" y="37"/>
                  </a:lnTo>
                  <a:lnTo>
                    <a:pt x="238" y="55"/>
                  </a:lnTo>
                  <a:lnTo>
                    <a:pt x="248" y="76"/>
                  </a:lnTo>
                  <a:lnTo>
                    <a:pt x="256" y="104"/>
                  </a:lnTo>
                  <a:lnTo>
                    <a:pt x="259" y="134"/>
                  </a:lnTo>
                  <a:lnTo>
                    <a:pt x="258" y="164"/>
                  </a:lnTo>
                  <a:lnTo>
                    <a:pt x="253" y="195"/>
                  </a:lnTo>
                  <a:lnTo>
                    <a:pt x="242" y="226"/>
                  </a:lnTo>
                  <a:lnTo>
                    <a:pt x="228" y="254"/>
                  </a:lnTo>
                  <a:lnTo>
                    <a:pt x="209" y="278"/>
                  </a:lnTo>
                  <a:lnTo>
                    <a:pt x="188" y="297"/>
                  </a:lnTo>
                  <a:lnTo>
                    <a:pt x="165" y="312"/>
                  </a:lnTo>
                  <a:lnTo>
                    <a:pt x="139" y="322"/>
                  </a:lnTo>
                  <a:lnTo>
                    <a:pt x="114" y="325"/>
                  </a:lnTo>
                  <a:lnTo>
                    <a:pt x="101" y="325"/>
                  </a:lnTo>
                  <a:lnTo>
                    <a:pt x="89" y="323"/>
                  </a:lnTo>
                  <a:lnTo>
                    <a:pt x="70" y="315"/>
                  </a:lnTo>
                  <a:lnTo>
                    <a:pt x="51" y="303"/>
                  </a:lnTo>
                  <a:lnTo>
                    <a:pt x="35" y="288"/>
                  </a:lnTo>
                  <a:lnTo>
                    <a:pt x="22" y="269"/>
                  </a:lnTo>
                  <a:lnTo>
                    <a:pt x="11" y="245"/>
                  </a:lnTo>
                  <a:lnTo>
                    <a:pt x="3" y="218"/>
                  </a:lnTo>
                  <a:lnTo>
                    <a:pt x="0" y="190"/>
                  </a:lnTo>
                  <a:lnTo>
                    <a:pt x="2" y="160"/>
                  </a:lnTo>
                  <a:lnTo>
                    <a:pt x="7" y="130"/>
                  </a:lnTo>
                  <a:lnTo>
                    <a:pt x="18" y="100"/>
                  </a:lnTo>
                  <a:lnTo>
                    <a:pt x="33" y="71"/>
                  </a:lnTo>
                  <a:lnTo>
                    <a:pt x="50" y="47"/>
                  </a:lnTo>
                  <a:lnTo>
                    <a:pt x="72" y="27"/>
                  </a:lnTo>
                  <a:lnTo>
                    <a:pt x="94" y="12"/>
                  </a:lnTo>
                  <a:lnTo>
                    <a:pt x="120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3" name="Freeform 433"/>
            <p:cNvSpPr>
              <a:spLocks/>
            </p:cNvSpPr>
            <p:nvPr/>
          </p:nvSpPr>
          <p:spPr bwMode="auto">
            <a:xfrm>
              <a:off x="1990725" y="1993900"/>
              <a:ext cx="36512" cy="46038"/>
            </a:xfrm>
            <a:custGeom>
              <a:avLst/>
              <a:gdLst>
                <a:gd name="T0" fmla="*/ 120 w 213"/>
                <a:gd name="T1" fmla="*/ 0 h 267"/>
                <a:gd name="T2" fmla="*/ 143 w 213"/>
                <a:gd name="T3" fmla="*/ 3 h 267"/>
                <a:gd name="T4" fmla="*/ 161 w 213"/>
                <a:gd name="T5" fmla="*/ 12 h 267"/>
                <a:gd name="T6" fmla="*/ 179 w 213"/>
                <a:gd name="T7" fmla="*/ 25 h 267"/>
                <a:gd name="T8" fmla="*/ 193 w 213"/>
                <a:gd name="T9" fmla="*/ 42 h 267"/>
                <a:gd name="T10" fmla="*/ 203 w 213"/>
                <a:gd name="T11" fmla="*/ 63 h 267"/>
                <a:gd name="T12" fmla="*/ 210 w 213"/>
                <a:gd name="T13" fmla="*/ 86 h 267"/>
                <a:gd name="T14" fmla="*/ 213 w 213"/>
                <a:gd name="T15" fmla="*/ 109 h 267"/>
                <a:gd name="T16" fmla="*/ 212 w 213"/>
                <a:gd name="T17" fmla="*/ 135 h 267"/>
                <a:gd name="T18" fmla="*/ 208 w 213"/>
                <a:gd name="T19" fmla="*/ 160 h 267"/>
                <a:gd name="T20" fmla="*/ 198 w 213"/>
                <a:gd name="T21" fmla="*/ 189 h 267"/>
                <a:gd name="T22" fmla="*/ 183 w 213"/>
                <a:gd name="T23" fmla="*/ 215 h 267"/>
                <a:gd name="T24" fmla="*/ 165 w 213"/>
                <a:gd name="T25" fmla="*/ 236 h 267"/>
                <a:gd name="T26" fmla="*/ 142 w 213"/>
                <a:gd name="T27" fmla="*/ 252 h 267"/>
                <a:gd name="T28" fmla="*/ 119 w 213"/>
                <a:gd name="T29" fmla="*/ 262 h 267"/>
                <a:gd name="T30" fmla="*/ 94 w 213"/>
                <a:gd name="T31" fmla="*/ 267 h 267"/>
                <a:gd name="T32" fmla="*/ 76 w 213"/>
                <a:gd name="T33" fmla="*/ 263 h 267"/>
                <a:gd name="T34" fmla="*/ 54 w 213"/>
                <a:gd name="T35" fmla="*/ 255 h 267"/>
                <a:gd name="T36" fmla="*/ 36 w 213"/>
                <a:gd name="T37" fmla="*/ 242 h 267"/>
                <a:gd name="T38" fmla="*/ 21 w 213"/>
                <a:gd name="T39" fmla="*/ 224 h 267"/>
                <a:gd name="T40" fmla="*/ 11 w 213"/>
                <a:gd name="T41" fmla="*/ 203 h 267"/>
                <a:gd name="T42" fmla="*/ 3 w 213"/>
                <a:gd name="T43" fmla="*/ 181 h 267"/>
                <a:gd name="T44" fmla="*/ 0 w 213"/>
                <a:gd name="T45" fmla="*/ 157 h 267"/>
                <a:gd name="T46" fmla="*/ 1 w 213"/>
                <a:gd name="T47" fmla="*/ 132 h 267"/>
                <a:gd name="T48" fmla="*/ 6 w 213"/>
                <a:gd name="T49" fmla="*/ 106 h 267"/>
                <a:gd name="T50" fmla="*/ 17 w 213"/>
                <a:gd name="T51" fmla="*/ 77 h 267"/>
                <a:gd name="T52" fmla="*/ 32 w 213"/>
                <a:gd name="T53" fmla="*/ 52 h 267"/>
                <a:gd name="T54" fmla="*/ 50 w 213"/>
                <a:gd name="T55" fmla="*/ 30 h 267"/>
                <a:gd name="T56" fmla="*/ 72 w 213"/>
                <a:gd name="T57" fmla="*/ 14 h 267"/>
                <a:gd name="T58" fmla="*/ 95 w 213"/>
                <a:gd name="T59" fmla="*/ 3 h 267"/>
                <a:gd name="T60" fmla="*/ 120 w 213"/>
                <a:gd name="T6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3" h="267">
                  <a:moveTo>
                    <a:pt x="120" y="0"/>
                  </a:moveTo>
                  <a:lnTo>
                    <a:pt x="143" y="3"/>
                  </a:lnTo>
                  <a:lnTo>
                    <a:pt x="161" y="12"/>
                  </a:lnTo>
                  <a:lnTo>
                    <a:pt x="179" y="25"/>
                  </a:lnTo>
                  <a:lnTo>
                    <a:pt x="193" y="42"/>
                  </a:lnTo>
                  <a:lnTo>
                    <a:pt x="203" y="63"/>
                  </a:lnTo>
                  <a:lnTo>
                    <a:pt x="210" y="86"/>
                  </a:lnTo>
                  <a:lnTo>
                    <a:pt x="213" y="109"/>
                  </a:lnTo>
                  <a:lnTo>
                    <a:pt x="212" y="135"/>
                  </a:lnTo>
                  <a:lnTo>
                    <a:pt x="208" y="160"/>
                  </a:lnTo>
                  <a:lnTo>
                    <a:pt x="198" y="189"/>
                  </a:lnTo>
                  <a:lnTo>
                    <a:pt x="183" y="215"/>
                  </a:lnTo>
                  <a:lnTo>
                    <a:pt x="165" y="236"/>
                  </a:lnTo>
                  <a:lnTo>
                    <a:pt x="142" y="252"/>
                  </a:lnTo>
                  <a:lnTo>
                    <a:pt x="119" y="262"/>
                  </a:lnTo>
                  <a:lnTo>
                    <a:pt x="94" y="267"/>
                  </a:lnTo>
                  <a:lnTo>
                    <a:pt x="76" y="263"/>
                  </a:lnTo>
                  <a:lnTo>
                    <a:pt x="54" y="255"/>
                  </a:lnTo>
                  <a:lnTo>
                    <a:pt x="36" y="242"/>
                  </a:lnTo>
                  <a:lnTo>
                    <a:pt x="21" y="224"/>
                  </a:lnTo>
                  <a:lnTo>
                    <a:pt x="11" y="203"/>
                  </a:lnTo>
                  <a:lnTo>
                    <a:pt x="3" y="181"/>
                  </a:lnTo>
                  <a:lnTo>
                    <a:pt x="0" y="157"/>
                  </a:lnTo>
                  <a:lnTo>
                    <a:pt x="1" y="132"/>
                  </a:lnTo>
                  <a:lnTo>
                    <a:pt x="6" y="106"/>
                  </a:lnTo>
                  <a:lnTo>
                    <a:pt x="17" y="77"/>
                  </a:lnTo>
                  <a:lnTo>
                    <a:pt x="32" y="52"/>
                  </a:lnTo>
                  <a:lnTo>
                    <a:pt x="50" y="30"/>
                  </a:lnTo>
                  <a:lnTo>
                    <a:pt x="72" y="14"/>
                  </a:lnTo>
                  <a:lnTo>
                    <a:pt x="95" y="3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87" name="Freeform 586"/>
          <p:cNvSpPr>
            <a:spLocks/>
          </p:cNvSpPr>
          <p:nvPr/>
        </p:nvSpPr>
        <p:spPr bwMode="auto">
          <a:xfrm>
            <a:off x="2617120" y="1910953"/>
            <a:ext cx="400050" cy="550070"/>
          </a:xfrm>
          <a:custGeom>
            <a:avLst/>
            <a:gdLst>
              <a:gd name="connsiteX0" fmla="*/ 360562 w 381000"/>
              <a:gd name="connsiteY0" fmla="*/ 352425 h 523875"/>
              <a:gd name="connsiteX1" fmla="*/ 364840 w 381000"/>
              <a:gd name="connsiteY1" fmla="*/ 355138 h 523875"/>
              <a:gd name="connsiteX2" fmla="*/ 368642 w 381000"/>
              <a:gd name="connsiteY2" fmla="*/ 358489 h 523875"/>
              <a:gd name="connsiteX3" fmla="*/ 371811 w 381000"/>
              <a:gd name="connsiteY3" fmla="*/ 362479 h 523875"/>
              <a:gd name="connsiteX4" fmla="*/ 374346 w 381000"/>
              <a:gd name="connsiteY4" fmla="*/ 366628 h 523875"/>
              <a:gd name="connsiteX5" fmla="*/ 376564 w 381000"/>
              <a:gd name="connsiteY5" fmla="*/ 371415 h 523875"/>
              <a:gd name="connsiteX6" fmla="*/ 377673 w 381000"/>
              <a:gd name="connsiteY6" fmla="*/ 376522 h 523875"/>
              <a:gd name="connsiteX7" fmla="*/ 377990 w 381000"/>
              <a:gd name="connsiteY7" fmla="*/ 381948 h 523875"/>
              <a:gd name="connsiteX8" fmla="*/ 377673 w 381000"/>
              <a:gd name="connsiteY8" fmla="*/ 386735 h 523875"/>
              <a:gd name="connsiteX9" fmla="*/ 376722 w 381000"/>
              <a:gd name="connsiteY9" fmla="*/ 391523 h 523875"/>
              <a:gd name="connsiteX10" fmla="*/ 375138 w 381000"/>
              <a:gd name="connsiteY10" fmla="*/ 395991 h 523875"/>
              <a:gd name="connsiteX11" fmla="*/ 377515 w 381000"/>
              <a:gd name="connsiteY11" fmla="*/ 400140 h 523875"/>
              <a:gd name="connsiteX12" fmla="*/ 379416 w 381000"/>
              <a:gd name="connsiteY12" fmla="*/ 404768 h 523875"/>
              <a:gd name="connsiteX13" fmla="*/ 380366 w 381000"/>
              <a:gd name="connsiteY13" fmla="*/ 409715 h 523875"/>
              <a:gd name="connsiteX14" fmla="*/ 381000 w 381000"/>
              <a:gd name="connsiteY14" fmla="*/ 414821 h 523875"/>
              <a:gd name="connsiteX15" fmla="*/ 380366 w 381000"/>
              <a:gd name="connsiteY15" fmla="*/ 420407 h 523875"/>
              <a:gd name="connsiteX16" fmla="*/ 379099 w 381000"/>
              <a:gd name="connsiteY16" fmla="*/ 425673 h 523875"/>
              <a:gd name="connsiteX17" fmla="*/ 377039 w 381000"/>
              <a:gd name="connsiteY17" fmla="*/ 430460 h 523875"/>
              <a:gd name="connsiteX18" fmla="*/ 374188 w 381000"/>
              <a:gd name="connsiteY18" fmla="*/ 435088 h 523875"/>
              <a:gd name="connsiteX19" fmla="*/ 370860 w 381000"/>
              <a:gd name="connsiteY19" fmla="*/ 439078 h 523875"/>
              <a:gd name="connsiteX20" fmla="*/ 366741 w 381000"/>
              <a:gd name="connsiteY20" fmla="*/ 442429 h 523875"/>
              <a:gd name="connsiteX21" fmla="*/ 362305 w 381000"/>
              <a:gd name="connsiteY21" fmla="*/ 445142 h 523875"/>
              <a:gd name="connsiteX22" fmla="*/ 357235 w 381000"/>
              <a:gd name="connsiteY22" fmla="*/ 447216 h 523875"/>
              <a:gd name="connsiteX23" fmla="*/ 351848 w 381000"/>
              <a:gd name="connsiteY23" fmla="*/ 448493 h 523875"/>
              <a:gd name="connsiteX24" fmla="*/ 350264 w 381000"/>
              <a:gd name="connsiteY24" fmla="*/ 454078 h 523875"/>
              <a:gd name="connsiteX25" fmla="*/ 347412 w 381000"/>
              <a:gd name="connsiteY25" fmla="*/ 459185 h 523875"/>
              <a:gd name="connsiteX26" fmla="*/ 344244 w 381000"/>
              <a:gd name="connsiteY26" fmla="*/ 463653 h 523875"/>
              <a:gd name="connsiteX27" fmla="*/ 340124 w 381000"/>
              <a:gd name="connsiteY27" fmla="*/ 467643 h 523875"/>
              <a:gd name="connsiteX28" fmla="*/ 335213 w 381000"/>
              <a:gd name="connsiteY28" fmla="*/ 470834 h 523875"/>
              <a:gd name="connsiteX29" fmla="*/ 330143 w 381000"/>
              <a:gd name="connsiteY29" fmla="*/ 473228 h 523875"/>
              <a:gd name="connsiteX30" fmla="*/ 324281 w 381000"/>
              <a:gd name="connsiteY30" fmla="*/ 474824 h 523875"/>
              <a:gd name="connsiteX31" fmla="*/ 318261 w 381000"/>
              <a:gd name="connsiteY31" fmla="*/ 475303 h 523875"/>
              <a:gd name="connsiteX32" fmla="*/ 312715 w 381000"/>
              <a:gd name="connsiteY32" fmla="*/ 474824 h 523875"/>
              <a:gd name="connsiteX33" fmla="*/ 307487 w 381000"/>
              <a:gd name="connsiteY33" fmla="*/ 473547 h 523875"/>
              <a:gd name="connsiteX34" fmla="*/ 302417 w 381000"/>
              <a:gd name="connsiteY34" fmla="*/ 471313 h 523875"/>
              <a:gd name="connsiteX35" fmla="*/ 297981 w 381000"/>
              <a:gd name="connsiteY35" fmla="*/ 468600 h 523875"/>
              <a:gd name="connsiteX36" fmla="*/ 297981 w 381000"/>
              <a:gd name="connsiteY36" fmla="*/ 504825 h 523875"/>
              <a:gd name="connsiteX37" fmla="*/ 287049 w 381000"/>
              <a:gd name="connsiteY37" fmla="*/ 504825 h 523875"/>
              <a:gd name="connsiteX38" fmla="*/ 287049 w 381000"/>
              <a:gd name="connsiteY38" fmla="*/ 470834 h 523875"/>
              <a:gd name="connsiteX39" fmla="*/ 283088 w 381000"/>
              <a:gd name="connsiteY39" fmla="*/ 472749 h 523875"/>
              <a:gd name="connsiteX40" fmla="*/ 279128 w 381000"/>
              <a:gd name="connsiteY40" fmla="*/ 474026 h 523875"/>
              <a:gd name="connsiteX41" fmla="*/ 274850 w 381000"/>
              <a:gd name="connsiteY41" fmla="*/ 474983 h 523875"/>
              <a:gd name="connsiteX42" fmla="*/ 270255 w 381000"/>
              <a:gd name="connsiteY42" fmla="*/ 475303 h 523875"/>
              <a:gd name="connsiteX43" fmla="*/ 264235 w 381000"/>
              <a:gd name="connsiteY43" fmla="*/ 474824 h 523875"/>
              <a:gd name="connsiteX44" fmla="*/ 258848 w 381000"/>
              <a:gd name="connsiteY44" fmla="*/ 473388 h 523875"/>
              <a:gd name="connsiteX45" fmla="*/ 253620 w 381000"/>
              <a:gd name="connsiteY45" fmla="*/ 470994 h 523875"/>
              <a:gd name="connsiteX46" fmla="*/ 249025 w 381000"/>
              <a:gd name="connsiteY46" fmla="*/ 467962 h 523875"/>
              <a:gd name="connsiteX47" fmla="*/ 244906 w 381000"/>
              <a:gd name="connsiteY47" fmla="*/ 464292 h 523875"/>
              <a:gd name="connsiteX48" fmla="*/ 239995 w 381000"/>
              <a:gd name="connsiteY48" fmla="*/ 462057 h 523875"/>
              <a:gd name="connsiteX49" fmla="*/ 235717 w 381000"/>
              <a:gd name="connsiteY49" fmla="*/ 459185 h 523875"/>
              <a:gd name="connsiteX50" fmla="*/ 231915 w 381000"/>
              <a:gd name="connsiteY50" fmla="*/ 455834 h 523875"/>
              <a:gd name="connsiteX51" fmla="*/ 228587 w 381000"/>
              <a:gd name="connsiteY51" fmla="*/ 451844 h 523875"/>
              <a:gd name="connsiteX52" fmla="*/ 226053 w 381000"/>
              <a:gd name="connsiteY52" fmla="*/ 447535 h 523875"/>
              <a:gd name="connsiteX53" fmla="*/ 223993 w 381000"/>
              <a:gd name="connsiteY53" fmla="*/ 442588 h 523875"/>
              <a:gd name="connsiteX54" fmla="*/ 222725 w 381000"/>
              <a:gd name="connsiteY54" fmla="*/ 437482 h 523875"/>
              <a:gd name="connsiteX55" fmla="*/ 222250 w 381000"/>
              <a:gd name="connsiteY55" fmla="*/ 432056 h 523875"/>
              <a:gd name="connsiteX56" fmla="*/ 222409 w 381000"/>
              <a:gd name="connsiteY56" fmla="*/ 429662 h 523875"/>
              <a:gd name="connsiteX57" fmla="*/ 222725 w 381000"/>
              <a:gd name="connsiteY57" fmla="*/ 427269 h 523875"/>
              <a:gd name="connsiteX58" fmla="*/ 229380 w 381000"/>
              <a:gd name="connsiteY58" fmla="*/ 428705 h 523875"/>
              <a:gd name="connsiteX59" fmla="*/ 235875 w 381000"/>
              <a:gd name="connsiteY59" fmla="*/ 429503 h 523875"/>
              <a:gd name="connsiteX60" fmla="*/ 242846 w 381000"/>
              <a:gd name="connsiteY60" fmla="*/ 429662 h 523875"/>
              <a:gd name="connsiteX61" fmla="*/ 251560 w 381000"/>
              <a:gd name="connsiteY61" fmla="*/ 429343 h 523875"/>
              <a:gd name="connsiteX62" fmla="*/ 260116 w 381000"/>
              <a:gd name="connsiteY62" fmla="*/ 427907 h 523875"/>
              <a:gd name="connsiteX63" fmla="*/ 268513 w 381000"/>
              <a:gd name="connsiteY63" fmla="*/ 425992 h 523875"/>
              <a:gd name="connsiteX64" fmla="*/ 276434 w 381000"/>
              <a:gd name="connsiteY64" fmla="*/ 422960 h 523875"/>
              <a:gd name="connsiteX65" fmla="*/ 284197 w 381000"/>
              <a:gd name="connsiteY65" fmla="*/ 419290 h 523875"/>
              <a:gd name="connsiteX66" fmla="*/ 291485 w 381000"/>
              <a:gd name="connsiteY66" fmla="*/ 414981 h 523875"/>
              <a:gd name="connsiteX67" fmla="*/ 298298 w 381000"/>
              <a:gd name="connsiteY67" fmla="*/ 410034 h 523875"/>
              <a:gd name="connsiteX68" fmla="*/ 304635 w 381000"/>
              <a:gd name="connsiteY68" fmla="*/ 404449 h 523875"/>
              <a:gd name="connsiteX69" fmla="*/ 310497 w 381000"/>
              <a:gd name="connsiteY69" fmla="*/ 398384 h 523875"/>
              <a:gd name="connsiteX70" fmla="*/ 315726 w 381000"/>
              <a:gd name="connsiteY70" fmla="*/ 391523 h 523875"/>
              <a:gd name="connsiteX71" fmla="*/ 320162 w 381000"/>
              <a:gd name="connsiteY71" fmla="*/ 384341 h 523875"/>
              <a:gd name="connsiteX72" fmla="*/ 323964 w 381000"/>
              <a:gd name="connsiteY72" fmla="*/ 376681 h 523875"/>
              <a:gd name="connsiteX73" fmla="*/ 326974 w 381000"/>
              <a:gd name="connsiteY73" fmla="*/ 368702 h 523875"/>
              <a:gd name="connsiteX74" fmla="*/ 334421 w 381000"/>
              <a:gd name="connsiteY74" fmla="*/ 366468 h 523875"/>
              <a:gd name="connsiteX75" fmla="*/ 341392 w 381000"/>
              <a:gd name="connsiteY75" fmla="*/ 363755 h 523875"/>
              <a:gd name="connsiteX76" fmla="*/ 348204 w 381000"/>
              <a:gd name="connsiteY76" fmla="*/ 360564 h 523875"/>
              <a:gd name="connsiteX77" fmla="*/ 354542 w 381000"/>
              <a:gd name="connsiteY77" fmla="*/ 356574 h 523875"/>
              <a:gd name="connsiteX78" fmla="*/ 17480 w 381000"/>
              <a:gd name="connsiteY78" fmla="*/ 323850 h 523875"/>
              <a:gd name="connsiteX79" fmla="*/ 17957 w 381000"/>
              <a:gd name="connsiteY79" fmla="*/ 332740 h 523875"/>
              <a:gd name="connsiteX80" fmla="*/ 19546 w 381000"/>
              <a:gd name="connsiteY80" fmla="*/ 341154 h 523875"/>
              <a:gd name="connsiteX81" fmla="*/ 21612 w 381000"/>
              <a:gd name="connsiteY81" fmla="*/ 349250 h 523875"/>
              <a:gd name="connsiteX82" fmla="*/ 24631 w 381000"/>
              <a:gd name="connsiteY82" fmla="*/ 357188 h 523875"/>
              <a:gd name="connsiteX83" fmla="*/ 28445 w 381000"/>
              <a:gd name="connsiteY83" fmla="*/ 364808 h 523875"/>
              <a:gd name="connsiteX84" fmla="*/ 32894 w 381000"/>
              <a:gd name="connsiteY84" fmla="*/ 371951 h 523875"/>
              <a:gd name="connsiteX85" fmla="*/ 38138 w 381000"/>
              <a:gd name="connsiteY85" fmla="*/ 378778 h 523875"/>
              <a:gd name="connsiteX86" fmla="*/ 44018 w 381000"/>
              <a:gd name="connsiteY86" fmla="*/ 384969 h 523875"/>
              <a:gd name="connsiteX87" fmla="*/ 50374 w 381000"/>
              <a:gd name="connsiteY87" fmla="*/ 390525 h 523875"/>
              <a:gd name="connsiteX88" fmla="*/ 57366 w 381000"/>
              <a:gd name="connsiteY88" fmla="*/ 395605 h 523875"/>
              <a:gd name="connsiteX89" fmla="*/ 64835 w 381000"/>
              <a:gd name="connsiteY89" fmla="*/ 400050 h 523875"/>
              <a:gd name="connsiteX90" fmla="*/ 72939 w 381000"/>
              <a:gd name="connsiteY90" fmla="*/ 403701 h 523875"/>
              <a:gd name="connsiteX91" fmla="*/ 79454 w 381000"/>
              <a:gd name="connsiteY91" fmla="*/ 409734 h 523875"/>
              <a:gd name="connsiteX92" fmla="*/ 86446 w 381000"/>
              <a:gd name="connsiteY92" fmla="*/ 414973 h 523875"/>
              <a:gd name="connsiteX93" fmla="*/ 94074 w 381000"/>
              <a:gd name="connsiteY93" fmla="*/ 419576 h 523875"/>
              <a:gd name="connsiteX94" fmla="*/ 101860 w 381000"/>
              <a:gd name="connsiteY94" fmla="*/ 423228 h 523875"/>
              <a:gd name="connsiteX95" fmla="*/ 110123 w 381000"/>
              <a:gd name="connsiteY95" fmla="*/ 426403 h 523875"/>
              <a:gd name="connsiteX96" fmla="*/ 118545 w 381000"/>
              <a:gd name="connsiteY96" fmla="*/ 428308 h 523875"/>
              <a:gd name="connsiteX97" fmla="*/ 127285 w 381000"/>
              <a:gd name="connsiteY97" fmla="*/ 429736 h 523875"/>
              <a:gd name="connsiteX98" fmla="*/ 136343 w 381000"/>
              <a:gd name="connsiteY98" fmla="*/ 430054 h 523875"/>
              <a:gd name="connsiteX99" fmla="*/ 144447 w 381000"/>
              <a:gd name="connsiteY99" fmla="*/ 429736 h 523875"/>
              <a:gd name="connsiteX100" fmla="*/ 152393 w 381000"/>
              <a:gd name="connsiteY100" fmla="*/ 428625 h 523875"/>
              <a:gd name="connsiteX101" fmla="*/ 160338 w 381000"/>
              <a:gd name="connsiteY101" fmla="*/ 426879 h 523875"/>
              <a:gd name="connsiteX102" fmla="*/ 160338 w 381000"/>
              <a:gd name="connsiteY102" fmla="*/ 441325 h 523875"/>
              <a:gd name="connsiteX103" fmla="*/ 156683 w 381000"/>
              <a:gd name="connsiteY103" fmla="*/ 444183 h 523875"/>
              <a:gd name="connsiteX104" fmla="*/ 152552 w 381000"/>
              <a:gd name="connsiteY104" fmla="*/ 446088 h 523875"/>
              <a:gd name="connsiteX105" fmla="*/ 148261 w 381000"/>
              <a:gd name="connsiteY105" fmla="*/ 447834 h 523875"/>
              <a:gd name="connsiteX106" fmla="*/ 143494 w 381000"/>
              <a:gd name="connsiteY106" fmla="*/ 448786 h 523875"/>
              <a:gd name="connsiteX107" fmla="*/ 141746 w 381000"/>
              <a:gd name="connsiteY107" fmla="*/ 454343 h 523875"/>
              <a:gd name="connsiteX108" fmla="*/ 139203 w 381000"/>
              <a:gd name="connsiteY108" fmla="*/ 459423 h 523875"/>
              <a:gd name="connsiteX109" fmla="*/ 135866 w 381000"/>
              <a:gd name="connsiteY109" fmla="*/ 463868 h 523875"/>
              <a:gd name="connsiteX110" fmla="*/ 131735 w 381000"/>
              <a:gd name="connsiteY110" fmla="*/ 467836 h 523875"/>
              <a:gd name="connsiteX111" fmla="*/ 126967 w 381000"/>
              <a:gd name="connsiteY111" fmla="*/ 471011 h 523875"/>
              <a:gd name="connsiteX112" fmla="*/ 121724 w 381000"/>
              <a:gd name="connsiteY112" fmla="*/ 473393 h 523875"/>
              <a:gd name="connsiteX113" fmla="*/ 116003 w 381000"/>
              <a:gd name="connsiteY113" fmla="*/ 474980 h 523875"/>
              <a:gd name="connsiteX114" fmla="*/ 109964 w 381000"/>
              <a:gd name="connsiteY114" fmla="*/ 475456 h 523875"/>
              <a:gd name="connsiteX115" fmla="*/ 104244 w 381000"/>
              <a:gd name="connsiteY115" fmla="*/ 475139 h 523875"/>
              <a:gd name="connsiteX116" fmla="*/ 98841 w 381000"/>
              <a:gd name="connsiteY116" fmla="*/ 473710 h 523875"/>
              <a:gd name="connsiteX117" fmla="*/ 94074 w 381000"/>
              <a:gd name="connsiteY117" fmla="*/ 471488 h 523875"/>
              <a:gd name="connsiteX118" fmla="*/ 89465 w 381000"/>
              <a:gd name="connsiteY118" fmla="*/ 468789 h 523875"/>
              <a:gd name="connsiteX119" fmla="*/ 89465 w 381000"/>
              <a:gd name="connsiteY119" fmla="*/ 504825 h 523875"/>
              <a:gd name="connsiteX120" fmla="*/ 78342 w 381000"/>
              <a:gd name="connsiteY120" fmla="*/ 504825 h 523875"/>
              <a:gd name="connsiteX121" fmla="*/ 78342 w 381000"/>
              <a:gd name="connsiteY121" fmla="*/ 471011 h 523875"/>
              <a:gd name="connsiteX122" fmla="*/ 74369 w 381000"/>
              <a:gd name="connsiteY122" fmla="*/ 472916 h 523875"/>
              <a:gd name="connsiteX123" fmla="*/ 70555 w 381000"/>
              <a:gd name="connsiteY123" fmla="*/ 474186 h 523875"/>
              <a:gd name="connsiteX124" fmla="*/ 66106 w 381000"/>
              <a:gd name="connsiteY124" fmla="*/ 475139 h 523875"/>
              <a:gd name="connsiteX125" fmla="*/ 61815 w 381000"/>
              <a:gd name="connsiteY125" fmla="*/ 475456 h 523875"/>
              <a:gd name="connsiteX126" fmla="*/ 55777 w 381000"/>
              <a:gd name="connsiteY126" fmla="*/ 474980 h 523875"/>
              <a:gd name="connsiteX127" fmla="*/ 50374 w 381000"/>
              <a:gd name="connsiteY127" fmla="*/ 473551 h 523875"/>
              <a:gd name="connsiteX128" fmla="*/ 45130 w 381000"/>
              <a:gd name="connsiteY128" fmla="*/ 471170 h 523875"/>
              <a:gd name="connsiteX129" fmla="*/ 40522 w 381000"/>
              <a:gd name="connsiteY129" fmla="*/ 468154 h 523875"/>
              <a:gd name="connsiteX130" fmla="*/ 36390 w 381000"/>
              <a:gd name="connsiteY130" fmla="*/ 464503 h 523875"/>
              <a:gd name="connsiteX131" fmla="*/ 31464 w 381000"/>
              <a:gd name="connsiteY131" fmla="*/ 462280 h 523875"/>
              <a:gd name="connsiteX132" fmla="*/ 27173 w 381000"/>
              <a:gd name="connsiteY132" fmla="*/ 459423 h 523875"/>
              <a:gd name="connsiteX133" fmla="*/ 23201 w 381000"/>
              <a:gd name="connsiteY133" fmla="*/ 456089 h 523875"/>
              <a:gd name="connsiteX134" fmla="*/ 20023 w 381000"/>
              <a:gd name="connsiteY134" fmla="*/ 452279 h 523875"/>
              <a:gd name="connsiteX135" fmla="*/ 17480 w 381000"/>
              <a:gd name="connsiteY135" fmla="*/ 447834 h 523875"/>
              <a:gd name="connsiteX136" fmla="*/ 15414 w 381000"/>
              <a:gd name="connsiteY136" fmla="*/ 443071 h 523875"/>
              <a:gd name="connsiteX137" fmla="*/ 14143 w 381000"/>
              <a:gd name="connsiteY137" fmla="*/ 437991 h 523875"/>
              <a:gd name="connsiteX138" fmla="*/ 13666 w 381000"/>
              <a:gd name="connsiteY138" fmla="*/ 432594 h 523875"/>
              <a:gd name="connsiteX139" fmla="*/ 13984 w 381000"/>
              <a:gd name="connsiteY139" fmla="*/ 428308 h 523875"/>
              <a:gd name="connsiteX140" fmla="*/ 14620 w 381000"/>
              <a:gd name="connsiteY140" fmla="*/ 424339 h 523875"/>
              <a:gd name="connsiteX141" fmla="*/ 16050 w 381000"/>
              <a:gd name="connsiteY141" fmla="*/ 420529 h 523875"/>
              <a:gd name="connsiteX142" fmla="*/ 11441 w 381000"/>
              <a:gd name="connsiteY142" fmla="*/ 417195 h 523875"/>
              <a:gd name="connsiteX143" fmla="*/ 7628 w 381000"/>
              <a:gd name="connsiteY143" fmla="*/ 413068 h 523875"/>
              <a:gd name="connsiteX144" fmla="*/ 4291 w 381000"/>
              <a:gd name="connsiteY144" fmla="*/ 408623 h 523875"/>
              <a:gd name="connsiteX145" fmla="*/ 2066 w 381000"/>
              <a:gd name="connsiteY145" fmla="*/ 403225 h 523875"/>
              <a:gd name="connsiteX146" fmla="*/ 477 w 381000"/>
              <a:gd name="connsiteY146" fmla="*/ 397828 h 523875"/>
              <a:gd name="connsiteX147" fmla="*/ 0 w 381000"/>
              <a:gd name="connsiteY147" fmla="*/ 391954 h 523875"/>
              <a:gd name="connsiteX148" fmla="*/ 477 w 381000"/>
              <a:gd name="connsiteY148" fmla="*/ 386080 h 523875"/>
              <a:gd name="connsiteX149" fmla="*/ 2066 w 381000"/>
              <a:gd name="connsiteY149" fmla="*/ 380365 h 523875"/>
              <a:gd name="connsiteX150" fmla="*/ 4450 w 381000"/>
              <a:gd name="connsiteY150" fmla="*/ 375285 h 523875"/>
              <a:gd name="connsiteX151" fmla="*/ 7787 w 381000"/>
              <a:gd name="connsiteY151" fmla="*/ 370681 h 523875"/>
              <a:gd name="connsiteX152" fmla="*/ 11759 w 381000"/>
              <a:gd name="connsiteY152" fmla="*/ 366554 h 523875"/>
              <a:gd name="connsiteX153" fmla="*/ 9535 w 381000"/>
              <a:gd name="connsiteY153" fmla="*/ 362585 h 523875"/>
              <a:gd name="connsiteX154" fmla="*/ 7787 w 381000"/>
              <a:gd name="connsiteY154" fmla="*/ 358458 h 523875"/>
              <a:gd name="connsiteX155" fmla="*/ 6674 w 381000"/>
              <a:gd name="connsiteY155" fmla="*/ 354013 h 523875"/>
              <a:gd name="connsiteX156" fmla="*/ 6198 w 381000"/>
              <a:gd name="connsiteY156" fmla="*/ 349250 h 523875"/>
              <a:gd name="connsiteX157" fmla="*/ 6515 w 381000"/>
              <a:gd name="connsiteY157" fmla="*/ 344488 h 523875"/>
              <a:gd name="connsiteX158" fmla="*/ 7628 w 381000"/>
              <a:gd name="connsiteY158" fmla="*/ 339566 h 523875"/>
              <a:gd name="connsiteX159" fmla="*/ 9058 w 381000"/>
              <a:gd name="connsiteY159" fmla="*/ 335280 h 523875"/>
              <a:gd name="connsiteX160" fmla="*/ 11441 w 381000"/>
              <a:gd name="connsiteY160" fmla="*/ 330994 h 523875"/>
              <a:gd name="connsiteX161" fmla="*/ 14143 w 381000"/>
              <a:gd name="connsiteY161" fmla="*/ 327343 h 523875"/>
              <a:gd name="connsiteX162" fmla="*/ 152368 w 381000"/>
              <a:gd name="connsiteY162" fmla="*/ 0 h 523875"/>
              <a:gd name="connsiteX163" fmla="*/ 160630 w 381000"/>
              <a:gd name="connsiteY163" fmla="*/ 476 h 523875"/>
              <a:gd name="connsiteX164" fmla="*/ 168733 w 381000"/>
              <a:gd name="connsiteY164" fmla="*/ 1588 h 523875"/>
              <a:gd name="connsiteX165" fmla="*/ 176360 w 381000"/>
              <a:gd name="connsiteY165" fmla="*/ 3810 h 523875"/>
              <a:gd name="connsiteX166" fmla="*/ 183668 w 381000"/>
              <a:gd name="connsiteY166" fmla="*/ 6668 h 523875"/>
              <a:gd name="connsiteX167" fmla="*/ 190659 w 381000"/>
              <a:gd name="connsiteY167" fmla="*/ 10319 h 523875"/>
              <a:gd name="connsiteX168" fmla="*/ 197173 w 381000"/>
              <a:gd name="connsiteY168" fmla="*/ 14446 h 523875"/>
              <a:gd name="connsiteX169" fmla="*/ 203211 w 381000"/>
              <a:gd name="connsiteY169" fmla="*/ 19368 h 523875"/>
              <a:gd name="connsiteX170" fmla="*/ 208613 w 381000"/>
              <a:gd name="connsiteY170" fmla="*/ 24924 h 523875"/>
              <a:gd name="connsiteX171" fmla="*/ 213697 w 381000"/>
              <a:gd name="connsiteY171" fmla="*/ 30798 h 523875"/>
              <a:gd name="connsiteX172" fmla="*/ 217987 w 381000"/>
              <a:gd name="connsiteY172" fmla="*/ 37148 h 523875"/>
              <a:gd name="connsiteX173" fmla="*/ 225136 w 381000"/>
              <a:gd name="connsiteY173" fmla="*/ 33179 h 523875"/>
              <a:gd name="connsiteX174" fmla="*/ 232922 w 381000"/>
              <a:gd name="connsiteY174" fmla="*/ 29686 h 523875"/>
              <a:gd name="connsiteX175" fmla="*/ 241184 w 381000"/>
              <a:gd name="connsiteY175" fmla="*/ 27464 h 523875"/>
              <a:gd name="connsiteX176" fmla="*/ 249763 w 381000"/>
              <a:gd name="connsiteY176" fmla="*/ 25876 h 523875"/>
              <a:gd name="connsiteX177" fmla="*/ 258661 w 381000"/>
              <a:gd name="connsiteY177" fmla="*/ 25400 h 523875"/>
              <a:gd name="connsiteX178" fmla="*/ 267558 w 381000"/>
              <a:gd name="connsiteY178" fmla="*/ 25876 h 523875"/>
              <a:gd name="connsiteX179" fmla="*/ 276138 w 381000"/>
              <a:gd name="connsiteY179" fmla="*/ 27464 h 523875"/>
              <a:gd name="connsiteX180" fmla="*/ 284241 w 381000"/>
              <a:gd name="connsiteY180" fmla="*/ 29686 h 523875"/>
              <a:gd name="connsiteX181" fmla="*/ 292185 w 381000"/>
              <a:gd name="connsiteY181" fmla="*/ 33020 h 523875"/>
              <a:gd name="connsiteX182" fmla="*/ 299493 w 381000"/>
              <a:gd name="connsiteY182" fmla="*/ 36989 h 523875"/>
              <a:gd name="connsiteX183" fmla="*/ 306325 w 381000"/>
              <a:gd name="connsiteY183" fmla="*/ 41751 h 523875"/>
              <a:gd name="connsiteX184" fmla="*/ 312522 w 381000"/>
              <a:gd name="connsiteY184" fmla="*/ 47149 h 523875"/>
              <a:gd name="connsiteX185" fmla="*/ 318083 w 381000"/>
              <a:gd name="connsiteY185" fmla="*/ 53499 h 523875"/>
              <a:gd name="connsiteX186" fmla="*/ 323008 w 381000"/>
              <a:gd name="connsiteY186" fmla="*/ 60008 h 523875"/>
              <a:gd name="connsiteX187" fmla="*/ 327139 w 381000"/>
              <a:gd name="connsiteY187" fmla="*/ 67310 h 523875"/>
              <a:gd name="connsiteX188" fmla="*/ 330476 w 381000"/>
              <a:gd name="connsiteY188" fmla="*/ 74930 h 523875"/>
              <a:gd name="connsiteX189" fmla="*/ 332859 w 381000"/>
              <a:gd name="connsiteY189" fmla="*/ 82868 h 523875"/>
              <a:gd name="connsiteX190" fmla="*/ 334448 w 381000"/>
              <a:gd name="connsiteY190" fmla="*/ 91440 h 523875"/>
              <a:gd name="connsiteX191" fmla="*/ 334924 w 381000"/>
              <a:gd name="connsiteY191" fmla="*/ 100171 h 523875"/>
              <a:gd name="connsiteX192" fmla="*/ 334448 w 381000"/>
              <a:gd name="connsiteY192" fmla="*/ 107950 h 523875"/>
              <a:gd name="connsiteX193" fmla="*/ 333177 w 381000"/>
              <a:gd name="connsiteY193" fmla="*/ 115411 h 523875"/>
              <a:gd name="connsiteX194" fmla="*/ 331111 w 381000"/>
              <a:gd name="connsiteY194" fmla="*/ 122714 h 523875"/>
              <a:gd name="connsiteX195" fmla="*/ 328410 w 381000"/>
              <a:gd name="connsiteY195" fmla="*/ 129699 h 523875"/>
              <a:gd name="connsiteX196" fmla="*/ 325074 w 381000"/>
              <a:gd name="connsiteY196" fmla="*/ 136208 h 523875"/>
              <a:gd name="connsiteX197" fmla="*/ 332700 w 381000"/>
              <a:gd name="connsiteY197" fmla="*/ 139541 h 523875"/>
              <a:gd name="connsiteX198" fmla="*/ 340008 w 381000"/>
              <a:gd name="connsiteY198" fmla="*/ 143510 h 523875"/>
              <a:gd name="connsiteX199" fmla="*/ 346682 w 381000"/>
              <a:gd name="connsiteY199" fmla="*/ 148273 h 523875"/>
              <a:gd name="connsiteX200" fmla="*/ 352719 w 381000"/>
              <a:gd name="connsiteY200" fmla="*/ 153829 h 523875"/>
              <a:gd name="connsiteX201" fmla="*/ 358280 w 381000"/>
              <a:gd name="connsiteY201" fmla="*/ 159861 h 523875"/>
              <a:gd name="connsiteX202" fmla="*/ 363046 w 381000"/>
              <a:gd name="connsiteY202" fmla="*/ 166529 h 523875"/>
              <a:gd name="connsiteX203" fmla="*/ 367177 w 381000"/>
              <a:gd name="connsiteY203" fmla="*/ 173673 h 523875"/>
              <a:gd name="connsiteX204" fmla="*/ 370514 w 381000"/>
              <a:gd name="connsiteY204" fmla="*/ 181293 h 523875"/>
              <a:gd name="connsiteX205" fmla="*/ 372738 w 381000"/>
              <a:gd name="connsiteY205" fmla="*/ 189230 h 523875"/>
              <a:gd name="connsiteX206" fmla="*/ 374168 w 381000"/>
              <a:gd name="connsiteY206" fmla="*/ 197644 h 523875"/>
              <a:gd name="connsiteX207" fmla="*/ 374804 w 381000"/>
              <a:gd name="connsiteY207" fmla="*/ 206216 h 523875"/>
              <a:gd name="connsiteX208" fmla="*/ 374168 w 381000"/>
              <a:gd name="connsiteY208" fmla="*/ 214154 h 523875"/>
              <a:gd name="connsiteX209" fmla="*/ 373056 w 381000"/>
              <a:gd name="connsiteY209" fmla="*/ 221933 h 523875"/>
              <a:gd name="connsiteX210" fmla="*/ 370832 w 381000"/>
              <a:gd name="connsiteY210" fmla="*/ 229553 h 523875"/>
              <a:gd name="connsiteX211" fmla="*/ 367972 w 381000"/>
              <a:gd name="connsiteY211" fmla="*/ 236696 h 523875"/>
              <a:gd name="connsiteX212" fmla="*/ 371785 w 381000"/>
              <a:gd name="connsiteY212" fmla="*/ 242729 h 523875"/>
              <a:gd name="connsiteX213" fmla="*/ 374963 w 381000"/>
              <a:gd name="connsiteY213" fmla="*/ 249396 h 523875"/>
              <a:gd name="connsiteX214" fmla="*/ 377505 w 381000"/>
              <a:gd name="connsiteY214" fmla="*/ 256223 h 523875"/>
              <a:gd name="connsiteX215" fmla="*/ 379411 w 381000"/>
              <a:gd name="connsiteY215" fmla="*/ 263366 h 523875"/>
              <a:gd name="connsiteX216" fmla="*/ 380365 w 381000"/>
              <a:gd name="connsiteY216" fmla="*/ 270669 h 523875"/>
              <a:gd name="connsiteX217" fmla="*/ 381000 w 381000"/>
              <a:gd name="connsiteY217" fmla="*/ 278289 h 523875"/>
              <a:gd name="connsiteX218" fmla="*/ 380365 w 381000"/>
              <a:gd name="connsiteY218" fmla="*/ 286861 h 523875"/>
              <a:gd name="connsiteX219" fmla="*/ 379094 w 381000"/>
              <a:gd name="connsiteY219" fmla="*/ 295116 h 523875"/>
              <a:gd name="connsiteX220" fmla="*/ 376710 w 381000"/>
              <a:gd name="connsiteY220" fmla="*/ 302895 h 523875"/>
              <a:gd name="connsiteX221" fmla="*/ 373533 w 381000"/>
              <a:gd name="connsiteY221" fmla="*/ 310356 h 523875"/>
              <a:gd name="connsiteX222" fmla="*/ 369561 w 381000"/>
              <a:gd name="connsiteY222" fmla="*/ 317500 h 523875"/>
              <a:gd name="connsiteX223" fmla="*/ 364953 w 381000"/>
              <a:gd name="connsiteY223" fmla="*/ 324009 h 523875"/>
              <a:gd name="connsiteX224" fmla="*/ 359710 w 381000"/>
              <a:gd name="connsiteY224" fmla="*/ 330041 h 523875"/>
              <a:gd name="connsiteX225" fmla="*/ 353672 w 381000"/>
              <a:gd name="connsiteY225" fmla="*/ 335439 h 523875"/>
              <a:gd name="connsiteX226" fmla="*/ 347317 w 381000"/>
              <a:gd name="connsiteY226" fmla="*/ 340360 h 523875"/>
              <a:gd name="connsiteX227" fmla="*/ 340326 w 381000"/>
              <a:gd name="connsiteY227" fmla="*/ 344329 h 523875"/>
              <a:gd name="connsiteX228" fmla="*/ 332859 w 381000"/>
              <a:gd name="connsiteY228" fmla="*/ 347821 h 523875"/>
              <a:gd name="connsiteX229" fmla="*/ 324915 w 381000"/>
              <a:gd name="connsiteY229" fmla="*/ 350361 h 523875"/>
              <a:gd name="connsiteX230" fmla="*/ 316653 w 381000"/>
              <a:gd name="connsiteY230" fmla="*/ 351949 h 523875"/>
              <a:gd name="connsiteX231" fmla="*/ 314428 w 381000"/>
              <a:gd name="connsiteY231" fmla="*/ 360363 h 523875"/>
              <a:gd name="connsiteX232" fmla="*/ 311251 w 381000"/>
              <a:gd name="connsiteY232" fmla="*/ 368141 h 523875"/>
              <a:gd name="connsiteX233" fmla="*/ 306961 w 381000"/>
              <a:gd name="connsiteY233" fmla="*/ 375444 h 523875"/>
              <a:gd name="connsiteX234" fmla="*/ 302194 w 381000"/>
              <a:gd name="connsiteY234" fmla="*/ 382270 h 523875"/>
              <a:gd name="connsiteX235" fmla="*/ 296634 w 381000"/>
              <a:gd name="connsiteY235" fmla="*/ 388620 h 523875"/>
              <a:gd name="connsiteX236" fmla="*/ 290437 w 381000"/>
              <a:gd name="connsiteY236" fmla="*/ 394176 h 523875"/>
              <a:gd name="connsiteX237" fmla="*/ 283605 w 381000"/>
              <a:gd name="connsiteY237" fmla="*/ 398939 h 523875"/>
              <a:gd name="connsiteX238" fmla="*/ 276138 w 381000"/>
              <a:gd name="connsiteY238" fmla="*/ 403066 h 523875"/>
              <a:gd name="connsiteX239" fmla="*/ 268511 w 381000"/>
              <a:gd name="connsiteY239" fmla="*/ 406400 h 523875"/>
              <a:gd name="connsiteX240" fmla="*/ 259932 w 381000"/>
              <a:gd name="connsiteY240" fmla="*/ 408940 h 523875"/>
              <a:gd name="connsiteX241" fmla="*/ 251352 w 381000"/>
              <a:gd name="connsiteY241" fmla="*/ 410369 h 523875"/>
              <a:gd name="connsiteX242" fmla="*/ 242455 w 381000"/>
              <a:gd name="connsiteY242" fmla="*/ 411004 h 523875"/>
              <a:gd name="connsiteX243" fmla="*/ 234034 w 381000"/>
              <a:gd name="connsiteY243" fmla="*/ 410369 h 523875"/>
              <a:gd name="connsiteX244" fmla="*/ 226090 w 381000"/>
              <a:gd name="connsiteY244" fmla="*/ 409099 h 523875"/>
              <a:gd name="connsiteX245" fmla="*/ 218305 w 381000"/>
              <a:gd name="connsiteY245" fmla="*/ 407035 h 523875"/>
              <a:gd name="connsiteX246" fmla="*/ 210837 w 381000"/>
              <a:gd name="connsiteY246" fmla="*/ 404019 h 523875"/>
              <a:gd name="connsiteX247" fmla="*/ 203846 w 381000"/>
              <a:gd name="connsiteY247" fmla="*/ 400368 h 523875"/>
              <a:gd name="connsiteX248" fmla="*/ 197491 w 381000"/>
              <a:gd name="connsiteY248" fmla="*/ 396081 h 523875"/>
              <a:gd name="connsiteX249" fmla="*/ 197491 w 381000"/>
              <a:gd name="connsiteY249" fmla="*/ 510699 h 523875"/>
              <a:gd name="connsiteX250" fmla="*/ 343186 w 381000"/>
              <a:gd name="connsiteY250" fmla="*/ 510699 h 523875"/>
              <a:gd name="connsiteX251" fmla="*/ 343186 w 381000"/>
              <a:gd name="connsiteY251" fmla="*/ 523875 h 523875"/>
              <a:gd name="connsiteX252" fmla="*/ 26851 w 381000"/>
              <a:gd name="connsiteY252" fmla="*/ 523875 h 523875"/>
              <a:gd name="connsiteX253" fmla="*/ 26851 w 381000"/>
              <a:gd name="connsiteY253" fmla="*/ 510699 h 523875"/>
              <a:gd name="connsiteX254" fmla="*/ 172864 w 381000"/>
              <a:gd name="connsiteY254" fmla="*/ 510699 h 523875"/>
              <a:gd name="connsiteX255" fmla="*/ 172864 w 381000"/>
              <a:gd name="connsiteY255" fmla="*/ 401320 h 523875"/>
              <a:gd name="connsiteX256" fmla="*/ 166032 w 381000"/>
              <a:gd name="connsiteY256" fmla="*/ 404495 h 523875"/>
              <a:gd name="connsiteX257" fmla="*/ 159041 w 381000"/>
              <a:gd name="connsiteY257" fmla="*/ 407194 h 523875"/>
              <a:gd name="connsiteX258" fmla="*/ 151733 w 381000"/>
              <a:gd name="connsiteY258" fmla="*/ 409258 h 523875"/>
              <a:gd name="connsiteX259" fmla="*/ 144106 w 381000"/>
              <a:gd name="connsiteY259" fmla="*/ 410369 h 523875"/>
              <a:gd name="connsiteX260" fmla="*/ 136321 w 381000"/>
              <a:gd name="connsiteY260" fmla="*/ 411004 h 523875"/>
              <a:gd name="connsiteX261" fmla="*/ 128059 w 381000"/>
              <a:gd name="connsiteY261" fmla="*/ 410369 h 523875"/>
              <a:gd name="connsiteX262" fmla="*/ 119956 w 381000"/>
              <a:gd name="connsiteY262" fmla="*/ 409258 h 523875"/>
              <a:gd name="connsiteX263" fmla="*/ 112330 w 381000"/>
              <a:gd name="connsiteY263" fmla="*/ 407035 h 523875"/>
              <a:gd name="connsiteX264" fmla="*/ 105180 w 381000"/>
              <a:gd name="connsiteY264" fmla="*/ 404336 h 523875"/>
              <a:gd name="connsiteX265" fmla="*/ 98189 w 381000"/>
              <a:gd name="connsiteY265" fmla="*/ 400844 h 523875"/>
              <a:gd name="connsiteX266" fmla="*/ 91675 w 381000"/>
              <a:gd name="connsiteY266" fmla="*/ 396558 h 523875"/>
              <a:gd name="connsiteX267" fmla="*/ 85638 w 381000"/>
              <a:gd name="connsiteY267" fmla="*/ 391795 h 523875"/>
              <a:gd name="connsiteX268" fmla="*/ 80077 w 381000"/>
              <a:gd name="connsiteY268" fmla="*/ 386398 h 523875"/>
              <a:gd name="connsiteX269" fmla="*/ 72292 w 381000"/>
              <a:gd name="connsiteY269" fmla="*/ 383223 h 523875"/>
              <a:gd name="connsiteX270" fmla="*/ 65142 w 381000"/>
              <a:gd name="connsiteY270" fmla="*/ 379095 h 523875"/>
              <a:gd name="connsiteX271" fmla="*/ 58469 w 381000"/>
              <a:gd name="connsiteY271" fmla="*/ 374333 h 523875"/>
              <a:gd name="connsiteX272" fmla="*/ 52272 w 381000"/>
              <a:gd name="connsiteY272" fmla="*/ 368776 h 523875"/>
              <a:gd name="connsiteX273" fmla="*/ 46712 w 381000"/>
              <a:gd name="connsiteY273" fmla="*/ 362903 h 523875"/>
              <a:gd name="connsiteX274" fmla="*/ 41945 w 381000"/>
              <a:gd name="connsiteY274" fmla="*/ 356076 h 523875"/>
              <a:gd name="connsiteX275" fmla="*/ 37655 w 381000"/>
              <a:gd name="connsiteY275" fmla="*/ 348933 h 523875"/>
              <a:gd name="connsiteX276" fmla="*/ 34478 w 381000"/>
              <a:gd name="connsiteY276" fmla="*/ 341313 h 523875"/>
              <a:gd name="connsiteX277" fmla="*/ 32094 w 381000"/>
              <a:gd name="connsiteY277" fmla="*/ 333375 h 523875"/>
              <a:gd name="connsiteX278" fmla="*/ 30664 w 381000"/>
              <a:gd name="connsiteY278" fmla="*/ 324961 h 523875"/>
              <a:gd name="connsiteX279" fmla="*/ 30188 w 381000"/>
              <a:gd name="connsiteY279" fmla="*/ 316230 h 523875"/>
              <a:gd name="connsiteX280" fmla="*/ 30506 w 381000"/>
              <a:gd name="connsiteY280" fmla="*/ 309404 h 523875"/>
              <a:gd name="connsiteX281" fmla="*/ 31300 w 381000"/>
              <a:gd name="connsiteY281" fmla="*/ 302578 h 523875"/>
              <a:gd name="connsiteX282" fmla="*/ 33048 w 381000"/>
              <a:gd name="connsiteY282" fmla="*/ 295910 h 523875"/>
              <a:gd name="connsiteX283" fmla="*/ 35113 w 381000"/>
              <a:gd name="connsiteY283" fmla="*/ 289719 h 523875"/>
              <a:gd name="connsiteX284" fmla="*/ 28440 w 381000"/>
              <a:gd name="connsiteY284" fmla="*/ 284956 h 523875"/>
              <a:gd name="connsiteX285" fmla="*/ 22244 w 381000"/>
              <a:gd name="connsiteY285" fmla="*/ 279400 h 523875"/>
              <a:gd name="connsiteX286" fmla="*/ 16683 w 381000"/>
              <a:gd name="connsiteY286" fmla="*/ 273209 h 523875"/>
              <a:gd name="connsiteX287" fmla="*/ 11916 w 381000"/>
              <a:gd name="connsiteY287" fmla="*/ 266700 h 523875"/>
              <a:gd name="connsiteX288" fmla="*/ 7785 w 381000"/>
              <a:gd name="connsiteY288" fmla="*/ 259556 h 523875"/>
              <a:gd name="connsiteX289" fmla="*/ 4449 w 381000"/>
              <a:gd name="connsiteY289" fmla="*/ 251936 h 523875"/>
              <a:gd name="connsiteX290" fmla="*/ 2066 w 381000"/>
              <a:gd name="connsiteY290" fmla="*/ 243840 h 523875"/>
              <a:gd name="connsiteX291" fmla="*/ 477 w 381000"/>
              <a:gd name="connsiteY291" fmla="*/ 235426 h 523875"/>
              <a:gd name="connsiteX292" fmla="*/ 0 w 381000"/>
              <a:gd name="connsiteY292" fmla="*/ 226695 h 523875"/>
              <a:gd name="connsiteX293" fmla="*/ 477 w 381000"/>
              <a:gd name="connsiteY293" fmla="*/ 218599 h 523875"/>
              <a:gd name="connsiteX294" fmla="*/ 1907 w 381000"/>
              <a:gd name="connsiteY294" fmla="*/ 210661 h 523875"/>
              <a:gd name="connsiteX295" fmla="*/ 3972 w 381000"/>
              <a:gd name="connsiteY295" fmla="*/ 203041 h 523875"/>
              <a:gd name="connsiteX296" fmla="*/ 6991 w 381000"/>
              <a:gd name="connsiteY296" fmla="*/ 195739 h 523875"/>
              <a:gd name="connsiteX297" fmla="*/ 10645 w 381000"/>
              <a:gd name="connsiteY297" fmla="*/ 188754 h 523875"/>
              <a:gd name="connsiteX298" fmla="*/ 15094 w 381000"/>
              <a:gd name="connsiteY298" fmla="*/ 182404 h 523875"/>
              <a:gd name="connsiteX299" fmla="*/ 20178 w 381000"/>
              <a:gd name="connsiteY299" fmla="*/ 176371 h 523875"/>
              <a:gd name="connsiteX300" fmla="*/ 25739 w 381000"/>
              <a:gd name="connsiteY300" fmla="*/ 170974 h 523875"/>
              <a:gd name="connsiteX301" fmla="*/ 21608 w 381000"/>
              <a:gd name="connsiteY301" fmla="*/ 163671 h 523875"/>
              <a:gd name="connsiteX302" fmla="*/ 18272 w 381000"/>
              <a:gd name="connsiteY302" fmla="*/ 155893 h 523875"/>
              <a:gd name="connsiteX303" fmla="*/ 15888 w 381000"/>
              <a:gd name="connsiteY303" fmla="*/ 147955 h 523875"/>
              <a:gd name="connsiteX304" fmla="*/ 14300 w 381000"/>
              <a:gd name="connsiteY304" fmla="*/ 139541 h 523875"/>
              <a:gd name="connsiteX305" fmla="*/ 13823 w 381000"/>
              <a:gd name="connsiteY305" fmla="*/ 130810 h 523875"/>
              <a:gd name="connsiteX306" fmla="*/ 14458 w 381000"/>
              <a:gd name="connsiteY306" fmla="*/ 122079 h 523875"/>
              <a:gd name="connsiteX307" fmla="*/ 16047 w 381000"/>
              <a:gd name="connsiteY307" fmla="*/ 113824 h 523875"/>
              <a:gd name="connsiteX308" fmla="*/ 18430 w 381000"/>
              <a:gd name="connsiteY308" fmla="*/ 105728 h 523875"/>
              <a:gd name="connsiteX309" fmla="*/ 21608 w 381000"/>
              <a:gd name="connsiteY309" fmla="*/ 98266 h 523875"/>
              <a:gd name="connsiteX310" fmla="*/ 25739 w 381000"/>
              <a:gd name="connsiteY310" fmla="*/ 91440 h 523875"/>
              <a:gd name="connsiteX311" fmla="*/ 30347 w 381000"/>
              <a:gd name="connsiteY311" fmla="*/ 84931 h 523875"/>
              <a:gd name="connsiteX312" fmla="*/ 35590 w 381000"/>
              <a:gd name="connsiteY312" fmla="*/ 79058 h 523875"/>
              <a:gd name="connsiteX313" fmla="*/ 41627 w 381000"/>
              <a:gd name="connsiteY313" fmla="*/ 73660 h 523875"/>
              <a:gd name="connsiteX314" fmla="*/ 48300 w 381000"/>
              <a:gd name="connsiteY314" fmla="*/ 69056 h 523875"/>
              <a:gd name="connsiteX315" fmla="*/ 55132 w 381000"/>
              <a:gd name="connsiteY315" fmla="*/ 64929 h 523875"/>
              <a:gd name="connsiteX316" fmla="*/ 62600 w 381000"/>
              <a:gd name="connsiteY316" fmla="*/ 61754 h 523875"/>
              <a:gd name="connsiteX317" fmla="*/ 70226 w 381000"/>
              <a:gd name="connsiteY317" fmla="*/ 59214 h 523875"/>
              <a:gd name="connsiteX318" fmla="*/ 78329 w 381000"/>
              <a:gd name="connsiteY318" fmla="*/ 57468 h 523875"/>
              <a:gd name="connsiteX319" fmla="*/ 80871 w 381000"/>
              <a:gd name="connsiteY319" fmla="*/ 49530 h 523875"/>
              <a:gd name="connsiteX320" fmla="*/ 84049 w 381000"/>
              <a:gd name="connsiteY320" fmla="*/ 41751 h 523875"/>
              <a:gd name="connsiteX321" fmla="*/ 88180 w 381000"/>
              <a:gd name="connsiteY321" fmla="*/ 34608 h 523875"/>
              <a:gd name="connsiteX322" fmla="*/ 93105 w 381000"/>
              <a:gd name="connsiteY322" fmla="*/ 27940 h 523875"/>
              <a:gd name="connsiteX323" fmla="*/ 98507 w 381000"/>
              <a:gd name="connsiteY323" fmla="*/ 21749 h 523875"/>
              <a:gd name="connsiteX324" fmla="*/ 104704 w 381000"/>
              <a:gd name="connsiteY324" fmla="*/ 16351 h 523875"/>
              <a:gd name="connsiteX325" fmla="*/ 111694 w 381000"/>
              <a:gd name="connsiteY325" fmla="*/ 11589 h 523875"/>
              <a:gd name="connsiteX326" fmla="*/ 118844 w 381000"/>
              <a:gd name="connsiteY326" fmla="*/ 7620 h 523875"/>
              <a:gd name="connsiteX327" fmla="*/ 126629 w 381000"/>
              <a:gd name="connsiteY327" fmla="*/ 4286 h 523875"/>
              <a:gd name="connsiteX328" fmla="*/ 134891 w 381000"/>
              <a:gd name="connsiteY328" fmla="*/ 2064 h 523875"/>
              <a:gd name="connsiteX329" fmla="*/ 143471 w 381000"/>
              <a:gd name="connsiteY329" fmla="*/ 476 h 52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381000" h="523875">
                <a:moveTo>
                  <a:pt x="360562" y="352425"/>
                </a:moveTo>
                <a:lnTo>
                  <a:pt x="364840" y="355138"/>
                </a:lnTo>
                <a:lnTo>
                  <a:pt x="368642" y="358489"/>
                </a:lnTo>
                <a:lnTo>
                  <a:pt x="371811" y="362479"/>
                </a:lnTo>
                <a:lnTo>
                  <a:pt x="374346" y="366628"/>
                </a:lnTo>
                <a:lnTo>
                  <a:pt x="376564" y="371415"/>
                </a:lnTo>
                <a:lnTo>
                  <a:pt x="377673" y="376522"/>
                </a:lnTo>
                <a:lnTo>
                  <a:pt x="377990" y="381948"/>
                </a:lnTo>
                <a:lnTo>
                  <a:pt x="377673" y="386735"/>
                </a:lnTo>
                <a:lnTo>
                  <a:pt x="376722" y="391523"/>
                </a:lnTo>
                <a:lnTo>
                  <a:pt x="375138" y="395991"/>
                </a:lnTo>
                <a:lnTo>
                  <a:pt x="377515" y="400140"/>
                </a:lnTo>
                <a:lnTo>
                  <a:pt x="379416" y="404768"/>
                </a:lnTo>
                <a:lnTo>
                  <a:pt x="380366" y="409715"/>
                </a:lnTo>
                <a:lnTo>
                  <a:pt x="381000" y="414821"/>
                </a:lnTo>
                <a:lnTo>
                  <a:pt x="380366" y="420407"/>
                </a:lnTo>
                <a:lnTo>
                  <a:pt x="379099" y="425673"/>
                </a:lnTo>
                <a:lnTo>
                  <a:pt x="377039" y="430460"/>
                </a:lnTo>
                <a:lnTo>
                  <a:pt x="374188" y="435088"/>
                </a:lnTo>
                <a:lnTo>
                  <a:pt x="370860" y="439078"/>
                </a:lnTo>
                <a:lnTo>
                  <a:pt x="366741" y="442429"/>
                </a:lnTo>
                <a:lnTo>
                  <a:pt x="362305" y="445142"/>
                </a:lnTo>
                <a:lnTo>
                  <a:pt x="357235" y="447216"/>
                </a:lnTo>
                <a:lnTo>
                  <a:pt x="351848" y="448493"/>
                </a:lnTo>
                <a:lnTo>
                  <a:pt x="350264" y="454078"/>
                </a:lnTo>
                <a:lnTo>
                  <a:pt x="347412" y="459185"/>
                </a:lnTo>
                <a:lnTo>
                  <a:pt x="344244" y="463653"/>
                </a:lnTo>
                <a:lnTo>
                  <a:pt x="340124" y="467643"/>
                </a:lnTo>
                <a:lnTo>
                  <a:pt x="335213" y="470834"/>
                </a:lnTo>
                <a:lnTo>
                  <a:pt x="330143" y="473228"/>
                </a:lnTo>
                <a:lnTo>
                  <a:pt x="324281" y="474824"/>
                </a:lnTo>
                <a:lnTo>
                  <a:pt x="318261" y="475303"/>
                </a:lnTo>
                <a:lnTo>
                  <a:pt x="312715" y="474824"/>
                </a:lnTo>
                <a:lnTo>
                  <a:pt x="307487" y="473547"/>
                </a:lnTo>
                <a:lnTo>
                  <a:pt x="302417" y="471313"/>
                </a:lnTo>
                <a:lnTo>
                  <a:pt x="297981" y="468600"/>
                </a:lnTo>
                <a:lnTo>
                  <a:pt x="297981" y="504825"/>
                </a:lnTo>
                <a:lnTo>
                  <a:pt x="287049" y="504825"/>
                </a:lnTo>
                <a:lnTo>
                  <a:pt x="287049" y="470834"/>
                </a:lnTo>
                <a:lnTo>
                  <a:pt x="283088" y="472749"/>
                </a:lnTo>
                <a:lnTo>
                  <a:pt x="279128" y="474026"/>
                </a:lnTo>
                <a:lnTo>
                  <a:pt x="274850" y="474983"/>
                </a:lnTo>
                <a:lnTo>
                  <a:pt x="270255" y="475303"/>
                </a:lnTo>
                <a:lnTo>
                  <a:pt x="264235" y="474824"/>
                </a:lnTo>
                <a:lnTo>
                  <a:pt x="258848" y="473388"/>
                </a:lnTo>
                <a:lnTo>
                  <a:pt x="253620" y="470994"/>
                </a:lnTo>
                <a:lnTo>
                  <a:pt x="249025" y="467962"/>
                </a:lnTo>
                <a:lnTo>
                  <a:pt x="244906" y="464292"/>
                </a:lnTo>
                <a:lnTo>
                  <a:pt x="239995" y="462057"/>
                </a:lnTo>
                <a:lnTo>
                  <a:pt x="235717" y="459185"/>
                </a:lnTo>
                <a:lnTo>
                  <a:pt x="231915" y="455834"/>
                </a:lnTo>
                <a:lnTo>
                  <a:pt x="228587" y="451844"/>
                </a:lnTo>
                <a:lnTo>
                  <a:pt x="226053" y="447535"/>
                </a:lnTo>
                <a:lnTo>
                  <a:pt x="223993" y="442588"/>
                </a:lnTo>
                <a:lnTo>
                  <a:pt x="222725" y="437482"/>
                </a:lnTo>
                <a:lnTo>
                  <a:pt x="222250" y="432056"/>
                </a:lnTo>
                <a:lnTo>
                  <a:pt x="222409" y="429662"/>
                </a:lnTo>
                <a:lnTo>
                  <a:pt x="222725" y="427269"/>
                </a:lnTo>
                <a:lnTo>
                  <a:pt x="229380" y="428705"/>
                </a:lnTo>
                <a:lnTo>
                  <a:pt x="235875" y="429503"/>
                </a:lnTo>
                <a:lnTo>
                  <a:pt x="242846" y="429662"/>
                </a:lnTo>
                <a:lnTo>
                  <a:pt x="251560" y="429343"/>
                </a:lnTo>
                <a:lnTo>
                  <a:pt x="260116" y="427907"/>
                </a:lnTo>
                <a:lnTo>
                  <a:pt x="268513" y="425992"/>
                </a:lnTo>
                <a:lnTo>
                  <a:pt x="276434" y="422960"/>
                </a:lnTo>
                <a:lnTo>
                  <a:pt x="284197" y="419290"/>
                </a:lnTo>
                <a:lnTo>
                  <a:pt x="291485" y="414981"/>
                </a:lnTo>
                <a:lnTo>
                  <a:pt x="298298" y="410034"/>
                </a:lnTo>
                <a:lnTo>
                  <a:pt x="304635" y="404449"/>
                </a:lnTo>
                <a:lnTo>
                  <a:pt x="310497" y="398384"/>
                </a:lnTo>
                <a:lnTo>
                  <a:pt x="315726" y="391523"/>
                </a:lnTo>
                <a:lnTo>
                  <a:pt x="320162" y="384341"/>
                </a:lnTo>
                <a:lnTo>
                  <a:pt x="323964" y="376681"/>
                </a:lnTo>
                <a:lnTo>
                  <a:pt x="326974" y="368702"/>
                </a:lnTo>
                <a:lnTo>
                  <a:pt x="334421" y="366468"/>
                </a:lnTo>
                <a:lnTo>
                  <a:pt x="341392" y="363755"/>
                </a:lnTo>
                <a:lnTo>
                  <a:pt x="348204" y="360564"/>
                </a:lnTo>
                <a:lnTo>
                  <a:pt x="354542" y="356574"/>
                </a:lnTo>
                <a:close/>
                <a:moveTo>
                  <a:pt x="17480" y="323850"/>
                </a:moveTo>
                <a:lnTo>
                  <a:pt x="17957" y="332740"/>
                </a:lnTo>
                <a:lnTo>
                  <a:pt x="19546" y="341154"/>
                </a:lnTo>
                <a:lnTo>
                  <a:pt x="21612" y="349250"/>
                </a:lnTo>
                <a:lnTo>
                  <a:pt x="24631" y="357188"/>
                </a:lnTo>
                <a:lnTo>
                  <a:pt x="28445" y="364808"/>
                </a:lnTo>
                <a:lnTo>
                  <a:pt x="32894" y="371951"/>
                </a:lnTo>
                <a:lnTo>
                  <a:pt x="38138" y="378778"/>
                </a:lnTo>
                <a:lnTo>
                  <a:pt x="44018" y="384969"/>
                </a:lnTo>
                <a:lnTo>
                  <a:pt x="50374" y="390525"/>
                </a:lnTo>
                <a:lnTo>
                  <a:pt x="57366" y="395605"/>
                </a:lnTo>
                <a:lnTo>
                  <a:pt x="64835" y="400050"/>
                </a:lnTo>
                <a:lnTo>
                  <a:pt x="72939" y="403701"/>
                </a:lnTo>
                <a:lnTo>
                  <a:pt x="79454" y="409734"/>
                </a:lnTo>
                <a:lnTo>
                  <a:pt x="86446" y="414973"/>
                </a:lnTo>
                <a:lnTo>
                  <a:pt x="94074" y="419576"/>
                </a:lnTo>
                <a:lnTo>
                  <a:pt x="101860" y="423228"/>
                </a:lnTo>
                <a:lnTo>
                  <a:pt x="110123" y="426403"/>
                </a:lnTo>
                <a:lnTo>
                  <a:pt x="118545" y="428308"/>
                </a:lnTo>
                <a:lnTo>
                  <a:pt x="127285" y="429736"/>
                </a:lnTo>
                <a:lnTo>
                  <a:pt x="136343" y="430054"/>
                </a:lnTo>
                <a:lnTo>
                  <a:pt x="144447" y="429736"/>
                </a:lnTo>
                <a:lnTo>
                  <a:pt x="152393" y="428625"/>
                </a:lnTo>
                <a:lnTo>
                  <a:pt x="160338" y="426879"/>
                </a:lnTo>
                <a:lnTo>
                  <a:pt x="160338" y="441325"/>
                </a:lnTo>
                <a:lnTo>
                  <a:pt x="156683" y="444183"/>
                </a:lnTo>
                <a:lnTo>
                  <a:pt x="152552" y="446088"/>
                </a:lnTo>
                <a:lnTo>
                  <a:pt x="148261" y="447834"/>
                </a:lnTo>
                <a:lnTo>
                  <a:pt x="143494" y="448786"/>
                </a:lnTo>
                <a:lnTo>
                  <a:pt x="141746" y="454343"/>
                </a:lnTo>
                <a:lnTo>
                  <a:pt x="139203" y="459423"/>
                </a:lnTo>
                <a:lnTo>
                  <a:pt x="135866" y="463868"/>
                </a:lnTo>
                <a:lnTo>
                  <a:pt x="131735" y="467836"/>
                </a:lnTo>
                <a:lnTo>
                  <a:pt x="126967" y="471011"/>
                </a:lnTo>
                <a:lnTo>
                  <a:pt x="121724" y="473393"/>
                </a:lnTo>
                <a:lnTo>
                  <a:pt x="116003" y="474980"/>
                </a:lnTo>
                <a:lnTo>
                  <a:pt x="109964" y="475456"/>
                </a:lnTo>
                <a:lnTo>
                  <a:pt x="104244" y="475139"/>
                </a:lnTo>
                <a:lnTo>
                  <a:pt x="98841" y="473710"/>
                </a:lnTo>
                <a:lnTo>
                  <a:pt x="94074" y="471488"/>
                </a:lnTo>
                <a:lnTo>
                  <a:pt x="89465" y="468789"/>
                </a:lnTo>
                <a:lnTo>
                  <a:pt x="89465" y="504825"/>
                </a:lnTo>
                <a:lnTo>
                  <a:pt x="78342" y="504825"/>
                </a:lnTo>
                <a:lnTo>
                  <a:pt x="78342" y="471011"/>
                </a:lnTo>
                <a:lnTo>
                  <a:pt x="74369" y="472916"/>
                </a:lnTo>
                <a:lnTo>
                  <a:pt x="70555" y="474186"/>
                </a:lnTo>
                <a:lnTo>
                  <a:pt x="66106" y="475139"/>
                </a:lnTo>
                <a:lnTo>
                  <a:pt x="61815" y="475456"/>
                </a:lnTo>
                <a:lnTo>
                  <a:pt x="55777" y="474980"/>
                </a:lnTo>
                <a:lnTo>
                  <a:pt x="50374" y="473551"/>
                </a:lnTo>
                <a:lnTo>
                  <a:pt x="45130" y="471170"/>
                </a:lnTo>
                <a:lnTo>
                  <a:pt x="40522" y="468154"/>
                </a:lnTo>
                <a:lnTo>
                  <a:pt x="36390" y="464503"/>
                </a:lnTo>
                <a:lnTo>
                  <a:pt x="31464" y="462280"/>
                </a:lnTo>
                <a:lnTo>
                  <a:pt x="27173" y="459423"/>
                </a:lnTo>
                <a:lnTo>
                  <a:pt x="23201" y="456089"/>
                </a:lnTo>
                <a:lnTo>
                  <a:pt x="20023" y="452279"/>
                </a:lnTo>
                <a:lnTo>
                  <a:pt x="17480" y="447834"/>
                </a:lnTo>
                <a:lnTo>
                  <a:pt x="15414" y="443071"/>
                </a:lnTo>
                <a:lnTo>
                  <a:pt x="14143" y="437991"/>
                </a:lnTo>
                <a:lnTo>
                  <a:pt x="13666" y="432594"/>
                </a:lnTo>
                <a:lnTo>
                  <a:pt x="13984" y="428308"/>
                </a:lnTo>
                <a:lnTo>
                  <a:pt x="14620" y="424339"/>
                </a:lnTo>
                <a:lnTo>
                  <a:pt x="16050" y="420529"/>
                </a:lnTo>
                <a:lnTo>
                  <a:pt x="11441" y="417195"/>
                </a:lnTo>
                <a:lnTo>
                  <a:pt x="7628" y="413068"/>
                </a:lnTo>
                <a:lnTo>
                  <a:pt x="4291" y="408623"/>
                </a:lnTo>
                <a:lnTo>
                  <a:pt x="2066" y="403225"/>
                </a:lnTo>
                <a:lnTo>
                  <a:pt x="477" y="397828"/>
                </a:lnTo>
                <a:lnTo>
                  <a:pt x="0" y="391954"/>
                </a:lnTo>
                <a:lnTo>
                  <a:pt x="477" y="386080"/>
                </a:lnTo>
                <a:lnTo>
                  <a:pt x="2066" y="380365"/>
                </a:lnTo>
                <a:lnTo>
                  <a:pt x="4450" y="375285"/>
                </a:lnTo>
                <a:lnTo>
                  <a:pt x="7787" y="370681"/>
                </a:lnTo>
                <a:lnTo>
                  <a:pt x="11759" y="366554"/>
                </a:lnTo>
                <a:lnTo>
                  <a:pt x="9535" y="362585"/>
                </a:lnTo>
                <a:lnTo>
                  <a:pt x="7787" y="358458"/>
                </a:lnTo>
                <a:lnTo>
                  <a:pt x="6674" y="354013"/>
                </a:lnTo>
                <a:lnTo>
                  <a:pt x="6198" y="349250"/>
                </a:lnTo>
                <a:lnTo>
                  <a:pt x="6515" y="344488"/>
                </a:lnTo>
                <a:lnTo>
                  <a:pt x="7628" y="339566"/>
                </a:lnTo>
                <a:lnTo>
                  <a:pt x="9058" y="335280"/>
                </a:lnTo>
                <a:lnTo>
                  <a:pt x="11441" y="330994"/>
                </a:lnTo>
                <a:lnTo>
                  <a:pt x="14143" y="327343"/>
                </a:lnTo>
                <a:close/>
                <a:moveTo>
                  <a:pt x="152368" y="0"/>
                </a:moveTo>
                <a:lnTo>
                  <a:pt x="160630" y="476"/>
                </a:lnTo>
                <a:lnTo>
                  <a:pt x="168733" y="1588"/>
                </a:lnTo>
                <a:lnTo>
                  <a:pt x="176360" y="3810"/>
                </a:lnTo>
                <a:lnTo>
                  <a:pt x="183668" y="6668"/>
                </a:lnTo>
                <a:lnTo>
                  <a:pt x="190659" y="10319"/>
                </a:lnTo>
                <a:lnTo>
                  <a:pt x="197173" y="14446"/>
                </a:lnTo>
                <a:lnTo>
                  <a:pt x="203211" y="19368"/>
                </a:lnTo>
                <a:lnTo>
                  <a:pt x="208613" y="24924"/>
                </a:lnTo>
                <a:lnTo>
                  <a:pt x="213697" y="30798"/>
                </a:lnTo>
                <a:lnTo>
                  <a:pt x="217987" y="37148"/>
                </a:lnTo>
                <a:lnTo>
                  <a:pt x="225136" y="33179"/>
                </a:lnTo>
                <a:lnTo>
                  <a:pt x="232922" y="29686"/>
                </a:lnTo>
                <a:lnTo>
                  <a:pt x="241184" y="27464"/>
                </a:lnTo>
                <a:lnTo>
                  <a:pt x="249763" y="25876"/>
                </a:lnTo>
                <a:lnTo>
                  <a:pt x="258661" y="25400"/>
                </a:lnTo>
                <a:lnTo>
                  <a:pt x="267558" y="25876"/>
                </a:lnTo>
                <a:lnTo>
                  <a:pt x="276138" y="27464"/>
                </a:lnTo>
                <a:lnTo>
                  <a:pt x="284241" y="29686"/>
                </a:lnTo>
                <a:lnTo>
                  <a:pt x="292185" y="33020"/>
                </a:lnTo>
                <a:lnTo>
                  <a:pt x="299493" y="36989"/>
                </a:lnTo>
                <a:lnTo>
                  <a:pt x="306325" y="41751"/>
                </a:lnTo>
                <a:lnTo>
                  <a:pt x="312522" y="47149"/>
                </a:lnTo>
                <a:lnTo>
                  <a:pt x="318083" y="53499"/>
                </a:lnTo>
                <a:lnTo>
                  <a:pt x="323008" y="60008"/>
                </a:lnTo>
                <a:lnTo>
                  <a:pt x="327139" y="67310"/>
                </a:lnTo>
                <a:lnTo>
                  <a:pt x="330476" y="74930"/>
                </a:lnTo>
                <a:lnTo>
                  <a:pt x="332859" y="82868"/>
                </a:lnTo>
                <a:lnTo>
                  <a:pt x="334448" y="91440"/>
                </a:lnTo>
                <a:lnTo>
                  <a:pt x="334924" y="100171"/>
                </a:lnTo>
                <a:lnTo>
                  <a:pt x="334448" y="107950"/>
                </a:lnTo>
                <a:lnTo>
                  <a:pt x="333177" y="115411"/>
                </a:lnTo>
                <a:lnTo>
                  <a:pt x="331111" y="122714"/>
                </a:lnTo>
                <a:lnTo>
                  <a:pt x="328410" y="129699"/>
                </a:lnTo>
                <a:lnTo>
                  <a:pt x="325074" y="136208"/>
                </a:lnTo>
                <a:lnTo>
                  <a:pt x="332700" y="139541"/>
                </a:lnTo>
                <a:lnTo>
                  <a:pt x="340008" y="143510"/>
                </a:lnTo>
                <a:lnTo>
                  <a:pt x="346682" y="148273"/>
                </a:lnTo>
                <a:lnTo>
                  <a:pt x="352719" y="153829"/>
                </a:lnTo>
                <a:lnTo>
                  <a:pt x="358280" y="159861"/>
                </a:lnTo>
                <a:lnTo>
                  <a:pt x="363046" y="166529"/>
                </a:lnTo>
                <a:lnTo>
                  <a:pt x="367177" y="173673"/>
                </a:lnTo>
                <a:lnTo>
                  <a:pt x="370514" y="181293"/>
                </a:lnTo>
                <a:lnTo>
                  <a:pt x="372738" y="189230"/>
                </a:lnTo>
                <a:lnTo>
                  <a:pt x="374168" y="197644"/>
                </a:lnTo>
                <a:lnTo>
                  <a:pt x="374804" y="206216"/>
                </a:lnTo>
                <a:lnTo>
                  <a:pt x="374168" y="214154"/>
                </a:lnTo>
                <a:lnTo>
                  <a:pt x="373056" y="221933"/>
                </a:lnTo>
                <a:lnTo>
                  <a:pt x="370832" y="229553"/>
                </a:lnTo>
                <a:lnTo>
                  <a:pt x="367972" y="236696"/>
                </a:lnTo>
                <a:lnTo>
                  <a:pt x="371785" y="242729"/>
                </a:lnTo>
                <a:lnTo>
                  <a:pt x="374963" y="249396"/>
                </a:lnTo>
                <a:lnTo>
                  <a:pt x="377505" y="256223"/>
                </a:lnTo>
                <a:lnTo>
                  <a:pt x="379411" y="263366"/>
                </a:lnTo>
                <a:lnTo>
                  <a:pt x="380365" y="270669"/>
                </a:lnTo>
                <a:lnTo>
                  <a:pt x="381000" y="278289"/>
                </a:lnTo>
                <a:lnTo>
                  <a:pt x="380365" y="286861"/>
                </a:lnTo>
                <a:lnTo>
                  <a:pt x="379094" y="295116"/>
                </a:lnTo>
                <a:lnTo>
                  <a:pt x="376710" y="302895"/>
                </a:lnTo>
                <a:lnTo>
                  <a:pt x="373533" y="310356"/>
                </a:lnTo>
                <a:lnTo>
                  <a:pt x="369561" y="317500"/>
                </a:lnTo>
                <a:lnTo>
                  <a:pt x="364953" y="324009"/>
                </a:lnTo>
                <a:lnTo>
                  <a:pt x="359710" y="330041"/>
                </a:lnTo>
                <a:lnTo>
                  <a:pt x="353672" y="335439"/>
                </a:lnTo>
                <a:lnTo>
                  <a:pt x="347317" y="340360"/>
                </a:lnTo>
                <a:lnTo>
                  <a:pt x="340326" y="344329"/>
                </a:lnTo>
                <a:lnTo>
                  <a:pt x="332859" y="347821"/>
                </a:lnTo>
                <a:lnTo>
                  <a:pt x="324915" y="350361"/>
                </a:lnTo>
                <a:lnTo>
                  <a:pt x="316653" y="351949"/>
                </a:lnTo>
                <a:lnTo>
                  <a:pt x="314428" y="360363"/>
                </a:lnTo>
                <a:lnTo>
                  <a:pt x="311251" y="368141"/>
                </a:lnTo>
                <a:lnTo>
                  <a:pt x="306961" y="375444"/>
                </a:lnTo>
                <a:lnTo>
                  <a:pt x="302194" y="382270"/>
                </a:lnTo>
                <a:lnTo>
                  <a:pt x="296634" y="388620"/>
                </a:lnTo>
                <a:lnTo>
                  <a:pt x="290437" y="394176"/>
                </a:lnTo>
                <a:lnTo>
                  <a:pt x="283605" y="398939"/>
                </a:lnTo>
                <a:lnTo>
                  <a:pt x="276138" y="403066"/>
                </a:lnTo>
                <a:lnTo>
                  <a:pt x="268511" y="406400"/>
                </a:lnTo>
                <a:lnTo>
                  <a:pt x="259932" y="408940"/>
                </a:lnTo>
                <a:lnTo>
                  <a:pt x="251352" y="410369"/>
                </a:lnTo>
                <a:lnTo>
                  <a:pt x="242455" y="411004"/>
                </a:lnTo>
                <a:lnTo>
                  <a:pt x="234034" y="410369"/>
                </a:lnTo>
                <a:lnTo>
                  <a:pt x="226090" y="409099"/>
                </a:lnTo>
                <a:lnTo>
                  <a:pt x="218305" y="407035"/>
                </a:lnTo>
                <a:lnTo>
                  <a:pt x="210837" y="404019"/>
                </a:lnTo>
                <a:lnTo>
                  <a:pt x="203846" y="400368"/>
                </a:lnTo>
                <a:lnTo>
                  <a:pt x="197491" y="396081"/>
                </a:lnTo>
                <a:lnTo>
                  <a:pt x="197491" y="510699"/>
                </a:lnTo>
                <a:lnTo>
                  <a:pt x="343186" y="510699"/>
                </a:lnTo>
                <a:lnTo>
                  <a:pt x="343186" y="523875"/>
                </a:lnTo>
                <a:lnTo>
                  <a:pt x="26851" y="523875"/>
                </a:lnTo>
                <a:lnTo>
                  <a:pt x="26851" y="510699"/>
                </a:lnTo>
                <a:lnTo>
                  <a:pt x="172864" y="510699"/>
                </a:lnTo>
                <a:lnTo>
                  <a:pt x="172864" y="401320"/>
                </a:lnTo>
                <a:lnTo>
                  <a:pt x="166032" y="404495"/>
                </a:lnTo>
                <a:lnTo>
                  <a:pt x="159041" y="407194"/>
                </a:lnTo>
                <a:lnTo>
                  <a:pt x="151733" y="409258"/>
                </a:lnTo>
                <a:lnTo>
                  <a:pt x="144106" y="410369"/>
                </a:lnTo>
                <a:lnTo>
                  <a:pt x="136321" y="411004"/>
                </a:lnTo>
                <a:lnTo>
                  <a:pt x="128059" y="410369"/>
                </a:lnTo>
                <a:lnTo>
                  <a:pt x="119956" y="409258"/>
                </a:lnTo>
                <a:lnTo>
                  <a:pt x="112330" y="407035"/>
                </a:lnTo>
                <a:lnTo>
                  <a:pt x="105180" y="404336"/>
                </a:lnTo>
                <a:lnTo>
                  <a:pt x="98189" y="400844"/>
                </a:lnTo>
                <a:lnTo>
                  <a:pt x="91675" y="396558"/>
                </a:lnTo>
                <a:lnTo>
                  <a:pt x="85638" y="391795"/>
                </a:lnTo>
                <a:lnTo>
                  <a:pt x="80077" y="386398"/>
                </a:lnTo>
                <a:lnTo>
                  <a:pt x="72292" y="383223"/>
                </a:lnTo>
                <a:lnTo>
                  <a:pt x="65142" y="379095"/>
                </a:lnTo>
                <a:lnTo>
                  <a:pt x="58469" y="374333"/>
                </a:lnTo>
                <a:lnTo>
                  <a:pt x="52272" y="368776"/>
                </a:lnTo>
                <a:lnTo>
                  <a:pt x="46712" y="362903"/>
                </a:lnTo>
                <a:lnTo>
                  <a:pt x="41945" y="356076"/>
                </a:lnTo>
                <a:lnTo>
                  <a:pt x="37655" y="348933"/>
                </a:lnTo>
                <a:lnTo>
                  <a:pt x="34478" y="341313"/>
                </a:lnTo>
                <a:lnTo>
                  <a:pt x="32094" y="333375"/>
                </a:lnTo>
                <a:lnTo>
                  <a:pt x="30664" y="324961"/>
                </a:lnTo>
                <a:lnTo>
                  <a:pt x="30188" y="316230"/>
                </a:lnTo>
                <a:lnTo>
                  <a:pt x="30506" y="309404"/>
                </a:lnTo>
                <a:lnTo>
                  <a:pt x="31300" y="302578"/>
                </a:lnTo>
                <a:lnTo>
                  <a:pt x="33048" y="295910"/>
                </a:lnTo>
                <a:lnTo>
                  <a:pt x="35113" y="289719"/>
                </a:lnTo>
                <a:lnTo>
                  <a:pt x="28440" y="284956"/>
                </a:lnTo>
                <a:lnTo>
                  <a:pt x="22244" y="279400"/>
                </a:lnTo>
                <a:lnTo>
                  <a:pt x="16683" y="273209"/>
                </a:lnTo>
                <a:lnTo>
                  <a:pt x="11916" y="266700"/>
                </a:lnTo>
                <a:lnTo>
                  <a:pt x="7785" y="259556"/>
                </a:lnTo>
                <a:lnTo>
                  <a:pt x="4449" y="251936"/>
                </a:lnTo>
                <a:lnTo>
                  <a:pt x="2066" y="243840"/>
                </a:lnTo>
                <a:lnTo>
                  <a:pt x="477" y="235426"/>
                </a:lnTo>
                <a:lnTo>
                  <a:pt x="0" y="226695"/>
                </a:lnTo>
                <a:lnTo>
                  <a:pt x="477" y="218599"/>
                </a:lnTo>
                <a:lnTo>
                  <a:pt x="1907" y="210661"/>
                </a:lnTo>
                <a:lnTo>
                  <a:pt x="3972" y="203041"/>
                </a:lnTo>
                <a:lnTo>
                  <a:pt x="6991" y="195739"/>
                </a:lnTo>
                <a:lnTo>
                  <a:pt x="10645" y="188754"/>
                </a:lnTo>
                <a:lnTo>
                  <a:pt x="15094" y="182404"/>
                </a:lnTo>
                <a:lnTo>
                  <a:pt x="20178" y="176371"/>
                </a:lnTo>
                <a:lnTo>
                  <a:pt x="25739" y="170974"/>
                </a:lnTo>
                <a:lnTo>
                  <a:pt x="21608" y="163671"/>
                </a:lnTo>
                <a:lnTo>
                  <a:pt x="18272" y="155893"/>
                </a:lnTo>
                <a:lnTo>
                  <a:pt x="15888" y="147955"/>
                </a:lnTo>
                <a:lnTo>
                  <a:pt x="14300" y="139541"/>
                </a:lnTo>
                <a:lnTo>
                  <a:pt x="13823" y="130810"/>
                </a:lnTo>
                <a:lnTo>
                  <a:pt x="14458" y="122079"/>
                </a:lnTo>
                <a:lnTo>
                  <a:pt x="16047" y="113824"/>
                </a:lnTo>
                <a:lnTo>
                  <a:pt x="18430" y="105728"/>
                </a:lnTo>
                <a:lnTo>
                  <a:pt x="21608" y="98266"/>
                </a:lnTo>
                <a:lnTo>
                  <a:pt x="25739" y="91440"/>
                </a:lnTo>
                <a:lnTo>
                  <a:pt x="30347" y="84931"/>
                </a:lnTo>
                <a:lnTo>
                  <a:pt x="35590" y="79058"/>
                </a:lnTo>
                <a:lnTo>
                  <a:pt x="41627" y="73660"/>
                </a:lnTo>
                <a:lnTo>
                  <a:pt x="48300" y="69056"/>
                </a:lnTo>
                <a:lnTo>
                  <a:pt x="55132" y="64929"/>
                </a:lnTo>
                <a:lnTo>
                  <a:pt x="62600" y="61754"/>
                </a:lnTo>
                <a:lnTo>
                  <a:pt x="70226" y="59214"/>
                </a:lnTo>
                <a:lnTo>
                  <a:pt x="78329" y="57468"/>
                </a:lnTo>
                <a:lnTo>
                  <a:pt x="80871" y="49530"/>
                </a:lnTo>
                <a:lnTo>
                  <a:pt x="84049" y="41751"/>
                </a:lnTo>
                <a:lnTo>
                  <a:pt x="88180" y="34608"/>
                </a:lnTo>
                <a:lnTo>
                  <a:pt x="93105" y="27940"/>
                </a:lnTo>
                <a:lnTo>
                  <a:pt x="98507" y="21749"/>
                </a:lnTo>
                <a:lnTo>
                  <a:pt x="104704" y="16351"/>
                </a:lnTo>
                <a:lnTo>
                  <a:pt x="111694" y="11589"/>
                </a:lnTo>
                <a:lnTo>
                  <a:pt x="118844" y="7620"/>
                </a:lnTo>
                <a:lnTo>
                  <a:pt x="126629" y="4286"/>
                </a:lnTo>
                <a:lnTo>
                  <a:pt x="134891" y="2064"/>
                </a:lnTo>
                <a:lnTo>
                  <a:pt x="143471" y="4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035" name="Group 1034"/>
          <p:cNvGrpSpPr/>
          <p:nvPr/>
        </p:nvGrpSpPr>
        <p:grpSpPr>
          <a:xfrm>
            <a:off x="3461333" y="1905000"/>
            <a:ext cx="582612" cy="563563"/>
            <a:chOff x="3465513" y="1905000"/>
            <a:chExt cx="582612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43" name="Freeform 445"/>
            <p:cNvSpPr>
              <a:spLocks noEditPoints="1"/>
            </p:cNvSpPr>
            <p:nvPr/>
          </p:nvSpPr>
          <p:spPr bwMode="auto">
            <a:xfrm>
              <a:off x="3575050" y="2005013"/>
              <a:ext cx="363537" cy="361950"/>
            </a:xfrm>
            <a:custGeom>
              <a:avLst/>
              <a:gdLst>
                <a:gd name="T0" fmla="*/ 980 w 2055"/>
                <a:gd name="T1" fmla="*/ 1783 h 2055"/>
                <a:gd name="T2" fmla="*/ 278 w 2055"/>
                <a:gd name="T3" fmla="*/ 1471 h 2055"/>
                <a:gd name="T4" fmla="*/ 638 w 2055"/>
                <a:gd name="T5" fmla="*/ 1807 h 2055"/>
                <a:gd name="T6" fmla="*/ 858 w 2055"/>
                <a:gd name="T7" fmla="*/ 1828 h 2055"/>
                <a:gd name="T8" fmla="*/ 439 w 2055"/>
                <a:gd name="T9" fmla="*/ 1538 h 2055"/>
                <a:gd name="T10" fmla="*/ 1768 w 2055"/>
                <a:gd name="T11" fmla="*/ 1401 h 2055"/>
                <a:gd name="T12" fmla="*/ 1342 w 2055"/>
                <a:gd name="T13" fmla="*/ 1656 h 2055"/>
                <a:gd name="T14" fmla="*/ 1211 w 2055"/>
                <a:gd name="T15" fmla="*/ 1880 h 2055"/>
                <a:gd name="T16" fmla="*/ 1639 w 2055"/>
                <a:gd name="T17" fmla="*/ 1649 h 2055"/>
                <a:gd name="T18" fmla="*/ 1414 w 2055"/>
                <a:gd name="T19" fmla="*/ 1143 h 2055"/>
                <a:gd name="T20" fmla="*/ 939 w 2055"/>
                <a:gd name="T21" fmla="*/ 1218 h 2055"/>
                <a:gd name="T22" fmla="*/ 698 w 2055"/>
                <a:gd name="T23" fmla="*/ 1376 h 2055"/>
                <a:gd name="T24" fmla="*/ 1081 w 2055"/>
                <a:gd name="T25" fmla="*/ 1597 h 2055"/>
                <a:gd name="T26" fmla="*/ 1383 w 2055"/>
                <a:gd name="T27" fmla="*/ 1296 h 2055"/>
                <a:gd name="T28" fmla="*/ 155 w 2055"/>
                <a:gd name="T29" fmla="*/ 1027 h 2055"/>
                <a:gd name="T30" fmla="*/ 340 w 2055"/>
                <a:gd name="T31" fmla="*/ 1322 h 2055"/>
                <a:gd name="T32" fmla="*/ 580 w 2055"/>
                <a:gd name="T33" fmla="*/ 1387 h 2055"/>
                <a:gd name="T34" fmla="*/ 359 w 2055"/>
                <a:gd name="T35" fmla="*/ 984 h 2055"/>
                <a:gd name="T36" fmla="*/ 1786 w 2055"/>
                <a:gd name="T37" fmla="*/ 876 h 2055"/>
                <a:gd name="T38" fmla="*/ 1517 w 2055"/>
                <a:gd name="T39" fmla="*/ 1233 h 2055"/>
                <a:gd name="T40" fmla="*/ 1602 w 2055"/>
                <a:gd name="T41" fmla="*/ 1403 h 2055"/>
                <a:gd name="T42" fmla="*/ 1878 w 2055"/>
                <a:gd name="T43" fmla="*/ 1036 h 2055"/>
                <a:gd name="T44" fmla="*/ 1276 w 2055"/>
                <a:gd name="T45" fmla="*/ 714 h 2055"/>
                <a:gd name="T46" fmla="*/ 898 w 2055"/>
                <a:gd name="T47" fmla="*/ 762 h 2055"/>
                <a:gd name="T48" fmla="*/ 642 w 2055"/>
                <a:gd name="T49" fmla="*/ 868 h 2055"/>
                <a:gd name="T50" fmla="*/ 882 w 2055"/>
                <a:gd name="T51" fmla="*/ 1108 h 2055"/>
                <a:gd name="T52" fmla="*/ 1360 w 2055"/>
                <a:gd name="T53" fmla="*/ 1054 h 2055"/>
                <a:gd name="T54" fmla="*/ 1385 w 2055"/>
                <a:gd name="T55" fmla="*/ 726 h 2055"/>
                <a:gd name="T56" fmla="*/ 260 w 2055"/>
                <a:gd name="T57" fmla="*/ 614 h 2055"/>
                <a:gd name="T58" fmla="*/ 468 w 2055"/>
                <a:gd name="T59" fmla="*/ 939 h 2055"/>
                <a:gd name="T60" fmla="*/ 557 w 2055"/>
                <a:gd name="T61" fmla="*/ 551 h 2055"/>
                <a:gd name="T62" fmla="*/ 1543 w 2055"/>
                <a:gd name="T63" fmla="*/ 449 h 2055"/>
                <a:gd name="T64" fmla="*/ 1531 w 2055"/>
                <a:gd name="T65" fmla="*/ 880 h 2055"/>
                <a:gd name="T66" fmla="*/ 1785 w 2055"/>
                <a:gd name="T67" fmla="*/ 702 h 2055"/>
                <a:gd name="T68" fmla="*/ 1581 w 2055"/>
                <a:gd name="T69" fmla="*/ 354 h 2055"/>
                <a:gd name="T70" fmla="*/ 763 w 2055"/>
                <a:gd name="T71" fmla="*/ 498 h 2055"/>
                <a:gd name="T72" fmla="*/ 1018 w 2055"/>
                <a:gd name="T73" fmla="*/ 658 h 2055"/>
                <a:gd name="T74" fmla="*/ 1318 w 2055"/>
                <a:gd name="T75" fmla="*/ 548 h 2055"/>
                <a:gd name="T76" fmla="*/ 1027 w 2055"/>
                <a:gd name="T77" fmla="*/ 192 h 2055"/>
                <a:gd name="T78" fmla="*/ 1428 w 2055"/>
                <a:gd name="T79" fmla="*/ 417 h 2055"/>
                <a:gd name="T80" fmla="*/ 1245 w 2055"/>
                <a:gd name="T81" fmla="*/ 183 h 2055"/>
                <a:gd name="T82" fmla="*/ 558 w 2055"/>
                <a:gd name="T83" fmla="*/ 293 h 2055"/>
                <a:gd name="T84" fmla="*/ 770 w 2055"/>
                <a:gd name="T85" fmla="*/ 280 h 2055"/>
                <a:gd name="T86" fmla="*/ 1342 w 2055"/>
                <a:gd name="T87" fmla="*/ 49 h 2055"/>
                <a:gd name="T88" fmla="*/ 1787 w 2055"/>
                <a:gd name="T89" fmla="*/ 337 h 2055"/>
                <a:gd name="T90" fmla="*/ 1977 w 2055"/>
                <a:gd name="T91" fmla="*/ 637 h 2055"/>
                <a:gd name="T92" fmla="*/ 2052 w 2055"/>
                <a:gd name="T93" fmla="*/ 1107 h 2055"/>
                <a:gd name="T94" fmla="*/ 1874 w 2055"/>
                <a:gd name="T95" fmla="*/ 1609 h 2055"/>
                <a:gd name="T96" fmla="*/ 1480 w 2055"/>
                <a:gd name="T97" fmla="*/ 1949 h 2055"/>
                <a:gd name="T98" fmla="*/ 947 w 2055"/>
                <a:gd name="T99" fmla="*/ 2052 h 2055"/>
                <a:gd name="T100" fmla="*/ 446 w 2055"/>
                <a:gd name="T101" fmla="*/ 1873 h 2055"/>
                <a:gd name="T102" fmla="*/ 105 w 2055"/>
                <a:gd name="T103" fmla="*/ 1479 h 2055"/>
                <a:gd name="T104" fmla="*/ 3 w 2055"/>
                <a:gd name="T105" fmla="*/ 958 h 2055"/>
                <a:gd name="T106" fmla="*/ 135 w 2055"/>
                <a:gd name="T107" fmla="*/ 521 h 2055"/>
                <a:gd name="T108" fmla="*/ 375 w 2055"/>
                <a:gd name="T109" fmla="*/ 237 h 2055"/>
                <a:gd name="T110" fmla="*/ 643 w 2055"/>
                <a:gd name="T111" fmla="*/ 75 h 2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55" h="2055">
                  <a:moveTo>
                    <a:pt x="1165" y="1695"/>
                  </a:moveTo>
                  <a:lnTo>
                    <a:pt x="1092" y="1703"/>
                  </a:lnTo>
                  <a:lnTo>
                    <a:pt x="1018" y="1706"/>
                  </a:lnTo>
                  <a:lnTo>
                    <a:pt x="954" y="1704"/>
                  </a:lnTo>
                  <a:lnTo>
                    <a:pt x="893" y="1699"/>
                  </a:lnTo>
                  <a:lnTo>
                    <a:pt x="935" y="1743"/>
                  </a:lnTo>
                  <a:lnTo>
                    <a:pt x="980" y="1783"/>
                  </a:lnTo>
                  <a:lnTo>
                    <a:pt x="1027" y="1821"/>
                  </a:lnTo>
                  <a:lnTo>
                    <a:pt x="1076" y="1782"/>
                  </a:lnTo>
                  <a:lnTo>
                    <a:pt x="1122" y="1741"/>
                  </a:lnTo>
                  <a:lnTo>
                    <a:pt x="1165" y="1695"/>
                  </a:lnTo>
                  <a:close/>
                  <a:moveTo>
                    <a:pt x="215" y="1343"/>
                  </a:moveTo>
                  <a:lnTo>
                    <a:pt x="244" y="1409"/>
                  </a:lnTo>
                  <a:lnTo>
                    <a:pt x="278" y="1471"/>
                  </a:lnTo>
                  <a:lnTo>
                    <a:pt x="317" y="1531"/>
                  </a:lnTo>
                  <a:lnTo>
                    <a:pt x="361" y="1588"/>
                  </a:lnTo>
                  <a:lnTo>
                    <a:pt x="408" y="1640"/>
                  </a:lnTo>
                  <a:lnTo>
                    <a:pt x="461" y="1688"/>
                  </a:lnTo>
                  <a:lnTo>
                    <a:pt x="516" y="1733"/>
                  </a:lnTo>
                  <a:lnTo>
                    <a:pt x="575" y="1773"/>
                  </a:lnTo>
                  <a:lnTo>
                    <a:pt x="638" y="1807"/>
                  </a:lnTo>
                  <a:lnTo>
                    <a:pt x="703" y="1836"/>
                  </a:lnTo>
                  <a:lnTo>
                    <a:pt x="771" y="1861"/>
                  </a:lnTo>
                  <a:lnTo>
                    <a:pt x="842" y="1880"/>
                  </a:lnTo>
                  <a:lnTo>
                    <a:pt x="915" y="1892"/>
                  </a:lnTo>
                  <a:lnTo>
                    <a:pt x="933" y="1883"/>
                  </a:lnTo>
                  <a:lnTo>
                    <a:pt x="910" y="1875"/>
                  </a:lnTo>
                  <a:lnTo>
                    <a:pt x="858" y="1828"/>
                  </a:lnTo>
                  <a:lnTo>
                    <a:pt x="808" y="1777"/>
                  </a:lnTo>
                  <a:lnTo>
                    <a:pt x="762" y="1722"/>
                  </a:lnTo>
                  <a:lnTo>
                    <a:pt x="719" y="1665"/>
                  </a:lnTo>
                  <a:lnTo>
                    <a:pt x="645" y="1640"/>
                  </a:lnTo>
                  <a:lnTo>
                    <a:pt x="573" y="1611"/>
                  </a:lnTo>
                  <a:lnTo>
                    <a:pt x="505" y="1576"/>
                  </a:lnTo>
                  <a:lnTo>
                    <a:pt x="439" y="1538"/>
                  </a:lnTo>
                  <a:lnTo>
                    <a:pt x="377" y="1495"/>
                  </a:lnTo>
                  <a:lnTo>
                    <a:pt x="319" y="1448"/>
                  </a:lnTo>
                  <a:lnTo>
                    <a:pt x="265" y="1397"/>
                  </a:lnTo>
                  <a:lnTo>
                    <a:pt x="215" y="1343"/>
                  </a:lnTo>
                  <a:close/>
                  <a:moveTo>
                    <a:pt x="1858" y="1297"/>
                  </a:moveTo>
                  <a:lnTo>
                    <a:pt x="1815" y="1351"/>
                  </a:lnTo>
                  <a:lnTo>
                    <a:pt x="1768" y="1401"/>
                  </a:lnTo>
                  <a:lnTo>
                    <a:pt x="1716" y="1450"/>
                  </a:lnTo>
                  <a:lnTo>
                    <a:pt x="1662" y="1494"/>
                  </a:lnTo>
                  <a:lnTo>
                    <a:pt x="1604" y="1534"/>
                  </a:lnTo>
                  <a:lnTo>
                    <a:pt x="1542" y="1571"/>
                  </a:lnTo>
                  <a:lnTo>
                    <a:pt x="1478" y="1604"/>
                  </a:lnTo>
                  <a:lnTo>
                    <a:pt x="1411" y="1633"/>
                  </a:lnTo>
                  <a:lnTo>
                    <a:pt x="1342" y="1656"/>
                  </a:lnTo>
                  <a:lnTo>
                    <a:pt x="1298" y="1717"/>
                  </a:lnTo>
                  <a:lnTo>
                    <a:pt x="1250" y="1774"/>
                  </a:lnTo>
                  <a:lnTo>
                    <a:pt x="1200" y="1826"/>
                  </a:lnTo>
                  <a:lnTo>
                    <a:pt x="1146" y="1875"/>
                  </a:lnTo>
                  <a:lnTo>
                    <a:pt x="1123" y="1883"/>
                  </a:lnTo>
                  <a:lnTo>
                    <a:pt x="1140" y="1892"/>
                  </a:lnTo>
                  <a:lnTo>
                    <a:pt x="1211" y="1880"/>
                  </a:lnTo>
                  <a:lnTo>
                    <a:pt x="1281" y="1862"/>
                  </a:lnTo>
                  <a:lnTo>
                    <a:pt x="1348" y="1838"/>
                  </a:lnTo>
                  <a:lnTo>
                    <a:pt x="1412" y="1810"/>
                  </a:lnTo>
                  <a:lnTo>
                    <a:pt x="1473" y="1777"/>
                  </a:lnTo>
                  <a:lnTo>
                    <a:pt x="1532" y="1739"/>
                  </a:lnTo>
                  <a:lnTo>
                    <a:pt x="1588" y="1695"/>
                  </a:lnTo>
                  <a:lnTo>
                    <a:pt x="1639" y="1649"/>
                  </a:lnTo>
                  <a:lnTo>
                    <a:pt x="1686" y="1599"/>
                  </a:lnTo>
                  <a:lnTo>
                    <a:pt x="1730" y="1544"/>
                  </a:lnTo>
                  <a:lnTo>
                    <a:pt x="1769" y="1487"/>
                  </a:lnTo>
                  <a:lnTo>
                    <a:pt x="1804" y="1426"/>
                  </a:lnTo>
                  <a:lnTo>
                    <a:pt x="1833" y="1363"/>
                  </a:lnTo>
                  <a:lnTo>
                    <a:pt x="1858" y="1297"/>
                  </a:lnTo>
                  <a:close/>
                  <a:moveTo>
                    <a:pt x="1414" y="1143"/>
                  </a:moveTo>
                  <a:lnTo>
                    <a:pt x="1352" y="1166"/>
                  </a:lnTo>
                  <a:lnTo>
                    <a:pt x="1288" y="1186"/>
                  </a:lnTo>
                  <a:lnTo>
                    <a:pt x="1223" y="1201"/>
                  </a:lnTo>
                  <a:lnTo>
                    <a:pt x="1156" y="1211"/>
                  </a:lnTo>
                  <a:lnTo>
                    <a:pt x="1088" y="1218"/>
                  </a:lnTo>
                  <a:lnTo>
                    <a:pt x="1018" y="1222"/>
                  </a:lnTo>
                  <a:lnTo>
                    <a:pt x="939" y="1218"/>
                  </a:lnTo>
                  <a:lnTo>
                    <a:pt x="862" y="1209"/>
                  </a:lnTo>
                  <a:lnTo>
                    <a:pt x="787" y="1196"/>
                  </a:lnTo>
                  <a:lnTo>
                    <a:pt x="714" y="1176"/>
                  </a:lnTo>
                  <a:lnTo>
                    <a:pt x="643" y="1152"/>
                  </a:lnTo>
                  <a:lnTo>
                    <a:pt x="656" y="1229"/>
                  </a:lnTo>
                  <a:lnTo>
                    <a:pt x="675" y="1303"/>
                  </a:lnTo>
                  <a:lnTo>
                    <a:pt x="698" y="1376"/>
                  </a:lnTo>
                  <a:lnTo>
                    <a:pt x="727" y="1445"/>
                  </a:lnTo>
                  <a:lnTo>
                    <a:pt x="760" y="1511"/>
                  </a:lnTo>
                  <a:lnTo>
                    <a:pt x="798" y="1574"/>
                  </a:lnTo>
                  <a:lnTo>
                    <a:pt x="869" y="1588"/>
                  </a:lnTo>
                  <a:lnTo>
                    <a:pt x="943" y="1596"/>
                  </a:lnTo>
                  <a:lnTo>
                    <a:pt x="1018" y="1599"/>
                  </a:lnTo>
                  <a:lnTo>
                    <a:pt x="1081" y="1597"/>
                  </a:lnTo>
                  <a:lnTo>
                    <a:pt x="1142" y="1591"/>
                  </a:lnTo>
                  <a:lnTo>
                    <a:pt x="1202" y="1581"/>
                  </a:lnTo>
                  <a:lnTo>
                    <a:pt x="1262" y="1568"/>
                  </a:lnTo>
                  <a:lnTo>
                    <a:pt x="1299" y="1504"/>
                  </a:lnTo>
                  <a:lnTo>
                    <a:pt x="1332" y="1437"/>
                  </a:lnTo>
                  <a:lnTo>
                    <a:pt x="1359" y="1368"/>
                  </a:lnTo>
                  <a:lnTo>
                    <a:pt x="1383" y="1296"/>
                  </a:lnTo>
                  <a:lnTo>
                    <a:pt x="1400" y="1220"/>
                  </a:lnTo>
                  <a:lnTo>
                    <a:pt x="1414" y="1143"/>
                  </a:lnTo>
                  <a:close/>
                  <a:moveTo>
                    <a:pt x="187" y="795"/>
                  </a:moveTo>
                  <a:lnTo>
                    <a:pt x="174" y="851"/>
                  </a:lnTo>
                  <a:lnTo>
                    <a:pt x="164" y="909"/>
                  </a:lnTo>
                  <a:lnTo>
                    <a:pt x="157" y="968"/>
                  </a:lnTo>
                  <a:lnTo>
                    <a:pt x="155" y="1027"/>
                  </a:lnTo>
                  <a:lnTo>
                    <a:pt x="155" y="1029"/>
                  </a:lnTo>
                  <a:lnTo>
                    <a:pt x="155" y="1032"/>
                  </a:lnTo>
                  <a:lnTo>
                    <a:pt x="182" y="1096"/>
                  </a:lnTo>
                  <a:lnTo>
                    <a:pt x="214" y="1157"/>
                  </a:lnTo>
                  <a:lnTo>
                    <a:pt x="252" y="1215"/>
                  </a:lnTo>
                  <a:lnTo>
                    <a:pt x="294" y="1271"/>
                  </a:lnTo>
                  <a:lnTo>
                    <a:pt x="340" y="1322"/>
                  </a:lnTo>
                  <a:lnTo>
                    <a:pt x="392" y="1371"/>
                  </a:lnTo>
                  <a:lnTo>
                    <a:pt x="447" y="1415"/>
                  </a:lnTo>
                  <a:lnTo>
                    <a:pt x="507" y="1455"/>
                  </a:lnTo>
                  <a:lnTo>
                    <a:pt x="570" y="1490"/>
                  </a:lnTo>
                  <a:lnTo>
                    <a:pt x="636" y="1522"/>
                  </a:lnTo>
                  <a:lnTo>
                    <a:pt x="606" y="1456"/>
                  </a:lnTo>
                  <a:lnTo>
                    <a:pt x="580" y="1387"/>
                  </a:lnTo>
                  <a:lnTo>
                    <a:pt x="558" y="1317"/>
                  </a:lnTo>
                  <a:lnTo>
                    <a:pt x="541" y="1245"/>
                  </a:lnTo>
                  <a:lnTo>
                    <a:pt x="529" y="1171"/>
                  </a:lnTo>
                  <a:lnTo>
                    <a:pt x="520" y="1095"/>
                  </a:lnTo>
                  <a:lnTo>
                    <a:pt x="464" y="1061"/>
                  </a:lnTo>
                  <a:lnTo>
                    <a:pt x="409" y="1024"/>
                  </a:lnTo>
                  <a:lnTo>
                    <a:pt x="359" y="984"/>
                  </a:lnTo>
                  <a:lnTo>
                    <a:pt x="311" y="941"/>
                  </a:lnTo>
                  <a:lnTo>
                    <a:pt x="266" y="896"/>
                  </a:lnTo>
                  <a:lnTo>
                    <a:pt x="225" y="846"/>
                  </a:lnTo>
                  <a:lnTo>
                    <a:pt x="187" y="795"/>
                  </a:lnTo>
                  <a:close/>
                  <a:moveTo>
                    <a:pt x="1862" y="773"/>
                  </a:moveTo>
                  <a:lnTo>
                    <a:pt x="1826" y="826"/>
                  </a:lnTo>
                  <a:lnTo>
                    <a:pt x="1786" y="876"/>
                  </a:lnTo>
                  <a:lnTo>
                    <a:pt x="1743" y="923"/>
                  </a:lnTo>
                  <a:lnTo>
                    <a:pt x="1696" y="968"/>
                  </a:lnTo>
                  <a:lnTo>
                    <a:pt x="1645" y="1010"/>
                  </a:lnTo>
                  <a:lnTo>
                    <a:pt x="1592" y="1048"/>
                  </a:lnTo>
                  <a:lnTo>
                    <a:pt x="1536" y="1083"/>
                  </a:lnTo>
                  <a:lnTo>
                    <a:pt x="1529" y="1159"/>
                  </a:lnTo>
                  <a:lnTo>
                    <a:pt x="1517" y="1233"/>
                  </a:lnTo>
                  <a:lnTo>
                    <a:pt x="1500" y="1305"/>
                  </a:lnTo>
                  <a:lnTo>
                    <a:pt x="1480" y="1376"/>
                  </a:lnTo>
                  <a:lnTo>
                    <a:pt x="1455" y="1444"/>
                  </a:lnTo>
                  <a:lnTo>
                    <a:pt x="1426" y="1509"/>
                  </a:lnTo>
                  <a:lnTo>
                    <a:pt x="1488" y="1478"/>
                  </a:lnTo>
                  <a:lnTo>
                    <a:pt x="1546" y="1443"/>
                  </a:lnTo>
                  <a:lnTo>
                    <a:pt x="1602" y="1403"/>
                  </a:lnTo>
                  <a:lnTo>
                    <a:pt x="1654" y="1360"/>
                  </a:lnTo>
                  <a:lnTo>
                    <a:pt x="1703" y="1314"/>
                  </a:lnTo>
                  <a:lnTo>
                    <a:pt x="1747" y="1264"/>
                  </a:lnTo>
                  <a:lnTo>
                    <a:pt x="1786" y="1211"/>
                  </a:lnTo>
                  <a:lnTo>
                    <a:pt x="1822" y="1156"/>
                  </a:lnTo>
                  <a:lnTo>
                    <a:pt x="1853" y="1097"/>
                  </a:lnTo>
                  <a:lnTo>
                    <a:pt x="1878" y="1036"/>
                  </a:lnTo>
                  <a:lnTo>
                    <a:pt x="1898" y="974"/>
                  </a:lnTo>
                  <a:lnTo>
                    <a:pt x="1891" y="905"/>
                  </a:lnTo>
                  <a:lnTo>
                    <a:pt x="1880" y="838"/>
                  </a:lnTo>
                  <a:lnTo>
                    <a:pt x="1862" y="773"/>
                  </a:lnTo>
                  <a:close/>
                  <a:moveTo>
                    <a:pt x="1365" y="660"/>
                  </a:moveTo>
                  <a:lnTo>
                    <a:pt x="1321" y="689"/>
                  </a:lnTo>
                  <a:lnTo>
                    <a:pt x="1276" y="714"/>
                  </a:lnTo>
                  <a:lnTo>
                    <a:pt x="1228" y="735"/>
                  </a:lnTo>
                  <a:lnTo>
                    <a:pt x="1178" y="752"/>
                  </a:lnTo>
                  <a:lnTo>
                    <a:pt x="1126" y="764"/>
                  </a:lnTo>
                  <a:lnTo>
                    <a:pt x="1073" y="771"/>
                  </a:lnTo>
                  <a:lnTo>
                    <a:pt x="1018" y="774"/>
                  </a:lnTo>
                  <a:lnTo>
                    <a:pt x="957" y="771"/>
                  </a:lnTo>
                  <a:lnTo>
                    <a:pt x="898" y="762"/>
                  </a:lnTo>
                  <a:lnTo>
                    <a:pt x="841" y="746"/>
                  </a:lnTo>
                  <a:lnTo>
                    <a:pt x="787" y="727"/>
                  </a:lnTo>
                  <a:lnTo>
                    <a:pt x="735" y="701"/>
                  </a:lnTo>
                  <a:lnTo>
                    <a:pt x="687" y="670"/>
                  </a:lnTo>
                  <a:lnTo>
                    <a:pt x="667" y="734"/>
                  </a:lnTo>
                  <a:lnTo>
                    <a:pt x="653" y="800"/>
                  </a:lnTo>
                  <a:lnTo>
                    <a:pt x="642" y="868"/>
                  </a:lnTo>
                  <a:lnTo>
                    <a:pt x="636" y="937"/>
                  </a:lnTo>
                  <a:lnTo>
                    <a:pt x="632" y="1007"/>
                  </a:lnTo>
                  <a:lnTo>
                    <a:pt x="633" y="1036"/>
                  </a:lnTo>
                  <a:lnTo>
                    <a:pt x="693" y="1060"/>
                  </a:lnTo>
                  <a:lnTo>
                    <a:pt x="755" y="1081"/>
                  </a:lnTo>
                  <a:lnTo>
                    <a:pt x="818" y="1096"/>
                  </a:lnTo>
                  <a:lnTo>
                    <a:pt x="882" y="1108"/>
                  </a:lnTo>
                  <a:lnTo>
                    <a:pt x="949" y="1116"/>
                  </a:lnTo>
                  <a:lnTo>
                    <a:pt x="1018" y="1118"/>
                  </a:lnTo>
                  <a:lnTo>
                    <a:pt x="1090" y="1116"/>
                  </a:lnTo>
                  <a:lnTo>
                    <a:pt x="1160" y="1107"/>
                  </a:lnTo>
                  <a:lnTo>
                    <a:pt x="1229" y="1094"/>
                  </a:lnTo>
                  <a:lnTo>
                    <a:pt x="1296" y="1077"/>
                  </a:lnTo>
                  <a:lnTo>
                    <a:pt x="1360" y="1054"/>
                  </a:lnTo>
                  <a:lnTo>
                    <a:pt x="1422" y="1027"/>
                  </a:lnTo>
                  <a:lnTo>
                    <a:pt x="1422" y="1017"/>
                  </a:lnTo>
                  <a:lnTo>
                    <a:pt x="1423" y="1007"/>
                  </a:lnTo>
                  <a:lnTo>
                    <a:pt x="1420" y="934"/>
                  </a:lnTo>
                  <a:lnTo>
                    <a:pt x="1413" y="863"/>
                  </a:lnTo>
                  <a:lnTo>
                    <a:pt x="1402" y="793"/>
                  </a:lnTo>
                  <a:lnTo>
                    <a:pt x="1385" y="726"/>
                  </a:lnTo>
                  <a:lnTo>
                    <a:pt x="1365" y="660"/>
                  </a:lnTo>
                  <a:close/>
                  <a:moveTo>
                    <a:pt x="459" y="368"/>
                  </a:moveTo>
                  <a:lnTo>
                    <a:pt x="411" y="411"/>
                  </a:lnTo>
                  <a:lnTo>
                    <a:pt x="368" y="458"/>
                  </a:lnTo>
                  <a:lnTo>
                    <a:pt x="329" y="507"/>
                  </a:lnTo>
                  <a:lnTo>
                    <a:pt x="293" y="558"/>
                  </a:lnTo>
                  <a:lnTo>
                    <a:pt x="260" y="614"/>
                  </a:lnTo>
                  <a:lnTo>
                    <a:pt x="232" y="670"/>
                  </a:lnTo>
                  <a:lnTo>
                    <a:pt x="262" y="722"/>
                  </a:lnTo>
                  <a:lnTo>
                    <a:pt x="296" y="770"/>
                  </a:lnTo>
                  <a:lnTo>
                    <a:pt x="334" y="816"/>
                  </a:lnTo>
                  <a:lnTo>
                    <a:pt x="375" y="861"/>
                  </a:lnTo>
                  <a:lnTo>
                    <a:pt x="420" y="902"/>
                  </a:lnTo>
                  <a:lnTo>
                    <a:pt x="468" y="939"/>
                  </a:lnTo>
                  <a:lnTo>
                    <a:pt x="518" y="974"/>
                  </a:lnTo>
                  <a:lnTo>
                    <a:pt x="522" y="894"/>
                  </a:lnTo>
                  <a:lnTo>
                    <a:pt x="533" y="814"/>
                  </a:lnTo>
                  <a:lnTo>
                    <a:pt x="548" y="738"/>
                  </a:lnTo>
                  <a:lnTo>
                    <a:pt x="568" y="663"/>
                  </a:lnTo>
                  <a:lnTo>
                    <a:pt x="592" y="590"/>
                  </a:lnTo>
                  <a:lnTo>
                    <a:pt x="557" y="551"/>
                  </a:lnTo>
                  <a:lnTo>
                    <a:pt x="527" y="509"/>
                  </a:lnTo>
                  <a:lnTo>
                    <a:pt x="500" y="465"/>
                  </a:lnTo>
                  <a:lnTo>
                    <a:pt x="477" y="417"/>
                  </a:lnTo>
                  <a:lnTo>
                    <a:pt x="459" y="368"/>
                  </a:lnTo>
                  <a:close/>
                  <a:moveTo>
                    <a:pt x="1581" y="354"/>
                  </a:moveTo>
                  <a:lnTo>
                    <a:pt x="1565" y="402"/>
                  </a:lnTo>
                  <a:lnTo>
                    <a:pt x="1543" y="449"/>
                  </a:lnTo>
                  <a:lnTo>
                    <a:pt x="1518" y="494"/>
                  </a:lnTo>
                  <a:lnTo>
                    <a:pt x="1489" y="536"/>
                  </a:lnTo>
                  <a:lnTo>
                    <a:pt x="1457" y="576"/>
                  </a:lnTo>
                  <a:lnTo>
                    <a:pt x="1483" y="649"/>
                  </a:lnTo>
                  <a:lnTo>
                    <a:pt x="1504" y="724"/>
                  </a:lnTo>
                  <a:lnTo>
                    <a:pt x="1520" y="801"/>
                  </a:lnTo>
                  <a:lnTo>
                    <a:pt x="1531" y="880"/>
                  </a:lnTo>
                  <a:lnTo>
                    <a:pt x="1537" y="961"/>
                  </a:lnTo>
                  <a:lnTo>
                    <a:pt x="1587" y="925"/>
                  </a:lnTo>
                  <a:lnTo>
                    <a:pt x="1633" y="886"/>
                  </a:lnTo>
                  <a:lnTo>
                    <a:pt x="1677" y="844"/>
                  </a:lnTo>
                  <a:lnTo>
                    <a:pt x="1716" y="799"/>
                  </a:lnTo>
                  <a:lnTo>
                    <a:pt x="1753" y="752"/>
                  </a:lnTo>
                  <a:lnTo>
                    <a:pt x="1785" y="702"/>
                  </a:lnTo>
                  <a:lnTo>
                    <a:pt x="1814" y="650"/>
                  </a:lnTo>
                  <a:lnTo>
                    <a:pt x="1784" y="594"/>
                  </a:lnTo>
                  <a:lnTo>
                    <a:pt x="1751" y="540"/>
                  </a:lnTo>
                  <a:lnTo>
                    <a:pt x="1714" y="488"/>
                  </a:lnTo>
                  <a:lnTo>
                    <a:pt x="1673" y="440"/>
                  </a:lnTo>
                  <a:lnTo>
                    <a:pt x="1629" y="395"/>
                  </a:lnTo>
                  <a:lnTo>
                    <a:pt x="1581" y="354"/>
                  </a:lnTo>
                  <a:close/>
                  <a:moveTo>
                    <a:pt x="1027" y="192"/>
                  </a:moveTo>
                  <a:lnTo>
                    <a:pt x="976" y="234"/>
                  </a:lnTo>
                  <a:lnTo>
                    <a:pt x="926" y="280"/>
                  </a:lnTo>
                  <a:lnTo>
                    <a:pt x="880" y="329"/>
                  </a:lnTo>
                  <a:lnTo>
                    <a:pt x="838" y="383"/>
                  </a:lnTo>
                  <a:lnTo>
                    <a:pt x="798" y="439"/>
                  </a:lnTo>
                  <a:lnTo>
                    <a:pt x="763" y="498"/>
                  </a:lnTo>
                  <a:lnTo>
                    <a:pt x="731" y="560"/>
                  </a:lnTo>
                  <a:lnTo>
                    <a:pt x="772" y="588"/>
                  </a:lnTo>
                  <a:lnTo>
                    <a:pt x="818" y="612"/>
                  </a:lnTo>
                  <a:lnTo>
                    <a:pt x="864" y="631"/>
                  </a:lnTo>
                  <a:lnTo>
                    <a:pt x="913" y="646"/>
                  </a:lnTo>
                  <a:lnTo>
                    <a:pt x="965" y="655"/>
                  </a:lnTo>
                  <a:lnTo>
                    <a:pt x="1018" y="658"/>
                  </a:lnTo>
                  <a:lnTo>
                    <a:pt x="1066" y="655"/>
                  </a:lnTo>
                  <a:lnTo>
                    <a:pt x="1113" y="648"/>
                  </a:lnTo>
                  <a:lnTo>
                    <a:pt x="1158" y="635"/>
                  </a:lnTo>
                  <a:lnTo>
                    <a:pt x="1202" y="620"/>
                  </a:lnTo>
                  <a:lnTo>
                    <a:pt x="1243" y="599"/>
                  </a:lnTo>
                  <a:lnTo>
                    <a:pt x="1282" y="576"/>
                  </a:lnTo>
                  <a:lnTo>
                    <a:pt x="1318" y="548"/>
                  </a:lnTo>
                  <a:lnTo>
                    <a:pt x="1287" y="488"/>
                  </a:lnTo>
                  <a:lnTo>
                    <a:pt x="1252" y="431"/>
                  </a:lnTo>
                  <a:lnTo>
                    <a:pt x="1213" y="376"/>
                  </a:lnTo>
                  <a:lnTo>
                    <a:pt x="1172" y="326"/>
                  </a:lnTo>
                  <a:lnTo>
                    <a:pt x="1127" y="278"/>
                  </a:lnTo>
                  <a:lnTo>
                    <a:pt x="1079" y="233"/>
                  </a:lnTo>
                  <a:lnTo>
                    <a:pt x="1027" y="192"/>
                  </a:lnTo>
                  <a:close/>
                  <a:moveTo>
                    <a:pt x="1181" y="169"/>
                  </a:moveTo>
                  <a:lnTo>
                    <a:pt x="1233" y="220"/>
                  </a:lnTo>
                  <a:lnTo>
                    <a:pt x="1280" y="275"/>
                  </a:lnTo>
                  <a:lnTo>
                    <a:pt x="1325" y="332"/>
                  </a:lnTo>
                  <a:lnTo>
                    <a:pt x="1366" y="393"/>
                  </a:lnTo>
                  <a:lnTo>
                    <a:pt x="1403" y="458"/>
                  </a:lnTo>
                  <a:lnTo>
                    <a:pt x="1428" y="417"/>
                  </a:lnTo>
                  <a:lnTo>
                    <a:pt x="1450" y="374"/>
                  </a:lnTo>
                  <a:lnTo>
                    <a:pt x="1467" y="329"/>
                  </a:lnTo>
                  <a:lnTo>
                    <a:pt x="1481" y="283"/>
                  </a:lnTo>
                  <a:lnTo>
                    <a:pt x="1425" y="251"/>
                  </a:lnTo>
                  <a:lnTo>
                    <a:pt x="1368" y="224"/>
                  </a:lnTo>
                  <a:lnTo>
                    <a:pt x="1307" y="202"/>
                  </a:lnTo>
                  <a:lnTo>
                    <a:pt x="1245" y="183"/>
                  </a:lnTo>
                  <a:lnTo>
                    <a:pt x="1181" y="169"/>
                  </a:lnTo>
                  <a:close/>
                  <a:moveTo>
                    <a:pt x="874" y="169"/>
                  </a:moveTo>
                  <a:lnTo>
                    <a:pt x="806" y="184"/>
                  </a:lnTo>
                  <a:lnTo>
                    <a:pt x="740" y="204"/>
                  </a:lnTo>
                  <a:lnTo>
                    <a:pt x="677" y="229"/>
                  </a:lnTo>
                  <a:lnTo>
                    <a:pt x="616" y="259"/>
                  </a:lnTo>
                  <a:lnTo>
                    <a:pt x="558" y="293"/>
                  </a:lnTo>
                  <a:lnTo>
                    <a:pt x="572" y="342"/>
                  </a:lnTo>
                  <a:lnTo>
                    <a:pt x="591" y="389"/>
                  </a:lnTo>
                  <a:lnTo>
                    <a:pt x="616" y="432"/>
                  </a:lnTo>
                  <a:lnTo>
                    <a:pt x="645" y="473"/>
                  </a:lnTo>
                  <a:lnTo>
                    <a:pt x="682" y="405"/>
                  </a:lnTo>
                  <a:lnTo>
                    <a:pt x="724" y="340"/>
                  </a:lnTo>
                  <a:lnTo>
                    <a:pt x="770" y="280"/>
                  </a:lnTo>
                  <a:lnTo>
                    <a:pt x="821" y="222"/>
                  </a:lnTo>
                  <a:lnTo>
                    <a:pt x="874" y="169"/>
                  </a:lnTo>
                  <a:close/>
                  <a:moveTo>
                    <a:pt x="1027" y="0"/>
                  </a:moveTo>
                  <a:lnTo>
                    <a:pt x="1108" y="3"/>
                  </a:lnTo>
                  <a:lnTo>
                    <a:pt x="1189" y="12"/>
                  </a:lnTo>
                  <a:lnTo>
                    <a:pt x="1266" y="28"/>
                  </a:lnTo>
                  <a:lnTo>
                    <a:pt x="1342" y="49"/>
                  </a:lnTo>
                  <a:lnTo>
                    <a:pt x="1415" y="76"/>
                  </a:lnTo>
                  <a:lnTo>
                    <a:pt x="1485" y="108"/>
                  </a:lnTo>
                  <a:lnTo>
                    <a:pt x="1552" y="145"/>
                  </a:lnTo>
                  <a:lnTo>
                    <a:pt x="1616" y="187"/>
                  </a:lnTo>
                  <a:lnTo>
                    <a:pt x="1677" y="233"/>
                  </a:lnTo>
                  <a:lnTo>
                    <a:pt x="1734" y="284"/>
                  </a:lnTo>
                  <a:lnTo>
                    <a:pt x="1787" y="337"/>
                  </a:lnTo>
                  <a:lnTo>
                    <a:pt x="1820" y="375"/>
                  </a:lnTo>
                  <a:lnTo>
                    <a:pt x="1851" y="413"/>
                  </a:lnTo>
                  <a:lnTo>
                    <a:pt x="1880" y="453"/>
                  </a:lnTo>
                  <a:lnTo>
                    <a:pt x="1906" y="496"/>
                  </a:lnTo>
                  <a:lnTo>
                    <a:pt x="1930" y="539"/>
                  </a:lnTo>
                  <a:lnTo>
                    <a:pt x="1953" y="584"/>
                  </a:lnTo>
                  <a:lnTo>
                    <a:pt x="1977" y="637"/>
                  </a:lnTo>
                  <a:lnTo>
                    <a:pt x="1998" y="693"/>
                  </a:lnTo>
                  <a:lnTo>
                    <a:pt x="2016" y="750"/>
                  </a:lnTo>
                  <a:lnTo>
                    <a:pt x="2031" y="808"/>
                  </a:lnTo>
                  <a:lnTo>
                    <a:pt x="2044" y="879"/>
                  </a:lnTo>
                  <a:lnTo>
                    <a:pt x="2052" y="952"/>
                  </a:lnTo>
                  <a:lnTo>
                    <a:pt x="2055" y="1027"/>
                  </a:lnTo>
                  <a:lnTo>
                    <a:pt x="2052" y="1107"/>
                  </a:lnTo>
                  <a:lnTo>
                    <a:pt x="2043" y="1186"/>
                  </a:lnTo>
                  <a:lnTo>
                    <a:pt x="2028" y="1263"/>
                  </a:lnTo>
                  <a:lnTo>
                    <a:pt x="2007" y="1337"/>
                  </a:lnTo>
                  <a:lnTo>
                    <a:pt x="1981" y="1409"/>
                  </a:lnTo>
                  <a:lnTo>
                    <a:pt x="1951" y="1479"/>
                  </a:lnTo>
                  <a:lnTo>
                    <a:pt x="1915" y="1545"/>
                  </a:lnTo>
                  <a:lnTo>
                    <a:pt x="1874" y="1609"/>
                  </a:lnTo>
                  <a:lnTo>
                    <a:pt x="1829" y="1669"/>
                  </a:lnTo>
                  <a:lnTo>
                    <a:pt x="1780" y="1726"/>
                  </a:lnTo>
                  <a:lnTo>
                    <a:pt x="1726" y="1779"/>
                  </a:lnTo>
                  <a:lnTo>
                    <a:pt x="1670" y="1828"/>
                  </a:lnTo>
                  <a:lnTo>
                    <a:pt x="1609" y="1873"/>
                  </a:lnTo>
                  <a:lnTo>
                    <a:pt x="1545" y="1914"/>
                  </a:lnTo>
                  <a:lnTo>
                    <a:pt x="1480" y="1949"/>
                  </a:lnTo>
                  <a:lnTo>
                    <a:pt x="1410" y="1981"/>
                  </a:lnTo>
                  <a:lnTo>
                    <a:pt x="1338" y="2007"/>
                  </a:lnTo>
                  <a:lnTo>
                    <a:pt x="1263" y="2028"/>
                  </a:lnTo>
                  <a:lnTo>
                    <a:pt x="1187" y="2043"/>
                  </a:lnTo>
                  <a:lnTo>
                    <a:pt x="1107" y="2051"/>
                  </a:lnTo>
                  <a:lnTo>
                    <a:pt x="1027" y="2055"/>
                  </a:lnTo>
                  <a:lnTo>
                    <a:pt x="947" y="2052"/>
                  </a:lnTo>
                  <a:lnTo>
                    <a:pt x="869" y="2043"/>
                  </a:lnTo>
                  <a:lnTo>
                    <a:pt x="793" y="2028"/>
                  </a:lnTo>
                  <a:lnTo>
                    <a:pt x="718" y="2007"/>
                  </a:lnTo>
                  <a:lnTo>
                    <a:pt x="646" y="1981"/>
                  </a:lnTo>
                  <a:lnTo>
                    <a:pt x="577" y="1950"/>
                  </a:lnTo>
                  <a:lnTo>
                    <a:pt x="510" y="1914"/>
                  </a:lnTo>
                  <a:lnTo>
                    <a:pt x="446" y="1873"/>
                  </a:lnTo>
                  <a:lnTo>
                    <a:pt x="386" y="1829"/>
                  </a:lnTo>
                  <a:lnTo>
                    <a:pt x="329" y="1780"/>
                  </a:lnTo>
                  <a:lnTo>
                    <a:pt x="276" y="1726"/>
                  </a:lnTo>
                  <a:lnTo>
                    <a:pt x="226" y="1670"/>
                  </a:lnTo>
                  <a:lnTo>
                    <a:pt x="182" y="1609"/>
                  </a:lnTo>
                  <a:lnTo>
                    <a:pt x="141" y="1545"/>
                  </a:lnTo>
                  <a:lnTo>
                    <a:pt x="105" y="1479"/>
                  </a:lnTo>
                  <a:lnTo>
                    <a:pt x="74" y="1410"/>
                  </a:lnTo>
                  <a:lnTo>
                    <a:pt x="48" y="1338"/>
                  </a:lnTo>
                  <a:lnTo>
                    <a:pt x="28" y="1263"/>
                  </a:lnTo>
                  <a:lnTo>
                    <a:pt x="12" y="1187"/>
                  </a:lnTo>
                  <a:lnTo>
                    <a:pt x="3" y="1107"/>
                  </a:lnTo>
                  <a:lnTo>
                    <a:pt x="0" y="1027"/>
                  </a:lnTo>
                  <a:lnTo>
                    <a:pt x="3" y="958"/>
                  </a:lnTo>
                  <a:lnTo>
                    <a:pt x="11" y="890"/>
                  </a:lnTo>
                  <a:lnTo>
                    <a:pt x="24" y="816"/>
                  </a:lnTo>
                  <a:lnTo>
                    <a:pt x="41" y="745"/>
                  </a:lnTo>
                  <a:lnTo>
                    <a:pt x="64" y="676"/>
                  </a:lnTo>
                  <a:lnTo>
                    <a:pt x="92" y="609"/>
                  </a:lnTo>
                  <a:lnTo>
                    <a:pt x="112" y="564"/>
                  </a:lnTo>
                  <a:lnTo>
                    <a:pt x="135" y="521"/>
                  </a:lnTo>
                  <a:lnTo>
                    <a:pt x="161" y="480"/>
                  </a:lnTo>
                  <a:lnTo>
                    <a:pt x="175" y="458"/>
                  </a:lnTo>
                  <a:lnTo>
                    <a:pt x="190" y="435"/>
                  </a:lnTo>
                  <a:lnTo>
                    <a:pt x="231" y="380"/>
                  </a:lnTo>
                  <a:lnTo>
                    <a:pt x="277" y="329"/>
                  </a:lnTo>
                  <a:lnTo>
                    <a:pt x="324" y="282"/>
                  </a:lnTo>
                  <a:lnTo>
                    <a:pt x="375" y="237"/>
                  </a:lnTo>
                  <a:lnTo>
                    <a:pt x="429" y="194"/>
                  </a:lnTo>
                  <a:lnTo>
                    <a:pt x="429" y="189"/>
                  </a:lnTo>
                  <a:lnTo>
                    <a:pt x="428" y="184"/>
                  </a:lnTo>
                  <a:lnTo>
                    <a:pt x="442" y="184"/>
                  </a:lnTo>
                  <a:lnTo>
                    <a:pt x="506" y="143"/>
                  </a:lnTo>
                  <a:lnTo>
                    <a:pt x="573" y="107"/>
                  </a:lnTo>
                  <a:lnTo>
                    <a:pt x="643" y="75"/>
                  </a:lnTo>
                  <a:lnTo>
                    <a:pt x="716" y="48"/>
                  </a:lnTo>
                  <a:lnTo>
                    <a:pt x="791" y="28"/>
                  </a:lnTo>
                  <a:lnTo>
                    <a:pt x="868" y="12"/>
                  </a:lnTo>
                  <a:lnTo>
                    <a:pt x="947" y="3"/>
                  </a:lnTo>
                  <a:lnTo>
                    <a:pt x="10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4" name="Freeform 446"/>
            <p:cNvSpPr>
              <a:spLocks/>
            </p:cNvSpPr>
            <p:nvPr/>
          </p:nvSpPr>
          <p:spPr bwMode="auto">
            <a:xfrm>
              <a:off x="3752850" y="1905000"/>
              <a:ext cx="247650" cy="254000"/>
            </a:xfrm>
            <a:custGeom>
              <a:avLst/>
              <a:gdLst>
                <a:gd name="T0" fmla="*/ 376 w 1405"/>
                <a:gd name="T1" fmla="*/ 218 h 1446"/>
                <a:gd name="T2" fmla="*/ 409 w 1405"/>
                <a:gd name="T3" fmla="*/ 225 h 1446"/>
                <a:gd name="T4" fmla="*/ 489 w 1405"/>
                <a:gd name="T5" fmla="*/ 241 h 1446"/>
                <a:gd name="T6" fmla="*/ 564 w 1405"/>
                <a:gd name="T7" fmla="*/ 263 h 1446"/>
                <a:gd name="T8" fmla="*/ 669 w 1405"/>
                <a:gd name="T9" fmla="*/ 302 h 1446"/>
                <a:gd name="T10" fmla="*/ 741 w 1405"/>
                <a:gd name="T11" fmla="*/ 335 h 1446"/>
                <a:gd name="T12" fmla="*/ 814 w 1405"/>
                <a:gd name="T13" fmla="*/ 374 h 1446"/>
                <a:gd name="T14" fmla="*/ 886 w 1405"/>
                <a:gd name="T15" fmla="*/ 420 h 1446"/>
                <a:gd name="T16" fmla="*/ 955 w 1405"/>
                <a:gd name="T17" fmla="*/ 472 h 1446"/>
                <a:gd name="T18" fmla="*/ 1023 w 1405"/>
                <a:gd name="T19" fmla="*/ 530 h 1446"/>
                <a:gd name="T20" fmla="*/ 1086 w 1405"/>
                <a:gd name="T21" fmla="*/ 593 h 1446"/>
                <a:gd name="T22" fmla="*/ 1143 w 1405"/>
                <a:gd name="T23" fmla="*/ 660 h 1446"/>
                <a:gd name="T24" fmla="*/ 1195 w 1405"/>
                <a:gd name="T25" fmla="*/ 730 h 1446"/>
                <a:gd name="T26" fmla="*/ 1242 w 1405"/>
                <a:gd name="T27" fmla="*/ 803 h 1446"/>
                <a:gd name="T28" fmla="*/ 1283 w 1405"/>
                <a:gd name="T29" fmla="*/ 876 h 1446"/>
                <a:gd name="T30" fmla="*/ 1316 w 1405"/>
                <a:gd name="T31" fmla="*/ 950 h 1446"/>
                <a:gd name="T32" fmla="*/ 1342 w 1405"/>
                <a:gd name="T33" fmla="*/ 1022 h 1446"/>
                <a:gd name="T34" fmla="*/ 1372 w 1405"/>
                <a:gd name="T35" fmla="*/ 1126 h 1446"/>
                <a:gd name="T36" fmla="*/ 1389 w 1405"/>
                <a:gd name="T37" fmla="*/ 1200 h 1446"/>
                <a:gd name="T38" fmla="*/ 1398 w 1405"/>
                <a:gd name="T39" fmla="*/ 1275 h 1446"/>
                <a:gd name="T40" fmla="*/ 1403 w 1405"/>
                <a:gd name="T41" fmla="*/ 1325 h 1446"/>
                <a:gd name="T42" fmla="*/ 1404 w 1405"/>
                <a:gd name="T43" fmla="*/ 1367 h 1446"/>
                <a:gd name="T44" fmla="*/ 1405 w 1405"/>
                <a:gd name="T45" fmla="*/ 1416 h 1446"/>
                <a:gd name="T46" fmla="*/ 1405 w 1405"/>
                <a:gd name="T47" fmla="*/ 1442 h 1446"/>
                <a:gd name="T48" fmla="*/ 1371 w 1405"/>
                <a:gd name="T49" fmla="*/ 1446 h 1446"/>
                <a:gd name="T50" fmla="*/ 1370 w 1405"/>
                <a:gd name="T51" fmla="*/ 1433 h 1446"/>
                <a:gd name="T52" fmla="*/ 1367 w 1405"/>
                <a:gd name="T53" fmla="*/ 1396 h 1446"/>
                <a:gd name="T54" fmla="*/ 1363 w 1405"/>
                <a:gd name="T55" fmla="*/ 1350 h 1446"/>
                <a:gd name="T56" fmla="*/ 1357 w 1405"/>
                <a:gd name="T57" fmla="*/ 1306 h 1446"/>
                <a:gd name="T58" fmla="*/ 1345 w 1405"/>
                <a:gd name="T59" fmla="*/ 1248 h 1446"/>
                <a:gd name="T60" fmla="*/ 1326 w 1405"/>
                <a:gd name="T61" fmla="*/ 1173 h 1446"/>
                <a:gd name="T62" fmla="*/ 1306 w 1405"/>
                <a:gd name="T63" fmla="*/ 1110 h 1446"/>
                <a:gd name="T64" fmla="*/ 1281 w 1405"/>
                <a:gd name="T65" fmla="*/ 1046 h 1446"/>
                <a:gd name="T66" fmla="*/ 1250 w 1405"/>
                <a:gd name="T67" fmla="*/ 979 h 1446"/>
                <a:gd name="T68" fmla="*/ 1215 w 1405"/>
                <a:gd name="T69" fmla="*/ 912 h 1446"/>
                <a:gd name="T70" fmla="*/ 1172 w 1405"/>
                <a:gd name="T71" fmla="*/ 848 h 1446"/>
                <a:gd name="T72" fmla="*/ 1123 w 1405"/>
                <a:gd name="T73" fmla="*/ 784 h 1446"/>
                <a:gd name="T74" fmla="*/ 1070 w 1405"/>
                <a:gd name="T75" fmla="*/ 722 h 1446"/>
                <a:gd name="T76" fmla="*/ 1013 w 1405"/>
                <a:gd name="T77" fmla="*/ 665 h 1446"/>
                <a:gd name="T78" fmla="*/ 951 w 1405"/>
                <a:gd name="T79" fmla="*/ 612 h 1446"/>
                <a:gd name="T80" fmla="*/ 886 w 1405"/>
                <a:gd name="T81" fmla="*/ 565 h 1446"/>
                <a:gd name="T82" fmla="*/ 820 w 1405"/>
                <a:gd name="T83" fmla="*/ 523 h 1446"/>
                <a:gd name="T84" fmla="*/ 753 w 1405"/>
                <a:gd name="T85" fmla="*/ 486 h 1446"/>
                <a:gd name="T86" fmla="*/ 685 w 1405"/>
                <a:gd name="T87" fmla="*/ 456 h 1446"/>
                <a:gd name="T88" fmla="*/ 619 w 1405"/>
                <a:gd name="T89" fmla="*/ 431 h 1446"/>
                <a:gd name="T90" fmla="*/ 555 w 1405"/>
                <a:gd name="T91" fmla="*/ 411 h 1446"/>
                <a:gd name="T92" fmla="*/ 494 w 1405"/>
                <a:gd name="T93" fmla="*/ 398 h 1446"/>
                <a:gd name="T94" fmla="*/ 422 w 1405"/>
                <a:gd name="T95" fmla="*/ 385 h 1446"/>
                <a:gd name="T96" fmla="*/ 384 w 1405"/>
                <a:gd name="T97" fmla="*/ 381 h 1446"/>
                <a:gd name="T98" fmla="*/ 376 w 1405"/>
                <a:gd name="T99" fmla="*/ 380 h 1446"/>
                <a:gd name="T100" fmla="*/ 0 w 1405"/>
                <a:gd name="T101" fmla="*/ 289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05" h="1446">
                  <a:moveTo>
                    <a:pt x="376" y="0"/>
                  </a:moveTo>
                  <a:lnTo>
                    <a:pt x="376" y="218"/>
                  </a:lnTo>
                  <a:lnTo>
                    <a:pt x="391" y="221"/>
                  </a:lnTo>
                  <a:lnTo>
                    <a:pt x="409" y="225"/>
                  </a:lnTo>
                  <a:lnTo>
                    <a:pt x="448" y="232"/>
                  </a:lnTo>
                  <a:lnTo>
                    <a:pt x="489" y="241"/>
                  </a:lnTo>
                  <a:lnTo>
                    <a:pt x="531" y="253"/>
                  </a:lnTo>
                  <a:lnTo>
                    <a:pt x="564" y="263"/>
                  </a:lnTo>
                  <a:lnTo>
                    <a:pt x="599" y="273"/>
                  </a:lnTo>
                  <a:lnTo>
                    <a:pt x="669" y="302"/>
                  </a:lnTo>
                  <a:lnTo>
                    <a:pt x="705" y="316"/>
                  </a:lnTo>
                  <a:lnTo>
                    <a:pt x="741" y="335"/>
                  </a:lnTo>
                  <a:lnTo>
                    <a:pt x="777" y="354"/>
                  </a:lnTo>
                  <a:lnTo>
                    <a:pt x="814" y="374"/>
                  </a:lnTo>
                  <a:lnTo>
                    <a:pt x="850" y="397"/>
                  </a:lnTo>
                  <a:lnTo>
                    <a:pt x="886" y="420"/>
                  </a:lnTo>
                  <a:lnTo>
                    <a:pt x="921" y="446"/>
                  </a:lnTo>
                  <a:lnTo>
                    <a:pt x="955" y="472"/>
                  </a:lnTo>
                  <a:lnTo>
                    <a:pt x="990" y="500"/>
                  </a:lnTo>
                  <a:lnTo>
                    <a:pt x="1023" y="530"/>
                  </a:lnTo>
                  <a:lnTo>
                    <a:pt x="1054" y="561"/>
                  </a:lnTo>
                  <a:lnTo>
                    <a:pt x="1086" y="593"/>
                  </a:lnTo>
                  <a:lnTo>
                    <a:pt x="1115" y="627"/>
                  </a:lnTo>
                  <a:lnTo>
                    <a:pt x="1143" y="660"/>
                  </a:lnTo>
                  <a:lnTo>
                    <a:pt x="1171" y="694"/>
                  </a:lnTo>
                  <a:lnTo>
                    <a:pt x="1195" y="730"/>
                  </a:lnTo>
                  <a:lnTo>
                    <a:pt x="1220" y="766"/>
                  </a:lnTo>
                  <a:lnTo>
                    <a:pt x="1242" y="803"/>
                  </a:lnTo>
                  <a:lnTo>
                    <a:pt x="1262" y="840"/>
                  </a:lnTo>
                  <a:lnTo>
                    <a:pt x="1283" y="876"/>
                  </a:lnTo>
                  <a:lnTo>
                    <a:pt x="1299" y="913"/>
                  </a:lnTo>
                  <a:lnTo>
                    <a:pt x="1316" y="950"/>
                  </a:lnTo>
                  <a:lnTo>
                    <a:pt x="1330" y="986"/>
                  </a:lnTo>
                  <a:lnTo>
                    <a:pt x="1342" y="1022"/>
                  </a:lnTo>
                  <a:lnTo>
                    <a:pt x="1364" y="1092"/>
                  </a:lnTo>
                  <a:lnTo>
                    <a:pt x="1372" y="1126"/>
                  </a:lnTo>
                  <a:lnTo>
                    <a:pt x="1379" y="1158"/>
                  </a:lnTo>
                  <a:lnTo>
                    <a:pt x="1389" y="1200"/>
                  </a:lnTo>
                  <a:lnTo>
                    <a:pt x="1394" y="1239"/>
                  </a:lnTo>
                  <a:lnTo>
                    <a:pt x="1398" y="1275"/>
                  </a:lnTo>
                  <a:lnTo>
                    <a:pt x="1401" y="1301"/>
                  </a:lnTo>
                  <a:lnTo>
                    <a:pt x="1403" y="1325"/>
                  </a:lnTo>
                  <a:lnTo>
                    <a:pt x="1404" y="1346"/>
                  </a:lnTo>
                  <a:lnTo>
                    <a:pt x="1404" y="1367"/>
                  </a:lnTo>
                  <a:lnTo>
                    <a:pt x="1404" y="1395"/>
                  </a:lnTo>
                  <a:lnTo>
                    <a:pt x="1405" y="1416"/>
                  </a:lnTo>
                  <a:lnTo>
                    <a:pt x="1405" y="1433"/>
                  </a:lnTo>
                  <a:lnTo>
                    <a:pt x="1405" y="1442"/>
                  </a:lnTo>
                  <a:lnTo>
                    <a:pt x="1405" y="1446"/>
                  </a:lnTo>
                  <a:lnTo>
                    <a:pt x="1371" y="1446"/>
                  </a:lnTo>
                  <a:lnTo>
                    <a:pt x="1371" y="1443"/>
                  </a:lnTo>
                  <a:lnTo>
                    <a:pt x="1370" y="1433"/>
                  </a:lnTo>
                  <a:lnTo>
                    <a:pt x="1369" y="1417"/>
                  </a:lnTo>
                  <a:lnTo>
                    <a:pt x="1367" y="1396"/>
                  </a:lnTo>
                  <a:lnTo>
                    <a:pt x="1364" y="1369"/>
                  </a:lnTo>
                  <a:lnTo>
                    <a:pt x="1363" y="1350"/>
                  </a:lnTo>
                  <a:lnTo>
                    <a:pt x="1361" y="1329"/>
                  </a:lnTo>
                  <a:lnTo>
                    <a:pt x="1357" y="1306"/>
                  </a:lnTo>
                  <a:lnTo>
                    <a:pt x="1352" y="1283"/>
                  </a:lnTo>
                  <a:lnTo>
                    <a:pt x="1345" y="1248"/>
                  </a:lnTo>
                  <a:lnTo>
                    <a:pt x="1337" y="1211"/>
                  </a:lnTo>
                  <a:lnTo>
                    <a:pt x="1326" y="1173"/>
                  </a:lnTo>
                  <a:lnTo>
                    <a:pt x="1317" y="1142"/>
                  </a:lnTo>
                  <a:lnTo>
                    <a:pt x="1306" y="1110"/>
                  </a:lnTo>
                  <a:lnTo>
                    <a:pt x="1294" y="1078"/>
                  </a:lnTo>
                  <a:lnTo>
                    <a:pt x="1281" y="1046"/>
                  </a:lnTo>
                  <a:lnTo>
                    <a:pt x="1267" y="1012"/>
                  </a:lnTo>
                  <a:lnTo>
                    <a:pt x="1250" y="979"/>
                  </a:lnTo>
                  <a:lnTo>
                    <a:pt x="1232" y="946"/>
                  </a:lnTo>
                  <a:lnTo>
                    <a:pt x="1215" y="912"/>
                  </a:lnTo>
                  <a:lnTo>
                    <a:pt x="1193" y="881"/>
                  </a:lnTo>
                  <a:lnTo>
                    <a:pt x="1172" y="848"/>
                  </a:lnTo>
                  <a:lnTo>
                    <a:pt x="1148" y="815"/>
                  </a:lnTo>
                  <a:lnTo>
                    <a:pt x="1123" y="784"/>
                  </a:lnTo>
                  <a:lnTo>
                    <a:pt x="1098" y="752"/>
                  </a:lnTo>
                  <a:lnTo>
                    <a:pt x="1070" y="722"/>
                  </a:lnTo>
                  <a:lnTo>
                    <a:pt x="1042" y="693"/>
                  </a:lnTo>
                  <a:lnTo>
                    <a:pt x="1013" y="665"/>
                  </a:lnTo>
                  <a:lnTo>
                    <a:pt x="983" y="638"/>
                  </a:lnTo>
                  <a:lnTo>
                    <a:pt x="951" y="612"/>
                  </a:lnTo>
                  <a:lnTo>
                    <a:pt x="919" y="587"/>
                  </a:lnTo>
                  <a:lnTo>
                    <a:pt x="886" y="565"/>
                  </a:lnTo>
                  <a:lnTo>
                    <a:pt x="854" y="542"/>
                  </a:lnTo>
                  <a:lnTo>
                    <a:pt x="820" y="523"/>
                  </a:lnTo>
                  <a:lnTo>
                    <a:pt x="786" y="504"/>
                  </a:lnTo>
                  <a:lnTo>
                    <a:pt x="753" y="486"/>
                  </a:lnTo>
                  <a:lnTo>
                    <a:pt x="718" y="470"/>
                  </a:lnTo>
                  <a:lnTo>
                    <a:pt x="685" y="456"/>
                  </a:lnTo>
                  <a:lnTo>
                    <a:pt x="652" y="442"/>
                  </a:lnTo>
                  <a:lnTo>
                    <a:pt x="619" y="431"/>
                  </a:lnTo>
                  <a:lnTo>
                    <a:pt x="587" y="421"/>
                  </a:lnTo>
                  <a:lnTo>
                    <a:pt x="555" y="411"/>
                  </a:lnTo>
                  <a:lnTo>
                    <a:pt x="524" y="404"/>
                  </a:lnTo>
                  <a:lnTo>
                    <a:pt x="494" y="398"/>
                  </a:lnTo>
                  <a:lnTo>
                    <a:pt x="457" y="390"/>
                  </a:lnTo>
                  <a:lnTo>
                    <a:pt x="422" y="385"/>
                  </a:lnTo>
                  <a:lnTo>
                    <a:pt x="390" y="382"/>
                  </a:lnTo>
                  <a:lnTo>
                    <a:pt x="384" y="381"/>
                  </a:lnTo>
                  <a:lnTo>
                    <a:pt x="380" y="381"/>
                  </a:lnTo>
                  <a:lnTo>
                    <a:pt x="376" y="380"/>
                  </a:lnTo>
                  <a:lnTo>
                    <a:pt x="376" y="578"/>
                  </a:lnTo>
                  <a:lnTo>
                    <a:pt x="0" y="289"/>
                  </a:lnTo>
                  <a:lnTo>
                    <a:pt x="3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5" name="Freeform 447"/>
            <p:cNvSpPr>
              <a:spLocks/>
            </p:cNvSpPr>
            <p:nvPr/>
          </p:nvSpPr>
          <p:spPr bwMode="auto">
            <a:xfrm>
              <a:off x="3465513" y="1944688"/>
              <a:ext cx="255587" cy="247650"/>
            </a:xfrm>
            <a:custGeom>
              <a:avLst/>
              <a:gdLst>
                <a:gd name="T0" fmla="*/ 1446 w 1446"/>
                <a:gd name="T1" fmla="*/ 33 h 1404"/>
                <a:gd name="T2" fmla="*/ 1432 w 1446"/>
                <a:gd name="T3" fmla="*/ 34 h 1404"/>
                <a:gd name="T4" fmla="*/ 1395 w 1446"/>
                <a:gd name="T5" fmla="*/ 38 h 1404"/>
                <a:gd name="T6" fmla="*/ 1349 w 1446"/>
                <a:gd name="T7" fmla="*/ 42 h 1404"/>
                <a:gd name="T8" fmla="*/ 1282 w 1446"/>
                <a:gd name="T9" fmla="*/ 52 h 1404"/>
                <a:gd name="T10" fmla="*/ 1210 w 1446"/>
                <a:gd name="T11" fmla="*/ 68 h 1404"/>
                <a:gd name="T12" fmla="*/ 1109 w 1446"/>
                <a:gd name="T13" fmla="*/ 97 h 1404"/>
                <a:gd name="T14" fmla="*/ 1012 w 1446"/>
                <a:gd name="T15" fmla="*/ 137 h 1404"/>
                <a:gd name="T16" fmla="*/ 946 w 1446"/>
                <a:gd name="T17" fmla="*/ 171 h 1404"/>
                <a:gd name="T18" fmla="*/ 880 w 1446"/>
                <a:gd name="T19" fmla="*/ 211 h 1404"/>
                <a:gd name="T20" fmla="*/ 814 w 1446"/>
                <a:gd name="T21" fmla="*/ 256 h 1404"/>
                <a:gd name="T22" fmla="*/ 752 w 1446"/>
                <a:gd name="T23" fmla="*/ 306 h 1404"/>
                <a:gd name="T24" fmla="*/ 693 w 1446"/>
                <a:gd name="T25" fmla="*/ 363 h 1404"/>
                <a:gd name="T26" fmla="*/ 637 w 1446"/>
                <a:gd name="T27" fmla="*/ 422 h 1404"/>
                <a:gd name="T28" fmla="*/ 587 w 1446"/>
                <a:gd name="T29" fmla="*/ 485 h 1404"/>
                <a:gd name="T30" fmla="*/ 542 w 1446"/>
                <a:gd name="T31" fmla="*/ 551 h 1404"/>
                <a:gd name="T32" fmla="*/ 503 w 1446"/>
                <a:gd name="T33" fmla="*/ 618 h 1404"/>
                <a:gd name="T34" fmla="*/ 470 w 1446"/>
                <a:gd name="T35" fmla="*/ 685 h 1404"/>
                <a:gd name="T36" fmla="*/ 442 w 1446"/>
                <a:gd name="T37" fmla="*/ 752 h 1404"/>
                <a:gd name="T38" fmla="*/ 410 w 1446"/>
                <a:gd name="T39" fmla="*/ 849 h 1404"/>
                <a:gd name="T40" fmla="*/ 398 w 1446"/>
                <a:gd name="T41" fmla="*/ 910 h 1404"/>
                <a:gd name="T42" fmla="*/ 385 w 1446"/>
                <a:gd name="T43" fmla="*/ 983 h 1404"/>
                <a:gd name="T44" fmla="*/ 380 w 1446"/>
                <a:gd name="T45" fmla="*/ 1022 h 1404"/>
                <a:gd name="T46" fmla="*/ 578 w 1446"/>
                <a:gd name="T47" fmla="*/ 1029 h 1404"/>
                <a:gd name="T48" fmla="*/ 0 w 1446"/>
                <a:gd name="T49" fmla="*/ 1029 h 1404"/>
                <a:gd name="T50" fmla="*/ 217 w 1446"/>
                <a:gd name="T51" fmla="*/ 1029 h 1404"/>
                <a:gd name="T52" fmla="*/ 224 w 1446"/>
                <a:gd name="T53" fmla="*/ 996 h 1404"/>
                <a:gd name="T54" fmla="*/ 240 w 1446"/>
                <a:gd name="T55" fmla="*/ 916 h 1404"/>
                <a:gd name="T56" fmla="*/ 262 w 1446"/>
                <a:gd name="T57" fmla="*/ 840 h 1404"/>
                <a:gd name="T58" fmla="*/ 286 w 1446"/>
                <a:gd name="T59" fmla="*/ 771 h 1404"/>
                <a:gd name="T60" fmla="*/ 316 w 1446"/>
                <a:gd name="T61" fmla="*/ 699 h 1404"/>
                <a:gd name="T62" fmla="*/ 353 w 1446"/>
                <a:gd name="T63" fmla="*/ 627 h 1404"/>
                <a:gd name="T64" fmla="*/ 396 w 1446"/>
                <a:gd name="T65" fmla="*/ 555 h 1404"/>
                <a:gd name="T66" fmla="*/ 444 w 1446"/>
                <a:gd name="T67" fmla="*/ 483 h 1404"/>
                <a:gd name="T68" fmla="*/ 500 w 1446"/>
                <a:gd name="T69" fmla="*/ 415 h 1404"/>
                <a:gd name="T70" fmla="*/ 560 w 1446"/>
                <a:gd name="T71" fmla="*/ 350 h 1404"/>
                <a:gd name="T72" fmla="*/ 625 w 1446"/>
                <a:gd name="T73" fmla="*/ 290 h 1404"/>
                <a:gd name="T74" fmla="*/ 694 w 1446"/>
                <a:gd name="T75" fmla="*/ 234 h 1404"/>
                <a:gd name="T76" fmla="*/ 765 w 1446"/>
                <a:gd name="T77" fmla="*/ 185 h 1404"/>
                <a:gd name="T78" fmla="*/ 839 w 1446"/>
                <a:gd name="T79" fmla="*/ 143 h 1404"/>
                <a:gd name="T80" fmla="*/ 913 w 1446"/>
                <a:gd name="T81" fmla="*/ 106 h 1404"/>
                <a:gd name="T82" fmla="*/ 985 w 1446"/>
                <a:gd name="T83" fmla="*/ 74 h 1404"/>
                <a:gd name="T84" fmla="*/ 1091 w 1446"/>
                <a:gd name="T85" fmla="*/ 40 h 1404"/>
                <a:gd name="T86" fmla="*/ 1158 w 1446"/>
                <a:gd name="T87" fmla="*/ 25 h 1404"/>
                <a:gd name="T88" fmla="*/ 1238 w 1446"/>
                <a:gd name="T89" fmla="*/ 11 h 1404"/>
                <a:gd name="T90" fmla="*/ 1301 w 1446"/>
                <a:gd name="T91" fmla="*/ 4 h 1404"/>
                <a:gd name="T92" fmla="*/ 1346 w 1446"/>
                <a:gd name="T93" fmla="*/ 1 h 1404"/>
                <a:gd name="T94" fmla="*/ 1393 w 1446"/>
                <a:gd name="T95" fmla="*/ 0 h 1404"/>
                <a:gd name="T96" fmla="*/ 1432 w 1446"/>
                <a:gd name="T97" fmla="*/ 0 h 1404"/>
                <a:gd name="T98" fmla="*/ 1446 w 1446"/>
                <a:gd name="T99" fmla="*/ 0 h 1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46" h="1404">
                  <a:moveTo>
                    <a:pt x="1446" y="0"/>
                  </a:moveTo>
                  <a:lnTo>
                    <a:pt x="1446" y="33"/>
                  </a:lnTo>
                  <a:lnTo>
                    <a:pt x="1442" y="33"/>
                  </a:lnTo>
                  <a:lnTo>
                    <a:pt x="1432" y="34"/>
                  </a:lnTo>
                  <a:lnTo>
                    <a:pt x="1417" y="36"/>
                  </a:lnTo>
                  <a:lnTo>
                    <a:pt x="1395" y="38"/>
                  </a:lnTo>
                  <a:lnTo>
                    <a:pt x="1369" y="40"/>
                  </a:lnTo>
                  <a:lnTo>
                    <a:pt x="1349" y="42"/>
                  </a:lnTo>
                  <a:lnTo>
                    <a:pt x="1328" y="44"/>
                  </a:lnTo>
                  <a:lnTo>
                    <a:pt x="1282" y="52"/>
                  </a:lnTo>
                  <a:lnTo>
                    <a:pt x="1247" y="59"/>
                  </a:lnTo>
                  <a:lnTo>
                    <a:pt x="1210" y="68"/>
                  </a:lnTo>
                  <a:lnTo>
                    <a:pt x="1171" y="79"/>
                  </a:lnTo>
                  <a:lnTo>
                    <a:pt x="1109" y="97"/>
                  </a:lnTo>
                  <a:lnTo>
                    <a:pt x="1046" y="124"/>
                  </a:lnTo>
                  <a:lnTo>
                    <a:pt x="1012" y="137"/>
                  </a:lnTo>
                  <a:lnTo>
                    <a:pt x="979" y="154"/>
                  </a:lnTo>
                  <a:lnTo>
                    <a:pt x="946" y="171"/>
                  </a:lnTo>
                  <a:lnTo>
                    <a:pt x="912" y="190"/>
                  </a:lnTo>
                  <a:lnTo>
                    <a:pt x="880" y="211"/>
                  </a:lnTo>
                  <a:lnTo>
                    <a:pt x="847" y="233"/>
                  </a:lnTo>
                  <a:lnTo>
                    <a:pt x="814" y="256"/>
                  </a:lnTo>
                  <a:lnTo>
                    <a:pt x="783" y="281"/>
                  </a:lnTo>
                  <a:lnTo>
                    <a:pt x="752" y="306"/>
                  </a:lnTo>
                  <a:lnTo>
                    <a:pt x="722" y="334"/>
                  </a:lnTo>
                  <a:lnTo>
                    <a:pt x="693" y="363"/>
                  </a:lnTo>
                  <a:lnTo>
                    <a:pt x="664" y="390"/>
                  </a:lnTo>
                  <a:lnTo>
                    <a:pt x="637" y="422"/>
                  </a:lnTo>
                  <a:lnTo>
                    <a:pt x="612" y="453"/>
                  </a:lnTo>
                  <a:lnTo>
                    <a:pt x="587" y="485"/>
                  </a:lnTo>
                  <a:lnTo>
                    <a:pt x="564" y="518"/>
                  </a:lnTo>
                  <a:lnTo>
                    <a:pt x="542" y="551"/>
                  </a:lnTo>
                  <a:lnTo>
                    <a:pt x="522" y="585"/>
                  </a:lnTo>
                  <a:lnTo>
                    <a:pt x="503" y="618"/>
                  </a:lnTo>
                  <a:lnTo>
                    <a:pt x="484" y="651"/>
                  </a:lnTo>
                  <a:lnTo>
                    <a:pt x="470" y="685"/>
                  </a:lnTo>
                  <a:lnTo>
                    <a:pt x="455" y="719"/>
                  </a:lnTo>
                  <a:lnTo>
                    <a:pt x="442" y="752"/>
                  </a:lnTo>
                  <a:lnTo>
                    <a:pt x="431" y="785"/>
                  </a:lnTo>
                  <a:lnTo>
                    <a:pt x="410" y="849"/>
                  </a:lnTo>
                  <a:lnTo>
                    <a:pt x="404" y="880"/>
                  </a:lnTo>
                  <a:lnTo>
                    <a:pt x="398" y="910"/>
                  </a:lnTo>
                  <a:lnTo>
                    <a:pt x="390" y="948"/>
                  </a:lnTo>
                  <a:lnTo>
                    <a:pt x="385" y="983"/>
                  </a:lnTo>
                  <a:lnTo>
                    <a:pt x="381" y="1014"/>
                  </a:lnTo>
                  <a:lnTo>
                    <a:pt x="380" y="1022"/>
                  </a:lnTo>
                  <a:lnTo>
                    <a:pt x="379" y="1029"/>
                  </a:lnTo>
                  <a:lnTo>
                    <a:pt x="578" y="1029"/>
                  </a:lnTo>
                  <a:lnTo>
                    <a:pt x="289" y="1404"/>
                  </a:lnTo>
                  <a:lnTo>
                    <a:pt x="0" y="1029"/>
                  </a:lnTo>
                  <a:lnTo>
                    <a:pt x="0" y="1029"/>
                  </a:lnTo>
                  <a:lnTo>
                    <a:pt x="217" y="1029"/>
                  </a:lnTo>
                  <a:lnTo>
                    <a:pt x="220" y="1013"/>
                  </a:lnTo>
                  <a:lnTo>
                    <a:pt x="224" y="996"/>
                  </a:lnTo>
                  <a:lnTo>
                    <a:pt x="230" y="957"/>
                  </a:lnTo>
                  <a:lnTo>
                    <a:pt x="240" y="916"/>
                  </a:lnTo>
                  <a:lnTo>
                    <a:pt x="252" y="874"/>
                  </a:lnTo>
                  <a:lnTo>
                    <a:pt x="262" y="840"/>
                  </a:lnTo>
                  <a:lnTo>
                    <a:pt x="272" y="806"/>
                  </a:lnTo>
                  <a:lnTo>
                    <a:pt x="286" y="771"/>
                  </a:lnTo>
                  <a:lnTo>
                    <a:pt x="301" y="736"/>
                  </a:lnTo>
                  <a:lnTo>
                    <a:pt x="316" y="699"/>
                  </a:lnTo>
                  <a:lnTo>
                    <a:pt x="334" y="663"/>
                  </a:lnTo>
                  <a:lnTo>
                    <a:pt x="353" y="627"/>
                  </a:lnTo>
                  <a:lnTo>
                    <a:pt x="372" y="591"/>
                  </a:lnTo>
                  <a:lnTo>
                    <a:pt x="396" y="555"/>
                  </a:lnTo>
                  <a:lnTo>
                    <a:pt x="419" y="519"/>
                  </a:lnTo>
                  <a:lnTo>
                    <a:pt x="444" y="483"/>
                  </a:lnTo>
                  <a:lnTo>
                    <a:pt x="472" y="449"/>
                  </a:lnTo>
                  <a:lnTo>
                    <a:pt x="500" y="415"/>
                  </a:lnTo>
                  <a:lnTo>
                    <a:pt x="530" y="382"/>
                  </a:lnTo>
                  <a:lnTo>
                    <a:pt x="560" y="350"/>
                  </a:lnTo>
                  <a:lnTo>
                    <a:pt x="591" y="318"/>
                  </a:lnTo>
                  <a:lnTo>
                    <a:pt x="625" y="290"/>
                  </a:lnTo>
                  <a:lnTo>
                    <a:pt x="659" y="261"/>
                  </a:lnTo>
                  <a:lnTo>
                    <a:pt x="694" y="234"/>
                  </a:lnTo>
                  <a:lnTo>
                    <a:pt x="729" y="209"/>
                  </a:lnTo>
                  <a:lnTo>
                    <a:pt x="765" y="185"/>
                  </a:lnTo>
                  <a:lnTo>
                    <a:pt x="802" y="162"/>
                  </a:lnTo>
                  <a:lnTo>
                    <a:pt x="839" y="143"/>
                  </a:lnTo>
                  <a:lnTo>
                    <a:pt x="875" y="122"/>
                  </a:lnTo>
                  <a:lnTo>
                    <a:pt x="913" y="106"/>
                  </a:lnTo>
                  <a:lnTo>
                    <a:pt x="949" y="89"/>
                  </a:lnTo>
                  <a:lnTo>
                    <a:pt x="985" y="74"/>
                  </a:lnTo>
                  <a:lnTo>
                    <a:pt x="1022" y="62"/>
                  </a:lnTo>
                  <a:lnTo>
                    <a:pt x="1091" y="40"/>
                  </a:lnTo>
                  <a:lnTo>
                    <a:pt x="1125" y="33"/>
                  </a:lnTo>
                  <a:lnTo>
                    <a:pt x="1158" y="25"/>
                  </a:lnTo>
                  <a:lnTo>
                    <a:pt x="1199" y="16"/>
                  </a:lnTo>
                  <a:lnTo>
                    <a:pt x="1238" y="11"/>
                  </a:lnTo>
                  <a:lnTo>
                    <a:pt x="1275" y="7"/>
                  </a:lnTo>
                  <a:lnTo>
                    <a:pt x="1301" y="4"/>
                  </a:lnTo>
                  <a:lnTo>
                    <a:pt x="1323" y="1"/>
                  </a:lnTo>
                  <a:lnTo>
                    <a:pt x="1346" y="1"/>
                  </a:lnTo>
                  <a:lnTo>
                    <a:pt x="1365" y="1"/>
                  </a:lnTo>
                  <a:lnTo>
                    <a:pt x="1393" y="0"/>
                  </a:lnTo>
                  <a:lnTo>
                    <a:pt x="1416" y="0"/>
                  </a:lnTo>
                  <a:lnTo>
                    <a:pt x="1432" y="0"/>
                  </a:lnTo>
                  <a:lnTo>
                    <a:pt x="1442" y="0"/>
                  </a:lnTo>
                  <a:lnTo>
                    <a:pt x="14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Freeform 448"/>
            <p:cNvSpPr>
              <a:spLocks/>
            </p:cNvSpPr>
            <p:nvPr/>
          </p:nvSpPr>
          <p:spPr bwMode="auto">
            <a:xfrm>
              <a:off x="3505200" y="2212975"/>
              <a:ext cx="247650" cy="255588"/>
            </a:xfrm>
            <a:custGeom>
              <a:avLst/>
              <a:gdLst>
                <a:gd name="T0" fmla="*/ 34 w 1406"/>
                <a:gd name="T1" fmla="*/ 0 h 1445"/>
                <a:gd name="T2" fmla="*/ 35 w 1406"/>
                <a:gd name="T3" fmla="*/ 14 h 1445"/>
                <a:gd name="T4" fmla="*/ 39 w 1406"/>
                <a:gd name="T5" fmla="*/ 51 h 1445"/>
                <a:gd name="T6" fmla="*/ 42 w 1406"/>
                <a:gd name="T7" fmla="*/ 96 h 1445"/>
                <a:gd name="T8" fmla="*/ 49 w 1406"/>
                <a:gd name="T9" fmla="*/ 140 h 1445"/>
                <a:gd name="T10" fmla="*/ 60 w 1406"/>
                <a:gd name="T11" fmla="*/ 199 h 1445"/>
                <a:gd name="T12" fmla="*/ 80 w 1406"/>
                <a:gd name="T13" fmla="*/ 274 h 1445"/>
                <a:gd name="T14" fmla="*/ 111 w 1406"/>
                <a:gd name="T15" fmla="*/ 368 h 1445"/>
                <a:gd name="T16" fmla="*/ 139 w 1406"/>
                <a:gd name="T17" fmla="*/ 433 h 1445"/>
                <a:gd name="T18" fmla="*/ 173 w 1406"/>
                <a:gd name="T19" fmla="*/ 500 h 1445"/>
                <a:gd name="T20" fmla="*/ 213 w 1406"/>
                <a:gd name="T21" fmla="*/ 566 h 1445"/>
                <a:gd name="T22" fmla="*/ 257 w 1406"/>
                <a:gd name="T23" fmla="*/ 631 h 1445"/>
                <a:gd name="T24" fmla="*/ 307 w 1406"/>
                <a:gd name="T25" fmla="*/ 693 h 1445"/>
                <a:gd name="T26" fmla="*/ 364 w 1406"/>
                <a:gd name="T27" fmla="*/ 753 h 1445"/>
                <a:gd name="T28" fmla="*/ 424 w 1406"/>
                <a:gd name="T29" fmla="*/ 808 h 1445"/>
                <a:gd name="T30" fmla="*/ 486 w 1406"/>
                <a:gd name="T31" fmla="*/ 859 h 1445"/>
                <a:gd name="T32" fmla="*/ 552 w 1406"/>
                <a:gd name="T33" fmla="*/ 904 h 1445"/>
                <a:gd name="T34" fmla="*/ 619 w 1406"/>
                <a:gd name="T35" fmla="*/ 942 h 1445"/>
                <a:gd name="T36" fmla="*/ 687 w 1406"/>
                <a:gd name="T37" fmla="*/ 976 h 1445"/>
                <a:gd name="T38" fmla="*/ 754 w 1406"/>
                <a:gd name="T39" fmla="*/ 1004 h 1445"/>
                <a:gd name="T40" fmla="*/ 850 w 1406"/>
                <a:gd name="T41" fmla="*/ 1035 h 1445"/>
                <a:gd name="T42" fmla="*/ 949 w 1406"/>
                <a:gd name="T43" fmla="*/ 1056 h 1445"/>
                <a:gd name="T44" fmla="*/ 1016 w 1406"/>
                <a:gd name="T45" fmla="*/ 1065 h 1445"/>
                <a:gd name="T46" fmla="*/ 1030 w 1406"/>
                <a:gd name="T47" fmla="*/ 1067 h 1445"/>
                <a:gd name="T48" fmla="*/ 1406 w 1406"/>
                <a:gd name="T49" fmla="*/ 1157 h 1445"/>
                <a:gd name="T50" fmla="*/ 1030 w 1406"/>
                <a:gd name="T51" fmla="*/ 1227 h 1445"/>
                <a:gd name="T52" fmla="*/ 997 w 1406"/>
                <a:gd name="T53" fmla="*/ 1222 h 1445"/>
                <a:gd name="T54" fmla="*/ 917 w 1406"/>
                <a:gd name="T55" fmla="*/ 1205 h 1445"/>
                <a:gd name="T56" fmla="*/ 841 w 1406"/>
                <a:gd name="T57" fmla="*/ 1184 h 1445"/>
                <a:gd name="T58" fmla="*/ 737 w 1406"/>
                <a:gd name="T59" fmla="*/ 1145 h 1445"/>
                <a:gd name="T60" fmla="*/ 665 w 1406"/>
                <a:gd name="T61" fmla="*/ 1112 h 1445"/>
                <a:gd name="T62" fmla="*/ 591 w 1406"/>
                <a:gd name="T63" fmla="*/ 1073 h 1445"/>
                <a:gd name="T64" fmla="*/ 520 w 1406"/>
                <a:gd name="T65" fmla="*/ 1026 h 1445"/>
                <a:gd name="T66" fmla="*/ 450 w 1406"/>
                <a:gd name="T67" fmla="*/ 974 h 1445"/>
                <a:gd name="T68" fmla="*/ 384 w 1406"/>
                <a:gd name="T69" fmla="*/ 916 h 1445"/>
                <a:gd name="T70" fmla="*/ 320 w 1406"/>
                <a:gd name="T71" fmla="*/ 854 h 1445"/>
                <a:gd name="T72" fmla="*/ 262 w 1406"/>
                <a:gd name="T73" fmla="*/ 786 h 1445"/>
                <a:gd name="T74" fmla="*/ 211 w 1406"/>
                <a:gd name="T75" fmla="*/ 716 h 1445"/>
                <a:gd name="T76" fmla="*/ 165 w 1406"/>
                <a:gd name="T77" fmla="*/ 644 h 1445"/>
                <a:gd name="T78" fmla="*/ 123 w 1406"/>
                <a:gd name="T79" fmla="*/ 570 h 1445"/>
                <a:gd name="T80" fmla="*/ 91 w 1406"/>
                <a:gd name="T81" fmla="*/ 496 h 1445"/>
                <a:gd name="T82" fmla="*/ 64 w 1406"/>
                <a:gd name="T83" fmla="*/ 424 h 1445"/>
                <a:gd name="T84" fmla="*/ 33 w 1406"/>
                <a:gd name="T85" fmla="*/ 320 h 1445"/>
                <a:gd name="T86" fmla="*/ 18 w 1406"/>
                <a:gd name="T87" fmla="*/ 246 h 1445"/>
                <a:gd name="T88" fmla="*/ 8 w 1406"/>
                <a:gd name="T89" fmla="*/ 171 h 1445"/>
                <a:gd name="T90" fmla="*/ 2 w 1406"/>
                <a:gd name="T91" fmla="*/ 122 h 1445"/>
                <a:gd name="T92" fmla="*/ 1 w 1406"/>
                <a:gd name="T93" fmla="*/ 80 h 1445"/>
                <a:gd name="T94" fmla="*/ 1 w 1406"/>
                <a:gd name="T95" fmla="*/ 30 h 1445"/>
                <a:gd name="T96" fmla="*/ 0 w 1406"/>
                <a:gd name="T97" fmla="*/ 4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06" h="1445">
                  <a:moveTo>
                    <a:pt x="0" y="0"/>
                  </a:moveTo>
                  <a:lnTo>
                    <a:pt x="34" y="0"/>
                  </a:lnTo>
                  <a:lnTo>
                    <a:pt x="34" y="3"/>
                  </a:lnTo>
                  <a:lnTo>
                    <a:pt x="35" y="14"/>
                  </a:lnTo>
                  <a:lnTo>
                    <a:pt x="37" y="29"/>
                  </a:lnTo>
                  <a:lnTo>
                    <a:pt x="39" y="51"/>
                  </a:lnTo>
                  <a:lnTo>
                    <a:pt x="41" y="77"/>
                  </a:lnTo>
                  <a:lnTo>
                    <a:pt x="42" y="96"/>
                  </a:lnTo>
                  <a:lnTo>
                    <a:pt x="44" y="118"/>
                  </a:lnTo>
                  <a:lnTo>
                    <a:pt x="49" y="140"/>
                  </a:lnTo>
                  <a:lnTo>
                    <a:pt x="54" y="164"/>
                  </a:lnTo>
                  <a:lnTo>
                    <a:pt x="60" y="199"/>
                  </a:lnTo>
                  <a:lnTo>
                    <a:pt x="68" y="236"/>
                  </a:lnTo>
                  <a:lnTo>
                    <a:pt x="80" y="274"/>
                  </a:lnTo>
                  <a:lnTo>
                    <a:pt x="98" y="337"/>
                  </a:lnTo>
                  <a:lnTo>
                    <a:pt x="111" y="368"/>
                  </a:lnTo>
                  <a:lnTo>
                    <a:pt x="124" y="400"/>
                  </a:lnTo>
                  <a:lnTo>
                    <a:pt x="139" y="433"/>
                  </a:lnTo>
                  <a:lnTo>
                    <a:pt x="155" y="466"/>
                  </a:lnTo>
                  <a:lnTo>
                    <a:pt x="173" y="500"/>
                  </a:lnTo>
                  <a:lnTo>
                    <a:pt x="191" y="534"/>
                  </a:lnTo>
                  <a:lnTo>
                    <a:pt x="213" y="566"/>
                  </a:lnTo>
                  <a:lnTo>
                    <a:pt x="234" y="599"/>
                  </a:lnTo>
                  <a:lnTo>
                    <a:pt x="257" y="631"/>
                  </a:lnTo>
                  <a:lnTo>
                    <a:pt x="282" y="662"/>
                  </a:lnTo>
                  <a:lnTo>
                    <a:pt x="307" y="693"/>
                  </a:lnTo>
                  <a:lnTo>
                    <a:pt x="335" y="724"/>
                  </a:lnTo>
                  <a:lnTo>
                    <a:pt x="364" y="753"/>
                  </a:lnTo>
                  <a:lnTo>
                    <a:pt x="392" y="782"/>
                  </a:lnTo>
                  <a:lnTo>
                    <a:pt x="424" y="808"/>
                  </a:lnTo>
                  <a:lnTo>
                    <a:pt x="455" y="834"/>
                  </a:lnTo>
                  <a:lnTo>
                    <a:pt x="486" y="859"/>
                  </a:lnTo>
                  <a:lnTo>
                    <a:pt x="519" y="881"/>
                  </a:lnTo>
                  <a:lnTo>
                    <a:pt x="552" y="904"/>
                  </a:lnTo>
                  <a:lnTo>
                    <a:pt x="585" y="924"/>
                  </a:lnTo>
                  <a:lnTo>
                    <a:pt x="619" y="942"/>
                  </a:lnTo>
                  <a:lnTo>
                    <a:pt x="653" y="961"/>
                  </a:lnTo>
                  <a:lnTo>
                    <a:pt x="687" y="976"/>
                  </a:lnTo>
                  <a:lnTo>
                    <a:pt x="721" y="990"/>
                  </a:lnTo>
                  <a:lnTo>
                    <a:pt x="754" y="1004"/>
                  </a:lnTo>
                  <a:lnTo>
                    <a:pt x="787" y="1015"/>
                  </a:lnTo>
                  <a:lnTo>
                    <a:pt x="850" y="1035"/>
                  </a:lnTo>
                  <a:lnTo>
                    <a:pt x="911" y="1048"/>
                  </a:lnTo>
                  <a:lnTo>
                    <a:pt x="949" y="1056"/>
                  </a:lnTo>
                  <a:lnTo>
                    <a:pt x="984" y="1061"/>
                  </a:lnTo>
                  <a:lnTo>
                    <a:pt x="1016" y="1065"/>
                  </a:lnTo>
                  <a:lnTo>
                    <a:pt x="1023" y="1066"/>
                  </a:lnTo>
                  <a:lnTo>
                    <a:pt x="1030" y="1067"/>
                  </a:lnTo>
                  <a:lnTo>
                    <a:pt x="1030" y="867"/>
                  </a:lnTo>
                  <a:lnTo>
                    <a:pt x="1406" y="1157"/>
                  </a:lnTo>
                  <a:lnTo>
                    <a:pt x="1030" y="1445"/>
                  </a:lnTo>
                  <a:lnTo>
                    <a:pt x="1030" y="1227"/>
                  </a:lnTo>
                  <a:lnTo>
                    <a:pt x="1015" y="1225"/>
                  </a:lnTo>
                  <a:lnTo>
                    <a:pt x="997" y="1222"/>
                  </a:lnTo>
                  <a:lnTo>
                    <a:pt x="958" y="1215"/>
                  </a:lnTo>
                  <a:lnTo>
                    <a:pt x="917" y="1205"/>
                  </a:lnTo>
                  <a:lnTo>
                    <a:pt x="874" y="1193"/>
                  </a:lnTo>
                  <a:lnTo>
                    <a:pt x="841" y="1184"/>
                  </a:lnTo>
                  <a:lnTo>
                    <a:pt x="807" y="1174"/>
                  </a:lnTo>
                  <a:lnTo>
                    <a:pt x="737" y="1145"/>
                  </a:lnTo>
                  <a:lnTo>
                    <a:pt x="701" y="1129"/>
                  </a:lnTo>
                  <a:lnTo>
                    <a:pt x="665" y="1112"/>
                  </a:lnTo>
                  <a:lnTo>
                    <a:pt x="628" y="1092"/>
                  </a:lnTo>
                  <a:lnTo>
                    <a:pt x="591" y="1073"/>
                  </a:lnTo>
                  <a:lnTo>
                    <a:pt x="556" y="1049"/>
                  </a:lnTo>
                  <a:lnTo>
                    <a:pt x="520" y="1026"/>
                  </a:lnTo>
                  <a:lnTo>
                    <a:pt x="484" y="1001"/>
                  </a:lnTo>
                  <a:lnTo>
                    <a:pt x="450" y="974"/>
                  </a:lnTo>
                  <a:lnTo>
                    <a:pt x="415" y="946"/>
                  </a:lnTo>
                  <a:lnTo>
                    <a:pt x="384" y="916"/>
                  </a:lnTo>
                  <a:lnTo>
                    <a:pt x="352" y="886"/>
                  </a:lnTo>
                  <a:lnTo>
                    <a:pt x="320" y="854"/>
                  </a:lnTo>
                  <a:lnTo>
                    <a:pt x="291" y="820"/>
                  </a:lnTo>
                  <a:lnTo>
                    <a:pt x="262" y="786"/>
                  </a:lnTo>
                  <a:lnTo>
                    <a:pt x="236" y="752"/>
                  </a:lnTo>
                  <a:lnTo>
                    <a:pt x="211" y="716"/>
                  </a:lnTo>
                  <a:lnTo>
                    <a:pt x="186" y="680"/>
                  </a:lnTo>
                  <a:lnTo>
                    <a:pt x="165" y="644"/>
                  </a:lnTo>
                  <a:lnTo>
                    <a:pt x="143" y="606"/>
                  </a:lnTo>
                  <a:lnTo>
                    <a:pt x="123" y="570"/>
                  </a:lnTo>
                  <a:lnTo>
                    <a:pt x="107" y="533"/>
                  </a:lnTo>
                  <a:lnTo>
                    <a:pt x="91" y="496"/>
                  </a:lnTo>
                  <a:lnTo>
                    <a:pt x="76" y="460"/>
                  </a:lnTo>
                  <a:lnTo>
                    <a:pt x="64" y="424"/>
                  </a:lnTo>
                  <a:lnTo>
                    <a:pt x="40" y="354"/>
                  </a:lnTo>
                  <a:lnTo>
                    <a:pt x="33" y="320"/>
                  </a:lnTo>
                  <a:lnTo>
                    <a:pt x="26" y="287"/>
                  </a:lnTo>
                  <a:lnTo>
                    <a:pt x="18" y="246"/>
                  </a:lnTo>
                  <a:lnTo>
                    <a:pt x="11" y="207"/>
                  </a:lnTo>
                  <a:lnTo>
                    <a:pt x="8" y="171"/>
                  </a:lnTo>
                  <a:lnTo>
                    <a:pt x="4" y="145"/>
                  </a:lnTo>
                  <a:lnTo>
                    <a:pt x="2" y="122"/>
                  </a:lnTo>
                  <a:lnTo>
                    <a:pt x="2" y="100"/>
                  </a:lnTo>
                  <a:lnTo>
                    <a:pt x="1" y="80"/>
                  </a:lnTo>
                  <a:lnTo>
                    <a:pt x="1" y="52"/>
                  </a:lnTo>
                  <a:lnTo>
                    <a:pt x="1" y="30"/>
                  </a:lnTo>
                  <a:lnTo>
                    <a:pt x="0" y="1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7" name="Freeform 449"/>
            <p:cNvSpPr>
              <a:spLocks/>
            </p:cNvSpPr>
            <p:nvPr/>
          </p:nvSpPr>
          <p:spPr bwMode="auto">
            <a:xfrm>
              <a:off x="3794125" y="2184400"/>
              <a:ext cx="254000" cy="247650"/>
            </a:xfrm>
            <a:custGeom>
              <a:avLst/>
              <a:gdLst>
                <a:gd name="T0" fmla="*/ 1445 w 1445"/>
                <a:gd name="T1" fmla="*/ 375 h 1405"/>
                <a:gd name="T2" fmla="*/ 1225 w 1445"/>
                <a:gd name="T3" fmla="*/ 392 h 1405"/>
                <a:gd name="T4" fmla="*/ 1214 w 1445"/>
                <a:gd name="T5" fmla="*/ 447 h 1405"/>
                <a:gd name="T6" fmla="*/ 1193 w 1445"/>
                <a:gd name="T7" fmla="*/ 531 h 1405"/>
                <a:gd name="T8" fmla="*/ 1173 w 1445"/>
                <a:gd name="T9" fmla="*/ 598 h 1405"/>
                <a:gd name="T10" fmla="*/ 1144 w 1445"/>
                <a:gd name="T11" fmla="*/ 668 h 1405"/>
                <a:gd name="T12" fmla="*/ 1111 w 1445"/>
                <a:gd name="T13" fmla="*/ 741 h 1405"/>
                <a:gd name="T14" fmla="*/ 1072 w 1445"/>
                <a:gd name="T15" fmla="*/ 814 h 1405"/>
                <a:gd name="T16" fmla="*/ 1025 w 1445"/>
                <a:gd name="T17" fmla="*/ 885 h 1405"/>
                <a:gd name="T18" fmla="*/ 974 w 1445"/>
                <a:gd name="T19" fmla="*/ 955 h 1405"/>
                <a:gd name="T20" fmla="*/ 915 w 1445"/>
                <a:gd name="T21" fmla="*/ 1022 h 1405"/>
                <a:gd name="T22" fmla="*/ 853 w 1445"/>
                <a:gd name="T23" fmla="*/ 1086 h 1405"/>
                <a:gd name="T24" fmla="*/ 785 w 1445"/>
                <a:gd name="T25" fmla="*/ 1143 h 1405"/>
                <a:gd name="T26" fmla="*/ 716 w 1445"/>
                <a:gd name="T27" fmla="*/ 1196 h 1405"/>
                <a:gd name="T28" fmla="*/ 643 w 1445"/>
                <a:gd name="T29" fmla="*/ 1242 h 1405"/>
                <a:gd name="T30" fmla="*/ 570 w 1445"/>
                <a:gd name="T31" fmla="*/ 1282 h 1405"/>
                <a:gd name="T32" fmla="*/ 496 w 1445"/>
                <a:gd name="T33" fmla="*/ 1315 h 1405"/>
                <a:gd name="T34" fmla="*/ 423 w 1445"/>
                <a:gd name="T35" fmla="*/ 1343 h 1405"/>
                <a:gd name="T36" fmla="*/ 320 w 1445"/>
                <a:gd name="T37" fmla="*/ 1372 h 1405"/>
                <a:gd name="T38" fmla="*/ 246 w 1445"/>
                <a:gd name="T39" fmla="*/ 1388 h 1405"/>
                <a:gd name="T40" fmla="*/ 170 w 1445"/>
                <a:gd name="T41" fmla="*/ 1398 h 1405"/>
                <a:gd name="T42" fmla="*/ 121 w 1445"/>
                <a:gd name="T43" fmla="*/ 1403 h 1405"/>
                <a:gd name="T44" fmla="*/ 79 w 1445"/>
                <a:gd name="T45" fmla="*/ 1404 h 1405"/>
                <a:gd name="T46" fmla="*/ 30 w 1445"/>
                <a:gd name="T47" fmla="*/ 1404 h 1405"/>
                <a:gd name="T48" fmla="*/ 3 w 1445"/>
                <a:gd name="T49" fmla="*/ 1405 h 1405"/>
                <a:gd name="T50" fmla="*/ 0 w 1445"/>
                <a:gd name="T51" fmla="*/ 1372 h 1405"/>
                <a:gd name="T52" fmla="*/ 13 w 1445"/>
                <a:gd name="T53" fmla="*/ 1370 h 1405"/>
                <a:gd name="T54" fmla="*/ 50 w 1445"/>
                <a:gd name="T55" fmla="*/ 1366 h 1405"/>
                <a:gd name="T56" fmla="*/ 116 w 1445"/>
                <a:gd name="T57" fmla="*/ 1361 h 1405"/>
                <a:gd name="T58" fmla="*/ 163 w 1445"/>
                <a:gd name="T59" fmla="*/ 1352 h 1405"/>
                <a:gd name="T60" fmla="*/ 234 w 1445"/>
                <a:gd name="T61" fmla="*/ 1337 h 1405"/>
                <a:gd name="T62" fmla="*/ 304 w 1445"/>
                <a:gd name="T63" fmla="*/ 1316 h 1405"/>
                <a:gd name="T64" fmla="*/ 367 w 1445"/>
                <a:gd name="T65" fmla="*/ 1293 h 1405"/>
                <a:gd name="T66" fmla="*/ 433 w 1445"/>
                <a:gd name="T67" fmla="*/ 1267 h 1405"/>
                <a:gd name="T68" fmla="*/ 499 w 1445"/>
                <a:gd name="T69" fmla="*/ 1233 h 1405"/>
                <a:gd name="T70" fmla="*/ 565 w 1445"/>
                <a:gd name="T71" fmla="*/ 1193 h 1405"/>
                <a:gd name="T72" fmla="*/ 630 w 1445"/>
                <a:gd name="T73" fmla="*/ 1148 h 1405"/>
                <a:gd name="T74" fmla="*/ 693 w 1445"/>
                <a:gd name="T75" fmla="*/ 1098 h 1405"/>
                <a:gd name="T76" fmla="*/ 752 w 1445"/>
                <a:gd name="T77" fmla="*/ 1041 h 1405"/>
                <a:gd name="T78" fmla="*/ 807 w 1445"/>
                <a:gd name="T79" fmla="*/ 982 h 1405"/>
                <a:gd name="T80" fmla="*/ 857 w 1445"/>
                <a:gd name="T81" fmla="*/ 919 h 1405"/>
                <a:gd name="T82" fmla="*/ 903 w 1445"/>
                <a:gd name="T83" fmla="*/ 853 h 1405"/>
                <a:gd name="T84" fmla="*/ 942 w 1445"/>
                <a:gd name="T85" fmla="*/ 785 h 1405"/>
                <a:gd name="T86" fmla="*/ 975 w 1445"/>
                <a:gd name="T87" fmla="*/ 719 h 1405"/>
                <a:gd name="T88" fmla="*/ 1003 w 1445"/>
                <a:gd name="T89" fmla="*/ 652 h 1405"/>
                <a:gd name="T90" fmla="*/ 1034 w 1445"/>
                <a:gd name="T91" fmla="*/ 555 h 1405"/>
                <a:gd name="T92" fmla="*/ 1048 w 1445"/>
                <a:gd name="T93" fmla="*/ 494 h 1405"/>
                <a:gd name="T94" fmla="*/ 1060 w 1445"/>
                <a:gd name="T95" fmla="*/ 421 h 1405"/>
                <a:gd name="T96" fmla="*/ 1064 w 1445"/>
                <a:gd name="T97" fmla="*/ 382 h 1405"/>
                <a:gd name="T98" fmla="*/ 867 w 1445"/>
                <a:gd name="T99" fmla="*/ 375 h 1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45" h="1405">
                  <a:moveTo>
                    <a:pt x="1156" y="0"/>
                  </a:moveTo>
                  <a:lnTo>
                    <a:pt x="1445" y="375"/>
                  </a:lnTo>
                  <a:lnTo>
                    <a:pt x="1228" y="375"/>
                  </a:lnTo>
                  <a:lnTo>
                    <a:pt x="1225" y="392"/>
                  </a:lnTo>
                  <a:lnTo>
                    <a:pt x="1221" y="408"/>
                  </a:lnTo>
                  <a:lnTo>
                    <a:pt x="1214" y="447"/>
                  </a:lnTo>
                  <a:lnTo>
                    <a:pt x="1205" y="488"/>
                  </a:lnTo>
                  <a:lnTo>
                    <a:pt x="1193" y="531"/>
                  </a:lnTo>
                  <a:lnTo>
                    <a:pt x="1182" y="564"/>
                  </a:lnTo>
                  <a:lnTo>
                    <a:pt x="1173" y="598"/>
                  </a:lnTo>
                  <a:lnTo>
                    <a:pt x="1159" y="633"/>
                  </a:lnTo>
                  <a:lnTo>
                    <a:pt x="1144" y="668"/>
                  </a:lnTo>
                  <a:lnTo>
                    <a:pt x="1129" y="705"/>
                  </a:lnTo>
                  <a:lnTo>
                    <a:pt x="1111" y="741"/>
                  </a:lnTo>
                  <a:lnTo>
                    <a:pt x="1092" y="777"/>
                  </a:lnTo>
                  <a:lnTo>
                    <a:pt x="1072" y="814"/>
                  </a:lnTo>
                  <a:lnTo>
                    <a:pt x="1049" y="849"/>
                  </a:lnTo>
                  <a:lnTo>
                    <a:pt x="1025" y="885"/>
                  </a:lnTo>
                  <a:lnTo>
                    <a:pt x="1000" y="921"/>
                  </a:lnTo>
                  <a:lnTo>
                    <a:pt x="974" y="955"/>
                  </a:lnTo>
                  <a:lnTo>
                    <a:pt x="946" y="989"/>
                  </a:lnTo>
                  <a:lnTo>
                    <a:pt x="915" y="1022"/>
                  </a:lnTo>
                  <a:lnTo>
                    <a:pt x="884" y="1054"/>
                  </a:lnTo>
                  <a:lnTo>
                    <a:pt x="853" y="1086"/>
                  </a:lnTo>
                  <a:lnTo>
                    <a:pt x="819" y="1114"/>
                  </a:lnTo>
                  <a:lnTo>
                    <a:pt x="785" y="1143"/>
                  </a:lnTo>
                  <a:lnTo>
                    <a:pt x="751" y="1170"/>
                  </a:lnTo>
                  <a:lnTo>
                    <a:pt x="716" y="1196"/>
                  </a:lnTo>
                  <a:lnTo>
                    <a:pt x="680" y="1219"/>
                  </a:lnTo>
                  <a:lnTo>
                    <a:pt x="643" y="1242"/>
                  </a:lnTo>
                  <a:lnTo>
                    <a:pt x="606" y="1262"/>
                  </a:lnTo>
                  <a:lnTo>
                    <a:pt x="570" y="1282"/>
                  </a:lnTo>
                  <a:lnTo>
                    <a:pt x="532" y="1299"/>
                  </a:lnTo>
                  <a:lnTo>
                    <a:pt x="496" y="1315"/>
                  </a:lnTo>
                  <a:lnTo>
                    <a:pt x="460" y="1330"/>
                  </a:lnTo>
                  <a:lnTo>
                    <a:pt x="423" y="1343"/>
                  </a:lnTo>
                  <a:lnTo>
                    <a:pt x="354" y="1365"/>
                  </a:lnTo>
                  <a:lnTo>
                    <a:pt x="320" y="1372"/>
                  </a:lnTo>
                  <a:lnTo>
                    <a:pt x="287" y="1380"/>
                  </a:lnTo>
                  <a:lnTo>
                    <a:pt x="246" y="1388"/>
                  </a:lnTo>
                  <a:lnTo>
                    <a:pt x="207" y="1394"/>
                  </a:lnTo>
                  <a:lnTo>
                    <a:pt x="170" y="1398"/>
                  </a:lnTo>
                  <a:lnTo>
                    <a:pt x="145" y="1400"/>
                  </a:lnTo>
                  <a:lnTo>
                    <a:pt x="121" y="1403"/>
                  </a:lnTo>
                  <a:lnTo>
                    <a:pt x="99" y="1403"/>
                  </a:lnTo>
                  <a:lnTo>
                    <a:pt x="79" y="1404"/>
                  </a:lnTo>
                  <a:lnTo>
                    <a:pt x="51" y="1404"/>
                  </a:lnTo>
                  <a:lnTo>
                    <a:pt x="30" y="1404"/>
                  </a:lnTo>
                  <a:lnTo>
                    <a:pt x="13" y="1404"/>
                  </a:lnTo>
                  <a:lnTo>
                    <a:pt x="3" y="1405"/>
                  </a:lnTo>
                  <a:lnTo>
                    <a:pt x="0" y="1405"/>
                  </a:lnTo>
                  <a:lnTo>
                    <a:pt x="0" y="1372"/>
                  </a:lnTo>
                  <a:lnTo>
                    <a:pt x="3" y="1370"/>
                  </a:lnTo>
                  <a:lnTo>
                    <a:pt x="13" y="1370"/>
                  </a:lnTo>
                  <a:lnTo>
                    <a:pt x="29" y="1368"/>
                  </a:lnTo>
                  <a:lnTo>
                    <a:pt x="50" y="1366"/>
                  </a:lnTo>
                  <a:lnTo>
                    <a:pt x="77" y="1364"/>
                  </a:lnTo>
                  <a:lnTo>
                    <a:pt x="116" y="1361"/>
                  </a:lnTo>
                  <a:lnTo>
                    <a:pt x="139" y="1356"/>
                  </a:lnTo>
                  <a:lnTo>
                    <a:pt x="163" y="1352"/>
                  </a:lnTo>
                  <a:lnTo>
                    <a:pt x="197" y="1345"/>
                  </a:lnTo>
                  <a:lnTo>
                    <a:pt x="234" y="1337"/>
                  </a:lnTo>
                  <a:lnTo>
                    <a:pt x="273" y="1325"/>
                  </a:lnTo>
                  <a:lnTo>
                    <a:pt x="304" y="1316"/>
                  </a:lnTo>
                  <a:lnTo>
                    <a:pt x="335" y="1307"/>
                  </a:lnTo>
                  <a:lnTo>
                    <a:pt x="367" y="1293"/>
                  </a:lnTo>
                  <a:lnTo>
                    <a:pt x="400" y="1281"/>
                  </a:lnTo>
                  <a:lnTo>
                    <a:pt x="433" y="1267"/>
                  </a:lnTo>
                  <a:lnTo>
                    <a:pt x="466" y="1250"/>
                  </a:lnTo>
                  <a:lnTo>
                    <a:pt x="499" y="1233"/>
                  </a:lnTo>
                  <a:lnTo>
                    <a:pt x="533" y="1214"/>
                  </a:lnTo>
                  <a:lnTo>
                    <a:pt x="565" y="1193"/>
                  </a:lnTo>
                  <a:lnTo>
                    <a:pt x="598" y="1171"/>
                  </a:lnTo>
                  <a:lnTo>
                    <a:pt x="630" y="1148"/>
                  </a:lnTo>
                  <a:lnTo>
                    <a:pt x="661" y="1123"/>
                  </a:lnTo>
                  <a:lnTo>
                    <a:pt x="693" y="1098"/>
                  </a:lnTo>
                  <a:lnTo>
                    <a:pt x="723" y="1070"/>
                  </a:lnTo>
                  <a:lnTo>
                    <a:pt x="752" y="1041"/>
                  </a:lnTo>
                  <a:lnTo>
                    <a:pt x="781" y="1014"/>
                  </a:lnTo>
                  <a:lnTo>
                    <a:pt x="807" y="982"/>
                  </a:lnTo>
                  <a:lnTo>
                    <a:pt x="833" y="951"/>
                  </a:lnTo>
                  <a:lnTo>
                    <a:pt x="857" y="919"/>
                  </a:lnTo>
                  <a:lnTo>
                    <a:pt x="880" y="886"/>
                  </a:lnTo>
                  <a:lnTo>
                    <a:pt x="903" y="853"/>
                  </a:lnTo>
                  <a:lnTo>
                    <a:pt x="923" y="819"/>
                  </a:lnTo>
                  <a:lnTo>
                    <a:pt x="942" y="785"/>
                  </a:lnTo>
                  <a:lnTo>
                    <a:pt x="960" y="753"/>
                  </a:lnTo>
                  <a:lnTo>
                    <a:pt x="975" y="719"/>
                  </a:lnTo>
                  <a:lnTo>
                    <a:pt x="990" y="685"/>
                  </a:lnTo>
                  <a:lnTo>
                    <a:pt x="1003" y="652"/>
                  </a:lnTo>
                  <a:lnTo>
                    <a:pt x="1014" y="619"/>
                  </a:lnTo>
                  <a:lnTo>
                    <a:pt x="1034" y="555"/>
                  </a:lnTo>
                  <a:lnTo>
                    <a:pt x="1042" y="524"/>
                  </a:lnTo>
                  <a:lnTo>
                    <a:pt x="1048" y="494"/>
                  </a:lnTo>
                  <a:lnTo>
                    <a:pt x="1056" y="456"/>
                  </a:lnTo>
                  <a:lnTo>
                    <a:pt x="1060" y="421"/>
                  </a:lnTo>
                  <a:lnTo>
                    <a:pt x="1064" y="390"/>
                  </a:lnTo>
                  <a:lnTo>
                    <a:pt x="1064" y="382"/>
                  </a:lnTo>
                  <a:lnTo>
                    <a:pt x="1065" y="375"/>
                  </a:lnTo>
                  <a:lnTo>
                    <a:pt x="867" y="375"/>
                  </a:lnTo>
                  <a:lnTo>
                    <a:pt x="1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6" name="Group 1035"/>
          <p:cNvGrpSpPr/>
          <p:nvPr/>
        </p:nvGrpSpPr>
        <p:grpSpPr>
          <a:xfrm>
            <a:off x="4457152" y="1905000"/>
            <a:ext cx="461962" cy="563563"/>
            <a:chOff x="4398963" y="1905000"/>
            <a:chExt cx="461962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3" name="Freeform 454"/>
            <p:cNvSpPr>
              <a:spLocks/>
            </p:cNvSpPr>
            <p:nvPr/>
          </p:nvSpPr>
          <p:spPr bwMode="auto">
            <a:xfrm>
              <a:off x="4516438" y="2090738"/>
              <a:ext cx="180975" cy="93663"/>
            </a:xfrm>
            <a:custGeom>
              <a:avLst/>
              <a:gdLst>
                <a:gd name="T0" fmla="*/ 840 w 1022"/>
                <a:gd name="T1" fmla="*/ 4 h 536"/>
                <a:gd name="T2" fmla="*/ 875 w 1022"/>
                <a:gd name="T3" fmla="*/ 33 h 536"/>
                <a:gd name="T4" fmla="*/ 931 w 1022"/>
                <a:gd name="T5" fmla="*/ 102 h 536"/>
                <a:gd name="T6" fmla="*/ 981 w 1022"/>
                <a:gd name="T7" fmla="*/ 153 h 536"/>
                <a:gd name="T8" fmla="*/ 1022 w 1022"/>
                <a:gd name="T9" fmla="*/ 192 h 536"/>
                <a:gd name="T10" fmla="*/ 967 w 1022"/>
                <a:gd name="T11" fmla="*/ 287 h 536"/>
                <a:gd name="T12" fmla="*/ 897 w 1022"/>
                <a:gd name="T13" fmla="*/ 371 h 536"/>
                <a:gd name="T14" fmla="*/ 812 w 1022"/>
                <a:gd name="T15" fmla="*/ 440 h 536"/>
                <a:gd name="T16" fmla="*/ 717 w 1022"/>
                <a:gd name="T17" fmla="*/ 492 h 536"/>
                <a:gd name="T18" fmla="*/ 611 w 1022"/>
                <a:gd name="T19" fmla="*/ 525 h 536"/>
                <a:gd name="T20" fmla="*/ 498 w 1022"/>
                <a:gd name="T21" fmla="*/ 536 h 536"/>
                <a:gd name="T22" fmla="*/ 385 w 1022"/>
                <a:gd name="T23" fmla="*/ 525 h 536"/>
                <a:gd name="T24" fmla="*/ 281 w 1022"/>
                <a:gd name="T25" fmla="*/ 493 h 536"/>
                <a:gd name="T26" fmla="*/ 185 w 1022"/>
                <a:gd name="T27" fmla="*/ 441 h 536"/>
                <a:gd name="T28" fmla="*/ 100 w 1022"/>
                <a:gd name="T29" fmla="*/ 374 h 536"/>
                <a:gd name="T30" fmla="*/ 30 w 1022"/>
                <a:gd name="T31" fmla="*/ 291 h 536"/>
                <a:gd name="T32" fmla="*/ 13 w 1022"/>
                <a:gd name="T33" fmla="*/ 237 h 536"/>
                <a:gd name="T34" fmla="*/ 45 w 1022"/>
                <a:gd name="T35" fmla="*/ 217 h 536"/>
                <a:gd name="T36" fmla="*/ 87 w 1022"/>
                <a:gd name="T37" fmla="*/ 202 h 536"/>
                <a:gd name="T38" fmla="*/ 138 w 1022"/>
                <a:gd name="T39" fmla="*/ 195 h 536"/>
                <a:gd name="T40" fmla="*/ 194 w 1022"/>
                <a:gd name="T41" fmla="*/ 204 h 536"/>
                <a:gd name="T42" fmla="*/ 253 w 1022"/>
                <a:gd name="T43" fmla="*/ 236 h 536"/>
                <a:gd name="T44" fmla="*/ 313 w 1022"/>
                <a:gd name="T45" fmla="*/ 287 h 536"/>
                <a:gd name="T46" fmla="*/ 366 w 1022"/>
                <a:gd name="T47" fmla="*/ 338 h 536"/>
                <a:gd name="T48" fmla="*/ 414 w 1022"/>
                <a:gd name="T49" fmla="*/ 382 h 536"/>
                <a:gd name="T50" fmla="*/ 460 w 1022"/>
                <a:gd name="T51" fmla="*/ 417 h 536"/>
                <a:gd name="T52" fmla="*/ 501 w 1022"/>
                <a:gd name="T53" fmla="*/ 441 h 536"/>
                <a:gd name="T54" fmla="*/ 537 w 1022"/>
                <a:gd name="T55" fmla="*/ 451 h 536"/>
                <a:gd name="T56" fmla="*/ 570 w 1022"/>
                <a:gd name="T57" fmla="*/ 443 h 536"/>
                <a:gd name="T58" fmla="*/ 596 w 1022"/>
                <a:gd name="T59" fmla="*/ 417 h 536"/>
                <a:gd name="T60" fmla="*/ 617 w 1022"/>
                <a:gd name="T61" fmla="*/ 367 h 536"/>
                <a:gd name="T62" fmla="*/ 636 w 1022"/>
                <a:gd name="T63" fmla="*/ 306 h 536"/>
                <a:gd name="T64" fmla="*/ 658 w 1022"/>
                <a:gd name="T65" fmla="*/ 239 h 536"/>
                <a:gd name="T66" fmla="*/ 683 w 1022"/>
                <a:gd name="T67" fmla="*/ 173 h 536"/>
                <a:gd name="T68" fmla="*/ 712 w 1022"/>
                <a:gd name="T69" fmla="*/ 112 h 536"/>
                <a:gd name="T70" fmla="*/ 742 w 1022"/>
                <a:gd name="T71" fmla="*/ 61 h 536"/>
                <a:gd name="T72" fmla="*/ 773 w 1022"/>
                <a:gd name="T73" fmla="*/ 23 h 536"/>
                <a:gd name="T74" fmla="*/ 806 w 1022"/>
                <a:gd name="T75" fmla="*/ 2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2" h="536">
                  <a:moveTo>
                    <a:pt x="823" y="0"/>
                  </a:moveTo>
                  <a:lnTo>
                    <a:pt x="840" y="4"/>
                  </a:lnTo>
                  <a:lnTo>
                    <a:pt x="858" y="16"/>
                  </a:lnTo>
                  <a:lnTo>
                    <a:pt x="875" y="33"/>
                  </a:lnTo>
                  <a:lnTo>
                    <a:pt x="904" y="69"/>
                  </a:lnTo>
                  <a:lnTo>
                    <a:pt x="931" y="102"/>
                  </a:lnTo>
                  <a:lnTo>
                    <a:pt x="957" y="130"/>
                  </a:lnTo>
                  <a:lnTo>
                    <a:pt x="981" y="153"/>
                  </a:lnTo>
                  <a:lnTo>
                    <a:pt x="1004" y="174"/>
                  </a:lnTo>
                  <a:lnTo>
                    <a:pt x="1022" y="192"/>
                  </a:lnTo>
                  <a:lnTo>
                    <a:pt x="997" y="241"/>
                  </a:lnTo>
                  <a:lnTo>
                    <a:pt x="967" y="287"/>
                  </a:lnTo>
                  <a:lnTo>
                    <a:pt x="934" y="331"/>
                  </a:lnTo>
                  <a:lnTo>
                    <a:pt x="897" y="371"/>
                  </a:lnTo>
                  <a:lnTo>
                    <a:pt x="857" y="407"/>
                  </a:lnTo>
                  <a:lnTo>
                    <a:pt x="812" y="440"/>
                  </a:lnTo>
                  <a:lnTo>
                    <a:pt x="766" y="468"/>
                  </a:lnTo>
                  <a:lnTo>
                    <a:pt x="717" y="492"/>
                  </a:lnTo>
                  <a:lnTo>
                    <a:pt x="665" y="510"/>
                  </a:lnTo>
                  <a:lnTo>
                    <a:pt x="611" y="525"/>
                  </a:lnTo>
                  <a:lnTo>
                    <a:pt x="555" y="533"/>
                  </a:lnTo>
                  <a:lnTo>
                    <a:pt x="498" y="536"/>
                  </a:lnTo>
                  <a:lnTo>
                    <a:pt x="441" y="533"/>
                  </a:lnTo>
                  <a:lnTo>
                    <a:pt x="385" y="525"/>
                  </a:lnTo>
                  <a:lnTo>
                    <a:pt x="332" y="511"/>
                  </a:lnTo>
                  <a:lnTo>
                    <a:pt x="281" y="493"/>
                  </a:lnTo>
                  <a:lnTo>
                    <a:pt x="231" y="469"/>
                  </a:lnTo>
                  <a:lnTo>
                    <a:pt x="185" y="441"/>
                  </a:lnTo>
                  <a:lnTo>
                    <a:pt x="141" y="410"/>
                  </a:lnTo>
                  <a:lnTo>
                    <a:pt x="100" y="374"/>
                  </a:lnTo>
                  <a:lnTo>
                    <a:pt x="63" y="334"/>
                  </a:lnTo>
                  <a:lnTo>
                    <a:pt x="30" y="291"/>
                  </a:lnTo>
                  <a:lnTo>
                    <a:pt x="0" y="246"/>
                  </a:lnTo>
                  <a:lnTo>
                    <a:pt x="13" y="237"/>
                  </a:lnTo>
                  <a:lnTo>
                    <a:pt x="28" y="226"/>
                  </a:lnTo>
                  <a:lnTo>
                    <a:pt x="45" y="217"/>
                  </a:lnTo>
                  <a:lnTo>
                    <a:pt x="65" y="208"/>
                  </a:lnTo>
                  <a:lnTo>
                    <a:pt x="87" y="202"/>
                  </a:lnTo>
                  <a:lnTo>
                    <a:pt x="111" y="197"/>
                  </a:lnTo>
                  <a:lnTo>
                    <a:pt x="138" y="195"/>
                  </a:lnTo>
                  <a:lnTo>
                    <a:pt x="165" y="198"/>
                  </a:lnTo>
                  <a:lnTo>
                    <a:pt x="194" y="204"/>
                  </a:lnTo>
                  <a:lnTo>
                    <a:pt x="223" y="217"/>
                  </a:lnTo>
                  <a:lnTo>
                    <a:pt x="253" y="236"/>
                  </a:lnTo>
                  <a:lnTo>
                    <a:pt x="285" y="261"/>
                  </a:lnTo>
                  <a:lnTo>
                    <a:pt x="313" y="287"/>
                  </a:lnTo>
                  <a:lnTo>
                    <a:pt x="340" y="313"/>
                  </a:lnTo>
                  <a:lnTo>
                    <a:pt x="366" y="338"/>
                  </a:lnTo>
                  <a:lnTo>
                    <a:pt x="391" y="360"/>
                  </a:lnTo>
                  <a:lnTo>
                    <a:pt x="414" y="382"/>
                  </a:lnTo>
                  <a:lnTo>
                    <a:pt x="438" y="400"/>
                  </a:lnTo>
                  <a:lnTo>
                    <a:pt x="460" y="417"/>
                  </a:lnTo>
                  <a:lnTo>
                    <a:pt x="481" y="430"/>
                  </a:lnTo>
                  <a:lnTo>
                    <a:pt x="501" y="441"/>
                  </a:lnTo>
                  <a:lnTo>
                    <a:pt x="520" y="448"/>
                  </a:lnTo>
                  <a:lnTo>
                    <a:pt x="537" y="451"/>
                  </a:lnTo>
                  <a:lnTo>
                    <a:pt x="554" y="450"/>
                  </a:lnTo>
                  <a:lnTo>
                    <a:pt x="570" y="443"/>
                  </a:lnTo>
                  <a:lnTo>
                    <a:pt x="584" y="433"/>
                  </a:lnTo>
                  <a:lnTo>
                    <a:pt x="596" y="417"/>
                  </a:lnTo>
                  <a:lnTo>
                    <a:pt x="607" y="395"/>
                  </a:lnTo>
                  <a:lnTo>
                    <a:pt x="617" y="367"/>
                  </a:lnTo>
                  <a:lnTo>
                    <a:pt x="626" y="337"/>
                  </a:lnTo>
                  <a:lnTo>
                    <a:pt x="636" y="306"/>
                  </a:lnTo>
                  <a:lnTo>
                    <a:pt x="647" y="273"/>
                  </a:lnTo>
                  <a:lnTo>
                    <a:pt x="658" y="239"/>
                  </a:lnTo>
                  <a:lnTo>
                    <a:pt x="670" y="206"/>
                  </a:lnTo>
                  <a:lnTo>
                    <a:pt x="683" y="173"/>
                  </a:lnTo>
                  <a:lnTo>
                    <a:pt x="697" y="142"/>
                  </a:lnTo>
                  <a:lnTo>
                    <a:pt x="712" y="112"/>
                  </a:lnTo>
                  <a:lnTo>
                    <a:pt x="727" y="86"/>
                  </a:lnTo>
                  <a:lnTo>
                    <a:pt x="742" y="61"/>
                  </a:lnTo>
                  <a:lnTo>
                    <a:pt x="758" y="39"/>
                  </a:lnTo>
                  <a:lnTo>
                    <a:pt x="773" y="23"/>
                  </a:lnTo>
                  <a:lnTo>
                    <a:pt x="790" y="11"/>
                  </a:lnTo>
                  <a:lnTo>
                    <a:pt x="806" y="2"/>
                  </a:lnTo>
                  <a:lnTo>
                    <a:pt x="8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4" name="Freeform 455"/>
            <p:cNvSpPr>
              <a:spLocks/>
            </p:cNvSpPr>
            <p:nvPr/>
          </p:nvSpPr>
          <p:spPr bwMode="auto">
            <a:xfrm>
              <a:off x="4657725" y="1995488"/>
              <a:ext cx="49212" cy="95250"/>
            </a:xfrm>
            <a:custGeom>
              <a:avLst/>
              <a:gdLst>
                <a:gd name="T0" fmla="*/ 23 w 274"/>
                <a:gd name="T1" fmla="*/ 0 h 541"/>
                <a:gd name="T2" fmla="*/ 67 w 274"/>
                <a:gd name="T3" fmla="*/ 34 h 541"/>
                <a:gd name="T4" fmla="*/ 108 w 274"/>
                <a:gd name="T5" fmla="*/ 72 h 541"/>
                <a:gd name="T6" fmla="*/ 144 w 274"/>
                <a:gd name="T7" fmla="*/ 115 h 541"/>
                <a:gd name="T8" fmla="*/ 176 w 274"/>
                <a:gd name="T9" fmla="*/ 160 h 541"/>
                <a:gd name="T10" fmla="*/ 206 w 274"/>
                <a:gd name="T11" fmla="*/ 208 h 541"/>
                <a:gd name="T12" fmla="*/ 229 w 274"/>
                <a:gd name="T13" fmla="*/ 260 h 541"/>
                <a:gd name="T14" fmla="*/ 248 w 274"/>
                <a:gd name="T15" fmla="*/ 313 h 541"/>
                <a:gd name="T16" fmla="*/ 262 w 274"/>
                <a:gd name="T17" fmla="*/ 370 h 541"/>
                <a:gd name="T18" fmla="*/ 271 w 274"/>
                <a:gd name="T19" fmla="*/ 427 h 541"/>
                <a:gd name="T20" fmla="*/ 274 w 274"/>
                <a:gd name="T21" fmla="*/ 487 h 541"/>
                <a:gd name="T22" fmla="*/ 271 w 274"/>
                <a:gd name="T23" fmla="*/ 541 h 541"/>
                <a:gd name="T24" fmla="*/ 256 w 274"/>
                <a:gd name="T25" fmla="*/ 540 h 541"/>
                <a:gd name="T26" fmla="*/ 239 w 274"/>
                <a:gd name="T27" fmla="*/ 534 h 541"/>
                <a:gd name="T28" fmla="*/ 220 w 274"/>
                <a:gd name="T29" fmla="*/ 523 h 541"/>
                <a:gd name="T30" fmla="*/ 200 w 274"/>
                <a:gd name="T31" fmla="*/ 506 h 541"/>
                <a:gd name="T32" fmla="*/ 179 w 274"/>
                <a:gd name="T33" fmla="*/ 485 h 541"/>
                <a:gd name="T34" fmla="*/ 157 w 274"/>
                <a:gd name="T35" fmla="*/ 460 h 541"/>
                <a:gd name="T36" fmla="*/ 136 w 274"/>
                <a:gd name="T37" fmla="*/ 430 h 541"/>
                <a:gd name="T38" fmla="*/ 115 w 274"/>
                <a:gd name="T39" fmla="*/ 398 h 541"/>
                <a:gd name="T40" fmla="*/ 94 w 274"/>
                <a:gd name="T41" fmla="*/ 362 h 541"/>
                <a:gd name="T42" fmla="*/ 74 w 274"/>
                <a:gd name="T43" fmla="*/ 324 h 541"/>
                <a:gd name="T44" fmla="*/ 55 w 274"/>
                <a:gd name="T45" fmla="*/ 283 h 541"/>
                <a:gd name="T46" fmla="*/ 37 w 274"/>
                <a:gd name="T47" fmla="*/ 240 h 541"/>
                <a:gd name="T48" fmla="*/ 21 w 274"/>
                <a:gd name="T49" fmla="*/ 195 h 541"/>
                <a:gd name="T50" fmla="*/ 11 w 274"/>
                <a:gd name="T51" fmla="*/ 159 h 541"/>
                <a:gd name="T52" fmla="*/ 4 w 274"/>
                <a:gd name="T53" fmla="*/ 126 h 541"/>
                <a:gd name="T54" fmla="*/ 0 w 274"/>
                <a:gd name="T55" fmla="*/ 96 h 541"/>
                <a:gd name="T56" fmla="*/ 0 w 274"/>
                <a:gd name="T57" fmla="*/ 70 h 541"/>
                <a:gd name="T58" fmla="*/ 2 w 274"/>
                <a:gd name="T59" fmla="*/ 48 h 541"/>
                <a:gd name="T60" fmla="*/ 7 w 274"/>
                <a:gd name="T61" fmla="*/ 28 h 541"/>
                <a:gd name="T62" fmla="*/ 14 w 274"/>
                <a:gd name="T63" fmla="*/ 13 h 541"/>
                <a:gd name="T64" fmla="*/ 23 w 274"/>
                <a:gd name="T65" fmla="*/ 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4" h="541">
                  <a:moveTo>
                    <a:pt x="23" y="0"/>
                  </a:moveTo>
                  <a:lnTo>
                    <a:pt x="67" y="34"/>
                  </a:lnTo>
                  <a:lnTo>
                    <a:pt x="108" y="72"/>
                  </a:lnTo>
                  <a:lnTo>
                    <a:pt x="144" y="115"/>
                  </a:lnTo>
                  <a:lnTo>
                    <a:pt x="176" y="160"/>
                  </a:lnTo>
                  <a:lnTo>
                    <a:pt x="206" y="208"/>
                  </a:lnTo>
                  <a:lnTo>
                    <a:pt x="229" y="260"/>
                  </a:lnTo>
                  <a:lnTo>
                    <a:pt x="248" y="313"/>
                  </a:lnTo>
                  <a:lnTo>
                    <a:pt x="262" y="370"/>
                  </a:lnTo>
                  <a:lnTo>
                    <a:pt x="271" y="427"/>
                  </a:lnTo>
                  <a:lnTo>
                    <a:pt x="274" y="487"/>
                  </a:lnTo>
                  <a:lnTo>
                    <a:pt x="271" y="541"/>
                  </a:lnTo>
                  <a:lnTo>
                    <a:pt x="256" y="540"/>
                  </a:lnTo>
                  <a:lnTo>
                    <a:pt x="239" y="534"/>
                  </a:lnTo>
                  <a:lnTo>
                    <a:pt x="220" y="523"/>
                  </a:lnTo>
                  <a:lnTo>
                    <a:pt x="200" y="506"/>
                  </a:lnTo>
                  <a:lnTo>
                    <a:pt x="179" y="485"/>
                  </a:lnTo>
                  <a:lnTo>
                    <a:pt x="157" y="460"/>
                  </a:lnTo>
                  <a:lnTo>
                    <a:pt x="136" y="430"/>
                  </a:lnTo>
                  <a:lnTo>
                    <a:pt x="115" y="398"/>
                  </a:lnTo>
                  <a:lnTo>
                    <a:pt x="94" y="362"/>
                  </a:lnTo>
                  <a:lnTo>
                    <a:pt x="74" y="324"/>
                  </a:lnTo>
                  <a:lnTo>
                    <a:pt x="55" y="283"/>
                  </a:lnTo>
                  <a:lnTo>
                    <a:pt x="37" y="240"/>
                  </a:lnTo>
                  <a:lnTo>
                    <a:pt x="21" y="195"/>
                  </a:lnTo>
                  <a:lnTo>
                    <a:pt x="11" y="159"/>
                  </a:lnTo>
                  <a:lnTo>
                    <a:pt x="4" y="126"/>
                  </a:lnTo>
                  <a:lnTo>
                    <a:pt x="0" y="96"/>
                  </a:lnTo>
                  <a:lnTo>
                    <a:pt x="0" y="70"/>
                  </a:lnTo>
                  <a:lnTo>
                    <a:pt x="2" y="48"/>
                  </a:lnTo>
                  <a:lnTo>
                    <a:pt x="7" y="28"/>
                  </a:lnTo>
                  <a:lnTo>
                    <a:pt x="14" y="13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5" name="Freeform 456"/>
            <p:cNvSpPr>
              <a:spLocks/>
            </p:cNvSpPr>
            <p:nvPr/>
          </p:nvSpPr>
          <p:spPr bwMode="auto">
            <a:xfrm>
              <a:off x="4519613" y="1976438"/>
              <a:ext cx="106362" cy="119063"/>
            </a:xfrm>
            <a:custGeom>
              <a:avLst/>
              <a:gdLst>
                <a:gd name="T0" fmla="*/ 492 w 600"/>
                <a:gd name="T1" fmla="*/ 0 h 678"/>
                <a:gd name="T2" fmla="*/ 495 w 600"/>
                <a:gd name="T3" fmla="*/ 18 h 678"/>
                <a:gd name="T4" fmla="*/ 479 w 600"/>
                <a:gd name="T5" fmla="*/ 60 h 678"/>
                <a:gd name="T6" fmla="*/ 476 w 600"/>
                <a:gd name="T7" fmla="*/ 95 h 678"/>
                <a:gd name="T8" fmla="*/ 482 w 600"/>
                <a:gd name="T9" fmla="*/ 140 h 678"/>
                <a:gd name="T10" fmla="*/ 495 w 600"/>
                <a:gd name="T11" fmla="*/ 191 h 678"/>
                <a:gd name="T12" fmla="*/ 511 w 600"/>
                <a:gd name="T13" fmla="*/ 242 h 678"/>
                <a:gd name="T14" fmla="*/ 529 w 600"/>
                <a:gd name="T15" fmla="*/ 290 h 678"/>
                <a:gd name="T16" fmla="*/ 546 w 600"/>
                <a:gd name="T17" fmla="*/ 329 h 678"/>
                <a:gd name="T18" fmla="*/ 557 w 600"/>
                <a:gd name="T19" fmla="*/ 356 h 678"/>
                <a:gd name="T20" fmla="*/ 561 w 600"/>
                <a:gd name="T21" fmla="*/ 366 h 678"/>
                <a:gd name="T22" fmla="*/ 566 w 600"/>
                <a:gd name="T23" fmla="*/ 373 h 678"/>
                <a:gd name="T24" fmla="*/ 575 w 600"/>
                <a:gd name="T25" fmla="*/ 393 h 678"/>
                <a:gd name="T26" fmla="*/ 587 w 600"/>
                <a:gd name="T27" fmla="*/ 422 h 678"/>
                <a:gd name="T28" fmla="*/ 596 w 600"/>
                <a:gd name="T29" fmla="*/ 459 h 678"/>
                <a:gd name="T30" fmla="*/ 600 w 600"/>
                <a:gd name="T31" fmla="*/ 501 h 678"/>
                <a:gd name="T32" fmla="*/ 593 w 600"/>
                <a:gd name="T33" fmla="*/ 545 h 678"/>
                <a:gd name="T34" fmla="*/ 573 w 600"/>
                <a:gd name="T35" fmla="*/ 588 h 678"/>
                <a:gd name="T36" fmla="*/ 533 w 600"/>
                <a:gd name="T37" fmla="*/ 628 h 678"/>
                <a:gd name="T38" fmla="*/ 472 w 600"/>
                <a:gd name="T39" fmla="*/ 663 h 678"/>
                <a:gd name="T40" fmla="*/ 402 w 600"/>
                <a:gd name="T41" fmla="*/ 678 h 678"/>
                <a:gd name="T42" fmla="*/ 332 w 600"/>
                <a:gd name="T43" fmla="*/ 674 h 678"/>
                <a:gd name="T44" fmla="*/ 269 w 600"/>
                <a:gd name="T45" fmla="*/ 657 h 678"/>
                <a:gd name="T46" fmla="*/ 211 w 600"/>
                <a:gd name="T47" fmla="*/ 628 h 678"/>
                <a:gd name="T48" fmla="*/ 167 w 600"/>
                <a:gd name="T49" fmla="*/ 595 h 678"/>
                <a:gd name="T50" fmla="*/ 136 w 600"/>
                <a:gd name="T51" fmla="*/ 561 h 678"/>
                <a:gd name="T52" fmla="*/ 124 w 600"/>
                <a:gd name="T53" fmla="*/ 531 h 678"/>
                <a:gd name="T54" fmla="*/ 128 w 600"/>
                <a:gd name="T55" fmla="*/ 504 h 678"/>
                <a:gd name="T56" fmla="*/ 143 w 600"/>
                <a:gd name="T57" fmla="*/ 474 h 678"/>
                <a:gd name="T58" fmla="*/ 165 w 600"/>
                <a:gd name="T59" fmla="*/ 439 h 678"/>
                <a:gd name="T60" fmla="*/ 189 w 600"/>
                <a:gd name="T61" fmla="*/ 403 h 678"/>
                <a:gd name="T62" fmla="*/ 211 w 600"/>
                <a:gd name="T63" fmla="*/ 368 h 678"/>
                <a:gd name="T64" fmla="*/ 228 w 600"/>
                <a:gd name="T65" fmla="*/ 335 h 678"/>
                <a:gd name="T66" fmla="*/ 235 w 600"/>
                <a:gd name="T67" fmla="*/ 306 h 678"/>
                <a:gd name="T68" fmla="*/ 229 w 600"/>
                <a:gd name="T69" fmla="*/ 284 h 678"/>
                <a:gd name="T70" fmla="*/ 205 w 600"/>
                <a:gd name="T71" fmla="*/ 271 h 678"/>
                <a:gd name="T72" fmla="*/ 161 w 600"/>
                <a:gd name="T73" fmla="*/ 268 h 678"/>
                <a:gd name="T74" fmla="*/ 114 w 600"/>
                <a:gd name="T75" fmla="*/ 272 h 678"/>
                <a:gd name="T76" fmla="*/ 65 w 600"/>
                <a:gd name="T77" fmla="*/ 275 h 678"/>
                <a:gd name="T78" fmla="*/ 20 w 600"/>
                <a:gd name="T79" fmla="*/ 269 h 678"/>
                <a:gd name="T80" fmla="*/ 33 w 600"/>
                <a:gd name="T81" fmla="*/ 214 h 678"/>
                <a:gd name="T82" fmla="*/ 112 w 600"/>
                <a:gd name="T83" fmla="*/ 134 h 678"/>
                <a:gd name="T84" fmla="*/ 204 w 600"/>
                <a:gd name="T85" fmla="*/ 71 h 678"/>
                <a:gd name="T86" fmla="*/ 308 w 600"/>
                <a:gd name="T87" fmla="*/ 25 h 678"/>
                <a:gd name="T88" fmla="*/ 421 w 600"/>
                <a:gd name="T89" fmla="*/ 2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0" h="678">
                  <a:moveTo>
                    <a:pt x="480" y="0"/>
                  </a:moveTo>
                  <a:lnTo>
                    <a:pt x="492" y="0"/>
                  </a:lnTo>
                  <a:lnTo>
                    <a:pt x="504" y="1"/>
                  </a:lnTo>
                  <a:lnTo>
                    <a:pt x="495" y="18"/>
                  </a:lnTo>
                  <a:lnTo>
                    <a:pt x="486" y="38"/>
                  </a:lnTo>
                  <a:lnTo>
                    <a:pt x="479" y="60"/>
                  </a:lnTo>
                  <a:lnTo>
                    <a:pt x="476" y="77"/>
                  </a:lnTo>
                  <a:lnTo>
                    <a:pt x="476" y="95"/>
                  </a:lnTo>
                  <a:lnTo>
                    <a:pt x="478" y="117"/>
                  </a:lnTo>
                  <a:lnTo>
                    <a:pt x="482" y="140"/>
                  </a:lnTo>
                  <a:lnTo>
                    <a:pt x="488" y="165"/>
                  </a:lnTo>
                  <a:lnTo>
                    <a:pt x="495" y="191"/>
                  </a:lnTo>
                  <a:lnTo>
                    <a:pt x="503" y="217"/>
                  </a:lnTo>
                  <a:lnTo>
                    <a:pt x="511" y="242"/>
                  </a:lnTo>
                  <a:lnTo>
                    <a:pt x="520" y="266"/>
                  </a:lnTo>
                  <a:lnTo>
                    <a:pt x="529" y="290"/>
                  </a:lnTo>
                  <a:lnTo>
                    <a:pt x="537" y="310"/>
                  </a:lnTo>
                  <a:lnTo>
                    <a:pt x="546" y="329"/>
                  </a:lnTo>
                  <a:lnTo>
                    <a:pt x="552" y="344"/>
                  </a:lnTo>
                  <a:lnTo>
                    <a:pt x="557" y="356"/>
                  </a:lnTo>
                  <a:lnTo>
                    <a:pt x="560" y="364"/>
                  </a:lnTo>
                  <a:lnTo>
                    <a:pt x="561" y="366"/>
                  </a:lnTo>
                  <a:lnTo>
                    <a:pt x="563" y="368"/>
                  </a:lnTo>
                  <a:lnTo>
                    <a:pt x="566" y="373"/>
                  </a:lnTo>
                  <a:lnTo>
                    <a:pt x="570" y="382"/>
                  </a:lnTo>
                  <a:lnTo>
                    <a:pt x="575" y="393"/>
                  </a:lnTo>
                  <a:lnTo>
                    <a:pt x="581" y="407"/>
                  </a:lnTo>
                  <a:lnTo>
                    <a:pt x="587" y="422"/>
                  </a:lnTo>
                  <a:lnTo>
                    <a:pt x="592" y="441"/>
                  </a:lnTo>
                  <a:lnTo>
                    <a:pt x="596" y="459"/>
                  </a:lnTo>
                  <a:lnTo>
                    <a:pt x="599" y="480"/>
                  </a:lnTo>
                  <a:lnTo>
                    <a:pt x="600" y="501"/>
                  </a:lnTo>
                  <a:lnTo>
                    <a:pt x="598" y="523"/>
                  </a:lnTo>
                  <a:lnTo>
                    <a:pt x="593" y="545"/>
                  </a:lnTo>
                  <a:lnTo>
                    <a:pt x="585" y="566"/>
                  </a:lnTo>
                  <a:lnTo>
                    <a:pt x="573" y="588"/>
                  </a:lnTo>
                  <a:lnTo>
                    <a:pt x="556" y="608"/>
                  </a:lnTo>
                  <a:lnTo>
                    <a:pt x="533" y="628"/>
                  </a:lnTo>
                  <a:lnTo>
                    <a:pt x="506" y="646"/>
                  </a:lnTo>
                  <a:lnTo>
                    <a:pt x="472" y="663"/>
                  </a:lnTo>
                  <a:lnTo>
                    <a:pt x="437" y="673"/>
                  </a:lnTo>
                  <a:lnTo>
                    <a:pt x="402" y="678"/>
                  </a:lnTo>
                  <a:lnTo>
                    <a:pt x="366" y="678"/>
                  </a:lnTo>
                  <a:lnTo>
                    <a:pt x="332" y="674"/>
                  </a:lnTo>
                  <a:lnTo>
                    <a:pt x="300" y="667"/>
                  </a:lnTo>
                  <a:lnTo>
                    <a:pt x="269" y="657"/>
                  </a:lnTo>
                  <a:lnTo>
                    <a:pt x="238" y="643"/>
                  </a:lnTo>
                  <a:lnTo>
                    <a:pt x="211" y="628"/>
                  </a:lnTo>
                  <a:lnTo>
                    <a:pt x="187" y="611"/>
                  </a:lnTo>
                  <a:lnTo>
                    <a:pt x="167" y="595"/>
                  </a:lnTo>
                  <a:lnTo>
                    <a:pt x="149" y="577"/>
                  </a:lnTo>
                  <a:lnTo>
                    <a:pt x="136" y="561"/>
                  </a:lnTo>
                  <a:lnTo>
                    <a:pt x="127" y="546"/>
                  </a:lnTo>
                  <a:lnTo>
                    <a:pt x="124" y="531"/>
                  </a:lnTo>
                  <a:lnTo>
                    <a:pt x="124" y="519"/>
                  </a:lnTo>
                  <a:lnTo>
                    <a:pt x="128" y="504"/>
                  </a:lnTo>
                  <a:lnTo>
                    <a:pt x="135" y="489"/>
                  </a:lnTo>
                  <a:lnTo>
                    <a:pt x="143" y="474"/>
                  </a:lnTo>
                  <a:lnTo>
                    <a:pt x="153" y="456"/>
                  </a:lnTo>
                  <a:lnTo>
                    <a:pt x="165" y="439"/>
                  </a:lnTo>
                  <a:lnTo>
                    <a:pt x="177" y="420"/>
                  </a:lnTo>
                  <a:lnTo>
                    <a:pt x="189" y="403"/>
                  </a:lnTo>
                  <a:lnTo>
                    <a:pt x="200" y="385"/>
                  </a:lnTo>
                  <a:lnTo>
                    <a:pt x="211" y="368"/>
                  </a:lnTo>
                  <a:lnTo>
                    <a:pt x="220" y="350"/>
                  </a:lnTo>
                  <a:lnTo>
                    <a:pt x="228" y="335"/>
                  </a:lnTo>
                  <a:lnTo>
                    <a:pt x="233" y="319"/>
                  </a:lnTo>
                  <a:lnTo>
                    <a:pt x="235" y="306"/>
                  </a:lnTo>
                  <a:lnTo>
                    <a:pt x="234" y="295"/>
                  </a:lnTo>
                  <a:lnTo>
                    <a:pt x="229" y="284"/>
                  </a:lnTo>
                  <a:lnTo>
                    <a:pt x="219" y="276"/>
                  </a:lnTo>
                  <a:lnTo>
                    <a:pt x="205" y="271"/>
                  </a:lnTo>
                  <a:lnTo>
                    <a:pt x="184" y="268"/>
                  </a:lnTo>
                  <a:lnTo>
                    <a:pt x="161" y="268"/>
                  </a:lnTo>
                  <a:lnTo>
                    <a:pt x="138" y="269"/>
                  </a:lnTo>
                  <a:lnTo>
                    <a:pt x="114" y="272"/>
                  </a:lnTo>
                  <a:lnTo>
                    <a:pt x="89" y="274"/>
                  </a:lnTo>
                  <a:lnTo>
                    <a:pt x="65" y="275"/>
                  </a:lnTo>
                  <a:lnTo>
                    <a:pt x="42" y="273"/>
                  </a:lnTo>
                  <a:lnTo>
                    <a:pt x="20" y="269"/>
                  </a:lnTo>
                  <a:lnTo>
                    <a:pt x="0" y="260"/>
                  </a:lnTo>
                  <a:lnTo>
                    <a:pt x="33" y="214"/>
                  </a:lnTo>
                  <a:lnTo>
                    <a:pt x="70" y="172"/>
                  </a:lnTo>
                  <a:lnTo>
                    <a:pt x="112" y="134"/>
                  </a:lnTo>
                  <a:lnTo>
                    <a:pt x="156" y="100"/>
                  </a:lnTo>
                  <a:lnTo>
                    <a:pt x="204" y="71"/>
                  </a:lnTo>
                  <a:lnTo>
                    <a:pt x="255" y="46"/>
                  </a:lnTo>
                  <a:lnTo>
                    <a:pt x="308" y="25"/>
                  </a:lnTo>
                  <a:lnTo>
                    <a:pt x="363" y="11"/>
                  </a:lnTo>
                  <a:lnTo>
                    <a:pt x="421" y="2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6" name="Freeform 457"/>
            <p:cNvSpPr>
              <a:spLocks noEditPoints="1"/>
            </p:cNvSpPr>
            <p:nvPr/>
          </p:nvSpPr>
          <p:spPr bwMode="auto">
            <a:xfrm>
              <a:off x="4398963" y="1905000"/>
              <a:ext cx="461962" cy="563563"/>
            </a:xfrm>
            <a:custGeom>
              <a:avLst/>
              <a:gdLst>
                <a:gd name="T0" fmla="*/ 930 w 2619"/>
                <a:gd name="T1" fmla="*/ 388 h 3189"/>
                <a:gd name="T2" fmla="*/ 694 w 2619"/>
                <a:gd name="T3" fmla="*/ 555 h 3189"/>
                <a:gd name="T4" fmla="*/ 553 w 2619"/>
                <a:gd name="T5" fmla="*/ 811 h 3189"/>
                <a:gd name="T6" fmla="*/ 539 w 2619"/>
                <a:gd name="T7" fmla="*/ 1117 h 3189"/>
                <a:gd name="T8" fmla="*/ 658 w 2619"/>
                <a:gd name="T9" fmla="*/ 1387 h 3189"/>
                <a:gd name="T10" fmla="*/ 877 w 2619"/>
                <a:gd name="T11" fmla="*/ 1575 h 3189"/>
                <a:gd name="T12" fmla="*/ 1165 w 2619"/>
                <a:gd name="T13" fmla="*/ 1645 h 3189"/>
                <a:gd name="T14" fmla="*/ 1452 w 2619"/>
                <a:gd name="T15" fmla="*/ 1575 h 3189"/>
                <a:gd name="T16" fmla="*/ 1672 w 2619"/>
                <a:gd name="T17" fmla="*/ 1387 h 3189"/>
                <a:gd name="T18" fmla="*/ 1790 w 2619"/>
                <a:gd name="T19" fmla="*/ 1117 h 3189"/>
                <a:gd name="T20" fmla="*/ 1776 w 2619"/>
                <a:gd name="T21" fmla="*/ 811 h 3189"/>
                <a:gd name="T22" fmla="*/ 1635 w 2619"/>
                <a:gd name="T23" fmla="*/ 555 h 3189"/>
                <a:gd name="T24" fmla="*/ 1399 w 2619"/>
                <a:gd name="T25" fmla="*/ 388 h 3189"/>
                <a:gd name="T26" fmla="*/ 1148 w 2619"/>
                <a:gd name="T27" fmla="*/ 0 h 3189"/>
                <a:gd name="T28" fmla="*/ 1464 w 2619"/>
                <a:gd name="T29" fmla="*/ 27 h 3189"/>
                <a:gd name="T30" fmla="*/ 1744 w 2619"/>
                <a:gd name="T31" fmla="*/ 85 h 3189"/>
                <a:gd name="T32" fmla="*/ 1963 w 2619"/>
                <a:gd name="T33" fmla="*/ 149 h 3189"/>
                <a:gd name="T34" fmla="*/ 2091 w 2619"/>
                <a:gd name="T35" fmla="*/ 194 h 3189"/>
                <a:gd name="T36" fmla="*/ 2180 w 2619"/>
                <a:gd name="T37" fmla="*/ 250 h 3189"/>
                <a:gd name="T38" fmla="*/ 2436 w 2619"/>
                <a:gd name="T39" fmla="*/ 985 h 3189"/>
                <a:gd name="T40" fmla="*/ 2486 w 2619"/>
                <a:gd name="T41" fmla="*/ 1216 h 3189"/>
                <a:gd name="T42" fmla="*/ 2489 w 2619"/>
                <a:gd name="T43" fmla="*/ 1415 h 3189"/>
                <a:gd name="T44" fmla="*/ 2598 w 2619"/>
                <a:gd name="T45" fmla="*/ 1710 h 3189"/>
                <a:gd name="T46" fmla="*/ 2593 w 2619"/>
                <a:gd name="T47" fmla="*/ 1837 h 3189"/>
                <a:gd name="T48" fmla="*/ 2505 w 2619"/>
                <a:gd name="T49" fmla="*/ 1929 h 3189"/>
                <a:gd name="T50" fmla="*/ 2541 w 2619"/>
                <a:gd name="T51" fmla="*/ 2114 h 3189"/>
                <a:gd name="T52" fmla="*/ 2476 w 2619"/>
                <a:gd name="T53" fmla="*/ 2181 h 3189"/>
                <a:gd name="T54" fmla="*/ 2512 w 2619"/>
                <a:gd name="T55" fmla="*/ 2242 h 3189"/>
                <a:gd name="T56" fmla="*/ 2527 w 2619"/>
                <a:gd name="T57" fmla="*/ 2322 h 3189"/>
                <a:gd name="T58" fmla="*/ 2488 w 2619"/>
                <a:gd name="T59" fmla="*/ 2391 h 3189"/>
                <a:gd name="T60" fmla="*/ 2486 w 2619"/>
                <a:gd name="T61" fmla="*/ 2534 h 3189"/>
                <a:gd name="T62" fmla="*/ 2420 w 2619"/>
                <a:gd name="T63" fmla="*/ 2629 h 3189"/>
                <a:gd name="T64" fmla="*/ 2308 w 2619"/>
                <a:gd name="T65" fmla="*/ 2651 h 3189"/>
                <a:gd name="T66" fmla="*/ 2261 w 2619"/>
                <a:gd name="T67" fmla="*/ 2639 h 3189"/>
                <a:gd name="T68" fmla="*/ 2152 w 2619"/>
                <a:gd name="T69" fmla="*/ 2629 h 3189"/>
                <a:gd name="T70" fmla="*/ 2020 w 2619"/>
                <a:gd name="T71" fmla="*/ 2658 h 3189"/>
                <a:gd name="T72" fmla="*/ 1977 w 2619"/>
                <a:gd name="T73" fmla="*/ 2820 h 3189"/>
                <a:gd name="T74" fmla="*/ 605 w 2619"/>
                <a:gd name="T75" fmla="*/ 3189 h 3189"/>
                <a:gd name="T76" fmla="*/ 600 w 2619"/>
                <a:gd name="T77" fmla="*/ 2821 h 3189"/>
                <a:gd name="T78" fmla="*/ 573 w 2619"/>
                <a:gd name="T79" fmla="*/ 2642 h 3189"/>
                <a:gd name="T80" fmla="*/ 465 w 2619"/>
                <a:gd name="T81" fmla="*/ 2356 h 3189"/>
                <a:gd name="T82" fmla="*/ 220 w 2619"/>
                <a:gd name="T83" fmla="*/ 2017 h 3189"/>
                <a:gd name="T84" fmla="*/ 191 w 2619"/>
                <a:gd name="T85" fmla="*/ 1954 h 3189"/>
                <a:gd name="T86" fmla="*/ 125 w 2619"/>
                <a:gd name="T87" fmla="*/ 1784 h 3189"/>
                <a:gd name="T88" fmla="*/ 53 w 2619"/>
                <a:gd name="T89" fmla="*/ 1535 h 3189"/>
                <a:gd name="T90" fmla="*/ 5 w 2619"/>
                <a:gd name="T91" fmla="*/ 1232 h 3189"/>
                <a:gd name="T92" fmla="*/ 5 w 2619"/>
                <a:gd name="T93" fmla="*/ 969 h 3189"/>
                <a:gd name="T94" fmla="*/ 80 w 2619"/>
                <a:gd name="T95" fmla="*/ 638 h 3189"/>
                <a:gd name="T96" fmla="*/ 265 w 2619"/>
                <a:gd name="T97" fmla="*/ 328 h 3189"/>
                <a:gd name="T98" fmla="*/ 522 w 2619"/>
                <a:gd name="T99" fmla="*/ 126 h 3189"/>
                <a:gd name="T100" fmla="*/ 825 w 2619"/>
                <a:gd name="T101" fmla="*/ 24 h 3189"/>
                <a:gd name="T102" fmla="*/ 1148 w 2619"/>
                <a:gd name="T103" fmla="*/ 0 h 3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619" h="3189">
                  <a:moveTo>
                    <a:pt x="1165" y="343"/>
                  </a:moveTo>
                  <a:lnTo>
                    <a:pt x="1104" y="346"/>
                  </a:lnTo>
                  <a:lnTo>
                    <a:pt x="1044" y="354"/>
                  </a:lnTo>
                  <a:lnTo>
                    <a:pt x="986" y="369"/>
                  </a:lnTo>
                  <a:lnTo>
                    <a:pt x="930" y="388"/>
                  </a:lnTo>
                  <a:lnTo>
                    <a:pt x="877" y="413"/>
                  </a:lnTo>
                  <a:lnTo>
                    <a:pt x="827" y="442"/>
                  </a:lnTo>
                  <a:lnTo>
                    <a:pt x="779" y="476"/>
                  </a:lnTo>
                  <a:lnTo>
                    <a:pt x="735" y="514"/>
                  </a:lnTo>
                  <a:lnTo>
                    <a:pt x="694" y="555"/>
                  </a:lnTo>
                  <a:lnTo>
                    <a:pt x="658" y="600"/>
                  </a:lnTo>
                  <a:lnTo>
                    <a:pt x="624" y="648"/>
                  </a:lnTo>
                  <a:lnTo>
                    <a:pt x="596" y="700"/>
                  </a:lnTo>
                  <a:lnTo>
                    <a:pt x="572" y="754"/>
                  </a:lnTo>
                  <a:lnTo>
                    <a:pt x="553" y="811"/>
                  </a:lnTo>
                  <a:lnTo>
                    <a:pt x="539" y="870"/>
                  </a:lnTo>
                  <a:lnTo>
                    <a:pt x="530" y="931"/>
                  </a:lnTo>
                  <a:lnTo>
                    <a:pt x="527" y="994"/>
                  </a:lnTo>
                  <a:lnTo>
                    <a:pt x="530" y="1055"/>
                  </a:lnTo>
                  <a:lnTo>
                    <a:pt x="539" y="1117"/>
                  </a:lnTo>
                  <a:lnTo>
                    <a:pt x="553" y="1176"/>
                  </a:lnTo>
                  <a:lnTo>
                    <a:pt x="572" y="1232"/>
                  </a:lnTo>
                  <a:lnTo>
                    <a:pt x="596" y="1287"/>
                  </a:lnTo>
                  <a:lnTo>
                    <a:pt x="624" y="1338"/>
                  </a:lnTo>
                  <a:lnTo>
                    <a:pt x="658" y="1387"/>
                  </a:lnTo>
                  <a:lnTo>
                    <a:pt x="694" y="1432"/>
                  </a:lnTo>
                  <a:lnTo>
                    <a:pt x="735" y="1474"/>
                  </a:lnTo>
                  <a:lnTo>
                    <a:pt x="779" y="1512"/>
                  </a:lnTo>
                  <a:lnTo>
                    <a:pt x="827" y="1545"/>
                  </a:lnTo>
                  <a:lnTo>
                    <a:pt x="877" y="1575"/>
                  </a:lnTo>
                  <a:lnTo>
                    <a:pt x="930" y="1599"/>
                  </a:lnTo>
                  <a:lnTo>
                    <a:pt x="986" y="1619"/>
                  </a:lnTo>
                  <a:lnTo>
                    <a:pt x="1044" y="1632"/>
                  </a:lnTo>
                  <a:lnTo>
                    <a:pt x="1104" y="1642"/>
                  </a:lnTo>
                  <a:lnTo>
                    <a:pt x="1165" y="1645"/>
                  </a:lnTo>
                  <a:lnTo>
                    <a:pt x="1225" y="1642"/>
                  </a:lnTo>
                  <a:lnTo>
                    <a:pt x="1286" y="1632"/>
                  </a:lnTo>
                  <a:lnTo>
                    <a:pt x="1343" y="1619"/>
                  </a:lnTo>
                  <a:lnTo>
                    <a:pt x="1399" y="1599"/>
                  </a:lnTo>
                  <a:lnTo>
                    <a:pt x="1452" y="1575"/>
                  </a:lnTo>
                  <a:lnTo>
                    <a:pt x="1502" y="1545"/>
                  </a:lnTo>
                  <a:lnTo>
                    <a:pt x="1550" y="1512"/>
                  </a:lnTo>
                  <a:lnTo>
                    <a:pt x="1594" y="1474"/>
                  </a:lnTo>
                  <a:lnTo>
                    <a:pt x="1635" y="1432"/>
                  </a:lnTo>
                  <a:lnTo>
                    <a:pt x="1672" y="1387"/>
                  </a:lnTo>
                  <a:lnTo>
                    <a:pt x="1705" y="1338"/>
                  </a:lnTo>
                  <a:lnTo>
                    <a:pt x="1733" y="1287"/>
                  </a:lnTo>
                  <a:lnTo>
                    <a:pt x="1757" y="1232"/>
                  </a:lnTo>
                  <a:lnTo>
                    <a:pt x="1776" y="1176"/>
                  </a:lnTo>
                  <a:lnTo>
                    <a:pt x="1790" y="1117"/>
                  </a:lnTo>
                  <a:lnTo>
                    <a:pt x="1799" y="1055"/>
                  </a:lnTo>
                  <a:lnTo>
                    <a:pt x="1802" y="994"/>
                  </a:lnTo>
                  <a:lnTo>
                    <a:pt x="1799" y="931"/>
                  </a:lnTo>
                  <a:lnTo>
                    <a:pt x="1790" y="870"/>
                  </a:lnTo>
                  <a:lnTo>
                    <a:pt x="1776" y="811"/>
                  </a:lnTo>
                  <a:lnTo>
                    <a:pt x="1757" y="754"/>
                  </a:lnTo>
                  <a:lnTo>
                    <a:pt x="1733" y="700"/>
                  </a:lnTo>
                  <a:lnTo>
                    <a:pt x="1705" y="648"/>
                  </a:lnTo>
                  <a:lnTo>
                    <a:pt x="1672" y="600"/>
                  </a:lnTo>
                  <a:lnTo>
                    <a:pt x="1635" y="555"/>
                  </a:lnTo>
                  <a:lnTo>
                    <a:pt x="1594" y="514"/>
                  </a:lnTo>
                  <a:lnTo>
                    <a:pt x="1550" y="476"/>
                  </a:lnTo>
                  <a:lnTo>
                    <a:pt x="1502" y="442"/>
                  </a:lnTo>
                  <a:lnTo>
                    <a:pt x="1452" y="413"/>
                  </a:lnTo>
                  <a:lnTo>
                    <a:pt x="1399" y="388"/>
                  </a:lnTo>
                  <a:lnTo>
                    <a:pt x="1343" y="369"/>
                  </a:lnTo>
                  <a:lnTo>
                    <a:pt x="1286" y="354"/>
                  </a:lnTo>
                  <a:lnTo>
                    <a:pt x="1225" y="346"/>
                  </a:lnTo>
                  <a:lnTo>
                    <a:pt x="1165" y="343"/>
                  </a:lnTo>
                  <a:close/>
                  <a:moveTo>
                    <a:pt x="1148" y="0"/>
                  </a:moveTo>
                  <a:lnTo>
                    <a:pt x="1212" y="2"/>
                  </a:lnTo>
                  <a:lnTo>
                    <a:pt x="1277" y="6"/>
                  </a:lnTo>
                  <a:lnTo>
                    <a:pt x="1340" y="12"/>
                  </a:lnTo>
                  <a:lnTo>
                    <a:pt x="1403" y="19"/>
                  </a:lnTo>
                  <a:lnTo>
                    <a:pt x="1464" y="27"/>
                  </a:lnTo>
                  <a:lnTo>
                    <a:pt x="1524" y="38"/>
                  </a:lnTo>
                  <a:lnTo>
                    <a:pt x="1582" y="49"/>
                  </a:lnTo>
                  <a:lnTo>
                    <a:pt x="1638" y="60"/>
                  </a:lnTo>
                  <a:lnTo>
                    <a:pt x="1692" y="73"/>
                  </a:lnTo>
                  <a:lnTo>
                    <a:pt x="1744" y="85"/>
                  </a:lnTo>
                  <a:lnTo>
                    <a:pt x="1793" y="98"/>
                  </a:lnTo>
                  <a:lnTo>
                    <a:pt x="1841" y="111"/>
                  </a:lnTo>
                  <a:lnTo>
                    <a:pt x="1884" y="124"/>
                  </a:lnTo>
                  <a:lnTo>
                    <a:pt x="1925" y="136"/>
                  </a:lnTo>
                  <a:lnTo>
                    <a:pt x="1963" y="149"/>
                  </a:lnTo>
                  <a:lnTo>
                    <a:pt x="1996" y="160"/>
                  </a:lnTo>
                  <a:lnTo>
                    <a:pt x="2026" y="170"/>
                  </a:lnTo>
                  <a:lnTo>
                    <a:pt x="2052" y="179"/>
                  </a:lnTo>
                  <a:lnTo>
                    <a:pt x="2073" y="188"/>
                  </a:lnTo>
                  <a:lnTo>
                    <a:pt x="2091" y="194"/>
                  </a:lnTo>
                  <a:lnTo>
                    <a:pt x="2104" y="199"/>
                  </a:lnTo>
                  <a:lnTo>
                    <a:pt x="2112" y="202"/>
                  </a:lnTo>
                  <a:lnTo>
                    <a:pt x="2114" y="203"/>
                  </a:lnTo>
                  <a:lnTo>
                    <a:pt x="2146" y="228"/>
                  </a:lnTo>
                  <a:lnTo>
                    <a:pt x="2180" y="250"/>
                  </a:lnTo>
                  <a:lnTo>
                    <a:pt x="2363" y="781"/>
                  </a:lnTo>
                  <a:lnTo>
                    <a:pt x="2382" y="830"/>
                  </a:lnTo>
                  <a:lnTo>
                    <a:pt x="2402" y="883"/>
                  </a:lnTo>
                  <a:lnTo>
                    <a:pt x="2420" y="933"/>
                  </a:lnTo>
                  <a:lnTo>
                    <a:pt x="2436" y="985"/>
                  </a:lnTo>
                  <a:lnTo>
                    <a:pt x="2452" y="1035"/>
                  </a:lnTo>
                  <a:lnTo>
                    <a:pt x="2466" y="1087"/>
                  </a:lnTo>
                  <a:lnTo>
                    <a:pt x="2478" y="1139"/>
                  </a:lnTo>
                  <a:lnTo>
                    <a:pt x="2489" y="1191"/>
                  </a:lnTo>
                  <a:lnTo>
                    <a:pt x="2486" y="1216"/>
                  </a:lnTo>
                  <a:lnTo>
                    <a:pt x="2473" y="1244"/>
                  </a:lnTo>
                  <a:lnTo>
                    <a:pt x="2462" y="1269"/>
                  </a:lnTo>
                  <a:lnTo>
                    <a:pt x="2458" y="1296"/>
                  </a:lnTo>
                  <a:lnTo>
                    <a:pt x="2472" y="1356"/>
                  </a:lnTo>
                  <a:lnTo>
                    <a:pt x="2489" y="1415"/>
                  </a:lnTo>
                  <a:lnTo>
                    <a:pt x="2509" y="1472"/>
                  </a:lnTo>
                  <a:lnTo>
                    <a:pt x="2533" y="1529"/>
                  </a:lnTo>
                  <a:lnTo>
                    <a:pt x="2555" y="1588"/>
                  </a:lnTo>
                  <a:lnTo>
                    <a:pt x="2579" y="1647"/>
                  </a:lnTo>
                  <a:lnTo>
                    <a:pt x="2598" y="1710"/>
                  </a:lnTo>
                  <a:lnTo>
                    <a:pt x="2617" y="1776"/>
                  </a:lnTo>
                  <a:lnTo>
                    <a:pt x="2619" y="1793"/>
                  </a:lnTo>
                  <a:lnTo>
                    <a:pt x="2614" y="1807"/>
                  </a:lnTo>
                  <a:lnTo>
                    <a:pt x="2606" y="1822"/>
                  </a:lnTo>
                  <a:lnTo>
                    <a:pt x="2593" y="1837"/>
                  </a:lnTo>
                  <a:lnTo>
                    <a:pt x="2577" y="1848"/>
                  </a:lnTo>
                  <a:lnTo>
                    <a:pt x="2556" y="1861"/>
                  </a:lnTo>
                  <a:lnTo>
                    <a:pt x="2533" y="1872"/>
                  </a:lnTo>
                  <a:lnTo>
                    <a:pt x="2505" y="1882"/>
                  </a:lnTo>
                  <a:lnTo>
                    <a:pt x="2505" y="1929"/>
                  </a:lnTo>
                  <a:lnTo>
                    <a:pt x="2512" y="1977"/>
                  </a:lnTo>
                  <a:lnTo>
                    <a:pt x="2523" y="2027"/>
                  </a:lnTo>
                  <a:lnTo>
                    <a:pt x="2541" y="2084"/>
                  </a:lnTo>
                  <a:lnTo>
                    <a:pt x="2544" y="2099"/>
                  </a:lnTo>
                  <a:lnTo>
                    <a:pt x="2541" y="2114"/>
                  </a:lnTo>
                  <a:lnTo>
                    <a:pt x="2534" y="2130"/>
                  </a:lnTo>
                  <a:lnTo>
                    <a:pt x="2523" y="2144"/>
                  </a:lnTo>
                  <a:lnTo>
                    <a:pt x="2511" y="2157"/>
                  </a:lnTo>
                  <a:lnTo>
                    <a:pt x="2494" y="2170"/>
                  </a:lnTo>
                  <a:lnTo>
                    <a:pt x="2476" y="2181"/>
                  </a:lnTo>
                  <a:lnTo>
                    <a:pt x="2458" y="2191"/>
                  </a:lnTo>
                  <a:lnTo>
                    <a:pt x="2475" y="2202"/>
                  </a:lnTo>
                  <a:lnTo>
                    <a:pt x="2489" y="2212"/>
                  </a:lnTo>
                  <a:lnTo>
                    <a:pt x="2501" y="2227"/>
                  </a:lnTo>
                  <a:lnTo>
                    <a:pt x="2512" y="2242"/>
                  </a:lnTo>
                  <a:lnTo>
                    <a:pt x="2520" y="2257"/>
                  </a:lnTo>
                  <a:lnTo>
                    <a:pt x="2525" y="2273"/>
                  </a:lnTo>
                  <a:lnTo>
                    <a:pt x="2527" y="2288"/>
                  </a:lnTo>
                  <a:lnTo>
                    <a:pt x="2530" y="2307"/>
                  </a:lnTo>
                  <a:lnTo>
                    <a:pt x="2527" y="2322"/>
                  </a:lnTo>
                  <a:lnTo>
                    <a:pt x="2521" y="2338"/>
                  </a:lnTo>
                  <a:lnTo>
                    <a:pt x="2514" y="2351"/>
                  </a:lnTo>
                  <a:lnTo>
                    <a:pt x="2504" y="2364"/>
                  </a:lnTo>
                  <a:lnTo>
                    <a:pt x="2495" y="2377"/>
                  </a:lnTo>
                  <a:lnTo>
                    <a:pt x="2488" y="2391"/>
                  </a:lnTo>
                  <a:lnTo>
                    <a:pt x="2480" y="2405"/>
                  </a:lnTo>
                  <a:lnTo>
                    <a:pt x="2475" y="2422"/>
                  </a:lnTo>
                  <a:lnTo>
                    <a:pt x="2475" y="2459"/>
                  </a:lnTo>
                  <a:lnTo>
                    <a:pt x="2482" y="2496"/>
                  </a:lnTo>
                  <a:lnTo>
                    <a:pt x="2486" y="2534"/>
                  </a:lnTo>
                  <a:lnTo>
                    <a:pt x="2478" y="2569"/>
                  </a:lnTo>
                  <a:lnTo>
                    <a:pt x="2467" y="2585"/>
                  </a:lnTo>
                  <a:lnTo>
                    <a:pt x="2454" y="2601"/>
                  </a:lnTo>
                  <a:lnTo>
                    <a:pt x="2438" y="2616"/>
                  </a:lnTo>
                  <a:lnTo>
                    <a:pt x="2420" y="2629"/>
                  </a:lnTo>
                  <a:lnTo>
                    <a:pt x="2401" y="2639"/>
                  </a:lnTo>
                  <a:lnTo>
                    <a:pt x="2379" y="2646"/>
                  </a:lnTo>
                  <a:lnTo>
                    <a:pt x="2360" y="2651"/>
                  </a:lnTo>
                  <a:lnTo>
                    <a:pt x="2341" y="2652"/>
                  </a:lnTo>
                  <a:lnTo>
                    <a:pt x="2308" y="2651"/>
                  </a:lnTo>
                  <a:lnTo>
                    <a:pt x="2279" y="2649"/>
                  </a:lnTo>
                  <a:lnTo>
                    <a:pt x="2249" y="2646"/>
                  </a:lnTo>
                  <a:lnTo>
                    <a:pt x="2315" y="2645"/>
                  </a:lnTo>
                  <a:lnTo>
                    <a:pt x="2289" y="2642"/>
                  </a:lnTo>
                  <a:lnTo>
                    <a:pt x="2261" y="2639"/>
                  </a:lnTo>
                  <a:lnTo>
                    <a:pt x="2236" y="2636"/>
                  </a:lnTo>
                  <a:lnTo>
                    <a:pt x="2210" y="2633"/>
                  </a:lnTo>
                  <a:lnTo>
                    <a:pt x="2185" y="2632"/>
                  </a:lnTo>
                  <a:lnTo>
                    <a:pt x="2158" y="2629"/>
                  </a:lnTo>
                  <a:lnTo>
                    <a:pt x="2152" y="2629"/>
                  </a:lnTo>
                  <a:lnTo>
                    <a:pt x="2126" y="2630"/>
                  </a:lnTo>
                  <a:lnTo>
                    <a:pt x="2098" y="2633"/>
                  </a:lnTo>
                  <a:lnTo>
                    <a:pt x="2075" y="2636"/>
                  </a:lnTo>
                  <a:lnTo>
                    <a:pt x="2036" y="2649"/>
                  </a:lnTo>
                  <a:lnTo>
                    <a:pt x="2020" y="2658"/>
                  </a:lnTo>
                  <a:lnTo>
                    <a:pt x="2008" y="2672"/>
                  </a:lnTo>
                  <a:lnTo>
                    <a:pt x="1999" y="2687"/>
                  </a:lnTo>
                  <a:lnTo>
                    <a:pt x="1991" y="2706"/>
                  </a:lnTo>
                  <a:lnTo>
                    <a:pt x="1986" y="2727"/>
                  </a:lnTo>
                  <a:lnTo>
                    <a:pt x="1977" y="2820"/>
                  </a:lnTo>
                  <a:lnTo>
                    <a:pt x="1971" y="3001"/>
                  </a:lnTo>
                  <a:lnTo>
                    <a:pt x="1968" y="3083"/>
                  </a:lnTo>
                  <a:lnTo>
                    <a:pt x="1968" y="3163"/>
                  </a:lnTo>
                  <a:lnTo>
                    <a:pt x="1963" y="3189"/>
                  </a:lnTo>
                  <a:lnTo>
                    <a:pt x="605" y="3189"/>
                  </a:lnTo>
                  <a:lnTo>
                    <a:pt x="602" y="2936"/>
                  </a:lnTo>
                  <a:lnTo>
                    <a:pt x="601" y="2854"/>
                  </a:lnTo>
                  <a:lnTo>
                    <a:pt x="601" y="2850"/>
                  </a:lnTo>
                  <a:lnTo>
                    <a:pt x="601" y="2838"/>
                  </a:lnTo>
                  <a:lnTo>
                    <a:pt x="600" y="2821"/>
                  </a:lnTo>
                  <a:lnTo>
                    <a:pt x="599" y="2796"/>
                  </a:lnTo>
                  <a:lnTo>
                    <a:pt x="596" y="2765"/>
                  </a:lnTo>
                  <a:lnTo>
                    <a:pt x="591" y="2729"/>
                  </a:lnTo>
                  <a:lnTo>
                    <a:pt x="583" y="2688"/>
                  </a:lnTo>
                  <a:lnTo>
                    <a:pt x="573" y="2642"/>
                  </a:lnTo>
                  <a:lnTo>
                    <a:pt x="560" y="2592"/>
                  </a:lnTo>
                  <a:lnTo>
                    <a:pt x="543" y="2538"/>
                  </a:lnTo>
                  <a:lnTo>
                    <a:pt x="522" y="2481"/>
                  </a:lnTo>
                  <a:lnTo>
                    <a:pt x="495" y="2420"/>
                  </a:lnTo>
                  <a:lnTo>
                    <a:pt x="465" y="2356"/>
                  </a:lnTo>
                  <a:lnTo>
                    <a:pt x="429" y="2291"/>
                  </a:lnTo>
                  <a:lnTo>
                    <a:pt x="387" y="2223"/>
                  </a:lnTo>
                  <a:lnTo>
                    <a:pt x="338" y="2156"/>
                  </a:lnTo>
                  <a:lnTo>
                    <a:pt x="283" y="2087"/>
                  </a:lnTo>
                  <a:lnTo>
                    <a:pt x="220" y="2017"/>
                  </a:lnTo>
                  <a:lnTo>
                    <a:pt x="219" y="2014"/>
                  </a:lnTo>
                  <a:lnTo>
                    <a:pt x="214" y="2007"/>
                  </a:lnTo>
                  <a:lnTo>
                    <a:pt x="208" y="1993"/>
                  </a:lnTo>
                  <a:lnTo>
                    <a:pt x="200" y="1976"/>
                  </a:lnTo>
                  <a:lnTo>
                    <a:pt x="191" y="1954"/>
                  </a:lnTo>
                  <a:lnTo>
                    <a:pt x="180" y="1928"/>
                  </a:lnTo>
                  <a:lnTo>
                    <a:pt x="167" y="1898"/>
                  </a:lnTo>
                  <a:lnTo>
                    <a:pt x="154" y="1864"/>
                  </a:lnTo>
                  <a:lnTo>
                    <a:pt x="140" y="1826"/>
                  </a:lnTo>
                  <a:lnTo>
                    <a:pt x="125" y="1784"/>
                  </a:lnTo>
                  <a:lnTo>
                    <a:pt x="110" y="1740"/>
                  </a:lnTo>
                  <a:lnTo>
                    <a:pt x="96" y="1693"/>
                  </a:lnTo>
                  <a:lnTo>
                    <a:pt x="81" y="1643"/>
                  </a:lnTo>
                  <a:lnTo>
                    <a:pt x="66" y="1590"/>
                  </a:lnTo>
                  <a:lnTo>
                    <a:pt x="53" y="1535"/>
                  </a:lnTo>
                  <a:lnTo>
                    <a:pt x="40" y="1478"/>
                  </a:lnTo>
                  <a:lnTo>
                    <a:pt x="29" y="1418"/>
                  </a:lnTo>
                  <a:lnTo>
                    <a:pt x="19" y="1358"/>
                  </a:lnTo>
                  <a:lnTo>
                    <a:pt x="11" y="1296"/>
                  </a:lnTo>
                  <a:lnTo>
                    <a:pt x="5" y="1232"/>
                  </a:lnTo>
                  <a:lnTo>
                    <a:pt x="1" y="1168"/>
                  </a:lnTo>
                  <a:lnTo>
                    <a:pt x="0" y="1104"/>
                  </a:lnTo>
                  <a:lnTo>
                    <a:pt x="0" y="1100"/>
                  </a:lnTo>
                  <a:lnTo>
                    <a:pt x="1" y="1036"/>
                  </a:lnTo>
                  <a:lnTo>
                    <a:pt x="5" y="969"/>
                  </a:lnTo>
                  <a:lnTo>
                    <a:pt x="13" y="902"/>
                  </a:lnTo>
                  <a:lnTo>
                    <a:pt x="24" y="835"/>
                  </a:lnTo>
                  <a:lnTo>
                    <a:pt x="38" y="769"/>
                  </a:lnTo>
                  <a:lnTo>
                    <a:pt x="56" y="703"/>
                  </a:lnTo>
                  <a:lnTo>
                    <a:pt x="80" y="638"/>
                  </a:lnTo>
                  <a:lnTo>
                    <a:pt x="107" y="573"/>
                  </a:lnTo>
                  <a:lnTo>
                    <a:pt x="139" y="510"/>
                  </a:lnTo>
                  <a:lnTo>
                    <a:pt x="175" y="448"/>
                  </a:lnTo>
                  <a:lnTo>
                    <a:pt x="218" y="387"/>
                  </a:lnTo>
                  <a:lnTo>
                    <a:pt x="265" y="328"/>
                  </a:lnTo>
                  <a:lnTo>
                    <a:pt x="311" y="278"/>
                  </a:lnTo>
                  <a:lnTo>
                    <a:pt x="360" y="234"/>
                  </a:lnTo>
                  <a:lnTo>
                    <a:pt x="412" y="194"/>
                  </a:lnTo>
                  <a:lnTo>
                    <a:pt x="465" y="158"/>
                  </a:lnTo>
                  <a:lnTo>
                    <a:pt x="522" y="126"/>
                  </a:lnTo>
                  <a:lnTo>
                    <a:pt x="579" y="98"/>
                  </a:lnTo>
                  <a:lnTo>
                    <a:pt x="638" y="75"/>
                  </a:lnTo>
                  <a:lnTo>
                    <a:pt x="700" y="55"/>
                  </a:lnTo>
                  <a:lnTo>
                    <a:pt x="762" y="38"/>
                  </a:lnTo>
                  <a:lnTo>
                    <a:pt x="825" y="24"/>
                  </a:lnTo>
                  <a:lnTo>
                    <a:pt x="889" y="14"/>
                  </a:lnTo>
                  <a:lnTo>
                    <a:pt x="954" y="7"/>
                  </a:lnTo>
                  <a:lnTo>
                    <a:pt x="1018" y="2"/>
                  </a:lnTo>
                  <a:lnTo>
                    <a:pt x="1083" y="0"/>
                  </a:lnTo>
                  <a:lnTo>
                    <a:pt x="1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7" name="Group 1036"/>
          <p:cNvGrpSpPr/>
          <p:nvPr/>
        </p:nvGrpSpPr>
        <p:grpSpPr>
          <a:xfrm>
            <a:off x="5357721" y="1908175"/>
            <a:ext cx="531812" cy="560388"/>
            <a:chOff x="5348288" y="1908175"/>
            <a:chExt cx="531812" cy="5603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0" name="Freeform 462"/>
            <p:cNvSpPr>
              <a:spLocks/>
            </p:cNvSpPr>
            <p:nvPr/>
          </p:nvSpPr>
          <p:spPr bwMode="auto">
            <a:xfrm>
              <a:off x="5546725" y="2128838"/>
              <a:ext cx="171450" cy="139700"/>
            </a:xfrm>
            <a:custGeom>
              <a:avLst/>
              <a:gdLst>
                <a:gd name="T0" fmla="*/ 666 w 968"/>
                <a:gd name="T1" fmla="*/ 19 h 791"/>
                <a:gd name="T2" fmla="*/ 682 w 968"/>
                <a:gd name="T3" fmla="*/ 37 h 791"/>
                <a:gd name="T4" fmla="*/ 703 w 968"/>
                <a:gd name="T5" fmla="*/ 61 h 791"/>
                <a:gd name="T6" fmla="*/ 729 w 968"/>
                <a:gd name="T7" fmla="*/ 89 h 791"/>
                <a:gd name="T8" fmla="*/ 748 w 968"/>
                <a:gd name="T9" fmla="*/ 112 h 791"/>
                <a:gd name="T10" fmla="*/ 826 w 968"/>
                <a:gd name="T11" fmla="*/ 226 h 791"/>
                <a:gd name="T12" fmla="*/ 854 w 968"/>
                <a:gd name="T13" fmla="*/ 280 h 791"/>
                <a:gd name="T14" fmla="*/ 875 w 968"/>
                <a:gd name="T15" fmla="*/ 325 h 791"/>
                <a:gd name="T16" fmla="*/ 891 w 968"/>
                <a:gd name="T17" fmla="*/ 359 h 791"/>
                <a:gd name="T18" fmla="*/ 920 w 968"/>
                <a:gd name="T19" fmla="*/ 427 h 791"/>
                <a:gd name="T20" fmla="*/ 942 w 968"/>
                <a:gd name="T21" fmla="*/ 499 h 791"/>
                <a:gd name="T22" fmla="*/ 960 w 968"/>
                <a:gd name="T23" fmla="*/ 561 h 791"/>
                <a:gd name="T24" fmla="*/ 947 w 968"/>
                <a:gd name="T25" fmla="*/ 588 h 791"/>
                <a:gd name="T26" fmla="*/ 897 w 968"/>
                <a:gd name="T27" fmla="*/ 591 h 791"/>
                <a:gd name="T28" fmla="*/ 839 w 968"/>
                <a:gd name="T29" fmla="*/ 603 h 791"/>
                <a:gd name="T30" fmla="*/ 777 w 968"/>
                <a:gd name="T31" fmla="*/ 619 h 791"/>
                <a:gd name="T32" fmla="*/ 714 w 968"/>
                <a:gd name="T33" fmla="*/ 640 h 791"/>
                <a:gd name="T34" fmla="*/ 652 w 968"/>
                <a:gd name="T35" fmla="*/ 662 h 791"/>
                <a:gd name="T36" fmla="*/ 597 w 968"/>
                <a:gd name="T37" fmla="*/ 684 h 791"/>
                <a:gd name="T38" fmla="*/ 552 w 968"/>
                <a:gd name="T39" fmla="*/ 702 h 791"/>
                <a:gd name="T40" fmla="*/ 517 w 968"/>
                <a:gd name="T41" fmla="*/ 718 h 791"/>
                <a:gd name="T42" fmla="*/ 499 w 968"/>
                <a:gd name="T43" fmla="*/ 726 h 791"/>
                <a:gd name="T44" fmla="*/ 495 w 968"/>
                <a:gd name="T45" fmla="*/ 728 h 791"/>
                <a:gd name="T46" fmla="*/ 481 w 968"/>
                <a:gd name="T47" fmla="*/ 736 h 791"/>
                <a:gd name="T48" fmla="*/ 457 w 968"/>
                <a:gd name="T49" fmla="*/ 749 h 791"/>
                <a:gd name="T50" fmla="*/ 422 w 968"/>
                <a:gd name="T51" fmla="*/ 764 h 791"/>
                <a:gd name="T52" fmla="*/ 380 w 968"/>
                <a:gd name="T53" fmla="*/ 777 h 791"/>
                <a:gd name="T54" fmla="*/ 333 w 968"/>
                <a:gd name="T55" fmla="*/ 788 h 791"/>
                <a:gd name="T56" fmla="*/ 281 w 968"/>
                <a:gd name="T57" fmla="*/ 791 h 791"/>
                <a:gd name="T58" fmla="*/ 227 w 968"/>
                <a:gd name="T59" fmla="*/ 784 h 791"/>
                <a:gd name="T60" fmla="*/ 173 w 968"/>
                <a:gd name="T61" fmla="*/ 764 h 791"/>
                <a:gd name="T62" fmla="*/ 121 w 968"/>
                <a:gd name="T63" fmla="*/ 728 h 791"/>
                <a:gd name="T64" fmla="*/ 73 w 968"/>
                <a:gd name="T65" fmla="*/ 673 h 791"/>
                <a:gd name="T66" fmla="*/ 29 w 968"/>
                <a:gd name="T67" fmla="*/ 592 h 791"/>
                <a:gd name="T68" fmla="*/ 4 w 968"/>
                <a:gd name="T69" fmla="*/ 502 h 791"/>
                <a:gd name="T70" fmla="*/ 0 w 968"/>
                <a:gd name="T71" fmla="*/ 410 h 791"/>
                <a:gd name="T72" fmla="*/ 12 w 968"/>
                <a:gd name="T73" fmla="*/ 323 h 791"/>
                <a:gd name="T74" fmla="*/ 37 w 968"/>
                <a:gd name="T75" fmla="*/ 241 h 791"/>
                <a:gd name="T76" fmla="*/ 72 w 968"/>
                <a:gd name="T77" fmla="*/ 167 h 791"/>
                <a:gd name="T78" fmla="*/ 113 w 968"/>
                <a:gd name="T79" fmla="*/ 104 h 791"/>
                <a:gd name="T80" fmla="*/ 156 w 968"/>
                <a:gd name="T81" fmla="*/ 55 h 791"/>
                <a:gd name="T82" fmla="*/ 198 w 968"/>
                <a:gd name="T83" fmla="*/ 22 h 791"/>
                <a:gd name="T84" fmla="*/ 235 w 968"/>
                <a:gd name="T85" fmla="*/ 8 h 791"/>
                <a:gd name="T86" fmla="*/ 266 w 968"/>
                <a:gd name="T87" fmla="*/ 13 h 791"/>
                <a:gd name="T88" fmla="*/ 304 w 968"/>
                <a:gd name="T89" fmla="*/ 28 h 791"/>
                <a:gd name="T90" fmla="*/ 346 w 968"/>
                <a:gd name="T91" fmla="*/ 52 h 791"/>
                <a:gd name="T92" fmla="*/ 390 w 968"/>
                <a:gd name="T93" fmla="*/ 81 h 791"/>
                <a:gd name="T94" fmla="*/ 434 w 968"/>
                <a:gd name="T95" fmla="*/ 112 h 791"/>
                <a:gd name="T96" fmla="*/ 478 w 968"/>
                <a:gd name="T97" fmla="*/ 142 h 791"/>
                <a:gd name="T98" fmla="*/ 521 w 968"/>
                <a:gd name="T99" fmla="*/ 168 h 791"/>
                <a:gd name="T100" fmla="*/ 560 w 968"/>
                <a:gd name="T101" fmla="*/ 186 h 791"/>
                <a:gd name="T102" fmla="*/ 594 w 968"/>
                <a:gd name="T103" fmla="*/ 192 h 791"/>
                <a:gd name="T104" fmla="*/ 623 w 968"/>
                <a:gd name="T105" fmla="*/ 186 h 791"/>
                <a:gd name="T106" fmla="*/ 642 w 968"/>
                <a:gd name="T107" fmla="*/ 162 h 791"/>
                <a:gd name="T108" fmla="*/ 653 w 968"/>
                <a:gd name="T109" fmla="*/ 116 h 791"/>
                <a:gd name="T110" fmla="*/ 653 w 968"/>
                <a:gd name="T111" fmla="*/ 60 h 791"/>
                <a:gd name="T112" fmla="*/ 648 w 968"/>
                <a:gd name="T113" fmla="*/ 0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68" h="791">
                  <a:moveTo>
                    <a:pt x="648" y="0"/>
                  </a:moveTo>
                  <a:lnTo>
                    <a:pt x="666" y="19"/>
                  </a:lnTo>
                  <a:lnTo>
                    <a:pt x="674" y="29"/>
                  </a:lnTo>
                  <a:lnTo>
                    <a:pt x="682" y="37"/>
                  </a:lnTo>
                  <a:lnTo>
                    <a:pt x="688" y="43"/>
                  </a:lnTo>
                  <a:lnTo>
                    <a:pt x="703" y="61"/>
                  </a:lnTo>
                  <a:lnTo>
                    <a:pt x="719" y="77"/>
                  </a:lnTo>
                  <a:lnTo>
                    <a:pt x="729" y="89"/>
                  </a:lnTo>
                  <a:lnTo>
                    <a:pt x="739" y="100"/>
                  </a:lnTo>
                  <a:lnTo>
                    <a:pt x="748" y="112"/>
                  </a:lnTo>
                  <a:lnTo>
                    <a:pt x="809" y="204"/>
                  </a:lnTo>
                  <a:lnTo>
                    <a:pt x="826" y="226"/>
                  </a:lnTo>
                  <a:lnTo>
                    <a:pt x="840" y="252"/>
                  </a:lnTo>
                  <a:lnTo>
                    <a:pt x="854" y="280"/>
                  </a:lnTo>
                  <a:lnTo>
                    <a:pt x="867" y="309"/>
                  </a:lnTo>
                  <a:lnTo>
                    <a:pt x="875" y="325"/>
                  </a:lnTo>
                  <a:lnTo>
                    <a:pt x="882" y="342"/>
                  </a:lnTo>
                  <a:lnTo>
                    <a:pt x="891" y="359"/>
                  </a:lnTo>
                  <a:lnTo>
                    <a:pt x="907" y="392"/>
                  </a:lnTo>
                  <a:lnTo>
                    <a:pt x="920" y="427"/>
                  </a:lnTo>
                  <a:lnTo>
                    <a:pt x="932" y="462"/>
                  </a:lnTo>
                  <a:lnTo>
                    <a:pt x="942" y="499"/>
                  </a:lnTo>
                  <a:lnTo>
                    <a:pt x="951" y="531"/>
                  </a:lnTo>
                  <a:lnTo>
                    <a:pt x="960" y="561"/>
                  </a:lnTo>
                  <a:lnTo>
                    <a:pt x="968" y="590"/>
                  </a:lnTo>
                  <a:lnTo>
                    <a:pt x="947" y="588"/>
                  </a:lnTo>
                  <a:lnTo>
                    <a:pt x="923" y="588"/>
                  </a:lnTo>
                  <a:lnTo>
                    <a:pt x="897" y="591"/>
                  </a:lnTo>
                  <a:lnTo>
                    <a:pt x="868" y="597"/>
                  </a:lnTo>
                  <a:lnTo>
                    <a:pt x="839" y="603"/>
                  </a:lnTo>
                  <a:lnTo>
                    <a:pt x="808" y="610"/>
                  </a:lnTo>
                  <a:lnTo>
                    <a:pt x="777" y="619"/>
                  </a:lnTo>
                  <a:lnTo>
                    <a:pt x="745" y="629"/>
                  </a:lnTo>
                  <a:lnTo>
                    <a:pt x="714" y="640"/>
                  </a:lnTo>
                  <a:lnTo>
                    <a:pt x="683" y="651"/>
                  </a:lnTo>
                  <a:lnTo>
                    <a:pt x="652" y="662"/>
                  </a:lnTo>
                  <a:lnTo>
                    <a:pt x="624" y="673"/>
                  </a:lnTo>
                  <a:lnTo>
                    <a:pt x="597" y="684"/>
                  </a:lnTo>
                  <a:lnTo>
                    <a:pt x="573" y="693"/>
                  </a:lnTo>
                  <a:lnTo>
                    <a:pt x="552" y="702"/>
                  </a:lnTo>
                  <a:lnTo>
                    <a:pt x="532" y="711"/>
                  </a:lnTo>
                  <a:lnTo>
                    <a:pt x="517" y="718"/>
                  </a:lnTo>
                  <a:lnTo>
                    <a:pt x="506" y="723"/>
                  </a:lnTo>
                  <a:lnTo>
                    <a:pt x="499" y="726"/>
                  </a:lnTo>
                  <a:lnTo>
                    <a:pt x="497" y="727"/>
                  </a:lnTo>
                  <a:lnTo>
                    <a:pt x="495" y="728"/>
                  </a:lnTo>
                  <a:lnTo>
                    <a:pt x="489" y="731"/>
                  </a:lnTo>
                  <a:lnTo>
                    <a:pt x="481" y="736"/>
                  </a:lnTo>
                  <a:lnTo>
                    <a:pt x="470" y="743"/>
                  </a:lnTo>
                  <a:lnTo>
                    <a:pt x="457" y="749"/>
                  </a:lnTo>
                  <a:lnTo>
                    <a:pt x="441" y="757"/>
                  </a:lnTo>
                  <a:lnTo>
                    <a:pt x="422" y="764"/>
                  </a:lnTo>
                  <a:lnTo>
                    <a:pt x="402" y="771"/>
                  </a:lnTo>
                  <a:lnTo>
                    <a:pt x="380" y="777"/>
                  </a:lnTo>
                  <a:lnTo>
                    <a:pt x="357" y="784"/>
                  </a:lnTo>
                  <a:lnTo>
                    <a:pt x="333" y="788"/>
                  </a:lnTo>
                  <a:lnTo>
                    <a:pt x="307" y="791"/>
                  </a:lnTo>
                  <a:lnTo>
                    <a:pt x="281" y="791"/>
                  </a:lnTo>
                  <a:lnTo>
                    <a:pt x="254" y="789"/>
                  </a:lnTo>
                  <a:lnTo>
                    <a:pt x="227" y="784"/>
                  </a:lnTo>
                  <a:lnTo>
                    <a:pt x="200" y="775"/>
                  </a:lnTo>
                  <a:lnTo>
                    <a:pt x="173" y="764"/>
                  </a:lnTo>
                  <a:lnTo>
                    <a:pt x="146" y="748"/>
                  </a:lnTo>
                  <a:lnTo>
                    <a:pt x="121" y="728"/>
                  </a:lnTo>
                  <a:lnTo>
                    <a:pt x="96" y="702"/>
                  </a:lnTo>
                  <a:lnTo>
                    <a:pt x="73" y="673"/>
                  </a:lnTo>
                  <a:lnTo>
                    <a:pt x="50" y="638"/>
                  </a:lnTo>
                  <a:lnTo>
                    <a:pt x="29" y="592"/>
                  </a:lnTo>
                  <a:lnTo>
                    <a:pt x="14" y="547"/>
                  </a:lnTo>
                  <a:lnTo>
                    <a:pt x="4" y="502"/>
                  </a:lnTo>
                  <a:lnTo>
                    <a:pt x="0" y="456"/>
                  </a:lnTo>
                  <a:lnTo>
                    <a:pt x="0" y="410"/>
                  </a:lnTo>
                  <a:lnTo>
                    <a:pt x="4" y="366"/>
                  </a:lnTo>
                  <a:lnTo>
                    <a:pt x="12" y="323"/>
                  </a:lnTo>
                  <a:lnTo>
                    <a:pt x="23" y="281"/>
                  </a:lnTo>
                  <a:lnTo>
                    <a:pt x="37" y="241"/>
                  </a:lnTo>
                  <a:lnTo>
                    <a:pt x="54" y="203"/>
                  </a:lnTo>
                  <a:lnTo>
                    <a:pt x="72" y="167"/>
                  </a:lnTo>
                  <a:lnTo>
                    <a:pt x="92" y="134"/>
                  </a:lnTo>
                  <a:lnTo>
                    <a:pt x="113" y="104"/>
                  </a:lnTo>
                  <a:lnTo>
                    <a:pt x="134" y="77"/>
                  </a:lnTo>
                  <a:lnTo>
                    <a:pt x="156" y="55"/>
                  </a:lnTo>
                  <a:lnTo>
                    <a:pt x="178" y="36"/>
                  </a:lnTo>
                  <a:lnTo>
                    <a:pt x="198" y="22"/>
                  </a:lnTo>
                  <a:lnTo>
                    <a:pt x="218" y="13"/>
                  </a:lnTo>
                  <a:lnTo>
                    <a:pt x="235" y="8"/>
                  </a:lnTo>
                  <a:lnTo>
                    <a:pt x="250" y="8"/>
                  </a:lnTo>
                  <a:lnTo>
                    <a:pt x="266" y="13"/>
                  </a:lnTo>
                  <a:lnTo>
                    <a:pt x="285" y="19"/>
                  </a:lnTo>
                  <a:lnTo>
                    <a:pt x="304" y="28"/>
                  </a:lnTo>
                  <a:lnTo>
                    <a:pt x="324" y="39"/>
                  </a:lnTo>
                  <a:lnTo>
                    <a:pt x="346" y="52"/>
                  </a:lnTo>
                  <a:lnTo>
                    <a:pt x="367" y="66"/>
                  </a:lnTo>
                  <a:lnTo>
                    <a:pt x="390" y="81"/>
                  </a:lnTo>
                  <a:lnTo>
                    <a:pt x="412" y="97"/>
                  </a:lnTo>
                  <a:lnTo>
                    <a:pt x="434" y="112"/>
                  </a:lnTo>
                  <a:lnTo>
                    <a:pt x="457" y="128"/>
                  </a:lnTo>
                  <a:lnTo>
                    <a:pt x="478" y="142"/>
                  </a:lnTo>
                  <a:lnTo>
                    <a:pt x="501" y="155"/>
                  </a:lnTo>
                  <a:lnTo>
                    <a:pt x="521" y="168"/>
                  </a:lnTo>
                  <a:lnTo>
                    <a:pt x="541" y="178"/>
                  </a:lnTo>
                  <a:lnTo>
                    <a:pt x="560" y="186"/>
                  </a:lnTo>
                  <a:lnTo>
                    <a:pt x="578" y="190"/>
                  </a:lnTo>
                  <a:lnTo>
                    <a:pt x="594" y="192"/>
                  </a:lnTo>
                  <a:lnTo>
                    <a:pt x="610" y="191"/>
                  </a:lnTo>
                  <a:lnTo>
                    <a:pt x="623" y="186"/>
                  </a:lnTo>
                  <a:lnTo>
                    <a:pt x="634" y="176"/>
                  </a:lnTo>
                  <a:lnTo>
                    <a:pt x="642" y="162"/>
                  </a:lnTo>
                  <a:lnTo>
                    <a:pt x="649" y="142"/>
                  </a:lnTo>
                  <a:lnTo>
                    <a:pt x="653" y="116"/>
                  </a:lnTo>
                  <a:lnTo>
                    <a:pt x="654" y="89"/>
                  </a:lnTo>
                  <a:lnTo>
                    <a:pt x="653" y="60"/>
                  </a:lnTo>
                  <a:lnTo>
                    <a:pt x="651" y="31"/>
                  </a:lnTo>
                  <a:lnTo>
                    <a:pt x="6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1" name="Freeform 463"/>
            <p:cNvSpPr>
              <a:spLocks/>
            </p:cNvSpPr>
            <p:nvPr/>
          </p:nvSpPr>
          <p:spPr bwMode="auto">
            <a:xfrm>
              <a:off x="5348288" y="2074863"/>
              <a:ext cx="352425" cy="331788"/>
            </a:xfrm>
            <a:custGeom>
              <a:avLst/>
              <a:gdLst>
                <a:gd name="T0" fmla="*/ 702 w 1998"/>
                <a:gd name="T1" fmla="*/ 136 h 1879"/>
                <a:gd name="T2" fmla="*/ 797 w 1998"/>
                <a:gd name="T3" fmla="*/ 152 h 1879"/>
                <a:gd name="T4" fmla="*/ 849 w 1998"/>
                <a:gd name="T5" fmla="*/ 199 h 1879"/>
                <a:gd name="T6" fmla="*/ 867 w 1998"/>
                <a:gd name="T7" fmla="*/ 291 h 1879"/>
                <a:gd name="T8" fmla="*/ 854 w 1998"/>
                <a:gd name="T9" fmla="*/ 396 h 1879"/>
                <a:gd name="T10" fmla="*/ 794 w 1998"/>
                <a:gd name="T11" fmla="*/ 510 h 1879"/>
                <a:gd name="T12" fmla="*/ 698 w 1998"/>
                <a:gd name="T13" fmla="*/ 620 h 1879"/>
                <a:gd name="T14" fmla="*/ 609 w 1998"/>
                <a:gd name="T15" fmla="*/ 717 h 1879"/>
                <a:gd name="T16" fmla="*/ 535 w 1998"/>
                <a:gd name="T17" fmla="*/ 808 h 1879"/>
                <a:gd name="T18" fmla="*/ 483 w 1998"/>
                <a:gd name="T19" fmla="*/ 888 h 1879"/>
                <a:gd name="T20" fmla="*/ 459 w 1998"/>
                <a:gd name="T21" fmla="*/ 959 h 1879"/>
                <a:gd name="T22" fmla="*/ 473 w 1998"/>
                <a:gd name="T23" fmla="*/ 1020 h 1879"/>
                <a:gd name="T24" fmla="*/ 529 w 1998"/>
                <a:gd name="T25" fmla="*/ 1068 h 1879"/>
                <a:gd name="T26" fmla="*/ 630 w 1998"/>
                <a:gd name="T27" fmla="*/ 1105 h 1879"/>
                <a:gd name="T28" fmla="*/ 751 w 1998"/>
                <a:gd name="T29" fmla="*/ 1145 h 1879"/>
                <a:gd name="T30" fmla="*/ 875 w 1998"/>
                <a:gd name="T31" fmla="*/ 1193 h 1879"/>
                <a:gd name="T32" fmla="*/ 991 w 1998"/>
                <a:gd name="T33" fmla="*/ 1246 h 1879"/>
                <a:gd name="T34" fmla="*/ 1087 w 1998"/>
                <a:gd name="T35" fmla="*/ 1304 h 1879"/>
                <a:gd name="T36" fmla="*/ 1153 w 1998"/>
                <a:gd name="T37" fmla="*/ 1365 h 1879"/>
                <a:gd name="T38" fmla="*/ 1177 w 1998"/>
                <a:gd name="T39" fmla="*/ 1430 h 1879"/>
                <a:gd name="T40" fmla="*/ 1148 w 1998"/>
                <a:gd name="T41" fmla="*/ 1496 h 1879"/>
                <a:gd name="T42" fmla="*/ 1030 w 1998"/>
                <a:gd name="T43" fmla="*/ 1599 h 1879"/>
                <a:gd name="T44" fmla="*/ 923 w 1998"/>
                <a:gd name="T45" fmla="*/ 1704 h 1879"/>
                <a:gd name="T46" fmla="*/ 931 w 1998"/>
                <a:gd name="T47" fmla="*/ 1789 h 1879"/>
                <a:gd name="T48" fmla="*/ 1118 w 1998"/>
                <a:gd name="T49" fmla="*/ 1853 h 1879"/>
                <a:gd name="T50" fmla="*/ 1178 w 1998"/>
                <a:gd name="T51" fmla="*/ 1831 h 1879"/>
                <a:gd name="T52" fmla="*/ 1204 w 1998"/>
                <a:gd name="T53" fmla="*/ 1768 h 1879"/>
                <a:gd name="T54" fmla="*/ 1267 w 1998"/>
                <a:gd name="T55" fmla="*/ 1695 h 1879"/>
                <a:gd name="T56" fmla="*/ 1363 w 1998"/>
                <a:gd name="T57" fmla="*/ 1618 h 1879"/>
                <a:gd name="T58" fmla="*/ 1485 w 1998"/>
                <a:gd name="T59" fmla="*/ 1543 h 1879"/>
                <a:gd name="T60" fmla="*/ 1627 w 1998"/>
                <a:gd name="T61" fmla="*/ 1474 h 1879"/>
                <a:gd name="T62" fmla="*/ 1772 w 1998"/>
                <a:gd name="T63" fmla="*/ 1423 h 1879"/>
                <a:gd name="T64" fmla="*/ 1881 w 1998"/>
                <a:gd name="T65" fmla="*/ 1402 h 1879"/>
                <a:gd name="T66" fmla="*/ 1935 w 1998"/>
                <a:gd name="T67" fmla="*/ 1435 h 1879"/>
                <a:gd name="T68" fmla="*/ 1946 w 1998"/>
                <a:gd name="T69" fmla="*/ 1535 h 1879"/>
                <a:gd name="T70" fmla="*/ 1998 w 1998"/>
                <a:gd name="T71" fmla="*/ 1622 h 1879"/>
                <a:gd name="T72" fmla="*/ 1895 w 1998"/>
                <a:gd name="T73" fmla="*/ 1683 h 1879"/>
                <a:gd name="T74" fmla="*/ 1773 w 1998"/>
                <a:gd name="T75" fmla="*/ 1745 h 1879"/>
                <a:gd name="T76" fmla="*/ 1657 w 1998"/>
                <a:gd name="T77" fmla="*/ 1793 h 1879"/>
                <a:gd name="T78" fmla="*/ 1520 w 1998"/>
                <a:gd name="T79" fmla="*/ 1836 h 1879"/>
                <a:gd name="T80" fmla="*/ 1371 w 1998"/>
                <a:gd name="T81" fmla="*/ 1867 h 1879"/>
                <a:gd name="T82" fmla="*/ 1219 w 1998"/>
                <a:gd name="T83" fmla="*/ 1879 h 1879"/>
                <a:gd name="T84" fmla="*/ 1144 w 1998"/>
                <a:gd name="T85" fmla="*/ 1876 h 1879"/>
                <a:gd name="T86" fmla="*/ 1077 w 1998"/>
                <a:gd name="T87" fmla="*/ 1873 h 1879"/>
                <a:gd name="T88" fmla="*/ 910 w 1998"/>
                <a:gd name="T89" fmla="*/ 1842 h 1879"/>
                <a:gd name="T90" fmla="*/ 807 w 1998"/>
                <a:gd name="T91" fmla="*/ 1807 h 1879"/>
                <a:gd name="T92" fmla="*/ 712 w 1998"/>
                <a:gd name="T93" fmla="*/ 1771 h 1879"/>
                <a:gd name="T94" fmla="*/ 590 w 1998"/>
                <a:gd name="T95" fmla="*/ 1705 h 1879"/>
                <a:gd name="T96" fmla="*/ 526 w 1998"/>
                <a:gd name="T97" fmla="*/ 1666 h 1879"/>
                <a:gd name="T98" fmla="*/ 303 w 1998"/>
                <a:gd name="T99" fmla="*/ 1509 h 1879"/>
                <a:gd name="T100" fmla="*/ 228 w 1998"/>
                <a:gd name="T101" fmla="*/ 1508 h 1879"/>
                <a:gd name="T102" fmla="*/ 163 w 1998"/>
                <a:gd name="T103" fmla="*/ 1543 h 1879"/>
                <a:gd name="T104" fmla="*/ 66 w 1998"/>
                <a:gd name="T105" fmla="*/ 1333 h 1879"/>
                <a:gd name="T106" fmla="*/ 11 w 1998"/>
                <a:gd name="T107" fmla="*/ 1104 h 1879"/>
                <a:gd name="T108" fmla="*/ 4 w 1998"/>
                <a:gd name="T109" fmla="*/ 855 h 1879"/>
                <a:gd name="T110" fmla="*/ 50 w 1998"/>
                <a:gd name="T111" fmla="*/ 602 h 1879"/>
                <a:gd name="T112" fmla="*/ 146 w 1998"/>
                <a:gd name="T113" fmla="*/ 372 h 1879"/>
                <a:gd name="T114" fmla="*/ 286 w 1998"/>
                <a:gd name="T115" fmla="*/ 168 h 1879"/>
                <a:gd name="T116" fmla="*/ 463 w 1998"/>
                <a:gd name="T117" fmla="*/ 0 h 1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98" h="1879">
                  <a:moveTo>
                    <a:pt x="463" y="0"/>
                  </a:moveTo>
                  <a:lnTo>
                    <a:pt x="673" y="122"/>
                  </a:lnTo>
                  <a:lnTo>
                    <a:pt x="702" y="136"/>
                  </a:lnTo>
                  <a:lnTo>
                    <a:pt x="732" y="145"/>
                  </a:lnTo>
                  <a:lnTo>
                    <a:pt x="765" y="151"/>
                  </a:lnTo>
                  <a:lnTo>
                    <a:pt x="797" y="152"/>
                  </a:lnTo>
                  <a:lnTo>
                    <a:pt x="829" y="149"/>
                  </a:lnTo>
                  <a:lnTo>
                    <a:pt x="840" y="174"/>
                  </a:lnTo>
                  <a:lnTo>
                    <a:pt x="849" y="199"/>
                  </a:lnTo>
                  <a:lnTo>
                    <a:pt x="858" y="228"/>
                  </a:lnTo>
                  <a:lnTo>
                    <a:pt x="864" y="259"/>
                  </a:lnTo>
                  <a:lnTo>
                    <a:pt x="867" y="291"/>
                  </a:lnTo>
                  <a:lnTo>
                    <a:pt x="867" y="325"/>
                  </a:lnTo>
                  <a:lnTo>
                    <a:pt x="863" y="360"/>
                  </a:lnTo>
                  <a:lnTo>
                    <a:pt x="854" y="396"/>
                  </a:lnTo>
                  <a:lnTo>
                    <a:pt x="839" y="433"/>
                  </a:lnTo>
                  <a:lnTo>
                    <a:pt x="820" y="471"/>
                  </a:lnTo>
                  <a:lnTo>
                    <a:pt x="794" y="510"/>
                  </a:lnTo>
                  <a:lnTo>
                    <a:pt x="762" y="550"/>
                  </a:lnTo>
                  <a:lnTo>
                    <a:pt x="729" y="585"/>
                  </a:lnTo>
                  <a:lnTo>
                    <a:pt x="698" y="620"/>
                  </a:lnTo>
                  <a:lnTo>
                    <a:pt x="666" y="653"/>
                  </a:lnTo>
                  <a:lnTo>
                    <a:pt x="637" y="686"/>
                  </a:lnTo>
                  <a:lnTo>
                    <a:pt x="609" y="717"/>
                  </a:lnTo>
                  <a:lnTo>
                    <a:pt x="582" y="748"/>
                  </a:lnTo>
                  <a:lnTo>
                    <a:pt x="557" y="778"/>
                  </a:lnTo>
                  <a:lnTo>
                    <a:pt x="535" y="808"/>
                  </a:lnTo>
                  <a:lnTo>
                    <a:pt x="514" y="836"/>
                  </a:lnTo>
                  <a:lnTo>
                    <a:pt x="497" y="862"/>
                  </a:lnTo>
                  <a:lnTo>
                    <a:pt x="483" y="888"/>
                  </a:lnTo>
                  <a:lnTo>
                    <a:pt x="472" y="913"/>
                  </a:lnTo>
                  <a:lnTo>
                    <a:pt x="463" y="936"/>
                  </a:lnTo>
                  <a:lnTo>
                    <a:pt x="459" y="959"/>
                  </a:lnTo>
                  <a:lnTo>
                    <a:pt x="459" y="981"/>
                  </a:lnTo>
                  <a:lnTo>
                    <a:pt x="464" y="1000"/>
                  </a:lnTo>
                  <a:lnTo>
                    <a:pt x="473" y="1020"/>
                  </a:lnTo>
                  <a:lnTo>
                    <a:pt x="486" y="1037"/>
                  </a:lnTo>
                  <a:lnTo>
                    <a:pt x="505" y="1053"/>
                  </a:lnTo>
                  <a:lnTo>
                    <a:pt x="529" y="1068"/>
                  </a:lnTo>
                  <a:lnTo>
                    <a:pt x="558" y="1081"/>
                  </a:lnTo>
                  <a:lnTo>
                    <a:pt x="593" y="1094"/>
                  </a:lnTo>
                  <a:lnTo>
                    <a:pt x="630" y="1105"/>
                  </a:lnTo>
                  <a:lnTo>
                    <a:pt x="669" y="1117"/>
                  </a:lnTo>
                  <a:lnTo>
                    <a:pt x="710" y="1131"/>
                  </a:lnTo>
                  <a:lnTo>
                    <a:pt x="751" y="1145"/>
                  </a:lnTo>
                  <a:lnTo>
                    <a:pt x="792" y="1161"/>
                  </a:lnTo>
                  <a:lnTo>
                    <a:pt x="833" y="1176"/>
                  </a:lnTo>
                  <a:lnTo>
                    <a:pt x="875" y="1193"/>
                  </a:lnTo>
                  <a:lnTo>
                    <a:pt x="915" y="1210"/>
                  </a:lnTo>
                  <a:lnTo>
                    <a:pt x="953" y="1227"/>
                  </a:lnTo>
                  <a:lnTo>
                    <a:pt x="991" y="1246"/>
                  </a:lnTo>
                  <a:lnTo>
                    <a:pt x="1026" y="1264"/>
                  </a:lnTo>
                  <a:lnTo>
                    <a:pt x="1058" y="1284"/>
                  </a:lnTo>
                  <a:lnTo>
                    <a:pt x="1087" y="1304"/>
                  </a:lnTo>
                  <a:lnTo>
                    <a:pt x="1113" y="1324"/>
                  </a:lnTo>
                  <a:lnTo>
                    <a:pt x="1136" y="1345"/>
                  </a:lnTo>
                  <a:lnTo>
                    <a:pt x="1153" y="1365"/>
                  </a:lnTo>
                  <a:lnTo>
                    <a:pt x="1166" y="1387"/>
                  </a:lnTo>
                  <a:lnTo>
                    <a:pt x="1174" y="1407"/>
                  </a:lnTo>
                  <a:lnTo>
                    <a:pt x="1177" y="1430"/>
                  </a:lnTo>
                  <a:lnTo>
                    <a:pt x="1174" y="1452"/>
                  </a:lnTo>
                  <a:lnTo>
                    <a:pt x="1164" y="1473"/>
                  </a:lnTo>
                  <a:lnTo>
                    <a:pt x="1148" y="1496"/>
                  </a:lnTo>
                  <a:lnTo>
                    <a:pt x="1125" y="1517"/>
                  </a:lnTo>
                  <a:lnTo>
                    <a:pt x="1075" y="1559"/>
                  </a:lnTo>
                  <a:lnTo>
                    <a:pt x="1030" y="1599"/>
                  </a:lnTo>
                  <a:lnTo>
                    <a:pt x="990" y="1636"/>
                  </a:lnTo>
                  <a:lnTo>
                    <a:pt x="953" y="1672"/>
                  </a:lnTo>
                  <a:lnTo>
                    <a:pt x="923" y="1704"/>
                  </a:lnTo>
                  <a:lnTo>
                    <a:pt x="895" y="1733"/>
                  </a:lnTo>
                  <a:lnTo>
                    <a:pt x="872" y="1760"/>
                  </a:lnTo>
                  <a:lnTo>
                    <a:pt x="931" y="1789"/>
                  </a:lnTo>
                  <a:lnTo>
                    <a:pt x="991" y="1815"/>
                  </a:lnTo>
                  <a:lnTo>
                    <a:pt x="1054" y="1835"/>
                  </a:lnTo>
                  <a:lnTo>
                    <a:pt x="1118" y="1853"/>
                  </a:lnTo>
                  <a:lnTo>
                    <a:pt x="1185" y="1865"/>
                  </a:lnTo>
                  <a:lnTo>
                    <a:pt x="1180" y="1850"/>
                  </a:lnTo>
                  <a:lnTo>
                    <a:pt x="1178" y="1831"/>
                  </a:lnTo>
                  <a:lnTo>
                    <a:pt x="1183" y="1813"/>
                  </a:lnTo>
                  <a:lnTo>
                    <a:pt x="1191" y="1791"/>
                  </a:lnTo>
                  <a:lnTo>
                    <a:pt x="1204" y="1768"/>
                  </a:lnTo>
                  <a:lnTo>
                    <a:pt x="1221" y="1745"/>
                  </a:lnTo>
                  <a:lnTo>
                    <a:pt x="1243" y="1721"/>
                  </a:lnTo>
                  <a:lnTo>
                    <a:pt x="1267" y="1695"/>
                  </a:lnTo>
                  <a:lnTo>
                    <a:pt x="1296" y="1671"/>
                  </a:lnTo>
                  <a:lnTo>
                    <a:pt x="1328" y="1644"/>
                  </a:lnTo>
                  <a:lnTo>
                    <a:pt x="1363" y="1618"/>
                  </a:lnTo>
                  <a:lnTo>
                    <a:pt x="1401" y="1592"/>
                  </a:lnTo>
                  <a:lnTo>
                    <a:pt x="1441" y="1568"/>
                  </a:lnTo>
                  <a:lnTo>
                    <a:pt x="1485" y="1543"/>
                  </a:lnTo>
                  <a:lnTo>
                    <a:pt x="1530" y="1518"/>
                  </a:lnTo>
                  <a:lnTo>
                    <a:pt x="1578" y="1496"/>
                  </a:lnTo>
                  <a:lnTo>
                    <a:pt x="1627" y="1474"/>
                  </a:lnTo>
                  <a:lnTo>
                    <a:pt x="1678" y="1455"/>
                  </a:lnTo>
                  <a:lnTo>
                    <a:pt x="1731" y="1435"/>
                  </a:lnTo>
                  <a:lnTo>
                    <a:pt x="1772" y="1423"/>
                  </a:lnTo>
                  <a:lnTo>
                    <a:pt x="1811" y="1414"/>
                  </a:lnTo>
                  <a:lnTo>
                    <a:pt x="1848" y="1406"/>
                  </a:lnTo>
                  <a:lnTo>
                    <a:pt x="1881" y="1402"/>
                  </a:lnTo>
                  <a:lnTo>
                    <a:pt x="1912" y="1400"/>
                  </a:lnTo>
                  <a:lnTo>
                    <a:pt x="1940" y="1401"/>
                  </a:lnTo>
                  <a:lnTo>
                    <a:pt x="1935" y="1435"/>
                  </a:lnTo>
                  <a:lnTo>
                    <a:pt x="1934" y="1469"/>
                  </a:lnTo>
                  <a:lnTo>
                    <a:pt x="1938" y="1502"/>
                  </a:lnTo>
                  <a:lnTo>
                    <a:pt x="1946" y="1535"/>
                  </a:lnTo>
                  <a:lnTo>
                    <a:pt x="1960" y="1566"/>
                  </a:lnTo>
                  <a:lnTo>
                    <a:pt x="1977" y="1596"/>
                  </a:lnTo>
                  <a:lnTo>
                    <a:pt x="1998" y="1622"/>
                  </a:lnTo>
                  <a:lnTo>
                    <a:pt x="1960" y="1645"/>
                  </a:lnTo>
                  <a:lnTo>
                    <a:pt x="1928" y="1663"/>
                  </a:lnTo>
                  <a:lnTo>
                    <a:pt x="1895" y="1683"/>
                  </a:lnTo>
                  <a:lnTo>
                    <a:pt x="1856" y="1704"/>
                  </a:lnTo>
                  <a:lnTo>
                    <a:pt x="1815" y="1725"/>
                  </a:lnTo>
                  <a:lnTo>
                    <a:pt x="1773" y="1745"/>
                  </a:lnTo>
                  <a:lnTo>
                    <a:pt x="1732" y="1762"/>
                  </a:lnTo>
                  <a:lnTo>
                    <a:pt x="1693" y="1779"/>
                  </a:lnTo>
                  <a:lnTo>
                    <a:pt x="1657" y="1793"/>
                  </a:lnTo>
                  <a:lnTo>
                    <a:pt x="1620" y="1805"/>
                  </a:lnTo>
                  <a:lnTo>
                    <a:pt x="1580" y="1817"/>
                  </a:lnTo>
                  <a:lnTo>
                    <a:pt x="1520" y="1836"/>
                  </a:lnTo>
                  <a:lnTo>
                    <a:pt x="1448" y="1852"/>
                  </a:lnTo>
                  <a:lnTo>
                    <a:pt x="1410" y="1860"/>
                  </a:lnTo>
                  <a:lnTo>
                    <a:pt x="1371" y="1867"/>
                  </a:lnTo>
                  <a:lnTo>
                    <a:pt x="1332" y="1870"/>
                  </a:lnTo>
                  <a:lnTo>
                    <a:pt x="1232" y="1879"/>
                  </a:lnTo>
                  <a:lnTo>
                    <a:pt x="1219" y="1879"/>
                  </a:lnTo>
                  <a:lnTo>
                    <a:pt x="1178" y="1877"/>
                  </a:lnTo>
                  <a:lnTo>
                    <a:pt x="1159" y="1877"/>
                  </a:lnTo>
                  <a:lnTo>
                    <a:pt x="1144" y="1876"/>
                  </a:lnTo>
                  <a:lnTo>
                    <a:pt x="1121" y="1875"/>
                  </a:lnTo>
                  <a:lnTo>
                    <a:pt x="1099" y="1874"/>
                  </a:lnTo>
                  <a:lnTo>
                    <a:pt x="1077" y="1873"/>
                  </a:lnTo>
                  <a:lnTo>
                    <a:pt x="1053" y="1871"/>
                  </a:lnTo>
                  <a:lnTo>
                    <a:pt x="946" y="1850"/>
                  </a:lnTo>
                  <a:lnTo>
                    <a:pt x="910" y="1842"/>
                  </a:lnTo>
                  <a:lnTo>
                    <a:pt x="871" y="1831"/>
                  </a:lnTo>
                  <a:lnTo>
                    <a:pt x="832" y="1817"/>
                  </a:lnTo>
                  <a:lnTo>
                    <a:pt x="807" y="1807"/>
                  </a:lnTo>
                  <a:lnTo>
                    <a:pt x="780" y="1798"/>
                  </a:lnTo>
                  <a:lnTo>
                    <a:pt x="746" y="1787"/>
                  </a:lnTo>
                  <a:lnTo>
                    <a:pt x="712" y="1771"/>
                  </a:lnTo>
                  <a:lnTo>
                    <a:pt x="679" y="1754"/>
                  </a:lnTo>
                  <a:lnTo>
                    <a:pt x="646" y="1735"/>
                  </a:lnTo>
                  <a:lnTo>
                    <a:pt x="590" y="1705"/>
                  </a:lnTo>
                  <a:lnTo>
                    <a:pt x="566" y="1692"/>
                  </a:lnTo>
                  <a:lnTo>
                    <a:pt x="545" y="1680"/>
                  </a:lnTo>
                  <a:lnTo>
                    <a:pt x="526" y="1666"/>
                  </a:lnTo>
                  <a:lnTo>
                    <a:pt x="347" y="1532"/>
                  </a:lnTo>
                  <a:lnTo>
                    <a:pt x="326" y="1518"/>
                  </a:lnTo>
                  <a:lnTo>
                    <a:pt x="303" y="1509"/>
                  </a:lnTo>
                  <a:lnTo>
                    <a:pt x="278" y="1505"/>
                  </a:lnTo>
                  <a:lnTo>
                    <a:pt x="254" y="1504"/>
                  </a:lnTo>
                  <a:lnTo>
                    <a:pt x="228" y="1508"/>
                  </a:lnTo>
                  <a:lnTo>
                    <a:pt x="205" y="1516"/>
                  </a:lnTo>
                  <a:lnTo>
                    <a:pt x="182" y="1528"/>
                  </a:lnTo>
                  <a:lnTo>
                    <a:pt x="163" y="1543"/>
                  </a:lnTo>
                  <a:lnTo>
                    <a:pt x="126" y="1476"/>
                  </a:lnTo>
                  <a:lnTo>
                    <a:pt x="95" y="1406"/>
                  </a:lnTo>
                  <a:lnTo>
                    <a:pt x="66" y="1333"/>
                  </a:lnTo>
                  <a:lnTo>
                    <a:pt x="43" y="1259"/>
                  </a:lnTo>
                  <a:lnTo>
                    <a:pt x="24" y="1183"/>
                  </a:lnTo>
                  <a:lnTo>
                    <a:pt x="11" y="1104"/>
                  </a:lnTo>
                  <a:lnTo>
                    <a:pt x="3" y="1025"/>
                  </a:lnTo>
                  <a:lnTo>
                    <a:pt x="0" y="943"/>
                  </a:lnTo>
                  <a:lnTo>
                    <a:pt x="4" y="855"/>
                  </a:lnTo>
                  <a:lnTo>
                    <a:pt x="13" y="769"/>
                  </a:lnTo>
                  <a:lnTo>
                    <a:pt x="29" y="685"/>
                  </a:lnTo>
                  <a:lnTo>
                    <a:pt x="50" y="602"/>
                  </a:lnTo>
                  <a:lnTo>
                    <a:pt x="76" y="522"/>
                  </a:lnTo>
                  <a:lnTo>
                    <a:pt x="109" y="446"/>
                  </a:lnTo>
                  <a:lnTo>
                    <a:pt x="146" y="372"/>
                  </a:lnTo>
                  <a:lnTo>
                    <a:pt x="188" y="301"/>
                  </a:lnTo>
                  <a:lnTo>
                    <a:pt x="234" y="233"/>
                  </a:lnTo>
                  <a:lnTo>
                    <a:pt x="286" y="168"/>
                  </a:lnTo>
                  <a:lnTo>
                    <a:pt x="341" y="109"/>
                  </a:lnTo>
                  <a:lnTo>
                    <a:pt x="400" y="52"/>
                  </a:lnTo>
                  <a:lnTo>
                    <a:pt x="4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2" name="Freeform 464"/>
            <p:cNvSpPr>
              <a:spLocks/>
            </p:cNvSpPr>
            <p:nvPr/>
          </p:nvSpPr>
          <p:spPr bwMode="auto">
            <a:xfrm>
              <a:off x="5359400" y="1908175"/>
              <a:ext cx="400050" cy="373063"/>
            </a:xfrm>
            <a:custGeom>
              <a:avLst/>
              <a:gdLst>
                <a:gd name="T0" fmla="*/ 790 w 2269"/>
                <a:gd name="T1" fmla="*/ 6 h 2116"/>
                <a:gd name="T2" fmla="*/ 850 w 2269"/>
                <a:gd name="T3" fmla="*/ 46 h 2116"/>
                <a:gd name="T4" fmla="*/ 878 w 2269"/>
                <a:gd name="T5" fmla="*/ 108 h 2116"/>
                <a:gd name="T6" fmla="*/ 922 w 2269"/>
                <a:gd name="T7" fmla="*/ 327 h 2116"/>
                <a:gd name="T8" fmla="*/ 1070 w 2269"/>
                <a:gd name="T9" fmla="*/ 376 h 2116"/>
                <a:gd name="T10" fmla="*/ 1245 w 2269"/>
                <a:gd name="T11" fmla="*/ 448 h 2116"/>
                <a:gd name="T12" fmla="*/ 1435 w 2269"/>
                <a:gd name="T13" fmla="*/ 547 h 2116"/>
                <a:gd name="T14" fmla="*/ 1598 w 2269"/>
                <a:gd name="T15" fmla="*/ 653 h 2116"/>
                <a:gd name="T16" fmla="*/ 1731 w 2269"/>
                <a:gd name="T17" fmla="*/ 758 h 2116"/>
                <a:gd name="T18" fmla="*/ 1840 w 2269"/>
                <a:gd name="T19" fmla="*/ 858 h 2116"/>
                <a:gd name="T20" fmla="*/ 1978 w 2269"/>
                <a:gd name="T21" fmla="*/ 1020 h 2116"/>
                <a:gd name="T22" fmla="*/ 2040 w 2269"/>
                <a:gd name="T23" fmla="*/ 1114 h 2116"/>
                <a:gd name="T24" fmla="*/ 2087 w 2269"/>
                <a:gd name="T25" fmla="*/ 1190 h 2116"/>
                <a:gd name="T26" fmla="*/ 2174 w 2269"/>
                <a:gd name="T27" fmla="*/ 1378 h 2116"/>
                <a:gd name="T28" fmla="*/ 2212 w 2269"/>
                <a:gd name="T29" fmla="*/ 1501 h 2116"/>
                <a:gd name="T30" fmla="*/ 2245 w 2269"/>
                <a:gd name="T31" fmla="*/ 1645 h 2116"/>
                <a:gd name="T32" fmla="*/ 2263 w 2269"/>
                <a:gd name="T33" fmla="*/ 1775 h 2116"/>
                <a:gd name="T34" fmla="*/ 2269 w 2269"/>
                <a:gd name="T35" fmla="*/ 1897 h 2116"/>
                <a:gd name="T36" fmla="*/ 2269 w 2269"/>
                <a:gd name="T37" fmla="*/ 2007 h 2116"/>
                <a:gd name="T38" fmla="*/ 2268 w 2269"/>
                <a:gd name="T39" fmla="*/ 2070 h 2116"/>
                <a:gd name="T40" fmla="*/ 2266 w 2269"/>
                <a:gd name="T41" fmla="*/ 2095 h 2116"/>
                <a:gd name="T42" fmla="*/ 2235 w 2269"/>
                <a:gd name="T43" fmla="*/ 2116 h 2116"/>
                <a:gd name="T44" fmla="*/ 2205 w 2269"/>
                <a:gd name="T45" fmla="*/ 2099 h 2116"/>
                <a:gd name="T46" fmla="*/ 2201 w 2269"/>
                <a:gd name="T47" fmla="*/ 2080 h 2116"/>
                <a:gd name="T48" fmla="*/ 2194 w 2269"/>
                <a:gd name="T49" fmla="*/ 2036 h 2116"/>
                <a:gd name="T50" fmla="*/ 2182 w 2269"/>
                <a:gd name="T51" fmla="*/ 1945 h 2116"/>
                <a:gd name="T52" fmla="*/ 2164 w 2269"/>
                <a:gd name="T53" fmla="*/ 1829 h 2116"/>
                <a:gd name="T54" fmla="*/ 2131 w 2269"/>
                <a:gd name="T55" fmla="*/ 1718 h 2116"/>
                <a:gd name="T56" fmla="*/ 2090 w 2269"/>
                <a:gd name="T57" fmla="*/ 1594 h 2116"/>
                <a:gd name="T58" fmla="*/ 2038 w 2269"/>
                <a:gd name="T59" fmla="*/ 1484 h 2116"/>
                <a:gd name="T60" fmla="*/ 1978 w 2269"/>
                <a:gd name="T61" fmla="*/ 1382 h 2116"/>
                <a:gd name="T62" fmla="*/ 1891 w 2269"/>
                <a:gd name="T63" fmla="*/ 1257 h 2116"/>
                <a:gd name="T64" fmla="*/ 1833 w 2269"/>
                <a:gd name="T65" fmla="*/ 1194 h 2116"/>
                <a:gd name="T66" fmla="*/ 1704 w 2269"/>
                <a:gd name="T67" fmla="*/ 1076 h 2116"/>
                <a:gd name="T68" fmla="*/ 1603 w 2269"/>
                <a:gd name="T69" fmla="*/ 1001 h 2116"/>
                <a:gd name="T70" fmla="*/ 1489 w 2269"/>
                <a:gd name="T71" fmla="*/ 932 h 2116"/>
                <a:gd name="T72" fmla="*/ 1354 w 2269"/>
                <a:gd name="T73" fmla="*/ 865 h 2116"/>
                <a:gd name="T74" fmla="*/ 1178 w 2269"/>
                <a:gd name="T75" fmla="*/ 799 h 2116"/>
                <a:gd name="T76" fmla="*/ 1015 w 2269"/>
                <a:gd name="T77" fmla="*/ 754 h 2116"/>
                <a:gd name="T78" fmla="*/ 880 w 2269"/>
                <a:gd name="T79" fmla="*/ 727 h 2116"/>
                <a:gd name="T80" fmla="*/ 872 w 2269"/>
                <a:gd name="T81" fmla="*/ 899 h 2116"/>
                <a:gd name="T82" fmla="*/ 833 w 2269"/>
                <a:gd name="T83" fmla="*/ 954 h 2116"/>
                <a:gd name="T84" fmla="*/ 763 w 2269"/>
                <a:gd name="T85" fmla="*/ 984 h 2116"/>
                <a:gd name="T86" fmla="*/ 685 w 2269"/>
                <a:gd name="T87" fmla="*/ 968 h 2116"/>
                <a:gd name="T88" fmla="*/ 31 w 2269"/>
                <a:gd name="T89" fmla="*/ 577 h 2116"/>
                <a:gd name="T90" fmla="*/ 2 w 2269"/>
                <a:gd name="T91" fmla="*/ 515 h 2116"/>
                <a:gd name="T92" fmla="*/ 8 w 2269"/>
                <a:gd name="T93" fmla="*/ 447 h 2116"/>
                <a:gd name="T94" fmla="*/ 46 w 2269"/>
                <a:gd name="T95" fmla="*/ 392 h 2116"/>
                <a:gd name="T96" fmla="*/ 710 w 2269"/>
                <a:gd name="T97" fmla="*/ 6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69" h="2116">
                  <a:moveTo>
                    <a:pt x="737" y="0"/>
                  </a:moveTo>
                  <a:lnTo>
                    <a:pt x="763" y="0"/>
                  </a:lnTo>
                  <a:lnTo>
                    <a:pt x="790" y="6"/>
                  </a:lnTo>
                  <a:lnTo>
                    <a:pt x="815" y="16"/>
                  </a:lnTo>
                  <a:lnTo>
                    <a:pt x="833" y="30"/>
                  </a:lnTo>
                  <a:lnTo>
                    <a:pt x="850" y="46"/>
                  </a:lnTo>
                  <a:lnTo>
                    <a:pt x="862" y="66"/>
                  </a:lnTo>
                  <a:lnTo>
                    <a:pt x="872" y="86"/>
                  </a:lnTo>
                  <a:lnTo>
                    <a:pt x="878" y="108"/>
                  </a:lnTo>
                  <a:lnTo>
                    <a:pt x="880" y="131"/>
                  </a:lnTo>
                  <a:lnTo>
                    <a:pt x="880" y="315"/>
                  </a:lnTo>
                  <a:lnTo>
                    <a:pt x="922" y="327"/>
                  </a:lnTo>
                  <a:lnTo>
                    <a:pt x="968" y="341"/>
                  </a:lnTo>
                  <a:lnTo>
                    <a:pt x="1017" y="358"/>
                  </a:lnTo>
                  <a:lnTo>
                    <a:pt x="1070" y="376"/>
                  </a:lnTo>
                  <a:lnTo>
                    <a:pt x="1126" y="397"/>
                  </a:lnTo>
                  <a:lnTo>
                    <a:pt x="1184" y="422"/>
                  </a:lnTo>
                  <a:lnTo>
                    <a:pt x="1245" y="448"/>
                  </a:lnTo>
                  <a:lnTo>
                    <a:pt x="1307" y="478"/>
                  </a:lnTo>
                  <a:lnTo>
                    <a:pt x="1371" y="511"/>
                  </a:lnTo>
                  <a:lnTo>
                    <a:pt x="1435" y="547"/>
                  </a:lnTo>
                  <a:lnTo>
                    <a:pt x="1501" y="587"/>
                  </a:lnTo>
                  <a:lnTo>
                    <a:pt x="1550" y="618"/>
                  </a:lnTo>
                  <a:lnTo>
                    <a:pt x="1598" y="653"/>
                  </a:lnTo>
                  <a:lnTo>
                    <a:pt x="1646" y="689"/>
                  </a:lnTo>
                  <a:lnTo>
                    <a:pt x="1694" y="725"/>
                  </a:lnTo>
                  <a:lnTo>
                    <a:pt x="1731" y="758"/>
                  </a:lnTo>
                  <a:lnTo>
                    <a:pt x="1767" y="790"/>
                  </a:lnTo>
                  <a:lnTo>
                    <a:pt x="1805" y="823"/>
                  </a:lnTo>
                  <a:lnTo>
                    <a:pt x="1840" y="858"/>
                  </a:lnTo>
                  <a:lnTo>
                    <a:pt x="1873" y="895"/>
                  </a:lnTo>
                  <a:lnTo>
                    <a:pt x="1954" y="987"/>
                  </a:lnTo>
                  <a:lnTo>
                    <a:pt x="1978" y="1020"/>
                  </a:lnTo>
                  <a:lnTo>
                    <a:pt x="2002" y="1055"/>
                  </a:lnTo>
                  <a:lnTo>
                    <a:pt x="2024" y="1088"/>
                  </a:lnTo>
                  <a:lnTo>
                    <a:pt x="2040" y="1114"/>
                  </a:lnTo>
                  <a:lnTo>
                    <a:pt x="2058" y="1138"/>
                  </a:lnTo>
                  <a:lnTo>
                    <a:pt x="2073" y="1164"/>
                  </a:lnTo>
                  <a:lnTo>
                    <a:pt x="2087" y="1190"/>
                  </a:lnTo>
                  <a:lnTo>
                    <a:pt x="2137" y="1296"/>
                  </a:lnTo>
                  <a:lnTo>
                    <a:pt x="2158" y="1337"/>
                  </a:lnTo>
                  <a:lnTo>
                    <a:pt x="2174" y="1378"/>
                  </a:lnTo>
                  <a:lnTo>
                    <a:pt x="2187" y="1420"/>
                  </a:lnTo>
                  <a:lnTo>
                    <a:pt x="2199" y="1461"/>
                  </a:lnTo>
                  <a:lnTo>
                    <a:pt x="2212" y="1501"/>
                  </a:lnTo>
                  <a:lnTo>
                    <a:pt x="2227" y="1551"/>
                  </a:lnTo>
                  <a:lnTo>
                    <a:pt x="2237" y="1598"/>
                  </a:lnTo>
                  <a:lnTo>
                    <a:pt x="2245" y="1645"/>
                  </a:lnTo>
                  <a:lnTo>
                    <a:pt x="2251" y="1690"/>
                  </a:lnTo>
                  <a:lnTo>
                    <a:pt x="2257" y="1734"/>
                  </a:lnTo>
                  <a:lnTo>
                    <a:pt x="2263" y="1775"/>
                  </a:lnTo>
                  <a:lnTo>
                    <a:pt x="2268" y="1814"/>
                  </a:lnTo>
                  <a:lnTo>
                    <a:pt x="2269" y="1851"/>
                  </a:lnTo>
                  <a:lnTo>
                    <a:pt x="2269" y="1897"/>
                  </a:lnTo>
                  <a:lnTo>
                    <a:pt x="2269" y="1939"/>
                  </a:lnTo>
                  <a:lnTo>
                    <a:pt x="2269" y="1975"/>
                  </a:lnTo>
                  <a:lnTo>
                    <a:pt x="2269" y="2007"/>
                  </a:lnTo>
                  <a:lnTo>
                    <a:pt x="2269" y="2034"/>
                  </a:lnTo>
                  <a:lnTo>
                    <a:pt x="2268" y="2054"/>
                  </a:lnTo>
                  <a:lnTo>
                    <a:pt x="2268" y="2070"/>
                  </a:lnTo>
                  <a:lnTo>
                    <a:pt x="2268" y="2080"/>
                  </a:lnTo>
                  <a:lnTo>
                    <a:pt x="2268" y="2083"/>
                  </a:lnTo>
                  <a:lnTo>
                    <a:pt x="2266" y="2095"/>
                  </a:lnTo>
                  <a:lnTo>
                    <a:pt x="2258" y="2107"/>
                  </a:lnTo>
                  <a:lnTo>
                    <a:pt x="2247" y="2114"/>
                  </a:lnTo>
                  <a:lnTo>
                    <a:pt x="2235" y="2116"/>
                  </a:lnTo>
                  <a:lnTo>
                    <a:pt x="2223" y="2114"/>
                  </a:lnTo>
                  <a:lnTo>
                    <a:pt x="2213" y="2108"/>
                  </a:lnTo>
                  <a:lnTo>
                    <a:pt x="2205" y="2099"/>
                  </a:lnTo>
                  <a:lnTo>
                    <a:pt x="2202" y="2087"/>
                  </a:lnTo>
                  <a:lnTo>
                    <a:pt x="2201" y="2083"/>
                  </a:lnTo>
                  <a:lnTo>
                    <a:pt x="2201" y="2080"/>
                  </a:lnTo>
                  <a:lnTo>
                    <a:pt x="2199" y="2071"/>
                  </a:lnTo>
                  <a:lnTo>
                    <a:pt x="2197" y="2056"/>
                  </a:lnTo>
                  <a:lnTo>
                    <a:pt x="2194" y="2036"/>
                  </a:lnTo>
                  <a:lnTo>
                    <a:pt x="2191" y="2010"/>
                  </a:lnTo>
                  <a:lnTo>
                    <a:pt x="2186" y="1980"/>
                  </a:lnTo>
                  <a:lnTo>
                    <a:pt x="2182" y="1945"/>
                  </a:lnTo>
                  <a:lnTo>
                    <a:pt x="2176" y="1907"/>
                  </a:lnTo>
                  <a:lnTo>
                    <a:pt x="2170" y="1864"/>
                  </a:lnTo>
                  <a:lnTo>
                    <a:pt x="2164" y="1829"/>
                  </a:lnTo>
                  <a:lnTo>
                    <a:pt x="2154" y="1794"/>
                  </a:lnTo>
                  <a:lnTo>
                    <a:pt x="2142" y="1757"/>
                  </a:lnTo>
                  <a:lnTo>
                    <a:pt x="2131" y="1718"/>
                  </a:lnTo>
                  <a:lnTo>
                    <a:pt x="2120" y="1678"/>
                  </a:lnTo>
                  <a:lnTo>
                    <a:pt x="2107" y="1636"/>
                  </a:lnTo>
                  <a:lnTo>
                    <a:pt x="2090" y="1594"/>
                  </a:lnTo>
                  <a:lnTo>
                    <a:pt x="2070" y="1553"/>
                  </a:lnTo>
                  <a:lnTo>
                    <a:pt x="2054" y="1519"/>
                  </a:lnTo>
                  <a:lnTo>
                    <a:pt x="2038" y="1484"/>
                  </a:lnTo>
                  <a:lnTo>
                    <a:pt x="2021" y="1449"/>
                  </a:lnTo>
                  <a:lnTo>
                    <a:pt x="2002" y="1415"/>
                  </a:lnTo>
                  <a:lnTo>
                    <a:pt x="1978" y="1382"/>
                  </a:lnTo>
                  <a:lnTo>
                    <a:pt x="1922" y="1298"/>
                  </a:lnTo>
                  <a:lnTo>
                    <a:pt x="1907" y="1277"/>
                  </a:lnTo>
                  <a:lnTo>
                    <a:pt x="1891" y="1257"/>
                  </a:lnTo>
                  <a:lnTo>
                    <a:pt x="1872" y="1239"/>
                  </a:lnTo>
                  <a:lnTo>
                    <a:pt x="1856" y="1219"/>
                  </a:lnTo>
                  <a:lnTo>
                    <a:pt x="1833" y="1194"/>
                  </a:lnTo>
                  <a:lnTo>
                    <a:pt x="1809" y="1168"/>
                  </a:lnTo>
                  <a:lnTo>
                    <a:pt x="1784" y="1143"/>
                  </a:lnTo>
                  <a:lnTo>
                    <a:pt x="1704" y="1076"/>
                  </a:lnTo>
                  <a:lnTo>
                    <a:pt x="1673" y="1049"/>
                  </a:lnTo>
                  <a:lnTo>
                    <a:pt x="1638" y="1024"/>
                  </a:lnTo>
                  <a:lnTo>
                    <a:pt x="1603" y="1001"/>
                  </a:lnTo>
                  <a:lnTo>
                    <a:pt x="1568" y="979"/>
                  </a:lnTo>
                  <a:lnTo>
                    <a:pt x="1534" y="955"/>
                  </a:lnTo>
                  <a:lnTo>
                    <a:pt x="1489" y="932"/>
                  </a:lnTo>
                  <a:lnTo>
                    <a:pt x="1445" y="908"/>
                  </a:lnTo>
                  <a:lnTo>
                    <a:pt x="1400" y="885"/>
                  </a:lnTo>
                  <a:lnTo>
                    <a:pt x="1354" y="865"/>
                  </a:lnTo>
                  <a:lnTo>
                    <a:pt x="1295" y="840"/>
                  </a:lnTo>
                  <a:lnTo>
                    <a:pt x="1236" y="818"/>
                  </a:lnTo>
                  <a:lnTo>
                    <a:pt x="1178" y="799"/>
                  </a:lnTo>
                  <a:lnTo>
                    <a:pt x="1122" y="781"/>
                  </a:lnTo>
                  <a:lnTo>
                    <a:pt x="1067" y="767"/>
                  </a:lnTo>
                  <a:lnTo>
                    <a:pt x="1015" y="754"/>
                  </a:lnTo>
                  <a:lnTo>
                    <a:pt x="967" y="743"/>
                  </a:lnTo>
                  <a:lnTo>
                    <a:pt x="922" y="734"/>
                  </a:lnTo>
                  <a:lnTo>
                    <a:pt x="880" y="727"/>
                  </a:lnTo>
                  <a:lnTo>
                    <a:pt x="880" y="853"/>
                  </a:lnTo>
                  <a:lnTo>
                    <a:pt x="878" y="877"/>
                  </a:lnTo>
                  <a:lnTo>
                    <a:pt x="872" y="899"/>
                  </a:lnTo>
                  <a:lnTo>
                    <a:pt x="863" y="919"/>
                  </a:lnTo>
                  <a:lnTo>
                    <a:pt x="850" y="938"/>
                  </a:lnTo>
                  <a:lnTo>
                    <a:pt x="833" y="954"/>
                  </a:lnTo>
                  <a:lnTo>
                    <a:pt x="815" y="968"/>
                  </a:lnTo>
                  <a:lnTo>
                    <a:pt x="790" y="979"/>
                  </a:lnTo>
                  <a:lnTo>
                    <a:pt x="763" y="984"/>
                  </a:lnTo>
                  <a:lnTo>
                    <a:pt x="737" y="984"/>
                  </a:lnTo>
                  <a:lnTo>
                    <a:pt x="710" y="979"/>
                  </a:lnTo>
                  <a:lnTo>
                    <a:pt x="685" y="968"/>
                  </a:lnTo>
                  <a:lnTo>
                    <a:pt x="65" y="607"/>
                  </a:lnTo>
                  <a:lnTo>
                    <a:pt x="46" y="593"/>
                  </a:lnTo>
                  <a:lnTo>
                    <a:pt x="31" y="577"/>
                  </a:lnTo>
                  <a:lnTo>
                    <a:pt x="18" y="558"/>
                  </a:lnTo>
                  <a:lnTo>
                    <a:pt x="8" y="538"/>
                  </a:lnTo>
                  <a:lnTo>
                    <a:pt x="2" y="515"/>
                  </a:lnTo>
                  <a:lnTo>
                    <a:pt x="0" y="493"/>
                  </a:lnTo>
                  <a:lnTo>
                    <a:pt x="2" y="469"/>
                  </a:lnTo>
                  <a:lnTo>
                    <a:pt x="8" y="447"/>
                  </a:lnTo>
                  <a:lnTo>
                    <a:pt x="18" y="427"/>
                  </a:lnTo>
                  <a:lnTo>
                    <a:pt x="31" y="408"/>
                  </a:lnTo>
                  <a:lnTo>
                    <a:pt x="46" y="392"/>
                  </a:lnTo>
                  <a:lnTo>
                    <a:pt x="65" y="378"/>
                  </a:lnTo>
                  <a:lnTo>
                    <a:pt x="685" y="16"/>
                  </a:lnTo>
                  <a:lnTo>
                    <a:pt x="710" y="6"/>
                  </a:lnTo>
                  <a:lnTo>
                    <a:pt x="7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3" name="Freeform 465"/>
            <p:cNvSpPr>
              <a:spLocks/>
            </p:cNvSpPr>
            <p:nvPr/>
          </p:nvSpPr>
          <p:spPr bwMode="auto">
            <a:xfrm>
              <a:off x="5392738" y="2274888"/>
              <a:ext cx="487362" cy="193675"/>
            </a:xfrm>
            <a:custGeom>
              <a:avLst/>
              <a:gdLst>
                <a:gd name="T0" fmla="*/ 2668 w 2764"/>
                <a:gd name="T1" fmla="*/ 4 h 1094"/>
                <a:gd name="T2" fmla="*/ 2726 w 2764"/>
                <a:gd name="T3" fmla="*/ 38 h 1094"/>
                <a:gd name="T4" fmla="*/ 2760 w 2764"/>
                <a:gd name="T5" fmla="*/ 98 h 1094"/>
                <a:gd name="T6" fmla="*/ 2760 w 2764"/>
                <a:gd name="T7" fmla="*/ 166 h 1094"/>
                <a:gd name="T8" fmla="*/ 2551 w 2764"/>
                <a:gd name="T9" fmla="*/ 912 h 1094"/>
                <a:gd name="T10" fmla="*/ 2483 w 2764"/>
                <a:gd name="T11" fmla="*/ 956 h 1094"/>
                <a:gd name="T12" fmla="*/ 2416 w 2764"/>
                <a:gd name="T13" fmla="*/ 956 h 1094"/>
                <a:gd name="T14" fmla="*/ 2358 w 2764"/>
                <a:gd name="T15" fmla="*/ 922 h 1094"/>
                <a:gd name="T16" fmla="*/ 2149 w 2764"/>
                <a:gd name="T17" fmla="*/ 836 h 1094"/>
                <a:gd name="T18" fmla="*/ 1997 w 2764"/>
                <a:gd name="T19" fmla="*/ 909 h 1094"/>
                <a:gd name="T20" fmla="*/ 1862 w 2764"/>
                <a:gd name="T21" fmla="*/ 964 h 1094"/>
                <a:gd name="T22" fmla="*/ 1673 w 2764"/>
                <a:gd name="T23" fmla="*/ 1024 h 1094"/>
                <a:gd name="T24" fmla="*/ 1485 w 2764"/>
                <a:gd name="T25" fmla="*/ 1065 h 1094"/>
                <a:gd name="T26" fmla="*/ 1317 w 2764"/>
                <a:gd name="T27" fmla="*/ 1086 h 1094"/>
                <a:gd name="T28" fmla="*/ 1170 w 2764"/>
                <a:gd name="T29" fmla="*/ 1094 h 1094"/>
                <a:gd name="T30" fmla="*/ 958 w 2764"/>
                <a:gd name="T31" fmla="*/ 1078 h 1094"/>
                <a:gd name="T32" fmla="*/ 839 w 2764"/>
                <a:gd name="T33" fmla="*/ 1053 h 1094"/>
                <a:gd name="T34" fmla="*/ 652 w 2764"/>
                <a:gd name="T35" fmla="*/ 996 h 1094"/>
                <a:gd name="T36" fmla="*/ 530 w 2764"/>
                <a:gd name="T37" fmla="*/ 944 h 1094"/>
                <a:gd name="T38" fmla="*/ 411 w 2764"/>
                <a:gd name="T39" fmla="*/ 880 h 1094"/>
                <a:gd name="T40" fmla="*/ 295 w 2764"/>
                <a:gd name="T41" fmla="*/ 798 h 1094"/>
                <a:gd name="T42" fmla="*/ 216 w 2764"/>
                <a:gd name="T43" fmla="*/ 737 h 1094"/>
                <a:gd name="T44" fmla="*/ 138 w 2764"/>
                <a:gd name="T45" fmla="*/ 664 h 1094"/>
                <a:gd name="T46" fmla="*/ 65 w 2764"/>
                <a:gd name="T47" fmla="*/ 589 h 1094"/>
                <a:gd name="T48" fmla="*/ 23 w 2764"/>
                <a:gd name="T49" fmla="*/ 547 h 1094"/>
                <a:gd name="T50" fmla="*/ 9 w 2764"/>
                <a:gd name="T51" fmla="*/ 533 h 1094"/>
                <a:gd name="T52" fmla="*/ 0 w 2764"/>
                <a:gd name="T53" fmla="*/ 504 h 1094"/>
                <a:gd name="T54" fmla="*/ 19 w 2764"/>
                <a:gd name="T55" fmla="*/ 478 h 1094"/>
                <a:gd name="T56" fmla="*/ 53 w 2764"/>
                <a:gd name="T57" fmla="*/ 482 h 1094"/>
                <a:gd name="T58" fmla="*/ 64 w 2764"/>
                <a:gd name="T59" fmla="*/ 490 h 1094"/>
                <a:gd name="T60" fmla="*/ 99 w 2764"/>
                <a:gd name="T61" fmla="*/ 517 h 1094"/>
                <a:gd name="T62" fmla="*/ 166 w 2764"/>
                <a:gd name="T63" fmla="*/ 568 h 1094"/>
                <a:gd name="T64" fmla="*/ 254 w 2764"/>
                <a:gd name="T65" fmla="*/ 633 h 1094"/>
                <a:gd name="T66" fmla="*/ 333 w 2764"/>
                <a:gd name="T67" fmla="*/ 678 h 1094"/>
                <a:gd name="T68" fmla="*/ 436 w 2764"/>
                <a:gd name="T69" fmla="*/ 733 h 1094"/>
                <a:gd name="T70" fmla="*/ 555 w 2764"/>
                <a:gd name="T71" fmla="*/ 779 h 1094"/>
                <a:gd name="T72" fmla="*/ 665 w 2764"/>
                <a:gd name="T73" fmla="*/ 815 h 1094"/>
                <a:gd name="T74" fmla="*/ 828 w 2764"/>
                <a:gd name="T75" fmla="*/ 845 h 1094"/>
                <a:gd name="T76" fmla="*/ 905 w 2764"/>
                <a:gd name="T77" fmla="*/ 848 h 1094"/>
                <a:gd name="T78" fmla="*/ 1009 w 2764"/>
                <a:gd name="T79" fmla="*/ 852 h 1094"/>
                <a:gd name="T80" fmla="*/ 1195 w 2764"/>
                <a:gd name="T81" fmla="*/ 832 h 1094"/>
                <a:gd name="T82" fmla="*/ 1317 w 2764"/>
                <a:gd name="T83" fmla="*/ 806 h 1094"/>
                <a:gd name="T84" fmla="*/ 1461 w 2764"/>
                <a:gd name="T85" fmla="*/ 760 h 1094"/>
                <a:gd name="T86" fmla="*/ 1624 w 2764"/>
                <a:gd name="T87" fmla="*/ 690 h 1094"/>
                <a:gd name="T88" fmla="*/ 1780 w 2764"/>
                <a:gd name="T89" fmla="*/ 606 h 1094"/>
                <a:gd name="T90" fmla="*/ 1905 w 2764"/>
                <a:gd name="T91" fmla="*/ 525 h 1094"/>
                <a:gd name="T92" fmla="*/ 1837 w 2764"/>
                <a:gd name="T93" fmla="*/ 393 h 1094"/>
                <a:gd name="T94" fmla="*/ 1814 w 2764"/>
                <a:gd name="T95" fmla="*/ 330 h 1094"/>
                <a:gd name="T96" fmla="*/ 1828 w 2764"/>
                <a:gd name="T97" fmla="*/ 258 h 1094"/>
                <a:gd name="T98" fmla="*/ 1884 w 2764"/>
                <a:gd name="T99" fmla="*/ 200 h 1094"/>
                <a:gd name="T100" fmla="*/ 2623 w 2764"/>
                <a:gd name="T101" fmla="*/ 0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64" h="1094">
                  <a:moveTo>
                    <a:pt x="2623" y="0"/>
                  </a:moveTo>
                  <a:lnTo>
                    <a:pt x="2646" y="0"/>
                  </a:lnTo>
                  <a:lnTo>
                    <a:pt x="2668" y="4"/>
                  </a:lnTo>
                  <a:lnTo>
                    <a:pt x="2690" y="12"/>
                  </a:lnTo>
                  <a:lnTo>
                    <a:pt x="2709" y="24"/>
                  </a:lnTo>
                  <a:lnTo>
                    <a:pt x="2726" y="38"/>
                  </a:lnTo>
                  <a:lnTo>
                    <a:pt x="2742" y="57"/>
                  </a:lnTo>
                  <a:lnTo>
                    <a:pt x="2753" y="76"/>
                  </a:lnTo>
                  <a:lnTo>
                    <a:pt x="2760" y="98"/>
                  </a:lnTo>
                  <a:lnTo>
                    <a:pt x="2764" y="120"/>
                  </a:lnTo>
                  <a:lnTo>
                    <a:pt x="2764" y="143"/>
                  </a:lnTo>
                  <a:lnTo>
                    <a:pt x="2760" y="166"/>
                  </a:lnTo>
                  <a:lnTo>
                    <a:pt x="2576" y="863"/>
                  </a:lnTo>
                  <a:lnTo>
                    <a:pt x="2565" y="888"/>
                  </a:lnTo>
                  <a:lnTo>
                    <a:pt x="2551" y="912"/>
                  </a:lnTo>
                  <a:lnTo>
                    <a:pt x="2532" y="930"/>
                  </a:lnTo>
                  <a:lnTo>
                    <a:pt x="2508" y="946"/>
                  </a:lnTo>
                  <a:lnTo>
                    <a:pt x="2483" y="956"/>
                  </a:lnTo>
                  <a:lnTo>
                    <a:pt x="2460" y="960"/>
                  </a:lnTo>
                  <a:lnTo>
                    <a:pt x="2438" y="960"/>
                  </a:lnTo>
                  <a:lnTo>
                    <a:pt x="2416" y="956"/>
                  </a:lnTo>
                  <a:lnTo>
                    <a:pt x="2394" y="948"/>
                  </a:lnTo>
                  <a:lnTo>
                    <a:pt x="2375" y="937"/>
                  </a:lnTo>
                  <a:lnTo>
                    <a:pt x="2358" y="922"/>
                  </a:lnTo>
                  <a:lnTo>
                    <a:pt x="2229" y="792"/>
                  </a:lnTo>
                  <a:lnTo>
                    <a:pt x="2191" y="813"/>
                  </a:lnTo>
                  <a:lnTo>
                    <a:pt x="2149" y="836"/>
                  </a:lnTo>
                  <a:lnTo>
                    <a:pt x="2102" y="860"/>
                  </a:lnTo>
                  <a:lnTo>
                    <a:pt x="2051" y="884"/>
                  </a:lnTo>
                  <a:lnTo>
                    <a:pt x="1997" y="909"/>
                  </a:lnTo>
                  <a:lnTo>
                    <a:pt x="1953" y="927"/>
                  </a:lnTo>
                  <a:lnTo>
                    <a:pt x="1908" y="946"/>
                  </a:lnTo>
                  <a:lnTo>
                    <a:pt x="1862" y="964"/>
                  </a:lnTo>
                  <a:lnTo>
                    <a:pt x="1813" y="981"/>
                  </a:lnTo>
                  <a:lnTo>
                    <a:pt x="1744" y="1003"/>
                  </a:lnTo>
                  <a:lnTo>
                    <a:pt x="1673" y="1024"/>
                  </a:lnTo>
                  <a:lnTo>
                    <a:pt x="1599" y="1043"/>
                  </a:lnTo>
                  <a:lnTo>
                    <a:pt x="1543" y="1056"/>
                  </a:lnTo>
                  <a:lnTo>
                    <a:pt x="1485" y="1065"/>
                  </a:lnTo>
                  <a:lnTo>
                    <a:pt x="1425" y="1074"/>
                  </a:lnTo>
                  <a:lnTo>
                    <a:pt x="1365" y="1084"/>
                  </a:lnTo>
                  <a:lnTo>
                    <a:pt x="1317" y="1086"/>
                  </a:lnTo>
                  <a:lnTo>
                    <a:pt x="1268" y="1090"/>
                  </a:lnTo>
                  <a:lnTo>
                    <a:pt x="1220" y="1093"/>
                  </a:lnTo>
                  <a:lnTo>
                    <a:pt x="1170" y="1094"/>
                  </a:lnTo>
                  <a:lnTo>
                    <a:pt x="1121" y="1091"/>
                  </a:lnTo>
                  <a:lnTo>
                    <a:pt x="998" y="1083"/>
                  </a:lnTo>
                  <a:lnTo>
                    <a:pt x="958" y="1078"/>
                  </a:lnTo>
                  <a:lnTo>
                    <a:pt x="917" y="1069"/>
                  </a:lnTo>
                  <a:lnTo>
                    <a:pt x="879" y="1061"/>
                  </a:lnTo>
                  <a:lnTo>
                    <a:pt x="839" y="1053"/>
                  </a:lnTo>
                  <a:lnTo>
                    <a:pt x="800" y="1046"/>
                  </a:lnTo>
                  <a:lnTo>
                    <a:pt x="762" y="1035"/>
                  </a:lnTo>
                  <a:lnTo>
                    <a:pt x="652" y="996"/>
                  </a:lnTo>
                  <a:lnTo>
                    <a:pt x="610" y="982"/>
                  </a:lnTo>
                  <a:lnTo>
                    <a:pt x="570" y="963"/>
                  </a:lnTo>
                  <a:lnTo>
                    <a:pt x="530" y="944"/>
                  </a:lnTo>
                  <a:lnTo>
                    <a:pt x="493" y="923"/>
                  </a:lnTo>
                  <a:lnTo>
                    <a:pt x="456" y="904"/>
                  </a:lnTo>
                  <a:lnTo>
                    <a:pt x="411" y="880"/>
                  </a:lnTo>
                  <a:lnTo>
                    <a:pt x="370" y="853"/>
                  </a:lnTo>
                  <a:lnTo>
                    <a:pt x="332" y="826"/>
                  </a:lnTo>
                  <a:lnTo>
                    <a:pt x="295" y="798"/>
                  </a:lnTo>
                  <a:lnTo>
                    <a:pt x="267" y="776"/>
                  </a:lnTo>
                  <a:lnTo>
                    <a:pt x="241" y="757"/>
                  </a:lnTo>
                  <a:lnTo>
                    <a:pt x="216" y="737"/>
                  </a:lnTo>
                  <a:lnTo>
                    <a:pt x="191" y="718"/>
                  </a:lnTo>
                  <a:lnTo>
                    <a:pt x="171" y="697"/>
                  </a:lnTo>
                  <a:lnTo>
                    <a:pt x="138" y="664"/>
                  </a:lnTo>
                  <a:lnTo>
                    <a:pt x="110" y="634"/>
                  </a:lnTo>
                  <a:lnTo>
                    <a:pt x="83" y="609"/>
                  </a:lnTo>
                  <a:lnTo>
                    <a:pt x="65" y="589"/>
                  </a:lnTo>
                  <a:lnTo>
                    <a:pt x="47" y="573"/>
                  </a:lnTo>
                  <a:lnTo>
                    <a:pt x="34" y="558"/>
                  </a:lnTo>
                  <a:lnTo>
                    <a:pt x="23" y="547"/>
                  </a:lnTo>
                  <a:lnTo>
                    <a:pt x="15" y="539"/>
                  </a:lnTo>
                  <a:lnTo>
                    <a:pt x="11" y="535"/>
                  </a:lnTo>
                  <a:lnTo>
                    <a:pt x="9" y="533"/>
                  </a:lnTo>
                  <a:lnTo>
                    <a:pt x="3" y="524"/>
                  </a:lnTo>
                  <a:lnTo>
                    <a:pt x="0" y="514"/>
                  </a:lnTo>
                  <a:lnTo>
                    <a:pt x="0" y="504"/>
                  </a:lnTo>
                  <a:lnTo>
                    <a:pt x="3" y="494"/>
                  </a:lnTo>
                  <a:lnTo>
                    <a:pt x="10" y="485"/>
                  </a:lnTo>
                  <a:lnTo>
                    <a:pt x="19" y="478"/>
                  </a:lnTo>
                  <a:lnTo>
                    <a:pt x="30" y="475"/>
                  </a:lnTo>
                  <a:lnTo>
                    <a:pt x="41" y="477"/>
                  </a:lnTo>
                  <a:lnTo>
                    <a:pt x="53" y="482"/>
                  </a:lnTo>
                  <a:lnTo>
                    <a:pt x="57" y="485"/>
                  </a:lnTo>
                  <a:lnTo>
                    <a:pt x="58" y="486"/>
                  </a:lnTo>
                  <a:lnTo>
                    <a:pt x="64" y="490"/>
                  </a:lnTo>
                  <a:lnTo>
                    <a:pt x="72" y="497"/>
                  </a:lnTo>
                  <a:lnTo>
                    <a:pt x="84" y="506"/>
                  </a:lnTo>
                  <a:lnTo>
                    <a:pt x="99" y="517"/>
                  </a:lnTo>
                  <a:lnTo>
                    <a:pt x="118" y="531"/>
                  </a:lnTo>
                  <a:lnTo>
                    <a:pt x="138" y="547"/>
                  </a:lnTo>
                  <a:lnTo>
                    <a:pt x="166" y="568"/>
                  </a:lnTo>
                  <a:lnTo>
                    <a:pt x="197" y="591"/>
                  </a:lnTo>
                  <a:lnTo>
                    <a:pt x="232" y="618"/>
                  </a:lnTo>
                  <a:lnTo>
                    <a:pt x="254" y="633"/>
                  </a:lnTo>
                  <a:lnTo>
                    <a:pt x="279" y="649"/>
                  </a:lnTo>
                  <a:lnTo>
                    <a:pt x="305" y="662"/>
                  </a:lnTo>
                  <a:lnTo>
                    <a:pt x="333" y="678"/>
                  </a:lnTo>
                  <a:lnTo>
                    <a:pt x="361" y="693"/>
                  </a:lnTo>
                  <a:lnTo>
                    <a:pt x="398" y="714"/>
                  </a:lnTo>
                  <a:lnTo>
                    <a:pt x="436" y="733"/>
                  </a:lnTo>
                  <a:lnTo>
                    <a:pt x="476" y="752"/>
                  </a:lnTo>
                  <a:lnTo>
                    <a:pt x="520" y="767"/>
                  </a:lnTo>
                  <a:lnTo>
                    <a:pt x="555" y="779"/>
                  </a:lnTo>
                  <a:lnTo>
                    <a:pt x="590" y="793"/>
                  </a:lnTo>
                  <a:lnTo>
                    <a:pt x="627" y="805"/>
                  </a:lnTo>
                  <a:lnTo>
                    <a:pt x="665" y="815"/>
                  </a:lnTo>
                  <a:lnTo>
                    <a:pt x="704" y="822"/>
                  </a:lnTo>
                  <a:lnTo>
                    <a:pt x="803" y="841"/>
                  </a:lnTo>
                  <a:lnTo>
                    <a:pt x="828" y="845"/>
                  </a:lnTo>
                  <a:lnTo>
                    <a:pt x="854" y="846"/>
                  </a:lnTo>
                  <a:lnTo>
                    <a:pt x="880" y="847"/>
                  </a:lnTo>
                  <a:lnTo>
                    <a:pt x="905" y="848"/>
                  </a:lnTo>
                  <a:lnTo>
                    <a:pt x="940" y="850"/>
                  </a:lnTo>
                  <a:lnTo>
                    <a:pt x="974" y="852"/>
                  </a:lnTo>
                  <a:lnTo>
                    <a:pt x="1009" y="852"/>
                  </a:lnTo>
                  <a:lnTo>
                    <a:pt x="1114" y="842"/>
                  </a:lnTo>
                  <a:lnTo>
                    <a:pt x="1155" y="839"/>
                  </a:lnTo>
                  <a:lnTo>
                    <a:pt x="1195" y="832"/>
                  </a:lnTo>
                  <a:lnTo>
                    <a:pt x="1236" y="823"/>
                  </a:lnTo>
                  <a:lnTo>
                    <a:pt x="1277" y="813"/>
                  </a:lnTo>
                  <a:lnTo>
                    <a:pt x="1317" y="806"/>
                  </a:lnTo>
                  <a:lnTo>
                    <a:pt x="1365" y="791"/>
                  </a:lnTo>
                  <a:lnTo>
                    <a:pt x="1414" y="775"/>
                  </a:lnTo>
                  <a:lnTo>
                    <a:pt x="1461" y="760"/>
                  </a:lnTo>
                  <a:lnTo>
                    <a:pt x="1508" y="741"/>
                  </a:lnTo>
                  <a:lnTo>
                    <a:pt x="1567" y="717"/>
                  </a:lnTo>
                  <a:lnTo>
                    <a:pt x="1624" y="690"/>
                  </a:lnTo>
                  <a:lnTo>
                    <a:pt x="1679" y="662"/>
                  </a:lnTo>
                  <a:lnTo>
                    <a:pt x="1731" y="635"/>
                  </a:lnTo>
                  <a:lnTo>
                    <a:pt x="1780" y="606"/>
                  </a:lnTo>
                  <a:lnTo>
                    <a:pt x="1827" y="578"/>
                  </a:lnTo>
                  <a:lnTo>
                    <a:pt x="1868" y="551"/>
                  </a:lnTo>
                  <a:lnTo>
                    <a:pt x="1905" y="525"/>
                  </a:lnTo>
                  <a:lnTo>
                    <a:pt x="1940" y="501"/>
                  </a:lnTo>
                  <a:lnTo>
                    <a:pt x="1851" y="411"/>
                  </a:lnTo>
                  <a:lnTo>
                    <a:pt x="1837" y="393"/>
                  </a:lnTo>
                  <a:lnTo>
                    <a:pt x="1825" y="373"/>
                  </a:lnTo>
                  <a:lnTo>
                    <a:pt x="1818" y="352"/>
                  </a:lnTo>
                  <a:lnTo>
                    <a:pt x="1814" y="330"/>
                  </a:lnTo>
                  <a:lnTo>
                    <a:pt x="1814" y="307"/>
                  </a:lnTo>
                  <a:lnTo>
                    <a:pt x="1818" y="285"/>
                  </a:lnTo>
                  <a:lnTo>
                    <a:pt x="1828" y="258"/>
                  </a:lnTo>
                  <a:lnTo>
                    <a:pt x="1842" y="235"/>
                  </a:lnTo>
                  <a:lnTo>
                    <a:pt x="1862" y="216"/>
                  </a:lnTo>
                  <a:lnTo>
                    <a:pt x="1884" y="200"/>
                  </a:lnTo>
                  <a:lnTo>
                    <a:pt x="1909" y="191"/>
                  </a:lnTo>
                  <a:lnTo>
                    <a:pt x="2601" y="4"/>
                  </a:lnTo>
                  <a:lnTo>
                    <a:pt x="26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8" name="Group 1037"/>
          <p:cNvGrpSpPr/>
          <p:nvPr/>
        </p:nvGrpSpPr>
        <p:grpSpPr>
          <a:xfrm>
            <a:off x="6273371" y="1947863"/>
            <a:ext cx="571500" cy="479425"/>
            <a:chOff x="6249988" y="1947863"/>
            <a:chExt cx="571500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7" name="Freeform 470"/>
            <p:cNvSpPr>
              <a:spLocks noEditPoints="1"/>
            </p:cNvSpPr>
            <p:nvPr/>
          </p:nvSpPr>
          <p:spPr bwMode="auto">
            <a:xfrm>
              <a:off x="6276975" y="1947863"/>
              <a:ext cx="360362" cy="309563"/>
            </a:xfrm>
            <a:custGeom>
              <a:avLst/>
              <a:gdLst>
                <a:gd name="T0" fmla="*/ 1077 w 2036"/>
                <a:gd name="T1" fmla="*/ 1221 h 1755"/>
                <a:gd name="T2" fmla="*/ 636 w 2036"/>
                <a:gd name="T3" fmla="*/ 1154 h 1755"/>
                <a:gd name="T4" fmla="*/ 790 w 2036"/>
                <a:gd name="T5" fmla="*/ 1577 h 1755"/>
                <a:gd name="T6" fmla="*/ 1191 w 2036"/>
                <a:gd name="T7" fmla="*/ 1584 h 1755"/>
                <a:gd name="T8" fmla="*/ 1387 w 2036"/>
                <a:gd name="T9" fmla="*/ 1222 h 1755"/>
                <a:gd name="T10" fmla="*/ 153 w 2036"/>
                <a:gd name="T11" fmla="*/ 1029 h 1755"/>
                <a:gd name="T12" fmla="*/ 274 w 2036"/>
                <a:gd name="T13" fmla="*/ 1253 h 1755"/>
                <a:gd name="T14" fmla="*/ 569 w 2036"/>
                <a:gd name="T15" fmla="*/ 1496 h 1755"/>
                <a:gd name="T16" fmla="*/ 524 w 2036"/>
                <a:gd name="T17" fmla="*/ 1173 h 1755"/>
                <a:gd name="T18" fmla="*/ 263 w 2036"/>
                <a:gd name="T19" fmla="*/ 898 h 1755"/>
                <a:gd name="T20" fmla="*/ 1726 w 2036"/>
                <a:gd name="T21" fmla="*/ 925 h 1755"/>
                <a:gd name="T22" fmla="*/ 1502 w 2036"/>
                <a:gd name="T23" fmla="*/ 1235 h 1755"/>
                <a:gd name="T24" fmla="*/ 1532 w 2036"/>
                <a:gd name="T25" fmla="*/ 1445 h 1755"/>
                <a:gd name="T26" fmla="*/ 1804 w 2036"/>
                <a:gd name="T27" fmla="*/ 1158 h 1755"/>
                <a:gd name="T28" fmla="*/ 1845 w 2036"/>
                <a:gd name="T29" fmla="*/ 774 h 1755"/>
                <a:gd name="T30" fmla="*/ 1116 w 2036"/>
                <a:gd name="T31" fmla="*/ 765 h 1755"/>
                <a:gd name="T32" fmla="*/ 779 w 2036"/>
                <a:gd name="T33" fmla="*/ 728 h 1755"/>
                <a:gd name="T34" fmla="*/ 628 w 2036"/>
                <a:gd name="T35" fmla="*/ 939 h 1755"/>
                <a:gd name="T36" fmla="*/ 873 w 2036"/>
                <a:gd name="T37" fmla="*/ 1110 h 1755"/>
                <a:gd name="T38" fmla="*/ 1283 w 2036"/>
                <a:gd name="T39" fmla="*/ 1078 h 1755"/>
                <a:gd name="T40" fmla="*/ 1388 w 2036"/>
                <a:gd name="T41" fmla="*/ 795 h 1755"/>
                <a:gd name="T42" fmla="*/ 325 w 2036"/>
                <a:gd name="T43" fmla="*/ 508 h 1755"/>
                <a:gd name="T44" fmla="*/ 330 w 2036"/>
                <a:gd name="T45" fmla="*/ 818 h 1755"/>
                <a:gd name="T46" fmla="*/ 527 w 2036"/>
                <a:gd name="T47" fmla="*/ 816 h 1755"/>
                <a:gd name="T48" fmla="*/ 494 w 2036"/>
                <a:gd name="T49" fmla="*/ 466 h 1755"/>
                <a:gd name="T50" fmla="*/ 1504 w 2036"/>
                <a:gd name="T51" fmla="*/ 495 h 1755"/>
                <a:gd name="T52" fmla="*/ 1516 w 2036"/>
                <a:gd name="T53" fmla="*/ 882 h 1755"/>
                <a:gd name="T54" fmla="*/ 1736 w 2036"/>
                <a:gd name="T55" fmla="*/ 754 h 1755"/>
                <a:gd name="T56" fmla="*/ 1658 w 2036"/>
                <a:gd name="T57" fmla="*/ 442 h 1755"/>
                <a:gd name="T58" fmla="*/ 871 w 2036"/>
                <a:gd name="T59" fmla="*/ 330 h 1755"/>
                <a:gd name="T60" fmla="*/ 808 w 2036"/>
                <a:gd name="T61" fmla="*/ 614 h 1755"/>
                <a:gd name="T62" fmla="*/ 1102 w 2036"/>
                <a:gd name="T63" fmla="*/ 649 h 1755"/>
                <a:gd name="T64" fmla="*/ 1275 w 2036"/>
                <a:gd name="T65" fmla="*/ 490 h 1755"/>
                <a:gd name="T66" fmla="*/ 1018 w 2036"/>
                <a:gd name="T67" fmla="*/ 194 h 1755"/>
                <a:gd name="T68" fmla="*/ 1389 w 2036"/>
                <a:gd name="T69" fmla="*/ 459 h 1755"/>
                <a:gd name="T70" fmla="*/ 1354 w 2036"/>
                <a:gd name="T71" fmla="*/ 225 h 1755"/>
                <a:gd name="T72" fmla="*/ 733 w 2036"/>
                <a:gd name="T73" fmla="*/ 205 h 1755"/>
                <a:gd name="T74" fmla="*/ 609 w 2036"/>
                <a:gd name="T75" fmla="*/ 434 h 1755"/>
                <a:gd name="T76" fmla="*/ 865 w 2036"/>
                <a:gd name="T77" fmla="*/ 170 h 1755"/>
                <a:gd name="T78" fmla="*/ 1401 w 2036"/>
                <a:gd name="T79" fmla="*/ 76 h 1755"/>
                <a:gd name="T80" fmla="*/ 1771 w 2036"/>
                <a:gd name="T81" fmla="*/ 339 h 1755"/>
                <a:gd name="T82" fmla="*/ 1934 w 2036"/>
                <a:gd name="T83" fmla="*/ 585 h 1755"/>
                <a:gd name="T84" fmla="*/ 2033 w 2036"/>
                <a:gd name="T85" fmla="*/ 954 h 1755"/>
                <a:gd name="T86" fmla="*/ 1965 w 2036"/>
                <a:gd name="T87" fmla="*/ 1405 h 1755"/>
                <a:gd name="T88" fmla="*/ 1666 w 2036"/>
                <a:gd name="T89" fmla="*/ 1657 h 1755"/>
                <a:gd name="T90" fmla="*/ 1759 w 2036"/>
                <a:gd name="T91" fmla="*/ 1478 h 1755"/>
                <a:gd name="T92" fmla="*/ 1706 w 2036"/>
                <a:gd name="T93" fmla="*/ 1446 h 1755"/>
                <a:gd name="T94" fmla="*/ 1351 w 2036"/>
                <a:gd name="T95" fmla="*/ 1652 h 1755"/>
                <a:gd name="T96" fmla="*/ 968 w 2036"/>
                <a:gd name="T97" fmla="*/ 1624 h 1755"/>
                <a:gd name="T98" fmla="*/ 790 w 2036"/>
                <a:gd name="T99" fmla="*/ 1727 h 1755"/>
                <a:gd name="T100" fmla="*/ 567 w 2036"/>
                <a:gd name="T101" fmla="*/ 1614 h 1755"/>
                <a:gd name="T102" fmla="*/ 212 w 2036"/>
                <a:gd name="T103" fmla="*/ 1345 h 1755"/>
                <a:gd name="T104" fmla="*/ 437 w 2036"/>
                <a:gd name="T105" fmla="*/ 1672 h 1755"/>
                <a:gd name="T106" fmla="*/ 217 w 2036"/>
                <a:gd name="T107" fmla="*/ 1661 h 1755"/>
                <a:gd name="T108" fmla="*/ 26 w 2036"/>
                <a:gd name="T109" fmla="*/ 1260 h 1755"/>
                <a:gd name="T110" fmla="*/ 22 w 2036"/>
                <a:gd name="T111" fmla="*/ 818 h 1755"/>
                <a:gd name="T112" fmla="*/ 189 w 2036"/>
                <a:gd name="T113" fmla="*/ 436 h 1755"/>
                <a:gd name="T114" fmla="*/ 424 w 2036"/>
                <a:gd name="T115" fmla="*/ 193 h 1755"/>
                <a:gd name="T116" fmla="*/ 636 w 2036"/>
                <a:gd name="T117" fmla="*/ 75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36" h="1755">
                  <a:moveTo>
                    <a:pt x="1400" y="1145"/>
                  </a:moveTo>
                  <a:lnTo>
                    <a:pt x="1339" y="1169"/>
                  </a:lnTo>
                  <a:lnTo>
                    <a:pt x="1276" y="1187"/>
                  </a:lnTo>
                  <a:lnTo>
                    <a:pt x="1211" y="1203"/>
                  </a:lnTo>
                  <a:lnTo>
                    <a:pt x="1145" y="1214"/>
                  </a:lnTo>
                  <a:lnTo>
                    <a:pt x="1077" y="1221"/>
                  </a:lnTo>
                  <a:lnTo>
                    <a:pt x="1008" y="1223"/>
                  </a:lnTo>
                  <a:lnTo>
                    <a:pt x="929" y="1220"/>
                  </a:lnTo>
                  <a:lnTo>
                    <a:pt x="853" y="1212"/>
                  </a:lnTo>
                  <a:lnTo>
                    <a:pt x="779" y="1198"/>
                  </a:lnTo>
                  <a:lnTo>
                    <a:pt x="707" y="1178"/>
                  </a:lnTo>
                  <a:lnTo>
                    <a:pt x="636" y="1154"/>
                  </a:lnTo>
                  <a:lnTo>
                    <a:pt x="650" y="1231"/>
                  </a:lnTo>
                  <a:lnTo>
                    <a:pt x="668" y="1306"/>
                  </a:lnTo>
                  <a:lnTo>
                    <a:pt x="691" y="1378"/>
                  </a:lnTo>
                  <a:lnTo>
                    <a:pt x="720" y="1447"/>
                  </a:lnTo>
                  <a:lnTo>
                    <a:pt x="752" y="1513"/>
                  </a:lnTo>
                  <a:lnTo>
                    <a:pt x="790" y="1577"/>
                  </a:lnTo>
                  <a:lnTo>
                    <a:pt x="860" y="1590"/>
                  </a:lnTo>
                  <a:lnTo>
                    <a:pt x="933" y="1598"/>
                  </a:lnTo>
                  <a:lnTo>
                    <a:pt x="1008" y="1602"/>
                  </a:lnTo>
                  <a:lnTo>
                    <a:pt x="1070" y="1600"/>
                  </a:lnTo>
                  <a:lnTo>
                    <a:pt x="1131" y="1593"/>
                  </a:lnTo>
                  <a:lnTo>
                    <a:pt x="1191" y="1584"/>
                  </a:lnTo>
                  <a:lnTo>
                    <a:pt x="1249" y="1571"/>
                  </a:lnTo>
                  <a:lnTo>
                    <a:pt x="1286" y="1507"/>
                  </a:lnTo>
                  <a:lnTo>
                    <a:pt x="1319" y="1440"/>
                  </a:lnTo>
                  <a:lnTo>
                    <a:pt x="1347" y="1370"/>
                  </a:lnTo>
                  <a:lnTo>
                    <a:pt x="1370" y="1297"/>
                  </a:lnTo>
                  <a:lnTo>
                    <a:pt x="1387" y="1222"/>
                  </a:lnTo>
                  <a:lnTo>
                    <a:pt x="1400" y="1145"/>
                  </a:lnTo>
                  <a:close/>
                  <a:moveTo>
                    <a:pt x="185" y="797"/>
                  </a:moveTo>
                  <a:lnTo>
                    <a:pt x="172" y="853"/>
                  </a:lnTo>
                  <a:lnTo>
                    <a:pt x="161" y="911"/>
                  </a:lnTo>
                  <a:lnTo>
                    <a:pt x="155" y="969"/>
                  </a:lnTo>
                  <a:lnTo>
                    <a:pt x="153" y="1029"/>
                  </a:lnTo>
                  <a:lnTo>
                    <a:pt x="153" y="1031"/>
                  </a:lnTo>
                  <a:lnTo>
                    <a:pt x="153" y="1034"/>
                  </a:lnTo>
                  <a:lnTo>
                    <a:pt x="177" y="1092"/>
                  </a:lnTo>
                  <a:lnTo>
                    <a:pt x="205" y="1148"/>
                  </a:lnTo>
                  <a:lnTo>
                    <a:pt x="238" y="1202"/>
                  </a:lnTo>
                  <a:lnTo>
                    <a:pt x="274" y="1253"/>
                  </a:lnTo>
                  <a:lnTo>
                    <a:pt x="315" y="1301"/>
                  </a:lnTo>
                  <a:lnTo>
                    <a:pt x="359" y="1347"/>
                  </a:lnTo>
                  <a:lnTo>
                    <a:pt x="407" y="1389"/>
                  </a:lnTo>
                  <a:lnTo>
                    <a:pt x="458" y="1428"/>
                  </a:lnTo>
                  <a:lnTo>
                    <a:pt x="512" y="1464"/>
                  </a:lnTo>
                  <a:lnTo>
                    <a:pt x="569" y="1496"/>
                  </a:lnTo>
                  <a:lnTo>
                    <a:pt x="628" y="1523"/>
                  </a:lnTo>
                  <a:lnTo>
                    <a:pt x="600" y="1458"/>
                  </a:lnTo>
                  <a:lnTo>
                    <a:pt x="574" y="1390"/>
                  </a:lnTo>
                  <a:lnTo>
                    <a:pt x="553" y="1319"/>
                  </a:lnTo>
                  <a:lnTo>
                    <a:pt x="536" y="1247"/>
                  </a:lnTo>
                  <a:lnTo>
                    <a:pt x="524" y="1173"/>
                  </a:lnTo>
                  <a:lnTo>
                    <a:pt x="515" y="1097"/>
                  </a:lnTo>
                  <a:lnTo>
                    <a:pt x="458" y="1063"/>
                  </a:lnTo>
                  <a:lnTo>
                    <a:pt x="406" y="1026"/>
                  </a:lnTo>
                  <a:lnTo>
                    <a:pt x="355" y="986"/>
                  </a:lnTo>
                  <a:lnTo>
                    <a:pt x="307" y="943"/>
                  </a:lnTo>
                  <a:lnTo>
                    <a:pt x="263" y="898"/>
                  </a:lnTo>
                  <a:lnTo>
                    <a:pt x="222" y="848"/>
                  </a:lnTo>
                  <a:lnTo>
                    <a:pt x="185" y="797"/>
                  </a:lnTo>
                  <a:close/>
                  <a:moveTo>
                    <a:pt x="1845" y="774"/>
                  </a:moveTo>
                  <a:lnTo>
                    <a:pt x="1809" y="828"/>
                  </a:lnTo>
                  <a:lnTo>
                    <a:pt x="1770" y="878"/>
                  </a:lnTo>
                  <a:lnTo>
                    <a:pt x="1726" y="925"/>
                  </a:lnTo>
                  <a:lnTo>
                    <a:pt x="1679" y="969"/>
                  </a:lnTo>
                  <a:lnTo>
                    <a:pt x="1629" y="1012"/>
                  </a:lnTo>
                  <a:lnTo>
                    <a:pt x="1576" y="1050"/>
                  </a:lnTo>
                  <a:lnTo>
                    <a:pt x="1521" y="1085"/>
                  </a:lnTo>
                  <a:lnTo>
                    <a:pt x="1514" y="1161"/>
                  </a:lnTo>
                  <a:lnTo>
                    <a:pt x="1502" y="1235"/>
                  </a:lnTo>
                  <a:lnTo>
                    <a:pt x="1486" y="1308"/>
                  </a:lnTo>
                  <a:lnTo>
                    <a:pt x="1466" y="1378"/>
                  </a:lnTo>
                  <a:lnTo>
                    <a:pt x="1440" y="1446"/>
                  </a:lnTo>
                  <a:lnTo>
                    <a:pt x="1412" y="1512"/>
                  </a:lnTo>
                  <a:lnTo>
                    <a:pt x="1474" y="1481"/>
                  </a:lnTo>
                  <a:lnTo>
                    <a:pt x="1532" y="1445"/>
                  </a:lnTo>
                  <a:lnTo>
                    <a:pt x="1587" y="1406"/>
                  </a:lnTo>
                  <a:lnTo>
                    <a:pt x="1638" y="1363"/>
                  </a:lnTo>
                  <a:lnTo>
                    <a:pt x="1686" y="1316"/>
                  </a:lnTo>
                  <a:lnTo>
                    <a:pt x="1730" y="1267"/>
                  </a:lnTo>
                  <a:lnTo>
                    <a:pt x="1770" y="1213"/>
                  </a:lnTo>
                  <a:lnTo>
                    <a:pt x="1804" y="1158"/>
                  </a:lnTo>
                  <a:lnTo>
                    <a:pt x="1835" y="1099"/>
                  </a:lnTo>
                  <a:lnTo>
                    <a:pt x="1860" y="1038"/>
                  </a:lnTo>
                  <a:lnTo>
                    <a:pt x="1881" y="975"/>
                  </a:lnTo>
                  <a:lnTo>
                    <a:pt x="1873" y="907"/>
                  </a:lnTo>
                  <a:lnTo>
                    <a:pt x="1862" y="839"/>
                  </a:lnTo>
                  <a:lnTo>
                    <a:pt x="1845" y="774"/>
                  </a:lnTo>
                  <a:close/>
                  <a:moveTo>
                    <a:pt x="1352" y="661"/>
                  </a:moveTo>
                  <a:lnTo>
                    <a:pt x="1309" y="690"/>
                  </a:lnTo>
                  <a:lnTo>
                    <a:pt x="1264" y="715"/>
                  </a:lnTo>
                  <a:lnTo>
                    <a:pt x="1216" y="736"/>
                  </a:lnTo>
                  <a:lnTo>
                    <a:pt x="1166" y="753"/>
                  </a:lnTo>
                  <a:lnTo>
                    <a:pt x="1116" y="765"/>
                  </a:lnTo>
                  <a:lnTo>
                    <a:pt x="1062" y="772"/>
                  </a:lnTo>
                  <a:lnTo>
                    <a:pt x="1008" y="775"/>
                  </a:lnTo>
                  <a:lnTo>
                    <a:pt x="948" y="772"/>
                  </a:lnTo>
                  <a:lnTo>
                    <a:pt x="889" y="763"/>
                  </a:lnTo>
                  <a:lnTo>
                    <a:pt x="833" y="748"/>
                  </a:lnTo>
                  <a:lnTo>
                    <a:pt x="779" y="728"/>
                  </a:lnTo>
                  <a:lnTo>
                    <a:pt x="728" y="702"/>
                  </a:lnTo>
                  <a:lnTo>
                    <a:pt x="680" y="672"/>
                  </a:lnTo>
                  <a:lnTo>
                    <a:pt x="661" y="736"/>
                  </a:lnTo>
                  <a:lnTo>
                    <a:pt x="647" y="802"/>
                  </a:lnTo>
                  <a:lnTo>
                    <a:pt x="635" y="870"/>
                  </a:lnTo>
                  <a:lnTo>
                    <a:pt x="628" y="939"/>
                  </a:lnTo>
                  <a:lnTo>
                    <a:pt x="626" y="1009"/>
                  </a:lnTo>
                  <a:lnTo>
                    <a:pt x="627" y="1038"/>
                  </a:lnTo>
                  <a:lnTo>
                    <a:pt x="686" y="1062"/>
                  </a:lnTo>
                  <a:lnTo>
                    <a:pt x="746" y="1083"/>
                  </a:lnTo>
                  <a:lnTo>
                    <a:pt x="809" y="1099"/>
                  </a:lnTo>
                  <a:lnTo>
                    <a:pt x="873" y="1110"/>
                  </a:lnTo>
                  <a:lnTo>
                    <a:pt x="940" y="1117"/>
                  </a:lnTo>
                  <a:lnTo>
                    <a:pt x="1008" y="1120"/>
                  </a:lnTo>
                  <a:lnTo>
                    <a:pt x="1079" y="1117"/>
                  </a:lnTo>
                  <a:lnTo>
                    <a:pt x="1149" y="1109"/>
                  </a:lnTo>
                  <a:lnTo>
                    <a:pt x="1217" y="1096"/>
                  </a:lnTo>
                  <a:lnTo>
                    <a:pt x="1283" y="1078"/>
                  </a:lnTo>
                  <a:lnTo>
                    <a:pt x="1348" y="1056"/>
                  </a:lnTo>
                  <a:lnTo>
                    <a:pt x="1409" y="1029"/>
                  </a:lnTo>
                  <a:lnTo>
                    <a:pt x="1410" y="1009"/>
                  </a:lnTo>
                  <a:lnTo>
                    <a:pt x="1407" y="936"/>
                  </a:lnTo>
                  <a:lnTo>
                    <a:pt x="1399" y="865"/>
                  </a:lnTo>
                  <a:lnTo>
                    <a:pt x="1388" y="795"/>
                  </a:lnTo>
                  <a:lnTo>
                    <a:pt x="1372" y="727"/>
                  </a:lnTo>
                  <a:lnTo>
                    <a:pt x="1352" y="661"/>
                  </a:lnTo>
                  <a:close/>
                  <a:moveTo>
                    <a:pt x="453" y="369"/>
                  </a:moveTo>
                  <a:lnTo>
                    <a:pt x="407" y="412"/>
                  </a:lnTo>
                  <a:lnTo>
                    <a:pt x="364" y="459"/>
                  </a:lnTo>
                  <a:lnTo>
                    <a:pt x="325" y="508"/>
                  </a:lnTo>
                  <a:lnTo>
                    <a:pt x="290" y="559"/>
                  </a:lnTo>
                  <a:lnTo>
                    <a:pt x="257" y="615"/>
                  </a:lnTo>
                  <a:lnTo>
                    <a:pt x="230" y="672"/>
                  </a:lnTo>
                  <a:lnTo>
                    <a:pt x="259" y="724"/>
                  </a:lnTo>
                  <a:lnTo>
                    <a:pt x="293" y="772"/>
                  </a:lnTo>
                  <a:lnTo>
                    <a:pt x="330" y="818"/>
                  </a:lnTo>
                  <a:lnTo>
                    <a:pt x="371" y="863"/>
                  </a:lnTo>
                  <a:lnTo>
                    <a:pt x="415" y="904"/>
                  </a:lnTo>
                  <a:lnTo>
                    <a:pt x="463" y="941"/>
                  </a:lnTo>
                  <a:lnTo>
                    <a:pt x="512" y="976"/>
                  </a:lnTo>
                  <a:lnTo>
                    <a:pt x="517" y="896"/>
                  </a:lnTo>
                  <a:lnTo>
                    <a:pt x="527" y="816"/>
                  </a:lnTo>
                  <a:lnTo>
                    <a:pt x="542" y="740"/>
                  </a:lnTo>
                  <a:lnTo>
                    <a:pt x="562" y="665"/>
                  </a:lnTo>
                  <a:lnTo>
                    <a:pt x="587" y="592"/>
                  </a:lnTo>
                  <a:lnTo>
                    <a:pt x="552" y="553"/>
                  </a:lnTo>
                  <a:lnTo>
                    <a:pt x="522" y="511"/>
                  </a:lnTo>
                  <a:lnTo>
                    <a:pt x="494" y="466"/>
                  </a:lnTo>
                  <a:lnTo>
                    <a:pt x="472" y="419"/>
                  </a:lnTo>
                  <a:lnTo>
                    <a:pt x="453" y="369"/>
                  </a:lnTo>
                  <a:close/>
                  <a:moveTo>
                    <a:pt x="1567" y="355"/>
                  </a:moveTo>
                  <a:lnTo>
                    <a:pt x="1550" y="403"/>
                  </a:lnTo>
                  <a:lnTo>
                    <a:pt x="1529" y="450"/>
                  </a:lnTo>
                  <a:lnTo>
                    <a:pt x="1504" y="495"/>
                  </a:lnTo>
                  <a:lnTo>
                    <a:pt x="1475" y="538"/>
                  </a:lnTo>
                  <a:lnTo>
                    <a:pt x="1443" y="577"/>
                  </a:lnTo>
                  <a:lnTo>
                    <a:pt x="1469" y="650"/>
                  </a:lnTo>
                  <a:lnTo>
                    <a:pt x="1490" y="725"/>
                  </a:lnTo>
                  <a:lnTo>
                    <a:pt x="1506" y="803"/>
                  </a:lnTo>
                  <a:lnTo>
                    <a:pt x="1516" y="882"/>
                  </a:lnTo>
                  <a:lnTo>
                    <a:pt x="1523" y="963"/>
                  </a:lnTo>
                  <a:lnTo>
                    <a:pt x="1571" y="927"/>
                  </a:lnTo>
                  <a:lnTo>
                    <a:pt x="1618" y="888"/>
                  </a:lnTo>
                  <a:lnTo>
                    <a:pt x="1661" y="846"/>
                  </a:lnTo>
                  <a:lnTo>
                    <a:pt x="1701" y="801"/>
                  </a:lnTo>
                  <a:lnTo>
                    <a:pt x="1736" y="754"/>
                  </a:lnTo>
                  <a:lnTo>
                    <a:pt x="1769" y="703"/>
                  </a:lnTo>
                  <a:lnTo>
                    <a:pt x="1797" y="652"/>
                  </a:lnTo>
                  <a:lnTo>
                    <a:pt x="1768" y="595"/>
                  </a:lnTo>
                  <a:lnTo>
                    <a:pt x="1734" y="541"/>
                  </a:lnTo>
                  <a:lnTo>
                    <a:pt x="1697" y="491"/>
                  </a:lnTo>
                  <a:lnTo>
                    <a:pt x="1658" y="442"/>
                  </a:lnTo>
                  <a:lnTo>
                    <a:pt x="1614" y="397"/>
                  </a:lnTo>
                  <a:lnTo>
                    <a:pt x="1567" y="355"/>
                  </a:lnTo>
                  <a:close/>
                  <a:moveTo>
                    <a:pt x="1018" y="194"/>
                  </a:moveTo>
                  <a:lnTo>
                    <a:pt x="966" y="235"/>
                  </a:lnTo>
                  <a:lnTo>
                    <a:pt x="917" y="281"/>
                  </a:lnTo>
                  <a:lnTo>
                    <a:pt x="871" y="330"/>
                  </a:lnTo>
                  <a:lnTo>
                    <a:pt x="830" y="384"/>
                  </a:lnTo>
                  <a:lnTo>
                    <a:pt x="791" y="439"/>
                  </a:lnTo>
                  <a:lnTo>
                    <a:pt x="755" y="499"/>
                  </a:lnTo>
                  <a:lnTo>
                    <a:pt x="724" y="561"/>
                  </a:lnTo>
                  <a:lnTo>
                    <a:pt x="765" y="590"/>
                  </a:lnTo>
                  <a:lnTo>
                    <a:pt x="808" y="614"/>
                  </a:lnTo>
                  <a:lnTo>
                    <a:pt x="855" y="633"/>
                  </a:lnTo>
                  <a:lnTo>
                    <a:pt x="904" y="648"/>
                  </a:lnTo>
                  <a:lnTo>
                    <a:pt x="955" y="656"/>
                  </a:lnTo>
                  <a:lnTo>
                    <a:pt x="1008" y="659"/>
                  </a:lnTo>
                  <a:lnTo>
                    <a:pt x="1056" y="656"/>
                  </a:lnTo>
                  <a:lnTo>
                    <a:pt x="1102" y="649"/>
                  </a:lnTo>
                  <a:lnTo>
                    <a:pt x="1147" y="638"/>
                  </a:lnTo>
                  <a:lnTo>
                    <a:pt x="1191" y="621"/>
                  </a:lnTo>
                  <a:lnTo>
                    <a:pt x="1232" y="602"/>
                  </a:lnTo>
                  <a:lnTo>
                    <a:pt x="1270" y="577"/>
                  </a:lnTo>
                  <a:lnTo>
                    <a:pt x="1307" y="550"/>
                  </a:lnTo>
                  <a:lnTo>
                    <a:pt x="1275" y="490"/>
                  </a:lnTo>
                  <a:lnTo>
                    <a:pt x="1241" y="432"/>
                  </a:lnTo>
                  <a:lnTo>
                    <a:pt x="1202" y="378"/>
                  </a:lnTo>
                  <a:lnTo>
                    <a:pt x="1160" y="326"/>
                  </a:lnTo>
                  <a:lnTo>
                    <a:pt x="1116" y="279"/>
                  </a:lnTo>
                  <a:lnTo>
                    <a:pt x="1068" y="234"/>
                  </a:lnTo>
                  <a:lnTo>
                    <a:pt x="1018" y="194"/>
                  </a:lnTo>
                  <a:close/>
                  <a:moveTo>
                    <a:pt x="1170" y="170"/>
                  </a:moveTo>
                  <a:lnTo>
                    <a:pt x="1220" y="220"/>
                  </a:lnTo>
                  <a:lnTo>
                    <a:pt x="1268" y="275"/>
                  </a:lnTo>
                  <a:lnTo>
                    <a:pt x="1312" y="333"/>
                  </a:lnTo>
                  <a:lnTo>
                    <a:pt x="1353" y="395"/>
                  </a:lnTo>
                  <a:lnTo>
                    <a:pt x="1389" y="459"/>
                  </a:lnTo>
                  <a:lnTo>
                    <a:pt x="1415" y="419"/>
                  </a:lnTo>
                  <a:lnTo>
                    <a:pt x="1436" y="375"/>
                  </a:lnTo>
                  <a:lnTo>
                    <a:pt x="1453" y="330"/>
                  </a:lnTo>
                  <a:lnTo>
                    <a:pt x="1467" y="283"/>
                  </a:lnTo>
                  <a:lnTo>
                    <a:pt x="1412" y="252"/>
                  </a:lnTo>
                  <a:lnTo>
                    <a:pt x="1354" y="225"/>
                  </a:lnTo>
                  <a:lnTo>
                    <a:pt x="1295" y="203"/>
                  </a:lnTo>
                  <a:lnTo>
                    <a:pt x="1234" y="184"/>
                  </a:lnTo>
                  <a:lnTo>
                    <a:pt x="1170" y="170"/>
                  </a:lnTo>
                  <a:close/>
                  <a:moveTo>
                    <a:pt x="865" y="170"/>
                  </a:moveTo>
                  <a:lnTo>
                    <a:pt x="798" y="184"/>
                  </a:lnTo>
                  <a:lnTo>
                    <a:pt x="733" y="205"/>
                  </a:lnTo>
                  <a:lnTo>
                    <a:pt x="670" y="231"/>
                  </a:lnTo>
                  <a:lnTo>
                    <a:pt x="609" y="260"/>
                  </a:lnTo>
                  <a:lnTo>
                    <a:pt x="552" y="294"/>
                  </a:lnTo>
                  <a:lnTo>
                    <a:pt x="566" y="344"/>
                  </a:lnTo>
                  <a:lnTo>
                    <a:pt x="586" y="390"/>
                  </a:lnTo>
                  <a:lnTo>
                    <a:pt x="609" y="434"/>
                  </a:lnTo>
                  <a:lnTo>
                    <a:pt x="637" y="474"/>
                  </a:lnTo>
                  <a:lnTo>
                    <a:pt x="675" y="406"/>
                  </a:lnTo>
                  <a:lnTo>
                    <a:pt x="717" y="342"/>
                  </a:lnTo>
                  <a:lnTo>
                    <a:pt x="763" y="281"/>
                  </a:lnTo>
                  <a:lnTo>
                    <a:pt x="811" y="223"/>
                  </a:lnTo>
                  <a:lnTo>
                    <a:pt x="865" y="170"/>
                  </a:lnTo>
                  <a:close/>
                  <a:moveTo>
                    <a:pt x="1018" y="0"/>
                  </a:moveTo>
                  <a:lnTo>
                    <a:pt x="1098" y="3"/>
                  </a:lnTo>
                  <a:lnTo>
                    <a:pt x="1178" y="13"/>
                  </a:lnTo>
                  <a:lnTo>
                    <a:pt x="1254" y="28"/>
                  </a:lnTo>
                  <a:lnTo>
                    <a:pt x="1329" y="50"/>
                  </a:lnTo>
                  <a:lnTo>
                    <a:pt x="1401" y="76"/>
                  </a:lnTo>
                  <a:lnTo>
                    <a:pt x="1471" y="108"/>
                  </a:lnTo>
                  <a:lnTo>
                    <a:pt x="1538" y="145"/>
                  </a:lnTo>
                  <a:lnTo>
                    <a:pt x="1601" y="187"/>
                  </a:lnTo>
                  <a:lnTo>
                    <a:pt x="1661" y="234"/>
                  </a:lnTo>
                  <a:lnTo>
                    <a:pt x="1718" y="284"/>
                  </a:lnTo>
                  <a:lnTo>
                    <a:pt x="1771" y="339"/>
                  </a:lnTo>
                  <a:lnTo>
                    <a:pt x="1802" y="376"/>
                  </a:lnTo>
                  <a:lnTo>
                    <a:pt x="1833" y="415"/>
                  </a:lnTo>
                  <a:lnTo>
                    <a:pt x="1862" y="455"/>
                  </a:lnTo>
                  <a:lnTo>
                    <a:pt x="1889" y="497"/>
                  </a:lnTo>
                  <a:lnTo>
                    <a:pt x="1912" y="540"/>
                  </a:lnTo>
                  <a:lnTo>
                    <a:pt x="1934" y="585"/>
                  </a:lnTo>
                  <a:lnTo>
                    <a:pt x="1959" y="639"/>
                  </a:lnTo>
                  <a:lnTo>
                    <a:pt x="1979" y="694"/>
                  </a:lnTo>
                  <a:lnTo>
                    <a:pt x="1998" y="751"/>
                  </a:lnTo>
                  <a:lnTo>
                    <a:pt x="2012" y="809"/>
                  </a:lnTo>
                  <a:lnTo>
                    <a:pt x="2025" y="881"/>
                  </a:lnTo>
                  <a:lnTo>
                    <a:pt x="2033" y="954"/>
                  </a:lnTo>
                  <a:lnTo>
                    <a:pt x="2036" y="1029"/>
                  </a:lnTo>
                  <a:lnTo>
                    <a:pt x="2033" y="1108"/>
                  </a:lnTo>
                  <a:lnTo>
                    <a:pt x="2024" y="1185"/>
                  </a:lnTo>
                  <a:lnTo>
                    <a:pt x="2010" y="1260"/>
                  </a:lnTo>
                  <a:lnTo>
                    <a:pt x="1990" y="1334"/>
                  </a:lnTo>
                  <a:lnTo>
                    <a:pt x="1965" y="1405"/>
                  </a:lnTo>
                  <a:lnTo>
                    <a:pt x="1936" y="1474"/>
                  </a:lnTo>
                  <a:lnTo>
                    <a:pt x="1901" y="1540"/>
                  </a:lnTo>
                  <a:lnTo>
                    <a:pt x="1862" y="1603"/>
                  </a:lnTo>
                  <a:lnTo>
                    <a:pt x="1798" y="1615"/>
                  </a:lnTo>
                  <a:lnTo>
                    <a:pt x="1733" y="1633"/>
                  </a:lnTo>
                  <a:lnTo>
                    <a:pt x="1666" y="1657"/>
                  </a:lnTo>
                  <a:lnTo>
                    <a:pt x="1629" y="1669"/>
                  </a:lnTo>
                  <a:lnTo>
                    <a:pt x="1593" y="1679"/>
                  </a:lnTo>
                  <a:lnTo>
                    <a:pt x="1639" y="1633"/>
                  </a:lnTo>
                  <a:lnTo>
                    <a:pt x="1683" y="1585"/>
                  </a:lnTo>
                  <a:lnTo>
                    <a:pt x="1723" y="1533"/>
                  </a:lnTo>
                  <a:lnTo>
                    <a:pt x="1759" y="1478"/>
                  </a:lnTo>
                  <a:lnTo>
                    <a:pt x="1790" y="1421"/>
                  </a:lnTo>
                  <a:lnTo>
                    <a:pt x="1818" y="1361"/>
                  </a:lnTo>
                  <a:lnTo>
                    <a:pt x="1840" y="1298"/>
                  </a:lnTo>
                  <a:lnTo>
                    <a:pt x="1799" y="1351"/>
                  </a:lnTo>
                  <a:lnTo>
                    <a:pt x="1754" y="1400"/>
                  </a:lnTo>
                  <a:lnTo>
                    <a:pt x="1706" y="1446"/>
                  </a:lnTo>
                  <a:lnTo>
                    <a:pt x="1654" y="1490"/>
                  </a:lnTo>
                  <a:lnTo>
                    <a:pt x="1599" y="1530"/>
                  </a:lnTo>
                  <a:lnTo>
                    <a:pt x="1541" y="1566"/>
                  </a:lnTo>
                  <a:lnTo>
                    <a:pt x="1480" y="1598"/>
                  </a:lnTo>
                  <a:lnTo>
                    <a:pt x="1417" y="1627"/>
                  </a:lnTo>
                  <a:lnTo>
                    <a:pt x="1351" y="1652"/>
                  </a:lnTo>
                  <a:lnTo>
                    <a:pt x="1280" y="1639"/>
                  </a:lnTo>
                  <a:lnTo>
                    <a:pt x="1211" y="1630"/>
                  </a:lnTo>
                  <a:lnTo>
                    <a:pt x="1142" y="1625"/>
                  </a:lnTo>
                  <a:lnTo>
                    <a:pt x="1074" y="1623"/>
                  </a:lnTo>
                  <a:lnTo>
                    <a:pt x="1007" y="1622"/>
                  </a:lnTo>
                  <a:lnTo>
                    <a:pt x="968" y="1624"/>
                  </a:lnTo>
                  <a:lnTo>
                    <a:pt x="932" y="1631"/>
                  </a:lnTo>
                  <a:lnTo>
                    <a:pt x="899" y="1642"/>
                  </a:lnTo>
                  <a:lnTo>
                    <a:pt x="868" y="1657"/>
                  </a:lnTo>
                  <a:lnTo>
                    <a:pt x="839" y="1677"/>
                  </a:lnTo>
                  <a:lnTo>
                    <a:pt x="813" y="1699"/>
                  </a:lnTo>
                  <a:lnTo>
                    <a:pt x="790" y="1727"/>
                  </a:lnTo>
                  <a:lnTo>
                    <a:pt x="783" y="1738"/>
                  </a:lnTo>
                  <a:lnTo>
                    <a:pt x="777" y="1751"/>
                  </a:lnTo>
                  <a:lnTo>
                    <a:pt x="743" y="1709"/>
                  </a:lnTo>
                  <a:lnTo>
                    <a:pt x="712" y="1666"/>
                  </a:lnTo>
                  <a:lnTo>
                    <a:pt x="638" y="1643"/>
                  </a:lnTo>
                  <a:lnTo>
                    <a:pt x="567" y="1614"/>
                  </a:lnTo>
                  <a:lnTo>
                    <a:pt x="499" y="1580"/>
                  </a:lnTo>
                  <a:lnTo>
                    <a:pt x="434" y="1541"/>
                  </a:lnTo>
                  <a:lnTo>
                    <a:pt x="373" y="1498"/>
                  </a:lnTo>
                  <a:lnTo>
                    <a:pt x="315" y="1450"/>
                  </a:lnTo>
                  <a:lnTo>
                    <a:pt x="261" y="1400"/>
                  </a:lnTo>
                  <a:lnTo>
                    <a:pt x="212" y="1345"/>
                  </a:lnTo>
                  <a:lnTo>
                    <a:pt x="239" y="1407"/>
                  </a:lnTo>
                  <a:lnTo>
                    <a:pt x="270" y="1466"/>
                  </a:lnTo>
                  <a:lnTo>
                    <a:pt x="306" y="1522"/>
                  </a:lnTo>
                  <a:lnTo>
                    <a:pt x="346" y="1576"/>
                  </a:lnTo>
                  <a:lnTo>
                    <a:pt x="389" y="1626"/>
                  </a:lnTo>
                  <a:lnTo>
                    <a:pt x="437" y="1672"/>
                  </a:lnTo>
                  <a:lnTo>
                    <a:pt x="487" y="1716"/>
                  </a:lnTo>
                  <a:lnTo>
                    <a:pt x="541" y="1755"/>
                  </a:lnTo>
                  <a:lnTo>
                    <a:pt x="307" y="1725"/>
                  </a:lnTo>
                  <a:lnTo>
                    <a:pt x="283" y="1722"/>
                  </a:lnTo>
                  <a:lnTo>
                    <a:pt x="264" y="1718"/>
                  </a:lnTo>
                  <a:lnTo>
                    <a:pt x="217" y="1661"/>
                  </a:lnTo>
                  <a:lnTo>
                    <a:pt x="174" y="1602"/>
                  </a:lnTo>
                  <a:lnTo>
                    <a:pt x="135" y="1539"/>
                  </a:lnTo>
                  <a:lnTo>
                    <a:pt x="100" y="1473"/>
                  </a:lnTo>
                  <a:lnTo>
                    <a:pt x="71" y="1404"/>
                  </a:lnTo>
                  <a:lnTo>
                    <a:pt x="45" y="1333"/>
                  </a:lnTo>
                  <a:lnTo>
                    <a:pt x="26" y="1260"/>
                  </a:lnTo>
                  <a:lnTo>
                    <a:pt x="12" y="1185"/>
                  </a:lnTo>
                  <a:lnTo>
                    <a:pt x="3" y="1108"/>
                  </a:lnTo>
                  <a:lnTo>
                    <a:pt x="0" y="1029"/>
                  </a:lnTo>
                  <a:lnTo>
                    <a:pt x="3" y="960"/>
                  </a:lnTo>
                  <a:lnTo>
                    <a:pt x="10" y="892"/>
                  </a:lnTo>
                  <a:lnTo>
                    <a:pt x="22" y="818"/>
                  </a:lnTo>
                  <a:lnTo>
                    <a:pt x="40" y="746"/>
                  </a:lnTo>
                  <a:lnTo>
                    <a:pt x="63" y="677"/>
                  </a:lnTo>
                  <a:lnTo>
                    <a:pt x="90" y="610"/>
                  </a:lnTo>
                  <a:lnTo>
                    <a:pt x="122" y="544"/>
                  </a:lnTo>
                  <a:lnTo>
                    <a:pt x="157" y="481"/>
                  </a:lnTo>
                  <a:lnTo>
                    <a:pt x="189" y="436"/>
                  </a:lnTo>
                  <a:lnTo>
                    <a:pt x="229" y="382"/>
                  </a:lnTo>
                  <a:lnTo>
                    <a:pt x="273" y="330"/>
                  </a:lnTo>
                  <a:lnTo>
                    <a:pt x="320" y="282"/>
                  </a:lnTo>
                  <a:lnTo>
                    <a:pt x="371" y="237"/>
                  </a:lnTo>
                  <a:lnTo>
                    <a:pt x="424" y="196"/>
                  </a:lnTo>
                  <a:lnTo>
                    <a:pt x="424" y="193"/>
                  </a:lnTo>
                  <a:lnTo>
                    <a:pt x="424" y="188"/>
                  </a:lnTo>
                  <a:lnTo>
                    <a:pt x="424" y="185"/>
                  </a:lnTo>
                  <a:lnTo>
                    <a:pt x="437" y="185"/>
                  </a:lnTo>
                  <a:lnTo>
                    <a:pt x="501" y="144"/>
                  </a:lnTo>
                  <a:lnTo>
                    <a:pt x="567" y="107"/>
                  </a:lnTo>
                  <a:lnTo>
                    <a:pt x="636" y="75"/>
                  </a:lnTo>
                  <a:lnTo>
                    <a:pt x="709" y="50"/>
                  </a:lnTo>
                  <a:lnTo>
                    <a:pt x="783" y="28"/>
                  </a:lnTo>
                  <a:lnTo>
                    <a:pt x="859" y="13"/>
                  </a:lnTo>
                  <a:lnTo>
                    <a:pt x="938" y="3"/>
                  </a:lnTo>
                  <a:lnTo>
                    <a:pt x="10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8" name="Freeform 471"/>
            <p:cNvSpPr>
              <a:spLocks/>
            </p:cNvSpPr>
            <p:nvPr/>
          </p:nvSpPr>
          <p:spPr bwMode="auto">
            <a:xfrm>
              <a:off x="6249988" y="2247900"/>
              <a:ext cx="571500" cy="179388"/>
            </a:xfrm>
            <a:custGeom>
              <a:avLst/>
              <a:gdLst>
                <a:gd name="T0" fmla="*/ 2168 w 3236"/>
                <a:gd name="T1" fmla="*/ 12 h 1020"/>
                <a:gd name="T2" fmla="*/ 2300 w 3236"/>
                <a:gd name="T3" fmla="*/ 71 h 1020"/>
                <a:gd name="T4" fmla="*/ 2488 w 3236"/>
                <a:gd name="T5" fmla="*/ 205 h 1020"/>
                <a:gd name="T6" fmla="*/ 2663 w 3236"/>
                <a:gd name="T7" fmla="*/ 356 h 1020"/>
                <a:gd name="T8" fmla="*/ 2817 w 3236"/>
                <a:gd name="T9" fmla="*/ 532 h 1020"/>
                <a:gd name="T10" fmla="*/ 2911 w 3236"/>
                <a:gd name="T11" fmla="*/ 656 h 1020"/>
                <a:gd name="T12" fmla="*/ 2994 w 3236"/>
                <a:gd name="T13" fmla="*/ 751 h 1020"/>
                <a:gd name="T14" fmla="*/ 3075 w 3236"/>
                <a:gd name="T15" fmla="*/ 839 h 1020"/>
                <a:gd name="T16" fmla="*/ 3165 w 3236"/>
                <a:gd name="T17" fmla="*/ 936 h 1020"/>
                <a:gd name="T18" fmla="*/ 2419 w 3236"/>
                <a:gd name="T19" fmla="*/ 1020 h 1020"/>
                <a:gd name="T20" fmla="*/ 2310 w 3236"/>
                <a:gd name="T21" fmla="*/ 874 h 1020"/>
                <a:gd name="T22" fmla="*/ 2177 w 3236"/>
                <a:gd name="T23" fmla="*/ 771 h 1020"/>
                <a:gd name="T24" fmla="*/ 2021 w 3236"/>
                <a:gd name="T25" fmla="*/ 711 h 1020"/>
                <a:gd name="T26" fmla="*/ 1842 w 3236"/>
                <a:gd name="T27" fmla="*/ 693 h 1020"/>
                <a:gd name="T28" fmla="*/ 1354 w 3236"/>
                <a:gd name="T29" fmla="*/ 695 h 1020"/>
                <a:gd name="T30" fmla="*/ 1198 w 3236"/>
                <a:gd name="T31" fmla="*/ 676 h 1020"/>
                <a:gd name="T32" fmla="*/ 1052 w 3236"/>
                <a:gd name="T33" fmla="*/ 618 h 1020"/>
                <a:gd name="T34" fmla="*/ 951 w 3236"/>
                <a:gd name="T35" fmla="*/ 581 h 1020"/>
                <a:gd name="T36" fmla="*/ 777 w 3236"/>
                <a:gd name="T37" fmla="*/ 539 h 1020"/>
                <a:gd name="T38" fmla="*/ 464 w 3236"/>
                <a:gd name="T39" fmla="*/ 454 h 1020"/>
                <a:gd name="T40" fmla="*/ 339 w 3236"/>
                <a:gd name="T41" fmla="*/ 420 h 1020"/>
                <a:gd name="T42" fmla="*/ 248 w 3236"/>
                <a:gd name="T43" fmla="*/ 390 h 1020"/>
                <a:gd name="T44" fmla="*/ 167 w 3236"/>
                <a:gd name="T45" fmla="*/ 357 h 1020"/>
                <a:gd name="T46" fmla="*/ 72 w 3236"/>
                <a:gd name="T47" fmla="*/ 318 h 1020"/>
                <a:gd name="T48" fmla="*/ 41 w 3236"/>
                <a:gd name="T49" fmla="*/ 310 h 1020"/>
                <a:gd name="T50" fmla="*/ 13 w 3236"/>
                <a:gd name="T51" fmla="*/ 297 h 1020"/>
                <a:gd name="T52" fmla="*/ 0 w 3236"/>
                <a:gd name="T53" fmla="*/ 252 h 1020"/>
                <a:gd name="T54" fmla="*/ 15 w 3236"/>
                <a:gd name="T55" fmla="*/ 203 h 1020"/>
                <a:gd name="T56" fmla="*/ 63 w 3236"/>
                <a:gd name="T57" fmla="*/ 160 h 1020"/>
                <a:gd name="T58" fmla="*/ 124 w 3236"/>
                <a:gd name="T59" fmla="*/ 144 h 1020"/>
                <a:gd name="T60" fmla="*/ 158 w 3236"/>
                <a:gd name="T61" fmla="*/ 144 h 1020"/>
                <a:gd name="T62" fmla="*/ 189 w 3236"/>
                <a:gd name="T63" fmla="*/ 129 h 1020"/>
                <a:gd name="T64" fmla="*/ 244 w 3236"/>
                <a:gd name="T65" fmla="*/ 109 h 1020"/>
                <a:gd name="T66" fmla="*/ 285 w 3236"/>
                <a:gd name="T67" fmla="*/ 109 h 1020"/>
                <a:gd name="T68" fmla="*/ 330 w 3236"/>
                <a:gd name="T69" fmla="*/ 120 h 1020"/>
                <a:gd name="T70" fmla="*/ 395 w 3236"/>
                <a:gd name="T71" fmla="*/ 131 h 1020"/>
                <a:gd name="T72" fmla="*/ 747 w 3236"/>
                <a:gd name="T73" fmla="*/ 175 h 1020"/>
                <a:gd name="T74" fmla="*/ 815 w 3236"/>
                <a:gd name="T75" fmla="*/ 185 h 1020"/>
                <a:gd name="T76" fmla="*/ 906 w 3236"/>
                <a:gd name="T77" fmla="*/ 201 h 1020"/>
                <a:gd name="T78" fmla="*/ 1006 w 3236"/>
                <a:gd name="T79" fmla="*/ 219 h 1020"/>
                <a:gd name="T80" fmla="*/ 1103 w 3236"/>
                <a:gd name="T81" fmla="*/ 232 h 1020"/>
                <a:gd name="T82" fmla="*/ 1181 w 3236"/>
                <a:gd name="T83" fmla="*/ 237 h 1020"/>
                <a:gd name="T84" fmla="*/ 1228 w 3236"/>
                <a:gd name="T85" fmla="*/ 230 h 1020"/>
                <a:gd name="T86" fmla="*/ 1176 w 3236"/>
                <a:gd name="T87" fmla="*/ 219 h 1020"/>
                <a:gd name="T88" fmla="*/ 1092 w 3236"/>
                <a:gd name="T89" fmla="*/ 192 h 1020"/>
                <a:gd name="T90" fmla="*/ 1020 w 3236"/>
                <a:gd name="T91" fmla="*/ 156 h 1020"/>
                <a:gd name="T92" fmla="*/ 975 w 3236"/>
                <a:gd name="T93" fmla="*/ 119 h 1020"/>
                <a:gd name="T94" fmla="*/ 964 w 3236"/>
                <a:gd name="T95" fmla="*/ 94 h 1020"/>
                <a:gd name="T96" fmla="*/ 1024 w 3236"/>
                <a:gd name="T97" fmla="*/ 44 h 1020"/>
                <a:gd name="T98" fmla="*/ 1103 w 3236"/>
                <a:gd name="T99" fmla="*/ 28 h 1020"/>
                <a:gd name="T100" fmla="*/ 1301 w 3236"/>
                <a:gd name="T101" fmla="*/ 36 h 1020"/>
                <a:gd name="T102" fmla="*/ 1497 w 3236"/>
                <a:gd name="T103" fmla="*/ 73 h 1020"/>
                <a:gd name="T104" fmla="*/ 1647 w 3236"/>
                <a:gd name="T105" fmla="*/ 92 h 1020"/>
                <a:gd name="T106" fmla="*/ 1799 w 3236"/>
                <a:gd name="T107" fmla="*/ 57 h 1020"/>
                <a:gd name="T108" fmla="*/ 1937 w 3236"/>
                <a:gd name="T109" fmla="*/ 13 h 1020"/>
                <a:gd name="T110" fmla="*/ 2076 w 3236"/>
                <a:gd name="T111" fmla="*/ 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36" h="1020">
                  <a:moveTo>
                    <a:pt x="2076" y="0"/>
                  </a:moveTo>
                  <a:lnTo>
                    <a:pt x="2122" y="4"/>
                  </a:lnTo>
                  <a:lnTo>
                    <a:pt x="2168" y="12"/>
                  </a:lnTo>
                  <a:lnTo>
                    <a:pt x="2213" y="27"/>
                  </a:lnTo>
                  <a:lnTo>
                    <a:pt x="2256" y="46"/>
                  </a:lnTo>
                  <a:lnTo>
                    <a:pt x="2300" y="71"/>
                  </a:lnTo>
                  <a:lnTo>
                    <a:pt x="2364" y="114"/>
                  </a:lnTo>
                  <a:lnTo>
                    <a:pt x="2426" y="158"/>
                  </a:lnTo>
                  <a:lnTo>
                    <a:pt x="2488" y="205"/>
                  </a:lnTo>
                  <a:lnTo>
                    <a:pt x="2548" y="253"/>
                  </a:lnTo>
                  <a:lnTo>
                    <a:pt x="2607" y="303"/>
                  </a:lnTo>
                  <a:lnTo>
                    <a:pt x="2663" y="356"/>
                  </a:lnTo>
                  <a:lnTo>
                    <a:pt x="2717" y="412"/>
                  </a:lnTo>
                  <a:lnTo>
                    <a:pt x="2768" y="471"/>
                  </a:lnTo>
                  <a:lnTo>
                    <a:pt x="2817" y="532"/>
                  </a:lnTo>
                  <a:lnTo>
                    <a:pt x="2850" y="578"/>
                  </a:lnTo>
                  <a:lnTo>
                    <a:pt x="2882" y="619"/>
                  </a:lnTo>
                  <a:lnTo>
                    <a:pt x="2911" y="656"/>
                  </a:lnTo>
                  <a:lnTo>
                    <a:pt x="2940" y="690"/>
                  </a:lnTo>
                  <a:lnTo>
                    <a:pt x="2967" y="722"/>
                  </a:lnTo>
                  <a:lnTo>
                    <a:pt x="2994" y="751"/>
                  </a:lnTo>
                  <a:lnTo>
                    <a:pt x="3020" y="780"/>
                  </a:lnTo>
                  <a:lnTo>
                    <a:pt x="3048" y="809"/>
                  </a:lnTo>
                  <a:lnTo>
                    <a:pt x="3075" y="839"/>
                  </a:lnTo>
                  <a:lnTo>
                    <a:pt x="3104" y="870"/>
                  </a:lnTo>
                  <a:lnTo>
                    <a:pt x="3133" y="901"/>
                  </a:lnTo>
                  <a:lnTo>
                    <a:pt x="3165" y="936"/>
                  </a:lnTo>
                  <a:lnTo>
                    <a:pt x="3199" y="975"/>
                  </a:lnTo>
                  <a:lnTo>
                    <a:pt x="3236" y="1019"/>
                  </a:lnTo>
                  <a:lnTo>
                    <a:pt x="2419" y="1020"/>
                  </a:lnTo>
                  <a:lnTo>
                    <a:pt x="2386" y="966"/>
                  </a:lnTo>
                  <a:lnTo>
                    <a:pt x="2349" y="917"/>
                  </a:lnTo>
                  <a:lnTo>
                    <a:pt x="2310" y="874"/>
                  </a:lnTo>
                  <a:lnTo>
                    <a:pt x="2269" y="835"/>
                  </a:lnTo>
                  <a:lnTo>
                    <a:pt x="2224" y="801"/>
                  </a:lnTo>
                  <a:lnTo>
                    <a:pt x="2177" y="771"/>
                  </a:lnTo>
                  <a:lnTo>
                    <a:pt x="2127" y="746"/>
                  </a:lnTo>
                  <a:lnTo>
                    <a:pt x="2075" y="727"/>
                  </a:lnTo>
                  <a:lnTo>
                    <a:pt x="2021" y="711"/>
                  </a:lnTo>
                  <a:lnTo>
                    <a:pt x="1964" y="701"/>
                  </a:lnTo>
                  <a:lnTo>
                    <a:pt x="1904" y="695"/>
                  </a:lnTo>
                  <a:lnTo>
                    <a:pt x="1842" y="693"/>
                  </a:lnTo>
                  <a:lnTo>
                    <a:pt x="1552" y="691"/>
                  </a:lnTo>
                  <a:lnTo>
                    <a:pt x="1408" y="694"/>
                  </a:lnTo>
                  <a:lnTo>
                    <a:pt x="1354" y="695"/>
                  </a:lnTo>
                  <a:lnTo>
                    <a:pt x="1301" y="693"/>
                  </a:lnTo>
                  <a:lnTo>
                    <a:pt x="1249" y="687"/>
                  </a:lnTo>
                  <a:lnTo>
                    <a:pt x="1198" y="676"/>
                  </a:lnTo>
                  <a:lnTo>
                    <a:pt x="1149" y="662"/>
                  </a:lnTo>
                  <a:lnTo>
                    <a:pt x="1100" y="642"/>
                  </a:lnTo>
                  <a:lnTo>
                    <a:pt x="1052" y="618"/>
                  </a:lnTo>
                  <a:lnTo>
                    <a:pt x="1019" y="602"/>
                  </a:lnTo>
                  <a:lnTo>
                    <a:pt x="986" y="590"/>
                  </a:lnTo>
                  <a:lnTo>
                    <a:pt x="951" y="581"/>
                  </a:lnTo>
                  <a:lnTo>
                    <a:pt x="917" y="573"/>
                  </a:lnTo>
                  <a:lnTo>
                    <a:pt x="882" y="564"/>
                  </a:lnTo>
                  <a:lnTo>
                    <a:pt x="777" y="539"/>
                  </a:lnTo>
                  <a:lnTo>
                    <a:pt x="672" y="511"/>
                  </a:lnTo>
                  <a:lnTo>
                    <a:pt x="569" y="482"/>
                  </a:lnTo>
                  <a:lnTo>
                    <a:pt x="464" y="454"/>
                  </a:lnTo>
                  <a:lnTo>
                    <a:pt x="417" y="442"/>
                  </a:lnTo>
                  <a:lnTo>
                    <a:pt x="375" y="431"/>
                  </a:lnTo>
                  <a:lnTo>
                    <a:pt x="339" y="420"/>
                  </a:lnTo>
                  <a:lnTo>
                    <a:pt x="306" y="410"/>
                  </a:lnTo>
                  <a:lnTo>
                    <a:pt x="277" y="400"/>
                  </a:lnTo>
                  <a:lnTo>
                    <a:pt x="248" y="390"/>
                  </a:lnTo>
                  <a:lnTo>
                    <a:pt x="221" y="379"/>
                  </a:lnTo>
                  <a:lnTo>
                    <a:pt x="194" y="368"/>
                  </a:lnTo>
                  <a:lnTo>
                    <a:pt x="167" y="357"/>
                  </a:lnTo>
                  <a:lnTo>
                    <a:pt x="138" y="344"/>
                  </a:lnTo>
                  <a:lnTo>
                    <a:pt x="107" y="332"/>
                  </a:lnTo>
                  <a:lnTo>
                    <a:pt x="72" y="318"/>
                  </a:lnTo>
                  <a:lnTo>
                    <a:pt x="62" y="315"/>
                  </a:lnTo>
                  <a:lnTo>
                    <a:pt x="51" y="312"/>
                  </a:lnTo>
                  <a:lnTo>
                    <a:pt x="41" y="310"/>
                  </a:lnTo>
                  <a:lnTo>
                    <a:pt x="31" y="308"/>
                  </a:lnTo>
                  <a:lnTo>
                    <a:pt x="21" y="304"/>
                  </a:lnTo>
                  <a:lnTo>
                    <a:pt x="13" y="297"/>
                  </a:lnTo>
                  <a:lnTo>
                    <a:pt x="8" y="287"/>
                  </a:lnTo>
                  <a:lnTo>
                    <a:pt x="2" y="269"/>
                  </a:lnTo>
                  <a:lnTo>
                    <a:pt x="0" y="252"/>
                  </a:lnTo>
                  <a:lnTo>
                    <a:pt x="1" y="234"/>
                  </a:lnTo>
                  <a:lnTo>
                    <a:pt x="6" y="218"/>
                  </a:lnTo>
                  <a:lnTo>
                    <a:pt x="15" y="203"/>
                  </a:lnTo>
                  <a:lnTo>
                    <a:pt x="31" y="186"/>
                  </a:lnTo>
                  <a:lnTo>
                    <a:pt x="47" y="172"/>
                  </a:lnTo>
                  <a:lnTo>
                    <a:pt x="63" y="160"/>
                  </a:lnTo>
                  <a:lnTo>
                    <a:pt x="81" y="152"/>
                  </a:lnTo>
                  <a:lnTo>
                    <a:pt x="102" y="147"/>
                  </a:lnTo>
                  <a:lnTo>
                    <a:pt x="124" y="144"/>
                  </a:lnTo>
                  <a:lnTo>
                    <a:pt x="151" y="144"/>
                  </a:lnTo>
                  <a:lnTo>
                    <a:pt x="154" y="144"/>
                  </a:lnTo>
                  <a:lnTo>
                    <a:pt x="158" y="144"/>
                  </a:lnTo>
                  <a:lnTo>
                    <a:pt x="162" y="144"/>
                  </a:lnTo>
                  <a:lnTo>
                    <a:pt x="165" y="142"/>
                  </a:lnTo>
                  <a:lnTo>
                    <a:pt x="189" y="129"/>
                  </a:lnTo>
                  <a:lnTo>
                    <a:pt x="210" y="119"/>
                  </a:lnTo>
                  <a:lnTo>
                    <a:pt x="228" y="113"/>
                  </a:lnTo>
                  <a:lnTo>
                    <a:pt x="244" y="109"/>
                  </a:lnTo>
                  <a:lnTo>
                    <a:pt x="258" y="107"/>
                  </a:lnTo>
                  <a:lnTo>
                    <a:pt x="272" y="108"/>
                  </a:lnTo>
                  <a:lnTo>
                    <a:pt x="285" y="109"/>
                  </a:lnTo>
                  <a:lnTo>
                    <a:pt x="299" y="112"/>
                  </a:lnTo>
                  <a:lnTo>
                    <a:pt x="313" y="116"/>
                  </a:lnTo>
                  <a:lnTo>
                    <a:pt x="330" y="120"/>
                  </a:lnTo>
                  <a:lnTo>
                    <a:pt x="348" y="124"/>
                  </a:lnTo>
                  <a:lnTo>
                    <a:pt x="369" y="129"/>
                  </a:lnTo>
                  <a:lnTo>
                    <a:pt x="395" y="131"/>
                  </a:lnTo>
                  <a:lnTo>
                    <a:pt x="721" y="173"/>
                  </a:lnTo>
                  <a:lnTo>
                    <a:pt x="731" y="173"/>
                  </a:lnTo>
                  <a:lnTo>
                    <a:pt x="747" y="175"/>
                  </a:lnTo>
                  <a:lnTo>
                    <a:pt x="766" y="177"/>
                  </a:lnTo>
                  <a:lnTo>
                    <a:pt x="788" y="181"/>
                  </a:lnTo>
                  <a:lnTo>
                    <a:pt x="815" y="185"/>
                  </a:lnTo>
                  <a:lnTo>
                    <a:pt x="843" y="190"/>
                  </a:lnTo>
                  <a:lnTo>
                    <a:pt x="874" y="195"/>
                  </a:lnTo>
                  <a:lnTo>
                    <a:pt x="906" y="201"/>
                  </a:lnTo>
                  <a:lnTo>
                    <a:pt x="939" y="207"/>
                  </a:lnTo>
                  <a:lnTo>
                    <a:pt x="973" y="213"/>
                  </a:lnTo>
                  <a:lnTo>
                    <a:pt x="1006" y="219"/>
                  </a:lnTo>
                  <a:lnTo>
                    <a:pt x="1040" y="224"/>
                  </a:lnTo>
                  <a:lnTo>
                    <a:pt x="1072" y="228"/>
                  </a:lnTo>
                  <a:lnTo>
                    <a:pt x="1103" y="232"/>
                  </a:lnTo>
                  <a:lnTo>
                    <a:pt x="1131" y="235"/>
                  </a:lnTo>
                  <a:lnTo>
                    <a:pt x="1158" y="237"/>
                  </a:lnTo>
                  <a:lnTo>
                    <a:pt x="1181" y="237"/>
                  </a:lnTo>
                  <a:lnTo>
                    <a:pt x="1201" y="237"/>
                  </a:lnTo>
                  <a:lnTo>
                    <a:pt x="1217" y="234"/>
                  </a:lnTo>
                  <a:lnTo>
                    <a:pt x="1228" y="230"/>
                  </a:lnTo>
                  <a:lnTo>
                    <a:pt x="1234" y="224"/>
                  </a:lnTo>
                  <a:lnTo>
                    <a:pt x="1205" y="223"/>
                  </a:lnTo>
                  <a:lnTo>
                    <a:pt x="1176" y="219"/>
                  </a:lnTo>
                  <a:lnTo>
                    <a:pt x="1147" y="212"/>
                  </a:lnTo>
                  <a:lnTo>
                    <a:pt x="1119" y="204"/>
                  </a:lnTo>
                  <a:lnTo>
                    <a:pt x="1092" y="192"/>
                  </a:lnTo>
                  <a:lnTo>
                    <a:pt x="1066" y="181"/>
                  </a:lnTo>
                  <a:lnTo>
                    <a:pt x="1042" y="169"/>
                  </a:lnTo>
                  <a:lnTo>
                    <a:pt x="1020" y="156"/>
                  </a:lnTo>
                  <a:lnTo>
                    <a:pt x="1002" y="143"/>
                  </a:lnTo>
                  <a:lnTo>
                    <a:pt x="986" y="131"/>
                  </a:lnTo>
                  <a:lnTo>
                    <a:pt x="975" y="119"/>
                  </a:lnTo>
                  <a:lnTo>
                    <a:pt x="966" y="109"/>
                  </a:lnTo>
                  <a:lnTo>
                    <a:pt x="962" y="101"/>
                  </a:lnTo>
                  <a:lnTo>
                    <a:pt x="964" y="94"/>
                  </a:lnTo>
                  <a:lnTo>
                    <a:pt x="982" y="73"/>
                  </a:lnTo>
                  <a:lnTo>
                    <a:pt x="1002" y="57"/>
                  </a:lnTo>
                  <a:lnTo>
                    <a:pt x="1024" y="44"/>
                  </a:lnTo>
                  <a:lnTo>
                    <a:pt x="1049" y="35"/>
                  </a:lnTo>
                  <a:lnTo>
                    <a:pt x="1075" y="30"/>
                  </a:lnTo>
                  <a:lnTo>
                    <a:pt x="1103" y="28"/>
                  </a:lnTo>
                  <a:lnTo>
                    <a:pt x="1169" y="29"/>
                  </a:lnTo>
                  <a:lnTo>
                    <a:pt x="1235" y="31"/>
                  </a:lnTo>
                  <a:lnTo>
                    <a:pt x="1301" y="36"/>
                  </a:lnTo>
                  <a:lnTo>
                    <a:pt x="1367" y="44"/>
                  </a:lnTo>
                  <a:lnTo>
                    <a:pt x="1432" y="56"/>
                  </a:lnTo>
                  <a:lnTo>
                    <a:pt x="1497" y="73"/>
                  </a:lnTo>
                  <a:lnTo>
                    <a:pt x="1547" y="85"/>
                  </a:lnTo>
                  <a:lnTo>
                    <a:pt x="1597" y="92"/>
                  </a:lnTo>
                  <a:lnTo>
                    <a:pt x="1647" y="92"/>
                  </a:lnTo>
                  <a:lnTo>
                    <a:pt x="1697" y="86"/>
                  </a:lnTo>
                  <a:lnTo>
                    <a:pt x="1748" y="74"/>
                  </a:lnTo>
                  <a:lnTo>
                    <a:pt x="1799" y="57"/>
                  </a:lnTo>
                  <a:lnTo>
                    <a:pt x="1844" y="39"/>
                  </a:lnTo>
                  <a:lnTo>
                    <a:pt x="1890" y="25"/>
                  </a:lnTo>
                  <a:lnTo>
                    <a:pt x="1937" y="13"/>
                  </a:lnTo>
                  <a:lnTo>
                    <a:pt x="1983" y="5"/>
                  </a:lnTo>
                  <a:lnTo>
                    <a:pt x="2029" y="1"/>
                  </a:lnTo>
                  <a:lnTo>
                    <a:pt x="20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9" name="Group 1038"/>
          <p:cNvGrpSpPr/>
          <p:nvPr/>
        </p:nvGrpSpPr>
        <p:grpSpPr>
          <a:xfrm>
            <a:off x="7197753" y="1890713"/>
            <a:ext cx="593725" cy="587375"/>
            <a:chOff x="7219950" y="1890713"/>
            <a:chExt cx="593725" cy="587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2" name="Freeform 476"/>
            <p:cNvSpPr>
              <a:spLocks noEditPoints="1"/>
            </p:cNvSpPr>
            <p:nvPr/>
          </p:nvSpPr>
          <p:spPr bwMode="auto">
            <a:xfrm>
              <a:off x="7219950" y="1890713"/>
              <a:ext cx="593725" cy="587375"/>
            </a:xfrm>
            <a:custGeom>
              <a:avLst/>
              <a:gdLst>
                <a:gd name="T0" fmla="*/ 371 w 3365"/>
                <a:gd name="T1" fmla="*/ 2432 h 3327"/>
                <a:gd name="T2" fmla="*/ 662 w 3365"/>
                <a:gd name="T3" fmla="*/ 2784 h 3327"/>
                <a:gd name="T4" fmla="*/ 1044 w 3365"/>
                <a:gd name="T5" fmla="*/ 3034 h 3327"/>
                <a:gd name="T6" fmla="*/ 1492 w 3365"/>
                <a:gd name="T7" fmla="*/ 3160 h 3327"/>
                <a:gd name="T8" fmla="*/ 1968 w 3365"/>
                <a:gd name="T9" fmla="*/ 3145 h 3327"/>
                <a:gd name="T10" fmla="*/ 2404 w 3365"/>
                <a:gd name="T11" fmla="*/ 2992 h 3327"/>
                <a:gd name="T12" fmla="*/ 2770 w 3365"/>
                <a:gd name="T13" fmla="*/ 2722 h 3327"/>
                <a:gd name="T14" fmla="*/ 3039 w 3365"/>
                <a:gd name="T15" fmla="*/ 2352 h 3327"/>
                <a:gd name="T16" fmla="*/ 2326 w 3365"/>
                <a:gd name="T17" fmla="*/ 2146 h 3327"/>
                <a:gd name="T18" fmla="*/ 2072 w 3365"/>
                <a:gd name="T19" fmla="*/ 2362 h 3327"/>
                <a:gd name="T20" fmla="*/ 1751 w 3365"/>
                <a:gd name="T21" fmla="*/ 2460 h 3327"/>
                <a:gd name="T22" fmla="*/ 1415 w 3365"/>
                <a:gd name="T23" fmla="*/ 2417 h 3327"/>
                <a:gd name="T24" fmla="*/ 1130 w 3365"/>
                <a:gd name="T25" fmla="*/ 2246 h 3327"/>
                <a:gd name="T26" fmla="*/ 1683 w 3365"/>
                <a:gd name="T27" fmla="*/ 981 h 3327"/>
                <a:gd name="T28" fmla="*/ 1391 w 3365"/>
                <a:gd name="T29" fmla="*/ 1046 h 3327"/>
                <a:gd name="T30" fmla="*/ 1155 w 3365"/>
                <a:gd name="T31" fmla="*/ 1225 h 3327"/>
                <a:gd name="T32" fmla="*/ 58 w 3365"/>
                <a:gd name="T33" fmla="*/ 1454 h 3327"/>
                <a:gd name="T34" fmla="*/ 74 w 3365"/>
                <a:gd name="T35" fmla="*/ 1974 h 3327"/>
                <a:gd name="T36" fmla="*/ 1195 w 3365"/>
                <a:gd name="T37" fmla="*/ 2146 h 3327"/>
                <a:gd name="T38" fmla="*/ 1445 w 3365"/>
                <a:gd name="T39" fmla="*/ 2304 h 3327"/>
                <a:gd name="T40" fmla="*/ 1744 w 3365"/>
                <a:gd name="T41" fmla="*/ 2343 h 3327"/>
                <a:gd name="T42" fmla="*/ 2028 w 3365"/>
                <a:gd name="T43" fmla="*/ 2253 h 3327"/>
                <a:gd name="T44" fmla="*/ 2248 w 3365"/>
                <a:gd name="T45" fmla="*/ 2054 h 3327"/>
                <a:gd name="T46" fmla="*/ 3318 w 3365"/>
                <a:gd name="T47" fmla="*/ 1768 h 3327"/>
                <a:gd name="T48" fmla="*/ 3291 w 3365"/>
                <a:gd name="T49" fmla="*/ 1353 h 3327"/>
                <a:gd name="T50" fmla="*/ 2171 w 3365"/>
                <a:gd name="T51" fmla="*/ 1180 h 3327"/>
                <a:gd name="T52" fmla="*/ 1920 w 3365"/>
                <a:gd name="T53" fmla="*/ 1022 h 3327"/>
                <a:gd name="T54" fmla="*/ 1683 w 3365"/>
                <a:gd name="T55" fmla="*/ 154 h 3327"/>
                <a:gd name="T56" fmla="*/ 1216 w 3365"/>
                <a:gd name="T57" fmla="*/ 227 h 3327"/>
                <a:gd name="T58" fmla="*/ 806 w 3365"/>
                <a:gd name="T59" fmla="*/ 428 h 3327"/>
                <a:gd name="T60" fmla="*/ 475 w 3365"/>
                <a:gd name="T61" fmla="*/ 742 h 3327"/>
                <a:gd name="T62" fmla="*/ 251 w 3365"/>
                <a:gd name="T63" fmla="*/ 1146 h 3327"/>
                <a:gd name="T64" fmla="*/ 1130 w 3365"/>
                <a:gd name="T65" fmla="*/ 1081 h 3327"/>
                <a:gd name="T66" fmla="*/ 1415 w 3365"/>
                <a:gd name="T67" fmla="*/ 910 h 3327"/>
                <a:gd name="T68" fmla="*/ 1751 w 3365"/>
                <a:gd name="T69" fmla="*/ 867 h 3327"/>
                <a:gd name="T70" fmla="*/ 2072 w 3365"/>
                <a:gd name="T71" fmla="*/ 964 h 3327"/>
                <a:gd name="T72" fmla="*/ 2326 w 3365"/>
                <a:gd name="T73" fmla="*/ 1180 h 3327"/>
                <a:gd name="T74" fmla="*/ 3039 w 3365"/>
                <a:gd name="T75" fmla="*/ 975 h 3327"/>
                <a:gd name="T76" fmla="*/ 2770 w 3365"/>
                <a:gd name="T77" fmla="*/ 604 h 3327"/>
                <a:gd name="T78" fmla="*/ 2404 w 3365"/>
                <a:gd name="T79" fmla="*/ 334 h 3327"/>
                <a:gd name="T80" fmla="*/ 1968 w 3365"/>
                <a:gd name="T81" fmla="*/ 181 h 3327"/>
                <a:gd name="T82" fmla="*/ 1683 w 3365"/>
                <a:gd name="T83" fmla="*/ 0 h 3327"/>
                <a:gd name="T84" fmla="*/ 2194 w 3365"/>
                <a:gd name="T85" fmla="*/ 78 h 3327"/>
                <a:gd name="T86" fmla="*/ 2643 w 3365"/>
                <a:gd name="T87" fmla="*/ 298 h 3327"/>
                <a:gd name="T88" fmla="*/ 3005 w 3365"/>
                <a:gd name="T89" fmla="*/ 634 h 3327"/>
                <a:gd name="T90" fmla="*/ 3252 w 3365"/>
                <a:gd name="T91" fmla="*/ 1063 h 3327"/>
                <a:gd name="T92" fmla="*/ 3362 w 3365"/>
                <a:gd name="T93" fmla="*/ 1558 h 3327"/>
                <a:gd name="T94" fmla="*/ 3314 w 3365"/>
                <a:gd name="T95" fmla="*/ 2073 h 3327"/>
                <a:gd name="T96" fmla="*/ 3118 w 3365"/>
                <a:gd name="T97" fmla="*/ 2531 h 3327"/>
                <a:gd name="T98" fmla="*/ 2800 w 3365"/>
                <a:gd name="T99" fmla="*/ 2906 h 3327"/>
                <a:gd name="T100" fmla="*/ 2383 w 3365"/>
                <a:gd name="T101" fmla="*/ 3176 h 3327"/>
                <a:gd name="T102" fmla="*/ 1894 w 3365"/>
                <a:gd name="T103" fmla="*/ 3314 h 3327"/>
                <a:gd name="T104" fmla="*/ 1369 w 3365"/>
                <a:gd name="T105" fmla="*/ 3298 h 3327"/>
                <a:gd name="T106" fmla="*/ 892 w 3365"/>
                <a:gd name="T107" fmla="*/ 3131 h 3327"/>
                <a:gd name="T108" fmla="*/ 494 w 3365"/>
                <a:gd name="T109" fmla="*/ 2839 h 3327"/>
                <a:gd name="T110" fmla="*/ 197 w 3365"/>
                <a:gd name="T111" fmla="*/ 2445 h 3327"/>
                <a:gd name="T112" fmla="*/ 29 w 3365"/>
                <a:gd name="T113" fmla="*/ 1973 h 3327"/>
                <a:gd name="T114" fmla="*/ 13 w 3365"/>
                <a:gd name="T115" fmla="*/ 1455 h 3327"/>
                <a:gd name="T116" fmla="*/ 152 w 3365"/>
                <a:gd name="T117" fmla="*/ 970 h 3327"/>
                <a:gd name="T118" fmla="*/ 425 w 3365"/>
                <a:gd name="T119" fmla="*/ 559 h 3327"/>
                <a:gd name="T120" fmla="*/ 806 w 3365"/>
                <a:gd name="T121" fmla="*/ 244 h 3327"/>
                <a:gd name="T122" fmla="*/ 1268 w 3365"/>
                <a:gd name="T123" fmla="*/ 51 h 3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5" h="3327">
                  <a:moveTo>
                    <a:pt x="221" y="2090"/>
                  </a:moveTo>
                  <a:lnTo>
                    <a:pt x="251" y="2180"/>
                  </a:lnTo>
                  <a:lnTo>
                    <a:pt x="287" y="2267"/>
                  </a:lnTo>
                  <a:lnTo>
                    <a:pt x="326" y="2352"/>
                  </a:lnTo>
                  <a:lnTo>
                    <a:pt x="371" y="2432"/>
                  </a:lnTo>
                  <a:lnTo>
                    <a:pt x="421" y="2510"/>
                  </a:lnTo>
                  <a:lnTo>
                    <a:pt x="475" y="2584"/>
                  </a:lnTo>
                  <a:lnTo>
                    <a:pt x="533" y="2655"/>
                  </a:lnTo>
                  <a:lnTo>
                    <a:pt x="596" y="2722"/>
                  </a:lnTo>
                  <a:lnTo>
                    <a:pt x="662" y="2784"/>
                  </a:lnTo>
                  <a:lnTo>
                    <a:pt x="732" y="2843"/>
                  </a:lnTo>
                  <a:lnTo>
                    <a:pt x="806" y="2897"/>
                  </a:lnTo>
                  <a:lnTo>
                    <a:pt x="882" y="2948"/>
                  </a:lnTo>
                  <a:lnTo>
                    <a:pt x="961" y="2992"/>
                  </a:lnTo>
                  <a:lnTo>
                    <a:pt x="1044" y="3034"/>
                  </a:lnTo>
                  <a:lnTo>
                    <a:pt x="1129" y="3069"/>
                  </a:lnTo>
                  <a:lnTo>
                    <a:pt x="1216" y="3100"/>
                  </a:lnTo>
                  <a:lnTo>
                    <a:pt x="1306" y="3125"/>
                  </a:lnTo>
                  <a:lnTo>
                    <a:pt x="1397" y="3145"/>
                  </a:lnTo>
                  <a:lnTo>
                    <a:pt x="1492" y="3160"/>
                  </a:lnTo>
                  <a:lnTo>
                    <a:pt x="1586" y="3169"/>
                  </a:lnTo>
                  <a:lnTo>
                    <a:pt x="1683" y="3172"/>
                  </a:lnTo>
                  <a:lnTo>
                    <a:pt x="1779" y="3169"/>
                  </a:lnTo>
                  <a:lnTo>
                    <a:pt x="1875" y="3160"/>
                  </a:lnTo>
                  <a:lnTo>
                    <a:pt x="1968" y="3145"/>
                  </a:lnTo>
                  <a:lnTo>
                    <a:pt x="2059" y="3125"/>
                  </a:lnTo>
                  <a:lnTo>
                    <a:pt x="2149" y="3100"/>
                  </a:lnTo>
                  <a:lnTo>
                    <a:pt x="2236" y="3069"/>
                  </a:lnTo>
                  <a:lnTo>
                    <a:pt x="2322" y="3034"/>
                  </a:lnTo>
                  <a:lnTo>
                    <a:pt x="2404" y="2992"/>
                  </a:lnTo>
                  <a:lnTo>
                    <a:pt x="2484" y="2948"/>
                  </a:lnTo>
                  <a:lnTo>
                    <a:pt x="2560" y="2897"/>
                  </a:lnTo>
                  <a:lnTo>
                    <a:pt x="2633" y="2843"/>
                  </a:lnTo>
                  <a:lnTo>
                    <a:pt x="2703" y="2784"/>
                  </a:lnTo>
                  <a:lnTo>
                    <a:pt x="2770" y="2722"/>
                  </a:lnTo>
                  <a:lnTo>
                    <a:pt x="2832" y="2655"/>
                  </a:lnTo>
                  <a:lnTo>
                    <a:pt x="2890" y="2584"/>
                  </a:lnTo>
                  <a:lnTo>
                    <a:pt x="2944" y="2510"/>
                  </a:lnTo>
                  <a:lnTo>
                    <a:pt x="2994" y="2432"/>
                  </a:lnTo>
                  <a:lnTo>
                    <a:pt x="3039" y="2352"/>
                  </a:lnTo>
                  <a:lnTo>
                    <a:pt x="3080" y="2267"/>
                  </a:lnTo>
                  <a:lnTo>
                    <a:pt x="3114" y="2180"/>
                  </a:lnTo>
                  <a:lnTo>
                    <a:pt x="3144" y="2090"/>
                  </a:lnTo>
                  <a:lnTo>
                    <a:pt x="2366" y="2090"/>
                  </a:lnTo>
                  <a:lnTo>
                    <a:pt x="2326" y="2146"/>
                  </a:lnTo>
                  <a:lnTo>
                    <a:pt x="2283" y="2198"/>
                  </a:lnTo>
                  <a:lnTo>
                    <a:pt x="2235" y="2246"/>
                  </a:lnTo>
                  <a:lnTo>
                    <a:pt x="2185" y="2289"/>
                  </a:lnTo>
                  <a:lnTo>
                    <a:pt x="2130" y="2328"/>
                  </a:lnTo>
                  <a:lnTo>
                    <a:pt x="2072" y="2362"/>
                  </a:lnTo>
                  <a:lnTo>
                    <a:pt x="2012" y="2392"/>
                  </a:lnTo>
                  <a:lnTo>
                    <a:pt x="1950" y="2417"/>
                  </a:lnTo>
                  <a:lnTo>
                    <a:pt x="1885" y="2436"/>
                  </a:lnTo>
                  <a:lnTo>
                    <a:pt x="1819" y="2451"/>
                  </a:lnTo>
                  <a:lnTo>
                    <a:pt x="1751" y="2460"/>
                  </a:lnTo>
                  <a:lnTo>
                    <a:pt x="1683" y="2463"/>
                  </a:lnTo>
                  <a:lnTo>
                    <a:pt x="1614" y="2460"/>
                  </a:lnTo>
                  <a:lnTo>
                    <a:pt x="1546" y="2451"/>
                  </a:lnTo>
                  <a:lnTo>
                    <a:pt x="1480" y="2436"/>
                  </a:lnTo>
                  <a:lnTo>
                    <a:pt x="1415" y="2417"/>
                  </a:lnTo>
                  <a:lnTo>
                    <a:pt x="1353" y="2392"/>
                  </a:lnTo>
                  <a:lnTo>
                    <a:pt x="1293" y="2362"/>
                  </a:lnTo>
                  <a:lnTo>
                    <a:pt x="1235" y="2328"/>
                  </a:lnTo>
                  <a:lnTo>
                    <a:pt x="1181" y="2289"/>
                  </a:lnTo>
                  <a:lnTo>
                    <a:pt x="1130" y="2246"/>
                  </a:lnTo>
                  <a:lnTo>
                    <a:pt x="1083" y="2198"/>
                  </a:lnTo>
                  <a:lnTo>
                    <a:pt x="1039" y="2146"/>
                  </a:lnTo>
                  <a:lnTo>
                    <a:pt x="1000" y="2090"/>
                  </a:lnTo>
                  <a:lnTo>
                    <a:pt x="221" y="2090"/>
                  </a:lnTo>
                  <a:close/>
                  <a:moveTo>
                    <a:pt x="1683" y="981"/>
                  </a:moveTo>
                  <a:lnTo>
                    <a:pt x="1621" y="983"/>
                  </a:lnTo>
                  <a:lnTo>
                    <a:pt x="1561" y="992"/>
                  </a:lnTo>
                  <a:lnTo>
                    <a:pt x="1502" y="1004"/>
                  </a:lnTo>
                  <a:lnTo>
                    <a:pt x="1445" y="1022"/>
                  </a:lnTo>
                  <a:lnTo>
                    <a:pt x="1391" y="1046"/>
                  </a:lnTo>
                  <a:lnTo>
                    <a:pt x="1337" y="1072"/>
                  </a:lnTo>
                  <a:lnTo>
                    <a:pt x="1288" y="1104"/>
                  </a:lnTo>
                  <a:lnTo>
                    <a:pt x="1239" y="1140"/>
                  </a:lnTo>
                  <a:lnTo>
                    <a:pt x="1195" y="1180"/>
                  </a:lnTo>
                  <a:lnTo>
                    <a:pt x="1155" y="1225"/>
                  </a:lnTo>
                  <a:lnTo>
                    <a:pt x="1117" y="1273"/>
                  </a:lnTo>
                  <a:lnTo>
                    <a:pt x="1085" y="1324"/>
                  </a:lnTo>
                  <a:lnTo>
                    <a:pt x="1068" y="1353"/>
                  </a:lnTo>
                  <a:lnTo>
                    <a:pt x="74" y="1353"/>
                  </a:lnTo>
                  <a:lnTo>
                    <a:pt x="58" y="1454"/>
                  </a:lnTo>
                  <a:lnTo>
                    <a:pt x="47" y="1558"/>
                  </a:lnTo>
                  <a:lnTo>
                    <a:pt x="44" y="1663"/>
                  </a:lnTo>
                  <a:lnTo>
                    <a:pt x="47" y="1768"/>
                  </a:lnTo>
                  <a:lnTo>
                    <a:pt x="58" y="1872"/>
                  </a:lnTo>
                  <a:lnTo>
                    <a:pt x="74" y="1974"/>
                  </a:lnTo>
                  <a:lnTo>
                    <a:pt x="1067" y="1974"/>
                  </a:lnTo>
                  <a:lnTo>
                    <a:pt x="1085" y="2003"/>
                  </a:lnTo>
                  <a:lnTo>
                    <a:pt x="1117" y="2054"/>
                  </a:lnTo>
                  <a:lnTo>
                    <a:pt x="1155" y="2101"/>
                  </a:lnTo>
                  <a:lnTo>
                    <a:pt x="1195" y="2146"/>
                  </a:lnTo>
                  <a:lnTo>
                    <a:pt x="1239" y="2185"/>
                  </a:lnTo>
                  <a:lnTo>
                    <a:pt x="1288" y="2221"/>
                  </a:lnTo>
                  <a:lnTo>
                    <a:pt x="1337" y="2253"/>
                  </a:lnTo>
                  <a:lnTo>
                    <a:pt x="1391" y="2281"/>
                  </a:lnTo>
                  <a:lnTo>
                    <a:pt x="1445" y="2304"/>
                  </a:lnTo>
                  <a:lnTo>
                    <a:pt x="1502" y="2322"/>
                  </a:lnTo>
                  <a:lnTo>
                    <a:pt x="1561" y="2335"/>
                  </a:lnTo>
                  <a:lnTo>
                    <a:pt x="1621" y="2343"/>
                  </a:lnTo>
                  <a:lnTo>
                    <a:pt x="1683" y="2345"/>
                  </a:lnTo>
                  <a:lnTo>
                    <a:pt x="1744" y="2343"/>
                  </a:lnTo>
                  <a:lnTo>
                    <a:pt x="1804" y="2335"/>
                  </a:lnTo>
                  <a:lnTo>
                    <a:pt x="1863" y="2322"/>
                  </a:lnTo>
                  <a:lnTo>
                    <a:pt x="1920" y="2304"/>
                  </a:lnTo>
                  <a:lnTo>
                    <a:pt x="1975" y="2281"/>
                  </a:lnTo>
                  <a:lnTo>
                    <a:pt x="2028" y="2253"/>
                  </a:lnTo>
                  <a:lnTo>
                    <a:pt x="2079" y="2221"/>
                  </a:lnTo>
                  <a:lnTo>
                    <a:pt x="2126" y="2185"/>
                  </a:lnTo>
                  <a:lnTo>
                    <a:pt x="2171" y="2146"/>
                  </a:lnTo>
                  <a:lnTo>
                    <a:pt x="2212" y="2101"/>
                  </a:lnTo>
                  <a:lnTo>
                    <a:pt x="2248" y="2054"/>
                  </a:lnTo>
                  <a:lnTo>
                    <a:pt x="2281" y="2003"/>
                  </a:lnTo>
                  <a:lnTo>
                    <a:pt x="2298" y="1974"/>
                  </a:lnTo>
                  <a:lnTo>
                    <a:pt x="3291" y="1974"/>
                  </a:lnTo>
                  <a:lnTo>
                    <a:pt x="3308" y="1872"/>
                  </a:lnTo>
                  <a:lnTo>
                    <a:pt x="3318" y="1768"/>
                  </a:lnTo>
                  <a:lnTo>
                    <a:pt x="3322" y="1663"/>
                  </a:lnTo>
                  <a:lnTo>
                    <a:pt x="3320" y="1584"/>
                  </a:lnTo>
                  <a:lnTo>
                    <a:pt x="3314" y="1506"/>
                  </a:lnTo>
                  <a:lnTo>
                    <a:pt x="3305" y="1429"/>
                  </a:lnTo>
                  <a:lnTo>
                    <a:pt x="3291" y="1353"/>
                  </a:lnTo>
                  <a:lnTo>
                    <a:pt x="2298" y="1353"/>
                  </a:lnTo>
                  <a:lnTo>
                    <a:pt x="2281" y="1324"/>
                  </a:lnTo>
                  <a:lnTo>
                    <a:pt x="2248" y="1273"/>
                  </a:lnTo>
                  <a:lnTo>
                    <a:pt x="2212" y="1225"/>
                  </a:lnTo>
                  <a:lnTo>
                    <a:pt x="2171" y="1180"/>
                  </a:lnTo>
                  <a:lnTo>
                    <a:pt x="2126" y="1140"/>
                  </a:lnTo>
                  <a:lnTo>
                    <a:pt x="2079" y="1104"/>
                  </a:lnTo>
                  <a:lnTo>
                    <a:pt x="2028" y="1072"/>
                  </a:lnTo>
                  <a:lnTo>
                    <a:pt x="1975" y="1046"/>
                  </a:lnTo>
                  <a:lnTo>
                    <a:pt x="1920" y="1022"/>
                  </a:lnTo>
                  <a:lnTo>
                    <a:pt x="1863" y="1004"/>
                  </a:lnTo>
                  <a:lnTo>
                    <a:pt x="1804" y="992"/>
                  </a:lnTo>
                  <a:lnTo>
                    <a:pt x="1744" y="983"/>
                  </a:lnTo>
                  <a:lnTo>
                    <a:pt x="1683" y="981"/>
                  </a:lnTo>
                  <a:close/>
                  <a:moveTo>
                    <a:pt x="1683" y="154"/>
                  </a:moveTo>
                  <a:lnTo>
                    <a:pt x="1586" y="158"/>
                  </a:lnTo>
                  <a:lnTo>
                    <a:pt x="1492" y="166"/>
                  </a:lnTo>
                  <a:lnTo>
                    <a:pt x="1397" y="181"/>
                  </a:lnTo>
                  <a:lnTo>
                    <a:pt x="1306" y="201"/>
                  </a:lnTo>
                  <a:lnTo>
                    <a:pt x="1216" y="227"/>
                  </a:lnTo>
                  <a:lnTo>
                    <a:pt x="1129" y="257"/>
                  </a:lnTo>
                  <a:lnTo>
                    <a:pt x="1044" y="292"/>
                  </a:lnTo>
                  <a:lnTo>
                    <a:pt x="961" y="334"/>
                  </a:lnTo>
                  <a:lnTo>
                    <a:pt x="882" y="378"/>
                  </a:lnTo>
                  <a:lnTo>
                    <a:pt x="806" y="428"/>
                  </a:lnTo>
                  <a:lnTo>
                    <a:pt x="732" y="483"/>
                  </a:lnTo>
                  <a:lnTo>
                    <a:pt x="662" y="542"/>
                  </a:lnTo>
                  <a:lnTo>
                    <a:pt x="596" y="604"/>
                  </a:lnTo>
                  <a:lnTo>
                    <a:pt x="533" y="671"/>
                  </a:lnTo>
                  <a:lnTo>
                    <a:pt x="475" y="742"/>
                  </a:lnTo>
                  <a:lnTo>
                    <a:pt x="421" y="816"/>
                  </a:lnTo>
                  <a:lnTo>
                    <a:pt x="371" y="894"/>
                  </a:lnTo>
                  <a:lnTo>
                    <a:pt x="326" y="975"/>
                  </a:lnTo>
                  <a:lnTo>
                    <a:pt x="287" y="1059"/>
                  </a:lnTo>
                  <a:lnTo>
                    <a:pt x="251" y="1146"/>
                  </a:lnTo>
                  <a:lnTo>
                    <a:pt x="221" y="1237"/>
                  </a:lnTo>
                  <a:lnTo>
                    <a:pt x="1000" y="1237"/>
                  </a:lnTo>
                  <a:lnTo>
                    <a:pt x="1040" y="1180"/>
                  </a:lnTo>
                  <a:lnTo>
                    <a:pt x="1083" y="1128"/>
                  </a:lnTo>
                  <a:lnTo>
                    <a:pt x="1130" y="1081"/>
                  </a:lnTo>
                  <a:lnTo>
                    <a:pt x="1181" y="1037"/>
                  </a:lnTo>
                  <a:lnTo>
                    <a:pt x="1236" y="998"/>
                  </a:lnTo>
                  <a:lnTo>
                    <a:pt x="1293" y="964"/>
                  </a:lnTo>
                  <a:lnTo>
                    <a:pt x="1353" y="934"/>
                  </a:lnTo>
                  <a:lnTo>
                    <a:pt x="1415" y="910"/>
                  </a:lnTo>
                  <a:lnTo>
                    <a:pt x="1480" y="890"/>
                  </a:lnTo>
                  <a:lnTo>
                    <a:pt x="1546" y="876"/>
                  </a:lnTo>
                  <a:lnTo>
                    <a:pt x="1614" y="867"/>
                  </a:lnTo>
                  <a:lnTo>
                    <a:pt x="1683" y="864"/>
                  </a:lnTo>
                  <a:lnTo>
                    <a:pt x="1751" y="867"/>
                  </a:lnTo>
                  <a:lnTo>
                    <a:pt x="1819" y="876"/>
                  </a:lnTo>
                  <a:lnTo>
                    <a:pt x="1885" y="890"/>
                  </a:lnTo>
                  <a:lnTo>
                    <a:pt x="1950" y="910"/>
                  </a:lnTo>
                  <a:lnTo>
                    <a:pt x="2012" y="934"/>
                  </a:lnTo>
                  <a:lnTo>
                    <a:pt x="2072" y="964"/>
                  </a:lnTo>
                  <a:lnTo>
                    <a:pt x="2130" y="998"/>
                  </a:lnTo>
                  <a:lnTo>
                    <a:pt x="2185" y="1037"/>
                  </a:lnTo>
                  <a:lnTo>
                    <a:pt x="2235" y="1081"/>
                  </a:lnTo>
                  <a:lnTo>
                    <a:pt x="2283" y="1128"/>
                  </a:lnTo>
                  <a:lnTo>
                    <a:pt x="2326" y="1180"/>
                  </a:lnTo>
                  <a:lnTo>
                    <a:pt x="2366" y="1237"/>
                  </a:lnTo>
                  <a:lnTo>
                    <a:pt x="3144" y="1237"/>
                  </a:lnTo>
                  <a:lnTo>
                    <a:pt x="3114" y="1146"/>
                  </a:lnTo>
                  <a:lnTo>
                    <a:pt x="3080" y="1059"/>
                  </a:lnTo>
                  <a:lnTo>
                    <a:pt x="3039" y="975"/>
                  </a:lnTo>
                  <a:lnTo>
                    <a:pt x="2994" y="894"/>
                  </a:lnTo>
                  <a:lnTo>
                    <a:pt x="2944" y="816"/>
                  </a:lnTo>
                  <a:lnTo>
                    <a:pt x="2890" y="742"/>
                  </a:lnTo>
                  <a:lnTo>
                    <a:pt x="2832" y="671"/>
                  </a:lnTo>
                  <a:lnTo>
                    <a:pt x="2770" y="604"/>
                  </a:lnTo>
                  <a:lnTo>
                    <a:pt x="2703" y="542"/>
                  </a:lnTo>
                  <a:lnTo>
                    <a:pt x="2633" y="483"/>
                  </a:lnTo>
                  <a:lnTo>
                    <a:pt x="2560" y="428"/>
                  </a:lnTo>
                  <a:lnTo>
                    <a:pt x="2484" y="378"/>
                  </a:lnTo>
                  <a:lnTo>
                    <a:pt x="2404" y="334"/>
                  </a:lnTo>
                  <a:lnTo>
                    <a:pt x="2322" y="292"/>
                  </a:lnTo>
                  <a:lnTo>
                    <a:pt x="2236" y="257"/>
                  </a:lnTo>
                  <a:lnTo>
                    <a:pt x="2149" y="227"/>
                  </a:lnTo>
                  <a:lnTo>
                    <a:pt x="2059" y="201"/>
                  </a:lnTo>
                  <a:lnTo>
                    <a:pt x="1968" y="181"/>
                  </a:lnTo>
                  <a:lnTo>
                    <a:pt x="1875" y="166"/>
                  </a:lnTo>
                  <a:lnTo>
                    <a:pt x="1779" y="158"/>
                  </a:lnTo>
                  <a:lnTo>
                    <a:pt x="1683" y="154"/>
                  </a:lnTo>
                  <a:close/>
                  <a:moveTo>
                    <a:pt x="1683" y="0"/>
                  </a:moveTo>
                  <a:lnTo>
                    <a:pt x="1683" y="0"/>
                  </a:lnTo>
                  <a:lnTo>
                    <a:pt x="1789" y="3"/>
                  </a:lnTo>
                  <a:lnTo>
                    <a:pt x="1894" y="12"/>
                  </a:lnTo>
                  <a:lnTo>
                    <a:pt x="1996" y="28"/>
                  </a:lnTo>
                  <a:lnTo>
                    <a:pt x="2097" y="51"/>
                  </a:lnTo>
                  <a:lnTo>
                    <a:pt x="2194" y="78"/>
                  </a:lnTo>
                  <a:lnTo>
                    <a:pt x="2290" y="111"/>
                  </a:lnTo>
                  <a:lnTo>
                    <a:pt x="2383" y="150"/>
                  </a:lnTo>
                  <a:lnTo>
                    <a:pt x="2473" y="195"/>
                  </a:lnTo>
                  <a:lnTo>
                    <a:pt x="2560" y="244"/>
                  </a:lnTo>
                  <a:lnTo>
                    <a:pt x="2643" y="298"/>
                  </a:lnTo>
                  <a:lnTo>
                    <a:pt x="2723" y="356"/>
                  </a:lnTo>
                  <a:lnTo>
                    <a:pt x="2800" y="420"/>
                  </a:lnTo>
                  <a:lnTo>
                    <a:pt x="2873" y="488"/>
                  </a:lnTo>
                  <a:lnTo>
                    <a:pt x="2940" y="559"/>
                  </a:lnTo>
                  <a:lnTo>
                    <a:pt x="3005" y="634"/>
                  </a:lnTo>
                  <a:lnTo>
                    <a:pt x="3064" y="714"/>
                  </a:lnTo>
                  <a:lnTo>
                    <a:pt x="3118" y="795"/>
                  </a:lnTo>
                  <a:lnTo>
                    <a:pt x="3168" y="881"/>
                  </a:lnTo>
                  <a:lnTo>
                    <a:pt x="3213" y="970"/>
                  </a:lnTo>
                  <a:lnTo>
                    <a:pt x="3252" y="1063"/>
                  </a:lnTo>
                  <a:lnTo>
                    <a:pt x="3286" y="1157"/>
                  </a:lnTo>
                  <a:lnTo>
                    <a:pt x="3314" y="1254"/>
                  </a:lnTo>
                  <a:lnTo>
                    <a:pt x="3336" y="1353"/>
                  </a:lnTo>
                  <a:lnTo>
                    <a:pt x="3352" y="1455"/>
                  </a:lnTo>
                  <a:lnTo>
                    <a:pt x="3362" y="1558"/>
                  </a:lnTo>
                  <a:lnTo>
                    <a:pt x="3365" y="1663"/>
                  </a:lnTo>
                  <a:lnTo>
                    <a:pt x="3362" y="1768"/>
                  </a:lnTo>
                  <a:lnTo>
                    <a:pt x="3352" y="1871"/>
                  </a:lnTo>
                  <a:lnTo>
                    <a:pt x="3336" y="1973"/>
                  </a:lnTo>
                  <a:lnTo>
                    <a:pt x="3314" y="2073"/>
                  </a:lnTo>
                  <a:lnTo>
                    <a:pt x="3286" y="2169"/>
                  </a:lnTo>
                  <a:lnTo>
                    <a:pt x="3252" y="2264"/>
                  </a:lnTo>
                  <a:lnTo>
                    <a:pt x="3213" y="2356"/>
                  </a:lnTo>
                  <a:lnTo>
                    <a:pt x="3168" y="2445"/>
                  </a:lnTo>
                  <a:lnTo>
                    <a:pt x="3118" y="2531"/>
                  </a:lnTo>
                  <a:lnTo>
                    <a:pt x="3064" y="2613"/>
                  </a:lnTo>
                  <a:lnTo>
                    <a:pt x="3005" y="2692"/>
                  </a:lnTo>
                  <a:lnTo>
                    <a:pt x="2940" y="2767"/>
                  </a:lnTo>
                  <a:lnTo>
                    <a:pt x="2873" y="2839"/>
                  </a:lnTo>
                  <a:lnTo>
                    <a:pt x="2800" y="2906"/>
                  </a:lnTo>
                  <a:lnTo>
                    <a:pt x="2723" y="2970"/>
                  </a:lnTo>
                  <a:lnTo>
                    <a:pt x="2644" y="3028"/>
                  </a:lnTo>
                  <a:lnTo>
                    <a:pt x="2560" y="3083"/>
                  </a:lnTo>
                  <a:lnTo>
                    <a:pt x="2473" y="3131"/>
                  </a:lnTo>
                  <a:lnTo>
                    <a:pt x="2383" y="3176"/>
                  </a:lnTo>
                  <a:lnTo>
                    <a:pt x="2291" y="3215"/>
                  </a:lnTo>
                  <a:lnTo>
                    <a:pt x="2194" y="3248"/>
                  </a:lnTo>
                  <a:lnTo>
                    <a:pt x="2097" y="3276"/>
                  </a:lnTo>
                  <a:lnTo>
                    <a:pt x="1996" y="3298"/>
                  </a:lnTo>
                  <a:lnTo>
                    <a:pt x="1894" y="3314"/>
                  </a:lnTo>
                  <a:lnTo>
                    <a:pt x="1789" y="3323"/>
                  </a:lnTo>
                  <a:lnTo>
                    <a:pt x="1683" y="3327"/>
                  </a:lnTo>
                  <a:lnTo>
                    <a:pt x="1576" y="3323"/>
                  </a:lnTo>
                  <a:lnTo>
                    <a:pt x="1472" y="3314"/>
                  </a:lnTo>
                  <a:lnTo>
                    <a:pt x="1369" y="3298"/>
                  </a:lnTo>
                  <a:lnTo>
                    <a:pt x="1268" y="3276"/>
                  </a:lnTo>
                  <a:lnTo>
                    <a:pt x="1171" y="3248"/>
                  </a:lnTo>
                  <a:lnTo>
                    <a:pt x="1075" y="3215"/>
                  </a:lnTo>
                  <a:lnTo>
                    <a:pt x="982" y="3176"/>
                  </a:lnTo>
                  <a:lnTo>
                    <a:pt x="892" y="3131"/>
                  </a:lnTo>
                  <a:lnTo>
                    <a:pt x="806" y="3083"/>
                  </a:lnTo>
                  <a:lnTo>
                    <a:pt x="722" y="3028"/>
                  </a:lnTo>
                  <a:lnTo>
                    <a:pt x="642" y="2970"/>
                  </a:lnTo>
                  <a:lnTo>
                    <a:pt x="566" y="2906"/>
                  </a:lnTo>
                  <a:lnTo>
                    <a:pt x="494" y="2839"/>
                  </a:lnTo>
                  <a:lnTo>
                    <a:pt x="425" y="2767"/>
                  </a:lnTo>
                  <a:lnTo>
                    <a:pt x="361" y="2692"/>
                  </a:lnTo>
                  <a:lnTo>
                    <a:pt x="302" y="2613"/>
                  </a:lnTo>
                  <a:lnTo>
                    <a:pt x="247" y="2531"/>
                  </a:lnTo>
                  <a:lnTo>
                    <a:pt x="197" y="2445"/>
                  </a:lnTo>
                  <a:lnTo>
                    <a:pt x="152" y="2356"/>
                  </a:lnTo>
                  <a:lnTo>
                    <a:pt x="113" y="2264"/>
                  </a:lnTo>
                  <a:lnTo>
                    <a:pt x="79" y="2169"/>
                  </a:lnTo>
                  <a:lnTo>
                    <a:pt x="52" y="2073"/>
                  </a:lnTo>
                  <a:lnTo>
                    <a:pt x="29" y="1973"/>
                  </a:lnTo>
                  <a:lnTo>
                    <a:pt x="13" y="1871"/>
                  </a:lnTo>
                  <a:lnTo>
                    <a:pt x="3" y="1768"/>
                  </a:lnTo>
                  <a:lnTo>
                    <a:pt x="0" y="1663"/>
                  </a:lnTo>
                  <a:lnTo>
                    <a:pt x="3" y="1558"/>
                  </a:lnTo>
                  <a:lnTo>
                    <a:pt x="13" y="1455"/>
                  </a:lnTo>
                  <a:lnTo>
                    <a:pt x="29" y="1353"/>
                  </a:lnTo>
                  <a:lnTo>
                    <a:pt x="52" y="1254"/>
                  </a:lnTo>
                  <a:lnTo>
                    <a:pt x="79" y="1157"/>
                  </a:lnTo>
                  <a:lnTo>
                    <a:pt x="113" y="1063"/>
                  </a:lnTo>
                  <a:lnTo>
                    <a:pt x="152" y="970"/>
                  </a:lnTo>
                  <a:lnTo>
                    <a:pt x="197" y="881"/>
                  </a:lnTo>
                  <a:lnTo>
                    <a:pt x="247" y="795"/>
                  </a:lnTo>
                  <a:lnTo>
                    <a:pt x="302" y="714"/>
                  </a:lnTo>
                  <a:lnTo>
                    <a:pt x="361" y="634"/>
                  </a:lnTo>
                  <a:lnTo>
                    <a:pt x="425" y="559"/>
                  </a:lnTo>
                  <a:lnTo>
                    <a:pt x="494" y="488"/>
                  </a:lnTo>
                  <a:lnTo>
                    <a:pt x="566" y="420"/>
                  </a:lnTo>
                  <a:lnTo>
                    <a:pt x="642" y="356"/>
                  </a:lnTo>
                  <a:lnTo>
                    <a:pt x="722" y="298"/>
                  </a:lnTo>
                  <a:lnTo>
                    <a:pt x="806" y="244"/>
                  </a:lnTo>
                  <a:lnTo>
                    <a:pt x="892" y="195"/>
                  </a:lnTo>
                  <a:lnTo>
                    <a:pt x="982" y="150"/>
                  </a:lnTo>
                  <a:lnTo>
                    <a:pt x="1075" y="111"/>
                  </a:lnTo>
                  <a:lnTo>
                    <a:pt x="1171" y="78"/>
                  </a:lnTo>
                  <a:lnTo>
                    <a:pt x="1268" y="51"/>
                  </a:lnTo>
                  <a:lnTo>
                    <a:pt x="1369" y="28"/>
                  </a:lnTo>
                  <a:lnTo>
                    <a:pt x="1472" y="12"/>
                  </a:lnTo>
                  <a:lnTo>
                    <a:pt x="1576" y="3"/>
                  </a:lnTo>
                  <a:lnTo>
                    <a:pt x="16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" name="Freeform 477"/>
            <p:cNvSpPr>
              <a:spLocks/>
            </p:cNvSpPr>
            <p:nvPr/>
          </p:nvSpPr>
          <p:spPr bwMode="auto">
            <a:xfrm>
              <a:off x="7265988" y="2151063"/>
              <a:ext cx="53975" cy="66675"/>
            </a:xfrm>
            <a:custGeom>
              <a:avLst/>
              <a:gdLst>
                <a:gd name="T0" fmla="*/ 200 w 303"/>
                <a:gd name="T1" fmla="*/ 0 h 375"/>
                <a:gd name="T2" fmla="*/ 230 w 303"/>
                <a:gd name="T3" fmla="*/ 1 h 375"/>
                <a:gd name="T4" fmla="*/ 256 w 303"/>
                <a:gd name="T5" fmla="*/ 6 h 375"/>
                <a:gd name="T6" fmla="*/ 278 w 303"/>
                <a:gd name="T7" fmla="*/ 11 h 375"/>
                <a:gd name="T8" fmla="*/ 293 w 303"/>
                <a:gd name="T9" fmla="*/ 17 h 375"/>
                <a:gd name="T10" fmla="*/ 281 w 303"/>
                <a:gd name="T11" fmla="*/ 55 h 375"/>
                <a:gd name="T12" fmla="*/ 265 w 303"/>
                <a:gd name="T13" fmla="*/ 49 h 375"/>
                <a:gd name="T14" fmla="*/ 247 w 303"/>
                <a:gd name="T15" fmla="*/ 44 h 375"/>
                <a:gd name="T16" fmla="*/ 225 w 303"/>
                <a:gd name="T17" fmla="*/ 41 h 375"/>
                <a:gd name="T18" fmla="*/ 199 w 303"/>
                <a:gd name="T19" fmla="*/ 40 h 375"/>
                <a:gd name="T20" fmla="*/ 170 w 303"/>
                <a:gd name="T21" fmla="*/ 42 h 375"/>
                <a:gd name="T22" fmla="*/ 144 w 303"/>
                <a:gd name="T23" fmla="*/ 47 h 375"/>
                <a:gd name="T24" fmla="*/ 120 w 303"/>
                <a:gd name="T25" fmla="*/ 58 h 375"/>
                <a:gd name="T26" fmla="*/ 100 w 303"/>
                <a:gd name="T27" fmla="*/ 70 h 375"/>
                <a:gd name="T28" fmla="*/ 82 w 303"/>
                <a:gd name="T29" fmla="*/ 87 h 375"/>
                <a:gd name="T30" fmla="*/ 68 w 303"/>
                <a:gd name="T31" fmla="*/ 107 h 375"/>
                <a:gd name="T32" fmla="*/ 59 w 303"/>
                <a:gd name="T33" fmla="*/ 132 h 375"/>
                <a:gd name="T34" fmla="*/ 52 w 303"/>
                <a:gd name="T35" fmla="*/ 158 h 375"/>
                <a:gd name="T36" fmla="*/ 50 w 303"/>
                <a:gd name="T37" fmla="*/ 187 h 375"/>
                <a:gd name="T38" fmla="*/ 52 w 303"/>
                <a:gd name="T39" fmla="*/ 217 h 375"/>
                <a:gd name="T40" fmla="*/ 58 w 303"/>
                <a:gd name="T41" fmla="*/ 243 h 375"/>
                <a:gd name="T42" fmla="*/ 67 w 303"/>
                <a:gd name="T43" fmla="*/ 267 h 375"/>
                <a:gd name="T44" fmla="*/ 81 w 303"/>
                <a:gd name="T45" fmla="*/ 287 h 375"/>
                <a:gd name="T46" fmla="*/ 97 w 303"/>
                <a:gd name="T47" fmla="*/ 304 h 375"/>
                <a:gd name="T48" fmla="*/ 118 w 303"/>
                <a:gd name="T49" fmla="*/ 317 h 375"/>
                <a:gd name="T50" fmla="*/ 140 w 303"/>
                <a:gd name="T51" fmla="*/ 327 h 375"/>
                <a:gd name="T52" fmla="*/ 165 w 303"/>
                <a:gd name="T53" fmla="*/ 333 h 375"/>
                <a:gd name="T54" fmla="*/ 193 w 303"/>
                <a:gd name="T55" fmla="*/ 335 h 375"/>
                <a:gd name="T56" fmla="*/ 214 w 303"/>
                <a:gd name="T57" fmla="*/ 334 h 375"/>
                <a:gd name="T58" fmla="*/ 233 w 303"/>
                <a:gd name="T59" fmla="*/ 332 h 375"/>
                <a:gd name="T60" fmla="*/ 247 w 303"/>
                <a:gd name="T61" fmla="*/ 329 h 375"/>
                <a:gd name="T62" fmla="*/ 257 w 303"/>
                <a:gd name="T63" fmla="*/ 325 h 375"/>
                <a:gd name="T64" fmla="*/ 257 w 303"/>
                <a:gd name="T65" fmla="*/ 216 h 375"/>
                <a:gd name="T66" fmla="*/ 181 w 303"/>
                <a:gd name="T67" fmla="*/ 216 h 375"/>
                <a:gd name="T68" fmla="*/ 181 w 303"/>
                <a:gd name="T69" fmla="*/ 177 h 375"/>
                <a:gd name="T70" fmla="*/ 303 w 303"/>
                <a:gd name="T71" fmla="*/ 177 h 375"/>
                <a:gd name="T72" fmla="*/ 303 w 303"/>
                <a:gd name="T73" fmla="*/ 354 h 375"/>
                <a:gd name="T74" fmla="*/ 288 w 303"/>
                <a:gd name="T75" fmla="*/ 359 h 375"/>
                <a:gd name="T76" fmla="*/ 269 w 303"/>
                <a:gd name="T77" fmla="*/ 364 h 375"/>
                <a:gd name="T78" fmla="*/ 245 w 303"/>
                <a:gd name="T79" fmla="*/ 369 h 375"/>
                <a:gd name="T80" fmla="*/ 219 w 303"/>
                <a:gd name="T81" fmla="*/ 373 h 375"/>
                <a:gd name="T82" fmla="*/ 190 w 303"/>
                <a:gd name="T83" fmla="*/ 375 h 375"/>
                <a:gd name="T84" fmla="*/ 157 w 303"/>
                <a:gd name="T85" fmla="*/ 373 h 375"/>
                <a:gd name="T86" fmla="*/ 127 w 303"/>
                <a:gd name="T87" fmla="*/ 367 h 375"/>
                <a:gd name="T88" fmla="*/ 100 w 303"/>
                <a:gd name="T89" fmla="*/ 358 h 375"/>
                <a:gd name="T90" fmla="*/ 74 w 303"/>
                <a:gd name="T91" fmla="*/ 344 h 375"/>
                <a:gd name="T92" fmla="*/ 51 w 303"/>
                <a:gd name="T93" fmla="*/ 326 h 375"/>
                <a:gd name="T94" fmla="*/ 34 w 303"/>
                <a:gd name="T95" fmla="*/ 305 h 375"/>
                <a:gd name="T96" fmla="*/ 19 w 303"/>
                <a:gd name="T97" fmla="*/ 280 h 375"/>
                <a:gd name="T98" fmla="*/ 8 w 303"/>
                <a:gd name="T99" fmla="*/ 253 h 375"/>
                <a:gd name="T100" fmla="*/ 2 w 303"/>
                <a:gd name="T101" fmla="*/ 222 h 375"/>
                <a:gd name="T102" fmla="*/ 0 w 303"/>
                <a:gd name="T103" fmla="*/ 189 h 375"/>
                <a:gd name="T104" fmla="*/ 2 w 303"/>
                <a:gd name="T105" fmla="*/ 157 h 375"/>
                <a:gd name="T106" fmla="*/ 8 w 303"/>
                <a:gd name="T107" fmla="*/ 128 h 375"/>
                <a:gd name="T108" fmla="*/ 20 w 303"/>
                <a:gd name="T109" fmla="*/ 100 h 375"/>
                <a:gd name="T110" fmla="*/ 34 w 303"/>
                <a:gd name="T111" fmla="*/ 76 h 375"/>
                <a:gd name="T112" fmla="*/ 53 w 303"/>
                <a:gd name="T113" fmla="*/ 53 h 375"/>
                <a:gd name="T114" fmla="*/ 76 w 303"/>
                <a:gd name="T115" fmla="*/ 35 h 375"/>
                <a:gd name="T116" fmla="*/ 102 w 303"/>
                <a:gd name="T117" fmla="*/ 20 h 375"/>
                <a:gd name="T118" fmla="*/ 132 w 303"/>
                <a:gd name="T119" fmla="*/ 9 h 375"/>
                <a:gd name="T120" fmla="*/ 165 w 303"/>
                <a:gd name="T121" fmla="*/ 2 h 375"/>
                <a:gd name="T122" fmla="*/ 200 w 303"/>
                <a:gd name="T123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3" h="375">
                  <a:moveTo>
                    <a:pt x="200" y="0"/>
                  </a:moveTo>
                  <a:lnTo>
                    <a:pt x="230" y="1"/>
                  </a:lnTo>
                  <a:lnTo>
                    <a:pt x="256" y="6"/>
                  </a:lnTo>
                  <a:lnTo>
                    <a:pt x="278" y="11"/>
                  </a:lnTo>
                  <a:lnTo>
                    <a:pt x="293" y="17"/>
                  </a:lnTo>
                  <a:lnTo>
                    <a:pt x="281" y="55"/>
                  </a:lnTo>
                  <a:lnTo>
                    <a:pt x="265" y="49"/>
                  </a:lnTo>
                  <a:lnTo>
                    <a:pt x="247" y="44"/>
                  </a:lnTo>
                  <a:lnTo>
                    <a:pt x="225" y="41"/>
                  </a:lnTo>
                  <a:lnTo>
                    <a:pt x="199" y="40"/>
                  </a:lnTo>
                  <a:lnTo>
                    <a:pt x="170" y="42"/>
                  </a:lnTo>
                  <a:lnTo>
                    <a:pt x="144" y="47"/>
                  </a:lnTo>
                  <a:lnTo>
                    <a:pt x="120" y="58"/>
                  </a:lnTo>
                  <a:lnTo>
                    <a:pt x="100" y="70"/>
                  </a:lnTo>
                  <a:lnTo>
                    <a:pt x="82" y="87"/>
                  </a:lnTo>
                  <a:lnTo>
                    <a:pt x="68" y="107"/>
                  </a:lnTo>
                  <a:lnTo>
                    <a:pt x="59" y="132"/>
                  </a:lnTo>
                  <a:lnTo>
                    <a:pt x="52" y="158"/>
                  </a:lnTo>
                  <a:lnTo>
                    <a:pt x="50" y="187"/>
                  </a:lnTo>
                  <a:lnTo>
                    <a:pt x="52" y="217"/>
                  </a:lnTo>
                  <a:lnTo>
                    <a:pt x="58" y="243"/>
                  </a:lnTo>
                  <a:lnTo>
                    <a:pt x="67" y="267"/>
                  </a:lnTo>
                  <a:lnTo>
                    <a:pt x="81" y="287"/>
                  </a:lnTo>
                  <a:lnTo>
                    <a:pt x="97" y="304"/>
                  </a:lnTo>
                  <a:lnTo>
                    <a:pt x="118" y="317"/>
                  </a:lnTo>
                  <a:lnTo>
                    <a:pt x="140" y="327"/>
                  </a:lnTo>
                  <a:lnTo>
                    <a:pt x="165" y="333"/>
                  </a:lnTo>
                  <a:lnTo>
                    <a:pt x="193" y="335"/>
                  </a:lnTo>
                  <a:lnTo>
                    <a:pt x="214" y="334"/>
                  </a:lnTo>
                  <a:lnTo>
                    <a:pt x="233" y="332"/>
                  </a:lnTo>
                  <a:lnTo>
                    <a:pt x="247" y="329"/>
                  </a:lnTo>
                  <a:lnTo>
                    <a:pt x="257" y="325"/>
                  </a:lnTo>
                  <a:lnTo>
                    <a:pt x="257" y="216"/>
                  </a:lnTo>
                  <a:lnTo>
                    <a:pt x="181" y="216"/>
                  </a:lnTo>
                  <a:lnTo>
                    <a:pt x="181" y="177"/>
                  </a:lnTo>
                  <a:lnTo>
                    <a:pt x="303" y="177"/>
                  </a:lnTo>
                  <a:lnTo>
                    <a:pt x="303" y="354"/>
                  </a:lnTo>
                  <a:lnTo>
                    <a:pt x="288" y="359"/>
                  </a:lnTo>
                  <a:lnTo>
                    <a:pt x="269" y="364"/>
                  </a:lnTo>
                  <a:lnTo>
                    <a:pt x="245" y="369"/>
                  </a:lnTo>
                  <a:lnTo>
                    <a:pt x="219" y="373"/>
                  </a:lnTo>
                  <a:lnTo>
                    <a:pt x="190" y="375"/>
                  </a:lnTo>
                  <a:lnTo>
                    <a:pt x="157" y="373"/>
                  </a:lnTo>
                  <a:lnTo>
                    <a:pt x="127" y="367"/>
                  </a:lnTo>
                  <a:lnTo>
                    <a:pt x="100" y="358"/>
                  </a:lnTo>
                  <a:lnTo>
                    <a:pt x="74" y="344"/>
                  </a:lnTo>
                  <a:lnTo>
                    <a:pt x="51" y="326"/>
                  </a:lnTo>
                  <a:lnTo>
                    <a:pt x="34" y="305"/>
                  </a:lnTo>
                  <a:lnTo>
                    <a:pt x="19" y="280"/>
                  </a:lnTo>
                  <a:lnTo>
                    <a:pt x="8" y="253"/>
                  </a:lnTo>
                  <a:lnTo>
                    <a:pt x="2" y="222"/>
                  </a:lnTo>
                  <a:lnTo>
                    <a:pt x="0" y="189"/>
                  </a:lnTo>
                  <a:lnTo>
                    <a:pt x="2" y="157"/>
                  </a:lnTo>
                  <a:lnTo>
                    <a:pt x="8" y="128"/>
                  </a:lnTo>
                  <a:lnTo>
                    <a:pt x="20" y="100"/>
                  </a:lnTo>
                  <a:lnTo>
                    <a:pt x="34" y="76"/>
                  </a:lnTo>
                  <a:lnTo>
                    <a:pt x="53" y="53"/>
                  </a:lnTo>
                  <a:lnTo>
                    <a:pt x="76" y="35"/>
                  </a:lnTo>
                  <a:lnTo>
                    <a:pt x="102" y="20"/>
                  </a:lnTo>
                  <a:lnTo>
                    <a:pt x="132" y="9"/>
                  </a:lnTo>
                  <a:lnTo>
                    <a:pt x="165" y="2"/>
                  </a:lnTo>
                  <a:lnTo>
                    <a:pt x="2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" name="Freeform 478"/>
            <p:cNvSpPr>
              <a:spLocks noEditPoints="1"/>
            </p:cNvSpPr>
            <p:nvPr/>
          </p:nvSpPr>
          <p:spPr bwMode="auto">
            <a:xfrm>
              <a:off x="7329488" y="2168525"/>
              <a:ext cx="46038" cy="49213"/>
            </a:xfrm>
            <a:custGeom>
              <a:avLst/>
              <a:gdLst>
                <a:gd name="T0" fmla="*/ 111 w 260"/>
                <a:gd name="T1" fmla="*/ 38 h 276"/>
                <a:gd name="T2" fmla="*/ 80 w 260"/>
                <a:gd name="T3" fmla="*/ 55 h 276"/>
                <a:gd name="T4" fmla="*/ 59 w 260"/>
                <a:gd name="T5" fmla="*/ 84 h 276"/>
                <a:gd name="T6" fmla="*/ 50 w 260"/>
                <a:gd name="T7" fmla="*/ 120 h 276"/>
                <a:gd name="T8" fmla="*/ 51 w 260"/>
                <a:gd name="T9" fmla="*/ 162 h 276"/>
                <a:gd name="T10" fmla="*/ 66 w 260"/>
                <a:gd name="T11" fmla="*/ 203 h 276"/>
                <a:gd name="T12" fmla="*/ 92 w 260"/>
                <a:gd name="T13" fmla="*/ 229 h 276"/>
                <a:gd name="T14" fmla="*/ 130 w 260"/>
                <a:gd name="T15" fmla="*/ 240 h 276"/>
                <a:gd name="T16" fmla="*/ 166 w 260"/>
                <a:gd name="T17" fmla="*/ 230 h 276"/>
                <a:gd name="T18" fmla="*/ 193 w 260"/>
                <a:gd name="T19" fmla="*/ 203 h 276"/>
                <a:gd name="T20" fmla="*/ 208 w 260"/>
                <a:gd name="T21" fmla="*/ 161 h 276"/>
                <a:gd name="T22" fmla="*/ 209 w 260"/>
                <a:gd name="T23" fmla="*/ 120 h 276"/>
                <a:gd name="T24" fmla="*/ 201 w 260"/>
                <a:gd name="T25" fmla="*/ 86 h 276"/>
                <a:gd name="T26" fmla="*/ 181 w 260"/>
                <a:gd name="T27" fmla="*/ 56 h 276"/>
                <a:gd name="T28" fmla="*/ 150 w 260"/>
                <a:gd name="T29" fmla="*/ 38 h 276"/>
                <a:gd name="T30" fmla="*/ 132 w 260"/>
                <a:gd name="T31" fmla="*/ 0 h 276"/>
                <a:gd name="T32" fmla="*/ 184 w 260"/>
                <a:gd name="T33" fmla="*/ 11 h 276"/>
                <a:gd name="T34" fmla="*/ 224 w 260"/>
                <a:gd name="T35" fmla="*/ 38 h 276"/>
                <a:gd name="T36" fmla="*/ 251 w 260"/>
                <a:gd name="T37" fmla="*/ 81 h 276"/>
                <a:gd name="T38" fmla="*/ 260 w 260"/>
                <a:gd name="T39" fmla="*/ 136 h 276"/>
                <a:gd name="T40" fmla="*/ 252 w 260"/>
                <a:gd name="T41" fmla="*/ 188 h 276"/>
                <a:gd name="T42" fmla="*/ 232 w 260"/>
                <a:gd name="T43" fmla="*/ 227 h 276"/>
                <a:gd name="T44" fmla="*/ 202 w 260"/>
                <a:gd name="T45" fmla="*/ 255 h 276"/>
                <a:gd name="T46" fmla="*/ 166 w 260"/>
                <a:gd name="T47" fmla="*/ 271 h 276"/>
                <a:gd name="T48" fmla="*/ 128 w 260"/>
                <a:gd name="T49" fmla="*/ 276 h 276"/>
                <a:gd name="T50" fmla="*/ 77 w 260"/>
                <a:gd name="T51" fmla="*/ 266 h 276"/>
                <a:gd name="T52" fmla="*/ 37 w 260"/>
                <a:gd name="T53" fmla="*/ 239 h 276"/>
                <a:gd name="T54" fmla="*/ 10 w 260"/>
                <a:gd name="T55" fmla="*/ 196 h 276"/>
                <a:gd name="T56" fmla="*/ 0 w 260"/>
                <a:gd name="T57" fmla="*/ 140 h 276"/>
                <a:gd name="T58" fmla="*/ 8 w 260"/>
                <a:gd name="T59" fmla="*/ 87 h 276"/>
                <a:gd name="T60" fmla="*/ 30 w 260"/>
                <a:gd name="T61" fmla="*/ 46 h 276"/>
                <a:gd name="T62" fmla="*/ 65 w 260"/>
                <a:gd name="T63" fmla="*/ 17 h 276"/>
                <a:gd name="T64" fmla="*/ 107 w 260"/>
                <a:gd name="T65" fmla="*/ 2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276">
                  <a:moveTo>
                    <a:pt x="131" y="36"/>
                  </a:moveTo>
                  <a:lnTo>
                    <a:pt x="111" y="38"/>
                  </a:lnTo>
                  <a:lnTo>
                    <a:pt x="94" y="45"/>
                  </a:lnTo>
                  <a:lnTo>
                    <a:pt x="80" y="55"/>
                  </a:lnTo>
                  <a:lnTo>
                    <a:pt x="68" y="68"/>
                  </a:lnTo>
                  <a:lnTo>
                    <a:pt x="59" y="84"/>
                  </a:lnTo>
                  <a:lnTo>
                    <a:pt x="54" y="101"/>
                  </a:lnTo>
                  <a:lnTo>
                    <a:pt x="50" y="120"/>
                  </a:lnTo>
                  <a:lnTo>
                    <a:pt x="48" y="138"/>
                  </a:lnTo>
                  <a:lnTo>
                    <a:pt x="51" y="162"/>
                  </a:lnTo>
                  <a:lnTo>
                    <a:pt x="56" y="184"/>
                  </a:lnTo>
                  <a:lnTo>
                    <a:pt x="66" y="203"/>
                  </a:lnTo>
                  <a:lnTo>
                    <a:pt x="77" y="218"/>
                  </a:lnTo>
                  <a:lnTo>
                    <a:pt x="92" y="229"/>
                  </a:lnTo>
                  <a:lnTo>
                    <a:pt x="111" y="237"/>
                  </a:lnTo>
                  <a:lnTo>
                    <a:pt x="130" y="240"/>
                  </a:lnTo>
                  <a:lnTo>
                    <a:pt x="149" y="237"/>
                  </a:lnTo>
                  <a:lnTo>
                    <a:pt x="166" y="230"/>
                  </a:lnTo>
                  <a:lnTo>
                    <a:pt x="181" y="218"/>
                  </a:lnTo>
                  <a:lnTo>
                    <a:pt x="193" y="203"/>
                  </a:lnTo>
                  <a:lnTo>
                    <a:pt x="203" y="184"/>
                  </a:lnTo>
                  <a:lnTo>
                    <a:pt x="208" y="161"/>
                  </a:lnTo>
                  <a:lnTo>
                    <a:pt x="210" y="137"/>
                  </a:lnTo>
                  <a:lnTo>
                    <a:pt x="209" y="120"/>
                  </a:lnTo>
                  <a:lnTo>
                    <a:pt x="206" y="103"/>
                  </a:lnTo>
                  <a:lnTo>
                    <a:pt x="201" y="86"/>
                  </a:lnTo>
                  <a:lnTo>
                    <a:pt x="192" y="70"/>
                  </a:lnTo>
                  <a:lnTo>
                    <a:pt x="181" y="56"/>
                  </a:lnTo>
                  <a:lnTo>
                    <a:pt x="168" y="46"/>
                  </a:lnTo>
                  <a:lnTo>
                    <a:pt x="150" y="38"/>
                  </a:lnTo>
                  <a:lnTo>
                    <a:pt x="131" y="36"/>
                  </a:lnTo>
                  <a:close/>
                  <a:moveTo>
                    <a:pt x="132" y="0"/>
                  </a:moveTo>
                  <a:lnTo>
                    <a:pt x="159" y="3"/>
                  </a:lnTo>
                  <a:lnTo>
                    <a:pt x="184" y="11"/>
                  </a:lnTo>
                  <a:lnTo>
                    <a:pt x="206" y="22"/>
                  </a:lnTo>
                  <a:lnTo>
                    <a:pt x="224" y="38"/>
                  </a:lnTo>
                  <a:lnTo>
                    <a:pt x="239" y="57"/>
                  </a:lnTo>
                  <a:lnTo>
                    <a:pt x="251" y="81"/>
                  </a:lnTo>
                  <a:lnTo>
                    <a:pt x="258" y="106"/>
                  </a:lnTo>
                  <a:lnTo>
                    <a:pt x="260" y="136"/>
                  </a:lnTo>
                  <a:lnTo>
                    <a:pt x="259" y="163"/>
                  </a:lnTo>
                  <a:lnTo>
                    <a:pt x="252" y="188"/>
                  </a:lnTo>
                  <a:lnTo>
                    <a:pt x="244" y="209"/>
                  </a:lnTo>
                  <a:lnTo>
                    <a:pt x="232" y="227"/>
                  </a:lnTo>
                  <a:lnTo>
                    <a:pt x="218" y="242"/>
                  </a:lnTo>
                  <a:lnTo>
                    <a:pt x="202" y="255"/>
                  </a:lnTo>
                  <a:lnTo>
                    <a:pt x="185" y="264"/>
                  </a:lnTo>
                  <a:lnTo>
                    <a:pt x="166" y="271"/>
                  </a:lnTo>
                  <a:lnTo>
                    <a:pt x="147" y="275"/>
                  </a:lnTo>
                  <a:lnTo>
                    <a:pt x="128" y="276"/>
                  </a:lnTo>
                  <a:lnTo>
                    <a:pt x="101" y="273"/>
                  </a:lnTo>
                  <a:lnTo>
                    <a:pt x="77" y="266"/>
                  </a:lnTo>
                  <a:lnTo>
                    <a:pt x="56" y="255"/>
                  </a:lnTo>
                  <a:lnTo>
                    <a:pt x="37" y="239"/>
                  </a:lnTo>
                  <a:lnTo>
                    <a:pt x="22" y="220"/>
                  </a:lnTo>
                  <a:lnTo>
                    <a:pt x="10" y="196"/>
                  </a:lnTo>
                  <a:lnTo>
                    <a:pt x="2" y="170"/>
                  </a:lnTo>
                  <a:lnTo>
                    <a:pt x="0" y="140"/>
                  </a:lnTo>
                  <a:lnTo>
                    <a:pt x="2" y="111"/>
                  </a:lnTo>
                  <a:lnTo>
                    <a:pt x="8" y="87"/>
                  </a:lnTo>
                  <a:lnTo>
                    <a:pt x="17" y="65"/>
                  </a:lnTo>
                  <a:lnTo>
                    <a:pt x="30" y="46"/>
                  </a:lnTo>
                  <a:lnTo>
                    <a:pt x="46" y="30"/>
                  </a:lnTo>
                  <a:lnTo>
                    <a:pt x="65" y="17"/>
                  </a:lnTo>
                  <a:lnTo>
                    <a:pt x="86" y="7"/>
                  </a:lnTo>
                  <a:lnTo>
                    <a:pt x="107" y="2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5" name="Freeform 479"/>
            <p:cNvSpPr>
              <a:spLocks/>
            </p:cNvSpPr>
            <p:nvPr/>
          </p:nvSpPr>
          <p:spPr bwMode="auto">
            <a:xfrm>
              <a:off x="7589838" y="2146300"/>
              <a:ext cx="53975" cy="66675"/>
            </a:xfrm>
            <a:custGeom>
              <a:avLst/>
              <a:gdLst>
                <a:gd name="T0" fmla="*/ 206 w 312"/>
                <a:gd name="T1" fmla="*/ 0 h 384"/>
                <a:gd name="T2" fmla="*/ 237 w 312"/>
                <a:gd name="T3" fmla="*/ 1 h 384"/>
                <a:gd name="T4" fmla="*/ 264 w 312"/>
                <a:gd name="T5" fmla="*/ 5 h 384"/>
                <a:gd name="T6" fmla="*/ 285 w 312"/>
                <a:gd name="T7" fmla="*/ 10 h 384"/>
                <a:gd name="T8" fmla="*/ 300 w 312"/>
                <a:gd name="T9" fmla="*/ 17 h 384"/>
                <a:gd name="T10" fmla="*/ 288 w 312"/>
                <a:gd name="T11" fmla="*/ 56 h 384"/>
                <a:gd name="T12" fmla="*/ 272 w 312"/>
                <a:gd name="T13" fmla="*/ 49 h 384"/>
                <a:gd name="T14" fmla="*/ 253 w 312"/>
                <a:gd name="T15" fmla="*/ 44 h 384"/>
                <a:gd name="T16" fmla="*/ 230 w 312"/>
                <a:gd name="T17" fmla="*/ 41 h 384"/>
                <a:gd name="T18" fmla="*/ 204 w 312"/>
                <a:gd name="T19" fmla="*/ 40 h 384"/>
                <a:gd name="T20" fmla="*/ 174 w 312"/>
                <a:gd name="T21" fmla="*/ 42 h 384"/>
                <a:gd name="T22" fmla="*/ 148 w 312"/>
                <a:gd name="T23" fmla="*/ 48 h 384"/>
                <a:gd name="T24" fmla="*/ 123 w 312"/>
                <a:gd name="T25" fmla="*/ 58 h 384"/>
                <a:gd name="T26" fmla="*/ 103 w 312"/>
                <a:gd name="T27" fmla="*/ 72 h 384"/>
                <a:gd name="T28" fmla="*/ 84 w 312"/>
                <a:gd name="T29" fmla="*/ 90 h 384"/>
                <a:gd name="T30" fmla="*/ 70 w 312"/>
                <a:gd name="T31" fmla="*/ 110 h 384"/>
                <a:gd name="T32" fmla="*/ 60 w 312"/>
                <a:gd name="T33" fmla="*/ 134 h 384"/>
                <a:gd name="T34" fmla="*/ 53 w 312"/>
                <a:gd name="T35" fmla="*/ 161 h 384"/>
                <a:gd name="T36" fmla="*/ 51 w 312"/>
                <a:gd name="T37" fmla="*/ 192 h 384"/>
                <a:gd name="T38" fmla="*/ 53 w 312"/>
                <a:gd name="T39" fmla="*/ 221 h 384"/>
                <a:gd name="T40" fmla="*/ 60 w 312"/>
                <a:gd name="T41" fmla="*/ 249 h 384"/>
                <a:gd name="T42" fmla="*/ 69 w 312"/>
                <a:gd name="T43" fmla="*/ 273 h 384"/>
                <a:gd name="T44" fmla="*/ 83 w 312"/>
                <a:gd name="T45" fmla="*/ 293 h 384"/>
                <a:gd name="T46" fmla="*/ 100 w 312"/>
                <a:gd name="T47" fmla="*/ 312 h 384"/>
                <a:gd name="T48" fmla="*/ 121 w 312"/>
                <a:gd name="T49" fmla="*/ 325 h 384"/>
                <a:gd name="T50" fmla="*/ 143 w 312"/>
                <a:gd name="T51" fmla="*/ 335 h 384"/>
                <a:gd name="T52" fmla="*/ 169 w 312"/>
                <a:gd name="T53" fmla="*/ 341 h 384"/>
                <a:gd name="T54" fmla="*/ 198 w 312"/>
                <a:gd name="T55" fmla="*/ 343 h 384"/>
                <a:gd name="T56" fmla="*/ 221 w 312"/>
                <a:gd name="T57" fmla="*/ 342 h 384"/>
                <a:gd name="T58" fmla="*/ 239 w 312"/>
                <a:gd name="T59" fmla="*/ 340 h 384"/>
                <a:gd name="T60" fmla="*/ 253 w 312"/>
                <a:gd name="T61" fmla="*/ 337 h 384"/>
                <a:gd name="T62" fmla="*/ 264 w 312"/>
                <a:gd name="T63" fmla="*/ 334 h 384"/>
                <a:gd name="T64" fmla="*/ 264 w 312"/>
                <a:gd name="T65" fmla="*/ 221 h 384"/>
                <a:gd name="T66" fmla="*/ 186 w 312"/>
                <a:gd name="T67" fmla="*/ 221 h 384"/>
                <a:gd name="T68" fmla="*/ 186 w 312"/>
                <a:gd name="T69" fmla="*/ 182 h 384"/>
                <a:gd name="T70" fmla="*/ 312 w 312"/>
                <a:gd name="T71" fmla="*/ 182 h 384"/>
                <a:gd name="T72" fmla="*/ 312 w 312"/>
                <a:gd name="T73" fmla="*/ 363 h 384"/>
                <a:gd name="T74" fmla="*/ 296 w 312"/>
                <a:gd name="T75" fmla="*/ 368 h 384"/>
                <a:gd name="T76" fmla="*/ 275 w 312"/>
                <a:gd name="T77" fmla="*/ 374 h 384"/>
                <a:gd name="T78" fmla="*/ 252 w 312"/>
                <a:gd name="T79" fmla="*/ 378 h 384"/>
                <a:gd name="T80" fmla="*/ 225 w 312"/>
                <a:gd name="T81" fmla="*/ 382 h 384"/>
                <a:gd name="T82" fmla="*/ 195 w 312"/>
                <a:gd name="T83" fmla="*/ 384 h 384"/>
                <a:gd name="T84" fmla="*/ 162 w 312"/>
                <a:gd name="T85" fmla="*/ 382 h 384"/>
                <a:gd name="T86" fmla="*/ 130 w 312"/>
                <a:gd name="T87" fmla="*/ 376 h 384"/>
                <a:gd name="T88" fmla="*/ 101 w 312"/>
                <a:gd name="T89" fmla="*/ 367 h 384"/>
                <a:gd name="T90" fmla="*/ 76 w 312"/>
                <a:gd name="T91" fmla="*/ 353 h 384"/>
                <a:gd name="T92" fmla="*/ 52 w 312"/>
                <a:gd name="T93" fmla="*/ 334 h 384"/>
                <a:gd name="T94" fmla="*/ 34 w 312"/>
                <a:gd name="T95" fmla="*/ 313 h 384"/>
                <a:gd name="T96" fmla="*/ 19 w 312"/>
                <a:gd name="T97" fmla="*/ 288 h 384"/>
                <a:gd name="T98" fmla="*/ 8 w 312"/>
                <a:gd name="T99" fmla="*/ 260 h 384"/>
                <a:gd name="T100" fmla="*/ 2 w 312"/>
                <a:gd name="T101" fmla="*/ 228 h 384"/>
                <a:gd name="T102" fmla="*/ 0 w 312"/>
                <a:gd name="T103" fmla="*/ 194 h 384"/>
                <a:gd name="T104" fmla="*/ 2 w 312"/>
                <a:gd name="T105" fmla="*/ 161 h 384"/>
                <a:gd name="T106" fmla="*/ 8 w 312"/>
                <a:gd name="T107" fmla="*/ 130 h 384"/>
                <a:gd name="T108" fmla="*/ 20 w 312"/>
                <a:gd name="T109" fmla="*/ 101 h 384"/>
                <a:gd name="T110" fmla="*/ 35 w 312"/>
                <a:gd name="T111" fmla="*/ 77 h 384"/>
                <a:gd name="T112" fmla="*/ 54 w 312"/>
                <a:gd name="T113" fmla="*/ 54 h 384"/>
                <a:gd name="T114" fmla="*/ 78 w 312"/>
                <a:gd name="T115" fmla="*/ 36 h 384"/>
                <a:gd name="T116" fmla="*/ 105 w 312"/>
                <a:gd name="T117" fmla="*/ 20 h 384"/>
                <a:gd name="T118" fmla="*/ 135 w 312"/>
                <a:gd name="T119" fmla="*/ 9 h 384"/>
                <a:gd name="T120" fmla="*/ 168 w 312"/>
                <a:gd name="T121" fmla="*/ 2 h 384"/>
                <a:gd name="T122" fmla="*/ 206 w 312"/>
                <a:gd name="T123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2" h="384">
                  <a:moveTo>
                    <a:pt x="206" y="0"/>
                  </a:moveTo>
                  <a:lnTo>
                    <a:pt x="237" y="1"/>
                  </a:lnTo>
                  <a:lnTo>
                    <a:pt x="264" y="5"/>
                  </a:lnTo>
                  <a:lnTo>
                    <a:pt x="285" y="10"/>
                  </a:lnTo>
                  <a:lnTo>
                    <a:pt x="300" y="17"/>
                  </a:lnTo>
                  <a:lnTo>
                    <a:pt x="288" y="56"/>
                  </a:lnTo>
                  <a:lnTo>
                    <a:pt x="272" y="49"/>
                  </a:lnTo>
                  <a:lnTo>
                    <a:pt x="253" y="44"/>
                  </a:lnTo>
                  <a:lnTo>
                    <a:pt x="230" y="41"/>
                  </a:lnTo>
                  <a:lnTo>
                    <a:pt x="204" y="40"/>
                  </a:lnTo>
                  <a:lnTo>
                    <a:pt x="174" y="42"/>
                  </a:lnTo>
                  <a:lnTo>
                    <a:pt x="148" y="48"/>
                  </a:lnTo>
                  <a:lnTo>
                    <a:pt x="123" y="58"/>
                  </a:lnTo>
                  <a:lnTo>
                    <a:pt x="103" y="72"/>
                  </a:lnTo>
                  <a:lnTo>
                    <a:pt x="84" y="90"/>
                  </a:lnTo>
                  <a:lnTo>
                    <a:pt x="70" y="110"/>
                  </a:lnTo>
                  <a:lnTo>
                    <a:pt x="60" y="134"/>
                  </a:lnTo>
                  <a:lnTo>
                    <a:pt x="53" y="161"/>
                  </a:lnTo>
                  <a:lnTo>
                    <a:pt x="51" y="192"/>
                  </a:lnTo>
                  <a:lnTo>
                    <a:pt x="53" y="221"/>
                  </a:lnTo>
                  <a:lnTo>
                    <a:pt x="60" y="249"/>
                  </a:lnTo>
                  <a:lnTo>
                    <a:pt x="69" y="273"/>
                  </a:lnTo>
                  <a:lnTo>
                    <a:pt x="83" y="293"/>
                  </a:lnTo>
                  <a:lnTo>
                    <a:pt x="100" y="312"/>
                  </a:lnTo>
                  <a:lnTo>
                    <a:pt x="121" y="325"/>
                  </a:lnTo>
                  <a:lnTo>
                    <a:pt x="143" y="335"/>
                  </a:lnTo>
                  <a:lnTo>
                    <a:pt x="169" y="341"/>
                  </a:lnTo>
                  <a:lnTo>
                    <a:pt x="198" y="343"/>
                  </a:lnTo>
                  <a:lnTo>
                    <a:pt x="221" y="342"/>
                  </a:lnTo>
                  <a:lnTo>
                    <a:pt x="239" y="340"/>
                  </a:lnTo>
                  <a:lnTo>
                    <a:pt x="253" y="337"/>
                  </a:lnTo>
                  <a:lnTo>
                    <a:pt x="264" y="334"/>
                  </a:lnTo>
                  <a:lnTo>
                    <a:pt x="264" y="221"/>
                  </a:lnTo>
                  <a:lnTo>
                    <a:pt x="186" y="221"/>
                  </a:lnTo>
                  <a:lnTo>
                    <a:pt x="186" y="182"/>
                  </a:lnTo>
                  <a:lnTo>
                    <a:pt x="312" y="182"/>
                  </a:lnTo>
                  <a:lnTo>
                    <a:pt x="312" y="363"/>
                  </a:lnTo>
                  <a:lnTo>
                    <a:pt x="296" y="368"/>
                  </a:lnTo>
                  <a:lnTo>
                    <a:pt x="275" y="374"/>
                  </a:lnTo>
                  <a:lnTo>
                    <a:pt x="252" y="378"/>
                  </a:lnTo>
                  <a:lnTo>
                    <a:pt x="225" y="382"/>
                  </a:lnTo>
                  <a:lnTo>
                    <a:pt x="195" y="384"/>
                  </a:lnTo>
                  <a:lnTo>
                    <a:pt x="162" y="382"/>
                  </a:lnTo>
                  <a:lnTo>
                    <a:pt x="130" y="376"/>
                  </a:lnTo>
                  <a:lnTo>
                    <a:pt x="101" y="367"/>
                  </a:lnTo>
                  <a:lnTo>
                    <a:pt x="76" y="353"/>
                  </a:lnTo>
                  <a:lnTo>
                    <a:pt x="52" y="334"/>
                  </a:lnTo>
                  <a:lnTo>
                    <a:pt x="34" y="313"/>
                  </a:lnTo>
                  <a:lnTo>
                    <a:pt x="19" y="288"/>
                  </a:lnTo>
                  <a:lnTo>
                    <a:pt x="8" y="260"/>
                  </a:lnTo>
                  <a:lnTo>
                    <a:pt x="2" y="228"/>
                  </a:lnTo>
                  <a:lnTo>
                    <a:pt x="0" y="194"/>
                  </a:lnTo>
                  <a:lnTo>
                    <a:pt x="2" y="161"/>
                  </a:lnTo>
                  <a:lnTo>
                    <a:pt x="8" y="130"/>
                  </a:lnTo>
                  <a:lnTo>
                    <a:pt x="20" y="101"/>
                  </a:lnTo>
                  <a:lnTo>
                    <a:pt x="35" y="77"/>
                  </a:lnTo>
                  <a:lnTo>
                    <a:pt x="54" y="54"/>
                  </a:lnTo>
                  <a:lnTo>
                    <a:pt x="78" y="36"/>
                  </a:lnTo>
                  <a:lnTo>
                    <a:pt x="105" y="20"/>
                  </a:lnTo>
                  <a:lnTo>
                    <a:pt x="135" y="9"/>
                  </a:lnTo>
                  <a:lnTo>
                    <a:pt x="168" y="2"/>
                  </a:lnTo>
                  <a:lnTo>
                    <a:pt x="2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6" name="Freeform 480"/>
            <p:cNvSpPr>
              <a:spLocks/>
            </p:cNvSpPr>
            <p:nvPr/>
          </p:nvSpPr>
          <p:spPr bwMode="auto">
            <a:xfrm>
              <a:off x="7654925" y="2171700"/>
              <a:ext cx="19050" cy="38100"/>
            </a:xfrm>
            <a:custGeom>
              <a:avLst/>
              <a:gdLst>
                <a:gd name="T0" fmla="*/ 97 w 108"/>
                <a:gd name="T1" fmla="*/ 0 h 218"/>
                <a:gd name="T2" fmla="*/ 102 w 108"/>
                <a:gd name="T3" fmla="*/ 0 h 218"/>
                <a:gd name="T4" fmla="*/ 105 w 108"/>
                <a:gd name="T5" fmla="*/ 0 h 218"/>
                <a:gd name="T6" fmla="*/ 108 w 108"/>
                <a:gd name="T7" fmla="*/ 1 h 218"/>
                <a:gd name="T8" fmla="*/ 108 w 108"/>
                <a:gd name="T9" fmla="*/ 38 h 218"/>
                <a:gd name="T10" fmla="*/ 105 w 108"/>
                <a:gd name="T11" fmla="*/ 37 h 218"/>
                <a:gd name="T12" fmla="*/ 100 w 108"/>
                <a:gd name="T13" fmla="*/ 36 h 218"/>
                <a:gd name="T14" fmla="*/ 95 w 108"/>
                <a:gd name="T15" fmla="*/ 36 h 218"/>
                <a:gd name="T16" fmla="*/ 79 w 108"/>
                <a:gd name="T17" fmla="*/ 38 h 218"/>
                <a:gd name="T18" fmla="*/ 66 w 108"/>
                <a:gd name="T19" fmla="*/ 46 h 218"/>
                <a:gd name="T20" fmla="*/ 54 w 108"/>
                <a:gd name="T21" fmla="*/ 56 h 218"/>
                <a:gd name="T22" fmla="*/ 47 w 108"/>
                <a:gd name="T23" fmla="*/ 70 h 218"/>
                <a:gd name="T24" fmla="*/ 43 w 108"/>
                <a:gd name="T25" fmla="*/ 86 h 218"/>
                <a:gd name="T26" fmla="*/ 41 w 108"/>
                <a:gd name="T27" fmla="*/ 94 h 218"/>
                <a:gd name="T28" fmla="*/ 41 w 108"/>
                <a:gd name="T29" fmla="*/ 105 h 218"/>
                <a:gd name="T30" fmla="*/ 41 w 108"/>
                <a:gd name="T31" fmla="*/ 218 h 218"/>
                <a:gd name="T32" fmla="*/ 2 w 108"/>
                <a:gd name="T33" fmla="*/ 218 h 218"/>
                <a:gd name="T34" fmla="*/ 2 w 108"/>
                <a:gd name="T35" fmla="*/ 71 h 218"/>
                <a:gd name="T36" fmla="*/ 1 w 108"/>
                <a:gd name="T37" fmla="*/ 36 h 218"/>
                <a:gd name="T38" fmla="*/ 0 w 108"/>
                <a:gd name="T39" fmla="*/ 4 h 218"/>
                <a:gd name="T40" fmla="*/ 34 w 108"/>
                <a:gd name="T41" fmla="*/ 4 h 218"/>
                <a:gd name="T42" fmla="*/ 35 w 108"/>
                <a:gd name="T43" fmla="*/ 47 h 218"/>
                <a:gd name="T44" fmla="*/ 37 w 108"/>
                <a:gd name="T45" fmla="*/ 47 h 218"/>
                <a:gd name="T46" fmla="*/ 45 w 108"/>
                <a:gd name="T47" fmla="*/ 31 h 218"/>
                <a:gd name="T48" fmla="*/ 56 w 108"/>
                <a:gd name="T49" fmla="*/ 18 h 218"/>
                <a:gd name="T50" fmla="*/ 67 w 108"/>
                <a:gd name="T51" fmla="*/ 8 h 218"/>
                <a:gd name="T52" fmla="*/ 81 w 108"/>
                <a:gd name="T53" fmla="*/ 2 h 218"/>
                <a:gd name="T54" fmla="*/ 97 w 108"/>
                <a:gd name="T5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218">
                  <a:moveTo>
                    <a:pt x="97" y="0"/>
                  </a:moveTo>
                  <a:lnTo>
                    <a:pt x="102" y="0"/>
                  </a:lnTo>
                  <a:lnTo>
                    <a:pt x="105" y="0"/>
                  </a:lnTo>
                  <a:lnTo>
                    <a:pt x="108" y="1"/>
                  </a:lnTo>
                  <a:lnTo>
                    <a:pt x="108" y="38"/>
                  </a:lnTo>
                  <a:lnTo>
                    <a:pt x="105" y="37"/>
                  </a:lnTo>
                  <a:lnTo>
                    <a:pt x="100" y="36"/>
                  </a:lnTo>
                  <a:lnTo>
                    <a:pt x="95" y="36"/>
                  </a:lnTo>
                  <a:lnTo>
                    <a:pt x="79" y="38"/>
                  </a:lnTo>
                  <a:lnTo>
                    <a:pt x="66" y="46"/>
                  </a:lnTo>
                  <a:lnTo>
                    <a:pt x="54" y="56"/>
                  </a:lnTo>
                  <a:lnTo>
                    <a:pt x="47" y="70"/>
                  </a:lnTo>
                  <a:lnTo>
                    <a:pt x="43" y="86"/>
                  </a:lnTo>
                  <a:lnTo>
                    <a:pt x="41" y="94"/>
                  </a:lnTo>
                  <a:lnTo>
                    <a:pt x="41" y="105"/>
                  </a:lnTo>
                  <a:lnTo>
                    <a:pt x="41" y="218"/>
                  </a:lnTo>
                  <a:lnTo>
                    <a:pt x="2" y="218"/>
                  </a:lnTo>
                  <a:lnTo>
                    <a:pt x="2" y="71"/>
                  </a:lnTo>
                  <a:lnTo>
                    <a:pt x="1" y="36"/>
                  </a:lnTo>
                  <a:lnTo>
                    <a:pt x="0" y="4"/>
                  </a:lnTo>
                  <a:lnTo>
                    <a:pt x="34" y="4"/>
                  </a:lnTo>
                  <a:lnTo>
                    <a:pt x="35" y="47"/>
                  </a:lnTo>
                  <a:lnTo>
                    <a:pt x="37" y="47"/>
                  </a:lnTo>
                  <a:lnTo>
                    <a:pt x="45" y="31"/>
                  </a:lnTo>
                  <a:lnTo>
                    <a:pt x="56" y="18"/>
                  </a:lnTo>
                  <a:lnTo>
                    <a:pt x="67" y="8"/>
                  </a:lnTo>
                  <a:lnTo>
                    <a:pt x="81" y="2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7" name="Freeform 481"/>
            <p:cNvSpPr>
              <a:spLocks noEditPoints="1"/>
            </p:cNvSpPr>
            <p:nvPr/>
          </p:nvSpPr>
          <p:spPr bwMode="auto">
            <a:xfrm>
              <a:off x="7677150" y="2171700"/>
              <a:ext cx="33338" cy="39688"/>
            </a:xfrm>
            <a:custGeom>
              <a:avLst/>
              <a:gdLst>
                <a:gd name="T0" fmla="*/ 98 w 190"/>
                <a:gd name="T1" fmla="*/ 28 h 223"/>
                <a:gd name="T2" fmla="*/ 83 w 190"/>
                <a:gd name="T3" fmla="*/ 30 h 223"/>
                <a:gd name="T4" fmla="*/ 70 w 190"/>
                <a:gd name="T5" fmla="*/ 35 h 223"/>
                <a:gd name="T6" fmla="*/ 59 w 190"/>
                <a:gd name="T7" fmla="*/ 43 h 223"/>
                <a:gd name="T8" fmla="*/ 51 w 190"/>
                <a:gd name="T9" fmla="*/ 54 h 223"/>
                <a:gd name="T10" fmla="*/ 44 w 190"/>
                <a:gd name="T11" fmla="*/ 66 h 223"/>
                <a:gd name="T12" fmla="*/ 41 w 190"/>
                <a:gd name="T13" fmla="*/ 78 h 223"/>
                <a:gd name="T14" fmla="*/ 39 w 190"/>
                <a:gd name="T15" fmla="*/ 90 h 223"/>
                <a:gd name="T16" fmla="*/ 154 w 190"/>
                <a:gd name="T17" fmla="*/ 90 h 223"/>
                <a:gd name="T18" fmla="*/ 153 w 190"/>
                <a:gd name="T19" fmla="*/ 81 h 223"/>
                <a:gd name="T20" fmla="*/ 151 w 190"/>
                <a:gd name="T21" fmla="*/ 70 h 223"/>
                <a:gd name="T22" fmla="*/ 147 w 190"/>
                <a:gd name="T23" fmla="*/ 59 h 223"/>
                <a:gd name="T24" fmla="*/ 142 w 190"/>
                <a:gd name="T25" fmla="*/ 50 h 223"/>
                <a:gd name="T26" fmla="*/ 136 w 190"/>
                <a:gd name="T27" fmla="*/ 41 h 223"/>
                <a:gd name="T28" fmla="*/ 126 w 190"/>
                <a:gd name="T29" fmla="*/ 34 h 223"/>
                <a:gd name="T30" fmla="*/ 113 w 190"/>
                <a:gd name="T31" fmla="*/ 30 h 223"/>
                <a:gd name="T32" fmla="*/ 98 w 190"/>
                <a:gd name="T33" fmla="*/ 28 h 223"/>
                <a:gd name="T34" fmla="*/ 102 w 190"/>
                <a:gd name="T35" fmla="*/ 0 h 223"/>
                <a:gd name="T36" fmla="*/ 124 w 190"/>
                <a:gd name="T37" fmla="*/ 2 h 223"/>
                <a:gd name="T38" fmla="*/ 141 w 190"/>
                <a:gd name="T39" fmla="*/ 8 h 223"/>
                <a:gd name="T40" fmla="*/ 156 w 190"/>
                <a:gd name="T41" fmla="*/ 17 h 223"/>
                <a:gd name="T42" fmla="*/ 168 w 190"/>
                <a:gd name="T43" fmla="*/ 29 h 223"/>
                <a:gd name="T44" fmla="*/ 176 w 190"/>
                <a:gd name="T45" fmla="*/ 42 h 223"/>
                <a:gd name="T46" fmla="*/ 183 w 190"/>
                <a:gd name="T47" fmla="*/ 57 h 223"/>
                <a:gd name="T48" fmla="*/ 187 w 190"/>
                <a:gd name="T49" fmla="*/ 72 h 223"/>
                <a:gd name="T50" fmla="*/ 190 w 190"/>
                <a:gd name="T51" fmla="*/ 87 h 223"/>
                <a:gd name="T52" fmla="*/ 190 w 190"/>
                <a:gd name="T53" fmla="*/ 101 h 223"/>
                <a:gd name="T54" fmla="*/ 190 w 190"/>
                <a:gd name="T55" fmla="*/ 111 h 223"/>
                <a:gd name="T56" fmla="*/ 189 w 190"/>
                <a:gd name="T57" fmla="*/ 119 h 223"/>
                <a:gd name="T58" fmla="*/ 38 w 190"/>
                <a:gd name="T59" fmla="*/ 119 h 223"/>
                <a:gd name="T60" fmla="*/ 40 w 190"/>
                <a:gd name="T61" fmla="*/ 139 h 223"/>
                <a:gd name="T62" fmla="*/ 45 w 190"/>
                <a:gd name="T63" fmla="*/ 156 h 223"/>
                <a:gd name="T64" fmla="*/ 55 w 190"/>
                <a:gd name="T65" fmla="*/ 170 h 223"/>
                <a:gd name="T66" fmla="*/ 67 w 190"/>
                <a:gd name="T67" fmla="*/ 180 h 223"/>
                <a:gd name="T68" fmla="*/ 80 w 190"/>
                <a:gd name="T69" fmla="*/ 188 h 223"/>
                <a:gd name="T70" fmla="*/ 95 w 190"/>
                <a:gd name="T71" fmla="*/ 192 h 223"/>
                <a:gd name="T72" fmla="*/ 112 w 190"/>
                <a:gd name="T73" fmla="*/ 193 h 223"/>
                <a:gd name="T74" fmla="*/ 131 w 190"/>
                <a:gd name="T75" fmla="*/ 192 h 223"/>
                <a:gd name="T76" fmla="*/ 146 w 190"/>
                <a:gd name="T77" fmla="*/ 190 h 223"/>
                <a:gd name="T78" fmla="*/ 160 w 190"/>
                <a:gd name="T79" fmla="*/ 187 h 223"/>
                <a:gd name="T80" fmla="*/ 172 w 190"/>
                <a:gd name="T81" fmla="*/ 182 h 223"/>
                <a:gd name="T82" fmla="*/ 179 w 190"/>
                <a:gd name="T83" fmla="*/ 209 h 223"/>
                <a:gd name="T84" fmla="*/ 167 w 190"/>
                <a:gd name="T85" fmla="*/ 214 h 223"/>
                <a:gd name="T86" fmla="*/ 151 w 190"/>
                <a:gd name="T87" fmla="*/ 218 h 223"/>
                <a:gd name="T88" fmla="*/ 130 w 190"/>
                <a:gd name="T89" fmla="*/ 222 h 223"/>
                <a:gd name="T90" fmla="*/ 107 w 190"/>
                <a:gd name="T91" fmla="*/ 223 h 223"/>
                <a:gd name="T92" fmla="*/ 83 w 190"/>
                <a:gd name="T93" fmla="*/ 221 h 223"/>
                <a:gd name="T94" fmla="*/ 62 w 190"/>
                <a:gd name="T95" fmla="*/ 214 h 223"/>
                <a:gd name="T96" fmla="*/ 44 w 190"/>
                <a:gd name="T97" fmla="*/ 206 h 223"/>
                <a:gd name="T98" fmla="*/ 28 w 190"/>
                <a:gd name="T99" fmla="*/ 193 h 223"/>
                <a:gd name="T100" fmla="*/ 17 w 190"/>
                <a:gd name="T101" fmla="*/ 177 h 223"/>
                <a:gd name="T102" fmla="*/ 8 w 190"/>
                <a:gd name="T103" fmla="*/ 159 h 223"/>
                <a:gd name="T104" fmla="*/ 3 w 190"/>
                <a:gd name="T105" fmla="*/ 138 h 223"/>
                <a:gd name="T106" fmla="*/ 0 w 190"/>
                <a:gd name="T107" fmla="*/ 115 h 223"/>
                <a:gd name="T108" fmla="*/ 3 w 190"/>
                <a:gd name="T109" fmla="*/ 91 h 223"/>
                <a:gd name="T110" fmla="*/ 8 w 190"/>
                <a:gd name="T111" fmla="*/ 70 h 223"/>
                <a:gd name="T112" fmla="*/ 15 w 190"/>
                <a:gd name="T113" fmla="*/ 50 h 223"/>
                <a:gd name="T114" fmla="*/ 27 w 190"/>
                <a:gd name="T115" fmla="*/ 33 h 223"/>
                <a:gd name="T116" fmla="*/ 42 w 190"/>
                <a:gd name="T117" fmla="*/ 19 h 223"/>
                <a:gd name="T118" fmla="*/ 59 w 190"/>
                <a:gd name="T119" fmla="*/ 8 h 223"/>
                <a:gd name="T120" fmla="*/ 80 w 190"/>
                <a:gd name="T121" fmla="*/ 2 h 223"/>
                <a:gd name="T122" fmla="*/ 102 w 190"/>
                <a:gd name="T123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0" h="223">
                  <a:moveTo>
                    <a:pt x="98" y="28"/>
                  </a:moveTo>
                  <a:lnTo>
                    <a:pt x="83" y="30"/>
                  </a:lnTo>
                  <a:lnTo>
                    <a:pt x="70" y="35"/>
                  </a:lnTo>
                  <a:lnTo>
                    <a:pt x="59" y="43"/>
                  </a:lnTo>
                  <a:lnTo>
                    <a:pt x="51" y="54"/>
                  </a:lnTo>
                  <a:lnTo>
                    <a:pt x="44" y="66"/>
                  </a:lnTo>
                  <a:lnTo>
                    <a:pt x="41" y="78"/>
                  </a:lnTo>
                  <a:lnTo>
                    <a:pt x="39" y="90"/>
                  </a:lnTo>
                  <a:lnTo>
                    <a:pt x="154" y="90"/>
                  </a:lnTo>
                  <a:lnTo>
                    <a:pt x="153" y="81"/>
                  </a:lnTo>
                  <a:lnTo>
                    <a:pt x="151" y="70"/>
                  </a:lnTo>
                  <a:lnTo>
                    <a:pt x="147" y="59"/>
                  </a:lnTo>
                  <a:lnTo>
                    <a:pt x="142" y="50"/>
                  </a:lnTo>
                  <a:lnTo>
                    <a:pt x="136" y="41"/>
                  </a:lnTo>
                  <a:lnTo>
                    <a:pt x="126" y="34"/>
                  </a:lnTo>
                  <a:lnTo>
                    <a:pt x="113" y="30"/>
                  </a:lnTo>
                  <a:lnTo>
                    <a:pt x="98" y="28"/>
                  </a:lnTo>
                  <a:close/>
                  <a:moveTo>
                    <a:pt x="102" y="0"/>
                  </a:moveTo>
                  <a:lnTo>
                    <a:pt x="124" y="2"/>
                  </a:lnTo>
                  <a:lnTo>
                    <a:pt x="141" y="8"/>
                  </a:lnTo>
                  <a:lnTo>
                    <a:pt x="156" y="17"/>
                  </a:lnTo>
                  <a:lnTo>
                    <a:pt x="168" y="29"/>
                  </a:lnTo>
                  <a:lnTo>
                    <a:pt x="176" y="42"/>
                  </a:lnTo>
                  <a:lnTo>
                    <a:pt x="183" y="57"/>
                  </a:lnTo>
                  <a:lnTo>
                    <a:pt x="187" y="72"/>
                  </a:lnTo>
                  <a:lnTo>
                    <a:pt x="190" y="87"/>
                  </a:lnTo>
                  <a:lnTo>
                    <a:pt x="190" y="101"/>
                  </a:lnTo>
                  <a:lnTo>
                    <a:pt x="190" y="111"/>
                  </a:lnTo>
                  <a:lnTo>
                    <a:pt x="189" y="119"/>
                  </a:lnTo>
                  <a:lnTo>
                    <a:pt x="38" y="119"/>
                  </a:lnTo>
                  <a:lnTo>
                    <a:pt x="40" y="139"/>
                  </a:lnTo>
                  <a:lnTo>
                    <a:pt x="45" y="156"/>
                  </a:lnTo>
                  <a:lnTo>
                    <a:pt x="55" y="170"/>
                  </a:lnTo>
                  <a:lnTo>
                    <a:pt x="67" y="180"/>
                  </a:lnTo>
                  <a:lnTo>
                    <a:pt x="80" y="188"/>
                  </a:lnTo>
                  <a:lnTo>
                    <a:pt x="95" y="192"/>
                  </a:lnTo>
                  <a:lnTo>
                    <a:pt x="112" y="193"/>
                  </a:lnTo>
                  <a:lnTo>
                    <a:pt x="131" y="192"/>
                  </a:lnTo>
                  <a:lnTo>
                    <a:pt x="146" y="190"/>
                  </a:lnTo>
                  <a:lnTo>
                    <a:pt x="160" y="187"/>
                  </a:lnTo>
                  <a:lnTo>
                    <a:pt x="172" y="182"/>
                  </a:lnTo>
                  <a:lnTo>
                    <a:pt x="179" y="209"/>
                  </a:lnTo>
                  <a:lnTo>
                    <a:pt x="167" y="214"/>
                  </a:lnTo>
                  <a:lnTo>
                    <a:pt x="151" y="218"/>
                  </a:lnTo>
                  <a:lnTo>
                    <a:pt x="130" y="222"/>
                  </a:lnTo>
                  <a:lnTo>
                    <a:pt x="107" y="223"/>
                  </a:lnTo>
                  <a:lnTo>
                    <a:pt x="83" y="221"/>
                  </a:lnTo>
                  <a:lnTo>
                    <a:pt x="62" y="214"/>
                  </a:lnTo>
                  <a:lnTo>
                    <a:pt x="44" y="206"/>
                  </a:lnTo>
                  <a:lnTo>
                    <a:pt x="28" y="193"/>
                  </a:lnTo>
                  <a:lnTo>
                    <a:pt x="17" y="177"/>
                  </a:lnTo>
                  <a:lnTo>
                    <a:pt x="8" y="159"/>
                  </a:lnTo>
                  <a:lnTo>
                    <a:pt x="3" y="138"/>
                  </a:lnTo>
                  <a:lnTo>
                    <a:pt x="0" y="115"/>
                  </a:lnTo>
                  <a:lnTo>
                    <a:pt x="3" y="91"/>
                  </a:lnTo>
                  <a:lnTo>
                    <a:pt x="8" y="70"/>
                  </a:lnTo>
                  <a:lnTo>
                    <a:pt x="15" y="50"/>
                  </a:lnTo>
                  <a:lnTo>
                    <a:pt x="27" y="33"/>
                  </a:lnTo>
                  <a:lnTo>
                    <a:pt x="42" y="19"/>
                  </a:lnTo>
                  <a:lnTo>
                    <a:pt x="59" y="8"/>
                  </a:lnTo>
                  <a:lnTo>
                    <a:pt x="80" y="2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8" name="Freeform 482"/>
            <p:cNvSpPr>
              <a:spLocks noEditPoints="1"/>
            </p:cNvSpPr>
            <p:nvPr/>
          </p:nvSpPr>
          <p:spPr bwMode="auto">
            <a:xfrm>
              <a:off x="7716838" y="2171700"/>
              <a:ext cx="33338" cy="39688"/>
            </a:xfrm>
            <a:custGeom>
              <a:avLst/>
              <a:gdLst>
                <a:gd name="T0" fmla="*/ 97 w 191"/>
                <a:gd name="T1" fmla="*/ 28 h 223"/>
                <a:gd name="T2" fmla="*/ 82 w 191"/>
                <a:gd name="T3" fmla="*/ 30 h 223"/>
                <a:gd name="T4" fmla="*/ 68 w 191"/>
                <a:gd name="T5" fmla="*/ 35 h 223"/>
                <a:gd name="T6" fmla="*/ 59 w 191"/>
                <a:gd name="T7" fmla="*/ 43 h 223"/>
                <a:gd name="T8" fmla="*/ 50 w 191"/>
                <a:gd name="T9" fmla="*/ 54 h 223"/>
                <a:gd name="T10" fmla="*/ 44 w 191"/>
                <a:gd name="T11" fmla="*/ 66 h 223"/>
                <a:gd name="T12" fmla="*/ 39 w 191"/>
                <a:gd name="T13" fmla="*/ 78 h 223"/>
                <a:gd name="T14" fmla="*/ 37 w 191"/>
                <a:gd name="T15" fmla="*/ 90 h 223"/>
                <a:gd name="T16" fmla="*/ 152 w 191"/>
                <a:gd name="T17" fmla="*/ 90 h 223"/>
                <a:gd name="T18" fmla="*/ 152 w 191"/>
                <a:gd name="T19" fmla="*/ 81 h 223"/>
                <a:gd name="T20" fmla="*/ 150 w 191"/>
                <a:gd name="T21" fmla="*/ 70 h 223"/>
                <a:gd name="T22" fmla="*/ 147 w 191"/>
                <a:gd name="T23" fmla="*/ 59 h 223"/>
                <a:gd name="T24" fmla="*/ 142 w 191"/>
                <a:gd name="T25" fmla="*/ 50 h 223"/>
                <a:gd name="T26" fmla="*/ 135 w 191"/>
                <a:gd name="T27" fmla="*/ 41 h 223"/>
                <a:gd name="T28" fmla="*/ 125 w 191"/>
                <a:gd name="T29" fmla="*/ 34 h 223"/>
                <a:gd name="T30" fmla="*/ 112 w 191"/>
                <a:gd name="T31" fmla="*/ 30 h 223"/>
                <a:gd name="T32" fmla="*/ 97 w 191"/>
                <a:gd name="T33" fmla="*/ 28 h 223"/>
                <a:gd name="T34" fmla="*/ 102 w 191"/>
                <a:gd name="T35" fmla="*/ 0 h 223"/>
                <a:gd name="T36" fmla="*/ 123 w 191"/>
                <a:gd name="T37" fmla="*/ 2 h 223"/>
                <a:gd name="T38" fmla="*/ 140 w 191"/>
                <a:gd name="T39" fmla="*/ 8 h 223"/>
                <a:gd name="T40" fmla="*/ 155 w 191"/>
                <a:gd name="T41" fmla="*/ 17 h 223"/>
                <a:gd name="T42" fmla="*/ 167 w 191"/>
                <a:gd name="T43" fmla="*/ 29 h 223"/>
                <a:gd name="T44" fmla="*/ 177 w 191"/>
                <a:gd name="T45" fmla="*/ 42 h 223"/>
                <a:gd name="T46" fmla="*/ 183 w 191"/>
                <a:gd name="T47" fmla="*/ 57 h 223"/>
                <a:gd name="T48" fmla="*/ 187 w 191"/>
                <a:gd name="T49" fmla="*/ 72 h 223"/>
                <a:gd name="T50" fmla="*/ 190 w 191"/>
                <a:gd name="T51" fmla="*/ 87 h 223"/>
                <a:gd name="T52" fmla="*/ 191 w 191"/>
                <a:gd name="T53" fmla="*/ 101 h 223"/>
                <a:gd name="T54" fmla="*/ 190 w 191"/>
                <a:gd name="T55" fmla="*/ 111 h 223"/>
                <a:gd name="T56" fmla="*/ 188 w 191"/>
                <a:gd name="T57" fmla="*/ 119 h 223"/>
                <a:gd name="T58" fmla="*/ 37 w 191"/>
                <a:gd name="T59" fmla="*/ 119 h 223"/>
                <a:gd name="T60" fmla="*/ 39 w 191"/>
                <a:gd name="T61" fmla="*/ 139 h 223"/>
                <a:gd name="T62" fmla="*/ 45 w 191"/>
                <a:gd name="T63" fmla="*/ 156 h 223"/>
                <a:gd name="T64" fmla="*/ 54 w 191"/>
                <a:gd name="T65" fmla="*/ 170 h 223"/>
                <a:gd name="T66" fmla="*/ 65 w 191"/>
                <a:gd name="T67" fmla="*/ 180 h 223"/>
                <a:gd name="T68" fmla="*/ 79 w 191"/>
                <a:gd name="T69" fmla="*/ 188 h 223"/>
                <a:gd name="T70" fmla="*/ 94 w 191"/>
                <a:gd name="T71" fmla="*/ 192 h 223"/>
                <a:gd name="T72" fmla="*/ 111 w 191"/>
                <a:gd name="T73" fmla="*/ 193 h 223"/>
                <a:gd name="T74" fmla="*/ 131 w 191"/>
                <a:gd name="T75" fmla="*/ 192 h 223"/>
                <a:gd name="T76" fmla="*/ 146 w 191"/>
                <a:gd name="T77" fmla="*/ 190 h 223"/>
                <a:gd name="T78" fmla="*/ 160 w 191"/>
                <a:gd name="T79" fmla="*/ 187 h 223"/>
                <a:gd name="T80" fmla="*/ 170 w 191"/>
                <a:gd name="T81" fmla="*/ 182 h 223"/>
                <a:gd name="T82" fmla="*/ 178 w 191"/>
                <a:gd name="T83" fmla="*/ 209 h 223"/>
                <a:gd name="T84" fmla="*/ 166 w 191"/>
                <a:gd name="T85" fmla="*/ 214 h 223"/>
                <a:gd name="T86" fmla="*/ 150 w 191"/>
                <a:gd name="T87" fmla="*/ 218 h 223"/>
                <a:gd name="T88" fmla="*/ 129 w 191"/>
                <a:gd name="T89" fmla="*/ 222 h 223"/>
                <a:gd name="T90" fmla="*/ 106 w 191"/>
                <a:gd name="T91" fmla="*/ 223 h 223"/>
                <a:gd name="T92" fmla="*/ 82 w 191"/>
                <a:gd name="T93" fmla="*/ 221 h 223"/>
                <a:gd name="T94" fmla="*/ 61 w 191"/>
                <a:gd name="T95" fmla="*/ 214 h 223"/>
                <a:gd name="T96" fmla="*/ 43 w 191"/>
                <a:gd name="T97" fmla="*/ 206 h 223"/>
                <a:gd name="T98" fmla="*/ 28 w 191"/>
                <a:gd name="T99" fmla="*/ 193 h 223"/>
                <a:gd name="T100" fmla="*/ 16 w 191"/>
                <a:gd name="T101" fmla="*/ 177 h 223"/>
                <a:gd name="T102" fmla="*/ 7 w 191"/>
                <a:gd name="T103" fmla="*/ 159 h 223"/>
                <a:gd name="T104" fmla="*/ 2 w 191"/>
                <a:gd name="T105" fmla="*/ 138 h 223"/>
                <a:gd name="T106" fmla="*/ 0 w 191"/>
                <a:gd name="T107" fmla="*/ 115 h 223"/>
                <a:gd name="T108" fmla="*/ 2 w 191"/>
                <a:gd name="T109" fmla="*/ 91 h 223"/>
                <a:gd name="T110" fmla="*/ 7 w 191"/>
                <a:gd name="T111" fmla="*/ 70 h 223"/>
                <a:gd name="T112" fmla="*/ 15 w 191"/>
                <a:gd name="T113" fmla="*/ 50 h 223"/>
                <a:gd name="T114" fmla="*/ 26 w 191"/>
                <a:gd name="T115" fmla="*/ 33 h 223"/>
                <a:gd name="T116" fmla="*/ 41 w 191"/>
                <a:gd name="T117" fmla="*/ 19 h 223"/>
                <a:gd name="T118" fmla="*/ 59 w 191"/>
                <a:gd name="T119" fmla="*/ 8 h 223"/>
                <a:gd name="T120" fmla="*/ 79 w 191"/>
                <a:gd name="T121" fmla="*/ 2 h 223"/>
                <a:gd name="T122" fmla="*/ 102 w 191"/>
                <a:gd name="T123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1" h="223">
                  <a:moveTo>
                    <a:pt x="97" y="28"/>
                  </a:moveTo>
                  <a:lnTo>
                    <a:pt x="82" y="30"/>
                  </a:lnTo>
                  <a:lnTo>
                    <a:pt x="68" y="35"/>
                  </a:lnTo>
                  <a:lnTo>
                    <a:pt x="59" y="43"/>
                  </a:lnTo>
                  <a:lnTo>
                    <a:pt x="50" y="54"/>
                  </a:lnTo>
                  <a:lnTo>
                    <a:pt x="44" y="66"/>
                  </a:lnTo>
                  <a:lnTo>
                    <a:pt x="39" y="78"/>
                  </a:lnTo>
                  <a:lnTo>
                    <a:pt x="37" y="90"/>
                  </a:lnTo>
                  <a:lnTo>
                    <a:pt x="152" y="90"/>
                  </a:lnTo>
                  <a:lnTo>
                    <a:pt x="152" y="81"/>
                  </a:lnTo>
                  <a:lnTo>
                    <a:pt x="150" y="70"/>
                  </a:lnTo>
                  <a:lnTo>
                    <a:pt x="147" y="59"/>
                  </a:lnTo>
                  <a:lnTo>
                    <a:pt x="142" y="50"/>
                  </a:lnTo>
                  <a:lnTo>
                    <a:pt x="135" y="41"/>
                  </a:lnTo>
                  <a:lnTo>
                    <a:pt x="125" y="34"/>
                  </a:lnTo>
                  <a:lnTo>
                    <a:pt x="112" y="30"/>
                  </a:lnTo>
                  <a:lnTo>
                    <a:pt x="97" y="28"/>
                  </a:lnTo>
                  <a:close/>
                  <a:moveTo>
                    <a:pt x="102" y="0"/>
                  </a:moveTo>
                  <a:lnTo>
                    <a:pt x="123" y="2"/>
                  </a:lnTo>
                  <a:lnTo>
                    <a:pt x="140" y="8"/>
                  </a:lnTo>
                  <a:lnTo>
                    <a:pt x="155" y="17"/>
                  </a:lnTo>
                  <a:lnTo>
                    <a:pt x="167" y="29"/>
                  </a:lnTo>
                  <a:lnTo>
                    <a:pt x="177" y="42"/>
                  </a:lnTo>
                  <a:lnTo>
                    <a:pt x="183" y="57"/>
                  </a:lnTo>
                  <a:lnTo>
                    <a:pt x="187" y="72"/>
                  </a:lnTo>
                  <a:lnTo>
                    <a:pt x="190" y="87"/>
                  </a:lnTo>
                  <a:lnTo>
                    <a:pt x="191" y="101"/>
                  </a:lnTo>
                  <a:lnTo>
                    <a:pt x="190" y="111"/>
                  </a:lnTo>
                  <a:lnTo>
                    <a:pt x="188" y="119"/>
                  </a:lnTo>
                  <a:lnTo>
                    <a:pt x="37" y="119"/>
                  </a:lnTo>
                  <a:lnTo>
                    <a:pt x="39" y="139"/>
                  </a:lnTo>
                  <a:lnTo>
                    <a:pt x="45" y="156"/>
                  </a:lnTo>
                  <a:lnTo>
                    <a:pt x="54" y="170"/>
                  </a:lnTo>
                  <a:lnTo>
                    <a:pt x="65" y="180"/>
                  </a:lnTo>
                  <a:lnTo>
                    <a:pt x="79" y="188"/>
                  </a:lnTo>
                  <a:lnTo>
                    <a:pt x="94" y="192"/>
                  </a:lnTo>
                  <a:lnTo>
                    <a:pt x="111" y="193"/>
                  </a:lnTo>
                  <a:lnTo>
                    <a:pt x="131" y="192"/>
                  </a:lnTo>
                  <a:lnTo>
                    <a:pt x="146" y="190"/>
                  </a:lnTo>
                  <a:lnTo>
                    <a:pt x="160" y="187"/>
                  </a:lnTo>
                  <a:lnTo>
                    <a:pt x="170" y="182"/>
                  </a:lnTo>
                  <a:lnTo>
                    <a:pt x="178" y="209"/>
                  </a:lnTo>
                  <a:lnTo>
                    <a:pt x="166" y="214"/>
                  </a:lnTo>
                  <a:lnTo>
                    <a:pt x="150" y="218"/>
                  </a:lnTo>
                  <a:lnTo>
                    <a:pt x="129" y="222"/>
                  </a:lnTo>
                  <a:lnTo>
                    <a:pt x="106" y="223"/>
                  </a:lnTo>
                  <a:lnTo>
                    <a:pt x="82" y="221"/>
                  </a:lnTo>
                  <a:lnTo>
                    <a:pt x="61" y="214"/>
                  </a:lnTo>
                  <a:lnTo>
                    <a:pt x="43" y="206"/>
                  </a:lnTo>
                  <a:lnTo>
                    <a:pt x="28" y="193"/>
                  </a:lnTo>
                  <a:lnTo>
                    <a:pt x="16" y="177"/>
                  </a:lnTo>
                  <a:lnTo>
                    <a:pt x="7" y="159"/>
                  </a:lnTo>
                  <a:lnTo>
                    <a:pt x="2" y="138"/>
                  </a:lnTo>
                  <a:lnTo>
                    <a:pt x="0" y="115"/>
                  </a:lnTo>
                  <a:lnTo>
                    <a:pt x="2" y="91"/>
                  </a:lnTo>
                  <a:lnTo>
                    <a:pt x="7" y="70"/>
                  </a:lnTo>
                  <a:lnTo>
                    <a:pt x="15" y="50"/>
                  </a:lnTo>
                  <a:lnTo>
                    <a:pt x="26" y="33"/>
                  </a:lnTo>
                  <a:lnTo>
                    <a:pt x="41" y="19"/>
                  </a:lnTo>
                  <a:lnTo>
                    <a:pt x="59" y="8"/>
                  </a:lnTo>
                  <a:lnTo>
                    <a:pt x="79" y="2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9" name="Freeform 483"/>
            <p:cNvSpPr>
              <a:spLocks/>
            </p:cNvSpPr>
            <p:nvPr/>
          </p:nvSpPr>
          <p:spPr bwMode="auto">
            <a:xfrm>
              <a:off x="7758113" y="2171700"/>
              <a:ext cx="33338" cy="38100"/>
            </a:xfrm>
            <a:custGeom>
              <a:avLst/>
              <a:gdLst>
                <a:gd name="T0" fmla="*/ 109 w 185"/>
                <a:gd name="T1" fmla="*/ 0 h 218"/>
                <a:gd name="T2" fmla="*/ 120 w 185"/>
                <a:gd name="T3" fmla="*/ 1 h 218"/>
                <a:gd name="T4" fmla="*/ 131 w 185"/>
                <a:gd name="T5" fmla="*/ 3 h 218"/>
                <a:gd name="T6" fmla="*/ 142 w 185"/>
                <a:gd name="T7" fmla="*/ 7 h 218"/>
                <a:gd name="T8" fmla="*/ 153 w 185"/>
                <a:gd name="T9" fmla="*/ 14 h 218"/>
                <a:gd name="T10" fmla="*/ 164 w 185"/>
                <a:gd name="T11" fmla="*/ 22 h 218"/>
                <a:gd name="T12" fmla="*/ 173 w 185"/>
                <a:gd name="T13" fmla="*/ 35 h 218"/>
                <a:gd name="T14" fmla="*/ 179 w 185"/>
                <a:gd name="T15" fmla="*/ 50 h 218"/>
                <a:gd name="T16" fmla="*/ 183 w 185"/>
                <a:gd name="T17" fmla="*/ 68 h 218"/>
                <a:gd name="T18" fmla="*/ 185 w 185"/>
                <a:gd name="T19" fmla="*/ 90 h 218"/>
                <a:gd name="T20" fmla="*/ 185 w 185"/>
                <a:gd name="T21" fmla="*/ 218 h 218"/>
                <a:gd name="T22" fmla="*/ 146 w 185"/>
                <a:gd name="T23" fmla="*/ 218 h 218"/>
                <a:gd name="T24" fmla="*/ 146 w 185"/>
                <a:gd name="T25" fmla="*/ 94 h 218"/>
                <a:gd name="T26" fmla="*/ 145 w 185"/>
                <a:gd name="T27" fmla="*/ 81 h 218"/>
                <a:gd name="T28" fmla="*/ 142 w 185"/>
                <a:gd name="T29" fmla="*/ 68 h 218"/>
                <a:gd name="T30" fmla="*/ 138 w 185"/>
                <a:gd name="T31" fmla="*/ 56 h 218"/>
                <a:gd name="T32" fmla="*/ 132 w 185"/>
                <a:gd name="T33" fmla="*/ 47 h 218"/>
                <a:gd name="T34" fmla="*/ 122 w 185"/>
                <a:gd name="T35" fmla="*/ 38 h 218"/>
                <a:gd name="T36" fmla="*/ 110 w 185"/>
                <a:gd name="T37" fmla="*/ 34 h 218"/>
                <a:gd name="T38" fmla="*/ 95 w 185"/>
                <a:gd name="T39" fmla="*/ 32 h 218"/>
                <a:gd name="T40" fmla="*/ 81 w 185"/>
                <a:gd name="T41" fmla="*/ 34 h 218"/>
                <a:gd name="T42" fmla="*/ 68 w 185"/>
                <a:gd name="T43" fmla="*/ 40 h 218"/>
                <a:gd name="T44" fmla="*/ 58 w 185"/>
                <a:gd name="T45" fmla="*/ 49 h 218"/>
                <a:gd name="T46" fmla="*/ 49 w 185"/>
                <a:gd name="T47" fmla="*/ 59 h 218"/>
                <a:gd name="T48" fmla="*/ 44 w 185"/>
                <a:gd name="T49" fmla="*/ 71 h 218"/>
                <a:gd name="T50" fmla="*/ 42 w 185"/>
                <a:gd name="T51" fmla="*/ 80 h 218"/>
                <a:gd name="T52" fmla="*/ 41 w 185"/>
                <a:gd name="T53" fmla="*/ 90 h 218"/>
                <a:gd name="T54" fmla="*/ 41 w 185"/>
                <a:gd name="T55" fmla="*/ 218 h 218"/>
                <a:gd name="T56" fmla="*/ 1 w 185"/>
                <a:gd name="T57" fmla="*/ 218 h 218"/>
                <a:gd name="T58" fmla="*/ 1 w 185"/>
                <a:gd name="T59" fmla="*/ 63 h 218"/>
                <a:gd name="T60" fmla="*/ 1 w 185"/>
                <a:gd name="T61" fmla="*/ 32 h 218"/>
                <a:gd name="T62" fmla="*/ 0 w 185"/>
                <a:gd name="T63" fmla="*/ 4 h 218"/>
                <a:gd name="T64" fmla="*/ 35 w 185"/>
                <a:gd name="T65" fmla="*/ 4 h 218"/>
                <a:gd name="T66" fmla="*/ 37 w 185"/>
                <a:gd name="T67" fmla="*/ 39 h 218"/>
                <a:gd name="T68" fmla="*/ 37 w 185"/>
                <a:gd name="T69" fmla="*/ 39 h 218"/>
                <a:gd name="T70" fmla="*/ 46 w 185"/>
                <a:gd name="T71" fmla="*/ 28 h 218"/>
                <a:gd name="T72" fmla="*/ 57 w 185"/>
                <a:gd name="T73" fmla="*/ 17 h 218"/>
                <a:gd name="T74" fmla="*/ 72 w 185"/>
                <a:gd name="T75" fmla="*/ 8 h 218"/>
                <a:gd name="T76" fmla="*/ 89 w 185"/>
                <a:gd name="T77" fmla="*/ 2 h 218"/>
                <a:gd name="T78" fmla="*/ 109 w 185"/>
                <a:gd name="T7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218">
                  <a:moveTo>
                    <a:pt x="109" y="0"/>
                  </a:moveTo>
                  <a:lnTo>
                    <a:pt x="120" y="1"/>
                  </a:lnTo>
                  <a:lnTo>
                    <a:pt x="131" y="3"/>
                  </a:lnTo>
                  <a:lnTo>
                    <a:pt x="142" y="7"/>
                  </a:lnTo>
                  <a:lnTo>
                    <a:pt x="153" y="14"/>
                  </a:lnTo>
                  <a:lnTo>
                    <a:pt x="164" y="22"/>
                  </a:lnTo>
                  <a:lnTo>
                    <a:pt x="173" y="35"/>
                  </a:lnTo>
                  <a:lnTo>
                    <a:pt x="179" y="50"/>
                  </a:lnTo>
                  <a:lnTo>
                    <a:pt x="183" y="68"/>
                  </a:lnTo>
                  <a:lnTo>
                    <a:pt x="185" y="90"/>
                  </a:lnTo>
                  <a:lnTo>
                    <a:pt x="185" y="218"/>
                  </a:lnTo>
                  <a:lnTo>
                    <a:pt x="146" y="218"/>
                  </a:lnTo>
                  <a:lnTo>
                    <a:pt x="146" y="94"/>
                  </a:lnTo>
                  <a:lnTo>
                    <a:pt x="145" y="81"/>
                  </a:lnTo>
                  <a:lnTo>
                    <a:pt x="142" y="68"/>
                  </a:lnTo>
                  <a:lnTo>
                    <a:pt x="138" y="56"/>
                  </a:lnTo>
                  <a:lnTo>
                    <a:pt x="132" y="47"/>
                  </a:lnTo>
                  <a:lnTo>
                    <a:pt x="122" y="38"/>
                  </a:lnTo>
                  <a:lnTo>
                    <a:pt x="110" y="34"/>
                  </a:lnTo>
                  <a:lnTo>
                    <a:pt x="95" y="32"/>
                  </a:lnTo>
                  <a:lnTo>
                    <a:pt x="81" y="34"/>
                  </a:lnTo>
                  <a:lnTo>
                    <a:pt x="68" y="40"/>
                  </a:lnTo>
                  <a:lnTo>
                    <a:pt x="58" y="49"/>
                  </a:lnTo>
                  <a:lnTo>
                    <a:pt x="49" y="59"/>
                  </a:lnTo>
                  <a:lnTo>
                    <a:pt x="44" y="71"/>
                  </a:lnTo>
                  <a:lnTo>
                    <a:pt x="42" y="80"/>
                  </a:lnTo>
                  <a:lnTo>
                    <a:pt x="41" y="90"/>
                  </a:lnTo>
                  <a:lnTo>
                    <a:pt x="41" y="218"/>
                  </a:lnTo>
                  <a:lnTo>
                    <a:pt x="1" y="218"/>
                  </a:lnTo>
                  <a:lnTo>
                    <a:pt x="1" y="63"/>
                  </a:lnTo>
                  <a:lnTo>
                    <a:pt x="1" y="32"/>
                  </a:lnTo>
                  <a:lnTo>
                    <a:pt x="0" y="4"/>
                  </a:lnTo>
                  <a:lnTo>
                    <a:pt x="35" y="4"/>
                  </a:lnTo>
                  <a:lnTo>
                    <a:pt x="37" y="39"/>
                  </a:lnTo>
                  <a:lnTo>
                    <a:pt x="37" y="39"/>
                  </a:lnTo>
                  <a:lnTo>
                    <a:pt x="46" y="28"/>
                  </a:lnTo>
                  <a:lnTo>
                    <a:pt x="57" y="17"/>
                  </a:lnTo>
                  <a:lnTo>
                    <a:pt x="72" y="8"/>
                  </a:lnTo>
                  <a:lnTo>
                    <a:pt x="89" y="2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0" name="Freeform 484"/>
            <p:cNvSpPr>
              <a:spLocks/>
            </p:cNvSpPr>
            <p:nvPr/>
          </p:nvSpPr>
          <p:spPr bwMode="auto">
            <a:xfrm>
              <a:off x="7467600" y="2089150"/>
              <a:ext cx="119063" cy="196850"/>
            </a:xfrm>
            <a:custGeom>
              <a:avLst/>
              <a:gdLst>
                <a:gd name="T0" fmla="*/ 577 w 674"/>
                <a:gd name="T1" fmla="*/ 6 h 1116"/>
                <a:gd name="T2" fmla="*/ 634 w 674"/>
                <a:gd name="T3" fmla="*/ 23 h 1116"/>
                <a:gd name="T4" fmla="*/ 664 w 674"/>
                <a:gd name="T5" fmla="*/ 36 h 1116"/>
                <a:gd name="T6" fmla="*/ 673 w 674"/>
                <a:gd name="T7" fmla="*/ 40 h 1116"/>
                <a:gd name="T8" fmla="*/ 673 w 674"/>
                <a:gd name="T9" fmla="*/ 43 h 1116"/>
                <a:gd name="T10" fmla="*/ 668 w 674"/>
                <a:gd name="T11" fmla="*/ 57 h 1116"/>
                <a:gd name="T12" fmla="*/ 654 w 674"/>
                <a:gd name="T13" fmla="*/ 96 h 1116"/>
                <a:gd name="T14" fmla="*/ 612 w 674"/>
                <a:gd name="T15" fmla="*/ 215 h 1116"/>
                <a:gd name="T16" fmla="*/ 569 w 674"/>
                <a:gd name="T17" fmla="*/ 314 h 1116"/>
                <a:gd name="T18" fmla="*/ 500 w 674"/>
                <a:gd name="T19" fmla="*/ 429 h 1116"/>
                <a:gd name="T20" fmla="*/ 433 w 674"/>
                <a:gd name="T21" fmla="*/ 504 h 1116"/>
                <a:gd name="T22" fmla="*/ 354 w 674"/>
                <a:gd name="T23" fmla="*/ 572 h 1116"/>
                <a:gd name="T24" fmla="*/ 254 w 674"/>
                <a:gd name="T25" fmla="*/ 633 h 1116"/>
                <a:gd name="T26" fmla="*/ 154 w 674"/>
                <a:gd name="T27" fmla="*/ 678 h 1116"/>
                <a:gd name="T28" fmla="*/ 95 w 674"/>
                <a:gd name="T29" fmla="*/ 733 h 1116"/>
                <a:gd name="T30" fmla="*/ 64 w 674"/>
                <a:gd name="T31" fmla="*/ 857 h 1116"/>
                <a:gd name="T32" fmla="*/ 56 w 674"/>
                <a:gd name="T33" fmla="*/ 971 h 1116"/>
                <a:gd name="T34" fmla="*/ 59 w 674"/>
                <a:gd name="T35" fmla="*/ 1058 h 1116"/>
                <a:gd name="T36" fmla="*/ 64 w 674"/>
                <a:gd name="T37" fmla="*/ 1104 h 1116"/>
                <a:gd name="T38" fmla="*/ 24 w 674"/>
                <a:gd name="T39" fmla="*/ 1111 h 1116"/>
                <a:gd name="T40" fmla="*/ 18 w 674"/>
                <a:gd name="T41" fmla="*/ 1061 h 1116"/>
                <a:gd name="T42" fmla="*/ 14 w 674"/>
                <a:gd name="T43" fmla="*/ 973 h 1116"/>
                <a:gd name="T44" fmla="*/ 21 w 674"/>
                <a:gd name="T45" fmla="*/ 858 h 1116"/>
                <a:gd name="T46" fmla="*/ 51 w 674"/>
                <a:gd name="T47" fmla="*/ 733 h 1116"/>
                <a:gd name="T48" fmla="*/ 92 w 674"/>
                <a:gd name="T49" fmla="*/ 633 h 1116"/>
                <a:gd name="T50" fmla="*/ 149 w 674"/>
                <a:gd name="T51" fmla="*/ 519 h 1116"/>
                <a:gd name="T52" fmla="*/ 235 w 674"/>
                <a:gd name="T53" fmla="*/ 385 h 1116"/>
                <a:gd name="T54" fmla="*/ 301 w 674"/>
                <a:gd name="T55" fmla="*/ 311 h 1116"/>
                <a:gd name="T56" fmla="*/ 343 w 674"/>
                <a:gd name="T57" fmla="*/ 275 h 1116"/>
                <a:gd name="T58" fmla="*/ 372 w 674"/>
                <a:gd name="T59" fmla="*/ 255 h 1116"/>
                <a:gd name="T60" fmla="*/ 376 w 674"/>
                <a:gd name="T61" fmla="*/ 251 h 1116"/>
                <a:gd name="T62" fmla="*/ 354 w 674"/>
                <a:gd name="T63" fmla="*/ 264 h 1116"/>
                <a:gd name="T64" fmla="*/ 312 w 674"/>
                <a:gd name="T65" fmla="*/ 293 h 1116"/>
                <a:gd name="T66" fmla="*/ 260 w 674"/>
                <a:gd name="T67" fmla="*/ 337 h 1116"/>
                <a:gd name="T68" fmla="*/ 186 w 674"/>
                <a:gd name="T69" fmla="*/ 418 h 1116"/>
                <a:gd name="T70" fmla="*/ 99 w 674"/>
                <a:gd name="T71" fmla="*/ 543 h 1116"/>
                <a:gd name="T72" fmla="*/ 39 w 674"/>
                <a:gd name="T73" fmla="*/ 650 h 1116"/>
                <a:gd name="T74" fmla="*/ 21 w 674"/>
                <a:gd name="T75" fmla="*/ 669 h 1116"/>
                <a:gd name="T76" fmla="*/ 8 w 674"/>
                <a:gd name="T77" fmla="*/ 617 h 1116"/>
                <a:gd name="T78" fmla="*/ 0 w 674"/>
                <a:gd name="T79" fmla="*/ 520 h 1116"/>
                <a:gd name="T80" fmla="*/ 17 w 674"/>
                <a:gd name="T81" fmla="*/ 390 h 1116"/>
                <a:gd name="T82" fmla="*/ 73 w 674"/>
                <a:gd name="T83" fmla="*/ 260 h 1116"/>
                <a:gd name="T84" fmla="*/ 131 w 674"/>
                <a:gd name="T85" fmla="*/ 179 h 1116"/>
                <a:gd name="T86" fmla="*/ 233 w 674"/>
                <a:gd name="T87" fmla="*/ 89 h 1116"/>
                <a:gd name="T88" fmla="*/ 321 w 674"/>
                <a:gd name="T89" fmla="*/ 39 h 1116"/>
                <a:gd name="T90" fmla="*/ 428 w 674"/>
                <a:gd name="T91" fmla="*/ 6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4" h="1116">
                  <a:moveTo>
                    <a:pt x="515" y="0"/>
                  </a:moveTo>
                  <a:lnTo>
                    <a:pt x="553" y="2"/>
                  </a:lnTo>
                  <a:lnTo>
                    <a:pt x="577" y="6"/>
                  </a:lnTo>
                  <a:lnTo>
                    <a:pt x="598" y="12"/>
                  </a:lnTo>
                  <a:lnTo>
                    <a:pt x="618" y="18"/>
                  </a:lnTo>
                  <a:lnTo>
                    <a:pt x="634" y="23"/>
                  </a:lnTo>
                  <a:lnTo>
                    <a:pt x="648" y="29"/>
                  </a:lnTo>
                  <a:lnTo>
                    <a:pt x="659" y="33"/>
                  </a:lnTo>
                  <a:lnTo>
                    <a:pt x="664" y="36"/>
                  </a:lnTo>
                  <a:lnTo>
                    <a:pt x="668" y="38"/>
                  </a:lnTo>
                  <a:lnTo>
                    <a:pt x="670" y="39"/>
                  </a:lnTo>
                  <a:lnTo>
                    <a:pt x="673" y="40"/>
                  </a:lnTo>
                  <a:lnTo>
                    <a:pt x="674" y="40"/>
                  </a:lnTo>
                  <a:lnTo>
                    <a:pt x="673" y="41"/>
                  </a:lnTo>
                  <a:lnTo>
                    <a:pt x="673" y="43"/>
                  </a:lnTo>
                  <a:lnTo>
                    <a:pt x="671" y="47"/>
                  </a:lnTo>
                  <a:lnTo>
                    <a:pt x="670" y="51"/>
                  </a:lnTo>
                  <a:lnTo>
                    <a:pt x="668" y="57"/>
                  </a:lnTo>
                  <a:lnTo>
                    <a:pt x="665" y="68"/>
                  </a:lnTo>
                  <a:lnTo>
                    <a:pt x="661" y="82"/>
                  </a:lnTo>
                  <a:lnTo>
                    <a:pt x="654" y="96"/>
                  </a:lnTo>
                  <a:lnTo>
                    <a:pt x="646" y="122"/>
                  </a:lnTo>
                  <a:lnTo>
                    <a:pt x="635" y="153"/>
                  </a:lnTo>
                  <a:lnTo>
                    <a:pt x="612" y="215"/>
                  </a:lnTo>
                  <a:lnTo>
                    <a:pt x="598" y="248"/>
                  </a:lnTo>
                  <a:lnTo>
                    <a:pt x="585" y="281"/>
                  </a:lnTo>
                  <a:lnTo>
                    <a:pt x="569" y="314"/>
                  </a:lnTo>
                  <a:lnTo>
                    <a:pt x="553" y="346"/>
                  </a:lnTo>
                  <a:lnTo>
                    <a:pt x="528" y="388"/>
                  </a:lnTo>
                  <a:lnTo>
                    <a:pt x="500" y="429"/>
                  </a:lnTo>
                  <a:lnTo>
                    <a:pt x="468" y="467"/>
                  </a:lnTo>
                  <a:lnTo>
                    <a:pt x="451" y="486"/>
                  </a:lnTo>
                  <a:lnTo>
                    <a:pt x="433" y="504"/>
                  </a:lnTo>
                  <a:lnTo>
                    <a:pt x="414" y="522"/>
                  </a:lnTo>
                  <a:lnTo>
                    <a:pt x="385" y="547"/>
                  </a:lnTo>
                  <a:lnTo>
                    <a:pt x="354" y="572"/>
                  </a:lnTo>
                  <a:lnTo>
                    <a:pt x="322" y="594"/>
                  </a:lnTo>
                  <a:lnTo>
                    <a:pt x="287" y="614"/>
                  </a:lnTo>
                  <a:lnTo>
                    <a:pt x="254" y="633"/>
                  </a:lnTo>
                  <a:lnTo>
                    <a:pt x="220" y="650"/>
                  </a:lnTo>
                  <a:lnTo>
                    <a:pt x="186" y="665"/>
                  </a:lnTo>
                  <a:lnTo>
                    <a:pt x="154" y="678"/>
                  </a:lnTo>
                  <a:lnTo>
                    <a:pt x="133" y="686"/>
                  </a:lnTo>
                  <a:lnTo>
                    <a:pt x="112" y="693"/>
                  </a:lnTo>
                  <a:lnTo>
                    <a:pt x="95" y="733"/>
                  </a:lnTo>
                  <a:lnTo>
                    <a:pt x="81" y="775"/>
                  </a:lnTo>
                  <a:lnTo>
                    <a:pt x="72" y="817"/>
                  </a:lnTo>
                  <a:lnTo>
                    <a:pt x="64" y="857"/>
                  </a:lnTo>
                  <a:lnTo>
                    <a:pt x="59" y="897"/>
                  </a:lnTo>
                  <a:lnTo>
                    <a:pt x="57" y="935"/>
                  </a:lnTo>
                  <a:lnTo>
                    <a:pt x="56" y="971"/>
                  </a:lnTo>
                  <a:lnTo>
                    <a:pt x="56" y="1004"/>
                  </a:lnTo>
                  <a:lnTo>
                    <a:pt x="57" y="1032"/>
                  </a:lnTo>
                  <a:lnTo>
                    <a:pt x="59" y="1058"/>
                  </a:lnTo>
                  <a:lnTo>
                    <a:pt x="61" y="1079"/>
                  </a:lnTo>
                  <a:lnTo>
                    <a:pt x="63" y="1095"/>
                  </a:lnTo>
                  <a:lnTo>
                    <a:pt x="64" y="1104"/>
                  </a:lnTo>
                  <a:lnTo>
                    <a:pt x="65" y="1109"/>
                  </a:lnTo>
                  <a:lnTo>
                    <a:pt x="25" y="1116"/>
                  </a:lnTo>
                  <a:lnTo>
                    <a:pt x="24" y="1111"/>
                  </a:lnTo>
                  <a:lnTo>
                    <a:pt x="22" y="1099"/>
                  </a:lnTo>
                  <a:lnTo>
                    <a:pt x="20" y="1082"/>
                  </a:lnTo>
                  <a:lnTo>
                    <a:pt x="18" y="1061"/>
                  </a:lnTo>
                  <a:lnTo>
                    <a:pt x="16" y="1035"/>
                  </a:lnTo>
                  <a:lnTo>
                    <a:pt x="14" y="1006"/>
                  </a:lnTo>
                  <a:lnTo>
                    <a:pt x="14" y="973"/>
                  </a:lnTo>
                  <a:lnTo>
                    <a:pt x="15" y="937"/>
                  </a:lnTo>
                  <a:lnTo>
                    <a:pt x="17" y="898"/>
                  </a:lnTo>
                  <a:lnTo>
                    <a:pt x="21" y="858"/>
                  </a:lnTo>
                  <a:lnTo>
                    <a:pt x="29" y="818"/>
                  </a:lnTo>
                  <a:lnTo>
                    <a:pt x="38" y="775"/>
                  </a:lnTo>
                  <a:lnTo>
                    <a:pt x="51" y="733"/>
                  </a:lnTo>
                  <a:lnTo>
                    <a:pt x="68" y="691"/>
                  </a:lnTo>
                  <a:lnTo>
                    <a:pt x="77" y="667"/>
                  </a:lnTo>
                  <a:lnTo>
                    <a:pt x="92" y="633"/>
                  </a:lnTo>
                  <a:lnTo>
                    <a:pt x="108" y="597"/>
                  </a:lnTo>
                  <a:lnTo>
                    <a:pt x="127" y="558"/>
                  </a:lnTo>
                  <a:lnTo>
                    <a:pt x="149" y="519"/>
                  </a:lnTo>
                  <a:lnTo>
                    <a:pt x="171" y="478"/>
                  </a:lnTo>
                  <a:lnTo>
                    <a:pt x="203" y="431"/>
                  </a:lnTo>
                  <a:lnTo>
                    <a:pt x="235" y="385"/>
                  </a:lnTo>
                  <a:lnTo>
                    <a:pt x="252" y="364"/>
                  </a:lnTo>
                  <a:lnTo>
                    <a:pt x="268" y="345"/>
                  </a:lnTo>
                  <a:lnTo>
                    <a:pt x="301" y="311"/>
                  </a:lnTo>
                  <a:lnTo>
                    <a:pt x="316" y="297"/>
                  </a:lnTo>
                  <a:lnTo>
                    <a:pt x="331" y="284"/>
                  </a:lnTo>
                  <a:lnTo>
                    <a:pt x="343" y="275"/>
                  </a:lnTo>
                  <a:lnTo>
                    <a:pt x="355" y="266"/>
                  </a:lnTo>
                  <a:lnTo>
                    <a:pt x="365" y="260"/>
                  </a:lnTo>
                  <a:lnTo>
                    <a:pt x="372" y="255"/>
                  </a:lnTo>
                  <a:lnTo>
                    <a:pt x="376" y="251"/>
                  </a:lnTo>
                  <a:lnTo>
                    <a:pt x="377" y="250"/>
                  </a:lnTo>
                  <a:lnTo>
                    <a:pt x="376" y="251"/>
                  </a:lnTo>
                  <a:lnTo>
                    <a:pt x="371" y="255"/>
                  </a:lnTo>
                  <a:lnTo>
                    <a:pt x="363" y="259"/>
                  </a:lnTo>
                  <a:lnTo>
                    <a:pt x="354" y="264"/>
                  </a:lnTo>
                  <a:lnTo>
                    <a:pt x="342" y="271"/>
                  </a:lnTo>
                  <a:lnTo>
                    <a:pt x="328" y="281"/>
                  </a:lnTo>
                  <a:lnTo>
                    <a:pt x="312" y="293"/>
                  </a:lnTo>
                  <a:lnTo>
                    <a:pt x="296" y="305"/>
                  </a:lnTo>
                  <a:lnTo>
                    <a:pt x="279" y="320"/>
                  </a:lnTo>
                  <a:lnTo>
                    <a:pt x="260" y="337"/>
                  </a:lnTo>
                  <a:lnTo>
                    <a:pt x="242" y="355"/>
                  </a:lnTo>
                  <a:lnTo>
                    <a:pt x="223" y="375"/>
                  </a:lnTo>
                  <a:lnTo>
                    <a:pt x="186" y="418"/>
                  </a:lnTo>
                  <a:lnTo>
                    <a:pt x="151" y="465"/>
                  </a:lnTo>
                  <a:lnTo>
                    <a:pt x="124" y="504"/>
                  </a:lnTo>
                  <a:lnTo>
                    <a:pt x="99" y="543"/>
                  </a:lnTo>
                  <a:lnTo>
                    <a:pt x="77" y="581"/>
                  </a:lnTo>
                  <a:lnTo>
                    <a:pt x="57" y="617"/>
                  </a:lnTo>
                  <a:lnTo>
                    <a:pt x="39" y="650"/>
                  </a:lnTo>
                  <a:lnTo>
                    <a:pt x="32" y="666"/>
                  </a:lnTo>
                  <a:lnTo>
                    <a:pt x="24" y="680"/>
                  </a:lnTo>
                  <a:lnTo>
                    <a:pt x="21" y="669"/>
                  </a:lnTo>
                  <a:lnTo>
                    <a:pt x="18" y="657"/>
                  </a:lnTo>
                  <a:lnTo>
                    <a:pt x="13" y="639"/>
                  </a:lnTo>
                  <a:lnTo>
                    <a:pt x="8" y="617"/>
                  </a:lnTo>
                  <a:lnTo>
                    <a:pt x="5" y="595"/>
                  </a:lnTo>
                  <a:lnTo>
                    <a:pt x="1" y="559"/>
                  </a:lnTo>
                  <a:lnTo>
                    <a:pt x="0" y="520"/>
                  </a:lnTo>
                  <a:lnTo>
                    <a:pt x="2" y="478"/>
                  </a:lnTo>
                  <a:lnTo>
                    <a:pt x="7" y="435"/>
                  </a:lnTo>
                  <a:lnTo>
                    <a:pt x="17" y="390"/>
                  </a:lnTo>
                  <a:lnTo>
                    <a:pt x="31" y="347"/>
                  </a:lnTo>
                  <a:lnTo>
                    <a:pt x="49" y="302"/>
                  </a:lnTo>
                  <a:lnTo>
                    <a:pt x="73" y="260"/>
                  </a:lnTo>
                  <a:lnTo>
                    <a:pt x="90" y="232"/>
                  </a:lnTo>
                  <a:lnTo>
                    <a:pt x="110" y="205"/>
                  </a:lnTo>
                  <a:lnTo>
                    <a:pt x="131" y="179"/>
                  </a:lnTo>
                  <a:lnTo>
                    <a:pt x="166" y="142"/>
                  </a:lnTo>
                  <a:lnTo>
                    <a:pt x="204" y="109"/>
                  </a:lnTo>
                  <a:lnTo>
                    <a:pt x="233" y="89"/>
                  </a:lnTo>
                  <a:lnTo>
                    <a:pt x="260" y="70"/>
                  </a:lnTo>
                  <a:lnTo>
                    <a:pt x="289" y="54"/>
                  </a:lnTo>
                  <a:lnTo>
                    <a:pt x="321" y="39"/>
                  </a:lnTo>
                  <a:lnTo>
                    <a:pt x="351" y="27"/>
                  </a:lnTo>
                  <a:lnTo>
                    <a:pt x="382" y="17"/>
                  </a:lnTo>
                  <a:lnTo>
                    <a:pt x="428" y="6"/>
                  </a:lnTo>
                  <a:lnTo>
                    <a:pt x="472" y="1"/>
                  </a:lnTo>
                  <a:lnTo>
                    <a:pt x="5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0" name="Group 1039"/>
          <p:cNvGrpSpPr/>
          <p:nvPr/>
        </p:nvGrpSpPr>
        <p:grpSpPr>
          <a:xfrm>
            <a:off x="8084034" y="1970088"/>
            <a:ext cx="692150" cy="430213"/>
            <a:chOff x="8080375" y="1970088"/>
            <a:chExt cx="692150" cy="430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4" name="Freeform 489"/>
            <p:cNvSpPr>
              <a:spLocks noEditPoints="1"/>
            </p:cNvSpPr>
            <p:nvPr/>
          </p:nvSpPr>
          <p:spPr bwMode="auto">
            <a:xfrm>
              <a:off x="8304213" y="2168525"/>
              <a:ext cx="39688" cy="55563"/>
            </a:xfrm>
            <a:custGeom>
              <a:avLst/>
              <a:gdLst>
                <a:gd name="T0" fmla="*/ 79 w 206"/>
                <a:gd name="T1" fmla="*/ 21 h 278"/>
                <a:gd name="T2" fmla="*/ 51 w 206"/>
                <a:gd name="T3" fmla="*/ 32 h 278"/>
                <a:gd name="T4" fmla="*/ 33 w 206"/>
                <a:gd name="T5" fmla="*/ 56 h 278"/>
                <a:gd name="T6" fmla="*/ 28 w 206"/>
                <a:gd name="T7" fmla="*/ 95 h 278"/>
                <a:gd name="T8" fmla="*/ 34 w 206"/>
                <a:gd name="T9" fmla="*/ 151 h 278"/>
                <a:gd name="T10" fmla="*/ 50 w 206"/>
                <a:gd name="T11" fmla="*/ 205 h 278"/>
                <a:gd name="T12" fmla="*/ 72 w 206"/>
                <a:gd name="T13" fmla="*/ 239 h 278"/>
                <a:gd name="T14" fmla="*/ 98 w 206"/>
                <a:gd name="T15" fmla="*/ 255 h 278"/>
                <a:gd name="T16" fmla="*/ 128 w 206"/>
                <a:gd name="T17" fmla="*/ 257 h 278"/>
                <a:gd name="T18" fmla="*/ 155 w 206"/>
                <a:gd name="T19" fmla="*/ 245 h 278"/>
                <a:gd name="T20" fmla="*/ 174 w 206"/>
                <a:gd name="T21" fmla="*/ 222 h 278"/>
                <a:gd name="T22" fmla="*/ 179 w 206"/>
                <a:gd name="T23" fmla="*/ 182 h 278"/>
                <a:gd name="T24" fmla="*/ 177 w 206"/>
                <a:gd name="T25" fmla="*/ 147 h 278"/>
                <a:gd name="T26" fmla="*/ 165 w 206"/>
                <a:gd name="T27" fmla="*/ 97 h 278"/>
                <a:gd name="T28" fmla="*/ 146 w 206"/>
                <a:gd name="T29" fmla="*/ 54 h 278"/>
                <a:gd name="T30" fmla="*/ 123 w 206"/>
                <a:gd name="T31" fmla="*/ 28 h 278"/>
                <a:gd name="T32" fmla="*/ 95 w 206"/>
                <a:gd name="T33" fmla="*/ 20 h 278"/>
                <a:gd name="T34" fmla="*/ 117 w 206"/>
                <a:gd name="T35" fmla="*/ 2 h 278"/>
                <a:gd name="T36" fmla="*/ 152 w 206"/>
                <a:gd name="T37" fmla="*/ 22 h 278"/>
                <a:gd name="T38" fmla="*/ 180 w 206"/>
                <a:gd name="T39" fmla="*/ 61 h 278"/>
                <a:gd name="T40" fmla="*/ 200 w 206"/>
                <a:gd name="T41" fmla="*/ 122 h 278"/>
                <a:gd name="T42" fmla="*/ 206 w 206"/>
                <a:gd name="T43" fmla="*/ 186 h 278"/>
                <a:gd name="T44" fmla="*/ 197 w 206"/>
                <a:gd name="T45" fmla="*/ 231 h 278"/>
                <a:gd name="T46" fmla="*/ 171 w 206"/>
                <a:gd name="T47" fmla="*/ 261 h 278"/>
                <a:gd name="T48" fmla="*/ 132 w 206"/>
                <a:gd name="T49" fmla="*/ 277 h 278"/>
                <a:gd name="T50" fmla="*/ 90 w 206"/>
                <a:gd name="T51" fmla="*/ 276 h 278"/>
                <a:gd name="T52" fmla="*/ 55 w 206"/>
                <a:gd name="T53" fmla="*/ 256 h 278"/>
                <a:gd name="T54" fmla="*/ 27 w 206"/>
                <a:gd name="T55" fmla="*/ 216 h 278"/>
                <a:gd name="T56" fmla="*/ 8 w 206"/>
                <a:gd name="T57" fmla="*/ 155 h 278"/>
                <a:gd name="T58" fmla="*/ 0 w 206"/>
                <a:gd name="T59" fmla="*/ 103 h 278"/>
                <a:gd name="T60" fmla="*/ 5 w 206"/>
                <a:gd name="T61" fmla="*/ 62 h 278"/>
                <a:gd name="T62" fmla="*/ 21 w 206"/>
                <a:gd name="T63" fmla="*/ 29 h 278"/>
                <a:gd name="T64" fmla="*/ 54 w 206"/>
                <a:gd name="T65" fmla="*/ 7 h 278"/>
                <a:gd name="T66" fmla="*/ 97 w 206"/>
                <a:gd name="T67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" h="278">
                  <a:moveTo>
                    <a:pt x="95" y="20"/>
                  </a:moveTo>
                  <a:lnTo>
                    <a:pt x="79" y="21"/>
                  </a:lnTo>
                  <a:lnTo>
                    <a:pt x="64" y="25"/>
                  </a:lnTo>
                  <a:lnTo>
                    <a:pt x="51" y="32"/>
                  </a:lnTo>
                  <a:lnTo>
                    <a:pt x="41" y="42"/>
                  </a:lnTo>
                  <a:lnTo>
                    <a:pt x="33" y="56"/>
                  </a:lnTo>
                  <a:lnTo>
                    <a:pt x="29" y="74"/>
                  </a:lnTo>
                  <a:lnTo>
                    <a:pt x="28" y="95"/>
                  </a:lnTo>
                  <a:lnTo>
                    <a:pt x="29" y="121"/>
                  </a:lnTo>
                  <a:lnTo>
                    <a:pt x="34" y="151"/>
                  </a:lnTo>
                  <a:lnTo>
                    <a:pt x="42" y="180"/>
                  </a:lnTo>
                  <a:lnTo>
                    <a:pt x="50" y="205"/>
                  </a:lnTo>
                  <a:lnTo>
                    <a:pt x="61" y="224"/>
                  </a:lnTo>
                  <a:lnTo>
                    <a:pt x="72" y="239"/>
                  </a:lnTo>
                  <a:lnTo>
                    <a:pt x="84" y="249"/>
                  </a:lnTo>
                  <a:lnTo>
                    <a:pt x="98" y="255"/>
                  </a:lnTo>
                  <a:lnTo>
                    <a:pt x="112" y="258"/>
                  </a:lnTo>
                  <a:lnTo>
                    <a:pt x="128" y="257"/>
                  </a:lnTo>
                  <a:lnTo>
                    <a:pt x="143" y="252"/>
                  </a:lnTo>
                  <a:lnTo>
                    <a:pt x="155" y="245"/>
                  </a:lnTo>
                  <a:lnTo>
                    <a:pt x="166" y="235"/>
                  </a:lnTo>
                  <a:lnTo>
                    <a:pt x="174" y="222"/>
                  </a:lnTo>
                  <a:lnTo>
                    <a:pt x="178" y="204"/>
                  </a:lnTo>
                  <a:lnTo>
                    <a:pt x="179" y="182"/>
                  </a:lnTo>
                  <a:lnTo>
                    <a:pt x="179" y="166"/>
                  </a:lnTo>
                  <a:lnTo>
                    <a:pt x="177" y="147"/>
                  </a:lnTo>
                  <a:lnTo>
                    <a:pt x="172" y="127"/>
                  </a:lnTo>
                  <a:lnTo>
                    <a:pt x="165" y="97"/>
                  </a:lnTo>
                  <a:lnTo>
                    <a:pt x="157" y="73"/>
                  </a:lnTo>
                  <a:lnTo>
                    <a:pt x="146" y="54"/>
                  </a:lnTo>
                  <a:lnTo>
                    <a:pt x="135" y="39"/>
                  </a:lnTo>
                  <a:lnTo>
                    <a:pt x="123" y="28"/>
                  </a:lnTo>
                  <a:lnTo>
                    <a:pt x="110" y="22"/>
                  </a:lnTo>
                  <a:lnTo>
                    <a:pt x="95" y="20"/>
                  </a:lnTo>
                  <a:close/>
                  <a:moveTo>
                    <a:pt x="97" y="0"/>
                  </a:moveTo>
                  <a:lnTo>
                    <a:pt x="117" y="2"/>
                  </a:lnTo>
                  <a:lnTo>
                    <a:pt x="135" y="9"/>
                  </a:lnTo>
                  <a:lnTo>
                    <a:pt x="152" y="22"/>
                  </a:lnTo>
                  <a:lnTo>
                    <a:pt x="167" y="39"/>
                  </a:lnTo>
                  <a:lnTo>
                    <a:pt x="180" y="61"/>
                  </a:lnTo>
                  <a:lnTo>
                    <a:pt x="192" y="89"/>
                  </a:lnTo>
                  <a:lnTo>
                    <a:pt x="200" y="122"/>
                  </a:lnTo>
                  <a:lnTo>
                    <a:pt x="205" y="156"/>
                  </a:lnTo>
                  <a:lnTo>
                    <a:pt x="206" y="186"/>
                  </a:lnTo>
                  <a:lnTo>
                    <a:pt x="203" y="210"/>
                  </a:lnTo>
                  <a:lnTo>
                    <a:pt x="197" y="231"/>
                  </a:lnTo>
                  <a:lnTo>
                    <a:pt x="186" y="248"/>
                  </a:lnTo>
                  <a:lnTo>
                    <a:pt x="171" y="261"/>
                  </a:lnTo>
                  <a:lnTo>
                    <a:pt x="153" y="271"/>
                  </a:lnTo>
                  <a:lnTo>
                    <a:pt x="132" y="277"/>
                  </a:lnTo>
                  <a:lnTo>
                    <a:pt x="110" y="278"/>
                  </a:lnTo>
                  <a:lnTo>
                    <a:pt x="90" y="276"/>
                  </a:lnTo>
                  <a:lnTo>
                    <a:pt x="71" y="267"/>
                  </a:lnTo>
                  <a:lnTo>
                    <a:pt x="55" y="256"/>
                  </a:lnTo>
                  <a:lnTo>
                    <a:pt x="40" y="239"/>
                  </a:lnTo>
                  <a:lnTo>
                    <a:pt x="27" y="216"/>
                  </a:lnTo>
                  <a:lnTo>
                    <a:pt x="16" y="189"/>
                  </a:lnTo>
                  <a:lnTo>
                    <a:pt x="8" y="155"/>
                  </a:lnTo>
                  <a:lnTo>
                    <a:pt x="3" y="128"/>
                  </a:lnTo>
                  <a:lnTo>
                    <a:pt x="0" y="103"/>
                  </a:lnTo>
                  <a:lnTo>
                    <a:pt x="2" y="82"/>
                  </a:lnTo>
                  <a:lnTo>
                    <a:pt x="5" y="62"/>
                  </a:lnTo>
                  <a:lnTo>
                    <a:pt x="10" y="46"/>
                  </a:lnTo>
                  <a:lnTo>
                    <a:pt x="21" y="29"/>
                  </a:lnTo>
                  <a:lnTo>
                    <a:pt x="36" y="16"/>
                  </a:lnTo>
                  <a:lnTo>
                    <a:pt x="54" y="7"/>
                  </a:lnTo>
                  <a:lnTo>
                    <a:pt x="75" y="1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" name="Freeform 490"/>
            <p:cNvSpPr>
              <a:spLocks/>
            </p:cNvSpPr>
            <p:nvPr/>
          </p:nvSpPr>
          <p:spPr bwMode="auto">
            <a:xfrm>
              <a:off x="8374063" y="2162175"/>
              <a:ext cx="38100" cy="55563"/>
            </a:xfrm>
            <a:custGeom>
              <a:avLst/>
              <a:gdLst>
                <a:gd name="T0" fmla="*/ 111 w 194"/>
                <a:gd name="T1" fmla="*/ 0 h 281"/>
                <a:gd name="T2" fmla="*/ 144 w 194"/>
                <a:gd name="T3" fmla="*/ 11 h 281"/>
                <a:gd name="T4" fmla="*/ 166 w 194"/>
                <a:gd name="T5" fmla="*/ 31 h 281"/>
                <a:gd name="T6" fmla="*/ 180 w 194"/>
                <a:gd name="T7" fmla="*/ 60 h 281"/>
                <a:gd name="T8" fmla="*/ 155 w 194"/>
                <a:gd name="T9" fmla="*/ 78 h 281"/>
                <a:gd name="T10" fmla="*/ 150 w 194"/>
                <a:gd name="T11" fmla="*/ 56 h 281"/>
                <a:gd name="T12" fmla="*/ 138 w 194"/>
                <a:gd name="T13" fmla="*/ 37 h 281"/>
                <a:gd name="T14" fmla="*/ 118 w 194"/>
                <a:gd name="T15" fmla="*/ 25 h 281"/>
                <a:gd name="T16" fmla="*/ 91 w 194"/>
                <a:gd name="T17" fmla="*/ 21 h 281"/>
                <a:gd name="T18" fmla="*/ 63 w 194"/>
                <a:gd name="T19" fmla="*/ 29 h 281"/>
                <a:gd name="T20" fmla="*/ 42 w 194"/>
                <a:gd name="T21" fmla="*/ 50 h 281"/>
                <a:gd name="T22" fmla="*/ 30 w 194"/>
                <a:gd name="T23" fmla="*/ 88 h 281"/>
                <a:gd name="T24" fmla="*/ 27 w 194"/>
                <a:gd name="T25" fmla="*/ 124 h 281"/>
                <a:gd name="T26" fmla="*/ 30 w 194"/>
                <a:gd name="T27" fmla="*/ 165 h 281"/>
                <a:gd name="T28" fmla="*/ 36 w 194"/>
                <a:gd name="T29" fmla="*/ 199 h 281"/>
                <a:gd name="T30" fmla="*/ 51 w 194"/>
                <a:gd name="T31" fmla="*/ 236 h 281"/>
                <a:gd name="T32" fmla="*/ 75 w 194"/>
                <a:gd name="T33" fmla="*/ 255 h 281"/>
                <a:gd name="T34" fmla="*/ 104 w 194"/>
                <a:gd name="T35" fmla="*/ 261 h 281"/>
                <a:gd name="T36" fmla="*/ 131 w 194"/>
                <a:gd name="T37" fmla="*/ 253 h 281"/>
                <a:gd name="T38" fmla="*/ 150 w 194"/>
                <a:gd name="T39" fmla="*/ 234 h 281"/>
                <a:gd name="T40" fmla="*/ 162 w 194"/>
                <a:gd name="T41" fmla="*/ 203 h 281"/>
                <a:gd name="T42" fmla="*/ 163 w 194"/>
                <a:gd name="T43" fmla="*/ 161 h 281"/>
                <a:gd name="T44" fmla="*/ 90 w 194"/>
                <a:gd name="T45" fmla="*/ 159 h 281"/>
                <a:gd name="T46" fmla="*/ 187 w 194"/>
                <a:gd name="T47" fmla="*/ 133 h 281"/>
                <a:gd name="T48" fmla="*/ 173 w 194"/>
                <a:gd name="T49" fmla="*/ 273 h 281"/>
                <a:gd name="T50" fmla="*/ 171 w 194"/>
                <a:gd name="T51" fmla="*/ 228 h 281"/>
                <a:gd name="T52" fmla="*/ 157 w 194"/>
                <a:gd name="T53" fmla="*/ 255 h 281"/>
                <a:gd name="T54" fmla="*/ 134 w 194"/>
                <a:gd name="T55" fmla="*/ 273 h 281"/>
                <a:gd name="T56" fmla="*/ 105 w 194"/>
                <a:gd name="T57" fmla="*/ 281 h 281"/>
                <a:gd name="T58" fmla="*/ 64 w 194"/>
                <a:gd name="T59" fmla="*/ 274 h 281"/>
                <a:gd name="T60" fmla="*/ 31 w 194"/>
                <a:gd name="T61" fmla="*/ 251 h 281"/>
                <a:gd name="T62" fmla="*/ 10 w 194"/>
                <a:gd name="T63" fmla="*/ 209 h 281"/>
                <a:gd name="T64" fmla="*/ 0 w 194"/>
                <a:gd name="T65" fmla="*/ 146 h 281"/>
                <a:gd name="T66" fmla="*/ 3 w 194"/>
                <a:gd name="T67" fmla="*/ 82 h 281"/>
                <a:gd name="T68" fmla="*/ 19 w 194"/>
                <a:gd name="T69" fmla="*/ 38 h 281"/>
                <a:gd name="T70" fmla="*/ 49 w 194"/>
                <a:gd name="T71" fmla="*/ 11 h 281"/>
                <a:gd name="T72" fmla="*/ 90 w 194"/>
                <a:gd name="T73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4" h="281">
                  <a:moveTo>
                    <a:pt x="90" y="0"/>
                  </a:moveTo>
                  <a:lnTo>
                    <a:pt x="111" y="0"/>
                  </a:lnTo>
                  <a:lnTo>
                    <a:pt x="129" y="5"/>
                  </a:lnTo>
                  <a:lnTo>
                    <a:pt x="144" y="11"/>
                  </a:lnTo>
                  <a:lnTo>
                    <a:pt x="156" y="21"/>
                  </a:lnTo>
                  <a:lnTo>
                    <a:pt x="166" y="31"/>
                  </a:lnTo>
                  <a:lnTo>
                    <a:pt x="173" y="45"/>
                  </a:lnTo>
                  <a:lnTo>
                    <a:pt x="180" y="60"/>
                  </a:lnTo>
                  <a:lnTo>
                    <a:pt x="183" y="77"/>
                  </a:lnTo>
                  <a:lnTo>
                    <a:pt x="155" y="78"/>
                  </a:lnTo>
                  <a:lnTo>
                    <a:pt x="153" y="66"/>
                  </a:lnTo>
                  <a:lnTo>
                    <a:pt x="150" y="56"/>
                  </a:lnTo>
                  <a:lnTo>
                    <a:pt x="145" y="45"/>
                  </a:lnTo>
                  <a:lnTo>
                    <a:pt x="138" y="37"/>
                  </a:lnTo>
                  <a:lnTo>
                    <a:pt x="129" y="29"/>
                  </a:lnTo>
                  <a:lnTo>
                    <a:pt x="118" y="25"/>
                  </a:lnTo>
                  <a:lnTo>
                    <a:pt x="105" y="22"/>
                  </a:lnTo>
                  <a:lnTo>
                    <a:pt x="91" y="21"/>
                  </a:lnTo>
                  <a:lnTo>
                    <a:pt x="77" y="23"/>
                  </a:lnTo>
                  <a:lnTo>
                    <a:pt x="63" y="29"/>
                  </a:lnTo>
                  <a:lnTo>
                    <a:pt x="51" y="38"/>
                  </a:lnTo>
                  <a:lnTo>
                    <a:pt x="42" y="50"/>
                  </a:lnTo>
                  <a:lnTo>
                    <a:pt x="34" y="67"/>
                  </a:lnTo>
                  <a:lnTo>
                    <a:pt x="30" y="88"/>
                  </a:lnTo>
                  <a:lnTo>
                    <a:pt x="28" y="105"/>
                  </a:lnTo>
                  <a:lnTo>
                    <a:pt x="27" y="124"/>
                  </a:lnTo>
                  <a:lnTo>
                    <a:pt x="28" y="144"/>
                  </a:lnTo>
                  <a:lnTo>
                    <a:pt x="30" y="165"/>
                  </a:lnTo>
                  <a:lnTo>
                    <a:pt x="32" y="183"/>
                  </a:lnTo>
                  <a:lnTo>
                    <a:pt x="36" y="199"/>
                  </a:lnTo>
                  <a:lnTo>
                    <a:pt x="43" y="220"/>
                  </a:lnTo>
                  <a:lnTo>
                    <a:pt x="51" y="236"/>
                  </a:lnTo>
                  <a:lnTo>
                    <a:pt x="62" y="248"/>
                  </a:lnTo>
                  <a:lnTo>
                    <a:pt x="75" y="255"/>
                  </a:lnTo>
                  <a:lnTo>
                    <a:pt x="88" y="260"/>
                  </a:lnTo>
                  <a:lnTo>
                    <a:pt x="104" y="261"/>
                  </a:lnTo>
                  <a:lnTo>
                    <a:pt x="119" y="257"/>
                  </a:lnTo>
                  <a:lnTo>
                    <a:pt x="131" y="253"/>
                  </a:lnTo>
                  <a:lnTo>
                    <a:pt x="141" y="245"/>
                  </a:lnTo>
                  <a:lnTo>
                    <a:pt x="150" y="234"/>
                  </a:lnTo>
                  <a:lnTo>
                    <a:pt x="157" y="220"/>
                  </a:lnTo>
                  <a:lnTo>
                    <a:pt x="162" y="203"/>
                  </a:lnTo>
                  <a:lnTo>
                    <a:pt x="163" y="184"/>
                  </a:lnTo>
                  <a:lnTo>
                    <a:pt x="163" y="161"/>
                  </a:lnTo>
                  <a:lnTo>
                    <a:pt x="163" y="156"/>
                  </a:lnTo>
                  <a:lnTo>
                    <a:pt x="90" y="159"/>
                  </a:lnTo>
                  <a:lnTo>
                    <a:pt x="89" y="139"/>
                  </a:lnTo>
                  <a:lnTo>
                    <a:pt x="187" y="133"/>
                  </a:lnTo>
                  <a:lnTo>
                    <a:pt x="194" y="272"/>
                  </a:lnTo>
                  <a:lnTo>
                    <a:pt x="173" y="273"/>
                  </a:lnTo>
                  <a:lnTo>
                    <a:pt x="171" y="228"/>
                  </a:lnTo>
                  <a:lnTo>
                    <a:pt x="171" y="228"/>
                  </a:lnTo>
                  <a:lnTo>
                    <a:pt x="165" y="243"/>
                  </a:lnTo>
                  <a:lnTo>
                    <a:pt x="157" y="255"/>
                  </a:lnTo>
                  <a:lnTo>
                    <a:pt x="147" y="265"/>
                  </a:lnTo>
                  <a:lnTo>
                    <a:pt x="134" y="273"/>
                  </a:lnTo>
                  <a:lnTo>
                    <a:pt x="120" y="279"/>
                  </a:lnTo>
                  <a:lnTo>
                    <a:pt x="105" y="281"/>
                  </a:lnTo>
                  <a:lnTo>
                    <a:pt x="83" y="280"/>
                  </a:lnTo>
                  <a:lnTo>
                    <a:pt x="64" y="274"/>
                  </a:lnTo>
                  <a:lnTo>
                    <a:pt x="46" y="265"/>
                  </a:lnTo>
                  <a:lnTo>
                    <a:pt x="31" y="251"/>
                  </a:lnTo>
                  <a:lnTo>
                    <a:pt x="19" y="232"/>
                  </a:lnTo>
                  <a:lnTo>
                    <a:pt x="10" y="209"/>
                  </a:lnTo>
                  <a:lnTo>
                    <a:pt x="3" y="179"/>
                  </a:lnTo>
                  <a:lnTo>
                    <a:pt x="0" y="146"/>
                  </a:lnTo>
                  <a:lnTo>
                    <a:pt x="0" y="112"/>
                  </a:lnTo>
                  <a:lnTo>
                    <a:pt x="3" y="82"/>
                  </a:lnTo>
                  <a:lnTo>
                    <a:pt x="10" y="58"/>
                  </a:lnTo>
                  <a:lnTo>
                    <a:pt x="19" y="38"/>
                  </a:lnTo>
                  <a:lnTo>
                    <a:pt x="33" y="23"/>
                  </a:lnTo>
                  <a:lnTo>
                    <a:pt x="49" y="11"/>
                  </a:lnTo>
                  <a:lnTo>
                    <a:pt x="68" y="4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6" name="Freeform 491"/>
            <p:cNvSpPr>
              <a:spLocks/>
            </p:cNvSpPr>
            <p:nvPr/>
          </p:nvSpPr>
          <p:spPr bwMode="auto">
            <a:xfrm>
              <a:off x="8256588" y="2179638"/>
              <a:ext cx="47625" cy="53975"/>
            </a:xfrm>
            <a:custGeom>
              <a:avLst/>
              <a:gdLst>
                <a:gd name="T0" fmla="*/ 103 w 236"/>
                <a:gd name="T1" fmla="*/ 0 h 276"/>
                <a:gd name="T2" fmla="*/ 133 w 236"/>
                <a:gd name="T3" fmla="*/ 8 h 276"/>
                <a:gd name="T4" fmla="*/ 158 w 236"/>
                <a:gd name="T5" fmla="*/ 28 h 276"/>
                <a:gd name="T6" fmla="*/ 174 w 236"/>
                <a:gd name="T7" fmla="*/ 58 h 276"/>
                <a:gd name="T8" fmla="*/ 143 w 236"/>
                <a:gd name="T9" fmla="*/ 54 h 276"/>
                <a:gd name="T10" fmla="*/ 129 w 236"/>
                <a:gd name="T11" fmla="*/ 35 h 276"/>
                <a:gd name="T12" fmla="*/ 109 w 236"/>
                <a:gd name="T13" fmla="*/ 23 h 276"/>
                <a:gd name="T14" fmla="*/ 85 w 236"/>
                <a:gd name="T15" fmla="*/ 20 h 276"/>
                <a:gd name="T16" fmla="*/ 56 w 236"/>
                <a:gd name="T17" fmla="*/ 28 h 276"/>
                <a:gd name="T18" fmla="*/ 36 w 236"/>
                <a:gd name="T19" fmla="*/ 46 h 276"/>
                <a:gd name="T20" fmla="*/ 27 w 236"/>
                <a:gd name="T21" fmla="*/ 79 h 276"/>
                <a:gd name="T22" fmla="*/ 30 w 236"/>
                <a:gd name="T23" fmla="*/ 117 h 276"/>
                <a:gd name="T24" fmla="*/ 40 w 236"/>
                <a:gd name="T25" fmla="*/ 155 h 276"/>
                <a:gd name="T26" fmla="*/ 62 w 236"/>
                <a:gd name="T27" fmla="*/ 207 h 276"/>
                <a:gd name="T28" fmla="*/ 88 w 236"/>
                <a:gd name="T29" fmla="*/ 240 h 276"/>
                <a:gd name="T30" fmla="*/ 115 w 236"/>
                <a:gd name="T31" fmla="*/ 254 h 276"/>
                <a:gd name="T32" fmla="*/ 146 w 236"/>
                <a:gd name="T33" fmla="*/ 252 h 276"/>
                <a:gd name="T34" fmla="*/ 170 w 236"/>
                <a:gd name="T35" fmla="*/ 240 h 276"/>
                <a:gd name="T36" fmla="*/ 183 w 236"/>
                <a:gd name="T37" fmla="*/ 217 h 276"/>
                <a:gd name="T38" fmla="*/ 187 w 236"/>
                <a:gd name="T39" fmla="*/ 186 h 276"/>
                <a:gd name="T40" fmla="*/ 177 w 236"/>
                <a:gd name="T41" fmla="*/ 144 h 276"/>
                <a:gd name="T42" fmla="*/ 105 w 236"/>
                <a:gd name="T43" fmla="*/ 157 h 276"/>
                <a:gd name="T44" fmla="*/ 194 w 236"/>
                <a:gd name="T45" fmla="*/ 112 h 276"/>
                <a:gd name="T46" fmla="*/ 216 w 236"/>
                <a:gd name="T47" fmla="*/ 250 h 276"/>
                <a:gd name="T48" fmla="*/ 201 w 236"/>
                <a:gd name="T49" fmla="*/ 207 h 276"/>
                <a:gd name="T50" fmla="*/ 195 w 236"/>
                <a:gd name="T51" fmla="*/ 237 h 276"/>
                <a:gd name="T52" fmla="*/ 178 w 236"/>
                <a:gd name="T53" fmla="*/ 259 h 276"/>
                <a:gd name="T54" fmla="*/ 152 w 236"/>
                <a:gd name="T55" fmla="*/ 272 h 276"/>
                <a:gd name="T56" fmla="*/ 109 w 236"/>
                <a:gd name="T57" fmla="*/ 275 h 276"/>
                <a:gd name="T58" fmla="*/ 72 w 236"/>
                <a:gd name="T59" fmla="*/ 258 h 276"/>
                <a:gd name="T60" fmla="*/ 40 w 236"/>
                <a:gd name="T61" fmla="*/ 221 h 276"/>
                <a:gd name="T62" fmla="*/ 15 w 236"/>
                <a:gd name="T63" fmla="*/ 162 h 276"/>
                <a:gd name="T64" fmla="*/ 2 w 236"/>
                <a:gd name="T65" fmla="*/ 111 h 276"/>
                <a:gd name="T66" fmla="*/ 1 w 236"/>
                <a:gd name="T67" fmla="*/ 70 h 276"/>
                <a:gd name="T68" fmla="*/ 15 w 236"/>
                <a:gd name="T69" fmla="*/ 36 h 276"/>
                <a:gd name="T70" fmla="*/ 43 w 236"/>
                <a:gd name="T71" fmla="*/ 10 h 276"/>
                <a:gd name="T72" fmla="*/ 85 w 236"/>
                <a:gd name="T73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6" h="276">
                  <a:moveTo>
                    <a:pt x="85" y="0"/>
                  </a:moveTo>
                  <a:lnTo>
                    <a:pt x="103" y="0"/>
                  </a:lnTo>
                  <a:lnTo>
                    <a:pt x="119" y="3"/>
                  </a:lnTo>
                  <a:lnTo>
                    <a:pt x="133" y="8"/>
                  </a:lnTo>
                  <a:lnTo>
                    <a:pt x="146" y="18"/>
                  </a:lnTo>
                  <a:lnTo>
                    <a:pt x="158" y="28"/>
                  </a:lnTo>
                  <a:lnTo>
                    <a:pt x="166" y="42"/>
                  </a:lnTo>
                  <a:lnTo>
                    <a:pt x="174" y="58"/>
                  </a:lnTo>
                  <a:lnTo>
                    <a:pt x="147" y="65"/>
                  </a:lnTo>
                  <a:lnTo>
                    <a:pt x="143" y="54"/>
                  </a:lnTo>
                  <a:lnTo>
                    <a:pt x="137" y="43"/>
                  </a:lnTo>
                  <a:lnTo>
                    <a:pt x="129" y="35"/>
                  </a:lnTo>
                  <a:lnTo>
                    <a:pt x="120" y="28"/>
                  </a:lnTo>
                  <a:lnTo>
                    <a:pt x="109" y="23"/>
                  </a:lnTo>
                  <a:lnTo>
                    <a:pt x="97" y="21"/>
                  </a:lnTo>
                  <a:lnTo>
                    <a:pt x="85" y="20"/>
                  </a:lnTo>
                  <a:lnTo>
                    <a:pt x="71" y="23"/>
                  </a:lnTo>
                  <a:lnTo>
                    <a:pt x="56" y="28"/>
                  </a:lnTo>
                  <a:lnTo>
                    <a:pt x="45" y="36"/>
                  </a:lnTo>
                  <a:lnTo>
                    <a:pt x="36" y="46"/>
                  </a:lnTo>
                  <a:lnTo>
                    <a:pt x="29" y="61"/>
                  </a:lnTo>
                  <a:lnTo>
                    <a:pt x="27" y="79"/>
                  </a:lnTo>
                  <a:lnTo>
                    <a:pt x="28" y="101"/>
                  </a:lnTo>
                  <a:lnTo>
                    <a:pt x="30" y="117"/>
                  </a:lnTo>
                  <a:lnTo>
                    <a:pt x="35" y="135"/>
                  </a:lnTo>
                  <a:lnTo>
                    <a:pt x="40" y="155"/>
                  </a:lnTo>
                  <a:lnTo>
                    <a:pt x="51" y="184"/>
                  </a:lnTo>
                  <a:lnTo>
                    <a:pt x="62" y="207"/>
                  </a:lnTo>
                  <a:lnTo>
                    <a:pt x="75" y="226"/>
                  </a:lnTo>
                  <a:lnTo>
                    <a:pt x="88" y="240"/>
                  </a:lnTo>
                  <a:lnTo>
                    <a:pt x="102" y="249"/>
                  </a:lnTo>
                  <a:lnTo>
                    <a:pt x="115" y="254"/>
                  </a:lnTo>
                  <a:lnTo>
                    <a:pt x="130" y="255"/>
                  </a:lnTo>
                  <a:lnTo>
                    <a:pt x="146" y="252"/>
                  </a:lnTo>
                  <a:lnTo>
                    <a:pt x="159" y="247"/>
                  </a:lnTo>
                  <a:lnTo>
                    <a:pt x="170" y="240"/>
                  </a:lnTo>
                  <a:lnTo>
                    <a:pt x="178" y="229"/>
                  </a:lnTo>
                  <a:lnTo>
                    <a:pt x="183" y="217"/>
                  </a:lnTo>
                  <a:lnTo>
                    <a:pt x="187" y="203"/>
                  </a:lnTo>
                  <a:lnTo>
                    <a:pt x="187" y="186"/>
                  </a:lnTo>
                  <a:lnTo>
                    <a:pt x="183" y="165"/>
                  </a:lnTo>
                  <a:lnTo>
                    <a:pt x="177" y="144"/>
                  </a:lnTo>
                  <a:lnTo>
                    <a:pt x="175" y="138"/>
                  </a:lnTo>
                  <a:lnTo>
                    <a:pt x="105" y="157"/>
                  </a:lnTo>
                  <a:lnTo>
                    <a:pt x="99" y="137"/>
                  </a:lnTo>
                  <a:lnTo>
                    <a:pt x="194" y="112"/>
                  </a:lnTo>
                  <a:lnTo>
                    <a:pt x="236" y="245"/>
                  </a:lnTo>
                  <a:lnTo>
                    <a:pt x="216" y="250"/>
                  </a:lnTo>
                  <a:lnTo>
                    <a:pt x="201" y="207"/>
                  </a:lnTo>
                  <a:lnTo>
                    <a:pt x="201" y="207"/>
                  </a:lnTo>
                  <a:lnTo>
                    <a:pt x="200" y="223"/>
                  </a:lnTo>
                  <a:lnTo>
                    <a:pt x="195" y="237"/>
                  </a:lnTo>
                  <a:lnTo>
                    <a:pt x="188" y="248"/>
                  </a:lnTo>
                  <a:lnTo>
                    <a:pt x="178" y="259"/>
                  </a:lnTo>
                  <a:lnTo>
                    <a:pt x="165" y="266"/>
                  </a:lnTo>
                  <a:lnTo>
                    <a:pt x="152" y="272"/>
                  </a:lnTo>
                  <a:lnTo>
                    <a:pt x="130" y="276"/>
                  </a:lnTo>
                  <a:lnTo>
                    <a:pt x="109" y="275"/>
                  </a:lnTo>
                  <a:lnTo>
                    <a:pt x="90" y="268"/>
                  </a:lnTo>
                  <a:lnTo>
                    <a:pt x="72" y="258"/>
                  </a:lnTo>
                  <a:lnTo>
                    <a:pt x="55" y="242"/>
                  </a:lnTo>
                  <a:lnTo>
                    <a:pt x="40" y="221"/>
                  </a:lnTo>
                  <a:lnTo>
                    <a:pt x="26" y="194"/>
                  </a:lnTo>
                  <a:lnTo>
                    <a:pt x="15" y="162"/>
                  </a:lnTo>
                  <a:lnTo>
                    <a:pt x="7" y="136"/>
                  </a:lnTo>
                  <a:lnTo>
                    <a:pt x="2" y="111"/>
                  </a:lnTo>
                  <a:lnTo>
                    <a:pt x="0" y="89"/>
                  </a:lnTo>
                  <a:lnTo>
                    <a:pt x="1" y="70"/>
                  </a:lnTo>
                  <a:lnTo>
                    <a:pt x="5" y="54"/>
                  </a:lnTo>
                  <a:lnTo>
                    <a:pt x="15" y="36"/>
                  </a:lnTo>
                  <a:lnTo>
                    <a:pt x="27" y="22"/>
                  </a:lnTo>
                  <a:lnTo>
                    <a:pt x="43" y="10"/>
                  </a:lnTo>
                  <a:lnTo>
                    <a:pt x="64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7" name="Freeform 492"/>
            <p:cNvSpPr>
              <a:spLocks/>
            </p:cNvSpPr>
            <p:nvPr/>
          </p:nvSpPr>
          <p:spPr bwMode="auto">
            <a:xfrm>
              <a:off x="8497888" y="2166938"/>
              <a:ext cx="41275" cy="58738"/>
            </a:xfrm>
            <a:custGeom>
              <a:avLst/>
              <a:gdLst>
                <a:gd name="T0" fmla="*/ 56 w 206"/>
                <a:gd name="T1" fmla="*/ 0 h 291"/>
                <a:gd name="T2" fmla="*/ 206 w 206"/>
                <a:gd name="T3" fmla="*/ 24 h 291"/>
                <a:gd name="T4" fmla="*/ 200 w 206"/>
                <a:gd name="T5" fmla="*/ 44 h 291"/>
                <a:gd name="T6" fmla="*/ 78 w 206"/>
                <a:gd name="T7" fmla="*/ 25 h 291"/>
                <a:gd name="T8" fmla="*/ 58 w 206"/>
                <a:gd name="T9" fmla="*/ 121 h 291"/>
                <a:gd name="T10" fmla="*/ 172 w 206"/>
                <a:gd name="T11" fmla="*/ 140 h 291"/>
                <a:gd name="T12" fmla="*/ 167 w 206"/>
                <a:gd name="T13" fmla="*/ 161 h 291"/>
                <a:gd name="T14" fmla="*/ 54 w 206"/>
                <a:gd name="T15" fmla="*/ 141 h 291"/>
                <a:gd name="T16" fmla="*/ 30 w 206"/>
                <a:gd name="T17" fmla="*/ 251 h 291"/>
                <a:gd name="T18" fmla="*/ 157 w 206"/>
                <a:gd name="T19" fmla="*/ 271 h 291"/>
                <a:gd name="T20" fmla="*/ 153 w 206"/>
                <a:gd name="T21" fmla="*/ 291 h 291"/>
                <a:gd name="T22" fmla="*/ 0 w 206"/>
                <a:gd name="T23" fmla="*/ 267 h 291"/>
                <a:gd name="T24" fmla="*/ 56 w 206"/>
                <a:gd name="T25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6" h="291">
                  <a:moveTo>
                    <a:pt x="56" y="0"/>
                  </a:moveTo>
                  <a:lnTo>
                    <a:pt x="206" y="24"/>
                  </a:lnTo>
                  <a:lnTo>
                    <a:pt x="200" y="44"/>
                  </a:lnTo>
                  <a:lnTo>
                    <a:pt x="78" y="25"/>
                  </a:lnTo>
                  <a:lnTo>
                    <a:pt x="58" y="121"/>
                  </a:lnTo>
                  <a:lnTo>
                    <a:pt x="172" y="140"/>
                  </a:lnTo>
                  <a:lnTo>
                    <a:pt x="167" y="161"/>
                  </a:lnTo>
                  <a:lnTo>
                    <a:pt x="54" y="141"/>
                  </a:lnTo>
                  <a:lnTo>
                    <a:pt x="30" y="251"/>
                  </a:lnTo>
                  <a:lnTo>
                    <a:pt x="157" y="271"/>
                  </a:lnTo>
                  <a:lnTo>
                    <a:pt x="153" y="291"/>
                  </a:lnTo>
                  <a:lnTo>
                    <a:pt x="0" y="267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8" name="Freeform 493"/>
            <p:cNvSpPr>
              <a:spLocks/>
            </p:cNvSpPr>
            <p:nvPr/>
          </p:nvSpPr>
          <p:spPr bwMode="auto">
            <a:xfrm>
              <a:off x="8461375" y="2163763"/>
              <a:ext cx="38100" cy="55563"/>
            </a:xfrm>
            <a:custGeom>
              <a:avLst/>
              <a:gdLst>
                <a:gd name="T0" fmla="*/ 36 w 187"/>
                <a:gd name="T1" fmla="*/ 0 h 285"/>
                <a:gd name="T2" fmla="*/ 187 w 187"/>
                <a:gd name="T3" fmla="*/ 15 h 285"/>
                <a:gd name="T4" fmla="*/ 184 w 187"/>
                <a:gd name="T5" fmla="*/ 35 h 285"/>
                <a:gd name="T6" fmla="*/ 60 w 187"/>
                <a:gd name="T7" fmla="*/ 23 h 285"/>
                <a:gd name="T8" fmla="*/ 48 w 187"/>
                <a:gd name="T9" fmla="*/ 122 h 285"/>
                <a:gd name="T10" fmla="*/ 163 w 187"/>
                <a:gd name="T11" fmla="*/ 133 h 285"/>
                <a:gd name="T12" fmla="*/ 160 w 187"/>
                <a:gd name="T13" fmla="*/ 153 h 285"/>
                <a:gd name="T14" fmla="*/ 44 w 187"/>
                <a:gd name="T15" fmla="*/ 142 h 285"/>
                <a:gd name="T16" fmla="*/ 31 w 187"/>
                <a:gd name="T17" fmla="*/ 253 h 285"/>
                <a:gd name="T18" fmla="*/ 158 w 187"/>
                <a:gd name="T19" fmla="*/ 265 h 285"/>
                <a:gd name="T20" fmla="*/ 156 w 187"/>
                <a:gd name="T21" fmla="*/ 285 h 285"/>
                <a:gd name="T22" fmla="*/ 0 w 187"/>
                <a:gd name="T23" fmla="*/ 271 h 285"/>
                <a:gd name="T24" fmla="*/ 36 w 187"/>
                <a:gd name="T25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7" h="285">
                  <a:moveTo>
                    <a:pt x="36" y="0"/>
                  </a:moveTo>
                  <a:lnTo>
                    <a:pt x="187" y="15"/>
                  </a:lnTo>
                  <a:lnTo>
                    <a:pt x="184" y="35"/>
                  </a:lnTo>
                  <a:lnTo>
                    <a:pt x="60" y="23"/>
                  </a:lnTo>
                  <a:lnTo>
                    <a:pt x="48" y="122"/>
                  </a:lnTo>
                  <a:lnTo>
                    <a:pt x="163" y="133"/>
                  </a:lnTo>
                  <a:lnTo>
                    <a:pt x="160" y="153"/>
                  </a:lnTo>
                  <a:lnTo>
                    <a:pt x="44" y="142"/>
                  </a:lnTo>
                  <a:lnTo>
                    <a:pt x="31" y="253"/>
                  </a:lnTo>
                  <a:lnTo>
                    <a:pt x="158" y="265"/>
                  </a:lnTo>
                  <a:lnTo>
                    <a:pt x="156" y="285"/>
                  </a:lnTo>
                  <a:lnTo>
                    <a:pt x="0" y="271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9" name="Freeform 494"/>
            <p:cNvSpPr>
              <a:spLocks/>
            </p:cNvSpPr>
            <p:nvPr/>
          </p:nvSpPr>
          <p:spPr bwMode="auto">
            <a:xfrm>
              <a:off x="8534400" y="2174875"/>
              <a:ext cx="50800" cy="58738"/>
            </a:xfrm>
            <a:custGeom>
              <a:avLst/>
              <a:gdLst>
                <a:gd name="T0" fmla="*/ 80 w 255"/>
                <a:gd name="T1" fmla="*/ 0 h 303"/>
                <a:gd name="T2" fmla="*/ 115 w 255"/>
                <a:gd name="T3" fmla="*/ 8 h 303"/>
                <a:gd name="T4" fmla="*/ 159 w 255"/>
                <a:gd name="T5" fmla="*/ 264 h 303"/>
                <a:gd name="T6" fmla="*/ 160 w 255"/>
                <a:gd name="T7" fmla="*/ 264 h 303"/>
                <a:gd name="T8" fmla="*/ 230 w 255"/>
                <a:gd name="T9" fmla="*/ 34 h 303"/>
                <a:gd name="T10" fmla="*/ 255 w 255"/>
                <a:gd name="T11" fmla="*/ 41 h 303"/>
                <a:gd name="T12" fmla="*/ 176 w 255"/>
                <a:gd name="T13" fmla="*/ 303 h 303"/>
                <a:gd name="T14" fmla="*/ 141 w 255"/>
                <a:gd name="T15" fmla="*/ 295 h 303"/>
                <a:gd name="T16" fmla="*/ 97 w 255"/>
                <a:gd name="T17" fmla="*/ 41 h 303"/>
                <a:gd name="T18" fmla="*/ 96 w 255"/>
                <a:gd name="T19" fmla="*/ 41 h 303"/>
                <a:gd name="T20" fmla="*/ 27 w 255"/>
                <a:gd name="T21" fmla="*/ 269 h 303"/>
                <a:gd name="T22" fmla="*/ 0 w 255"/>
                <a:gd name="T23" fmla="*/ 264 h 303"/>
                <a:gd name="T24" fmla="*/ 80 w 255"/>
                <a:gd name="T25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303">
                  <a:moveTo>
                    <a:pt x="80" y="0"/>
                  </a:moveTo>
                  <a:lnTo>
                    <a:pt x="115" y="8"/>
                  </a:lnTo>
                  <a:lnTo>
                    <a:pt x="159" y="264"/>
                  </a:lnTo>
                  <a:lnTo>
                    <a:pt x="160" y="264"/>
                  </a:lnTo>
                  <a:lnTo>
                    <a:pt x="230" y="34"/>
                  </a:lnTo>
                  <a:lnTo>
                    <a:pt x="255" y="41"/>
                  </a:lnTo>
                  <a:lnTo>
                    <a:pt x="176" y="303"/>
                  </a:lnTo>
                  <a:lnTo>
                    <a:pt x="141" y="295"/>
                  </a:lnTo>
                  <a:lnTo>
                    <a:pt x="97" y="41"/>
                  </a:lnTo>
                  <a:lnTo>
                    <a:pt x="96" y="41"/>
                  </a:lnTo>
                  <a:lnTo>
                    <a:pt x="27" y="269"/>
                  </a:lnTo>
                  <a:lnTo>
                    <a:pt x="0" y="264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0" name="Freeform 495"/>
            <p:cNvSpPr>
              <a:spLocks noEditPoints="1"/>
            </p:cNvSpPr>
            <p:nvPr/>
          </p:nvSpPr>
          <p:spPr bwMode="auto">
            <a:xfrm>
              <a:off x="8420100" y="2162175"/>
              <a:ext cx="36513" cy="53975"/>
            </a:xfrm>
            <a:custGeom>
              <a:avLst/>
              <a:gdLst>
                <a:gd name="T0" fmla="*/ 38 w 181"/>
                <a:gd name="T1" fmla="*/ 22 h 277"/>
                <a:gd name="T2" fmla="*/ 33 w 181"/>
                <a:gd name="T3" fmla="*/ 128 h 277"/>
                <a:gd name="T4" fmla="*/ 81 w 181"/>
                <a:gd name="T5" fmla="*/ 129 h 277"/>
                <a:gd name="T6" fmla="*/ 101 w 181"/>
                <a:gd name="T7" fmla="*/ 128 h 277"/>
                <a:gd name="T8" fmla="*/ 118 w 181"/>
                <a:gd name="T9" fmla="*/ 125 h 277"/>
                <a:gd name="T10" fmla="*/ 132 w 181"/>
                <a:gd name="T11" fmla="*/ 117 h 277"/>
                <a:gd name="T12" fmla="*/ 142 w 181"/>
                <a:gd name="T13" fmla="*/ 108 h 277"/>
                <a:gd name="T14" fmla="*/ 148 w 181"/>
                <a:gd name="T15" fmla="*/ 95 h 277"/>
                <a:gd name="T16" fmla="*/ 151 w 181"/>
                <a:gd name="T17" fmla="*/ 78 h 277"/>
                <a:gd name="T18" fmla="*/ 151 w 181"/>
                <a:gd name="T19" fmla="*/ 62 h 277"/>
                <a:gd name="T20" fmla="*/ 146 w 181"/>
                <a:gd name="T21" fmla="*/ 49 h 277"/>
                <a:gd name="T22" fmla="*/ 138 w 181"/>
                <a:gd name="T23" fmla="*/ 38 h 277"/>
                <a:gd name="T24" fmla="*/ 127 w 181"/>
                <a:gd name="T25" fmla="*/ 30 h 277"/>
                <a:gd name="T26" fmla="*/ 110 w 181"/>
                <a:gd name="T27" fmla="*/ 25 h 277"/>
                <a:gd name="T28" fmla="*/ 88 w 181"/>
                <a:gd name="T29" fmla="*/ 23 h 277"/>
                <a:gd name="T30" fmla="*/ 38 w 181"/>
                <a:gd name="T31" fmla="*/ 22 h 277"/>
                <a:gd name="T32" fmla="*/ 12 w 181"/>
                <a:gd name="T33" fmla="*/ 0 h 277"/>
                <a:gd name="T34" fmla="*/ 103 w 181"/>
                <a:gd name="T35" fmla="*/ 3 h 277"/>
                <a:gd name="T36" fmla="*/ 126 w 181"/>
                <a:gd name="T37" fmla="*/ 6 h 277"/>
                <a:gd name="T38" fmla="*/ 145 w 181"/>
                <a:gd name="T39" fmla="*/ 12 h 277"/>
                <a:gd name="T40" fmla="*/ 160 w 181"/>
                <a:gd name="T41" fmla="*/ 23 h 277"/>
                <a:gd name="T42" fmla="*/ 172 w 181"/>
                <a:gd name="T43" fmla="*/ 37 h 277"/>
                <a:gd name="T44" fmla="*/ 177 w 181"/>
                <a:gd name="T45" fmla="*/ 53 h 277"/>
                <a:gd name="T46" fmla="*/ 179 w 181"/>
                <a:gd name="T47" fmla="*/ 73 h 277"/>
                <a:gd name="T48" fmla="*/ 177 w 181"/>
                <a:gd name="T49" fmla="*/ 85 h 277"/>
                <a:gd name="T50" fmla="*/ 175 w 181"/>
                <a:gd name="T51" fmla="*/ 97 h 277"/>
                <a:gd name="T52" fmla="*/ 171 w 181"/>
                <a:gd name="T53" fmla="*/ 108 h 277"/>
                <a:gd name="T54" fmla="*/ 164 w 181"/>
                <a:gd name="T55" fmla="*/ 117 h 277"/>
                <a:gd name="T56" fmla="*/ 157 w 181"/>
                <a:gd name="T57" fmla="*/ 125 h 277"/>
                <a:gd name="T58" fmla="*/ 147 w 181"/>
                <a:gd name="T59" fmla="*/ 132 h 277"/>
                <a:gd name="T60" fmla="*/ 135 w 181"/>
                <a:gd name="T61" fmla="*/ 137 h 277"/>
                <a:gd name="T62" fmla="*/ 121 w 181"/>
                <a:gd name="T63" fmla="*/ 141 h 277"/>
                <a:gd name="T64" fmla="*/ 120 w 181"/>
                <a:gd name="T65" fmla="*/ 141 h 277"/>
                <a:gd name="T66" fmla="*/ 138 w 181"/>
                <a:gd name="T67" fmla="*/ 145 h 277"/>
                <a:gd name="T68" fmla="*/ 151 w 181"/>
                <a:gd name="T69" fmla="*/ 150 h 277"/>
                <a:gd name="T70" fmla="*/ 159 w 181"/>
                <a:gd name="T71" fmla="*/ 160 h 277"/>
                <a:gd name="T72" fmla="*/ 165 w 181"/>
                <a:gd name="T73" fmla="*/ 171 h 277"/>
                <a:gd name="T74" fmla="*/ 169 w 181"/>
                <a:gd name="T75" fmla="*/ 187 h 277"/>
                <a:gd name="T76" fmla="*/ 170 w 181"/>
                <a:gd name="T77" fmla="*/ 206 h 277"/>
                <a:gd name="T78" fmla="*/ 170 w 181"/>
                <a:gd name="T79" fmla="*/ 236 h 277"/>
                <a:gd name="T80" fmla="*/ 170 w 181"/>
                <a:gd name="T81" fmla="*/ 248 h 277"/>
                <a:gd name="T82" fmla="*/ 171 w 181"/>
                <a:gd name="T83" fmla="*/ 257 h 277"/>
                <a:gd name="T84" fmla="*/ 174 w 181"/>
                <a:gd name="T85" fmla="*/ 268 h 277"/>
                <a:gd name="T86" fmla="*/ 181 w 181"/>
                <a:gd name="T87" fmla="*/ 277 h 277"/>
                <a:gd name="T88" fmla="*/ 148 w 181"/>
                <a:gd name="T89" fmla="*/ 275 h 277"/>
                <a:gd name="T90" fmla="*/ 145 w 181"/>
                <a:gd name="T91" fmla="*/ 268 h 277"/>
                <a:gd name="T92" fmla="*/ 143 w 181"/>
                <a:gd name="T93" fmla="*/ 259 h 277"/>
                <a:gd name="T94" fmla="*/ 142 w 181"/>
                <a:gd name="T95" fmla="*/ 249 h 277"/>
                <a:gd name="T96" fmla="*/ 142 w 181"/>
                <a:gd name="T97" fmla="*/ 238 h 277"/>
                <a:gd name="T98" fmla="*/ 142 w 181"/>
                <a:gd name="T99" fmla="*/ 215 h 277"/>
                <a:gd name="T100" fmla="*/ 141 w 181"/>
                <a:gd name="T101" fmla="*/ 198 h 277"/>
                <a:gd name="T102" fmla="*/ 140 w 181"/>
                <a:gd name="T103" fmla="*/ 184 h 277"/>
                <a:gd name="T104" fmla="*/ 137 w 181"/>
                <a:gd name="T105" fmla="*/ 174 h 277"/>
                <a:gd name="T106" fmla="*/ 132 w 181"/>
                <a:gd name="T107" fmla="*/ 165 h 277"/>
                <a:gd name="T108" fmla="*/ 124 w 181"/>
                <a:gd name="T109" fmla="*/ 159 h 277"/>
                <a:gd name="T110" fmla="*/ 115 w 181"/>
                <a:gd name="T111" fmla="*/ 154 h 277"/>
                <a:gd name="T112" fmla="*/ 101 w 181"/>
                <a:gd name="T113" fmla="*/ 151 h 277"/>
                <a:gd name="T114" fmla="*/ 84 w 181"/>
                <a:gd name="T115" fmla="*/ 150 h 277"/>
                <a:gd name="T116" fmla="*/ 32 w 181"/>
                <a:gd name="T117" fmla="*/ 149 h 277"/>
                <a:gd name="T118" fmla="*/ 26 w 181"/>
                <a:gd name="T119" fmla="*/ 272 h 277"/>
                <a:gd name="T120" fmla="*/ 0 w 181"/>
                <a:gd name="T121" fmla="*/ 272 h 277"/>
                <a:gd name="T122" fmla="*/ 12 w 181"/>
                <a:gd name="T123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1" h="277">
                  <a:moveTo>
                    <a:pt x="38" y="22"/>
                  </a:moveTo>
                  <a:lnTo>
                    <a:pt x="33" y="128"/>
                  </a:lnTo>
                  <a:lnTo>
                    <a:pt x="81" y="129"/>
                  </a:lnTo>
                  <a:lnTo>
                    <a:pt x="101" y="128"/>
                  </a:lnTo>
                  <a:lnTo>
                    <a:pt x="118" y="125"/>
                  </a:lnTo>
                  <a:lnTo>
                    <a:pt x="132" y="117"/>
                  </a:lnTo>
                  <a:lnTo>
                    <a:pt x="142" y="108"/>
                  </a:lnTo>
                  <a:lnTo>
                    <a:pt x="148" y="95"/>
                  </a:lnTo>
                  <a:lnTo>
                    <a:pt x="151" y="78"/>
                  </a:lnTo>
                  <a:lnTo>
                    <a:pt x="151" y="62"/>
                  </a:lnTo>
                  <a:lnTo>
                    <a:pt x="146" y="49"/>
                  </a:lnTo>
                  <a:lnTo>
                    <a:pt x="138" y="38"/>
                  </a:lnTo>
                  <a:lnTo>
                    <a:pt x="127" y="30"/>
                  </a:lnTo>
                  <a:lnTo>
                    <a:pt x="110" y="25"/>
                  </a:lnTo>
                  <a:lnTo>
                    <a:pt x="88" y="23"/>
                  </a:lnTo>
                  <a:lnTo>
                    <a:pt x="38" y="22"/>
                  </a:lnTo>
                  <a:close/>
                  <a:moveTo>
                    <a:pt x="12" y="0"/>
                  </a:moveTo>
                  <a:lnTo>
                    <a:pt x="103" y="3"/>
                  </a:lnTo>
                  <a:lnTo>
                    <a:pt x="126" y="6"/>
                  </a:lnTo>
                  <a:lnTo>
                    <a:pt x="145" y="12"/>
                  </a:lnTo>
                  <a:lnTo>
                    <a:pt x="160" y="23"/>
                  </a:lnTo>
                  <a:lnTo>
                    <a:pt x="172" y="37"/>
                  </a:lnTo>
                  <a:lnTo>
                    <a:pt x="177" y="53"/>
                  </a:lnTo>
                  <a:lnTo>
                    <a:pt x="179" y="73"/>
                  </a:lnTo>
                  <a:lnTo>
                    <a:pt x="177" y="85"/>
                  </a:lnTo>
                  <a:lnTo>
                    <a:pt x="175" y="97"/>
                  </a:lnTo>
                  <a:lnTo>
                    <a:pt x="171" y="108"/>
                  </a:lnTo>
                  <a:lnTo>
                    <a:pt x="164" y="117"/>
                  </a:lnTo>
                  <a:lnTo>
                    <a:pt x="157" y="125"/>
                  </a:lnTo>
                  <a:lnTo>
                    <a:pt x="147" y="132"/>
                  </a:lnTo>
                  <a:lnTo>
                    <a:pt x="135" y="137"/>
                  </a:lnTo>
                  <a:lnTo>
                    <a:pt x="121" y="141"/>
                  </a:lnTo>
                  <a:lnTo>
                    <a:pt x="120" y="141"/>
                  </a:lnTo>
                  <a:lnTo>
                    <a:pt x="138" y="145"/>
                  </a:lnTo>
                  <a:lnTo>
                    <a:pt x="151" y="150"/>
                  </a:lnTo>
                  <a:lnTo>
                    <a:pt x="159" y="160"/>
                  </a:lnTo>
                  <a:lnTo>
                    <a:pt x="165" y="171"/>
                  </a:lnTo>
                  <a:lnTo>
                    <a:pt x="169" y="187"/>
                  </a:lnTo>
                  <a:lnTo>
                    <a:pt x="170" y="206"/>
                  </a:lnTo>
                  <a:lnTo>
                    <a:pt x="170" y="236"/>
                  </a:lnTo>
                  <a:lnTo>
                    <a:pt x="170" y="248"/>
                  </a:lnTo>
                  <a:lnTo>
                    <a:pt x="171" y="257"/>
                  </a:lnTo>
                  <a:lnTo>
                    <a:pt x="174" y="268"/>
                  </a:lnTo>
                  <a:lnTo>
                    <a:pt x="181" y="277"/>
                  </a:lnTo>
                  <a:lnTo>
                    <a:pt x="148" y="275"/>
                  </a:lnTo>
                  <a:lnTo>
                    <a:pt x="145" y="268"/>
                  </a:lnTo>
                  <a:lnTo>
                    <a:pt x="143" y="259"/>
                  </a:lnTo>
                  <a:lnTo>
                    <a:pt x="142" y="249"/>
                  </a:lnTo>
                  <a:lnTo>
                    <a:pt x="142" y="238"/>
                  </a:lnTo>
                  <a:lnTo>
                    <a:pt x="142" y="215"/>
                  </a:lnTo>
                  <a:lnTo>
                    <a:pt x="141" y="198"/>
                  </a:lnTo>
                  <a:lnTo>
                    <a:pt x="140" y="184"/>
                  </a:lnTo>
                  <a:lnTo>
                    <a:pt x="137" y="174"/>
                  </a:lnTo>
                  <a:lnTo>
                    <a:pt x="132" y="165"/>
                  </a:lnTo>
                  <a:lnTo>
                    <a:pt x="124" y="159"/>
                  </a:lnTo>
                  <a:lnTo>
                    <a:pt x="115" y="154"/>
                  </a:lnTo>
                  <a:lnTo>
                    <a:pt x="101" y="151"/>
                  </a:lnTo>
                  <a:lnTo>
                    <a:pt x="84" y="150"/>
                  </a:lnTo>
                  <a:lnTo>
                    <a:pt x="32" y="149"/>
                  </a:lnTo>
                  <a:lnTo>
                    <a:pt x="26" y="272"/>
                  </a:lnTo>
                  <a:lnTo>
                    <a:pt x="0" y="272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1" name="Freeform 496"/>
            <p:cNvSpPr>
              <a:spLocks noEditPoints="1"/>
            </p:cNvSpPr>
            <p:nvPr/>
          </p:nvSpPr>
          <p:spPr bwMode="auto">
            <a:xfrm>
              <a:off x="8080375" y="1970088"/>
              <a:ext cx="692150" cy="430213"/>
            </a:xfrm>
            <a:custGeom>
              <a:avLst/>
              <a:gdLst>
                <a:gd name="T0" fmla="*/ 3122 w 3486"/>
                <a:gd name="T1" fmla="*/ 1459 h 2168"/>
                <a:gd name="T2" fmla="*/ 926 w 3486"/>
                <a:gd name="T3" fmla="*/ 1556 h 2168"/>
                <a:gd name="T4" fmla="*/ 1105 w 3486"/>
                <a:gd name="T5" fmla="*/ 1749 h 2168"/>
                <a:gd name="T6" fmla="*/ 1328 w 3486"/>
                <a:gd name="T7" fmla="*/ 1979 h 2168"/>
                <a:gd name="T8" fmla="*/ 1682 w 3486"/>
                <a:gd name="T9" fmla="*/ 2050 h 2168"/>
                <a:gd name="T10" fmla="*/ 1954 w 3486"/>
                <a:gd name="T11" fmla="*/ 1937 h 2168"/>
                <a:gd name="T12" fmla="*/ 2232 w 3486"/>
                <a:gd name="T13" fmla="*/ 1854 h 2168"/>
                <a:gd name="T14" fmla="*/ 2517 w 3486"/>
                <a:gd name="T15" fmla="*/ 1714 h 2168"/>
                <a:gd name="T16" fmla="*/ 2052 w 3486"/>
                <a:gd name="T17" fmla="*/ 1428 h 2168"/>
                <a:gd name="T18" fmla="*/ 1016 w 3486"/>
                <a:gd name="T19" fmla="*/ 997 h 2168"/>
                <a:gd name="T20" fmla="*/ 540 w 3486"/>
                <a:gd name="T21" fmla="*/ 1143 h 2168"/>
                <a:gd name="T22" fmla="*/ 845 w 3486"/>
                <a:gd name="T23" fmla="*/ 1419 h 2168"/>
                <a:gd name="T24" fmla="*/ 1780 w 3486"/>
                <a:gd name="T25" fmla="*/ 1306 h 2168"/>
                <a:gd name="T26" fmla="*/ 2824 w 3486"/>
                <a:gd name="T27" fmla="*/ 1114 h 2168"/>
                <a:gd name="T28" fmla="*/ 1564 w 3486"/>
                <a:gd name="T29" fmla="*/ 577 h 2168"/>
                <a:gd name="T30" fmla="*/ 1644 w 3486"/>
                <a:gd name="T31" fmla="*/ 787 h 2168"/>
                <a:gd name="T32" fmla="*/ 1565 w 3486"/>
                <a:gd name="T33" fmla="*/ 551 h 2168"/>
                <a:gd name="T34" fmla="*/ 1884 w 3486"/>
                <a:gd name="T35" fmla="*/ 634 h 2168"/>
                <a:gd name="T36" fmla="*/ 1901 w 3486"/>
                <a:gd name="T37" fmla="*/ 617 h 2168"/>
                <a:gd name="T38" fmla="*/ 1822 w 3486"/>
                <a:gd name="T39" fmla="*/ 156 h 2168"/>
                <a:gd name="T40" fmla="*/ 1521 w 3486"/>
                <a:gd name="T41" fmla="*/ 103 h 2168"/>
                <a:gd name="T42" fmla="*/ 1247 w 3486"/>
                <a:gd name="T43" fmla="*/ 279 h 2168"/>
                <a:gd name="T44" fmla="*/ 1030 w 3486"/>
                <a:gd name="T45" fmla="*/ 488 h 2168"/>
                <a:gd name="T46" fmla="*/ 802 w 3486"/>
                <a:gd name="T47" fmla="*/ 660 h 2168"/>
                <a:gd name="T48" fmla="*/ 706 w 3486"/>
                <a:gd name="T49" fmla="*/ 973 h 2168"/>
                <a:gd name="T50" fmla="*/ 1496 w 3486"/>
                <a:gd name="T51" fmla="*/ 781 h 2168"/>
                <a:gd name="T52" fmla="*/ 1454 w 3486"/>
                <a:gd name="T53" fmla="*/ 405 h 2168"/>
                <a:gd name="T54" fmla="*/ 1549 w 3486"/>
                <a:gd name="T55" fmla="*/ 304 h 2168"/>
                <a:gd name="T56" fmla="*/ 1656 w 3486"/>
                <a:gd name="T57" fmla="*/ 441 h 2168"/>
                <a:gd name="T58" fmla="*/ 1807 w 3486"/>
                <a:gd name="T59" fmla="*/ 353 h 2168"/>
                <a:gd name="T60" fmla="*/ 1933 w 3486"/>
                <a:gd name="T61" fmla="*/ 190 h 2168"/>
                <a:gd name="T62" fmla="*/ 1999 w 3486"/>
                <a:gd name="T63" fmla="*/ 240 h 2168"/>
                <a:gd name="T64" fmla="*/ 2056 w 3486"/>
                <a:gd name="T65" fmla="*/ 654 h 2168"/>
                <a:gd name="T66" fmla="*/ 2638 w 3486"/>
                <a:gd name="T67" fmla="*/ 947 h 2168"/>
                <a:gd name="T68" fmla="*/ 2655 w 3486"/>
                <a:gd name="T69" fmla="*/ 678 h 2168"/>
                <a:gd name="T70" fmla="*/ 2449 w 3486"/>
                <a:gd name="T71" fmla="*/ 509 h 2168"/>
                <a:gd name="T72" fmla="*/ 2284 w 3486"/>
                <a:gd name="T73" fmla="*/ 266 h 2168"/>
                <a:gd name="T74" fmla="*/ 1960 w 3486"/>
                <a:gd name="T75" fmla="*/ 107 h 2168"/>
                <a:gd name="T76" fmla="*/ 1744 w 3486"/>
                <a:gd name="T77" fmla="*/ 76 h 2168"/>
                <a:gd name="T78" fmla="*/ 2077 w 3486"/>
                <a:gd name="T79" fmla="*/ 64 h 2168"/>
                <a:gd name="T80" fmla="*/ 2414 w 3486"/>
                <a:gd name="T81" fmla="*/ 197 h 2168"/>
                <a:gd name="T82" fmla="*/ 2614 w 3486"/>
                <a:gd name="T83" fmla="*/ 465 h 2168"/>
                <a:gd name="T84" fmla="*/ 2732 w 3486"/>
                <a:gd name="T85" fmla="*/ 788 h 2168"/>
                <a:gd name="T86" fmla="*/ 3013 w 3486"/>
                <a:gd name="T87" fmla="*/ 1072 h 2168"/>
                <a:gd name="T88" fmla="*/ 2636 w 3486"/>
                <a:gd name="T89" fmla="*/ 1559 h 2168"/>
                <a:gd name="T90" fmla="*/ 2456 w 3486"/>
                <a:gd name="T91" fmla="*/ 1847 h 2168"/>
                <a:gd name="T92" fmla="*/ 2202 w 3486"/>
                <a:gd name="T93" fmla="*/ 2064 h 2168"/>
                <a:gd name="T94" fmla="*/ 1939 w 3486"/>
                <a:gd name="T95" fmla="*/ 2045 h 2168"/>
                <a:gd name="T96" fmla="*/ 1614 w 3486"/>
                <a:gd name="T97" fmla="*/ 2129 h 2168"/>
                <a:gd name="T98" fmla="*/ 1409 w 3486"/>
                <a:gd name="T99" fmla="*/ 2070 h 2168"/>
                <a:gd name="T100" fmla="*/ 1124 w 3486"/>
                <a:gd name="T101" fmla="*/ 1878 h 2168"/>
                <a:gd name="T102" fmla="*/ 832 w 3486"/>
                <a:gd name="T103" fmla="*/ 1731 h 2168"/>
                <a:gd name="T104" fmla="*/ 643 w 3486"/>
                <a:gd name="T105" fmla="*/ 1609 h 2168"/>
                <a:gd name="T106" fmla="*/ 326 w 3486"/>
                <a:gd name="T107" fmla="*/ 1128 h 2168"/>
                <a:gd name="T108" fmla="*/ 608 w 3486"/>
                <a:gd name="T109" fmla="*/ 925 h 2168"/>
                <a:gd name="T110" fmla="*/ 702 w 3486"/>
                <a:gd name="T111" fmla="*/ 615 h 2168"/>
                <a:gd name="T112" fmla="*/ 957 w 3486"/>
                <a:gd name="T113" fmla="*/ 411 h 2168"/>
                <a:gd name="T114" fmla="*/ 1196 w 3486"/>
                <a:gd name="T115" fmla="*/ 164 h 2168"/>
                <a:gd name="T116" fmla="*/ 1489 w 3486"/>
                <a:gd name="T117" fmla="*/ 4 h 2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86" h="2168">
                  <a:moveTo>
                    <a:pt x="351" y="1464"/>
                  </a:moveTo>
                  <a:lnTo>
                    <a:pt x="227" y="1562"/>
                  </a:lnTo>
                  <a:lnTo>
                    <a:pt x="358" y="1597"/>
                  </a:lnTo>
                  <a:lnTo>
                    <a:pt x="350" y="1771"/>
                  </a:lnTo>
                  <a:lnTo>
                    <a:pt x="488" y="1658"/>
                  </a:lnTo>
                  <a:lnTo>
                    <a:pt x="351" y="1464"/>
                  </a:lnTo>
                  <a:close/>
                  <a:moveTo>
                    <a:pt x="3122" y="1459"/>
                  </a:moveTo>
                  <a:lnTo>
                    <a:pt x="3006" y="1667"/>
                  </a:lnTo>
                  <a:lnTo>
                    <a:pt x="3156" y="1765"/>
                  </a:lnTo>
                  <a:lnTo>
                    <a:pt x="3129" y="1592"/>
                  </a:lnTo>
                  <a:lnTo>
                    <a:pt x="3256" y="1543"/>
                  </a:lnTo>
                  <a:lnTo>
                    <a:pt x="3122" y="1459"/>
                  </a:lnTo>
                  <a:close/>
                  <a:moveTo>
                    <a:pt x="1713" y="1414"/>
                  </a:moveTo>
                  <a:lnTo>
                    <a:pt x="1608" y="1417"/>
                  </a:lnTo>
                  <a:lnTo>
                    <a:pt x="1505" y="1422"/>
                  </a:lnTo>
                  <a:lnTo>
                    <a:pt x="1407" y="1429"/>
                  </a:lnTo>
                  <a:lnTo>
                    <a:pt x="1313" y="1440"/>
                  </a:lnTo>
                  <a:lnTo>
                    <a:pt x="1223" y="1452"/>
                  </a:lnTo>
                  <a:lnTo>
                    <a:pt x="1139" y="1466"/>
                  </a:lnTo>
                  <a:lnTo>
                    <a:pt x="1059" y="1480"/>
                  </a:lnTo>
                  <a:lnTo>
                    <a:pt x="984" y="1496"/>
                  </a:lnTo>
                  <a:lnTo>
                    <a:pt x="914" y="1512"/>
                  </a:lnTo>
                  <a:lnTo>
                    <a:pt x="922" y="1533"/>
                  </a:lnTo>
                  <a:lnTo>
                    <a:pt x="926" y="1556"/>
                  </a:lnTo>
                  <a:lnTo>
                    <a:pt x="927" y="1576"/>
                  </a:lnTo>
                  <a:lnTo>
                    <a:pt x="922" y="1648"/>
                  </a:lnTo>
                  <a:lnTo>
                    <a:pt x="922" y="1666"/>
                  </a:lnTo>
                  <a:lnTo>
                    <a:pt x="926" y="1683"/>
                  </a:lnTo>
                  <a:lnTo>
                    <a:pt x="933" y="1700"/>
                  </a:lnTo>
                  <a:lnTo>
                    <a:pt x="944" y="1714"/>
                  </a:lnTo>
                  <a:lnTo>
                    <a:pt x="957" y="1727"/>
                  </a:lnTo>
                  <a:lnTo>
                    <a:pt x="973" y="1735"/>
                  </a:lnTo>
                  <a:lnTo>
                    <a:pt x="990" y="1742"/>
                  </a:lnTo>
                  <a:lnTo>
                    <a:pt x="1008" y="1744"/>
                  </a:lnTo>
                  <a:lnTo>
                    <a:pt x="1079" y="1745"/>
                  </a:lnTo>
                  <a:lnTo>
                    <a:pt x="1105" y="1749"/>
                  </a:lnTo>
                  <a:lnTo>
                    <a:pt x="1132" y="1758"/>
                  </a:lnTo>
                  <a:lnTo>
                    <a:pt x="1157" y="1770"/>
                  </a:lnTo>
                  <a:lnTo>
                    <a:pt x="1181" y="1787"/>
                  </a:lnTo>
                  <a:lnTo>
                    <a:pt x="1201" y="1807"/>
                  </a:lnTo>
                  <a:lnTo>
                    <a:pt x="1217" y="1830"/>
                  </a:lnTo>
                  <a:lnTo>
                    <a:pt x="1229" y="1854"/>
                  </a:lnTo>
                  <a:lnTo>
                    <a:pt x="1252" y="1922"/>
                  </a:lnTo>
                  <a:lnTo>
                    <a:pt x="1261" y="1940"/>
                  </a:lnTo>
                  <a:lnTo>
                    <a:pt x="1274" y="1956"/>
                  </a:lnTo>
                  <a:lnTo>
                    <a:pt x="1290" y="1968"/>
                  </a:lnTo>
                  <a:lnTo>
                    <a:pt x="1309" y="1976"/>
                  </a:lnTo>
                  <a:lnTo>
                    <a:pt x="1328" y="1979"/>
                  </a:lnTo>
                  <a:lnTo>
                    <a:pt x="1350" y="1979"/>
                  </a:lnTo>
                  <a:lnTo>
                    <a:pt x="1370" y="1973"/>
                  </a:lnTo>
                  <a:lnTo>
                    <a:pt x="1436" y="1947"/>
                  </a:lnTo>
                  <a:lnTo>
                    <a:pt x="1462" y="1938"/>
                  </a:lnTo>
                  <a:lnTo>
                    <a:pt x="1492" y="1936"/>
                  </a:lnTo>
                  <a:lnTo>
                    <a:pt x="1519" y="1938"/>
                  </a:lnTo>
                  <a:lnTo>
                    <a:pt x="1548" y="1944"/>
                  </a:lnTo>
                  <a:lnTo>
                    <a:pt x="1574" y="1955"/>
                  </a:lnTo>
                  <a:lnTo>
                    <a:pt x="1597" y="1968"/>
                  </a:lnTo>
                  <a:lnTo>
                    <a:pt x="1616" y="1985"/>
                  </a:lnTo>
                  <a:lnTo>
                    <a:pt x="1666" y="2037"/>
                  </a:lnTo>
                  <a:lnTo>
                    <a:pt x="1682" y="2050"/>
                  </a:lnTo>
                  <a:lnTo>
                    <a:pt x="1700" y="2059"/>
                  </a:lnTo>
                  <a:lnTo>
                    <a:pt x="1720" y="2063"/>
                  </a:lnTo>
                  <a:lnTo>
                    <a:pt x="1740" y="2063"/>
                  </a:lnTo>
                  <a:lnTo>
                    <a:pt x="1759" y="2059"/>
                  </a:lnTo>
                  <a:lnTo>
                    <a:pt x="1779" y="2050"/>
                  </a:lnTo>
                  <a:lnTo>
                    <a:pt x="1794" y="2037"/>
                  </a:lnTo>
                  <a:lnTo>
                    <a:pt x="1843" y="1985"/>
                  </a:lnTo>
                  <a:lnTo>
                    <a:pt x="1860" y="1970"/>
                  </a:lnTo>
                  <a:lnTo>
                    <a:pt x="1880" y="1957"/>
                  </a:lnTo>
                  <a:lnTo>
                    <a:pt x="1904" y="1948"/>
                  </a:lnTo>
                  <a:lnTo>
                    <a:pt x="1928" y="1941"/>
                  </a:lnTo>
                  <a:lnTo>
                    <a:pt x="1954" y="1937"/>
                  </a:lnTo>
                  <a:lnTo>
                    <a:pt x="1978" y="1937"/>
                  </a:lnTo>
                  <a:lnTo>
                    <a:pt x="2003" y="1939"/>
                  </a:lnTo>
                  <a:lnTo>
                    <a:pt x="2024" y="1947"/>
                  </a:lnTo>
                  <a:lnTo>
                    <a:pt x="2091" y="1974"/>
                  </a:lnTo>
                  <a:lnTo>
                    <a:pt x="2110" y="1979"/>
                  </a:lnTo>
                  <a:lnTo>
                    <a:pt x="2130" y="1979"/>
                  </a:lnTo>
                  <a:lnTo>
                    <a:pt x="2150" y="1975"/>
                  </a:lnTo>
                  <a:lnTo>
                    <a:pt x="2169" y="1967"/>
                  </a:lnTo>
                  <a:lnTo>
                    <a:pt x="2185" y="1955"/>
                  </a:lnTo>
                  <a:lnTo>
                    <a:pt x="2199" y="1940"/>
                  </a:lnTo>
                  <a:lnTo>
                    <a:pt x="2208" y="1922"/>
                  </a:lnTo>
                  <a:lnTo>
                    <a:pt x="2232" y="1854"/>
                  </a:lnTo>
                  <a:lnTo>
                    <a:pt x="2244" y="1830"/>
                  </a:lnTo>
                  <a:lnTo>
                    <a:pt x="2260" y="1807"/>
                  </a:lnTo>
                  <a:lnTo>
                    <a:pt x="2280" y="1787"/>
                  </a:lnTo>
                  <a:lnTo>
                    <a:pt x="2303" y="1770"/>
                  </a:lnTo>
                  <a:lnTo>
                    <a:pt x="2329" y="1758"/>
                  </a:lnTo>
                  <a:lnTo>
                    <a:pt x="2354" y="1749"/>
                  </a:lnTo>
                  <a:lnTo>
                    <a:pt x="2382" y="1745"/>
                  </a:lnTo>
                  <a:lnTo>
                    <a:pt x="2453" y="1744"/>
                  </a:lnTo>
                  <a:lnTo>
                    <a:pt x="2471" y="1742"/>
                  </a:lnTo>
                  <a:lnTo>
                    <a:pt x="2488" y="1735"/>
                  </a:lnTo>
                  <a:lnTo>
                    <a:pt x="2503" y="1727"/>
                  </a:lnTo>
                  <a:lnTo>
                    <a:pt x="2517" y="1714"/>
                  </a:lnTo>
                  <a:lnTo>
                    <a:pt x="2527" y="1700"/>
                  </a:lnTo>
                  <a:lnTo>
                    <a:pt x="2535" y="1683"/>
                  </a:lnTo>
                  <a:lnTo>
                    <a:pt x="2539" y="1666"/>
                  </a:lnTo>
                  <a:lnTo>
                    <a:pt x="2539" y="1648"/>
                  </a:lnTo>
                  <a:lnTo>
                    <a:pt x="2533" y="1576"/>
                  </a:lnTo>
                  <a:lnTo>
                    <a:pt x="2533" y="1555"/>
                  </a:lnTo>
                  <a:lnTo>
                    <a:pt x="2538" y="1531"/>
                  </a:lnTo>
                  <a:lnTo>
                    <a:pt x="2546" y="1509"/>
                  </a:lnTo>
                  <a:lnTo>
                    <a:pt x="2419" y="1481"/>
                  </a:lnTo>
                  <a:lnTo>
                    <a:pt x="2294" y="1458"/>
                  </a:lnTo>
                  <a:lnTo>
                    <a:pt x="2171" y="1441"/>
                  </a:lnTo>
                  <a:lnTo>
                    <a:pt x="2052" y="1428"/>
                  </a:lnTo>
                  <a:lnTo>
                    <a:pt x="1936" y="1420"/>
                  </a:lnTo>
                  <a:lnTo>
                    <a:pt x="1823" y="1415"/>
                  </a:lnTo>
                  <a:lnTo>
                    <a:pt x="1713" y="1414"/>
                  </a:lnTo>
                  <a:close/>
                  <a:moveTo>
                    <a:pt x="1742" y="924"/>
                  </a:moveTo>
                  <a:lnTo>
                    <a:pt x="1637" y="925"/>
                  </a:lnTo>
                  <a:lnTo>
                    <a:pt x="1536" y="929"/>
                  </a:lnTo>
                  <a:lnTo>
                    <a:pt x="1439" y="936"/>
                  </a:lnTo>
                  <a:lnTo>
                    <a:pt x="1345" y="945"/>
                  </a:lnTo>
                  <a:lnTo>
                    <a:pt x="1256" y="956"/>
                  </a:lnTo>
                  <a:lnTo>
                    <a:pt x="1171" y="969"/>
                  </a:lnTo>
                  <a:lnTo>
                    <a:pt x="1092" y="982"/>
                  </a:lnTo>
                  <a:lnTo>
                    <a:pt x="1016" y="997"/>
                  </a:lnTo>
                  <a:lnTo>
                    <a:pt x="947" y="1013"/>
                  </a:lnTo>
                  <a:lnTo>
                    <a:pt x="882" y="1029"/>
                  </a:lnTo>
                  <a:lnTo>
                    <a:pt x="824" y="1045"/>
                  </a:lnTo>
                  <a:lnTo>
                    <a:pt x="771" y="1061"/>
                  </a:lnTo>
                  <a:lnTo>
                    <a:pt x="724" y="1076"/>
                  </a:lnTo>
                  <a:lnTo>
                    <a:pt x="684" y="1090"/>
                  </a:lnTo>
                  <a:lnTo>
                    <a:pt x="650" y="1101"/>
                  </a:lnTo>
                  <a:lnTo>
                    <a:pt x="648" y="1102"/>
                  </a:lnTo>
                  <a:lnTo>
                    <a:pt x="647" y="1102"/>
                  </a:lnTo>
                  <a:lnTo>
                    <a:pt x="638" y="1106"/>
                  </a:lnTo>
                  <a:lnTo>
                    <a:pt x="587" y="1125"/>
                  </a:lnTo>
                  <a:lnTo>
                    <a:pt x="540" y="1143"/>
                  </a:lnTo>
                  <a:lnTo>
                    <a:pt x="500" y="1160"/>
                  </a:lnTo>
                  <a:lnTo>
                    <a:pt x="464" y="1176"/>
                  </a:lnTo>
                  <a:lnTo>
                    <a:pt x="432" y="1191"/>
                  </a:lnTo>
                  <a:lnTo>
                    <a:pt x="407" y="1203"/>
                  </a:lnTo>
                  <a:lnTo>
                    <a:pt x="584" y="1513"/>
                  </a:lnTo>
                  <a:lnTo>
                    <a:pt x="580" y="1500"/>
                  </a:lnTo>
                  <a:lnTo>
                    <a:pt x="612" y="1489"/>
                  </a:lnTo>
                  <a:lnTo>
                    <a:pt x="649" y="1476"/>
                  </a:lnTo>
                  <a:lnTo>
                    <a:pt x="691" y="1462"/>
                  </a:lnTo>
                  <a:lnTo>
                    <a:pt x="738" y="1449"/>
                  </a:lnTo>
                  <a:lnTo>
                    <a:pt x="790" y="1434"/>
                  </a:lnTo>
                  <a:lnTo>
                    <a:pt x="845" y="1419"/>
                  </a:lnTo>
                  <a:lnTo>
                    <a:pt x="858" y="1415"/>
                  </a:lnTo>
                  <a:lnTo>
                    <a:pt x="859" y="1416"/>
                  </a:lnTo>
                  <a:lnTo>
                    <a:pt x="929" y="1399"/>
                  </a:lnTo>
                  <a:lnTo>
                    <a:pt x="1004" y="1382"/>
                  </a:lnTo>
                  <a:lnTo>
                    <a:pt x="1085" y="1366"/>
                  </a:lnTo>
                  <a:lnTo>
                    <a:pt x="1171" y="1351"/>
                  </a:lnTo>
                  <a:lnTo>
                    <a:pt x="1261" y="1338"/>
                  </a:lnTo>
                  <a:lnTo>
                    <a:pt x="1357" y="1326"/>
                  </a:lnTo>
                  <a:lnTo>
                    <a:pt x="1457" y="1317"/>
                  </a:lnTo>
                  <a:lnTo>
                    <a:pt x="1561" y="1311"/>
                  </a:lnTo>
                  <a:lnTo>
                    <a:pt x="1668" y="1307"/>
                  </a:lnTo>
                  <a:lnTo>
                    <a:pt x="1780" y="1306"/>
                  </a:lnTo>
                  <a:lnTo>
                    <a:pt x="1895" y="1309"/>
                  </a:lnTo>
                  <a:lnTo>
                    <a:pt x="2013" y="1317"/>
                  </a:lnTo>
                  <a:lnTo>
                    <a:pt x="2135" y="1329"/>
                  </a:lnTo>
                  <a:lnTo>
                    <a:pt x="2260" y="1344"/>
                  </a:lnTo>
                  <a:lnTo>
                    <a:pt x="2387" y="1366"/>
                  </a:lnTo>
                  <a:lnTo>
                    <a:pt x="2518" y="1392"/>
                  </a:lnTo>
                  <a:lnTo>
                    <a:pt x="2649" y="1424"/>
                  </a:lnTo>
                  <a:lnTo>
                    <a:pt x="2784" y="1462"/>
                  </a:lnTo>
                  <a:lnTo>
                    <a:pt x="2920" y="1507"/>
                  </a:lnTo>
                  <a:lnTo>
                    <a:pt x="3051" y="1198"/>
                  </a:lnTo>
                  <a:lnTo>
                    <a:pt x="2938" y="1154"/>
                  </a:lnTo>
                  <a:lnTo>
                    <a:pt x="2824" y="1114"/>
                  </a:lnTo>
                  <a:lnTo>
                    <a:pt x="2695" y="1071"/>
                  </a:lnTo>
                  <a:lnTo>
                    <a:pt x="2567" y="1034"/>
                  </a:lnTo>
                  <a:lnTo>
                    <a:pt x="2441" y="1004"/>
                  </a:lnTo>
                  <a:lnTo>
                    <a:pt x="2318" y="979"/>
                  </a:lnTo>
                  <a:lnTo>
                    <a:pt x="2197" y="959"/>
                  </a:lnTo>
                  <a:lnTo>
                    <a:pt x="2079" y="944"/>
                  </a:lnTo>
                  <a:lnTo>
                    <a:pt x="1963" y="934"/>
                  </a:lnTo>
                  <a:lnTo>
                    <a:pt x="1852" y="927"/>
                  </a:lnTo>
                  <a:lnTo>
                    <a:pt x="1742" y="924"/>
                  </a:lnTo>
                  <a:close/>
                  <a:moveTo>
                    <a:pt x="1564" y="549"/>
                  </a:moveTo>
                  <a:lnTo>
                    <a:pt x="1564" y="567"/>
                  </a:lnTo>
                  <a:lnTo>
                    <a:pt x="1564" y="577"/>
                  </a:lnTo>
                  <a:lnTo>
                    <a:pt x="1564" y="587"/>
                  </a:lnTo>
                  <a:lnTo>
                    <a:pt x="1565" y="601"/>
                  </a:lnTo>
                  <a:lnTo>
                    <a:pt x="1566" y="615"/>
                  </a:lnTo>
                  <a:lnTo>
                    <a:pt x="1569" y="631"/>
                  </a:lnTo>
                  <a:lnTo>
                    <a:pt x="1571" y="647"/>
                  </a:lnTo>
                  <a:lnTo>
                    <a:pt x="1581" y="682"/>
                  </a:lnTo>
                  <a:lnTo>
                    <a:pt x="1593" y="718"/>
                  </a:lnTo>
                  <a:lnTo>
                    <a:pt x="1608" y="756"/>
                  </a:lnTo>
                  <a:lnTo>
                    <a:pt x="1622" y="790"/>
                  </a:lnTo>
                  <a:lnTo>
                    <a:pt x="1639" y="823"/>
                  </a:lnTo>
                  <a:lnTo>
                    <a:pt x="1666" y="822"/>
                  </a:lnTo>
                  <a:lnTo>
                    <a:pt x="1644" y="787"/>
                  </a:lnTo>
                  <a:lnTo>
                    <a:pt x="1622" y="749"/>
                  </a:lnTo>
                  <a:lnTo>
                    <a:pt x="1605" y="714"/>
                  </a:lnTo>
                  <a:lnTo>
                    <a:pt x="1592" y="679"/>
                  </a:lnTo>
                  <a:lnTo>
                    <a:pt x="1580" y="645"/>
                  </a:lnTo>
                  <a:lnTo>
                    <a:pt x="1576" y="629"/>
                  </a:lnTo>
                  <a:lnTo>
                    <a:pt x="1571" y="614"/>
                  </a:lnTo>
                  <a:lnTo>
                    <a:pt x="1569" y="600"/>
                  </a:lnTo>
                  <a:lnTo>
                    <a:pt x="1567" y="587"/>
                  </a:lnTo>
                  <a:lnTo>
                    <a:pt x="1566" y="577"/>
                  </a:lnTo>
                  <a:lnTo>
                    <a:pt x="1565" y="567"/>
                  </a:lnTo>
                  <a:lnTo>
                    <a:pt x="1565" y="558"/>
                  </a:lnTo>
                  <a:lnTo>
                    <a:pt x="1565" y="551"/>
                  </a:lnTo>
                  <a:lnTo>
                    <a:pt x="1564" y="549"/>
                  </a:lnTo>
                  <a:close/>
                  <a:moveTo>
                    <a:pt x="1916" y="480"/>
                  </a:moveTo>
                  <a:lnTo>
                    <a:pt x="1916" y="482"/>
                  </a:lnTo>
                  <a:lnTo>
                    <a:pt x="1916" y="490"/>
                  </a:lnTo>
                  <a:lnTo>
                    <a:pt x="1914" y="501"/>
                  </a:lnTo>
                  <a:lnTo>
                    <a:pt x="1913" y="513"/>
                  </a:lnTo>
                  <a:lnTo>
                    <a:pt x="1912" y="527"/>
                  </a:lnTo>
                  <a:lnTo>
                    <a:pt x="1909" y="542"/>
                  </a:lnTo>
                  <a:lnTo>
                    <a:pt x="1907" y="558"/>
                  </a:lnTo>
                  <a:lnTo>
                    <a:pt x="1903" y="576"/>
                  </a:lnTo>
                  <a:lnTo>
                    <a:pt x="1897" y="595"/>
                  </a:lnTo>
                  <a:lnTo>
                    <a:pt x="1884" y="634"/>
                  </a:lnTo>
                  <a:lnTo>
                    <a:pt x="1867" y="677"/>
                  </a:lnTo>
                  <a:lnTo>
                    <a:pt x="1847" y="718"/>
                  </a:lnTo>
                  <a:lnTo>
                    <a:pt x="1826" y="755"/>
                  </a:lnTo>
                  <a:lnTo>
                    <a:pt x="1805" y="790"/>
                  </a:lnTo>
                  <a:lnTo>
                    <a:pt x="1784" y="822"/>
                  </a:lnTo>
                  <a:lnTo>
                    <a:pt x="1801" y="823"/>
                  </a:lnTo>
                  <a:lnTo>
                    <a:pt x="1817" y="823"/>
                  </a:lnTo>
                  <a:lnTo>
                    <a:pt x="1841" y="776"/>
                  </a:lnTo>
                  <a:lnTo>
                    <a:pt x="1863" y="727"/>
                  </a:lnTo>
                  <a:lnTo>
                    <a:pt x="1882" y="682"/>
                  </a:lnTo>
                  <a:lnTo>
                    <a:pt x="1895" y="638"/>
                  </a:lnTo>
                  <a:lnTo>
                    <a:pt x="1901" y="617"/>
                  </a:lnTo>
                  <a:lnTo>
                    <a:pt x="1906" y="597"/>
                  </a:lnTo>
                  <a:lnTo>
                    <a:pt x="1909" y="577"/>
                  </a:lnTo>
                  <a:lnTo>
                    <a:pt x="1913" y="559"/>
                  </a:lnTo>
                  <a:lnTo>
                    <a:pt x="1914" y="542"/>
                  </a:lnTo>
                  <a:lnTo>
                    <a:pt x="1916" y="527"/>
                  </a:lnTo>
                  <a:lnTo>
                    <a:pt x="1917" y="513"/>
                  </a:lnTo>
                  <a:lnTo>
                    <a:pt x="1916" y="502"/>
                  </a:lnTo>
                  <a:lnTo>
                    <a:pt x="1916" y="480"/>
                  </a:lnTo>
                  <a:close/>
                  <a:moveTo>
                    <a:pt x="1919" y="102"/>
                  </a:moveTo>
                  <a:lnTo>
                    <a:pt x="1900" y="106"/>
                  </a:lnTo>
                  <a:lnTo>
                    <a:pt x="1882" y="116"/>
                  </a:lnTo>
                  <a:lnTo>
                    <a:pt x="1822" y="156"/>
                  </a:lnTo>
                  <a:lnTo>
                    <a:pt x="1803" y="167"/>
                  </a:lnTo>
                  <a:lnTo>
                    <a:pt x="1781" y="175"/>
                  </a:lnTo>
                  <a:lnTo>
                    <a:pt x="1755" y="180"/>
                  </a:lnTo>
                  <a:lnTo>
                    <a:pt x="1730" y="181"/>
                  </a:lnTo>
                  <a:lnTo>
                    <a:pt x="1704" y="180"/>
                  </a:lnTo>
                  <a:lnTo>
                    <a:pt x="1680" y="175"/>
                  </a:lnTo>
                  <a:lnTo>
                    <a:pt x="1657" y="167"/>
                  </a:lnTo>
                  <a:lnTo>
                    <a:pt x="1637" y="156"/>
                  </a:lnTo>
                  <a:lnTo>
                    <a:pt x="1579" y="116"/>
                  </a:lnTo>
                  <a:lnTo>
                    <a:pt x="1561" y="107"/>
                  </a:lnTo>
                  <a:lnTo>
                    <a:pt x="1541" y="102"/>
                  </a:lnTo>
                  <a:lnTo>
                    <a:pt x="1521" y="103"/>
                  </a:lnTo>
                  <a:lnTo>
                    <a:pt x="1500" y="107"/>
                  </a:lnTo>
                  <a:lnTo>
                    <a:pt x="1481" y="116"/>
                  </a:lnTo>
                  <a:lnTo>
                    <a:pt x="1465" y="128"/>
                  </a:lnTo>
                  <a:lnTo>
                    <a:pt x="1453" y="143"/>
                  </a:lnTo>
                  <a:lnTo>
                    <a:pt x="1415" y="204"/>
                  </a:lnTo>
                  <a:lnTo>
                    <a:pt x="1399" y="224"/>
                  </a:lnTo>
                  <a:lnTo>
                    <a:pt x="1379" y="243"/>
                  </a:lnTo>
                  <a:lnTo>
                    <a:pt x="1355" y="258"/>
                  </a:lnTo>
                  <a:lnTo>
                    <a:pt x="1329" y="270"/>
                  </a:lnTo>
                  <a:lnTo>
                    <a:pt x="1302" y="278"/>
                  </a:lnTo>
                  <a:lnTo>
                    <a:pt x="1274" y="282"/>
                  </a:lnTo>
                  <a:lnTo>
                    <a:pt x="1247" y="279"/>
                  </a:lnTo>
                  <a:lnTo>
                    <a:pt x="1176" y="266"/>
                  </a:lnTo>
                  <a:lnTo>
                    <a:pt x="1154" y="264"/>
                  </a:lnTo>
                  <a:lnTo>
                    <a:pt x="1133" y="268"/>
                  </a:lnTo>
                  <a:lnTo>
                    <a:pt x="1115" y="275"/>
                  </a:lnTo>
                  <a:lnTo>
                    <a:pt x="1099" y="287"/>
                  </a:lnTo>
                  <a:lnTo>
                    <a:pt x="1086" y="303"/>
                  </a:lnTo>
                  <a:lnTo>
                    <a:pt x="1078" y="321"/>
                  </a:lnTo>
                  <a:lnTo>
                    <a:pt x="1072" y="342"/>
                  </a:lnTo>
                  <a:lnTo>
                    <a:pt x="1063" y="412"/>
                  </a:lnTo>
                  <a:lnTo>
                    <a:pt x="1057" y="439"/>
                  </a:lnTo>
                  <a:lnTo>
                    <a:pt x="1046" y="464"/>
                  </a:lnTo>
                  <a:lnTo>
                    <a:pt x="1030" y="488"/>
                  </a:lnTo>
                  <a:lnTo>
                    <a:pt x="1011" y="509"/>
                  </a:lnTo>
                  <a:lnTo>
                    <a:pt x="989" y="527"/>
                  </a:lnTo>
                  <a:lnTo>
                    <a:pt x="965" y="541"/>
                  </a:lnTo>
                  <a:lnTo>
                    <a:pt x="940" y="550"/>
                  </a:lnTo>
                  <a:lnTo>
                    <a:pt x="870" y="566"/>
                  </a:lnTo>
                  <a:lnTo>
                    <a:pt x="853" y="573"/>
                  </a:lnTo>
                  <a:lnTo>
                    <a:pt x="837" y="581"/>
                  </a:lnTo>
                  <a:lnTo>
                    <a:pt x="824" y="594"/>
                  </a:lnTo>
                  <a:lnTo>
                    <a:pt x="813" y="609"/>
                  </a:lnTo>
                  <a:lnTo>
                    <a:pt x="806" y="625"/>
                  </a:lnTo>
                  <a:lnTo>
                    <a:pt x="802" y="642"/>
                  </a:lnTo>
                  <a:lnTo>
                    <a:pt x="802" y="660"/>
                  </a:lnTo>
                  <a:lnTo>
                    <a:pt x="806" y="678"/>
                  </a:lnTo>
                  <a:lnTo>
                    <a:pt x="826" y="747"/>
                  </a:lnTo>
                  <a:lnTo>
                    <a:pt x="830" y="773"/>
                  </a:lnTo>
                  <a:lnTo>
                    <a:pt x="831" y="801"/>
                  </a:lnTo>
                  <a:lnTo>
                    <a:pt x="826" y="828"/>
                  </a:lnTo>
                  <a:lnTo>
                    <a:pt x="818" y="855"/>
                  </a:lnTo>
                  <a:lnTo>
                    <a:pt x="805" y="880"/>
                  </a:lnTo>
                  <a:lnTo>
                    <a:pt x="789" y="904"/>
                  </a:lnTo>
                  <a:lnTo>
                    <a:pt x="769" y="922"/>
                  </a:lnTo>
                  <a:lnTo>
                    <a:pt x="711" y="965"/>
                  </a:lnTo>
                  <a:lnTo>
                    <a:pt x="708" y="970"/>
                  </a:lnTo>
                  <a:lnTo>
                    <a:pt x="706" y="973"/>
                  </a:lnTo>
                  <a:lnTo>
                    <a:pt x="761" y="956"/>
                  </a:lnTo>
                  <a:lnTo>
                    <a:pt x="823" y="939"/>
                  </a:lnTo>
                  <a:lnTo>
                    <a:pt x="892" y="921"/>
                  </a:lnTo>
                  <a:lnTo>
                    <a:pt x="967" y="904"/>
                  </a:lnTo>
                  <a:lnTo>
                    <a:pt x="1049" y="887"/>
                  </a:lnTo>
                  <a:lnTo>
                    <a:pt x="1136" y="871"/>
                  </a:lnTo>
                  <a:lnTo>
                    <a:pt x="1230" y="856"/>
                  </a:lnTo>
                  <a:lnTo>
                    <a:pt x="1327" y="843"/>
                  </a:lnTo>
                  <a:lnTo>
                    <a:pt x="1430" y="834"/>
                  </a:lnTo>
                  <a:lnTo>
                    <a:pt x="1539" y="826"/>
                  </a:lnTo>
                  <a:lnTo>
                    <a:pt x="1517" y="805"/>
                  </a:lnTo>
                  <a:lnTo>
                    <a:pt x="1496" y="781"/>
                  </a:lnTo>
                  <a:lnTo>
                    <a:pt x="1478" y="755"/>
                  </a:lnTo>
                  <a:lnTo>
                    <a:pt x="1461" y="727"/>
                  </a:lnTo>
                  <a:lnTo>
                    <a:pt x="1447" y="696"/>
                  </a:lnTo>
                  <a:lnTo>
                    <a:pt x="1436" y="664"/>
                  </a:lnTo>
                  <a:lnTo>
                    <a:pt x="1427" y="631"/>
                  </a:lnTo>
                  <a:lnTo>
                    <a:pt x="1421" y="597"/>
                  </a:lnTo>
                  <a:lnTo>
                    <a:pt x="1419" y="562"/>
                  </a:lnTo>
                  <a:lnTo>
                    <a:pt x="1420" y="528"/>
                  </a:lnTo>
                  <a:lnTo>
                    <a:pt x="1424" y="495"/>
                  </a:lnTo>
                  <a:lnTo>
                    <a:pt x="1431" y="463"/>
                  </a:lnTo>
                  <a:lnTo>
                    <a:pt x="1442" y="432"/>
                  </a:lnTo>
                  <a:lnTo>
                    <a:pt x="1454" y="405"/>
                  </a:lnTo>
                  <a:lnTo>
                    <a:pt x="1468" y="380"/>
                  </a:lnTo>
                  <a:lnTo>
                    <a:pt x="1483" y="359"/>
                  </a:lnTo>
                  <a:lnTo>
                    <a:pt x="1494" y="346"/>
                  </a:lnTo>
                  <a:lnTo>
                    <a:pt x="1506" y="337"/>
                  </a:lnTo>
                  <a:lnTo>
                    <a:pt x="1515" y="327"/>
                  </a:lnTo>
                  <a:lnTo>
                    <a:pt x="1525" y="320"/>
                  </a:lnTo>
                  <a:lnTo>
                    <a:pt x="1533" y="315"/>
                  </a:lnTo>
                  <a:lnTo>
                    <a:pt x="1540" y="309"/>
                  </a:lnTo>
                  <a:lnTo>
                    <a:pt x="1543" y="307"/>
                  </a:lnTo>
                  <a:lnTo>
                    <a:pt x="1546" y="305"/>
                  </a:lnTo>
                  <a:lnTo>
                    <a:pt x="1548" y="304"/>
                  </a:lnTo>
                  <a:lnTo>
                    <a:pt x="1549" y="304"/>
                  </a:lnTo>
                  <a:lnTo>
                    <a:pt x="1549" y="305"/>
                  </a:lnTo>
                  <a:lnTo>
                    <a:pt x="1550" y="306"/>
                  </a:lnTo>
                  <a:lnTo>
                    <a:pt x="1553" y="309"/>
                  </a:lnTo>
                  <a:lnTo>
                    <a:pt x="1557" y="312"/>
                  </a:lnTo>
                  <a:lnTo>
                    <a:pt x="1561" y="319"/>
                  </a:lnTo>
                  <a:lnTo>
                    <a:pt x="1568" y="326"/>
                  </a:lnTo>
                  <a:lnTo>
                    <a:pt x="1575" y="335"/>
                  </a:lnTo>
                  <a:lnTo>
                    <a:pt x="1586" y="350"/>
                  </a:lnTo>
                  <a:lnTo>
                    <a:pt x="1599" y="367"/>
                  </a:lnTo>
                  <a:lnTo>
                    <a:pt x="1628" y="403"/>
                  </a:lnTo>
                  <a:lnTo>
                    <a:pt x="1643" y="422"/>
                  </a:lnTo>
                  <a:lnTo>
                    <a:pt x="1656" y="441"/>
                  </a:lnTo>
                  <a:lnTo>
                    <a:pt x="1669" y="462"/>
                  </a:lnTo>
                  <a:lnTo>
                    <a:pt x="1682" y="483"/>
                  </a:lnTo>
                  <a:lnTo>
                    <a:pt x="1695" y="508"/>
                  </a:lnTo>
                  <a:lnTo>
                    <a:pt x="1706" y="534"/>
                  </a:lnTo>
                  <a:lnTo>
                    <a:pt x="1716" y="562"/>
                  </a:lnTo>
                  <a:lnTo>
                    <a:pt x="1721" y="536"/>
                  </a:lnTo>
                  <a:lnTo>
                    <a:pt x="1729" y="511"/>
                  </a:lnTo>
                  <a:lnTo>
                    <a:pt x="1741" y="473"/>
                  </a:lnTo>
                  <a:lnTo>
                    <a:pt x="1757" y="437"/>
                  </a:lnTo>
                  <a:lnTo>
                    <a:pt x="1775" y="402"/>
                  </a:lnTo>
                  <a:lnTo>
                    <a:pt x="1790" y="376"/>
                  </a:lnTo>
                  <a:lnTo>
                    <a:pt x="1807" y="353"/>
                  </a:lnTo>
                  <a:lnTo>
                    <a:pt x="1823" y="328"/>
                  </a:lnTo>
                  <a:lnTo>
                    <a:pt x="1840" y="306"/>
                  </a:lnTo>
                  <a:lnTo>
                    <a:pt x="1857" y="284"/>
                  </a:lnTo>
                  <a:lnTo>
                    <a:pt x="1874" y="262"/>
                  </a:lnTo>
                  <a:lnTo>
                    <a:pt x="1890" y="242"/>
                  </a:lnTo>
                  <a:lnTo>
                    <a:pt x="1904" y="226"/>
                  </a:lnTo>
                  <a:lnTo>
                    <a:pt x="1911" y="216"/>
                  </a:lnTo>
                  <a:lnTo>
                    <a:pt x="1920" y="206"/>
                  </a:lnTo>
                  <a:lnTo>
                    <a:pt x="1925" y="199"/>
                  </a:lnTo>
                  <a:lnTo>
                    <a:pt x="1928" y="196"/>
                  </a:lnTo>
                  <a:lnTo>
                    <a:pt x="1931" y="192"/>
                  </a:lnTo>
                  <a:lnTo>
                    <a:pt x="1933" y="190"/>
                  </a:lnTo>
                  <a:lnTo>
                    <a:pt x="1935" y="189"/>
                  </a:lnTo>
                  <a:lnTo>
                    <a:pt x="1935" y="189"/>
                  </a:lnTo>
                  <a:lnTo>
                    <a:pt x="1935" y="189"/>
                  </a:lnTo>
                  <a:lnTo>
                    <a:pt x="1937" y="190"/>
                  </a:lnTo>
                  <a:lnTo>
                    <a:pt x="1939" y="191"/>
                  </a:lnTo>
                  <a:lnTo>
                    <a:pt x="1942" y="193"/>
                  </a:lnTo>
                  <a:lnTo>
                    <a:pt x="1945" y="196"/>
                  </a:lnTo>
                  <a:lnTo>
                    <a:pt x="1954" y="201"/>
                  </a:lnTo>
                  <a:lnTo>
                    <a:pt x="1963" y="208"/>
                  </a:lnTo>
                  <a:lnTo>
                    <a:pt x="1974" y="217"/>
                  </a:lnTo>
                  <a:lnTo>
                    <a:pt x="1986" y="227"/>
                  </a:lnTo>
                  <a:lnTo>
                    <a:pt x="1999" y="240"/>
                  </a:lnTo>
                  <a:lnTo>
                    <a:pt x="2011" y="254"/>
                  </a:lnTo>
                  <a:lnTo>
                    <a:pt x="2029" y="279"/>
                  </a:lnTo>
                  <a:lnTo>
                    <a:pt x="2047" y="308"/>
                  </a:lnTo>
                  <a:lnTo>
                    <a:pt x="2062" y="341"/>
                  </a:lnTo>
                  <a:lnTo>
                    <a:pt x="2075" y="377"/>
                  </a:lnTo>
                  <a:lnTo>
                    <a:pt x="2083" y="415"/>
                  </a:lnTo>
                  <a:lnTo>
                    <a:pt x="2089" y="455"/>
                  </a:lnTo>
                  <a:lnTo>
                    <a:pt x="2090" y="496"/>
                  </a:lnTo>
                  <a:lnTo>
                    <a:pt x="2086" y="536"/>
                  </a:lnTo>
                  <a:lnTo>
                    <a:pt x="2080" y="577"/>
                  </a:lnTo>
                  <a:lnTo>
                    <a:pt x="2069" y="617"/>
                  </a:lnTo>
                  <a:lnTo>
                    <a:pt x="2056" y="654"/>
                  </a:lnTo>
                  <a:lnTo>
                    <a:pt x="2039" y="691"/>
                  </a:lnTo>
                  <a:lnTo>
                    <a:pt x="2019" y="725"/>
                  </a:lnTo>
                  <a:lnTo>
                    <a:pt x="1997" y="756"/>
                  </a:lnTo>
                  <a:lnTo>
                    <a:pt x="1974" y="784"/>
                  </a:lnTo>
                  <a:lnTo>
                    <a:pt x="1949" y="807"/>
                  </a:lnTo>
                  <a:lnTo>
                    <a:pt x="1924" y="827"/>
                  </a:lnTo>
                  <a:lnTo>
                    <a:pt x="2037" y="836"/>
                  </a:lnTo>
                  <a:lnTo>
                    <a:pt x="2152" y="849"/>
                  </a:lnTo>
                  <a:lnTo>
                    <a:pt x="2270" y="867"/>
                  </a:lnTo>
                  <a:lnTo>
                    <a:pt x="2390" y="888"/>
                  </a:lnTo>
                  <a:lnTo>
                    <a:pt x="2513" y="914"/>
                  </a:lnTo>
                  <a:lnTo>
                    <a:pt x="2638" y="947"/>
                  </a:lnTo>
                  <a:lnTo>
                    <a:pt x="2764" y="985"/>
                  </a:lnTo>
                  <a:lnTo>
                    <a:pt x="2756" y="975"/>
                  </a:lnTo>
                  <a:lnTo>
                    <a:pt x="2748" y="965"/>
                  </a:lnTo>
                  <a:lnTo>
                    <a:pt x="2691" y="922"/>
                  </a:lnTo>
                  <a:lnTo>
                    <a:pt x="2672" y="904"/>
                  </a:lnTo>
                  <a:lnTo>
                    <a:pt x="2655" y="882"/>
                  </a:lnTo>
                  <a:lnTo>
                    <a:pt x="2642" y="856"/>
                  </a:lnTo>
                  <a:lnTo>
                    <a:pt x="2633" y="828"/>
                  </a:lnTo>
                  <a:lnTo>
                    <a:pt x="2629" y="801"/>
                  </a:lnTo>
                  <a:lnTo>
                    <a:pt x="2629" y="772"/>
                  </a:lnTo>
                  <a:lnTo>
                    <a:pt x="2634" y="746"/>
                  </a:lnTo>
                  <a:lnTo>
                    <a:pt x="2655" y="678"/>
                  </a:lnTo>
                  <a:lnTo>
                    <a:pt x="2658" y="660"/>
                  </a:lnTo>
                  <a:lnTo>
                    <a:pt x="2658" y="642"/>
                  </a:lnTo>
                  <a:lnTo>
                    <a:pt x="2655" y="625"/>
                  </a:lnTo>
                  <a:lnTo>
                    <a:pt x="2647" y="608"/>
                  </a:lnTo>
                  <a:lnTo>
                    <a:pt x="2636" y="593"/>
                  </a:lnTo>
                  <a:lnTo>
                    <a:pt x="2623" y="581"/>
                  </a:lnTo>
                  <a:lnTo>
                    <a:pt x="2608" y="573"/>
                  </a:lnTo>
                  <a:lnTo>
                    <a:pt x="2590" y="566"/>
                  </a:lnTo>
                  <a:lnTo>
                    <a:pt x="2521" y="550"/>
                  </a:lnTo>
                  <a:lnTo>
                    <a:pt x="2495" y="541"/>
                  </a:lnTo>
                  <a:lnTo>
                    <a:pt x="2471" y="527"/>
                  </a:lnTo>
                  <a:lnTo>
                    <a:pt x="2449" y="509"/>
                  </a:lnTo>
                  <a:lnTo>
                    <a:pt x="2429" y="488"/>
                  </a:lnTo>
                  <a:lnTo>
                    <a:pt x="2415" y="464"/>
                  </a:lnTo>
                  <a:lnTo>
                    <a:pt x="2403" y="439"/>
                  </a:lnTo>
                  <a:lnTo>
                    <a:pt x="2397" y="412"/>
                  </a:lnTo>
                  <a:lnTo>
                    <a:pt x="2387" y="341"/>
                  </a:lnTo>
                  <a:lnTo>
                    <a:pt x="2382" y="321"/>
                  </a:lnTo>
                  <a:lnTo>
                    <a:pt x="2373" y="302"/>
                  </a:lnTo>
                  <a:lnTo>
                    <a:pt x="2359" y="287"/>
                  </a:lnTo>
                  <a:lnTo>
                    <a:pt x="2343" y="275"/>
                  </a:lnTo>
                  <a:lnTo>
                    <a:pt x="2325" y="267"/>
                  </a:lnTo>
                  <a:lnTo>
                    <a:pt x="2305" y="264"/>
                  </a:lnTo>
                  <a:lnTo>
                    <a:pt x="2284" y="266"/>
                  </a:lnTo>
                  <a:lnTo>
                    <a:pt x="2213" y="278"/>
                  </a:lnTo>
                  <a:lnTo>
                    <a:pt x="2186" y="281"/>
                  </a:lnTo>
                  <a:lnTo>
                    <a:pt x="2160" y="278"/>
                  </a:lnTo>
                  <a:lnTo>
                    <a:pt x="2132" y="271"/>
                  </a:lnTo>
                  <a:lnTo>
                    <a:pt x="2106" y="259"/>
                  </a:lnTo>
                  <a:lnTo>
                    <a:pt x="2081" y="243"/>
                  </a:lnTo>
                  <a:lnTo>
                    <a:pt x="2061" y="225"/>
                  </a:lnTo>
                  <a:lnTo>
                    <a:pt x="2044" y="204"/>
                  </a:lnTo>
                  <a:lnTo>
                    <a:pt x="2007" y="143"/>
                  </a:lnTo>
                  <a:lnTo>
                    <a:pt x="1994" y="128"/>
                  </a:lnTo>
                  <a:lnTo>
                    <a:pt x="1978" y="115"/>
                  </a:lnTo>
                  <a:lnTo>
                    <a:pt x="1960" y="107"/>
                  </a:lnTo>
                  <a:lnTo>
                    <a:pt x="1940" y="102"/>
                  </a:lnTo>
                  <a:lnTo>
                    <a:pt x="1919" y="102"/>
                  </a:lnTo>
                  <a:close/>
                  <a:moveTo>
                    <a:pt x="1519" y="0"/>
                  </a:moveTo>
                  <a:lnTo>
                    <a:pt x="1551" y="0"/>
                  </a:lnTo>
                  <a:lnTo>
                    <a:pt x="1581" y="6"/>
                  </a:lnTo>
                  <a:lnTo>
                    <a:pt x="1611" y="15"/>
                  </a:lnTo>
                  <a:lnTo>
                    <a:pt x="1637" y="30"/>
                  </a:lnTo>
                  <a:lnTo>
                    <a:pt x="1696" y="71"/>
                  </a:lnTo>
                  <a:lnTo>
                    <a:pt x="1704" y="73"/>
                  </a:lnTo>
                  <a:lnTo>
                    <a:pt x="1716" y="76"/>
                  </a:lnTo>
                  <a:lnTo>
                    <a:pt x="1730" y="77"/>
                  </a:lnTo>
                  <a:lnTo>
                    <a:pt x="1744" y="76"/>
                  </a:lnTo>
                  <a:lnTo>
                    <a:pt x="1755" y="73"/>
                  </a:lnTo>
                  <a:lnTo>
                    <a:pt x="1764" y="71"/>
                  </a:lnTo>
                  <a:lnTo>
                    <a:pt x="1822" y="30"/>
                  </a:lnTo>
                  <a:lnTo>
                    <a:pt x="1850" y="15"/>
                  </a:lnTo>
                  <a:lnTo>
                    <a:pt x="1878" y="6"/>
                  </a:lnTo>
                  <a:lnTo>
                    <a:pt x="1909" y="0"/>
                  </a:lnTo>
                  <a:lnTo>
                    <a:pt x="1940" y="0"/>
                  </a:lnTo>
                  <a:lnTo>
                    <a:pt x="1971" y="4"/>
                  </a:lnTo>
                  <a:lnTo>
                    <a:pt x="2000" y="13"/>
                  </a:lnTo>
                  <a:lnTo>
                    <a:pt x="2029" y="26"/>
                  </a:lnTo>
                  <a:lnTo>
                    <a:pt x="2055" y="43"/>
                  </a:lnTo>
                  <a:lnTo>
                    <a:pt x="2077" y="64"/>
                  </a:lnTo>
                  <a:lnTo>
                    <a:pt x="2095" y="88"/>
                  </a:lnTo>
                  <a:lnTo>
                    <a:pt x="2133" y="149"/>
                  </a:lnTo>
                  <a:lnTo>
                    <a:pt x="2142" y="159"/>
                  </a:lnTo>
                  <a:lnTo>
                    <a:pt x="2155" y="168"/>
                  </a:lnTo>
                  <a:lnTo>
                    <a:pt x="2170" y="174"/>
                  </a:lnTo>
                  <a:lnTo>
                    <a:pt x="2187" y="178"/>
                  </a:lnTo>
                  <a:lnTo>
                    <a:pt x="2265" y="164"/>
                  </a:lnTo>
                  <a:lnTo>
                    <a:pt x="2297" y="161"/>
                  </a:lnTo>
                  <a:lnTo>
                    <a:pt x="2329" y="162"/>
                  </a:lnTo>
                  <a:lnTo>
                    <a:pt x="2359" y="169"/>
                  </a:lnTo>
                  <a:lnTo>
                    <a:pt x="2387" y="181"/>
                  </a:lnTo>
                  <a:lnTo>
                    <a:pt x="2414" y="197"/>
                  </a:lnTo>
                  <a:lnTo>
                    <a:pt x="2436" y="217"/>
                  </a:lnTo>
                  <a:lnTo>
                    <a:pt x="2456" y="240"/>
                  </a:lnTo>
                  <a:lnTo>
                    <a:pt x="2472" y="267"/>
                  </a:lnTo>
                  <a:lnTo>
                    <a:pt x="2484" y="296"/>
                  </a:lnTo>
                  <a:lnTo>
                    <a:pt x="2491" y="328"/>
                  </a:lnTo>
                  <a:lnTo>
                    <a:pt x="2500" y="398"/>
                  </a:lnTo>
                  <a:lnTo>
                    <a:pt x="2504" y="411"/>
                  </a:lnTo>
                  <a:lnTo>
                    <a:pt x="2511" y="423"/>
                  </a:lnTo>
                  <a:lnTo>
                    <a:pt x="2522" y="435"/>
                  </a:lnTo>
                  <a:lnTo>
                    <a:pt x="2532" y="444"/>
                  </a:lnTo>
                  <a:lnTo>
                    <a:pt x="2544" y="449"/>
                  </a:lnTo>
                  <a:lnTo>
                    <a:pt x="2614" y="465"/>
                  </a:lnTo>
                  <a:lnTo>
                    <a:pt x="2645" y="475"/>
                  </a:lnTo>
                  <a:lnTo>
                    <a:pt x="2673" y="490"/>
                  </a:lnTo>
                  <a:lnTo>
                    <a:pt x="2697" y="508"/>
                  </a:lnTo>
                  <a:lnTo>
                    <a:pt x="2718" y="530"/>
                  </a:lnTo>
                  <a:lnTo>
                    <a:pt x="2736" y="556"/>
                  </a:lnTo>
                  <a:lnTo>
                    <a:pt x="2750" y="584"/>
                  </a:lnTo>
                  <a:lnTo>
                    <a:pt x="2759" y="614"/>
                  </a:lnTo>
                  <a:lnTo>
                    <a:pt x="2762" y="645"/>
                  </a:lnTo>
                  <a:lnTo>
                    <a:pt x="2761" y="677"/>
                  </a:lnTo>
                  <a:lnTo>
                    <a:pt x="2753" y="707"/>
                  </a:lnTo>
                  <a:lnTo>
                    <a:pt x="2733" y="775"/>
                  </a:lnTo>
                  <a:lnTo>
                    <a:pt x="2732" y="788"/>
                  </a:lnTo>
                  <a:lnTo>
                    <a:pt x="2734" y="803"/>
                  </a:lnTo>
                  <a:lnTo>
                    <a:pt x="2738" y="818"/>
                  </a:lnTo>
                  <a:lnTo>
                    <a:pt x="2746" y="831"/>
                  </a:lnTo>
                  <a:lnTo>
                    <a:pt x="2754" y="840"/>
                  </a:lnTo>
                  <a:lnTo>
                    <a:pt x="2811" y="884"/>
                  </a:lnTo>
                  <a:lnTo>
                    <a:pt x="2835" y="905"/>
                  </a:lnTo>
                  <a:lnTo>
                    <a:pt x="2854" y="929"/>
                  </a:lnTo>
                  <a:lnTo>
                    <a:pt x="2870" y="957"/>
                  </a:lnTo>
                  <a:lnTo>
                    <a:pt x="2880" y="987"/>
                  </a:lnTo>
                  <a:lnTo>
                    <a:pt x="2885" y="1019"/>
                  </a:lnTo>
                  <a:lnTo>
                    <a:pt x="2886" y="1025"/>
                  </a:lnTo>
                  <a:lnTo>
                    <a:pt x="3013" y="1072"/>
                  </a:lnTo>
                  <a:lnTo>
                    <a:pt x="3139" y="1122"/>
                  </a:lnTo>
                  <a:lnTo>
                    <a:pt x="3188" y="1142"/>
                  </a:lnTo>
                  <a:lnTo>
                    <a:pt x="3108" y="1329"/>
                  </a:lnTo>
                  <a:lnTo>
                    <a:pt x="3486" y="1565"/>
                  </a:lnTo>
                  <a:lnTo>
                    <a:pt x="3245" y="1659"/>
                  </a:lnTo>
                  <a:lnTo>
                    <a:pt x="3294" y="1978"/>
                  </a:lnTo>
                  <a:lnTo>
                    <a:pt x="2868" y="1701"/>
                  </a:lnTo>
                  <a:lnTo>
                    <a:pt x="2901" y="1643"/>
                  </a:lnTo>
                  <a:lnTo>
                    <a:pt x="2815" y="1608"/>
                  </a:lnTo>
                  <a:lnTo>
                    <a:pt x="2729" y="1576"/>
                  </a:lnTo>
                  <a:lnTo>
                    <a:pt x="2641" y="1546"/>
                  </a:lnTo>
                  <a:lnTo>
                    <a:pt x="2636" y="1559"/>
                  </a:lnTo>
                  <a:lnTo>
                    <a:pt x="2636" y="1569"/>
                  </a:lnTo>
                  <a:lnTo>
                    <a:pt x="2642" y="1640"/>
                  </a:lnTo>
                  <a:lnTo>
                    <a:pt x="2642" y="1672"/>
                  </a:lnTo>
                  <a:lnTo>
                    <a:pt x="2638" y="1702"/>
                  </a:lnTo>
                  <a:lnTo>
                    <a:pt x="2627" y="1731"/>
                  </a:lnTo>
                  <a:lnTo>
                    <a:pt x="2612" y="1759"/>
                  </a:lnTo>
                  <a:lnTo>
                    <a:pt x="2593" y="1784"/>
                  </a:lnTo>
                  <a:lnTo>
                    <a:pt x="2571" y="1805"/>
                  </a:lnTo>
                  <a:lnTo>
                    <a:pt x="2545" y="1822"/>
                  </a:lnTo>
                  <a:lnTo>
                    <a:pt x="2517" y="1836"/>
                  </a:lnTo>
                  <a:lnTo>
                    <a:pt x="2487" y="1844"/>
                  </a:lnTo>
                  <a:lnTo>
                    <a:pt x="2456" y="1847"/>
                  </a:lnTo>
                  <a:lnTo>
                    <a:pt x="2384" y="1849"/>
                  </a:lnTo>
                  <a:lnTo>
                    <a:pt x="2371" y="1852"/>
                  </a:lnTo>
                  <a:lnTo>
                    <a:pt x="2358" y="1858"/>
                  </a:lnTo>
                  <a:lnTo>
                    <a:pt x="2346" y="1867"/>
                  </a:lnTo>
                  <a:lnTo>
                    <a:pt x="2336" y="1878"/>
                  </a:lnTo>
                  <a:lnTo>
                    <a:pt x="2330" y="1889"/>
                  </a:lnTo>
                  <a:lnTo>
                    <a:pt x="2305" y="1956"/>
                  </a:lnTo>
                  <a:lnTo>
                    <a:pt x="2292" y="1984"/>
                  </a:lnTo>
                  <a:lnTo>
                    <a:pt x="2275" y="2009"/>
                  </a:lnTo>
                  <a:lnTo>
                    <a:pt x="2254" y="2031"/>
                  </a:lnTo>
                  <a:lnTo>
                    <a:pt x="2229" y="2050"/>
                  </a:lnTo>
                  <a:lnTo>
                    <a:pt x="2202" y="2064"/>
                  </a:lnTo>
                  <a:lnTo>
                    <a:pt x="2172" y="2075"/>
                  </a:lnTo>
                  <a:lnTo>
                    <a:pt x="2143" y="2081"/>
                  </a:lnTo>
                  <a:lnTo>
                    <a:pt x="2111" y="2082"/>
                  </a:lnTo>
                  <a:lnTo>
                    <a:pt x="2080" y="2079"/>
                  </a:lnTo>
                  <a:lnTo>
                    <a:pt x="2050" y="2070"/>
                  </a:lnTo>
                  <a:lnTo>
                    <a:pt x="1985" y="2042"/>
                  </a:lnTo>
                  <a:lnTo>
                    <a:pt x="1982" y="2041"/>
                  </a:lnTo>
                  <a:lnTo>
                    <a:pt x="1979" y="2041"/>
                  </a:lnTo>
                  <a:lnTo>
                    <a:pt x="1975" y="2040"/>
                  </a:lnTo>
                  <a:lnTo>
                    <a:pt x="1969" y="2040"/>
                  </a:lnTo>
                  <a:lnTo>
                    <a:pt x="1954" y="2041"/>
                  </a:lnTo>
                  <a:lnTo>
                    <a:pt x="1939" y="2045"/>
                  </a:lnTo>
                  <a:lnTo>
                    <a:pt x="1927" y="2051"/>
                  </a:lnTo>
                  <a:lnTo>
                    <a:pt x="1919" y="2056"/>
                  </a:lnTo>
                  <a:lnTo>
                    <a:pt x="1870" y="2108"/>
                  </a:lnTo>
                  <a:lnTo>
                    <a:pt x="1845" y="2129"/>
                  </a:lnTo>
                  <a:lnTo>
                    <a:pt x="1820" y="2146"/>
                  </a:lnTo>
                  <a:lnTo>
                    <a:pt x="1791" y="2158"/>
                  </a:lnTo>
                  <a:lnTo>
                    <a:pt x="1762" y="2165"/>
                  </a:lnTo>
                  <a:lnTo>
                    <a:pt x="1730" y="2168"/>
                  </a:lnTo>
                  <a:lnTo>
                    <a:pt x="1699" y="2165"/>
                  </a:lnTo>
                  <a:lnTo>
                    <a:pt x="1668" y="2158"/>
                  </a:lnTo>
                  <a:lnTo>
                    <a:pt x="1641" y="2146"/>
                  </a:lnTo>
                  <a:lnTo>
                    <a:pt x="1614" y="2129"/>
                  </a:lnTo>
                  <a:lnTo>
                    <a:pt x="1591" y="2108"/>
                  </a:lnTo>
                  <a:lnTo>
                    <a:pt x="1541" y="2056"/>
                  </a:lnTo>
                  <a:lnTo>
                    <a:pt x="1533" y="2051"/>
                  </a:lnTo>
                  <a:lnTo>
                    <a:pt x="1521" y="2045"/>
                  </a:lnTo>
                  <a:lnTo>
                    <a:pt x="1507" y="2041"/>
                  </a:lnTo>
                  <a:lnTo>
                    <a:pt x="1492" y="2040"/>
                  </a:lnTo>
                  <a:lnTo>
                    <a:pt x="1487" y="2040"/>
                  </a:lnTo>
                  <a:lnTo>
                    <a:pt x="1482" y="2040"/>
                  </a:lnTo>
                  <a:lnTo>
                    <a:pt x="1479" y="2041"/>
                  </a:lnTo>
                  <a:lnTo>
                    <a:pt x="1477" y="2041"/>
                  </a:lnTo>
                  <a:lnTo>
                    <a:pt x="1475" y="2042"/>
                  </a:lnTo>
                  <a:lnTo>
                    <a:pt x="1409" y="2070"/>
                  </a:lnTo>
                  <a:lnTo>
                    <a:pt x="1378" y="2079"/>
                  </a:lnTo>
                  <a:lnTo>
                    <a:pt x="1347" y="2084"/>
                  </a:lnTo>
                  <a:lnTo>
                    <a:pt x="1317" y="2082"/>
                  </a:lnTo>
                  <a:lnTo>
                    <a:pt x="1286" y="2076"/>
                  </a:lnTo>
                  <a:lnTo>
                    <a:pt x="1257" y="2067"/>
                  </a:lnTo>
                  <a:lnTo>
                    <a:pt x="1231" y="2052"/>
                  </a:lnTo>
                  <a:lnTo>
                    <a:pt x="1206" y="2033"/>
                  </a:lnTo>
                  <a:lnTo>
                    <a:pt x="1185" y="2010"/>
                  </a:lnTo>
                  <a:lnTo>
                    <a:pt x="1168" y="1985"/>
                  </a:lnTo>
                  <a:lnTo>
                    <a:pt x="1154" y="1956"/>
                  </a:lnTo>
                  <a:lnTo>
                    <a:pt x="1131" y="1888"/>
                  </a:lnTo>
                  <a:lnTo>
                    <a:pt x="1124" y="1878"/>
                  </a:lnTo>
                  <a:lnTo>
                    <a:pt x="1114" y="1867"/>
                  </a:lnTo>
                  <a:lnTo>
                    <a:pt x="1102" y="1858"/>
                  </a:lnTo>
                  <a:lnTo>
                    <a:pt x="1088" y="1852"/>
                  </a:lnTo>
                  <a:lnTo>
                    <a:pt x="1077" y="1849"/>
                  </a:lnTo>
                  <a:lnTo>
                    <a:pt x="1004" y="1847"/>
                  </a:lnTo>
                  <a:lnTo>
                    <a:pt x="973" y="1844"/>
                  </a:lnTo>
                  <a:lnTo>
                    <a:pt x="943" y="1836"/>
                  </a:lnTo>
                  <a:lnTo>
                    <a:pt x="914" y="1822"/>
                  </a:lnTo>
                  <a:lnTo>
                    <a:pt x="889" y="1805"/>
                  </a:lnTo>
                  <a:lnTo>
                    <a:pt x="866" y="1784"/>
                  </a:lnTo>
                  <a:lnTo>
                    <a:pt x="847" y="1759"/>
                  </a:lnTo>
                  <a:lnTo>
                    <a:pt x="832" y="1731"/>
                  </a:lnTo>
                  <a:lnTo>
                    <a:pt x="823" y="1702"/>
                  </a:lnTo>
                  <a:lnTo>
                    <a:pt x="818" y="1672"/>
                  </a:lnTo>
                  <a:lnTo>
                    <a:pt x="818" y="1640"/>
                  </a:lnTo>
                  <a:lnTo>
                    <a:pt x="823" y="1569"/>
                  </a:lnTo>
                  <a:lnTo>
                    <a:pt x="823" y="1561"/>
                  </a:lnTo>
                  <a:lnTo>
                    <a:pt x="820" y="1552"/>
                  </a:lnTo>
                  <a:lnTo>
                    <a:pt x="814" y="1539"/>
                  </a:lnTo>
                  <a:lnTo>
                    <a:pt x="771" y="1555"/>
                  </a:lnTo>
                  <a:lnTo>
                    <a:pt x="733" y="1570"/>
                  </a:lnTo>
                  <a:lnTo>
                    <a:pt x="698" y="1584"/>
                  </a:lnTo>
                  <a:lnTo>
                    <a:pt x="668" y="1597"/>
                  </a:lnTo>
                  <a:lnTo>
                    <a:pt x="643" y="1609"/>
                  </a:lnTo>
                  <a:lnTo>
                    <a:pt x="623" y="1618"/>
                  </a:lnTo>
                  <a:lnTo>
                    <a:pt x="608" y="1626"/>
                  </a:lnTo>
                  <a:lnTo>
                    <a:pt x="598" y="1632"/>
                  </a:lnTo>
                  <a:lnTo>
                    <a:pt x="630" y="1677"/>
                  </a:lnTo>
                  <a:lnTo>
                    <a:pt x="236" y="1999"/>
                  </a:lnTo>
                  <a:lnTo>
                    <a:pt x="251" y="1676"/>
                  </a:lnTo>
                  <a:lnTo>
                    <a:pt x="0" y="1609"/>
                  </a:lnTo>
                  <a:lnTo>
                    <a:pt x="358" y="1326"/>
                  </a:lnTo>
                  <a:lnTo>
                    <a:pt x="264" y="1162"/>
                  </a:lnTo>
                  <a:lnTo>
                    <a:pt x="310" y="1137"/>
                  </a:lnTo>
                  <a:lnTo>
                    <a:pt x="315" y="1134"/>
                  </a:lnTo>
                  <a:lnTo>
                    <a:pt x="326" y="1128"/>
                  </a:lnTo>
                  <a:lnTo>
                    <a:pt x="341" y="1120"/>
                  </a:lnTo>
                  <a:lnTo>
                    <a:pt x="361" y="1110"/>
                  </a:lnTo>
                  <a:lnTo>
                    <a:pt x="387" y="1098"/>
                  </a:lnTo>
                  <a:lnTo>
                    <a:pt x="415" y="1084"/>
                  </a:lnTo>
                  <a:lnTo>
                    <a:pt x="448" y="1069"/>
                  </a:lnTo>
                  <a:lnTo>
                    <a:pt x="486" y="1054"/>
                  </a:lnTo>
                  <a:lnTo>
                    <a:pt x="529" y="1037"/>
                  </a:lnTo>
                  <a:lnTo>
                    <a:pt x="574" y="1019"/>
                  </a:lnTo>
                  <a:lnTo>
                    <a:pt x="577" y="1005"/>
                  </a:lnTo>
                  <a:lnTo>
                    <a:pt x="583" y="977"/>
                  </a:lnTo>
                  <a:lnTo>
                    <a:pt x="595" y="949"/>
                  </a:lnTo>
                  <a:lnTo>
                    <a:pt x="608" y="925"/>
                  </a:lnTo>
                  <a:lnTo>
                    <a:pt x="626" y="903"/>
                  </a:lnTo>
                  <a:lnTo>
                    <a:pt x="649" y="884"/>
                  </a:lnTo>
                  <a:lnTo>
                    <a:pt x="706" y="840"/>
                  </a:lnTo>
                  <a:lnTo>
                    <a:pt x="714" y="831"/>
                  </a:lnTo>
                  <a:lnTo>
                    <a:pt x="721" y="818"/>
                  </a:lnTo>
                  <a:lnTo>
                    <a:pt x="725" y="803"/>
                  </a:lnTo>
                  <a:lnTo>
                    <a:pt x="727" y="788"/>
                  </a:lnTo>
                  <a:lnTo>
                    <a:pt x="726" y="776"/>
                  </a:lnTo>
                  <a:lnTo>
                    <a:pt x="706" y="707"/>
                  </a:lnTo>
                  <a:lnTo>
                    <a:pt x="700" y="677"/>
                  </a:lnTo>
                  <a:lnTo>
                    <a:pt x="698" y="645"/>
                  </a:lnTo>
                  <a:lnTo>
                    <a:pt x="702" y="615"/>
                  </a:lnTo>
                  <a:lnTo>
                    <a:pt x="710" y="585"/>
                  </a:lnTo>
                  <a:lnTo>
                    <a:pt x="723" y="557"/>
                  </a:lnTo>
                  <a:lnTo>
                    <a:pt x="741" y="530"/>
                  </a:lnTo>
                  <a:lnTo>
                    <a:pt x="762" y="508"/>
                  </a:lnTo>
                  <a:lnTo>
                    <a:pt x="788" y="490"/>
                  </a:lnTo>
                  <a:lnTo>
                    <a:pt x="815" y="476"/>
                  </a:lnTo>
                  <a:lnTo>
                    <a:pt x="845" y="465"/>
                  </a:lnTo>
                  <a:lnTo>
                    <a:pt x="915" y="449"/>
                  </a:lnTo>
                  <a:lnTo>
                    <a:pt x="927" y="444"/>
                  </a:lnTo>
                  <a:lnTo>
                    <a:pt x="939" y="435"/>
                  </a:lnTo>
                  <a:lnTo>
                    <a:pt x="948" y="424"/>
                  </a:lnTo>
                  <a:lnTo>
                    <a:pt x="957" y="411"/>
                  </a:lnTo>
                  <a:lnTo>
                    <a:pt x="960" y="399"/>
                  </a:lnTo>
                  <a:lnTo>
                    <a:pt x="969" y="328"/>
                  </a:lnTo>
                  <a:lnTo>
                    <a:pt x="976" y="296"/>
                  </a:lnTo>
                  <a:lnTo>
                    <a:pt x="987" y="267"/>
                  </a:lnTo>
                  <a:lnTo>
                    <a:pt x="1003" y="240"/>
                  </a:lnTo>
                  <a:lnTo>
                    <a:pt x="1023" y="217"/>
                  </a:lnTo>
                  <a:lnTo>
                    <a:pt x="1046" y="197"/>
                  </a:lnTo>
                  <a:lnTo>
                    <a:pt x="1071" y="181"/>
                  </a:lnTo>
                  <a:lnTo>
                    <a:pt x="1100" y="169"/>
                  </a:lnTo>
                  <a:lnTo>
                    <a:pt x="1130" y="162"/>
                  </a:lnTo>
                  <a:lnTo>
                    <a:pt x="1163" y="161"/>
                  </a:lnTo>
                  <a:lnTo>
                    <a:pt x="1196" y="164"/>
                  </a:lnTo>
                  <a:lnTo>
                    <a:pt x="1266" y="176"/>
                  </a:lnTo>
                  <a:lnTo>
                    <a:pt x="1284" y="176"/>
                  </a:lnTo>
                  <a:lnTo>
                    <a:pt x="1299" y="172"/>
                  </a:lnTo>
                  <a:lnTo>
                    <a:pt x="1311" y="166"/>
                  </a:lnTo>
                  <a:lnTo>
                    <a:pt x="1321" y="157"/>
                  </a:lnTo>
                  <a:lnTo>
                    <a:pt x="1327" y="149"/>
                  </a:lnTo>
                  <a:lnTo>
                    <a:pt x="1364" y="88"/>
                  </a:lnTo>
                  <a:lnTo>
                    <a:pt x="1382" y="64"/>
                  </a:lnTo>
                  <a:lnTo>
                    <a:pt x="1405" y="43"/>
                  </a:lnTo>
                  <a:lnTo>
                    <a:pt x="1431" y="26"/>
                  </a:lnTo>
                  <a:lnTo>
                    <a:pt x="1459" y="13"/>
                  </a:lnTo>
                  <a:lnTo>
                    <a:pt x="1489" y="4"/>
                  </a:lnTo>
                  <a:lnTo>
                    <a:pt x="15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1" name="Group 1040"/>
          <p:cNvGrpSpPr/>
          <p:nvPr/>
        </p:nvGrpSpPr>
        <p:grpSpPr>
          <a:xfrm>
            <a:off x="9129065" y="1889125"/>
            <a:ext cx="473076" cy="588963"/>
            <a:chOff x="9174163" y="1889125"/>
            <a:chExt cx="473076" cy="5889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5" name="Freeform 501"/>
            <p:cNvSpPr>
              <a:spLocks/>
            </p:cNvSpPr>
            <p:nvPr/>
          </p:nvSpPr>
          <p:spPr bwMode="auto">
            <a:xfrm>
              <a:off x="9301163" y="1889125"/>
              <a:ext cx="204788" cy="406400"/>
            </a:xfrm>
            <a:custGeom>
              <a:avLst/>
              <a:gdLst>
                <a:gd name="T0" fmla="*/ 1164 w 1164"/>
                <a:gd name="T1" fmla="*/ 0 h 2300"/>
                <a:gd name="T2" fmla="*/ 706 w 1164"/>
                <a:gd name="T3" fmla="*/ 886 h 2300"/>
                <a:gd name="T4" fmla="*/ 702 w 1164"/>
                <a:gd name="T5" fmla="*/ 933 h 2300"/>
                <a:gd name="T6" fmla="*/ 718 w 1164"/>
                <a:gd name="T7" fmla="*/ 978 h 2300"/>
                <a:gd name="T8" fmla="*/ 750 w 1164"/>
                <a:gd name="T9" fmla="*/ 1013 h 2300"/>
                <a:gd name="T10" fmla="*/ 793 w 1164"/>
                <a:gd name="T11" fmla="*/ 1032 h 2300"/>
                <a:gd name="T12" fmla="*/ 1115 w 1164"/>
                <a:gd name="T13" fmla="*/ 1035 h 2300"/>
                <a:gd name="T14" fmla="*/ 1108 w 1164"/>
                <a:gd name="T15" fmla="*/ 1044 h 2300"/>
                <a:gd name="T16" fmla="*/ 1088 w 1164"/>
                <a:gd name="T17" fmla="*/ 1070 h 2300"/>
                <a:gd name="T18" fmla="*/ 1055 w 1164"/>
                <a:gd name="T19" fmla="*/ 1110 h 2300"/>
                <a:gd name="T20" fmla="*/ 1014 w 1164"/>
                <a:gd name="T21" fmla="*/ 1164 h 2300"/>
                <a:gd name="T22" fmla="*/ 962 w 1164"/>
                <a:gd name="T23" fmla="*/ 1228 h 2300"/>
                <a:gd name="T24" fmla="*/ 904 w 1164"/>
                <a:gd name="T25" fmla="*/ 1302 h 2300"/>
                <a:gd name="T26" fmla="*/ 840 w 1164"/>
                <a:gd name="T27" fmla="*/ 1383 h 2300"/>
                <a:gd name="T28" fmla="*/ 772 w 1164"/>
                <a:gd name="T29" fmla="*/ 1470 h 2300"/>
                <a:gd name="T30" fmla="*/ 700 w 1164"/>
                <a:gd name="T31" fmla="*/ 1559 h 2300"/>
                <a:gd name="T32" fmla="*/ 627 w 1164"/>
                <a:gd name="T33" fmla="*/ 1651 h 2300"/>
                <a:gd name="T34" fmla="*/ 555 w 1164"/>
                <a:gd name="T35" fmla="*/ 1742 h 2300"/>
                <a:gd name="T36" fmla="*/ 483 w 1164"/>
                <a:gd name="T37" fmla="*/ 1832 h 2300"/>
                <a:gd name="T38" fmla="*/ 415 w 1164"/>
                <a:gd name="T39" fmla="*/ 1917 h 2300"/>
                <a:gd name="T40" fmla="*/ 352 w 1164"/>
                <a:gd name="T41" fmla="*/ 1997 h 2300"/>
                <a:gd name="T42" fmla="*/ 294 w 1164"/>
                <a:gd name="T43" fmla="*/ 2069 h 2300"/>
                <a:gd name="T44" fmla="*/ 245 w 1164"/>
                <a:gd name="T45" fmla="*/ 2132 h 2300"/>
                <a:gd name="T46" fmla="*/ 203 w 1164"/>
                <a:gd name="T47" fmla="*/ 2184 h 2300"/>
                <a:gd name="T48" fmla="*/ 172 w 1164"/>
                <a:gd name="T49" fmla="*/ 2221 h 2300"/>
                <a:gd name="T50" fmla="*/ 154 w 1164"/>
                <a:gd name="T51" fmla="*/ 2244 h 2300"/>
                <a:gd name="T52" fmla="*/ 139 w 1164"/>
                <a:gd name="T53" fmla="*/ 2261 h 2300"/>
                <a:gd name="T54" fmla="*/ 116 w 1164"/>
                <a:gd name="T55" fmla="*/ 2281 h 2300"/>
                <a:gd name="T56" fmla="*/ 93 w 1164"/>
                <a:gd name="T57" fmla="*/ 2295 h 2300"/>
                <a:gd name="T58" fmla="*/ 71 w 1164"/>
                <a:gd name="T59" fmla="*/ 2300 h 2300"/>
                <a:gd name="T60" fmla="*/ 54 w 1164"/>
                <a:gd name="T61" fmla="*/ 2295 h 2300"/>
                <a:gd name="T62" fmla="*/ 47 w 1164"/>
                <a:gd name="T63" fmla="*/ 2279 h 2300"/>
                <a:gd name="T64" fmla="*/ 49 w 1164"/>
                <a:gd name="T65" fmla="*/ 2248 h 2300"/>
                <a:gd name="T66" fmla="*/ 56 w 1164"/>
                <a:gd name="T67" fmla="*/ 2221 h 2300"/>
                <a:gd name="T68" fmla="*/ 69 w 1164"/>
                <a:gd name="T69" fmla="*/ 2174 h 2300"/>
                <a:gd name="T70" fmla="*/ 87 w 1164"/>
                <a:gd name="T71" fmla="*/ 2112 h 2300"/>
                <a:gd name="T72" fmla="*/ 106 w 1164"/>
                <a:gd name="T73" fmla="*/ 2038 h 2300"/>
                <a:gd name="T74" fmla="*/ 129 w 1164"/>
                <a:gd name="T75" fmla="*/ 1954 h 2300"/>
                <a:gd name="T76" fmla="*/ 154 w 1164"/>
                <a:gd name="T77" fmla="*/ 1866 h 2300"/>
                <a:gd name="T78" fmla="*/ 179 w 1164"/>
                <a:gd name="T79" fmla="*/ 1775 h 2300"/>
                <a:gd name="T80" fmla="*/ 203 w 1164"/>
                <a:gd name="T81" fmla="*/ 1686 h 2300"/>
                <a:gd name="T82" fmla="*/ 227 w 1164"/>
                <a:gd name="T83" fmla="*/ 1601 h 2300"/>
                <a:gd name="T84" fmla="*/ 248 w 1164"/>
                <a:gd name="T85" fmla="*/ 1524 h 2300"/>
                <a:gd name="T86" fmla="*/ 266 w 1164"/>
                <a:gd name="T87" fmla="*/ 1458 h 2300"/>
                <a:gd name="T88" fmla="*/ 280 w 1164"/>
                <a:gd name="T89" fmla="*/ 1407 h 2300"/>
                <a:gd name="T90" fmla="*/ 289 w 1164"/>
                <a:gd name="T91" fmla="*/ 1374 h 2300"/>
                <a:gd name="T92" fmla="*/ 292 w 1164"/>
                <a:gd name="T93" fmla="*/ 1362 h 2300"/>
                <a:gd name="T94" fmla="*/ 296 w 1164"/>
                <a:gd name="T95" fmla="*/ 1319 h 2300"/>
                <a:gd name="T96" fmla="*/ 284 w 1164"/>
                <a:gd name="T97" fmla="*/ 1279 h 2300"/>
                <a:gd name="T98" fmla="*/ 258 w 1164"/>
                <a:gd name="T99" fmla="*/ 1244 h 2300"/>
                <a:gd name="T100" fmla="*/ 223 w 1164"/>
                <a:gd name="T101" fmla="*/ 1222 h 2300"/>
                <a:gd name="T102" fmla="*/ 181 w 1164"/>
                <a:gd name="T103" fmla="*/ 1214 h 2300"/>
                <a:gd name="T104" fmla="*/ 332 w 1164"/>
                <a:gd name="T105" fmla="*/ 0 h 2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64" h="2300">
                  <a:moveTo>
                    <a:pt x="332" y="0"/>
                  </a:moveTo>
                  <a:lnTo>
                    <a:pt x="1164" y="0"/>
                  </a:lnTo>
                  <a:lnTo>
                    <a:pt x="715" y="864"/>
                  </a:lnTo>
                  <a:lnTo>
                    <a:pt x="706" y="886"/>
                  </a:lnTo>
                  <a:lnTo>
                    <a:pt x="701" y="909"/>
                  </a:lnTo>
                  <a:lnTo>
                    <a:pt x="702" y="933"/>
                  </a:lnTo>
                  <a:lnTo>
                    <a:pt x="708" y="956"/>
                  </a:lnTo>
                  <a:lnTo>
                    <a:pt x="718" y="978"/>
                  </a:lnTo>
                  <a:lnTo>
                    <a:pt x="732" y="997"/>
                  </a:lnTo>
                  <a:lnTo>
                    <a:pt x="750" y="1013"/>
                  </a:lnTo>
                  <a:lnTo>
                    <a:pt x="771" y="1025"/>
                  </a:lnTo>
                  <a:lnTo>
                    <a:pt x="793" y="1032"/>
                  </a:lnTo>
                  <a:lnTo>
                    <a:pt x="817" y="1035"/>
                  </a:lnTo>
                  <a:lnTo>
                    <a:pt x="1115" y="1035"/>
                  </a:lnTo>
                  <a:lnTo>
                    <a:pt x="1113" y="1038"/>
                  </a:lnTo>
                  <a:lnTo>
                    <a:pt x="1108" y="1044"/>
                  </a:lnTo>
                  <a:lnTo>
                    <a:pt x="1099" y="1055"/>
                  </a:lnTo>
                  <a:lnTo>
                    <a:pt x="1088" y="1070"/>
                  </a:lnTo>
                  <a:lnTo>
                    <a:pt x="1073" y="1088"/>
                  </a:lnTo>
                  <a:lnTo>
                    <a:pt x="1055" y="1110"/>
                  </a:lnTo>
                  <a:lnTo>
                    <a:pt x="1036" y="1135"/>
                  </a:lnTo>
                  <a:lnTo>
                    <a:pt x="1014" y="1164"/>
                  </a:lnTo>
                  <a:lnTo>
                    <a:pt x="988" y="1195"/>
                  </a:lnTo>
                  <a:lnTo>
                    <a:pt x="962" y="1228"/>
                  </a:lnTo>
                  <a:lnTo>
                    <a:pt x="934" y="1264"/>
                  </a:lnTo>
                  <a:lnTo>
                    <a:pt x="904" y="1302"/>
                  </a:lnTo>
                  <a:lnTo>
                    <a:pt x="872" y="1341"/>
                  </a:lnTo>
                  <a:lnTo>
                    <a:pt x="840" y="1383"/>
                  </a:lnTo>
                  <a:lnTo>
                    <a:pt x="806" y="1425"/>
                  </a:lnTo>
                  <a:lnTo>
                    <a:pt x="772" y="1470"/>
                  </a:lnTo>
                  <a:lnTo>
                    <a:pt x="736" y="1514"/>
                  </a:lnTo>
                  <a:lnTo>
                    <a:pt x="700" y="1559"/>
                  </a:lnTo>
                  <a:lnTo>
                    <a:pt x="664" y="1605"/>
                  </a:lnTo>
                  <a:lnTo>
                    <a:pt x="627" y="1651"/>
                  </a:lnTo>
                  <a:lnTo>
                    <a:pt x="590" y="1697"/>
                  </a:lnTo>
                  <a:lnTo>
                    <a:pt x="555" y="1742"/>
                  </a:lnTo>
                  <a:lnTo>
                    <a:pt x="519" y="1788"/>
                  </a:lnTo>
                  <a:lnTo>
                    <a:pt x="483" y="1832"/>
                  </a:lnTo>
                  <a:lnTo>
                    <a:pt x="449" y="1875"/>
                  </a:lnTo>
                  <a:lnTo>
                    <a:pt x="415" y="1917"/>
                  </a:lnTo>
                  <a:lnTo>
                    <a:pt x="383" y="1959"/>
                  </a:lnTo>
                  <a:lnTo>
                    <a:pt x="352" y="1997"/>
                  </a:lnTo>
                  <a:lnTo>
                    <a:pt x="322" y="2034"/>
                  </a:lnTo>
                  <a:lnTo>
                    <a:pt x="294" y="2069"/>
                  </a:lnTo>
                  <a:lnTo>
                    <a:pt x="269" y="2102"/>
                  </a:lnTo>
                  <a:lnTo>
                    <a:pt x="245" y="2132"/>
                  </a:lnTo>
                  <a:lnTo>
                    <a:pt x="223" y="2159"/>
                  </a:lnTo>
                  <a:lnTo>
                    <a:pt x="203" y="2184"/>
                  </a:lnTo>
                  <a:lnTo>
                    <a:pt x="186" y="2204"/>
                  </a:lnTo>
                  <a:lnTo>
                    <a:pt x="172" y="2221"/>
                  </a:lnTo>
                  <a:lnTo>
                    <a:pt x="161" y="2234"/>
                  </a:lnTo>
                  <a:lnTo>
                    <a:pt x="154" y="2244"/>
                  </a:lnTo>
                  <a:lnTo>
                    <a:pt x="148" y="2248"/>
                  </a:lnTo>
                  <a:lnTo>
                    <a:pt x="139" y="2261"/>
                  </a:lnTo>
                  <a:lnTo>
                    <a:pt x="127" y="2272"/>
                  </a:lnTo>
                  <a:lnTo>
                    <a:pt x="116" y="2281"/>
                  </a:lnTo>
                  <a:lnTo>
                    <a:pt x="104" y="2290"/>
                  </a:lnTo>
                  <a:lnTo>
                    <a:pt x="93" y="2295"/>
                  </a:lnTo>
                  <a:lnTo>
                    <a:pt x="81" y="2299"/>
                  </a:lnTo>
                  <a:lnTo>
                    <a:pt x="71" y="2300"/>
                  </a:lnTo>
                  <a:lnTo>
                    <a:pt x="61" y="2299"/>
                  </a:lnTo>
                  <a:lnTo>
                    <a:pt x="54" y="2295"/>
                  </a:lnTo>
                  <a:lnTo>
                    <a:pt x="49" y="2289"/>
                  </a:lnTo>
                  <a:lnTo>
                    <a:pt x="47" y="2279"/>
                  </a:lnTo>
                  <a:lnTo>
                    <a:pt x="46" y="2265"/>
                  </a:lnTo>
                  <a:lnTo>
                    <a:pt x="49" y="2248"/>
                  </a:lnTo>
                  <a:lnTo>
                    <a:pt x="52" y="2238"/>
                  </a:lnTo>
                  <a:lnTo>
                    <a:pt x="56" y="2221"/>
                  </a:lnTo>
                  <a:lnTo>
                    <a:pt x="62" y="2199"/>
                  </a:lnTo>
                  <a:lnTo>
                    <a:pt x="69" y="2174"/>
                  </a:lnTo>
                  <a:lnTo>
                    <a:pt x="77" y="2145"/>
                  </a:lnTo>
                  <a:lnTo>
                    <a:pt x="87" y="2112"/>
                  </a:lnTo>
                  <a:lnTo>
                    <a:pt x="96" y="2076"/>
                  </a:lnTo>
                  <a:lnTo>
                    <a:pt x="106" y="2038"/>
                  </a:lnTo>
                  <a:lnTo>
                    <a:pt x="118" y="1997"/>
                  </a:lnTo>
                  <a:lnTo>
                    <a:pt x="129" y="1954"/>
                  </a:lnTo>
                  <a:lnTo>
                    <a:pt x="141" y="1911"/>
                  </a:lnTo>
                  <a:lnTo>
                    <a:pt x="154" y="1866"/>
                  </a:lnTo>
                  <a:lnTo>
                    <a:pt x="166" y="1821"/>
                  </a:lnTo>
                  <a:lnTo>
                    <a:pt x="179" y="1775"/>
                  </a:lnTo>
                  <a:lnTo>
                    <a:pt x="191" y="1731"/>
                  </a:lnTo>
                  <a:lnTo>
                    <a:pt x="203" y="1686"/>
                  </a:lnTo>
                  <a:lnTo>
                    <a:pt x="215" y="1643"/>
                  </a:lnTo>
                  <a:lnTo>
                    <a:pt x="227" y="1601"/>
                  </a:lnTo>
                  <a:lnTo>
                    <a:pt x="237" y="1561"/>
                  </a:lnTo>
                  <a:lnTo>
                    <a:pt x="248" y="1524"/>
                  </a:lnTo>
                  <a:lnTo>
                    <a:pt x="257" y="1490"/>
                  </a:lnTo>
                  <a:lnTo>
                    <a:pt x="266" y="1458"/>
                  </a:lnTo>
                  <a:lnTo>
                    <a:pt x="273" y="1430"/>
                  </a:lnTo>
                  <a:lnTo>
                    <a:pt x="280" y="1407"/>
                  </a:lnTo>
                  <a:lnTo>
                    <a:pt x="286" y="1388"/>
                  </a:lnTo>
                  <a:lnTo>
                    <a:pt x="289" y="1374"/>
                  </a:lnTo>
                  <a:lnTo>
                    <a:pt x="292" y="1365"/>
                  </a:lnTo>
                  <a:lnTo>
                    <a:pt x="292" y="1362"/>
                  </a:lnTo>
                  <a:lnTo>
                    <a:pt x="296" y="1340"/>
                  </a:lnTo>
                  <a:lnTo>
                    <a:pt x="296" y="1319"/>
                  </a:lnTo>
                  <a:lnTo>
                    <a:pt x="292" y="1299"/>
                  </a:lnTo>
                  <a:lnTo>
                    <a:pt x="284" y="1279"/>
                  </a:lnTo>
                  <a:lnTo>
                    <a:pt x="273" y="1261"/>
                  </a:lnTo>
                  <a:lnTo>
                    <a:pt x="258" y="1244"/>
                  </a:lnTo>
                  <a:lnTo>
                    <a:pt x="242" y="1231"/>
                  </a:lnTo>
                  <a:lnTo>
                    <a:pt x="223" y="1222"/>
                  </a:lnTo>
                  <a:lnTo>
                    <a:pt x="202" y="1216"/>
                  </a:lnTo>
                  <a:lnTo>
                    <a:pt x="181" y="1214"/>
                  </a:lnTo>
                  <a:lnTo>
                    <a:pt x="0" y="1214"/>
                  </a:lnTo>
                  <a:lnTo>
                    <a:pt x="3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6" name="Freeform 502"/>
            <p:cNvSpPr>
              <a:spLocks/>
            </p:cNvSpPr>
            <p:nvPr/>
          </p:nvSpPr>
          <p:spPr bwMode="auto">
            <a:xfrm>
              <a:off x="9220201" y="2316163"/>
              <a:ext cx="53975" cy="66675"/>
            </a:xfrm>
            <a:custGeom>
              <a:avLst/>
              <a:gdLst>
                <a:gd name="T0" fmla="*/ 199 w 302"/>
                <a:gd name="T1" fmla="*/ 0 h 381"/>
                <a:gd name="T2" fmla="*/ 229 w 302"/>
                <a:gd name="T3" fmla="*/ 2 h 381"/>
                <a:gd name="T4" fmla="*/ 254 w 302"/>
                <a:gd name="T5" fmla="*/ 6 h 381"/>
                <a:gd name="T6" fmla="*/ 275 w 302"/>
                <a:gd name="T7" fmla="*/ 12 h 381"/>
                <a:gd name="T8" fmla="*/ 290 w 302"/>
                <a:gd name="T9" fmla="*/ 18 h 381"/>
                <a:gd name="T10" fmla="*/ 280 w 302"/>
                <a:gd name="T11" fmla="*/ 57 h 381"/>
                <a:gd name="T12" fmla="*/ 263 w 302"/>
                <a:gd name="T13" fmla="*/ 51 h 381"/>
                <a:gd name="T14" fmla="*/ 245 w 302"/>
                <a:gd name="T15" fmla="*/ 46 h 381"/>
                <a:gd name="T16" fmla="*/ 223 w 302"/>
                <a:gd name="T17" fmla="*/ 42 h 381"/>
                <a:gd name="T18" fmla="*/ 198 w 302"/>
                <a:gd name="T19" fmla="*/ 41 h 381"/>
                <a:gd name="T20" fmla="*/ 169 w 302"/>
                <a:gd name="T21" fmla="*/ 42 h 381"/>
                <a:gd name="T22" fmla="*/ 143 w 302"/>
                <a:gd name="T23" fmla="*/ 49 h 381"/>
                <a:gd name="T24" fmla="*/ 119 w 302"/>
                <a:gd name="T25" fmla="*/ 58 h 381"/>
                <a:gd name="T26" fmla="*/ 99 w 302"/>
                <a:gd name="T27" fmla="*/ 72 h 381"/>
                <a:gd name="T28" fmla="*/ 83 w 302"/>
                <a:gd name="T29" fmla="*/ 89 h 381"/>
                <a:gd name="T30" fmla="*/ 68 w 302"/>
                <a:gd name="T31" fmla="*/ 110 h 381"/>
                <a:gd name="T32" fmla="*/ 59 w 302"/>
                <a:gd name="T33" fmla="*/ 134 h 381"/>
                <a:gd name="T34" fmla="*/ 52 w 302"/>
                <a:gd name="T35" fmla="*/ 160 h 381"/>
                <a:gd name="T36" fmla="*/ 50 w 302"/>
                <a:gd name="T37" fmla="*/ 190 h 381"/>
                <a:gd name="T38" fmla="*/ 51 w 302"/>
                <a:gd name="T39" fmla="*/ 221 h 381"/>
                <a:gd name="T40" fmla="*/ 58 w 302"/>
                <a:gd name="T41" fmla="*/ 247 h 381"/>
                <a:gd name="T42" fmla="*/ 67 w 302"/>
                <a:gd name="T43" fmla="*/ 272 h 381"/>
                <a:gd name="T44" fmla="*/ 81 w 302"/>
                <a:gd name="T45" fmla="*/ 292 h 381"/>
                <a:gd name="T46" fmla="*/ 97 w 302"/>
                <a:gd name="T47" fmla="*/ 309 h 381"/>
                <a:gd name="T48" fmla="*/ 116 w 302"/>
                <a:gd name="T49" fmla="*/ 323 h 381"/>
                <a:gd name="T50" fmla="*/ 139 w 302"/>
                <a:gd name="T51" fmla="*/ 332 h 381"/>
                <a:gd name="T52" fmla="*/ 164 w 302"/>
                <a:gd name="T53" fmla="*/ 338 h 381"/>
                <a:gd name="T54" fmla="*/ 192 w 302"/>
                <a:gd name="T55" fmla="*/ 341 h 381"/>
                <a:gd name="T56" fmla="*/ 213 w 302"/>
                <a:gd name="T57" fmla="*/ 340 h 381"/>
                <a:gd name="T58" fmla="*/ 230 w 302"/>
                <a:gd name="T59" fmla="*/ 337 h 381"/>
                <a:gd name="T60" fmla="*/ 244 w 302"/>
                <a:gd name="T61" fmla="*/ 334 h 381"/>
                <a:gd name="T62" fmla="*/ 254 w 302"/>
                <a:gd name="T63" fmla="*/ 330 h 381"/>
                <a:gd name="T64" fmla="*/ 254 w 302"/>
                <a:gd name="T65" fmla="*/ 220 h 381"/>
                <a:gd name="T66" fmla="*/ 180 w 302"/>
                <a:gd name="T67" fmla="*/ 220 h 381"/>
                <a:gd name="T68" fmla="*/ 180 w 302"/>
                <a:gd name="T69" fmla="*/ 181 h 381"/>
                <a:gd name="T70" fmla="*/ 302 w 302"/>
                <a:gd name="T71" fmla="*/ 181 h 381"/>
                <a:gd name="T72" fmla="*/ 302 w 302"/>
                <a:gd name="T73" fmla="*/ 360 h 381"/>
                <a:gd name="T74" fmla="*/ 286 w 302"/>
                <a:gd name="T75" fmla="*/ 365 h 381"/>
                <a:gd name="T76" fmla="*/ 267 w 302"/>
                <a:gd name="T77" fmla="*/ 370 h 381"/>
                <a:gd name="T78" fmla="*/ 243 w 302"/>
                <a:gd name="T79" fmla="*/ 376 h 381"/>
                <a:gd name="T80" fmla="*/ 217 w 302"/>
                <a:gd name="T81" fmla="*/ 379 h 381"/>
                <a:gd name="T82" fmla="*/ 189 w 302"/>
                <a:gd name="T83" fmla="*/ 381 h 381"/>
                <a:gd name="T84" fmla="*/ 156 w 302"/>
                <a:gd name="T85" fmla="*/ 379 h 381"/>
                <a:gd name="T86" fmla="*/ 127 w 302"/>
                <a:gd name="T87" fmla="*/ 373 h 381"/>
                <a:gd name="T88" fmla="*/ 99 w 302"/>
                <a:gd name="T89" fmla="*/ 364 h 381"/>
                <a:gd name="T90" fmla="*/ 74 w 302"/>
                <a:gd name="T91" fmla="*/ 350 h 381"/>
                <a:gd name="T92" fmla="*/ 51 w 302"/>
                <a:gd name="T93" fmla="*/ 331 h 381"/>
                <a:gd name="T94" fmla="*/ 33 w 302"/>
                <a:gd name="T95" fmla="*/ 311 h 381"/>
                <a:gd name="T96" fmla="*/ 20 w 302"/>
                <a:gd name="T97" fmla="*/ 285 h 381"/>
                <a:gd name="T98" fmla="*/ 9 w 302"/>
                <a:gd name="T99" fmla="*/ 258 h 381"/>
                <a:gd name="T100" fmla="*/ 2 w 302"/>
                <a:gd name="T101" fmla="*/ 226 h 381"/>
                <a:gd name="T102" fmla="*/ 0 w 302"/>
                <a:gd name="T103" fmla="*/ 192 h 381"/>
                <a:gd name="T104" fmla="*/ 2 w 302"/>
                <a:gd name="T105" fmla="*/ 160 h 381"/>
                <a:gd name="T106" fmla="*/ 9 w 302"/>
                <a:gd name="T107" fmla="*/ 129 h 381"/>
                <a:gd name="T108" fmla="*/ 20 w 302"/>
                <a:gd name="T109" fmla="*/ 102 h 381"/>
                <a:gd name="T110" fmla="*/ 35 w 302"/>
                <a:gd name="T111" fmla="*/ 76 h 381"/>
                <a:gd name="T112" fmla="*/ 53 w 302"/>
                <a:gd name="T113" fmla="*/ 55 h 381"/>
                <a:gd name="T114" fmla="*/ 76 w 302"/>
                <a:gd name="T115" fmla="*/ 36 h 381"/>
                <a:gd name="T116" fmla="*/ 102 w 302"/>
                <a:gd name="T117" fmla="*/ 21 h 381"/>
                <a:gd name="T118" fmla="*/ 131 w 302"/>
                <a:gd name="T119" fmla="*/ 10 h 381"/>
                <a:gd name="T120" fmla="*/ 163 w 302"/>
                <a:gd name="T121" fmla="*/ 3 h 381"/>
                <a:gd name="T122" fmla="*/ 199 w 302"/>
                <a:gd name="T123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2" h="381">
                  <a:moveTo>
                    <a:pt x="199" y="0"/>
                  </a:moveTo>
                  <a:lnTo>
                    <a:pt x="229" y="2"/>
                  </a:lnTo>
                  <a:lnTo>
                    <a:pt x="254" y="6"/>
                  </a:lnTo>
                  <a:lnTo>
                    <a:pt x="275" y="12"/>
                  </a:lnTo>
                  <a:lnTo>
                    <a:pt x="290" y="18"/>
                  </a:lnTo>
                  <a:lnTo>
                    <a:pt x="280" y="57"/>
                  </a:lnTo>
                  <a:lnTo>
                    <a:pt x="263" y="51"/>
                  </a:lnTo>
                  <a:lnTo>
                    <a:pt x="245" y="46"/>
                  </a:lnTo>
                  <a:lnTo>
                    <a:pt x="223" y="42"/>
                  </a:lnTo>
                  <a:lnTo>
                    <a:pt x="198" y="41"/>
                  </a:lnTo>
                  <a:lnTo>
                    <a:pt x="169" y="42"/>
                  </a:lnTo>
                  <a:lnTo>
                    <a:pt x="143" y="49"/>
                  </a:lnTo>
                  <a:lnTo>
                    <a:pt x="119" y="58"/>
                  </a:lnTo>
                  <a:lnTo>
                    <a:pt x="99" y="72"/>
                  </a:lnTo>
                  <a:lnTo>
                    <a:pt x="83" y="89"/>
                  </a:lnTo>
                  <a:lnTo>
                    <a:pt x="68" y="110"/>
                  </a:lnTo>
                  <a:lnTo>
                    <a:pt x="59" y="134"/>
                  </a:lnTo>
                  <a:lnTo>
                    <a:pt x="52" y="160"/>
                  </a:lnTo>
                  <a:lnTo>
                    <a:pt x="50" y="190"/>
                  </a:lnTo>
                  <a:lnTo>
                    <a:pt x="51" y="221"/>
                  </a:lnTo>
                  <a:lnTo>
                    <a:pt x="58" y="247"/>
                  </a:lnTo>
                  <a:lnTo>
                    <a:pt x="67" y="272"/>
                  </a:lnTo>
                  <a:lnTo>
                    <a:pt x="81" y="292"/>
                  </a:lnTo>
                  <a:lnTo>
                    <a:pt x="97" y="309"/>
                  </a:lnTo>
                  <a:lnTo>
                    <a:pt x="116" y="323"/>
                  </a:lnTo>
                  <a:lnTo>
                    <a:pt x="139" y="332"/>
                  </a:lnTo>
                  <a:lnTo>
                    <a:pt x="164" y="338"/>
                  </a:lnTo>
                  <a:lnTo>
                    <a:pt x="192" y="341"/>
                  </a:lnTo>
                  <a:lnTo>
                    <a:pt x="213" y="340"/>
                  </a:lnTo>
                  <a:lnTo>
                    <a:pt x="230" y="337"/>
                  </a:lnTo>
                  <a:lnTo>
                    <a:pt x="244" y="334"/>
                  </a:lnTo>
                  <a:lnTo>
                    <a:pt x="254" y="330"/>
                  </a:lnTo>
                  <a:lnTo>
                    <a:pt x="254" y="220"/>
                  </a:lnTo>
                  <a:lnTo>
                    <a:pt x="180" y="220"/>
                  </a:lnTo>
                  <a:lnTo>
                    <a:pt x="180" y="181"/>
                  </a:lnTo>
                  <a:lnTo>
                    <a:pt x="302" y="181"/>
                  </a:lnTo>
                  <a:lnTo>
                    <a:pt x="302" y="360"/>
                  </a:lnTo>
                  <a:lnTo>
                    <a:pt x="286" y="365"/>
                  </a:lnTo>
                  <a:lnTo>
                    <a:pt x="267" y="370"/>
                  </a:lnTo>
                  <a:lnTo>
                    <a:pt x="243" y="376"/>
                  </a:lnTo>
                  <a:lnTo>
                    <a:pt x="217" y="379"/>
                  </a:lnTo>
                  <a:lnTo>
                    <a:pt x="189" y="381"/>
                  </a:lnTo>
                  <a:lnTo>
                    <a:pt x="156" y="379"/>
                  </a:lnTo>
                  <a:lnTo>
                    <a:pt x="127" y="373"/>
                  </a:lnTo>
                  <a:lnTo>
                    <a:pt x="99" y="364"/>
                  </a:lnTo>
                  <a:lnTo>
                    <a:pt x="74" y="350"/>
                  </a:lnTo>
                  <a:lnTo>
                    <a:pt x="51" y="331"/>
                  </a:lnTo>
                  <a:lnTo>
                    <a:pt x="33" y="311"/>
                  </a:lnTo>
                  <a:lnTo>
                    <a:pt x="20" y="285"/>
                  </a:lnTo>
                  <a:lnTo>
                    <a:pt x="9" y="258"/>
                  </a:lnTo>
                  <a:lnTo>
                    <a:pt x="2" y="226"/>
                  </a:lnTo>
                  <a:lnTo>
                    <a:pt x="0" y="192"/>
                  </a:lnTo>
                  <a:lnTo>
                    <a:pt x="2" y="160"/>
                  </a:lnTo>
                  <a:lnTo>
                    <a:pt x="9" y="129"/>
                  </a:lnTo>
                  <a:lnTo>
                    <a:pt x="20" y="102"/>
                  </a:lnTo>
                  <a:lnTo>
                    <a:pt x="35" y="76"/>
                  </a:lnTo>
                  <a:lnTo>
                    <a:pt x="53" y="55"/>
                  </a:lnTo>
                  <a:lnTo>
                    <a:pt x="76" y="36"/>
                  </a:lnTo>
                  <a:lnTo>
                    <a:pt x="102" y="21"/>
                  </a:lnTo>
                  <a:lnTo>
                    <a:pt x="131" y="10"/>
                  </a:lnTo>
                  <a:lnTo>
                    <a:pt x="163" y="3"/>
                  </a:lnTo>
                  <a:lnTo>
                    <a:pt x="1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7" name="Freeform 503"/>
            <p:cNvSpPr>
              <a:spLocks noEditPoints="1"/>
            </p:cNvSpPr>
            <p:nvPr/>
          </p:nvSpPr>
          <p:spPr bwMode="auto">
            <a:xfrm>
              <a:off x="9286876" y="2316163"/>
              <a:ext cx="41275" cy="66675"/>
            </a:xfrm>
            <a:custGeom>
              <a:avLst/>
              <a:gdLst>
                <a:gd name="T0" fmla="*/ 74 w 240"/>
                <a:gd name="T1" fmla="*/ 37 h 375"/>
                <a:gd name="T2" fmla="*/ 48 w 240"/>
                <a:gd name="T3" fmla="*/ 40 h 375"/>
                <a:gd name="T4" fmla="*/ 96 w 240"/>
                <a:gd name="T5" fmla="*/ 177 h 375"/>
                <a:gd name="T6" fmla="*/ 140 w 240"/>
                <a:gd name="T7" fmla="*/ 168 h 375"/>
                <a:gd name="T8" fmla="*/ 169 w 240"/>
                <a:gd name="T9" fmla="*/ 143 h 375"/>
                <a:gd name="T10" fmla="*/ 179 w 240"/>
                <a:gd name="T11" fmla="*/ 106 h 375"/>
                <a:gd name="T12" fmla="*/ 171 w 240"/>
                <a:gd name="T13" fmla="*/ 71 h 375"/>
                <a:gd name="T14" fmla="*/ 149 w 240"/>
                <a:gd name="T15" fmla="*/ 49 h 375"/>
                <a:gd name="T16" fmla="*/ 115 w 240"/>
                <a:gd name="T17" fmla="*/ 38 h 375"/>
                <a:gd name="T18" fmla="*/ 91 w 240"/>
                <a:gd name="T19" fmla="*/ 0 h 375"/>
                <a:gd name="T20" fmla="*/ 144 w 240"/>
                <a:gd name="T21" fmla="*/ 4 h 375"/>
                <a:gd name="T22" fmla="*/ 182 w 240"/>
                <a:gd name="T23" fmla="*/ 18 h 375"/>
                <a:gd name="T24" fmla="*/ 210 w 240"/>
                <a:gd name="T25" fmla="*/ 44 h 375"/>
                <a:gd name="T26" fmla="*/ 224 w 240"/>
                <a:gd name="T27" fmla="*/ 80 h 375"/>
                <a:gd name="T28" fmla="*/ 224 w 240"/>
                <a:gd name="T29" fmla="*/ 123 h 375"/>
                <a:gd name="T30" fmla="*/ 206 w 240"/>
                <a:gd name="T31" fmla="*/ 161 h 375"/>
                <a:gd name="T32" fmla="*/ 176 w 240"/>
                <a:gd name="T33" fmla="*/ 187 h 375"/>
                <a:gd name="T34" fmla="*/ 157 w 240"/>
                <a:gd name="T35" fmla="*/ 197 h 375"/>
                <a:gd name="T36" fmla="*/ 185 w 240"/>
                <a:gd name="T37" fmla="*/ 217 h 375"/>
                <a:gd name="T38" fmla="*/ 205 w 240"/>
                <a:gd name="T39" fmla="*/ 251 h 375"/>
                <a:gd name="T40" fmla="*/ 220 w 240"/>
                <a:gd name="T41" fmla="*/ 308 h 375"/>
                <a:gd name="T42" fmla="*/ 233 w 240"/>
                <a:gd name="T43" fmla="*/ 360 h 375"/>
                <a:gd name="T44" fmla="*/ 191 w 240"/>
                <a:gd name="T45" fmla="*/ 375 h 375"/>
                <a:gd name="T46" fmla="*/ 182 w 240"/>
                <a:gd name="T47" fmla="*/ 351 h 375"/>
                <a:gd name="T48" fmla="*/ 172 w 240"/>
                <a:gd name="T49" fmla="*/ 311 h 375"/>
                <a:gd name="T50" fmla="*/ 160 w 240"/>
                <a:gd name="T51" fmla="*/ 262 h 375"/>
                <a:gd name="T52" fmla="*/ 141 w 240"/>
                <a:gd name="T53" fmla="*/ 230 h 375"/>
                <a:gd name="T54" fmla="*/ 112 w 240"/>
                <a:gd name="T55" fmla="*/ 216 h 375"/>
                <a:gd name="T56" fmla="*/ 48 w 240"/>
                <a:gd name="T57" fmla="*/ 213 h 375"/>
                <a:gd name="T58" fmla="*/ 0 w 240"/>
                <a:gd name="T59" fmla="*/ 375 h 375"/>
                <a:gd name="T60" fmla="*/ 20 w 240"/>
                <a:gd name="T61" fmla="*/ 3 h 375"/>
                <a:gd name="T62" fmla="*/ 67 w 240"/>
                <a:gd name="T63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0" h="375">
                  <a:moveTo>
                    <a:pt x="94" y="36"/>
                  </a:moveTo>
                  <a:lnTo>
                    <a:pt x="74" y="37"/>
                  </a:lnTo>
                  <a:lnTo>
                    <a:pt x="59" y="38"/>
                  </a:lnTo>
                  <a:lnTo>
                    <a:pt x="48" y="40"/>
                  </a:lnTo>
                  <a:lnTo>
                    <a:pt x="48" y="177"/>
                  </a:lnTo>
                  <a:lnTo>
                    <a:pt x="96" y="177"/>
                  </a:lnTo>
                  <a:lnTo>
                    <a:pt x="120" y="174"/>
                  </a:lnTo>
                  <a:lnTo>
                    <a:pt x="140" y="168"/>
                  </a:lnTo>
                  <a:lnTo>
                    <a:pt x="157" y="157"/>
                  </a:lnTo>
                  <a:lnTo>
                    <a:pt x="169" y="143"/>
                  </a:lnTo>
                  <a:lnTo>
                    <a:pt x="177" y="126"/>
                  </a:lnTo>
                  <a:lnTo>
                    <a:pt x="179" y="106"/>
                  </a:lnTo>
                  <a:lnTo>
                    <a:pt x="177" y="87"/>
                  </a:lnTo>
                  <a:lnTo>
                    <a:pt x="171" y="71"/>
                  </a:lnTo>
                  <a:lnTo>
                    <a:pt x="161" y="59"/>
                  </a:lnTo>
                  <a:lnTo>
                    <a:pt x="149" y="49"/>
                  </a:lnTo>
                  <a:lnTo>
                    <a:pt x="133" y="43"/>
                  </a:lnTo>
                  <a:lnTo>
                    <a:pt x="115" y="38"/>
                  </a:lnTo>
                  <a:lnTo>
                    <a:pt x="94" y="36"/>
                  </a:lnTo>
                  <a:close/>
                  <a:moveTo>
                    <a:pt x="91" y="0"/>
                  </a:moveTo>
                  <a:lnTo>
                    <a:pt x="119" y="1"/>
                  </a:lnTo>
                  <a:lnTo>
                    <a:pt x="144" y="4"/>
                  </a:lnTo>
                  <a:lnTo>
                    <a:pt x="165" y="10"/>
                  </a:lnTo>
                  <a:lnTo>
                    <a:pt x="182" y="18"/>
                  </a:lnTo>
                  <a:lnTo>
                    <a:pt x="198" y="30"/>
                  </a:lnTo>
                  <a:lnTo>
                    <a:pt x="210" y="44"/>
                  </a:lnTo>
                  <a:lnTo>
                    <a:pt x="219" y="61"/>
                  </a:lnTo>
                  <a:lnTo>
                    <a:pt x="224" y="80"/>
                  </a:lnTo>
                  <a:lnTo>
                    <a:pt x="226" y="101"/>
                  </a:lnTo>
                  <a:lnTo>
                    <a:pt x="224" y="123"/>
                  </a:lnTo>
                  <a:lnTo>
                    <a:pt x="217" y="143"/>
                  </a:lnTo>
                  <a:lnTo>
                    <a:pt x="206" y="161"/>
                  </a:lnTo>
                  <a:lnTo>
                    <a:pt x="193" y="176"/>
                  </a:lnTo>
                  <a:lnTo>
                    <a:pt x="176" y="187"/>
                  </a:lnTo>
                  <a:lnTo>
                    <a:pt x="157" y="195"/>
                  </a:lnTo>
                  <a:lnTo>
                    <a:pt x="157" y="197"/>
                  </a:lnTo>
                  <a:lnTo>
                    <a:pt x="173" y="205"/>
                  </a:lnTo>
                  <a:lnTo>
                    <a:pt x="185" y="217"/>
                  </a:lnTo>
                  <a:lnTo>
                    <a:pt x="197" y="232"/>
                  </a:lnTo>
                  <a:lnTo>
                    <a:pt x="205" y="251"/>
                  </a:lnTo>
                  <a:lnTo>
                    <a:pt x="211" y="273"/>
                  </a:lnTo>
                  <a:lnTo>
                    <a:pt x="220" y="308"/>
                  </a:lnTo>
                  <a:lnTo>
                    <a:pt x="227" y="338"/>
                  </a:lnTo>
                  <a:lnTo>
                    <a:pt x="233" y="360"/>
                  </a:lnTo>
                  <a:lnTo>
                    <a:pt x="240" y="375"/>
                  </a:lnTo>
                  <a:lnTo>
                    <a:pt x="191" y="375"/>
                  </a:lnTo>
                  <a:lnTo>
                    <a:pt x="186" y="365"/>
                  </a:lnTo>
                  <a:lnTo>
                    <a:pt x="182" y="351"/>
                  </a:lnTo>
                  <a:lnTo>
                    <a:pt x="177" y="333"/>
                  </a:lnTo>
                  <a:lnTo>
                    <a:pt x="172" y="311"/>
                  </a:lnTo>
                  <a:lnTo>
                    <a:pt x="166" y="286"/>
                  </a:lnTo>
                  <a:lnTo>
                    <a:pt x="160" y="262"/>
                  </a:lnTo>
                  <a:lnTo>
                    <a:pt x="152" y="244"/>
                  </a:lnTo>
                  <a:lnTo>
                    <a:pt x="141" y="230"/>
                  </a:lnTo>
                  <a:lnTo>
                    <a:pt x="128" y="222"/>
                  </a:lnTo>
                  <a:lnTo>
                    <a:pt x="112" y="216"/>
                  </a:lnTo>
                  <a:lnTo>
                    <a:pt x="92" y="213"/>
                  </a:lnTo>
                  <a:lnTo>
                    <a:pt x="48" y="213"/>
                  </a:lnTo>
                  <a:lnTo>
                    <a:pt x="48" y="375"/>
                  </a:lnTo>
                  <a:lnTo>
                    <a:pt x="0" y="375"/>
                  </a:lnTo>
                  <a:lnTo>
                    <a:pt x="0" y="8"/>
                  </a:lnTo>
                  <a:lnTo>
                    <a:pt x="20" y="3"/>
                  </a:lnTo>
                  <a:lnTo>
                    <a:pt x="43" y="1"/>
                  </a:lnTo>
                  <a:lnTo>
                    <a:pt x="67" y="0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8" name="Freeform 504"/>
            <p:cNvSpPr>
              <a:spLocks/>
            </p:cNvSpPr>
            <p:nvPr/>
          </p:nvSpPr>
          <p:spPr bwMode="auto">
            <a:xfrm>
              <a:off x="9337676" y="2316163"/>
              <a:ext cx="36513" cy="66675"/>
            </a:xfrm>
            <a:custGeom>
              <a:avLst/>
              <a:gdLst>
                <a:gd name="T0" fmla="*/ 0 w 207"/>
                <a:gd name="T1" fmla="*/ 0 h 373"/>
                <a:gd name="T2" fmla="*/ 198 w 207"/>
                <a:gd name="T3" fmla="*/ 0 h 373"/>
                <a:gd name="T4" fmla="*/ 198 w 207"/>
                <a:gd name="T5" fmla="*/ 41 h 373"/>
                <a:gd name="T6" fmla="*/ 47 w 207"/>
                <a:gd name="T7" fmla="*/ 41 h 373"/>
                <a:gd name="T8" fmla="*/ 47 w 207"/>
                <a:gd name="T9" fmla="*/ 158 h 373"/>
                <a:gd name="T10" fmla="*/ 190 w 207"/>
                <a:gd name="T11" fmla="*/ 158 h 373"/>
                <a:gd name="T12" fmla="*/ 190 w 207"/>
                <a:gd name="T13" fmla="*/ 198 h 373"/>
                <a:gd name="T14" fmla="*/ 47 w 207"/>
                <a:gd name="T15" fmla="*/ 198 h 373"/>
                <a:gd name="T16" fmla="*/ 47 w 207"/>
                <a:gd name="T17" fmla="*/ 332 h 373"/>
                <a:gd name="T18" fmla="*/ 207 w 207"/>
                <a:gd name="T19" fmla="*/ 332 h 373"/>
                <a:gd name="T20" fmla="*/ 207 w 207"/>
                <a:gd name="T21" fmla="*/ 373 h 373"/>
                <a:gd name="T22" fmla="*/ 0 w 207"/>
                <a:gd name="T23" fmla="*/ 373 h 373"/>
                <a:gd name="T24" fmla="*/ 0 w 207"/>
                <a:gd name="T25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7" h="373">
                  <a:moveTo>
                    <a:pt x="0" y="0"/>
                  </a:moveTo>
                  <a:lnTo>
                    <a:pt x="198" y="0"/>
                  </a:lnTo>
                  <a:lnTo>
                    <a:pt x="198" y="41"/>
                  </a:lnTo>
                  <a:lnTo>
                    <a:pt x="47" y="41"/>
                  </a:lnTo>
                  <a:lnTo>
                    <a:pt x="47" y="158"/>
                  </a:lnTo>
                  <a:lnTo>
                    <a:pt x="190" y="158"/>
                  </a:lnTo>
                  <a:lnTo>
                    <a:pt x="190" y="198"/>
                  </a:lnTo>
                  <a:lnTo>
                    <a:pt x="47" y="198"/>
                  </a:lnTo>
                  <a:lnTo>
                    <a:pt x="47" y="332"/>
                  </a:lnTo>
                  <a:lnTo>
                    <a:pt x="207" y="332"/>
                  </a:lnTo>
                  <a:lnTo>
                    <a:pt x="207" y="373"/>
                  </a:lnTo>
                  <a:lnTo>
                    <a:pt x="0" y="37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9" name="Freeform 505"/>
            <p:cNvSpPr>
              <a:spLocks/>
            </p:cNvSpPr>
            <p:nvPr/>
          </p:nvSpPr>
          <p:spPr bwMode="auto">
            <a:xfrm>
              <a:off x="9385301" y="2316163"/>
              <a:ext cx="36513" cy="66675"/>
            </a:xfrm>
            <a:custGeom>
              <a:avLst/>
              <a:gdLst>
                <a:gd name="T0" fmla="*/ 0 w 207"/>
                <a:gd name="T1" fmla="*/ 0 h 373"/>
                <a:gd name="T2" fmla="*/ 198 w 207"/>
                <a:gd name="T3" fmla="*/ 0 h 373"/>
                <a:gd name="T4" fmla="*/ 198 w 207"/>
                <a:gd name="T5" fmla="*/ 41 h 373"/>
                <a:gd name="T6" fmla="*/ 47 w 207"/>
                <a:gd name="T7" fmla="*/ 41 h 373"/>
                <a:gd name="T8" fmla="*/ 47 w 207"/>
                <a:gd name="T9" fmla="*/ 158 h 373"/>
                <a:gd name="T10" fmla="*/ 191 w 207"/>
                <a:gd name="T11" fmla="*/ 158 h 373"/>
                <a:gd name="T12" fmla="*/ 191 w 207"/>
                <a:gd name="T13" fmla="*/ 198 h 373"/>
                <a:gd name="T14" fmla="*/ 47 w 207"/>
                <a:gd name="T15" fmla="*/ 198 h 373"/>
                <a:gd name="T16" fmla="*/ 47 w 207"/>
                <a:gd name="T17" fmla="*/ 332 h 373"/>
                <a:gd name="T18" fmla="*/ 207 w 207"/>
                <a:gd name="T19" fmla="*/ 332 h 373"/>
                <a:gd name="T20" fmla="*/ 207 w 207"/>
                <a:gd name="T21" fmla="*/ 373 h 373"/>
                <a:gd name="T22" fmla="*/ 0 w 207"/>
                <a:gd name="T23" fmla="*/ 373 h 373"/>
                <a:gd name="T24" fmla="*/ 0 w 207"/>
                <a:gd name="T25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7" h="373">
                  <a:moveTo>
                    <a:pt x="0" y="0"/>
                  </a:moveTo>
                  <a:lnTo>
                    <a:pt x="198" y="0"/>
                  </a:lnTo>
                  <a:lnTo>
                    <a:pt x="198" y="41"/>
                  </a:lnTo>
                  <a:lnTo>
                    <a:pt x="47" y="41"/>
                  </a:lnTo>
                  <a:lnTo>
                    <a:pt x="47" y="158"/>
                  </a:lnTo>
                  <a:lnTo>
                    <a:pt x="191" y="158"/>
                  </a:lnTo>
                  <a:lnTo>
                    <a:pt x="191" y="198"/>
                  </a:lnTo>
                  <a:lnTo>
                    <a:pt x="47" y="198"/>
                  </a:lnTo>
                  <a:lnTo>
                    <a:pt x="47" y="332"/>
                  </a:lnTo>
                  <a:lnTo>
                    <a:pt x="207" y="332"/>
                  </a:lnTo>
                  <a:lnTo>
                    <a:pt x="207" y="373"/>
                  </a:lnTo>
                  <a:lnTo>
                    <a:pt x="0" y="37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0" name="Freeform 506"/>
            <p:cNvSpPr>
              <a:spLocks/>
            </p:cNvSpPr>
            <p:nvPr/>
          </p:nvSpPr>
          <p:spPr bwMode="auto">
            <a:xfrm>
              <a:off x="9432926" y="2316163"/>
              <a:ext cx="47625" cy="66675"/>
            </a:xfrm>
            <a:custGeom>
              <a:avLst/>
              <a:gdLst>
                <a:gd name="T0" fmla="*/ 0 w 277"/>
                <a:gd name="T1" fmla="*/ 0 h 373"/>
                <a:gd name="T2" fmla="*/ 53 w 277"/>
                <a:gd name="T3" fmla="*/ 0 h 373"/>
                <a:gd name="T4" fmla="*/ 171 w 277"/>
                <a:gd name="T5" fmla="*/ 188 h 373"/>
                <a:gd name="T6" fmla="*/ 196 w 277"/>
                <a:gd name="T7" fmla="*/ 230 h 373"/>
                <a:gd name="T8" fmla="*/ 218 w 277"/>
                <a:gd name="T9" fmla="*/ 271 h 373"/>
                <a:gd name="T10" fmla="*/ 236 w 277"/>
                <a:gd name="T11" fmla="*/ 309 h 373"/>
                <a:gd name="T12" fmla="*/ 237 w 277"/>
                <a:gd name="T13" fmla="*/ 309 h 373"/>
                <a:gd name="T14" fmla="*/ 235 w 277"/>
                <a:gd name="T15" fmla="*/ 272 h 373"/>
                <a:gd name="T16" fmla="*/ 233 w 277"/>
                <a:gd name="T17" fmla="*/ 236 h 373"/>
                <a:gd name="T18" fmla="*/ 232 w 277"/>
                <a:gd name="T19" fmla="*/ 198 h 373"/>
                <a:gd name="T20" fmla="*/ 232 w 277"/>
                <a:gd name="T21" fmla="*/ 156 h 373"/>
                <a:gd name="T22" fmla="*/ 232 w 277"/>
                <a:gd name="T23" fmla="*/ 0 h 373"/>
                <a:gd name="T24" fmla="*/ 277 w 277"/>
                <a:gd name="T25" fmla="*/ 0 h 373"/>
                <a:gd name="T26" fmla="*/ 277 w 277"/>
                <a:gd name="T27" fmla="*/ 373 h 373"/>
                <a:gd name="T28" fmla="*/ 229 w 277"/>
                <a:gd name="T29" fmla="*/ 373 h 373"/>
                <a:gd name="T30" fmla="*/ 112 w 277"/>
                <a:gd name="T31" fmla="*/ 184 h 373"/>
                <a:gd name="T32" fmla="*/ 87 w 277"/>
                <a:gd name="T33" fmla="*/ 141 h 373"/>
                <a:gd name="T34" fmla="*/ 64 w 277"/>
                <a:gd name="T35" fmla="*/ 100 h 373"/>
                <a:gd name="T36" fmla="*/ 43 w 277"/>
                <a:gd name="T37" fmla="*/ 60 h 373"/>
                <a:gd name="T38" fmla="*/ 42 w 277"/>
                <a:gd name="T39" fmla="*/ 61 h 373"/>
                <a:gd name="T40" fmla="*/ 43 w 277"/>
                <a:gd name="T41" fmla="*/ 95 h 373"/>
                <a:gd name="T42" fmla="*/ 44 w 277"/>
                <a:gd name="T43" fmla="*/ 131 h 373"/>
                <a:gd name="T44" fmla="*/ 45 w 277"/>
                <a:gd name="T45" fmla="*/ 170 h 373"/>
                <a:gd name="T46" fmla="*/ 45 w 277"/>
                <a:gd name="T47" fmla="*/ 214 h 373"/>
                <a:gd name="T48" fmla="*/ 45 w 277"/>
                <a:gd name="T49" fmla="*/ 373 h 373"/>
                <a:gd name="T50" fmla="*/ 0 w 277"/>
                <a:gd name="T51" fmla="*/ 373 h 373"/>
                <a:gd name="T52" fmla="*/ 0 w 277"/>
                <a:gd name="T53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7" h="373">
                  <a:moveTo>
                    <a:pt x="0" y="0"/>
                  </a:moveTo>
                  <a:lnTo>
                    <a:pt x="53" y="0"/>
                  </a:lnTo>
                  <a:lnTo>
                    <a:pt x="171" y="188"/>
                  </a:lnTo>
                  <a:lnTo>
                    <a:pt x="196" y="230"/>
                  </a:lnTo>
                  <a:lnTo>
                    <a:pt x="218" y="271"/>
                  </a:lnTo>
                  <a:lnTo>
                    <a:pt x="236" y="309"/>
                  </a:lnTo>
                  <a:lnTo>
                    <a:pt x="237" y="309"/>
                  </a:lnTo>
                  <a:lnTo>
                    <a:pt x="235" y="272"/>
                  </a:lnTo>
                  <a:lnTo>
                    <a:pt x="233" y="236"/>
                  </a:lnTo>
                  <a:lnTo>
                    <a:pt x="232" y="198"/>
                  </a:lnTo>
                  <a:lnTo>
                    <a:pt x="232" y="156"/>
                  </a:lnTo>
                  <a:lnTo>
                    <a:pt x="232" y="0"/>
                  </a:lnTo>
                  <a:lnTo>
                    <a:pt x="277" y="0"/>
                  </a:lnTo>
                  <a:lnTo>
                    <a:pt x="277" y="373"/>
                  </a:lnTo>
                  <a:lnTo>
                    <a:pt x="229" y="373"/>
                  </a:lnTo>
                  <a:lnTo>
                    <a:pt x="112" y="184"/>
                  </a:lnTo>
                  <a:lnTo>
                    <a:pt x="87" y="141"/>
                  </a:lnTo>
                  <a:lnTo>
                    <a:pt x="64" y="100"/>
                  </a:lnTo>
                  <a:lnTo>
                    <a:pt x="43" y="60"/>
                  </a:lnTo>
                  <a:lnTo>
                    <a:pt x="42" y="61"/>
                  </a:lnTo>
                  <a:lnTo>
                    <a:pt x="43" y="95"/>
                  </a:lnTo>
                  <a:lnTo>
                    <a:pt x="44" y="131"/>
                  </a:lnTo>
                  <a:lnTo>
                    <a:pt x="45" y="170"/>
                  </a:lnTo>
                  <a:lnTo>
                    <a:pt x="45" y="214"/>
                  </a:lnTo>
                  <a:lnTo>
                    <a:pt x="45" y="373"/>
                  </a:lnTo>
                  <a:lnTo>
                    <a:pt x="0" y="37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1" name="Freeform 507"/>
            <p:cNvSpPr>
              <a:spLocks/>
            </p:cNvSpPr>
            <p:nvPr/>
          </p:nvSpPr>
          <p:spPr bwMode="auto">
            <a:xfrm>
              <a:off x="9205913" y="2411413"/>
              <a:ext cx="36513" cy="65088"/>
            </a:xfrm>
            <a:custGeom>
              <a:avLst/>
              <a:gdLst>
                <a:gd name="T0" fmla="*/ 0 w 207"/>
                <a:gd name="T1" fmla="*/ 0 h 373"/>
                <a:gd name="T2" fmla="*/ 198 w 207"/>
                <a:gd name="T3" fmla="*/ 0 h 373"/>
                <a:gd name="T4" fmla="*/ 198 w 207"/>
                <a:gd name="T5" fmla="*/ 41 h 373"/>
                <a:gd name="T6" fmla="*/ 47 w 207"/>
                <a:gd name="T7" fmla="*/ 41 h 373"/>
                <a:gd name="T8" fmla="*/ 47 w 207"/>
                <a:gd name="T9" fmla="*/ 159 h 373"/>
                <a:gd name="T10" fmla="*/ 191 w 207"/>
                <a:gd name="T11" fmla="*/ 159 h 373"/>
                <a:gd name="T12" fmla="*/ 191 w 207"/>
                <a:gd name="T13" fmla="*/ 198 h 373"/>
                <a:gd name="T14" fmla="*/ 47 w 207"/>
                <a:gd name="T15" fmla="*/ 198 h 373"/>
                <a:gd name="T16" fmla="*/ 47 w 207"/>
                <a:gd name="T17" fmla="*/ 333 h 373"/>
                <a:gd name="T18" fmla="*/ 207 w 207"/>
                <a:gd name="T19" fmla="*/ 333 h 373"/>
                <a:gd name="T20" fmla="*/ 207 w 207"/>
                <a:gd name="T21" fmla="*/ 373 h 373"/>
                <a:gd name="T22" fmla="*/ 0 w 207"/>
                <a:gd name="T23" fmla="*/ 373 h 373"/>
                <a:gd name="T24" fmla="*/ 0 w 207"/>
                <a:gd name="T25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7" h="373">
                  <a:moveTo>
                    <a:pt x="0" y="0"/>
                  </a:moveTo>
                  <a:lnTo>
                    <a:pt x="198" y="0"/>
                  </a:lnTo>
                  <a:lnTo>
                    <a:pt x="198" y="41"/>
                  </a:lnTo>
                  <a:lnTo>
                    <a:pt x="47" y="41"/>
                  </a:lnTo>
                  <a:lnTo>
                    <a:pt x="47" y="159"/>
                  </a:lnTo>
                  <a:lnTo>
                    <a:pt x="191" y="159"/>
                  </a:lnTo>
                  <a:lnTo>
                    <a:pt x="191" y="198"/>
                  </a:lnTo>
                  <a:lnTo>
                    <a:pt x="47" y="198"/>
                  </a:lnTo>
                  <a:lnTo>
                    <a:pt x="47" y="333"/>
                  </a:lnTo>
                  <a:lnTo>
                    <a:pt x="207" y="333"/>
                  </a:lnTo>
                  <a:lnTo>
                    <a:pt x="207" y="373"/>
                  </a:lnTo>
                  <a:lnTo>
                    <a:pt x="0" y="37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2" name="Freeform 508"/>
            <p:cNvSpPr>
              <a:spLocks/>
            </p:cNvSpPr>
            <p:nvPr/>
          </p:nvSpPr>
          <p:spPr bwMode="auto">
            <a:xfrm>
              <a:off x="9253538" y="2411413"/>
              <a:ext cx="47625" cy="65088"/>
            </a:xfrm>
            <a:custGeom>
              <a:avLst/>
              <a:gdLst>
                <a:gd name="T0" fmla="*/ 0 w 276"/>
                <a:gd name="T1" fmla="*/ 0 h 372"/>
                <a:gd name="T2" fmla="*/ 53 w 276"/>
                <a:gd name="T3" fmla="*/ 0 h 372"/>
                <a:gd name="T4" fmla="*/ 170 w 276"/>
                <a:gd name="T5" fmla="*/ 188 h 372"/>
                <a:gd name="T6" fmla="*/ 195 w 276"/>
                <a:gd name="T7" fmla="*/ 230 h 372"/>
                <a:gd name="T8" fmla="*/ 217 w 276"/>
                <a:gd name="T9" fmla="*/ 271 h 372"/>
                <a:gd name="T10" fmla="*/ 236 w 276"/>
                <a:gd name="T11" fmla="*/ 309 h 372"/>
                <a:gd name="T12" fmla="*/ 237 w 276"/>
                <a:gd name="T13" fmla="*/ 309 h 372"/>
                <a:gd name="T14" fmla="*/ 235 w 276"/>
                <a:gd name="T15" fmla="*/ 272 h 372"/>
                <a:gd name="T16" fmla="*/ 233 w 276"/>
                <a:gd name="T17" fmla="*/ 236 h 372"/>
                <a:gd name="T18" fmla="*/ 232 w 276"/>
                <a:gd name="T19" fmla="*/ 197 h 372"/>
                <a:gd name="T20" fmla="*/ 232 w 276"/>
                <a:gd name="T21" fmla="*/ 156 h 372"/>
                <a:gd name="T22" fmla="*/ 232 w 276"/>
                <a:gd name="T23" fmla="*/ 0 h 372"/>
                <a:gd name="T24" fmla="*/ 276 w 276"/>
                <a:gd name="T25" fmla="*/ 0 h 372"/>
                <a:gd name="T26" fmla="*/ 276 w 276"/>
                <a:gd name="T27" fmla="*/ 372 h 372"/>
                <a:gd name="T28" fmla="*/ 229 w 276"/>
                <a:gd name="T29" fmla="*/ 372 h 372"/>
                <a:gd name="T30" fmla="*/ 112 w 276"/>
                <a:gd name="T31" fmla="*/ 183 h 372"/>
                <a:gd name="T32" fmla="*/ 87 w 276"/>
                <a:gd name="T33" fmla="*/ 141 h 372"/>
                <a:gd name="T34" fmla="*/ 63 w 276"/>
                <a:gd name="T35" fmla="*/ 100 h 372"/>
                <a:gd name="T36" fmla="*/ 43 w 276"/>
                <a:gd name="T37" fmla="*/ 58 h 372"/>
                <a:gd name="T38" fmla="*/ 42 w 276"/>
                <a:gd name="T39" fmla="*/ 59 h 372"/>
                <a:gd name="T40" fmla="*/ 43 w 276"/>
                <a:gd name="T41" fmla="*/ 94 h 372"/>
                <a:gd name="T42" fmla="*/ 44 w 276"/>
                <a:gd name="T43" fmla="*/ 131 h 372"/>
                <a:gd name="T44" fmla="*/ 45 w 276"/>
                <a:gd name="T45" fmla="*/ 170 h 372"/>
                <a:gd name="T46" fmla="*/ 45 w 276"/>
                <a:gd name="T47" fmla="*/ 213 h 372"/>
                <a:gd name="T48" fmla="*/ 45 w 276"/>
                <a:gd name="T49" fmla="*/ 372 h 372"/>
                <a:gd name="T50" fmla="*/ 0 w 276"/>
                <a:gd name="T51" fmla="*/ 372 h 372"/>
                <a:gd name="T52" fmla="*/ 0 w 276"/>
                <a:gd name="T5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6" h="372">
                  <a:moveTo>
                    <a:pt x="0" y="0"/>
                  </a:moveTo>
                  <a:lnTo>
                    <a:pt x="53" y="0"/>
                  </a:lnTo>
                  <a:lnTo>
                    <a:pt x="170" y="188"/>
                  </a:lnTo>
                  <a:lnTo>
                    <a:pt x="195" y="230"/>
                  </a:lnTo>
                  <a:lnTo>
                    <a:pt x="217" y="271"/>
                  </a:lnTo>
                  <a:lnTo>
                    <a:pt x="236" y="309"/>
                  </a:lnTo>
                  <a:lnTo>
                    <a:pt x="237" y="309"/>
                  </a:lnTo>
                  <a:lnTo>
                    <a:pt x="235" y="272"/>
                  </a:lnTo>
                  <a:lnTo>
                    <a:pt x="233" y="236"/>
                  </a:lnTo>
                  <a:lnTo>
                    <a:pt x="232" y="197"/>
                  </a:lnTo>
                  <a:lnTo>
                    <a:pt x="232" y="156"/>
                  </a:lnTo>
                  <a:lnTo>
                    <a:pt x="232" y="0"/>
                  </a:lnTo>
                  <a:lnTo>
                    <a:pt x="276" y="0"/>
                  </a:lnTo>
                  <a:lnTo>
                    <a:pt x="276" y="372"/>
                  </a:lnTo>
                  <a:lnTo>
                    <a:pt x="229" y="372"/>
                  </a:lnTo>
                  <a:lnTo>
                    <a:pt x="112" y="183"/>
                  </a:lnTo>
                  <a:lnTo>
                    <a:pt x="87" y="141"/>
                  </a:lnTo>
                  <a:lnTo>
                    <a:pt x="63" y="100"/>
                  </a:lnTo>
                  <a:lnTo>
                    <a:pt x="43" y="58"/>
                  </a:lnTo>
                  <a:lnTo>
                    <a:pt x="42" y="59"/>
                  </a:lnTo>
                  <a:lnTo>
                    <a:pt x="43" y="94"/>
                  </a:lnTo>
                  <a:lnTo>
                    <a:pt x="44" y="131"/>
                  </a:lnTo>
                  <a:lnTo>
                    <a:pt x="45" y="170"/>
                  </a:lnTo>
                  <a:lnTo>
                    <a:pt x="45" y="213"/>
                  </a:lnTo>
                  <a:lnTo>
                    <a:pt x="45" y="372"/>
                  </a:lnTo>
                  <a:lnTo>
                    <a:pt x="0" y="37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3" name="Freeform 509"/>
            <p:cNvSpPr>
              <a:spLocks/>
            </p:cNvSpPr>
            <p:nvPr/>
          </p:nvSpPr>
          <p:spPr bwMode="auto">
            <a:xfrm>
              <a:off x="9317038" y="2411413"/>
              <a:ext cx="36513" cy="65088"/>
            </a:xfrm>
            <a:custGeom>
              <a:avLst/>
              <a:gdLst>
                <a:gd name="T0" fmla="*/ 0 w 207"/>
                <a:gd name="T1" fmla="*/ 0 h 373"/>
                <a:gd name="T2" fmla="*/ 199 w 207"/>
                <a:gd name="T3" fmla="*/ 0 h 373"/>
                <a:gd name="T4" fmla="*/ 199 w 207"/>
                <a:gd name="T5" fmla="*/ 41 h 373"/>
                <a:gd name="T6" fmla="*/ 48 w 207"/>
                <a:gd name="T7" fmla="*/ 41 h 373"/>
                <a:gd name="T8" fmla="*/ 48 w 207"/>
                <a:gd name="T9" fmla="*/ 159 h 373"/>
                <a:gd name="T10" fmla="*/ 189 w 207"/>
                <a:gd name="T11" fmla="*/ 159 h 373"/>
                <a:gd name="T12" fmla="*/ 189 w 207"/>
                <a:gd name="T13" fmla="*/ 198 h 373"/>
                <a:gd name="T14" fmla="*/ 48 w 207"/>
                <a:gd name="T15" fmla="*/ 198 h 373"/>
                <a:gd name="T16" fmla="*/ 48 w 207"/>
                <a:gd name="T17" fmla="*/ 333 h 373"/>
                <a:gd name="T18" fmla="*/ 207 w 207"/>
                <a:gd name="T19" fmla="*/ 333 h 373"/>
                <a:gd name="T20" fmla="*/ 207 w 207"/>
                <a:gd name="T21" fmla="*/ 373 h 373"/>
                <a:gd name="T22" fmla="*/ 0 w 207"/>
                <a:gd name="T23" fmla="*/ 373 h 373"/>
                <a:gd name="T24" fmla="*/ 0 w 207"/>
                <a:gd name="T25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7" h="373">
                  <a:moveTo>
                    <a:pt x="0" y="0"/>
                  </a:moveTo>
                  <a:lnTo>
                    <a:pt x="199" y="0"/>
                  </a:lnTo>
                  <a:lnTo>
                    <a:pt x="199" y="41"/>
                  </a:lnTo>
                  <a:lnTo>
                    <a:pt x="48" y="41"/>
                  </a:lnTo>
                  <a:lnTo>
                    <a:pt x="48" y="159"/>
                  </a:lnTo>
                  <a:lnTo>
                    <a:pt x="189" y="159"/>
                  </a:lnTo>
                  <a:lnTo>
                    <a:pt x="189" y="198"/>
                  </a:lnTo>
                  <a:lnTo>
                    <a:pt x="48" y="198"/>
                  </a:lnTo>
                  <a:lnTo>
                    <a:pt x="48" y="333"/>
                  </a:lnTo>
                  <a:lnTo>
                    <a:pt x="207" y="333"/>
                  </a:lnTo>
                  <a:lnTo>
                    <a:pt x="207" y="373"/>
                  </a:lnTo>
                  <a:lnTo>
                    <a:pt x="0" y="37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" name="Freeform 510"/>
            <p:cNvSpPr>
              <a:spLocks noEditPoints="1"/>
            </p:cNvSpPr>
            <p:nvPr/>
          </p:nvSpPr>
          <p:spPr bwMode="auto">
            <a:xfrm>
              <a:off x="9363076" y="2411413"/>
              <a:ext cx="42863" cy="65088"/>
            </a:xfrm>
            <a:custGeom>
              <a:avLst/>
              <a:gdLst>
                <a:gd name="T0" fmla="*/ 73 w 238"/>
                <a:gd name="T1" fmla="*/ 38 h 375"/>
                <a:gd name="T2" fmla="*/ 47 w 238"/>
                <a:gd name="T3" fmla="*/ 41 h 375"/>
                <a:gd name="T4" fmla="*/ 95 w 238"/>
                <a:gd name="T5" fmla="*/ 177 h 375"/>
                <a:gd name="T6" fmla="*/ 139 w 238"/>
                <a:gd name="T7" fmla="*/ 169 h 375"/>
                <a:gd name="T8" fmla="*/ 167 w 238"/>
                <a:gd name="T9" fmla="*/ 144 h 375"/>
                <a:gd name="T10" fmla="*/ 178 w 238"/>
                <a:gd name="T11" fmla="*/ 107 h 375"/>
                <a:gd name="T12" fmla="*/ 169 w 238"/>
                <a:gd name="T13" fmla="*/ 72 h 375"/>
                <a:gd name="T14" fmla="*/ 147 w 238"/>
                <a:gd name="T15" fmla="*/ 50 h 375"/>
                <a:gd name="T16" fmla="*/ 114 w 238"/>
                <a:gd name="T17" fmla="*/ 39 h 375"/>
                <a:gd name="T18" fmla="*/ 91 w 238"/>
                <a:gd name="T19" fmla="*/ 0 h 375"/>
                <a:gd name="T20" fmla="*/ 143 w 238"/>
                <a:gd name="T21" fmla="*/ 5 h 375"/>
                <a:gd name="T22" fmla="*/ 182 w 238"/>
                <a:gd name="T23" fmla="*/ 19 h 375"/>
                <a:gd name="T24" fmla="*/ 209 w 238"/>
                <a:gd name="T25" fmla="*/ 44 h 375"/>
                <a:gd name="T26" fmla="*/ 224 w 238"/>
                <a:gd name="T27" fmla="*/ 80 h 375"/>
                <a:gd name="T28" fmla="*/ 223 w 238"/>
                <a:gd name="T29" fmla="*/ 124 h 375"/>
                <a:gd name="T30" fmla="*/ 205 w 238"/>
                <a:gd name="T31" fmla="*/ 162 h 375"/>
                <a:gd name="T32" fmla="*/ 175 w 238"/>
                <a:gd name="T33" fmla="*/ 188 h 375"/>
                <a:gd name="T34" fmla="*/ 156 w 238"/>
                <a:gd name="T35" fmla="*/ 197 h 375"/>
                <a:gd name="T36" fmla="*/ 185 w 238"/>
                <a:gd name="T37" fmla="*/ 217 h 375"/>
                <a:gd name="T38" fmla="*/ 204 w 238"/>
                <a:gd name="T39" fmla="*/ 251 h 375"/>
                <a:gd name="T40" fmla="*/ 219 w 238"/>
                <a:gd name="T41" fmla="*/ 309 h 375"/>
                <a:gd name="T42" fmla="*/ 232 w 238"/>
                <a:gd name="T43" fmla="*/ 361 h 375"/>
                <a:gd name="T44" fmla="*/ 189 w 238"/>
                <a:gd name="T45" fmla="*/ 375 h 375"/>
                <a:gd name="T46" fmla="*/ 181 w 238"/>
                <a:gd name="T47" fmla="*/ 352 h 375"/>
                <a:gd name="T48" fmla="*/ 171 w 238"/>
                <a:gd name="T49" fmla="*/ 312 h 375"/>
                <a:gd name="T50" fmla="*/ 159 w 238"/>
                <a:gd name="T51" fmla="*/ 263 h 375"/>
                <a:gd name="T52" fmla="*/ 140 w 238"/>
                <a:gd name="T53" fmla="*/ 231 h 375"/>
                <a:gd name="T54" fmla="*/ 111 w 238"/>
                <a:gd name="T55" fmla="*/ 216 h 375"/>
                <a:gd name="T56" fmla="*/ 47 w 238"/>
                <a:gd name="T57" fmla="*/ 214 h 375"/>
                <a:gd name="T58" fmla="*/ 0 w 238"/>
                <a:gd name="T59" fmla="*/ 375 h 375"/>
                <a:gd name="T60" fmla="*/ 19 w 238"/>
                <a:gd name="T61" fmla="*/ 4 h 375"/>
                <a:gd name="T62" fmla="*/ 66 w 238"/>
                <a:gd name="T63" fmla="*/ 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8" h="375">
                  <a:moveTo>
                    <a:pt x="93" y="37"/>
                  </a:moveTo>
                  <a:lnTo>
                    <a:pt x="73" y="38"/>
                  </a:lnTo>
                  <a:lnTo>
                    <a:pt x="57" y="39"/>
                  </a:lnTo>
                  <a:lnTo>
                    <a:pt x="47" y="41"/>
                  </a:lnTo>
                  <a:lnTo>
                    <a:pt x="47" y="177"/>
                  </a:lnTo>
                  <a:lnTo>
                    <a:pt x="95" y="177"/>
                  </a:lnTo>
                  <a:lnTo>
                    <a:pt x="119" y="175"/>
                  </a:lnTo>
                  <a:lnTo>
                    <a:pt x="139" y="169"/>
                  </a:lnTo>
                  <a:lnTo>
                    <a:pt x="156" y="158"/>
                  </a:lnTo>
                  <a:lnTo>
                    <a:pt x="167" y="144"/>
                  </a:lnTo>
                  <a:lnTo>
                    <a:pt x="175" y="127"/>
                  </a:lnTo>
                  <a:lnTo>
                    <a:pt x="178" y="107"/>
                  </a:lnTo>
                  <a:lnTo>
                    <a:pt x="176" y="88"/>
                  </a:lnTo>
                  <a:lnTo>
                    <a:pt x="169" y="72"/>
                  </a:lnTo>
                  <a:lnTo>
                    <a:pt x="160" y="59"/>
                  </a:lnTo>
                  <a:lnTo>
                    <a:pt x="147" y="50"/>
                  </a:lnTo>
                  <a:lnTo>
                    <a:pt x="132" y="42"/>
                  </a:lnTo>
                  <a:lnTo>
                    <a:pt x="114" y="39"/>
                  </a:lnTo>
                  <a:lnTo>
                    <a:pt x="93" y="37"/>
                  </a:lnTo>
                  <a:close/>
                  <a:moveTo>
                    <a:pt x="91" y="0"/>
                  </a:moveTo>
                  <a:lnTo>
                    <a:pt x="119" y="1"/>
                  </a:lnTo>
                  <a:lnTo>
                    <a:pt x="143" y="5"/>
                  </a:lnTo>
                  <a:lnTo>
                    <a:pt x="164" y="10"/>
                  </a:lnTo>
                  <a:lnTo>
                    <a:pt x="182" y="19"/>
                  </a:lnTo>
                  <a:lnTo>
                    <a:pt x="197" y="31"/>
                  </a:lnTo>
                  <a:lnTo>
                    <a:pt x="209" y="44"/>
                  </a:lnTo>
                  <a:lnTo>
                    <a:pt x="218" y="61"/>
                  </a:lnTo>
                  <a:lnTo>
                    <a:pt x="224" y="80"/>
                  </a:lnTo>
                  <a:lnTo>
                    <a:pt x="225" y="101"/>
                  </a:lnTo>
                  <a:lnTo>
                    <a:pt x="223" y="124"/>
                  </a:lnTo>
                  <a:lnTo>
                    <a:pt x="216" y="144"/>
                  </a:lnTo>
                  <a:lnTo>
                    <a:pt x="205" y="162"/>
                  </a:lnTo>
                  <a:lnTo>
                    <a:pt x="191" y="176"/>
                  </a:lnTo>
                  <a:lnTo>
                    <a:pt x="175" y="188"/>
                  </a:lnTo>
                  <a:lnTo>
                    <a:pt x="156" y="196"/>
                  </a:lnTo>
                  <a:lnTo>
                    <a:pt x="156" y="197"/>
                  </a:lnTo>
                  <a:lnTo>
                    <a:pt x="171" y="206"/>
                  </a:lnTo>
                  <a:lnTo>
                    <a:pt x="185" y="217"/>
                  </a:lnTo>
                  <a:lnTo>
                    <a:pt x="196" y="232"/>
                  </a:lnTo>
                  <a:lnTo>
                    <a:pt x="204" y="251"/>
                  </a:lnTo>
                  <a:lnTo>
                    <a:pt x="210" y="274"/>
                  </a:lnTo>
                  <a:lnTo>
                    <a:pt x="219" y="309"/>
                  </a:lnTo>
                  <a:lnTo>
                    <a:pt x="226" y="338"/>
                  </a:lnTo>
                  <a:lnTo>
                    <a:pt x="232" y="361"/>
                  </a:lnTo>
                  <a:lnTo>
                    <a:pt x="238" y="375"/>
                  </a:lnTo>
                  <a:lnTo>
                    <a:pt x="189" y="375"/>
                  </a:lnTo>
                  <a:lnTo>
                    <a:pt x="185" y="366"/>
                  </a:lnTo>
                  <a:lnTo>
                    <a:pt x="181" y="352"/>
                  </a:lnTo>
                  <a:lnTo>
                    <a:pt x="177" y="334"/>
                  </a:lnTo>
                  <a:lnTo>
                    <a:pt x="171" y="312"/>
                  </a:lnTo>
                  <a:lnTo>
                    <a:pt x="165" y="286"/>
                  </a:lnTo>
                  <a:lnTo>
                    <a:pt x="159" y="263"/>
                  </a:lnTo>
                  <a:lnTo>
                    <a:pt x="150" y="245"/>
                  </a:lnTo>
                  <a:lnTo>
                    <a:pt x="140" y="231"/>
                  </a:lnTo>
                  <a:lnTo>
                    <a:pt x="127" y="222"/>
                  </a:lnTo>
                  <a:lnTo>
                    <a:pt x="111" y="216"/>
                  </a:lnTo>
                  <a:lnTo>
                    <a:pt x="92" y="214"/>
                  </a:lnTo>
                  <a:lnTo>
                    <a:pt x="47" y="214"/>
                  </a:lnTo>
                  <a:lnTo>
                    <a:pt x="47" y="375"/>
                  </a:lnTo>
                  <a:lnTo>
                    <a:pt x="0" y="375"/>
                  </a:lnTo>
                  <a:lnTo>
                    <a:pt x="0" y="7"/>
                  </a:lnTo>
                  <a:lnTo>
                    <a:pt x="19" y="4"/>
                  </a:lnTo>
                  <a:lnTo>
                    <a:pt x="42" y="2"/>
                  </a:lnTo>
                  <a:lnTo>
                    <a:pt x="66" y="1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" name="Freeform 511"/>
            <p:cNvSpPr>
              <a:spLocks/>
            </p:cNvSpPr>
            <p:nvPr/>
          </p:nvSpPr>
          <p:spPr bwMode="auto">
            <a:xfrm>
              <a:off x="9412288" y="2411413"/>
              <a:ext cx="52388" cy="66675"/>
            </a:xfrm>
            <a:custGeom>
              <a:avLst/>
              <a:gdLst>
                <a:gd name="T0" fmla="*/ 198 w 301"/>
                <a:gd name="T1" fmla="*/ 0 h 381"/>
                <a:gd name="T2" fmla="*/ 228 w 301"/>
                <a:gd name="T3" fmla="*/ 2 h 381"/>
                <a:gd name="T4" fmla="*/ 255 w 301"/>
                <a:gd name="T5" fmla="*/ 6 h 381"/>
                <a:gd name="T6" fmla="*/ 274 w 301"/>
                <a:gd name="T7" fmla="*/ 11 h 381"/>
                <a:gd name="T8" fmla="*/ 290 w 301"/>
                <a:gd name="T9" fmla="*/ 17 h 381"/>
                <a:gd name="T10" fmla="*/ 279 w 301"/>
                <a:gd name="T11" fmla="*/ 57 h 381"/>
                <a:gd name="T12" fmla="*/ 263 w 301"/>
                <a:gd name="T13" fmla="*/ 51 h 381"/>
                <a:gd name="T14" fmla="*/ 244 w 301"/>
                <a:gd name="T15" fmla="*/ 45 h 381"/>
                <a:gd name="T16" fmla="*/ 223 w 301"/>
                <a:gd name="T17" fmla="*/ 42 h 381"/>
                <a:gd name="T18" fmla="*/ 197 w 301"/>
                <a:gd name="T19" fmla="*/ 40 h 381"/>
                <a:gd name="T20" fmla="*/ 169 w 301"/>
                <a:gd name="T21" fmla="*/ 42 h 381"/>
                <a:gd name="T22" fmla="*/ 142 w 301"/>
                <a:gd name="T23" fmla="*/ 49 h 381"/>
                <a:gd name="T24" fmla="*/ 119 w 301"/>
                <a:gd name="T25" fmla="*/ 58 h 381"/>
                <a:gd name="T26" fmla="*/ 98 w 301"/>
                <a:gd name="T27" fmla="*/ 72 h 381"/>
                <a:gd name="T28" fmla="*/ 82 w 301"/>
                <a:gd name="T29" fmla="*/ 89 h 381"/>
                <a:gd name="T30" fmla="*/ 68 w 301"/>
                <a:gd name="T31" fmla="*/ 110 h 381"/>
                <a:gd name="T32" fmla="*/ 58 w 301"/>
                <a:gd name="T33" fmla="*/ 133 h 381"/>
                <a:gd name="T34" fmla="*/ 51 w 301"/>
                <a:gd name="T35" fmla="*/ 160 h 381"/>
                <a:gd name="T36" fmla="*/ 49 w 301"/>
                <a:gd name="T37" fmla="*/ 190 h 381"/>
                <a:gd name="T38" fmla="*/ 51 w 301"/>
                <a:gd name="T39" fmla="*/ 220 h 381"/>
                <a:gd name="T40" fmla="*/ 58 w 301"/>
                <a:gd name="T41" fmla="*/ 247 h 381"/>
                <a:gd name="T42" fmla="*/ 67 w 301"/>
                <a:gd name="T43" fmla="*/ 270 h 381"/>
                <a:gd name="T44" fmla="*/ 81 w 301"/>
                <a:gd name="T45" fmla="*/ 292 h 381"/>
                <a:gd name="T46" fmla="*/ 97 w 301"/>
                <a:gd name="T47" fmla="*/ 309 h 381"/>
                <a:gd name="T48" fmla="*/ 116 w 301"/>
                <a:gd name="T49" fmla="*/ 322 h 381"/>
                <a:gd name="T50" fmla="*/ 139 w 301"/>
                <a:gd name="T51" fmla="*/ 332 h 381"/>
                <a:gd name="T52" fmla="*/ 164 w 301"/>
                <a:gd name="T53" fmla="*/ 338 h 381"/>
                <a:gd name="T54" fmla="*/ 192 w 301"/>
                <a:gd name="T55" fmla="*/ 339 h 381"/>
                <a:gd name="T56" fmla="*/ 213 w 301"/>
                <a:gd name="T57" fmla="*/ 339 h 381"/>
                <a:gd name="T58" fmla="*/ 230 w 301"/>
                <a:gd name="T59" fmla="*/ 337 h 381"/>
                <a:gd name="T60" fmla="*/ 244 w 301"/>
                <a:gd name="T61" fmla="*/ 334 h 381"/>
                <a:gd name="T62" fmla="*/ 255 w 301"/>
                <a:gd name="T63" fmla="*/ 330 h 381"/>
                <a:gd name="T64" fmla="*/ 255 w 301"/>
                <a:gd name="T65" fmla="*/ 219 h 381"/>
                <a:gd name="T66" fmla="*/ 179 w 301"/>
                <a:gd name="T67" fmla="*/ 219 h 381"/>
                <a:gd name="T68" fmla="*/ 179 w 301"/>
                <a:gd name="T69" fmla="*/ 181 h 381"/>
                <a:gd name="T70" fmla="*/ 301 w 301"/>
                <a:gd name="T71" fmla="*/ 181 h 381"/>
                <a:gd name="T72" fmla="*/ 301 w 301"/>
                <a:gd name="T73" fmla="*/ 359 h 381"/>
                <a:gd name="T74" fmla="*/ 286 w 301"/>
                <a:gd name="T75" fmla="*/ 365 h 381"/>
                <a:gd name="T76" fmla="*/ 266 w 301"/>
                <a:gd name="T77" fmla="*/ 370 h 381"/>
                <a:gd name="T78" fmla="*/ 243 w 301"/>
                <a:gd name="T79" fmla="*/ 375 h 381"/>
                <a:gd name="T80" fmla="*/ 217 w 301"/>
                <a:gd name="T81" fmla="*/ 379 h 381"/>
                <a:gd name="T82" fmla="*/ 188 w 301"/>
                <a:gd name="T83" fmla="*/ 381 h 381"/>
                <a:gd name="T84" fmla="*/ 156 w 301"/>
                <a:gd name="T85" fmla="*/ 379 h 381"/>
                <a:gd name="T86" fmla="*/ 126 w 301"/>
                <a:gd name="T87" fmla="*/ 373 h 381"/>
                <a:gd name="T88" fmla="*/ 98 w 301"/>
                <a:gd name="T89" fmla="*/ 364 h 381"/>
                <a:gd name="T90" fmla="*/ 73 w 301"/>
                <a:gd name="T91" fmla="*/ 350 h 381"/>
                <a:gd name="T92" fmla="*/ 50 w 301"/>
                <a:gd name="T93" fmla="*/ 331 h 381"/>
                <a:gd name="T94" fmla="*/ 34 w 301"/>
                <a:gd name="T95" fmla="*/ 311 h 381"/>
                <a:gd name="T96" fmla="*/ 19 w 301"/>
                <a:gd name="T97" fmla="*/ 285 h 381"/>
                <a:gd name="T98" fmla="*/ 8 w 301"/>
                <a:gd name="T99" fmla="*/ 258 h 381"/>
                <a:gd name="T100" fmla="*/ 2 w 301"/>
                <a:gd name="T101" fmla="*/ 226 h 381"/>
                <a:gd name="T102" fmla="*/ 0 w 301"/>
                <a:gd name="T103" fmla="*/ 192 h 381"/>
                <a:gd name="T104" fmla="*/ 2 w 301"/>
                <a:gd name="T105" fmla="*/ 160 h 381"/>
                <a:gd name="T106" fmla="*/ 8 w 301"/>
                <a:gd name="T107" fmla="*/ 129 h 381"/>
                <a:gd name="T108" fmla="*/ 20 w 301"/>
                <a:gd name="T109" fmla="*/ 102 h 381"/>
                <a:gd name="T110" fmla="*/ 35 w 301"/>
                <a:gd name="T111" fmla="*/ 76 h 381"/>
                <a:gd name="T112" fmla="*/ 53 w 301"/>
                <a:gd name="T113" fmla="*/ 54 h 381"/>
                <a:gd name="T114" fmla="*/ 75 w 301"/>
                <a:gd name="T115" fmla="*/ 36 h 381"/>
                <a:gd name="T116" fmla="*/ 102 w 301"/>
                <a:gd name="T117" fmla="*/ 21 h 381"/>
                <a:gd name="T118" fmla="*/ 131 w 301"/>
                <a:gd name="T119" fmla="*/ 9 h 381"/>
                <a:gd name="T120" fmla="*/ 162 w 301"/>
                <a:gd name="T121" fmla="*/ 3 h 381"/>
                <a:gd name="T122" fmla="*/ 198 w 301"/>
                <a:gd name="T123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1" h="381">
                  <a:moveTo>
                    <a:pt x="198" y="0"/>
                  </a:moveTo>
                  <a:lnTo>
                    <a:pt x="228" y="2"/>
                  </a:lnTo>
                  <a:lnTo>
                    <a:pt x="255" y="6"/>
                  </a:lnTo>
                  <a:lnTo>
                    <a:pt x="274" y="11"/>
                  </a:lnTo>
                  <a:lnTo>
                    <a:pt x="290" y="17"/>
                  </a:lnTo>
                  <a:lnTo>
                    <a:pt x="279" y="57"/>
                  </a:lnTo>
                  <a:lnTo>
                    <a:pt x="263" y="51"/>
                  </a:lnTo>
                  <a:lnTo>
                    <a:pt x="244" y="45"/>
                  </a:lnTo>
                  <a:lnTo>
                    <a:pt x="223" y="42"/>
                  </a:lnTo>
                  <a:lnTo>
                    <a:pt x="197" y="40"/>
                  </a:lnTo>
                  <a:lnTo>
                    <a:pt x="169" y="42"/>
                  </a:lnTo>
                  <a:lnTo>
                    <a:pt x="142" y="49"/>
                  </a:lnTo>
                  <a:lnTo>
                    <a:pt x="119" y="58"/>
                  </a:lnTo>
                  <a:lnTo>
                    <a:pt x="98" y="72"/>
                  </a:lnTo>
                  <a:lnTo>
                    <a:pt x="82" y="89"/>
                  </a:lnTo>
                  <a:lnTo>
                    <a:pt x="68" y="110"/>
                  </a:lnTo>
                  <a:lnTo>
                    <a:pt x="58" y="133"/>
                  </a:lnTo>
                  <a:lnTo>
                    <a:pt x="51" y="160"/>
                  </a:lnTo>
                  <a:lnTo>
                    <a:pt x="49" y="190"/>
                  </a:lnTo>
                  <a:lnTo>
                    <a:pt x="51" y="220"/>
                  </a:lnTo>
                  <a:lnTo>
                    <a:pt x="58" y="247"/>
                  </a:lnTo>
                  <a:lnTo>
                    <a:pt x="67" y="270"/>
                  </a:lnTo>
                  <a:lnTo>
                    <a:pt x="81" y="292"/>
                  </a:lnTo>
                  <a:lnTo>
                    <a:pt x="97" y="309"/>
                  </a:lnTo>
                  <a:lnTo>
                    <a:pt x="116" y="322"/>
                  </a:lnTo>
                  <a:lnTo>
                    <a:pt x="139" y="332"/>
                  </a:lnTo>
                  <a:lnTo>
                    <a:pt x="164" y="338"/>
                  </a:lnTo>
                  <a:lnTo>
                    <a:pt x="192" y="339"/>
                  </a:lnTo>
                  <a:lnTo>
                    <a:pt x="213" y="339"/>
                  </a:lnTo>
                  <a:lnTo>
                    <a:pt x="230" y="337"/>
                  </a:lnTo>
                  <a:lnTo>
                    <a:pt x="244" y="334"/>
                  </a:lnTo>
                  <a:lnTo>
                    <a:pt x="255" y="330"/>
                  </a:lnTo>
                  <a:lnTo>
                    <a:pt x="255" y="219"/>
                  </a:lnTo>
                  <a:lnTo>
                    <a:pt x="179" y="219"/>
                  </a:lnTo>
                  <a:lnTo>
                    <a:pt x="179" y="181"/>
                  </a:lnTo>
                  <a:lnTo>
                    <a:pt x="301" y="181"/>
                  </a:lnTo>
                  <a:lnTo>
                    <a:pt x="301" y="359"/>
                  </a:lnTo>
                  <a:lnTo>
                    <a:pt x="286" y="365"/>
                  </a:lnTo>
                  <a:lnTo>
                    <a:pt x="266" y="370"/>
                  </a:lnTo>
                  <a:lnTo>
                    <a:pt x="243" y="375"/>
                  </a:lnTo>
                  <a:lnTo>
                    <a:pt x="217" y="379"/>
                  </a:lnTo>
                  <a:lnTo>
                    <a:pt x="188" y="381"/>
                  </a:lnTo>
                  <a:lnTo>
                    <a:pt x="156" y="379"/>
                  </a:lnTo>
                  <a:lnTo>
                    <a:pt x="126" y="373"/>
                  </a:lnTo>
                  <a:lnTo>
                    <a:pt x="98" y="364"/>
                  </a:lnTo>
                  <a:lnTo>
                    <a:pt x="73" y="350"/>
                  </a:lnTo>
                  <a:lnTo>
                    <a:pt x="50" y="331"/>
                  </a:lnTo>
                  <a:lnTo>
                    <a:pt x="34" y="311"/>
                  </a:lnTo>
                  <a:lnTo>
                    <a:pt x="19" y="285"/>
                  </a:lnTo>
                  <a:lnTo>
                    <a:pt x="8" y="258"/>
                  </a:lnTo>
                  <a:lnTo>
                    <a:pt x="2" y="226"/>
                  </a:lnTo>
                  <a:lnTo>
                    <a:pt x="0" y="192"/>
                  </a:lnTo>
                  <a:lnTo>
                    <a:pt x="2" y="160"/>
                  </a:lnTo>
                  <a:lnTo>
                    <a:pt x="8" y="129"/>
                  </a:lnTo>
                  <a:lnTo>
                    <a:pt x="20" y="102"/>
                  </a:lnTo>
                  <a:lnTo>
                    <a:pt x="35" y="76"/>
                  </a:lnTo>
                  <a:lnTo>
                    <a:pt x="53" y="54"/>
                  </a:lnTo>
                  <a:lnTo>
                    <a:pt x="75" y="36"/>
                  </a:lnTo>
                  <a:lnTo>
                    <a:pt x="102" y="21"/>
                  </a:lnTo>
                  <a:lnTo>
                    <a:pt x="131" y="9"/>
                  </a:lnTo>
                  <a:lnTo>
                    <a:pt x="162" y="3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" name="Freeform 512"/>
            <p:cNvSpPr>
              <a:spLocks/>
            </p:cNvSpPr>
            <p:nvPr/>
          </p:nvSpPr>
          <p:spPr bwMode="auto">
            <a:xfrm>
              <a:off x="9471026" y="2411413"/>
              <a:ext cx="50800" cy="65088"/>
            </a:xfrm>
            <a:custGeom>
              <a:avLst/>
              <a:gdLst>
                <a:gd name="T0" fmla="*/ 0 w 287"/>
                <a:gd name="T1" fmla="*/ 0 h 373"/>
                <a:gd name="T2" fmla="*/ 54 w 287"/>
                <a:gd name="T3" fmla="*/ 0 h 373"/>
                <a:gd name="T4" fmla="*/ 106 w 287"/>
                <a:gd name="T5" fmla="*/ 104 h 373"/>
                <a:gd name="T6" fmla="*/ 120 w 287"/>
                <a:gd name="T7" fmla="*/ 130 h 373"/>
                <a:gd name="T8" fmla="*/ 131 w 287"/>
                <a:gd name="T9" fmla="*/ 155 h 373"/>
                <a:gd name="T10" fmla="*/ 143 w 287"/>
                <a:gd name="T11" fmla="*/ 180 h 373"/>
                <a:gd name="T12" fmla="*/ 144 w 287"/>
                <a:gd name="T13" fmla="*/ 180 h 373"/>
                <a:gd name="T14" fmla="*/ 161 w 287"/>
                <a:gd name="T15" fmla="*/ 143 h 373"/>
                <a:gd name="T16" fmla="*/ 181 w 287"/>
                <a:gd name="T17" fmla="*/ 104 h 373"/>
                <a:gd name="T18" fmla="*/ 234 w 287"/>
                <a:gd name="T19" fmla="*/ 1 h 373"/>
                <a:gd name="T20" fmla="*/ 287 w 287"/>
                <a:gd name="T21" fmla="*/ 1 h 373"/>
                <a:gd name="T22" fmla="*/ 165 w 287"/>
                <a:gd name="T23" fmla="*/ 214 h 373"/>
                <a:gd name="T24" fmla="*/ 165 w 287"/>
                <a:gd name="T25" fmla="*/ 373 h 373"/>
                <a:gd name="T26" fmla="*/ 117 w 287"/>
                <a:gd name="T27" fmla="*/ 373 h 373"/>
                <a:gd name="T28" fmla="*/ 117 w 287"/>
                <a:gd name="T29" fmla="*/ 214 h 373"/>
                <a:gd name="T30" fmla="*/ 0 w 287"/>
                <a:gd name="T31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73">
                  <a:moveTo>
                    <a:pt x="0" y="0"/>
                  </a:moveTo>
                  <a:lnTo>
                    <a:pt x="54" y="0"/>
                  </a:lnTo>
                  <a:lnTo>
                    <a:pt x="106" y="104"/>
                  </a:lnTo>
                  <a:lnTo>
                    <a:pt x="120" y="130"/>
                  </a:lnTo>
                  <a:lnTo>
                    <a:pt x="131" y="155"/>
                  </a:lnTo>
                  <a:lnTo>
                    <a:pt x="143" y="180"/>
                  </a:lnTo>
                  <a:lnTo>
                    <a:pt x="144" y="180"/>
                  </a:lnTo>
                  <a:lnTo>
                    <a:pt x="161" y="143"/>
                  </a:lnTo>
                  <a:lnTo>
                    <a:pt x="181" y="104"/>
                  </a:lnTo>
                  <a:lnTo>
                    <a:pt x="234" y="1"/>
                  </a:lnTo>
                  <a:lnTo>
                    <a:pt x="287" y="1"/>
                  </a:lnTo>
                  <a:lnTo>
                    <a:pt x="165" y="214"/>
                  </a:lnTo>
                  <a:lnTo>
                    <a:pt x="165" y="373"/>
                  </a:lnTo>
                  <a:lnTo>
                    <a:pt x="117" y="373"/>
                  </a:lnTo>
                  <a:lnTo>
                    <a:pt x="117" y="2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7" name="Freeform 513"/>
            <p:cNvSpPr>
              <a:spLocks/>
            </p:cNvSpPr>
            <p:nvPr/>
          </p:nvSpPr>
          <p:spPr bwMode="auto">
            <a:xfrm>
              <a:off x="9471026" y="1901825"/>
              <a:ext cx="176213" cy="104775"/>
            </a:xfrm>
            <a:custGeom>
              <a:avLst/>
              <a:gdLst>
                <a:gd name="T0" fmla="*/ 743 w 1000"/>
                <a:gd name="T1" fmla="*/ 10 h 592"/>
                <a:gd name="T2" fmla="*/ 822 w 1000"/>
                <a:gd name="T3" fmla="*/ 35 h 592"/>
                <a:gd name="T4" fmla="*/ 918 w 1000"/>
                <a:gd name="T5" fmla="*/ 96 h 592"/>
                <a:gd name="T6" fmla="*/ 966 w 1000"/>
                <a:gd name="T7" fmla="*/ 149 h 592"/>
                <a:gd name="T8" fmla="*/ 989 w 1000"/>
                <a:gd name="T9" fmla="*/ 186 h 592"/>
                <a:gd name="T10" fmla="*/ 998 w 1000"/>
                <a:gd name="T11" fmla="*/ 203 h 592"/>
                <a:gd name="T12" fmla="*/ 1000 w 1000"/>
                <a:gd name="T13" fmla="*/ 207 h 592"/>
                <a:gd name="T14" fmla="*/ 995 w 1000"/>
                <a:gd name="T15" fmla="*/ 210 h 592"/>
                <a:gd name="T16" fmla="*/ 979 w 1000"/>
                <a:gd name="T17" fmla="*/ 221 h 592"/>
                <a:gd name="T18" fmla="*/ 937 w 1000"/>
                <a:gd name="T19" fmla="*/ 247 h 592"/>
                <a:gd name="T20" fmla="*/ 866 w 1000"/>
                <a:gd name="T21" fmla="*/ 291 h 592"/>
                <a:gd name="T22" fmla="*/ 786 w 1000"/>
                <a:gd name="T23" fmla="*/ 333 h 592"/>
                <a:gd name="T24" fmla="*/ 678 w 1000"/>
                <a:gd name="T25" fmla="*/ 373 h 592"/>
                <a:gd name="T26" fmla="*/ 572 w 1000"/>
                <a:gd name="T27" fmla="*/ 389 h 592"/>
                <a:gd name="T28" fmla="*/ 474 w 1000"/>
                <a:gd name="T29" fmla="*/ 386 h 592"/>
                <a:gd name="T30" fmla="*/ 377 w 1000"/>
                <a:gd name="T31" fmla="*/ 369 h 592"/>
                <a:gd name="T32" fmla="*/ 301 w 1000"/>
                <a:gd name="T33" fmla="*/ 346 h 592"/>
                <a:gd name="T34" fmla="*/ 220 w 1000"/>
                <a:gd name="T35" fmla="*/ 378 h 592"/>
                <a:gd name="T36" fmla="*/ 140 w 1000"/>
                <a:gd name="T37" fmla="*/ 448 h 592"/>
                <a:gd name="T38" fmla="*/ 81 w 1000"/>
                <a:gd name="T39" fmla="*/ 516 h 592"/>
                <a:gd name="T40" fmla="*/ 43 w 1000"/>
                <a:gd name="T41" fmla="*/ 570 h 592"/>
                <a:gd name="T42" fmla="*/ 31 w 1000"/>
                <a:gd name="T43" fmla="*/ 592 h 592"/>
                <a:gd name="T44" fmla="*/ 8 w 1000"/>
                <a:gd name="T45" fmla="*/ 563 h 592"/>
                <a:gd name="T46" fmla="*/ 38 w 1000"/>
                <a:gd name="T47" fmla="*/ 516 h 592"/>
                <a:gd name="T48" fmla="*/ 89 w 1000"/>
                <a:gd name="T49" fmla="*/ 450 h 592"/>
                <a:gd name="T50" fmla="*/ 163 w 1000"/>
                <a:gd name="T51" fmla="*/ 378 h 592"/>
                <a:gd name="T52" fmla="*/ 257 w 1000"/>
                <a:gd name="T53" fmla="*/ 315 h 592"/>
                <a:gd name="T54" fmla="*/ 349 w 1000"/>
                <a:gd name="T55" fmla="*/ 267 h 592"/>
                <a:gd name="T56" fmla="*/ 484 w 1000"/>
                <a:gd name="T57" fmla="*/ 213 h 592"/>
                <a:gd name="T58" fmla="*/ 612 w 1000"/>
                <a:gd name="T59" fmla="*/ 187 h 592"/>
                <a:gd name="T60" fmla="*/ 659 w 1000"/>
                <a:gd name="T61" fmla="*/ 186 h 592"/>
                <a:gd name="T62" fmla="*/ 692 w 1000"/>
                <a:gd name="T63" fmla="*/ 188 h 592"/>
                <a:gd name="T64" fmla="*/ 684 w 1000"/>
                <a:gd name="T65" fmla="*/ 187 h 592"/>
                <a:gd name="T66" fmla="*/ 646 w 1000"/>
                <a:gd name="T67" fmla="*/ 182 h 592"/>
                <a:gd name="T68" fmla="*/ 572 w 1000"/>
                <a:gd name="T69" fmla="*/ 183 h 592"/>
                <a:gd name="T70" fmla="*/ 480 w 1000"/>
                <a:gd name="T71" fmla="*/ 198 h 592"/>
                <a:gd name="T72" fmla="*/ 339 w 1000"/>
                <a:gd name="T73" fmla="*/ 240 h 592"/>
                <a:gd name="T74" fmla="*/ 234 w 1000"/>
                <a:gd name="T75" fmla="*/ 285 h 592"/>
                <a:gd name="T76" fmla="*/ 249 w 1000"/>
                <a:gd name="T77" fmla="*/ 251 h 592"/>
                <a:gd name="T78" fmla="*/ 283 w 1000"/>
                <a:gd name="T79" fmla="*/ 191 h 592"/>
                <a:gd name="T80" fmla="*/ 354 w 1000"/>
                <a:gd name="T81" fmla="*/ 112 h 592"/>
                <a:gd name="T82" fmla="*/ 453 w 1000"/>
                <a:gd name="T83" fmla="*/ 47 h 592"/>
                <a:gd name="T84" fmla="*/ 545 w 1000"/>
                <a:gd name="T85" fmla="*/ 14 h 592"/>
                <a:gd name="T86" fmla="*/ 658 w 1000"/>
                <a:gd name="T87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00" h="592">
                  <a:moveTo>
                    <a:pt x="658" y="0"/>
                  </a:moveTo>
                  <a:lnTo>
                    <a:pt x="700" y="3"/>
                  </a:lnTo>
                  <a:lnTo>
                    <a:pt x="743" y="10"/>
                  </a:lnTo>
                  <a:lnTo>
                    <a:pt x="770" y="17"/>
                  </a:lnTo>
                  <a:lnTo>
                    <a:pt x="796" y="25"/>
                  </a:lnTo>
                  <a:lnTo>
                    <a:pt x="822" y="35"/>
                  </a:lnTo>
                  <a:lnTo>
                    <a:pt x="857" y="53"/>
                  </a:lnTo>
                  <a:lnTo>
                    <a:pt x="890" y="73"/>
                  </a:lnTo>
                  <a:lnTo>
                    <a:pt x="918" y="96"/>
                  </a:lnTo>
                  <a:lnTo>
                    <a:pt x="941" y="118"/>
                  </a:lnTo>
                  <a:lnTo>
                    <a:pt x="955" y="133"/>
                  </a:lnTo>
                  <a:lnTo>
                    <a:pt x="966" y="149"/>
                  </a:lnTo>
                  <a:lnTo>
                    <a:pt x="976" y="163"/>
                  </a:lnTo>
                  <a:lnTo>
                    <a:pt x="983" y="175"/>
                  </a:lnTo>
                  <a:lnTo>
                    <a:pt x="989" y="186"/>
                  </a:lnTo>
                  <a:lnTo>
                    <a:pt x="993" y="195"/>
                  </a:lnTo>
                  <a:lnTo>
                    <a:pt x="995" y="200"/>
                  </a:lnTo>
                  <a:lnTo>
                    <a:pt x="998" y="203"/>
                  </a:lnTo>
                  <a:lnTo>
                    <a:pt x="999" y="205"/>
                  </a:lnTo>
                  <a:lnTo>
                    <a:pt x="1000" y="207"/>
                  </a:lnTo>
                  <a:lnTo>
                    <a:pt x="1000" y="207"/>
                  </a:lnTo>
                  <a:lnTo>
                    <a:pt x="999" y="208"/>
                  </a:lnTo>
                  <a:lnTo>
                    <a:pt x="998" y="209"/>
                  </a:lnTo>
                  <a:lnTo>
                    <a:pt x="995" y="210"/>
                  </a:lnTo>
                  <a:lnTo>
                    <a:pt x="992" y="212"/>
                  </a:lnTo>
                  <a:lnTo>
                    <a:pt x="988" y="216"/>
                  </a:lnTo>
                  <a:lnTo>
                    <a:pt x="979" y="221"/>
                  </a:lnTo>
                  <a:lnTo>
                    <a:pt x="968" y="228"/>
                  </a:lnTo>
                  <a:lnTo>
                    <a:pt x="957" y="235"/>
                  </a:lnTo>
                  <a:lnTo>
                    <a:pt x="937" y="247"/>
                  </a:lnTo>
                  <a:lnTo>
                    <a:pt x="915" y="261"/>
                  </a:lnTo>
                  <a:lnTo>
                    <a:pt x="891" y="276"/>
                  </a:lnTo>
                  <a:lnTo>
                    <a:pt x="866" y="291"/>
                  </a:lnTo>
                  <a:lnTo>
                    <a:pt x="839" y="306"/>
                  </a:lnTo>
                  <a:lnTo>
                    <a:pt x="812" y="320"/>
                  </a:lnTo>
                  <a:lnTo>
                    <a:pt x="786" y="333"/>
                  </a:lnTo>
                  <a:lnTo>
                    <a:pt x="758" y="346"/>
                  </a:lnTo>
                  <a:lnTo>
                    <a:pt x="719" y="361"/>
                  </a:lnTo>
                  <a:lnTo>
                    <a:pt x="678" y="373"/>
                  </a:lnTo>
                  <a:lnTo>
                    <a:pt x="637" y="381"/>
                  </a:lnTo>
                  <a:lnTo>
                    <a:pt x="605" y="385"/>
                  </a:lnTo>
                  <a:lnTo>
                    <a:pt x="572" y="389"/>
                  </a:lnTo>
                  <a:lnTo>
                    <a:pt x="540" y="390"/>
                  </a:lnTo>
                  <a:lnTo>
                    <a:pt x="506" y="390"/>
                  </a:lnTo>
                  <a:lnTo>
                    <a:pt x="474" y="386"/>
                  </a:lnTo>
                  <a:lnTo>
                    <a:pt x="440" y="382"/>
                  </a:lnTo>
                  <a:lnTo>
                    <a:pt x="408" y="377"/>
                  </a:lnTo>
                  <a:lnTo>
                    <a:pt x="377" y="369"/>
                  </a:lnTo>
                  <a:lnTo>
                    <a:pt x="347" y="361"/>
                  </a:lnTo>
                  <a:lnTo>
                    <a:pt x="319" y="352"/>
                  </a:lnTo>
                  <a:lnTo>
                    <a:pt x="301" y="346"/>
                  </a:lnTo>
                  <a:lnTo>
                    <a:pt x="285" y="340"/>
                  </a:lnTo>
                  <a:lnTo>
                    <a:pt x="252" y="358"/>
                  </a:lnTo>
                  <a:lnTo>
                    <a:pt x="220" y="378"/>
                  </a:lnTo>
                  <a:lnTo>
                    <a:pt x="191" y="400"/>
                  </a:lnTo>
                  <a:lnTo>
                    <a:pt x="165" y="424"/>
                  </a:lnTo>
                  <a:lnTo>
                    <a:pt x="140" y="448"/>
                  </a:lnTo>
                  <a:lnTo>
                    <a:pt x="118" y="471"/>
                  </a:lnTo>
                  <a:lnTo>
                    <a:pt x="98" y="495"/>
                  </a:lnTo>
                  <a:lnTo>
                    <a:pt x="81" y="516"/>
                  </a:lnTo>
                  <a:lnTo>
                    <a:pt x="65" y="537"/>
                  </a:lnTo>
                  <a:lnTo>
                    <a:pt x="54" y="554"/>
                  </a:lnTo>
                  <a:lnTo>
                    <a:pt x="43" y="570"/>
                  </a:lnTo>
                  <a:lnTo>
                    <a:pt x="37" y="582"/>
                  </a:lnTo>
                  <a:lnTo>
                    <a:pt x="32" y="589"/>
                  </a:lnTo>
                  <a:lnTo>
                    <a:pt x="31" y="592"/>
                  </a:lnTo>
                  <a:lnTo>
                    <a:pt x="0" y="575"/>
                  </a:lnTo>
                  <a:lnTo>
                    <a:pt x="3" y="571"/>
                  </a:lnTo>
                  <a:lnTo>
                    <a:pt x="8" y="563"/>
                  </a:lnTo>
                  <a:lnTo>
                    <a:pt x="15" y="550"/>
                  </a:lnTo>
                  <a:lnTo>
                    <a:pt x="25" y="535"/>
                  </a:lnTo>
                  <a:lnTo>
                    <a:pt x="38" y="516"/>
                  </a:lnTo>
                  <a:lnTo>
                    <a:pt x="53" y="496"/>
                  </a:lnTo>
                  <a:lnTo>
                    <a:pt x="71" y="473"/>
                  </a:lnTo>
                  <a:lnTo>
                    <a:pt x="89" y="450"/>
                  </a:lnTo>
                  <a:lnTo>
                    <a:pt x="112" y="426"/>
                  </a:lnTo>
                  <a:lnTo>
                    <a:pt x="137" y="402"/>
                  </a:lnTo>
                  <a:lnTo>
                    <a:pt x="163" y="378"/>
                  </a:lnTo>
                  <a:lnTo>
                    <a:pt x="192" y="356"/>
                  </a:lnTo>
                  <a:lnTo>
                    <a:pt x="223" y="334"/>
                  </a:lnTo>
                  <a:lnTo>
                    <a:pt x="257" y="315"/>
                  </a:lnTo>
                  <a:lnTo>
                    <a:pt x="275" y="305"/>
                  </a:lnTo>
                  <a:lnTo>
                    <a:pt x="310" y="286"/>
                  </a:lnTo>
                  <a:lnTo>
                    <a:pt x="349" y="267"/>
                  </a:lnTo>
                  <a:lnTo>
                    <a:pt x="393" y="247"/>
                  </a:lnTo>
                  <a:lnTo>
                    <a:pt x="438" y="229"/>
                  </a:lnTo>
                  <a:lnTo>
                    <a:pt x="484" y="213"/>
                  </a:lnTo>
                  <a:lnTo>
                    <a:pt x="529" y="202"/>
                  </a:lnTo>
                  <a:lnTo>
                    <a:pt x="573" y="192"/>
                  </a:lnTo>
                  <a:lnTo>
                    <a:pt x="612" y="187"/>
                  </a:lnTo>
                  <a:lnTo>
                    <a:pt x="630" y="187"/>
                  </a:lnTo>
                  <a:lnTo>
                    <a:pt x="646" y="186"/>
                  </a:lnTo>
                  <a:lnTo>
                    <a:pt x="659" y="186"/>
                  </a:lnTo>
                  <a:lnTo>
                    <a:pt x="672" y="187"/>
                  </a:lnTo>
                  <a:lnTo>
                    <a:pt x="683" y="188"/>
                  </a:lnTo>
                  <a:lnTo>
                    <a:pt x="692" y="188"/>
                  </a:lnTo>
                  <a:lnTo>
                    <a:pt x="694" y="188"/>
                  </a:lnTo>
                  <a:lnTo>
                    <a:pt x="692" y="188"/>
                  </a:lnTo>
                  <a:lnTo>
                    <a:pt x="684" y="187"/>
                  </a:lnTo>
                  <a:lnTo>
                    <a:pt x="672" y="186"/>
                  </a:lnTo>
                  <a:lnTo>
                    <a:pt x="660" y="183"/>
                  </a:lnTo>
                  <a:lnTo>
                    <a:pt x="646" y="182"/>
                  </a:lnTo>
                  <a:lnTo>
                    <a:pt x="630" y="182"/>
                  </a:lnTo>
                  <a:lnTo>
                    <a:pt x="612" y="181"/>
                  </a:lnTo>
                  <a:lnTo>
                    <a:pt x="572" y="183"/>
                  </a:lnTo>
                  <a:lnTo>
                    <a:pt x="550" y="186"/>
                  </a:lnTo>
                  <a:lnTo>
                    <a:pt x="527" y="188"/>
                  </a:lnTo>
                  <a:lnTo>
                    <a:pt x="480" y="198"/>
                  </a:lnTo>
                  <a:lnTo>
                    <a:pt x="432" y="209"/>
                  </a:lnTo>
                  <a:lnTo>
                    <a:pt x="384" y="224"/>
                  </a:lnTo>
                  <a:lnTo>
                    <a:pt x="339" y="240"/>
                  </a:lnTo>
                  <a:lnTo>
                    <a:pt x="297" y="257"/>
                  </a:lnTo>
                  <a:lnTo>
                    <a:pt x="259" y="273"/>
                  </a:lnTo>
                  <a:lnTo>
                    <a:pt x="234" y="285"/>
                  </a:lnTo>
                  <a:lnTo>
                    <a:pt x="237" y="275"/>
                  </a:lnTo>
                  <a:lnTo>
                    <a:pt x="241" y="265"/>
                  </a:lnTo>
                  <a:lnTo>
                    <a:pt x="249" y="251"/>
                  </a:lnTo>
                  <a:lnTo>
                    <a:pt x="257" y="235"/>
                  </a:lnTo>
                  <a:lnTo>
                    <a:pt x="266" y="218"/>
                  </a:lnTo>
                  <a:lnTo>
                    <a:pt x="283" y="191"/>
                  </a:lnTo>
                  <a:lnTo>
                    <a:pt x="304" y="165"/>
                  </a:lnTo>
                  <a:lnTo>
                    <a:pt x="327" y="138"/>
                  </a:lnTo>
                  <a:lnTo>
                    <a:pt x="354" y="112"/>
                  </a:lnTo>
                  <a:lnTo>
                    <a:pt x="385" y="88"/>
                  </a:lnTo>
                  <a:lnTo>
                    <a:pt x="417" y="66"/>
                  </a:lnTo>
                  <a:lnTo>
                    <a:pt x="453" y="47"/>
                  </a:lnTo>
                  <a:lnTo>
                    <a:pt x="491" y="31"/>
                  </a:lnTo>
                  <a:lnTo>
                    <a:pt x="518" y="21"/>
                  </a:lnTo>
                  <a:lnTo>
                    <a:pt x="545" y="14"/>
                  </a:lnTo>
                  <a:lnTo>
                    <a:pt x="572" y="8"/>
                  </a:lnTo>
                  <a:lnTo>
                    <a:pt x="615" y="3"/>
                  </a:lnTo>
                  <a:lnTo>
                    <a:pt x="6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8" name="Freeform 514"/>
            <p:cNvSpPr>
              <a:spLocks/>
            </p:cNvSpPr>
            <p:nvPr/>
          </p:nvSpPr>
          <p:spPr bwMode="auto">
            <a:xfrm>
              <a:off x="9174163" y="2070100"/>
              <a:ext cx="146050" cy="138113"/>
            </a:xfrm>
            <a:custGeom>
              <a:avLst/>
              <a:gdLst>
                <a:gd name="T0" fmla="*/ 305 w 830"/>
                <a:gd name="T1" fmla="*/ 4 h 785"/>
                <a:gd name="T2" fmla="*/ 389 w 830"/>
                <a:gd name="T3" fmla="*/ 22 h 785"/>
                <a:gd name="T4" fmla="*/ 491 w 830"/>
                <a:gd name="T5" fmla="*/ 71 h 785"/>
                <a:gd name="T6" fmla="*/ 568 w 830"/>
                <a:gd name="T7" fmla="*/ 131 h 785"/>
                <a:gd name="T8" fmla="*/ 641 w 830"/>
                <a:gd name="T9" fmla="*/ 226 h 785"/>
                <a:gd name="T10" fmla="*/ 683 w 830"/>
                <a:gd name="T11" fmla="*/ 323 h 785"/>
                <a:gd name="T12" fmla="*/ 699 w 830"/>
                <a:gd name="T13" fmla="*/ 407 h 785"/>
                <a:gd name="T14" fmla="*/ 657 w 830"/>
                <a:gd name="T15" fmla="*/ 387 h 785"/>
                <a:gd name="T16" fmla="*/ 570 w 830"/>
                <a:gd name="T17" fmla="*/ 317 h 785"/>
                <a:gd name="T18" fmla="*/ 454 w 830"/>
                <a:gd name="T19" fmla="*/ 242 h 785"/>
                <a:gd name="T20" fmla="*/ 358 w 830"/>
                <a:gd name="T21" fmla="*/ 202 h 785"/>
                <a:gd name="T22" fmla="*/ 317 w 830"/>
                <a:gd name="T23" fmla="*/ 192 h 785"/>
                <a:gd name="T24" fmla="*/ 294 w 830"/>
                <a:gd name="T25" fmla="*/ 189 h 785"/>
                <a:gd name="T26" fmla="*/ 316 w 830"/>
                <a:gd name="T27" fmla="*/ 194 h 785"/>
                <a:gd name="T28" fmla="*/ 356 w 830"/>
                <a:gd name="T29" fmla="*/ 208 h 785"/>
                <a:gd name="T30" fmla="*/ 446 w 830"/>
                <a:gd name="T31" fmla="*/ 253 h 785"/>
                <a:gd name="T32" fmla="*/ 554 w 830"/>
                <a:gd name="T33" fmla="*/ 335 h 785"/>
                <a:gd name="T34" fmla="*/ 634 w 830"/>
                <a:gd name="T35" fmla="*/ 410 h 785"/>
                <a:gd name="T36" fmla="*/ 669 w 830"/>
                <a:gd name="T37" fmla="*/ 450 h 785"/>
                <a:gd name="T38" fmla="*/ 743 w 830"/>
                <a:gd name="T39" fmla="*/ 547 h 785"/>
                <a:gd name="T40" fmla="*/ 790 w 830"/>
                <a:gd name="T41" fmla="*/ 645 h 785"/>
                <a:gd name="T42" fmla="*/ 817 w 830"/>
                <a:gd name="T43" fmla="*/ 727 h 785"/>
                <a:gd name="T44" fmla="*/ 829 w 830"/>
                <a:gd name="T45" fmla="*/ 774 h 785"/>
                <a:gd name="T46" fmla="*/ 795 w 830"/>
                <a:gd name="T47" fmla="*/ 781 h 785"/>
                <a:gd name="T48" fmla="*/ 785 w 830"/>
                <a:gd name="T49" fmla="*/ 736 h 785"/>
                <a:gd name="T50" fmla="*/ 757 w 830"/>
                <a:gd name="T51" fmla="*/ 657 h 785"/>
                <a:gd name="T52" fmla="*/ 709 w 830"/>
                <a:gd name="T53" fmla="*/ 559 h 785"/>
                <a:gd name="T54" fmla="*/ 635 w 830"/>
                <a:gd name="T55" fmla="*/ 464 h 785"/>
                <a:gd name="T56" fmla="*/ 569 w 830"/>
                <a:gd name="T57" fmla="*/ 464 h 785"/>
                <a:gd name="T58" fmla="*/ 475 w 830"/>
                <a:gd name="T59" fmla="*/ 454 h 785"/>
                <a:gd name="T60" fmla="*/ 377 w 830"/>
                <a:gd name="T61" fmla="*/ 429 h 785"/>
                <a:gd name="T62" fmla="*/ 288 w 830"/>
                <a:gd name="T63" fmla="*/ 389 h 785"/>
                <a:gd name="T64" fmla="*/ 185 w 830"/>
                <a:gd name="T65" fmla="*/ 317 h 785"/>
                <a:gd name="T66" fmla="*/ 120 w 830"/>
                <a:gd name="T67" fmla="*/ 253 h 785"/>
                <a:gd name="T68" fmla="*/ 63 w 830"/>
                <a:gd name="T69" fmla="*/ 185 h 785"/>
                <a:gd name="T70" fmla="*/ 22 w 830"/>
                <a:gd name="T71" fmla="*/ 138 h 785"/>
                <a:gd name="T72" fmla="*/ 5 w 830"/>
                <a:gd name="T73" fmla="*/ 115 h 785"/>
                <a:gd name="T74" fmla="*/ 0 w 830"/>
                <a:gd name="T75" fmla="*/ 108 h 785"/>
                <a:gd name="T76" fmla="*/ 1 w 830"/>
                <a:gd name="T77" fmla="*/ 106 h 785"/>
                <a:gd name="T78" fmla="*/ 8 w 830"/>
                <a:gd name="T79" fmla="*/ 97 h 785"/>
                <a:gd name="T80" fmla="*/ 37 w 830"/>
                <a:gd name="T81" fmla="*/ 73 h 785"/>
                <a:gd name="T82" fmla="*/ 83 w 830"/>
                <a:gd name="T83" fmla="*/ 41 h 785"/>
                <a:gd name="T84" fmla="*/ 182 w 830"/>
                <a:gd name="T85" fmla="*/ 7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30" h="785">
                  <a:moveTo>
                    <a:pt x="249" y="0"/>
                  </a:moveTo>
                  <a:lnTo>
                    <a:pt x="277" y="1"/>
                  </a:lnTo>
                  <a:lnTo>
                    <a:pt x="305" y="4"/>
                  </a:lnTo>
                  <a:lnTo>
                    <a:pt x="333" y="8"/>
                  </a:lnTo>
                  <a:lnTo>
                    <a:pt x="360" y="15"/>
                  </a:lnTo>
                  <a:lnTo>
                    <a:pt x="389" y="22"/>
                  </a:lnTo>
                  <a:lnTo>
                    <a:pt x="428" y="38"/>
                  </a:lnTo>
                  <a:lnTo>
                    <a:pt x="467" y="57"/>
                  </a:lnTo>
                  <a:lnTo>
                    <a:pt x="491" y="71"/>
                  </a:lnTo>
                  <a:lnTo>
                    <a:pt x="515" y="87"/>
                  </a:lnTo>
                  <a:lnTo>
                    <a:pt x="537" y="105"/>
                  </a:lnTo>
                  <a:lnTo>
                    <a:pt x="568" y="131"/>
                  </a:lnTo>
                  <a:lnTo>
                    <a:pt x="596" y="161"/>
                  </a:lnTo>
                  <a:lnTo>
                    <a:pt x="620" y="193"/>
                  </a:lnTo>
                  <a:lnTo>
                    <a:pt x="641" y="226"/>
                  </a:lnTo>
                  <a:lnTo>
                    <a:pt x="659" y="259"/>
                  </a:lnTo>
                  <a:lnTo>
                    <a:pt x="672" y="292"/>
                  </a:lnTo>
                  <a:lnTo>
                    <a:pt x="683" y="323"/>
                  </a:lnTo>
                  <a:lnTo>
                    <a:pt x="691" y="354"/>
                  </a:lnTo>
                  <a:lnTo>
                    <a:pt x="697" y="383"/>
                  </a:lnTo>
                  <a:lnTo>
                    <a:pt x="699" y="407"/>
                  </a:lnTo>
                  <a:lnTo>
                    <a:pt x="700" y="428"/>
                  </a:lnTo>
                  <a:lnTo>
                    <a:pt x="680" y="409"/>
                  </a:lnTo>
                  <a:lnTo>
                    <a:pt x="657" y="387"/>
                  </a:lnTo>
                  <a:lnTo>
                    <a:pt x="630" y="365"/>
                  </a:lnTo>
                  <a:lnTo>
                    <a:pt x="600" y="340"/>
                  </a:lnTo>
                  <a:lnTo>
                    <a:pt x="570" y="317"/>
                  </a:lnTo>
                  <a:lnTo>
                    <a:pt x="537" y="294"/>
                  </a:lnTo>
                  <a:lnTo>
                    <a:pt x="495" y="266"/>
                  </a:lnTo>
                  <a:lnTo>
                    <a:pt x="454" y="242"/>
                  </a:lnTo>
                  <a:lnTo>
                    <a:pt x="413" y="223"/>
                  </a:lnTo>
                  <a:lnTo>
                    <a:pt x="375" y="208"/>
                  </a:lnTo>
                  <a:lnTo>
                    <a:pt x="358" y="202"/>
                  </a:lnTo>
                  <a:lnTo>
                    <a:pt x="343" y="198"/>
                  </a:lnTo>
                  <a:lnTo>
                    <a:pt x="329" y="195"/>
                  </a:lnTo>
                  <a:lnTo>
                    <a:pt x="317" y="192"/>
                  </a:lnTo>
                  <a:lnTo>
                    <a:pt x="305" y="191"/>
                  </a:lnTo>
                  <a:lnTo>
                    <a:pt x="297" y="189"/>
                  </a:lnTo>
                  <a:lnTo>
                    <a:pt x="294" y="189"/>
                  </a:lnTo>
                  <a:lnTo>
                    <a:pt x="297" y="189"/>
                  </a:lnTo>
                  <a:lnTo>
                    <a:pt x="305" y="191"/>
                  </a:lnTo>
                  <a:lnTo>
                    <a:pt x="316" y="194"/>
                  </a:lnTo>
                  <a:lnTo>
                    <a:pt x="328" y="197"/>
                  </a:lnTo>
                  <a:lnTo>
                    <a:pt x="341" y="201"/>
                  </a:lnTo>
                  <a:lnTo>
                    <a:pt x="356" y="208"/>
                  </a:lnTo>
                  <a:lnTo>
                    <a:pt x="373" y="214"/>
                  </a:lnTo>
                  <a:lnTo>
                    <a:pt x="409" y="231"/>
                  </a:lnTo>
                  <a:lnTo>
                    <a:pt x="446" y="253"/>
                  </a:lnTo>
                  <a:lnTo>
                    <a:pt x="486" y="280"/>
                  </a:lnTo>
                  <a:lnTo>
                    <a:pt x="525" y="311"/>
                  </a:lnTo>
                  <a:lnTo>
                    <a:pt x="554" y="335"/>
                  </a:lnTo>
                  <a:lnTo>
                    <a:pt x="582" y="361"/>
                  </a:lnTo>
                  <a:lnTo>
                    <a:pt x="610" y="386"/>
                  </a:lnTo>
                  <a:lnTo>
                    <a:pt x="634" y="410"/>
                  </a:lnTo>
                  <a:lnTo>
                    <a:pt x="656" y="434"/>
                  </a:lnTo>
                  <a:lnTo>
                    <a:pt x="662" y="442"/>
                  </a:lnTo>
                  <a:lnTo>
                    <a:pt x="669" y="450"/>
                  </a:lnTo>
                  <a:lnTo>
                    <a:pt x="697" y="481"/>
                  </a:lnTo>
                  <a:lnTo>
                    <a:pt x="721" y="514"/>
                  </a:lnTo>
                  <a:lnTo>
                    <a:pt x="743" y="547"/>
                  </a:lnTo>
                  <a:lnTo>
                    <a:pt x="760" y="581"/>
                  </a:lnTo>
                  <a:lnTo>
                    <a:pt x="777" y="613"/>
                  </a:lnTo>
                  <a:lnTo>
                    <a:pt x="790" y="645"/>
                  </a:lnTo>
                  <a:lnTo>
                    <a:pt x="801" y="675"/>
                  </a:lnTo>
                  <a:lnTo>
                    <a:pt x="811" y="702"/>
                  </a:lnTo>
                  <a:lnTo>
                    <a:pt x="817" y="727"/>
                  </a:lnTo>
                  <a:lnTo>
                    <a:pt x="822" y="747"/>
                  </a:lnTo>
                  <a:lnTo>
                    <a:pt x="826" y="763"/>
                  </a:lnTo>
                  <a:lnTo>
                    <a:pt x="829" y="774"/>
                  </a:lnTo>
                  <a:lnTo>
                    <a:pt x="830" y="780"/>
                  </a:lnTo>
                  <a:lnTo>
                    <a:pt x="796" y="785"/>
                  </a:lnTo>
                  <a:lnTo>
                    <a:pt x="795" y="781"/>
                  </a:lnTo>
                  <a:lnTo>
                    <a:pt x="793" y="771"/>
                  </a:lnTo>
                  <a:lnTo>
                    <a:pt x="790" y="756"/>
                  </a:lnTo>
                  <a:lnTo>
                    <a:pt x="785" y="736"/>
                  </a:lnTo>
                  <a:lnTo>
                    <a:pt x="777" y="713"/>
                  </a:lnTo>
                  <a:lnTo>
                    <a:pt x="769" y="685"/>
                  </a:lnTo>
                  <a:lnTo>
                    <a:pt x="757" y="657"/>
                  </a:lnTo>
                  <a:lnTo>
                    <a:pt x="744" y="625"/>
                  </a:lnTo>
                  <a:lnTo>
                    <a:pt x="728" y="592"/>
                  </a:lnTo>
                  <a:lnTo>
                    <a:pt x="709" y="559"/>
                  </a:lnTo>
                  <a:lnTo>
                    <a:pt x="687" y="526"/>
                  </a:lnTo>
                  <a:lnTo>
                    <a:pt x="663" y="495"/>
                  </a:lnTo>
                  <a:lnTo>
                    <a:pt x="635" y="464"/>
                  </a:lnTo>
                  <a:lnTo>
                    <a:pt x="617" y="466"/>
                  </a:lnTo>
                  <a:lnTo>
                    <a:pt x="598" y="466"/>
                  </a:lnTo>
                  <a:lnTo>
                    <a:pt x="569" y="464"/>
                  </a:lnTo>
                  <a:lnTo>
                    <a:pt x="538" y="462"/>
                  </a:lnTo>
                  <a:lnTo>
                    <a:pt x="506" y="459"/>
                  </a:lnTo>
                  <a:lnTo>
                    <a:pt x="475" y="454"/>
                  </a:lnTo>
                  <a:lnTo>
                    <a:pt x="441" y="448"/>
                  </a:lnTo>
                  <a:lnTo>
                    <a:pt x="410" y="439"/>
                  </a:lnTo>
                  <a:lnTo>
                    <a:pt x="377" y="429"/>
                  </a:lnTo>
                  <a:lnTo>
                    <a:pt x="347" y="418"/>
                  </a:lnTo>
                  <a:lnTo>
                    <a:pt x="317" y="404"/>
                  </a:lnTo>
                  <a:lnTo>
                    <a:pt x="288" y="389"/>
                  </a:lnTo>
                  <a:lnTo>
                    <a:pt x="251" y="368"/>
                  </a:lnTo>
                  <a:lnTo>
                    <a:pt x="218" y="344"/>
                  </a:lnTo>
                  <a:lnTo>
                    <a:pt x="185" y="317"/>
                  </a:lnTo>
                  <a:lnTo>
                    <a:pt x="162" y="297"/>
                  </a:lnTo>
                  <a:lnTo>
                    <a:pt x="140" y="275"/>
                  </a:lnTo>
                  <a:lnTo>
                    <a:pt x="120" y="253"/>
                  </a:lnTo>
                  <a:lnTo>
                    <a:pt x="100" y="230"/>
                  </a:lnTo>
                  <a:lnTo>
                    <a:pt x="81" y="208"/>
                  </a:lnTo>
                  <a:lnTo>
                    <a:pt x="63" y="185"/>
                  </a:lnTo>
                  <a:lnTo>
                    <a:pt x="46" y="165"/>
                  </a:lnTo>
                  <a:lnTo>
                    <a:pt x="31" y="148"/>
                  </a:lnTo>
                  <a:lnTo>
                    <a:pt x="22" y="138"/>
                  </a:lnTo>
                  <a:lnTo>
                    <a:pt x="15" y="127"/>
                  </a:lnTo>
                  <a:lnTo>
                    <a:pt x="8" y="120"/>
                  </a:lnTo>
                  <a:lnTo>
                    <a:pt x="5" y="115"/>
                  </a:lnTo>
                  <a:lnTo>
                    <a:pt x="3" y="112"/>
                  </a:lnTo>
                  <a:lnTo>
                    <a:pt x="1" y="11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7"/>
                  </a:lnTo>
                  <a:lnTo>
                    <a:pt x="1" y="106"/>
                  </a:lnTo>
                  <a:lnTo>
                    <a:pt x="3" y="104"/>
                  </a:lnTo>
                  <a:lnTo>
                    <a:pt x="5" y="102"/>
                  </a:lnTo>
                  <a:lnTo>
                    <a:pt x="8" y="97"/>
                  </a:lnTo>
                  <a:lnTo>
                    <a:pt x="16" y="91"/>
                  </a:lnTo>
                  <a:lnTo>
                    <a:pt x="25" y="82"/>
                  </a:lnTo>
                  <a:lnTo>
                    <a:pt x="37" y="73"/>
                  </a:lnTo>
                  <a:lnTo>
                    <a:pt x="50" y="62"/>
                  </a:lnTo>
                  <a:lnTo>
                    <a:pt x="65" y="51"/>
                  </a:lnTo>
                  <a:lnTo>
                    <a:pt x="83" y="41"/>
                  </a:lnTo>
                  <a:lnTo>
                    <a:pt x="112" y="27"/>
                  </a:lnTo>
                  <a:lnTo>
                    <a:pt x="146" y="15"/>
                  </a:lnTo>
                  <a:lnTo>
                    <a:pt x="182" y="7"/>
                  </a:lnTo>
                  <a:lnTo>
                    <a:pt x="222" y="2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2" name="Group 1041"/>
          <p:cNvGrpSpPr/>
          <p:nvPr/>
        </p:nvGrpSpPr>
        <p:grpSpPr>
          <a:xfrm>
            <a:off x="10070116" y="1914525"/>
            <a:ext cx="461963" cy="546100"/>
            <a:chOff x="10136188" y="1914525"/>
            <a:chExt cx="461963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2" name="Freeform 519"/>
            <p:cNvSpPr>
              <a:spLocks/>
            </p:cNvSpPr>
            <p:nvPr/>
          </p:nvSpPr>
          <p:spPr bwMode="auto">
            <a:xfrm>
              <a:off x="10210801" y="2368550"/>
              <a:ext cx="53975" cy="92075"/>
            </a:xfrm>
            <a:custGeom>
              <a:avLst/>
              <a:gdLst>
                <a:gd name="T0" fmla="*/ 202 w 339"/>
                <a:gd name="T1" fmla="*/ 1 h 581"/>
                <a:gd name="T2" fmla="*/ 243 w 339"/>
                <a:gd name="T3" fmla="*/ 10 h 581"/>
                <a:gd name="T4" fmla="*/ 289 w 339"/>
                <a:gd name="T5" fmla="*/ 35 h 581"/>
                <a:gd name="T6" fmla="*/ 317 w 339"/>
                <a:gd name="T7" fmla="*/ 71 h 581"/>
                <a:gd name="T8" fmla="*/ 332 w 339"/>
                <a:gd name="T9" fmla="*/ 109 h 581"/>
                <a:gd name="T10" fmla="*/ 337 w 339"/>
                <a:gd name="T11" fmla="*/ 143 h 581"/>
                <a:gd name="T12" fmla="*/ 338 w 339"/>
                <a:gd name="T13" fmla="*/ 165 h 581"/>
                <a:gd name="T14" fmla="*/ 267 w 339"/>
                <a:gd name="T15" fmla="*/ 144 h 581"/>
                <a:gd name="T16" fmla="*/ 257 w 339"/>
                <a:gd name="T17" fmla="*/ 104 h 581"/>
                <a:gd name="T18" fmla="*/ 236 w 339"/>
                <a:gd name="T19" fmla="*/ 75 h 581"/>
                <a:gd name="T20" fmla="*/ 208 w 339"/>
                <a:gd name="T21" fmla="*/ 59 h 581"/>
                <a:gd name="T22" fmla="*/ 177 w 339"/>
                <a:gd name="T23" fmla="*/ 56 h 581"/>
                <a:gd name="T24" fmla="*/ 136 w 339"/>
                <a:gd name="T25" fmla="*/ 64 h 581"/>
                <a:gd name="T26" fmla="*/ 107 w 339"/>
                <a:gd name="T27" fmla="*/ 88 h 581"/>
                <a:gd name="T28" fmla="*/ 87 w 339"/>
                <a:gd name="T29" fmla="*/ 124 h 581"/>
                <a:gd name="T30" fmla="*/ 76 w 339"/>
                <a:gd name="T31" fmla="*/ 172 h 581"/>
                <a:gd name="T32" fmla="*/ 70 w 339"/>
                <a:gd name="T33" fmla="*/ 243 h 581"/>
                <a:gd name="T34" fmla="*/ 70 w 339"/>
                <a:gd name="T35" fmla="*/ 337 h 581"/>
                <a:gd name="T36" fmla="*/ 76 w 339"/>
                <a:gd name="T37" fmla="*/ 409 h 581"/>
                <a:gd name="T38" fmla="*/ 87 w 339"/>
                <a:gd name="T39" fmla="*/ 456 h 581"/>
                <a:gd name="T40" fmla="*/ 107 w 339"/>
                <a:gd name="T41" fmla="*/ 493 h 581"/>
                <a:gd name="T42" fmla="*/ 135 w 339"/>
                <a:gd name="T43" fmla="*/ 516 h 581"/>
                <a:gd name="T44" fmla="*/ 176 w 339"/>
                <a:gd name="T45" fmla="*/ 525 h 581"/>
                <a:gd name="T46" fmla="*/ 217 w 339"/>
                <a:gd name="T47" fmla="*/ 516 h 581"/>
                <a:gd name="T48" fmla="*/ 244 w 339"/>
                <a:gd name="T49" fmla="*/ 492 h 581"/>
                <a:gd name="T50" fmla="*/ 263 w 339"/>
                <a:gd name="T51" fmla="*/ 457 h 581"/>
                <a:gd name="T52" fmla="*/ 275 w 339"/>
                <a:gd name="T53" fmla="*/ 397 h 581"/>
                <a:gd name="T54" fmla="*/ 278 w 339"/>
                <a:gd name="T55" fmla="*/ 336 h 581"/>
                <a:gd name="T56" fmla="*/ 170 w 339"/>
                <a:gd name="T57" fmla="*/ 280 h 581"/>
                <a:gd name="T58" fmla="*/ 339 w 339"/>
                <a:gd name="T59" fmla="*/ 570 h 581"/>
                <a:gd name="T60" fmla="*/ 289 w 339"/>
                <a:gd name="T61" fmla="*/ 494 h 581"/>
                <a:gd name="T62" fmla="*/ 278 w 339"/>
                <a:gd name="T63" fmla="*/ 517 h 581"/>
                <a:gd name="T64" fmla="*/ 245 w 339"/>
                <a:gd name="T65" fmla="*/ 556 h 581"/>
                <a:gd name="T66" fmla="*/ 211 w 339"/>
                <a:gd name="T67" fmla="*/ 574 h 581"/>
                <a:gd name="T68" fmla="*/ 169 w 339"/>
                <a:gd name="T69" fmla="*/ 581 h 581"/>
                <a:gd name="T70" fmla="*/ 120 w 339"/>
                <a:gd name="T71" fmla="*/ 575 h 581"/>
                <a:gd name="T72" fmla="*/ 82 w 339"/>
                <a:gd name="T73" fmla="*/ 557 h 581"/>
                <a:gd name="T74" fmla="*/ 44 w 339"/>
                <a:gd name="T75" fmla="*/ 517 h 581"/>
                <a:gd name="T76" fmla="*/ 19 w 339"/>
                <a:gd name="T77" fmla="*/ 464 h 581"/>
                <a:gd name="T78" fmla="*/ 6 w 339"/>
                <a:gd name="T79" fmla="*/ 399 h 581"/>
                <a:gd name="T80" fmla="*/ 0 w 339"/>
                <a:gd name="T81" fmla="*/ 291 h 581"/>
                <a:gd name="T82" fmla="*/ 6 w 339"/>
                <a:gd name="T83" fmla="*/ 185 h 581"/>
                <a:gd name="T84" fmla="*/ 20 w 339"/>
                <a:gd name="T85" fmla="*/ 121 h 581"/>
                <a:gd name="T86" fmla="*/ 46 w 339"/>
                <a:gd name="T87" fmla="*/ 66 h 581"/>
                <a:gd name="T88" fmla="*/ 85 w 339"/>
                <a:gd name="T89" fmla="*/ 25 h 581"/>
                <a:gd name="T90" fmla="*/ 125 w 339"/>
                <a:gd name="T91" fmla="*/ 5 h 581"/>
                <a:gd name="T92" fmla="*/ 177 w 339"/>
                <a:gd name="T9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9" h="581">
                  <a:moveTo>
                    <a:pt x="177" y="0"/>
                  </a:moveTo>
                  <a:lnTo>
                    <a:pt x="202" y="1"/>
                  </a:lnTo>
                  <a:lnTo>
                    <a:pt x="224" y="4"/>
                  </a:lnTo>
                  <a:lnTo>
                    <a:pt x="243" y="10"/>
                  </a:lnTo>
                  <a:lnTo>
                    <a:pt x="268" y="21"/>
                  </a:lnTo>
                  <a:lnTo>
                    <a:pt x="289" y="35"/>
                  </a:lnTo>
                  <a:lnTo>
                    <a:pt x="305" y="53"/>
                  </a:lnTo>
                  <a:lnTo>
                    <a:pt x="317" y="71"/>
                  </a:lnTo>
                  <a:lnTo>
                    <a:pt x="325" y="90"/>
                  </a:lnTo>
                  <a:lnTo>
                    <a:pt x="332" y="109"/>
                  </a:lnTo>
                  <a:lnTo>
                    <a:pt x="336" y="126"/>
                  </a:lnTo>
                  <a:lnTo>
                    <a:pt x="337" y="143"/>
                  </a:lnTo>
                  <a:lnTo>
                    <a:pt x="338" y="156"/>
                  </a:lnTo>
                  <a:lnTo>
                    <a:pt x="338" y="165"/>
                  </a:lnTo>
                  <a:lnTo>
                    <a:pt x="270" y="165"/>
                  </a:lnTo>
                  <a:lnTo>
                    <a:pt x="267" y="144"/>
                  </a:lnTo>
                  <a:lnTo>
                    <a:pt x="264" y="123"/>
                  </a:lnTo>
                  <a:lnTo>
                    <a:pt x="257" y="104"/>
                  </a:lnTo>
                  <a:lnTo>
                    <a:pt x="248" y="89"/>
                  </a:lnTo>
                  <a:lnTo>
                    <a:pt x="236" y="75"/>
                  </a:lnTo>
                  <a:lnTo>
                    <a:pt x="219" y="65"/>
                  </a:lnTo>
                  <a:lnTo>
                    <a:pt x="208" y="59"/>
                  </a:lnTo>
                  <a:lnTo>
                    <a:pt x="193" y="57"/>
                  </a:lnTo>
                  <a:lnTo>
                    <a:pt x="177" y="56"/>
                  </a:lnTo>
                  <a:lnTo>
                    <a:pt x="155" y="58"/>
                  </a:lnTo>
                  <a:lnTo>
                    <a:pt x="136" y="64"/>
                  </a:lnTo>
                  <a:lnTo>
                    <a:pt x="120" y="74"/>
                  </a:lnTo>
                  <a:lnTo>
                    <a:pt x="107" y="88"/>
                  </a:lnTo>
                  <a:lnTo>
                    <a:pt x="96" y="104"/>
                  </a:lnTo>
                  <a:lnTo>
                    <a:pt x="87" y="124"/>
                  </a:lnTo>
                  <a:lnTo>
                    <a:pt x="81" y="146"/>
                  </a:lnTo>
                  <a:lnTo>
                    <a:pt x="76" y="172"/>
                  </a:lnTo>
                  <a:lnTo>
                    <a:pt x="73" y="199"/>
                  </a:lnTo>
                  <a:lnTo>
                    <a:pt x="70" y="243"/>
                  </a:lnTo>
                  <a:lnTo>
                    <a:pt x="69" y="291"/>
                  </a:lnTo>
                  <a:lnTo>
                    <a:pt x="70" y="337"/>
                  </a:lnTo>
                  <a:lnTo>
                    <a:pt x="73" y="381"/>
                  </a:lnTo>
                  <a:lnTo>
                    <a:pt x="76" y="409"/>
                  </a:lnTo>
                  <a:lnTo>
                    <a:pt x="81" y="434"/>
                  </a:lnTo>
                  <a:lnTo>
                    <a:pt x="87" y="456"/>
                  </a:lnTo>
                  <a:lnTo>
                    <a:pt x="96" y="476"/>
                  </a:lnTo>
                  <a:lnTo>
                    <a:pt x="107" y="493"/>
                  </a:lnTo>
                  <a:lnTo>
                    <a:pt x="120" y="506"/>
                  </a:lnTo>
                  <a:lnTo>
                    <a:pt x="135" y="516"/>
                  </a:lnTo>
                  <a:lnTo>
                    <a:pt x="155" y="522"/>
                  </a:lnTo>
                  <a:lnTo>
                    <a:pt x="176" y="525"/>
                  </a:lnTo>
                  <a:lnTo>
                    <a:pt x="199" y="522"/>
                  </a:lnTo>
                  <a:lnTo>
                    <a:pt x="217" y="516"/>
                  </a:lnTo>
                  <a:lnTo>
                    <a:pt x="232" y="505"/>
                  </a:lnTo>
                  <a:lnTo>
                    <a:pt x="244" y="492"/>
                  </a:lnTo>
                  <a:lnTo>
                    <a:pt x="254" y="476"/>
                  </a:lnTo>
                  <a:lnTo>
                    <a:pt x="263" y="457"/>
                  </a:lnTo>
                  <a:lnTo>
                    <a:pt x="270" y="429"/>
                  </a:lnTo>
                  <a:lnTo>
                    <a:pt x="275" y="397"/>
                  </a:lnTo>
                  <a:lnTo>
                    <a:pt x="277" y="365"/>
                  </a:lnTo>
                  <a:lnTo>
                    <a:pt x="278" y="336"/>
                  </a:lnTo>
                  <a:lnTo>
                    <a:pt x="170" y="336"/>
                  </a:lnTo>
                  <a:lnTo>
                    <a:pt x="170" y="280"/>
                  </a:lnTo>
                  <a:lnTo>
                    <a:pt x="339" y="280"/>
                  </a:lnTo>
                  <a:lnTo>
                    <a:pt x="339" y="570"/>
                  </a:lnTo>
                  <a:lnTo>
                    <a:pt x="289" y="570"/>
                  </a:lnTo>
                  <a:lnTo>
                    <a:pt x="289" y="494"/>
                  </a:lnTo>
                  <a:lnTo>
                    <a:pt x="286" y="494"/>
                  </a:lnTo>
                  <a:lnTo>
                    <a:pt x="278" y="517"/>
                  </a:lnTo>
                  <a:lnTo>
                    <a:pt x="264" y="537"/>
                  </a:lnTo>
                  <a:lnTo>
                    <a:pt x="245" y="556"/>
                  </a:lnTo>
                  <a:lnTo>
                    <a:pt x="229" y="567"/>
                  </a:lnTo>
                  <a:lnTo>
                    <a:pt x="211" y="574"/>
                  </a:lnTo>
                  <a:lnTo>
                    <a:pt x="190" y="580"/>
                  </a:lnTo>
                  <a:lnTo>
                    <a:pt x="169" y="581"/>
                  </a:lnTo>
                  <a:lnTo>
                    <a:pt x="143" y="580"/>
                  </a:lnTo>
                  <a:lnTo>
                    <a:pt x="120" y="575"/>
                  </a:lnTo>
                  <a:lnTo>
                    <a:pt x="99" y="568"/>
                  </a:lnTo>
                  <a:lnTo>
                    <a:pt x="82" y="557"/>
                  </a:lnTo>
                  <a:lnTo>
                    <a:pt x="62" y="539"/>
                  </a:lnTo>
                  <a:lnTo>
                    <a:pt x="44" y="517"/>
                  </a:lnTo>
                  <a:lnTo>
                    <a:pt x="30" y="492"/>
                  </a:lnTo>
                  <a:lnTo>
                    <a:pt x="19" y="464"/>
                  </a:lnTo>
                  <a:lnTo>
                    <a:pt x="12" y="433"/>
                  </a:lnTo>
                  <a:lnTo>
                    <a:pt x="6" y="399"/>
                  </a:lnTo>
                  <a:lnTo>
                    <a:pt x="2" y="346"/>
                  </a:lnTo>
                  <a:lnTo>
                    <a:pt x="0" y="291"/>
                  </a:lnTo>
                  <a:lnTo>
                    <a:pt x="2" y="238"/>
                  </a:lnTo>
                  <a:lnTo>
                    <a:pt x="6" y="185"/>
                  </a:lnTo>
                  <a:lnTo>
                    <a:pt x="12" y="152"/>
                  </a:lnTo>
                  <a:lnTo>
                    <a:pt x="20" y="121"/>
                  </a:lnTo>
                  <a:lnTo>
                    <a:pt x="31" y="92"/>
                  </a:lnTo>
                  <a:lnTo>
                    <a:pt x="46" y="66"/>
                  </a:lnTo>
                  <a:lnTo>
                    <a:pt x="64" y="44"/>
                  </a:lnTo>
                  <a:lnTo>
                    <a:pt x="85" y="25"/>
                  </a:lnTo>
                  <a:lnTo>
                    <a:pt x="104" y="14"/>
                  </a:lnTo>
                  <a:lnTo>
                    <a:pt x="125" y="5"/>
                  </a:lnTo>
                  <a:lnTo>
                    <a:pt x="150" y="1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3" name="Freeform 520"/>
            <p:cNvSpPr>
              <a:spLocks noEditPoints="1"/>
            </p:cNvSpPr>
            <p:nvPr/>
          </p:nvSpPr>
          <p:spPr bwMode="auto">
            <a:xfrm>
              <a:off x="10277476" y="2370138"/>
              <a:ext cx="53975" cy="88900"/>
            </a:xfrm>
            <a:custGeom>
              <a:avLst/>
              <a:gdLst>
                <a:gd name="T0" fmla="*/ 70 w 346"/>
                <a:gd name="T1" fmla="*/ 254 h 560"/>
                <a:gd name="T2" fmla="*/ 152 w 346"/>
                <a:gd name="T3" fmla="*/ 253 h 560"/>
                <a:gd name="T4" fmla="*/ 190 w 346"/>
                <a:gd name="T5" fmla="*/ 249 h 560"/>
                <a:gd name="T6" fmla="*/ 220 w 346"/>
                <a:gd name="T7" fmla="*/ 232 h 560"/>
                <a:gd name="T8" fmla="*/ 238 w 346"/>
                <a:gd name="T9" fmla="*/ 209 h 560"/>
                <a:gd name="T10" fmla="*/ 249 w 346"/>
                <a:gd name="T11" fmla="*/ 171 h 560"/>
                <a:gd name="T12" fmla="*/ 248 w 346"/>
                <a:gd name="T13" fmla="*/ 125 h 560"/>
                <a:gd name="T14" fmla="*/ 236 w 346"/>
                <a:gd name="T15" fmla="*/ 93 h 560"/>
                <a:gd name="T16" fmla="*/ 210 w 346"/>
                <a:gd name="T17" fmla="*/ 70 h 560"/>
                <a:gd name="T18" fmla="*/ 173 w 346"/>
                <a:gd name="T19" fmla="*/ 58 h 560"/>
                <a:gd name="T20" fmla="*/ 70 w 346"/>
                <a:gd name="T21" fmla="*/ 57 h 560"/>
                <a:gd name="T22" fmla="*/ 178 w 346"/>
                <a:gd name="T23" fmla="*/ 0 h 560"/>
                <a:gd name="T24" fmla="*/ 237 w 346"/>
                <a:gd name="T25" fmla="*/ 8 h 560"/>
                <a:gd name="T26" fmla="*/ 281 w 346"/>
                <a:gd name="T27" fmla="*/ 36 h 560"/>
                <a:gd name="T28" fmla="*/ 309 w 346"/>
                <a:gd name="T29" fmla="*/ 81 h 560"/>
                <a:gd name="T30" fmla="*/ 319 w 346"/>
                <a:gd name="T31" fmla="*/ 141 h 560"/>
                <a:gd name="T32" fmla="*/ 315 w 346"/>
                <a:gd name="T33" fmla="*/ 186 h 560"/>
                <a:gd name="T34" fmla="*/ 301 w 346"/>
                <a:gd name="T35" fmla="*/ 227 h 560"/>
                <a:gd name="T36" fmla="*/ 275 w 346"/>
                <a:gd name="T37" fmla="*/ 261 h 560"/>
                <a:gd name="T38" fmla="*/ 250 w 346"/>
                <a:gd name="T39" fmla="*/ 276 h 560"/>
                <a:gd name="T40" fmla="*/ 236 w 346"/>
                <a:gd name="T41" fmla="*/ 283 h 560"/>
                <a:gd name="T42" fmla="*/ 267 w 346"/>
                <a:gd name="T43" fmla="*/ 293 h 560"/>
                <a:gd name="T44" fmla="*/ 291 w 346"/>
                <a:gd name="T45" fmla="*/ 314 h 560"/>
                <a:gd name="T46" fmla="*/ 309 w 346"/>
                <a:gd name="T47" fmla="*/ 353 h 560"/>
                <a:gd name="T48" fmla="*/ 317 w 346"/>
                <a:gd name="T49" fmla="*/ 472 h 560"/>
                <a:gd name="T50" fmla="*/ 320 w 346"/>
                <a:gd name="T51" fmla="*/ 510 h 560"/>
                <a:gd name="T52" fmla="*/ 326 w 346"/>
                <a:gd name="T53" fmla="*/ 536 h 560"/>
                <a:gd name="T54" fmla="*/ 331 w 346"/>
                <a:gd name="T55" fmla="*/ 546 h 560"/>
                <a:gd name="T56" fmla="*/ 340 w 346"/>
                <a:gd name="T57" fmla="*/ 555 h 560"/>
                <a:gd name="T58" fmla="*/ 266 w 346"/>
                <a:gd name="T59" fmla="*/ 560 h 560"/>
                <a:gd name="T60" fmla="*/ 261 w 346"/>
                <a:gd name="T61" fmla="*/ 551 h 560"/>
                <a:gd name="T62" fmla="*/ 253 w 346"/>
                <a:gd name="T63" fmla="*/ 525 h 560"/>
                <a:gd name="T64" fmla="*/ 248 w 346"/>
                <a:gd name="T65" fmla="*/ 479 h 560"/>
                <a:gd name="T66" fmla="*/ 240 w 346"/>
                <a:gd name="T67" fmla="*/ 373 h 560"/>
                <a:gd name="T68" fmla="*/ 233 w 346"/>
                <a:gd name="T69" fmla="*/ 347 h 560"/>
                <a:gd name="T70" fmla="*/ 213 w 346"/>
                <a:gd name="T71" fmla="*/ 323 h 560"/>
                <a:gd name="T72" fmla="*/ 188 w 346"/>
                <a:gd name="T73" fmla="*/ 312 h 560"/>
                <a:gd name="T74" fmla="*/ 70 w 346"/>
                <a:gd name="T75" fmla="*/ 311 h 560"/>
                <a:gd name="T76" fmla="*/ 0 w 346"/>
                <a:gd name="T77" fmla="*/ 56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6" h="560">
                  <a:moveTo>
                    <a:pt x="70" y="57"/>
                  </a:moveTo>
                  <a:lnTo>
                    <a:pt x="70" y="254"/>
                  </a:lnTo>
                  <a:lnTo>
                    <a:pt x="136" y="254"/>
                  </a:lnTo>
                  <a:lnTo>
                    <a:pt x="152" y="253"/>
                  </a:lnTo>
                  <a:lnTo>
                    <a:pt x="171" y="252"/>
                  </a:lnTo>
                  <a:lnTo>
                    <a:pt x="190" y="249"/>
                  </a:lnTo>
                  <a:lnTo>
                    <a:pt x="209" y="241"/>
                  </a:lnTo>
                  <a:lnTo>
                    <a:pt x="220" y="232"/>
                  </a:lnTo>
                  <a:lnTo>
                    <a:pt x="229" y="222"/>
                  </a:lnTo>
                  <a:lnTo>
                    <a:pt x="238" y="209"/>
                  </a:lnTo>
                  <a:lnTo>
                    <a:pt x="244" y="191"/>
                  </a:lnTo>
                  <a:lnTo>
                    <a:pt x="249" y="171"/>
                  </a:lnTo>
                  <a:lnTo>
                    <a:pt x="250" y="146"/>
                  </a:lnTo>
                  <a:lnTo>
                    <a:pt x="248" y="125"/>
                  </a:lnTo>
                  <a:lnTo>
                    <a:pt x="243" y="108"/>
                  </a:lnTo>
                  <a:lnTo>
                    <a:pt x="236" y="93"/>
                  </a:lnTo>
                  <a:lnTo>
                    <a:pt x="225" y="80"/>
                  </a:lnTo>
                  <a:lnTo>
                    <a:pt x="210" y="70"/>
                  </a:lnTo>
                  <a:lnTo>
                    <a:pt x="194" y="62"/>
                  </a:lnTo>
                  <a:lnTo>
                    <a:pt x="173" y="58"/>
                  </a:lnTo>
                  <a:lnTo>
                    <a:pt x="150" y="57"/>
                  </a:lnTo>
                  <a:lnTo>
                    <a:pt x="70" y="57"/>
                  </a:lnTo>
                  <a:close/>
                  <a:moveTo>
                    <a:pt x="0" y="0"/>
                  </a:moveTo>
                  <a:lnTo>
                    <a:pt x="178" y="0"/>
                  </a:lnTo>
                  <a:lnTo>
                    <a:pt x="210" y="2"/>
                  </a:lnTo>
                  <a:lnTo>
                    <a:pt x="237" y="8"/>
                  </a:lnTo>
                  <a:lnTo>
                    <a:pt x="261" y="21"/>
                  </a:lnTo>
                  <a:lnTo>
                    <a:pt x="281" y="36"/>
                  </a:lnTo>
                  <a:lnTo>
                    <a:pt x="297" y="57"/>
                  </a:lnTo>
                  <a:lnTo>
                    <a:pt x="309" y="81"/>
                  </a:lnTo>
                  <a:lnTo>
                    <a:pt x="317" y="109"/>
                  </a:lnTo>
                  <a:lnTo>
                    <a:pt x="319" y="141"/>
                  </a:lnTo>
                  <a:lnTo>
                    <a:pt x="318" y="163"/>
                  </a:lnTo>
                  <a:lnTo>
                    <a:pt x="315" y="186"/>
                  </a:lnTo>
                  <a:lnTo>
                    <a:pt x="309" y="208"/>
                  </a:lnTo>
                  <a:lnTo>
                    <a:pt x="301" y="227"/>
                  </a:lnTo>
                  <a:lnTo>
                    <a:pt x="290" y="246"/>
                  </a:lnTo>
                  <a:lnTo>
                    <a:pt x="275" y="261"/>
                  </a:lnTo>
                  <a:lnTo>
                    <a:pt x="263" y="270"/>
                  </a:lnTo>
                  <a:lnTo>
                    <a:pt x="250" y="276"/>
                  </a:lnTo>
                  <a:lnTo>
                    <a:pt x="236" y="281"/>
                  </a:lnTo>
                  <a:lnTo>
                    <a:pt x="236" y="283"/>
                  </a:lnTo>
                  <a:lnTo>
                    <a:pt x="252" y="286"/>
                  </a:lnTo>
                  <a:lnTo>
                    <a:pt x="267" y="293"/>
                  </a:lnTo>
                  <a:lnTo>
                    <a:pt x="280" y="302"/>
                  </a:lnTo>
                  <a:lnTo>
                    <a:pt x="291" y="314"/>
                  </a:lnTo>
                  <a:lnTo>
                    <a:pt x="302" y="333"/>
                  </a:lnTo>
                  <a:lnTo>
                    <a:pt x="309" y="353"/>
                  </a:lnTo>
                  <a:lnTo>
                    <a:pt x="313" y="376"/>
                  </a:lnTo>
                  <a:lnTo>
                    <a:pt x="317" y="472"/>
                  </a:lnTo>
                  <a:lnTo>
                    <a:pt x="318" y="494"/>
                  </a:lnTo>
                  <a:lnTo>
                    <a:pt x="320" y="510"/>
                  </a:lnTo>
                  <a:lnTo>
                    <a:pt x="322" y="525"/>
                  </a:lnTo>
                  <a:lnTo>
                    <a:pt x="326" y="536"/>
                  </a:lnTo>
                  <a:lnTo>
                    <a:pt x="329" y="541"/>
                  </a:lnTo>
                  <a:lnTo>
                    <a:pt x="331" y="546"/>
                  </a:lnTo>
                  <a:lnTo>
                    <a:pt x="334" y="550"/>
                  </a:lnTo>
                  <a:lnTo>
                    <a:pt x="340" y="555"/>
                  </a:lnTo>
                  <a:lnTo>
                    <a:pt x="346" y="560"/>
                  </a:lnTo>
                  <a:lnTo>
                    <a:pt x="266" y="560"/>
                  </a:lnTo>
                  <a:lnTo>
                    <a:pt x="263" y="555"/>
                  </a:lnTo>
                  <a:lnTo>
                    <a:pt x="261" y="551"/>
                  </a:lnTo>
                  <a:lnTo>
                    <a:pt x="258" y="546"/>
                  </a:lnTo>
                  <a:lnTo>
                    <a:pt x="253" y="525"/>
                  </a:lnTo>
                  <a:lnTo>
                    <a:pt x="249" y="501"/>
                  </a:lnTo>
                  <a:lnTo>
                    <a:pt x="248" y="479"/>
                  </a:lnTo>
                  <a:lnTo>
                    <a:pt x="242" y="392"/>
                  </a:lnTo>
                  <a:lnTo>
                    <a:pt x="240" y="373"/>
                  </a:lnTo>
                  <a:lnTo>
                    <a:pt x="237" y="359"/>
                  </a:lnTo>
                  <a:lnTo>
                    <a:pt x="233" y="347"/>
                  </a:lnTo>
                  <a:lnTo>
                    <a:pt x="224" y="333"/>
                  </a:lnTo>
                  <a:lnTo>
                    <a:pt x="213" y="323"/>
                  </a:lnTo>
                  <a:lnTo>
                    <a:pt x="201" y="316"/>
                  </a:lnTo>
                  <a:lnTo>
                    <a:pt x="188" y="312"/>
                  </a:lnTo>
                  <a:lnTo>
                    <a:pt x="161" y="311"/>
                  </a:lnTo>
                  <a:lnTo>
                    <a:pt x="70" y="311"/>
                  </a:lnTo>
                  <a:lnTo>
                    <a:pt x="70" y="560"/>
                  </a:lnTo>
                  <a:lnTo>
                    <a:pt x="0" y="5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" name="Freeform 521"/>
            <p:cNvSpPr>
              <a:spLocks/>
            </p:cNvSpPr>
            <p:nvPr/>
          </p:nvSpPr>
          <p:spPr bwMode="auto">
            <a:xfrm>
              <a:off x="10339388" y="2370138"/>
              <a:ext cx="46038" cy="88900"/>
            </a:xfrm>
            <a:custGeom>
              <a:avLst/>
              <a:gdLst>
                <a:gd name="T0" fmla="*/ 0 w 293"/>
                <a:gd name="T1" fmla="*/ 0 h 560"/>
                <a:gd name="T2" fmla="*/ 284 w 293"/>
                <a:gd name="T3" fmla="*/ 0 h 560"/>
                <a:gd name="T4" fmla="*/ 284 w 293"/>
                <a:gd name="T5" fmla="*/ 61 h 560"/>
                <a:gd name="T6" fmla="*/ 69 w 293"/>
                <a:gd name="T7" fmla="*/ 61 h 560"/>
                <a:gd name="T8" fmla="*/ 69 w 293"/>
                <a:gd name="T9" fmla="*/ 237 h 560"/>
                <a:gd name="T10" fmla="*/ 271 w 293"/>
                <a:gd name="T11" fmla="*/ 237 h 560"/>
                <a:gd name="T12" fmla="*/ 271 w 293"/>
                <a:gd name="T13" fmla="*/ 297 h 560"/>
                <a:gd name="T14" fmla="*/ 69 w 293"/>
                <a:gd name="T15" fmla="*/ 297 h 560"/>
                <a:gd name="T16" fmla="*/ 69 w 293"/>
                <a:gd name="T17" fmla="*/ 498 h 560"/>
                <a:gd name="T18" fmla="*/ 293 w 293"/>
                <a:gd name="T19" fmla="*/ 498 h 560"/>
                <a:gd name="T20" fmla="*/ 293 w 293"/>
                <a:gd name="T21" fmla="*/ 560 h 560"/>
                <a:gd name="T22" fmla="*/ 0 w 293"/>
                <a:gd name="T23" fmla="*/ 560 h 560"/>
                <a:gd name="T24" fmla="*/ 0 w 293"/>
                <a:gd name="T25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3" h="560">
                  <a:moveTo>
                    <a:pt x="0" y="0"/>
                  </a:moveTo>
                  <a:lnTo>
                    <a:pt x="284" y="0"/>
                  </a:lnTo>
                  <a:lnTo>
                    <a:pt x="284" y="61"/>
                  </a:lnTo>
                  <a:lnTo>
                    <a:pt x="69" y="61"/>
                  </a:lnTo>
                  <a:lnTo>
                    <a:pt x="69" y="237"/>
                  </a:lnTo>
                  <a:lnTo>
                    <a:pt x="271" y="237"/>
                  </a:lnTo>
                  <a:lnTo>
                    <a:pt x="271" y="297"/>
                  </a:lnTo>
                  <a:lnTo>
                    <a:pt x="69" y="297"/>
                  </a:lnTo>
                  <a:lnTo>
                    <a:pt x="69" y="498"/>
                  </a:lnTo>
                  <a:lnTo>
                    <a:pt x="293" y="498"/>
                  </a:lnTo>
                  <a:lnTo>
                    <a:pt x="293" y="560"/>
                  </a:lnTo>
                  <a:lnTo>
                    <a:pt x="0" y="5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5" name="Freeform 522"/>
            <p:cNvSpPr>
              <a:spLocks/>
            </p:cNvSpPr>
            <p:nvPr/>
          </p:nvSpPr>
          <p:spPr bwMode="auto">
            <a:xfrm>
              <a:off x="10394951" y="2370138"/>
              <a:ext cx="46038" cy="88900"/>
            </a:xfrm>
            <a:custGeom>
              <a:avLst/>
              <a:gdLst>
                <a:gd name="T0" fmla="*/ 0 w 292"/>
                <a:gd name="T1" fmla="*/ 0 h 560"/>
                <a:gd name="T2" fmla="*/ 283 w 292"/>
                <a:gd name="T3" fmla="*/ 0 h 560"/>
                <a:gd name="T4" fmla="*/ 283 w 292"/>
                <a:gd name="T5" fmla="*/ 61 h 560"/>
                <a:gd name="T6" fmla="*/ 68 w 292"/>
                <a:gd name="T7" fmla="*/ 61 h 560"/>
                <a:gd name="T8" fmla="*/ 68 w 292"/>
                <a:gd name="T9" fmla="*/ 237 h 560"/>
                <a:gd name="T10" fmla="*/ 270 w 292"/>
                <a:gd name="T11" fmla="*/ 237 h 560"/>
                <a:gd name="T12" fmla="*/ 270 w 292"/>
                <a:gd name="T13" fmla="*/ 297 h 560"/>
                <a:gd name="T14" fmla="*/ 68 w 292"/>
                <a:gd name="T15" fmla="*/ 297 h 560"/>
                <a:gd name="T16" fmla="*/ 68 w 292"/>
                <a:gd name="T17" fmla="*/ 498 h 560"/>
                <a:gd name="T18" fmla="*/ 292 w 292"/>
                <a:gd name="T19" fmla="*/ 498 h 560"/>
                <a:gd name="T20" fmla="*/ 292 w 292"/>
                <a:gd name="T21" fmla="*/ 560 h 560"/>
                <a:gd name="T22" fmla="*/ 0 w 292"/>
                <a:gd name="T23" fmla="*/ 560 h 560"/>
                <a:gd name="T24" fmla="*/ 0 w 292"/>
                <a:gd name="T25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2" h="560">
                  <a:moveTo>
                    <a:pt x="0" y="0"/>
                  </a:moveTo>
                  <a:lnTo>
                    <a:pt x="283" y="0"/>
                  </a:lnTo>
                  <a:lnTo>
                    <a:pt x="283" y="61"/>
                  </a:lnTo>
                  <a:lnTo>
                    <a:pt x="68" y="61"/>
                  </a:lnTo>
                  <a:lnTo>
                    <a:pt x="68" y="237"/>
                  </a:lnTo>
                  <a:lnTo>
                    <a:pt x="270" y="237"/>
                  </a:lnTo>
                  <a:lnTo>
                    <a:pt x="270" y="297"/>
                  </a:lnTo>
                  <a:lnTo>
                    <a:pt x="68" y="297"/>
                  </a:lnTo>
                  <a:lnTo>
                    <a:pt x="68" y="498"/>
                  </a:lnTo>
                  <a:lnTo>
                    <a:pt x="292" y="498"/>
                  </a:lnTo>
                  <a:lnTo>
                    <a:pt x="292" y="560"/>
                  </a:lnTo>
                  <a:lnTo>
                    <a:pt x="0" y="5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" name="Freeform 523"/>
            <p:cNvSpPr>
              <a:spLocks/>
            </p:cNvSpPr>
            <p:nvPr/>
          </p:nvSpPr>
          <p:spPr bwMode="auto">
            <a:xfrm>
              <a:off x="10450513" y="2370138"/>
              <a:ext cx="52388" cy="88900"/>
            </a:xfrm>
            <a:custGeom>
              <a:avLst/>
              <a:gdLst>
                <a:gd name="T0" fmla="*/ 0 w 339"/>
                <a:gd name="T1" fmla="*/ 0 h 560"/>
                <a:gd name="T2" fmla="*/ 89 w 339"/>
                <a:gd name="T3" fmla="*/ 0 h 560"/>
                <a:gd name="T4" fmla="*/ 269 w 339"/>
                <a:gd name="T5" fmla="*/ 467 h 560"/>
                <a:gd name="T6" fmla="*/ 272 w 339"/>
                <a:gd name="T7" fmla="*/ 467 h 560"/>
                <a:gd name="T8" fmla="*/ 272 w 339"/>
                <a:gd name="T9" fmla="*/ 0 h 560"/>
                <a:gd name="T10" fmla="*/ 339 w 339"/>
                <a:gd name="T11" fmla="*/ 0 h 560"/>
                <a:gd name="T12" fmla="*/ 339 w 339"/>
                <a:gd name="T13" fmla="*/ 560 h 560"/>
                <a:gd name="T14" fmla="*/ 246 w 339"/>
                <a:gd name="T15" fmla="*/ 560 h 560"/>
                <a:gd name="T16" fmla="*/ 69 w 339"/>
                <a:gd name="T17" fmla="*/ 107 h 560"/>
                <a:gd name="T18" fmla="*/ 68 w 339"/>
                <a:gd name="T19" fmla="*/ 107 h 560"/>
                <a:gd name="T20" fmla="*/ 68 w 339"/>
                <a:gd name="T21" fmla="*/ 560 h 560"/>
                <a:gd name="T22" fmla="*/ 0 w 339"/>
                <a:gd name="T23" fmla="*/ 560 h 560"/>
                <a:gd name="T24" fmla="*/ 0 w 339"/>
                <a:gd name="T25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9" h="560">
                  <a:moveTo>
                    <a:pt x="0" y="0"/>
                  </a:moveTo>
                  <a:lnTo>
                    <a:pt x="89" y="0"/>
                  </a:lnTo>
                  <a:lnTo>
                    <a:pt x="269" y="467"/>
                  </a:lnTo>
                  <a:lnTo>
                    <a:pt x="272" y="467"/>
                  </a:lnTo>
                  <a:lnTo>
                    <a:pt x="272" y="0"/>
                  </a:lnTo>
                  <a:lnTo>
                    <a:pt x="339" y="0"/>
                  </a:lnTo>
                  <a:lnTo>
                    <a:pt x="339" y="560"/>
                  </a:lnTo>
                  <a:lnTo>
                    <a:pt x="246" y="560"/>
                  </a:lnTo>
                  <a:lnTo>
                    <a:pt x="69" y="107"/>
                  </a:lnTo>
                  <a:lnTo>
                    <a:pt x="68" y="107"/>
                  </a:lnTo>
                  <a:lnTo>
                    <a:pt x="68" y="560"/>
                  </a:lnTo>
                  <a:lnTo>
                    <a:pt x="0" y="5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7" name="Freeform 524"/>
            <p:cNvSpPr>
              <a:spLocks noEditPoints="1"/>
            </p:cNvSpPr>
            <p:nvPr/>
          </p:nvSpPr>
          <p:spPr bwMode="auto">
            <a:xfrm>
              <a:off x="10136188" y="1914525"/>
              <a:ext cx="461963" cy="449263"/>
            </a:xfrm>
            <a:custGeom>
              <a:avLst/>
              <a:gdLst>
                <a:gd name="T0" fmla="*/ 2104 w 2905"/>
                <a:gd name="T1" fmla="*/ 1166 h 2833"/>
                <a:gd name="T2" fmla="*/ 1942 w 2905"/>
                <a:gd name="T3" fmla="*/ 1174 h 2833"/>
                <a:gd name="T4" fmla="*/ 1714 w 2905"/>
                <a:gd name="T5" fmla="*/ 1197 h 2833"/>
                <a:gd name="T6" fmla="*/ 1459 w 2905"/>
                <a:gd name="T7" fmla="*/ 1245 h 2833"/>
                <a:gd name="T8" fmla="*/ 1211 w 2905"/>
                <a:gd name="T9" fmla="*/ 1324 h 2833"/>
                <a:gd name="T10" fmla="*/ 1005 w 2905"/>
                <a:gd name="T11" fmla="*/ 1443 h 2833"/>
                <a:gd name="T12" fmla="*/ 853 w 2905"/>
                <a:gd name="T13" fmla="*/ 1630 h 2833"/>
                <a:gd name="T14" fmla="*/ 796 w 2905"/>
                <a:gd name="T15" fmla="*/ 1827 h 2833"/>
                <a:gd name="T16" fmla="*/ 821 w 2905"/>
                <a:gd name="T17" fmla="*/ 2012 h 2833"/>
                <a:gd name="T18" fmla="*/ 899 w 2905"/>
                <a:gd name="T19" fmla="*/ 2179 h 2833"/>
                <a:gd name="T20" fmla="*/ 930 w 2905"/>
                <a:gd name="T21" fmla="*/ 2320 h 2833"/>
                <a:gd name="T22" fmla="*/ 768 w 2905"/>
                <a:gd name="T23" fmla="*/ 2438 h 2833"/>
                <a:gd name="T24" fmla="*/ 654 w 2905"/>
                <a:gd name="T25" fmla="*/ 2516 h 2833"/>
                <a:gd name="T26" fmla="*/ 601 w 2905"/>
                <a:gd name="T27" fmla="*/ 2551 h 2833"/>
                <a:gd name="T28" fmla="*/ 924 w 2905"/>
                <a:gd name="T29" fmla="*/ 2528 h 2833"/>
                <a:gd name="T30" fmla="*/ 975 w 2905"/>
                <a:gd name="T31" fmla="*/ 2472 h 2833"/>
                <a:gd name="T32" fmla="*/ 1063 w 2905"/>
                <a:gd name="T33" fmla="*/ 2374 h 2833"/>
                <a:gd name="T34" fmla="*/ 1206 w 2905"/>
                <a:gd name="T35" fmla="*/ 2479 h 2833"/>
                <a:gd name="T36" fmla="*/ 1375 w 2905"/>
                <a:gd name="T37" fmla="*/ 2548 h 2833"/>
                <a:gd name="T38" fmla="*/ 1563 w 2905"/>
                <a:gd name="T39" fmla="*/ 2556 h 2833"/>
                <a:gd name="T40" fmla="*/ 1759 w 2905"/>
                <a:gd name="T41" fmla="*/ 2473 h 2833"/>
                <a:gd name="T42" fmla="*/ 1926 w 2905"/>
                <a:gd name="T43" fmla="*/ 2302 h 2833"/>
                <a:gd name="T44" fmla="*/ 2032 w 2905"/>
                <a:gd name="T45" fmla="*/ 2079 h 2833"/>
                <a:gd name="T46" fmla="*/ 2102 w 2905"/>
                <a:gd name="T47" fmla="*/ 1819 h 2833"/>
                <a:gd name="T48" fmla="*/ 2142 w 2905"/>
                <a:gd name="T49" fmla="*/ 1563 h 2833"/>
                <a:gd name="T50" fmla="*/ 2160 w 2905"/>
                <a:gd name="T51" fmla="*/ 1345 h 2833"/>
                <a:gd name="T52" fmla="*/ 2165 w 2905"/>
                <a:gd name="T53" fmla="*/ 1202 h 2833"/>
                <a:gd name="T54" fmla="*/ 2161 w 2905"/>
                <a:gd name="T55" fmla="*/ 1165 h 2833"/>
                <a:gd name="T56" fmla="*/ 1531 w 2905"/>
                <a:gd name="T57" fmla="*/ 11 h 2833"/>
                <a:gd name="T58" fmla="*/ 2874 w 2905"/>
                <a:gd name="T59" fmla="*/ 1241 h 2833"/>
                <a:gd name="T60" fmla="*/ 2905 w 2905"/>
                <a:gd name="T61" fmla="*/ 1355 h 2833"/>
                <a:gd name="T62" fmla="*/ 2860 w 2905"/>
                <a:gd name="T63" fmla="*/ 1456 h 2833"/>
                <a:gd name="T64" fmla="*/ 2768 w 2905"/>
                <a:gd name="T65" fmla="*/ 1534 h 2833"/>
                <a:gd name="T66" fmla="*/ 2630 w 2905"/>
                <a:gd name="T67" fmla="*/ 1567 h 2833"/>
                <a:gd name="T68" fmla="*/ 2525 w 2905"/>
                <a:gd name="T69" fmla="*/ 2595 h 2833"/>
                <a:gd name="T70" fmla="*/ 2512 w 2905"/>
                <a:gd name="T71" fmla="*/ 2680 h 2833"/>
                <a:gd name="T72" fmla="*/ 2440 w 2905"/>
                <a:gd name="T73" fmla="*/ 2783 h 2833"/>
                <a:gd name="T74" fmla="*/ 2330 w 2905"/>
                <a:gd name="T75" fmla="*/ 2830 h 2833"/>
                <a:gd name="T76" fmla="*/ 1214 w 2905"/>
                <a:gd name="T77" fmla="*/ 2833 h 2833"/>
                <a:gd name="T78" fmla="*/ 1134 w 2905"/>
                <a:gd name="T79" fmla="*/ 2833 h 2833"/>
                <a:gd name="T80" fmla="*/ 983 w 2905"/>
                <a:gd name="T81" fmla="*/ 2833 h 2833"/>
                <a:gd name="T82" fmla="*/ 807 w 2905"/>
                <a:gd name="T83" fmla="*/ 2833 h 2833"/>
                <a:gd name="T84" fmla="*/ 653 w 2905"/>
                <a:gd name="T85" fmla="*/ 2833 h 2833"/>
                <a:gd name="T86" fmla="*/ 565 w 2905"/>
                <a:gd name="T87" fmla="*/ 2833 h 2833"/>
                <a:gd name="T88" fmla="*/ 437 w 2905"/>
                <a:gd name="T89" fmla="*/ 2792 h 2833"/>
                <a:gd name="T90" fmla="*/ 366 w 2905"/>
                <a:gd name="T91" fmla="*/ 2692 h 2833"/>
                <a:gd name="T92" fmla="*/ 352 w 2905"/>
                <a:gd name="T93" fmla="*/ 2612 h 2833"/>
                <a:gd name="T94" fmla="*/ 234 w 2905"/>
                <a:gd name="T95" fmla="*/ 1571 h 2833"/>
                <a:gd name="T96" fmla="*/ 111 w 2905"/>
                <a:gd name="T97" fmla="*/ 1524 h 2833"/>
                <a:gd name="T98" fmla="*/ 32 w 2905"/>
                <a:gd name="T99" fmla="*/ 1443 h 2833"/>
                <a:gd name="T100" fmla="*/ 0 w 2905"/>
                <a:gd name="T101" fmla="*/ 1343 h 2833"/>
                <a:gd name="T102" fmla="*/ 35 w 2905"/>
                <a:gd name="T103" fmla="*/ 1244 h 2833"/>
                <a:gd name="T104" fmla="*/ 1419 w 2905"/>
                <a:gd name="T105" fmla="*/ 10 h 2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05" h="2833">
                  <a:moveTo>
                    <a:pt x="2161" y="1165"/>
                  </a:moveTo>
                  <a:lnTo>
                    <a:pt x="2149" y="1165"/>
                  </a:lnTo>
                  <a:lnTo>
                    <a:pt x="2130" y="1165"/>
                  </a:lnTo>
                  <a:lnTo>
                    <a:pt x="2104" y="1166"/>
                  </a:lnTo>
                  <a:lnTo>
                    <a:pt x="2071" y="1166"/>
                  </a:lnTo>
                  <a:lnTo>
                    <a:pt x="2034" y="1169"/>
                  </a:lnTo>
                  <a:lnTo>
                    <a:pt x="1989" y="1171"/>
                  </a:lnTo>
                  <a:lnTo>
                    <a:pt x="1942" y="1174"/>
                  </a:lnTo>
                  <a:lnTo>
                    <a:pt x="1890" y="1178"/>
                  </a:lnTo>
                  <a:lnTo>
                    <a:pt x="1834" y="1183"/>
                  </a:lnTo>
                  <a:lnTo>
                    <a:pt x="1776" y="1190"/>
                  </a:lnTo>
                  <a:lnTo>
                    <a:pt x="1714" y="1197"/>
                  </a:lnTo>
                  <a:lnTo>
                    <a:pt x="1653" y="1207"/>
                  </a:lnTo>
                  <a:lnTo>
                    <a:pt x="1589" y="1217"/>
                  </a:lnTo>
                  <a:lnTo>
                    <a:pt x="1524" y="1230"/>
                  </a:lnTo>
                  <a:lnTo>
                    <a:pt x="1459" y="1245"/>
                  </a:lnTo>
                  <a:lnTo>
                    <a:pt x="1395" y="1261"/>
                  </a:lnTo>
                  <a:lnTo>
                    <a:pt x="1333" y="1280"/>
                  </a:lnTo>
                  <a:lnTo>
                    <a:pt x="1271" y="1301"/>
                  </a:lnTo>
                  <a:lnTo>
                    <a:pt x="1211" y="1324"/>
                  </a:lnTo>
                  <a:lnTo>
                    <a:pt x="1154" y="1349"/>
                  </a:lnTo>
                  <a:lnTo>
                    <a:pt x="1100" y="1378"/>
                  </a:lnTo>
                  <a:lnTo>
                    <a:pt x="1050" y="1409"/>
                  </a:lnTo>
                  <a:lnTo>
                    <a:pt x="1005" y="1443"/>
                  </a:lnTo>
                  <a:lnTo>
                    <a:pt x="965" y="1481"/>
                  </a:lnTo>
                  <a:lnTo>
                    <a:pt x="920" y="1530"/>
                  </a:lnTo>
                  <a:lnTo>
                    <a:pt x="883" y="1580"/>
                  </a:lnTo>
                  <a:lnTo>
                    <a:pt x="853" y="1630"/>
                  </a:lnTo>
                  <a:lnTo>
                    <a:pt x="830" y="1679"/>
                  </a:lnTo>
                  <a:lnTo>
                    <a:pt x="813" y="1729"/>
                  </a:lnTo>
                  <a:lnTo>
                    <a:pt x="802" y="1779"/>
                  </a:lnTo>
                  <a:lnTo>
                    <a:pt x="796" y="1827"/>
                  </a:lnTo>
                  <a:lnTo>
                    <a:pt x="796" y="1875"/>
                  </a:lnTo>
                  <a:lnTo>
                    <a:pt x="800" y="1922"/>
                  </a:lnTo>
                  <a:lnTo>
                    <a:pt x="808" y="1968"/>
                  </a:lnTo>
                  <a:lnTo>
                    <a:pt x="821" y="2012"/>
                  </a:lnTo>
                  <a:lnTo>
                    <a:pt x="836" y="2057"/>
                  </a:lnTo>
                  <a:lnTo>
                    <a:pt x="855" y="2098"/>
                  </a:lnTo>
                  <a:lnTo>
                    <a:pt x="875" y="2139"/>
                  </a:lnTo>
                  <a:lnTo>
                    <a:pt x="899" y="2179"/>
                  </a:lnTo>
                  <a:lnTo>
                    <a:pt x="924" y="2216"/>
                  </a:lnTo>
                  <a:lnTo>
                    <a:pt x="950" y="2252"/>
                  </a:lnTo>
                  <a:lnTo>
                    <a:pt x="977" y="2285"/>
                  </a:lnTo>
                  <a:lnTo>
                    <a:pt x="930" y="2320"/>
                  </a:lnTo>
                  <a:lnTo>
                    <a:pt x="886" y="2353"/>
                  </a:lnTo>
                  <a:lnTo>
                    <a:pt x="844" y="2384"/>
                  </a:lnTo>
                  <a:lnTo>
                    <a:pt x="805" y="2413"/>
                  </a:lnTo>
                  <a:lnTo>
                    <a:pt x="768" y="2438"/>
                  </a:lnTo>
                  <a:lnTo>
                    <a:pt x="734" y="2461"/>
                  </a:lnTo>
                  <a:lnTo>
                    <a:pt x="704" y="2482"/>
                  </a:lnTo>
                  <a:lnTo>
                    <a:pt x="678" y="2501"/>
                  </a:lnTo>
                  <a:lnTo>
                    <a:pt x="654" y="2516"/>
                  </a:lnTo>
                  <a:lnTo>
                    <a:pt x="635" y="2530"/>
                  </a:lnTo>
                  <a:lnTo>
                    <a:pt x="620" y="2540"/>
                  </a:lnTo>
                  <a:lnTo>
                    <a:pt x="609" y="2546"/>
                  </a:lnTo>
                  <a:lnTo>
                    <a:pt x="601" y="2551"/>
                  </a:lnTo>
                  <a:lnTo>
                    <a:pt x="599" y="2553"/>
                  </a:lnTo>
                  <a:lnTo>
                    <a:pt x="917" y="2535"/>
                  </a:lnTo>
                  <a:lnTo>
                    <a:pt x="918" y="2534"/>
                  </a:lnTo>
                  <a:lnTo>
                    <a:pt x="924" y="2528"/>
                  </a:lnTo>
                  <a:lnTo>
                    <a:pt x="932" y="2519"/>
                  </a:lnTo>
                  <a:lnTo>
                    <a:pt x="943" y="2507"/>
                  </a:lnTo>
                  <a:lnTo>
                    <a:pt x="957" y="2491"/>
                  </a:lnTo>
                  <a:lnTo>
                    <a:pt x="975" y="2472"/>
                  </a:lnTo>
                  <a:lnTo>
                    <a:pt x="994" y="2451"/>
                  </a:lnTo>
                  <a:lnTo>
                    <a:pt x="1015" y="2428"/>
                  </a:lnTo>
                  <a:lnTo>
                    <a:pt x="1038" y="2402"/>
                  </a:lnTo>
                  <a:lnTo>
                    <a:pt x="1063" y="2374"/>
                  </a:lnTo>
                  <a:lnTo>
                    <a:pt x="1096" y="2402"/>
                  </a:lnTo>
                  <a:lnTo>
                    <a:pt x="1130" y="2429"/>
                  </a:lnTo>
                  <a:lnTo>
                    <a:pt x="1167" y="2455"/>
                  </a:lnTo>
                  <a:lnTo>
                    <a:pt x="1206" y="2479"/>
                  </a:lnTo>
                  <a:lnTo>
                    <a:pt x="1246" y="2501"/>
                  </a:lnTo>
                  <a:lnTo>
                    <a:pt x="1287" y="2520"/>
                  </a:lnTo>
                  <a:lnTo>
                    <a:pt x="1330" y="2536"/>
                  </a:lnTo>
                  <a:lnTo>
                    <a:pt x="1375" y="2548"/>
                  </a:lnTo>
                  <a:lnTo>
                    <a:pt x="1420" y="2557"/>
                  </a:lnTo>
                  <a:lnTo>
                    <a:pt x="1467" y="2562"/>
                  </a:lnTo>
                  <a:lnTo>
                    <a:pt x="1514" y="2562"/>
                  </a:lnTo>
                  <a:lnTo>
                    <a:pt x="1563" y="2556"/>
                  </a:lnTo>
                  <a:lnTo>
                    <a:pt x="1611" y="2545"/>
                  </a:lnTo>
                  <a:lnTo>
                    <a:pt x="1660" y="2528"/>
                  </a:lnTo>
                  <a:lnTo>
                    <a:pt x="1709" y="2504"/>
                  </a:lnTo>
                  <a:lnTo>
                    <a:pt x="1759" y="2473"/>
                  </a:lnTo>
                  <a:lnTo>
                    <a:pt x="1807" y="2436"/>
                  </a:lnTo>
                  <a:lnTo>
                    <a:pt x="1856" y="2390"/>
                  </a:lnTo>
                  <a:lnTo>
                    <a:pt x="1893" y="2349"/>
                  </a:lnTo>
                  <a:lnTo>
                    <a:pt x="1926" y="2302"/>
                  </a:lnTo>
                  <a:lnTo>
                    <a:pt x="1957" y="2252"/>
                  </a:lnTo>
                  <a:lnTo>
                    <a:pt x="1985" y="2197"/>
                  </a:lnTo>
                  <a:lnTo>
                    <a:pt x="2010" y="2139"/>
                  </a:lnTo>
                  <a:lnTo>
                    <a:pt x="2032" y="2079"/>
                  </a:lnTo>
                  <a:lnTo>
                    <a:pt x="2053" y="2016"/>
                  </a:lnTo>
                  <a:lnTo>
                    <a:pt x="2071" y="1951"/>
                  </a:lnTo>
                  <a:lnTo>
                    <a:pt x="2088" y="1886"/>
                  </a:lnTo>
                  <a:lnTo>
                    <a:pt x="2102" y="1819"/>
                  </a:lnTo>
                  <a:lnTo>
                    <a:pt x="2115" y="1754"/>
                  </a:lnTo>
                  <a:lnTo>
                    <a:pt x="2125" y="1689"/>
                  </a:lnTo>
                  <a:lnTo>
                    <a:pt x="2134" y="1625"/>
                  </a:lnTo>
                  <a:lnTo>
                    <a:pt x="2142" y="1563"/>
                  </a:lnTo>
                  <a:lnTo>
                    <a:pt x="2148" y="1504"/>
                  </a:lnTo>
                  <a:lnTo>
                    <a:pt x="2154" y="1447"/>
                  </a:lnTo>
                  <a:lnTo>
                    <a:pt x="2157" y="1394"/>
                  </a:lnTo>
                  <a:lnTo>
                    <a:pt x="2160" y="1345"/>
                  </a:lnTo>
                  <a:lnTo>
                    <a:pt x="2162" y="1301"/>
                  </a:lnTo>
                  <a:lnTo>
                    <a:pt x="2164" y="1261"/>
                  </a:lnTo>
                  <a:lnTo>
                    <a:pt x="2165" y="1228"/>
                  </a:lnTo>
                  <a:lnTo>
                    <a:pt x="2165" y="1202"/>
                  </a:lnTo>
                  <a:lnTo>
                    <a:pt x="2165" y="1182"/>
                  </a:lnTo>
                  <a:lnTo>
                    <a:pt x="2165" y="1170"/>
                  </a:lnTo>
                  <a:lnTo>
                    <a:pt x="2165" y="1165"/>
                  </a:lnTo>
                  <a:lnTo>
                    <a:pt x="2161" y="1165"/>
                  </a:lnTo>
                  <a:close/>
                  <a:moveTo>
                    <a:pt x="1475" y="0"/>
                  </a:moveTo>
                  <a:lnTo>
                    <a:pt x="1475" y="0"/>
                  </a:lnTo>
                  <a:lnTo>
                    <a:pt x="1504" y="4"/>
                  </a:lnTo>
                  <a:lnTo>
                    <a:pt x="1531" y="11"/>
                  </a:lnTo>
                  <a:lnTo>
                    <a:pt x="1557" y="25"/>
                  </a:lnTo>
                  <a:lnTo>
                    <a:pt x="1580" y="42"/>
                  </a:lnTo>
                  <a:lnTo>
                    <a:pt x="2853" y="1218"/>
                  </a:lnTo>
                  <a:lnTo>
                    <a:pt x="2874" y="1241"/>
                  </a:lnTo>
                  <a:lnTo>
                    <a:pt x="2890" y="1268"/>
                  </a:lnTo>
                  <a:lnTo>
                    <a:pt x="2900" y="1295"/>
                  </a:lnTo>
                  <a:lnTo>
                    <a:pt x="2905" y="1325"/>
                  </a:lnTo>
                  <a:lnTo>
                    <a:pt x="2905" y="1355"/>
                  </a:lnTo>
                  <a:lnTo>
                    <a:pt x="2900" y="1384"/>
                  </a:lnTo>
                  <a:lnTo>
                    <a:pt x="2888" y="1412"/>
                  </a:lnTo>
                  <a:lnTo>
                    <a:pt x="2876" y="1434"/>
                  </a:lnTo>
                  <a:lnTo>
                    <a:pt x="2860" y="1456"/>
                  </a:lnTo>
                  <a:lnTo>
                    <a:pt x="2842" y="1477"/>
                  </a:lnTo>
                  <a:lnTo>
                    <a:pt x="2820" y="1497"/>
                  </a:lnTo>
                  <a:lnTo>
                    <a:pt x="2795" y="1516"/>
                  </a:lnTo>
                  <a:lnTo>
                    <a:pt x="2768" y="1534"/>
                  </a:lnTo>
                  <a:lnTo>
                    <a:pt x="2738" y="1547"/>
                  </a:lnTo>
                  <a:lnTo>
                    <a:pt x="2704" y="1558"/>
                  </a:lnTo>
                  <a:lnTo>
                    <a:pt x="2668" y="1565"/>
                  </a:lnTo>
                  <a:lnTo>
                    <a:pt x="2630" y="1567"/>
                  </a:lnTo>
                  <a:lnTo>
                    <a:pt x="2595" y="1565"/>
                  </a:lnTo>
                  <a:lnTo>
                    <a:pt x="2560" y="1559"/>
                  </a:lnTo>
                  <a:lnTo>
                    <a:pt x="2525" y="1549"/>
                  </a:lnTo>
                  <a:lnTo>
                    <a:pt x="2525" y="2595"/>
                  </a:lnTo>
                  <a:lnTo>
                    <a:pt x="2525" y="2610"/>
                  </a:lnTo>
                  <a:lnTo>
                    <a:pt x="2522" y="2630"/>
                  </a:lnTo>
                  <a:lnTo>
                    <a:pt x="2518" y="2653"/>
                  </a:lnTo>
                  <a:lnTo>
                    <a:pt x="2512" y="2680"/>
                  </a:lnTo>
                  <a:lnTo>
                    <a:pt x="2500" y="2707"/>
                  </a:lnTo>
                  <a:lnTo>
                    <a:pt x="2485" y="2735"/>
                  </a:lnTo>
                  <a:lnTo>
                    <a:pt x="2463" y="2762"/>
                  </a:lnTo>
                  <a:lnTo>
                    <a:pt x="2440" y="2783"/>
                  </a:lnTo>
                  <a:lnTo>
                    <a:pt x="2415" y="2800"/>
                  </a:lnTo>
                  <a:lnTo>
                    <a:pt x="2388" y="2813"/>
                  </a:lnTo>
                  <a:lnTo>
                    <a:pt x="2360" y="2823"/>
                  </a:lnTo>
                  <a:lnTo>
                    <a:pt x="2330" y="2830"/>
                  </a:lnTo>
                  <a:lnTo>
                    <a:pt x="2299" y="2831"/>
                  </a:lnTo>
                  <a:lnTo>
                    <a:pt x="1659" y="2831"/>
                  </a:lnTo>
                  <a:lnTo>
                    <a:pt x="1218" y="2833"/>
                  </a:lnTo>
                  <a:lnTo>
                    <a:pt x="1214" y="2833"/>
                  </a:lnTo>
                  <a:lnTo>
                    <a:pt x="1203" y="2833"/>
                  </a:lnTo>
                  <a:lnTo>
                    <a:pt x="1186" y="2833"/>
                  </a:lnTo>
                  <a:lnTo>
                    <a:pt x="1162" y="2833"/>
                  </a:lnTo>
                  <a:lnTo>
                    <a:pt x="1134" y="2833"/>
                  </a:lnTo>
                  <a:lnTo>
                    <a:pt x="1100" y="2833"/>
                  </a:lnTo>
                  <a:lnTo>
                    <a:pt x="1064" y="2833"/>
                  </a:lnTo>
                  <a:lnTo>
                    <a:pt x="1024" y="2833"/>
                  </a:lnTo>
                  <a:lnTo>
                    <a:pt x="983" y="2833"/>
                  </a:lnTo>
                  <a:lnTo>
                    <a:pt x="940" y="2833"/>
                  </a:lnTo>
                  <a:lnTo>
                    <a:pt x="896" y="2833"/>
                  </a:lnTo>
                  <a:lnTo>
                    <a:pt x="851" y="2833"/>
                  </a:lnTo>
                  <a:lnTo>
                    <a:pt x="807" y="2833"/>
                  </a:lnTo>
                  <a:lnTo>
                    <a:pt x="765" y="2833"/>
                  </a:lnTo>
                  <a:lnTo>
                    <a:pt x="725" y="2833"/>
                  </a:lnTo>
                  <a:lnTo>
                    <a:pt x="687" y="2833"/>
                  </a:lnTo>
                  <a:lnTo>
                    <a:pt x="653" y="2833"/>
                  </a:lnTo>
                  <a:lnTo>
                    <a:pt x="623" y="2833"/>
                  </a:lnTo>
                  <a:lnTo>
                    <a:pt x="597" y="2833"/>
                  </a:lnTo>
                  <a:lnTo>
                    <a:pt x="578" y="2833"/>
                  </a:lnTo>
                  <a:lnTo>
                    <a:pt x="565" y="2833"/>
                  </a:lnTo>
                  <a:lnTo>
                    <a:pt x="530" y="2831"/>
                  </a:lnTo>
                  <a:lnTo>
                    <a:pt x="496" y="2823"/>
                  </a:lnTo>
                  <a:lnTo>
                    <a:pt x="465" y="2810"/>
                  </a:lnTo>
                  <a:lnTo>
                    <a:pt x="437" y="2792"/>
                  </a:lnTo>
                  <a:lnTo>
                    <a:pt x="412" y="2769"/>
                  </a:lnTo>
                  <a:lnTo>
                    <a:pt x="392" y="2744"/>
                  </a:lnTo>
                  <a:lnTo>
                    <a:pt x="376" y="2717"/>
                  </a:lnTo>
                  <a:lnTo>
                    <a:pt x="366" y="2692"/>
                  </a:lnTo>
                  <a:lnTo>
                    <a:pt x="358" y="2668"/>
                  </a:lnTo>
                  <a:lnTo>
                    <a:pt x="354" y="2646"/>
                  </a:lnTo>
                  <a:lnTo>
                    <a:pt x="352" y="2627"/>
                  </a:lnTo>
                  <a:lnTo>
                    <a:pt x="352" y="2612"/>
                  </a:lnTo>
                  <a:lnTo>
                    <a:pt x="352" y="1562"/>
                  </a:lnTo>
                  <a:lnTo>
                    <a:pt x="312" y="1571"/>
                  </a:lnTo>
                  <a:lnTo>
                    <a:pt x="270" y="1573"/>
                  </a:lnTo>
                  <a:lnTo>
                    <a:pt x="234" y="1571"/>
                  </a:lnTo>
                  <a:lnTo>
                    <a:pt x="200" y="1565"/>
                  </a:lnTo>
                  <a:lnTo>
                    <a:pt x="168" y="1554"/>
                  </a:lnTo>
                  <a:lnTo>
                    <a:pt x="138" y="1540"/>
                  </a:lnTo>
                  <a:lnTo>
                    <a:pt x="111" y="1524"/>
                  </a:lnTo>
                  <a:lnTo>
                    <a:pt x="88" y="1505"/>
                  </a:lnTo>
                  <a:lnTo>
                    <a:pt x="66" y="1485"/>
                  </a:lnTo>
                  <a:lnTo>
                    <a:pt x="48" y="1464"/>
                  </a:lnTo>
                  <a:lnTo>
                    <a:pt x="32" y="1443"/>
                  </a:lnTo>
                  <a:lnTo>
                    <a:pt x="19" y="1421"/>
                  </a:lnTo>
                  <a:lnTo>
                    <a:pt x="9" y="1396"/>
                  </a:lnTo>
                  <a:lnTo>
                    <a:pt x="2" y="1369"/>
                  </a:lnTo>
                  <a:lnTo>
                    <a:pt x="0" y="1343"/>
                  </a:lnTo>
                  <a:lnTo>
                    <a:pt x="2" y="1316"/>
                  </a:lnTo>
                  <a:lnTo>
                    <a:pt x="9" y="1290"/>
                  </a:lnTo>
                  <a:lnTo>
                    <a:pt x="19" y="1266"/>
                  </a:lnTo>
                  <a:lnTo>
                    <a:pt x="35" y="1244"/>
                  </a:lnTo>
                  <a:lnTo>
                    <a:pt x="53" y="1223"/>
                  </a:lnTo>
                  <a:lnTo>
                    <a:pt x="1369" y="41"/>
                  </a:lnTo>
                  <a:lnTo>
                    <a:pt x="1393" y="24"/>
                  </a:lnTo>
                  <a:lnTo>
                    <a:pt x="1419" y="10"/>
                  </a:lnTo>
                  <a:lnTo>
                    <a:pt x="1447" y="3"/>
                  </a:lnTo>
                  <a:lnTo>
                    <a:pt x="14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8" name="Freeform 525"/>
            <p:cNvSpPr>
              <a:spLocks/>
            </p:cNvSpPr>
            <p:nvPr/>
          </p:nvSpPr>
          <p:spPr bwMode="auto">
            <a:xfrm>
              <a:off x="10296526" y="2141538"/>
              <a:ext cx="141288" cy="141288"/>
            </a:xfrm>
            <a:custGeom>
              <a:avLst/>
              <a:gdLst>
                <a:gd name="T0" fmla="*/ 830 w 891"/>
                <a:gd name="T1" fmla="*/ 0 h 881"/>
                <a:gd name="T2" fmla="*/ 847 w 891"/>
                <a:gd name="T3" fmla="*/ 0 h 881"/>
                <a:gd name="T4" fmla="*/ 863 w 891"/>
                <a:gd name="T5" fmla="*/ 5 h 881"/>
                <a:gd name="T6" fmla="*/ 876 w 891"/>
                <a:gd name="T7" fmla="*/ 16 h 881"/>
                <a:gd name="T8" fmla="*/ 887 w 891"/>
                <a:gd name="T9" fmla="*/ 30 h 881"/>
                <a:gd name="T10" fmla="*/ 891 w 891"/>
                <a:gd name="T11" fmla="*/ 47 h 881"/>
                <a:gd name="T12" fmla="*/ 891 w 891"/>
                <a:gd name="T13" fmla="*/ 65 h 881"/>
                <a:gd name="T14" fmla="*/ 886 w 891"/>
                <a:gd name="T15" fmla="*/ 81 h 881"/>
                <a:gd name="T16" fmla="*/ 875 w 891"/>
                <a:gd name="T17" fmla="*/ 94 h 881"/>
                <a:gd name="T18" fmla="*/ 93 w 891"/>
                <a:gd name="T19" fmla="*/ 865 h 881"/>
                <a:gd name="T20" fmla="*/ 81 w 891"/>
                <a:gd name="T21" fmla="*/ 873 h 881"/>
                <a:gd name="T22" fmla="*/ 68 w 891"/>
                <a:gd name="T23" fmla="*/ 879 h 881"/>
                <a:gd name="T24" fmla="*/ 54 w 891"/>
                <a:gd name="T25" fmla="*/ 881 h 881"/>
                <a:gd name="T26" fmla="*/ 40 w 891"/>
                <a:gd name="T27" fmla="*/ 879 h 881"/>
                <a:gd name="T28" fmla="*/ 27 w 891"/>
                <a:gd name="T29" fmla="*/ 873 h 881"/>
                <a:gd name="T30" fmla="*/ 15 w 891"/>
                <a:gd name="T31" fmla="*/ 863 h 881"/>
                <a:gd name="T32" fmla="*/ 6 w 891"/>
                <a:gd name="T33" fmla="*/ 849 h 881"/>
                <a:gd name="T34" fmla="*/ 0 w 891"/>
                <a:gd name="T35" fmla="*/ 832 h 881"/>
                <a:gd name="T36" fmla="*/ 0 w 891"/>
                <a:gd name="T37" fmla="*/ 815 h 881"/>
                <a:gd name="T38" fmla="*/ 7 w 891"/>
                <a:gd name="T39" fmla="*/ 799 h 881"/>
                <a:gd name="T40" fmla="*/ 16 w 891"/>
                <a:gd name="T41" fmla="*/ 785 h 881"/>
                <a:gd name="T42" fmla="*/ 799 w 891"/>
                <a:gd name="T43" fmla="*/ 15 h 881"/>
                <a:gd name="T44" fmla="*/ 814 w 891"/>
                <a:gd name="T45" fmla="*/ 4 h 881"/>
                <a:gd name="T46" fmla="*/ 830 w 891"/>
                <a:gd name="T47" fmla="*/ 0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1" h="881">
                  <a:moveTo>
                    <a:pt x="830" y="0"/>
                  </a:moveTo>
                  <a:lnTo>
                    <a:pt x="847" y="0"/>
                  </a:lnTo>
                  <a:lnTo>
                    <a:pt x="863" y="5"/>
                  </a:lnTo>
                  <a:lnTo>
                    <a:pt x="876" y="16"/>
                  </a:lnTo>
                  <a:lnTo>
                    <a:pt x="887" y="30"/>
                  </a:lnTo>
                  <a:lnTo>
                    <a:pt x="891" y="47"/>
                  </a:lnTo>
                  <a:lnTo>
                    <a:pt x="891" y="65"/>
                  </a:lnTo>
                  <a:lnTo>
                    <a:pt x="886" y="81"/>
                  </a:lnTo>
                  <a:lnTo>
                    <a:pt x="875" y="94"/>
                  </a:lnTo>
                  <a:lnTo>
                    <a:pt x="93" y="865"/>
                  </a:lnTo>
                  <a:lnTo>
                    <a:pt x="81" y="873"/>
                  </a:lnTo>
                  <a:lnTo>
                    <a:pt x="68" y="879"/>
                  </a:lnTo>
                  <a:lnTo>
                    <a:pt x="54" y="881"/>
                  </a:lnTo>
                  <a:lnTo>
                    <a:pt x="40" y="879"/>
                  </a:lnTo>
                  <a:lnTo>
                    <a:pt x="27" y="873"/>
                  </a:lnTo>
                  <a:lnTo>
                    <a:pt x="15" y="863"/>
                  </a:lnTo>
                  <a:lnTo>
                    <a:pt x="6" y="849"/>
                  </a:lnTo>
                  <a:lnTo>
                    <a:pt x="0" y="832"/>
                  </a:lnTo>
                  <a:lnTo>
                    <a:pt x="0" y="815"/>
                  </a:lnTo>
                  <a:lnTo>
                    <a:pt x="7" y="799"/>
                  </a:lnTo>
                  <a:lnTo>
                    <a:pt x="16" y="785"/>
                  </a:lnTo>
                  <a:lnTo>
                    <a:pt x="799" y="15"/>
                  </a:lnTo>
                  <a:lnTo>
                    <a:pt x="814" y="4"/>
                  </a:lnTo>
                  <a:lnTo>
                    <a:pt x="8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32" name="Freeform 530"/>
          <p:cNvSpPr>
            <a:spLocks noEditPoints="1"/>
          </p:cNvSpPr>
          <p:nvPr/>
        </p:nvSpPr>
        <p:spPr bwMode="auto">
          <a:xfrm>
            <a:off x="11028793" y="1910106"/>
            <a:ext cx="415606" cy="566052"/>
          </a:xfrm>
          <a:custGeom>
            <a:avLst/>
            <a:gdLst>
              <a:gd name="T0" fmla="*/ 1044 w 2208"/>
              <a:gd name="T1" fmla="*/ 242 h 3014"/>
              <a:gd name="T2" fmla="*/ 948 w 2208"/>
              <a:gd name="T3" fmla="*/ 13 h 3014"/>
              <a:gd name="T4" fmla="*/ 1239 w 2208"/>
              <a:gd name="T5" fmla="*/ 364 h 3014"/>
              <a:gd name="T6" fmla="*/ 1054 w 2208"/>
              <a:gd name="T7" fmla="*/ 250 h 3014"/>
              <a:gd name="T8" fmla="*/ 1202 w 2208"/>
              <a:gd name="T9" fmla="*/ 467 h 3014"/>
              <a:gd name="T10" fmla="*/ 1313 w 2208"/>
              <a:gd name="T11" fmla="*/ 860 h 3014"/>
              <a:gd name="T12" fmla="*/ 1403 w 2208"/>
              <a:gd name="T13" fmla="*/ 1182 h 3014"/>
              <a:gd name="T14" fmla="*/ 1810 w 2208"/>
              <a:gd name="T15" fmla="*/ 826 h 3014"/>
              <a:gd name="T16" fmla="*/ 1839 w 2208"/>
              <a:gd name="T17" fmla="*/ 811 h 3014"/>
              <a:gd name="T18" fmla="*/ 1530 w 2208"/>
              <a:gd name="T19" fmla="*/ 952 h 3014"/>
              <a:gd name="T20" fmla="*/ 1819 w 2208"/>
              <a:gd name="T21" fmla="*/ 653 h 3014"/>
              <a:gd name="T22" fmla="*/ 2156 w 2208"/>
              <a:gd name="T23" fmla="*/ 734 h 3014"/>
              <a:gd name="T24" fmla="*/ 2120 w 2208"/>
              <a:gd name="T25" fmla="*/ 792 h 3014"/>
              <a:gd name="T26" fmla="*/ 1755 w 2208"/>
              <a:gd name="T27" fmla="*/ 1019 h 3014"/>
              <a:gd name="T28" fmla="*/ 1430 w 2208"/>
              <a:gd name="T29" fmla="*/ 1197 h 3014"/>
              <a:gd name="T30" fmla="*/ 1173 w 2208"/>
              <a:gd name="T31" fmla="*/ 2048 h 3014"/>
              <a:gd name="T32" fmla="*/ 1169 w 2208"/>
              <a:gd name="T33" fmla="*/ 2146 h 3014"/>
              <a:gd name="T34" fmla="*/ 1514 w 2208"/>
              <a:gd name="T35" fmla="*/ 1809 h 3014"/>
              <a:gd name="T36" fmla="*/ 1903 w 2208"/>
              <a:gd name="T37" fmla="*/ 1692 h 3014"/>
              <a:gd name="T38" fmla="*/ 1635 w 2208"/>
              <a:gd name="T39" fmla="*/ 1732 h 3014"/>
              <a:gd name="T40" fmla="*/ 1631 w 2208"/>
              <a:gd name="T41" fmla="*/ 1615 h 3014"/>
              <a:gd name="T42" fmla="*/ 2109 w 2208"/>
              <a:gd name="T43" fmla="*/ 1605 h 3014"/>
              <a:gd name="T44" fmla="*/ 2184 w 2208"/>
              <a:gd name="T45" fmla="*/ 1700 h 3014"/>
              <a:gd name="T46" fmla="*/ 1939 w 2208"/>
              <a:gd name="T47" fmla="*/ 1841 h 3014"/>
              <a:gd name="T48" fmla="*/ 1551 w 2208"/>
              <a:gd name="T49" fmla="*/ 1836 h 3014"/>
              <a:gd name="T50" fmla="*/ 1220 w 2208"/>
              <a:gd name="T51" fmla="*/ 2106 h 3014"/>
              <a:gd name="T52" fmla="*/ 1103 w 2208"/>
              <a:gd name="T53" fmla="*/ 2501 h 3014"/>
              <a:gd name="T54" fmla="*/ 1467 w 2208"/>
              <a:gd name="T55" fmla="*/ 2554 h 3014"/>
              <a:gd name="T56" fmla="*/ 1887 w 2208"/>
              <a:gd name="T57" fmla="*/ 2776 h 3014"/>
              <a:gd name="T58" fmla="*/ 2034 w 2208"/>
              <a:gd name="T59" fmla="*/ 2789 h 3014"/>
              <a:gd name="T60" fmla="*/ 77 w 2208"/>
              <a:gd name="T61" fmla="*/ 2860 h 3014"/>
              <a:gd name="T62" fmla="*/ 334 w 2208"/>
              <a:gd name="T63" fmla="*/ 2749 h 3014"/>
              <a:gd name="T64" fmla="*/ 711 w 2208"/>
              <a:gd name="T65" fmla="*/ 2603 h 3014"/>
              <a:gd name="T66" fmla="*/ 964 w 2208"/>
              <a:gd name="T67" fmla="*/ 2403 h 3014"/>
              <a:gd name="T68" fmla="*/ 996 w 2208"/>
              <a:gd name="T69" fmla="*/ 2014 h 3014"/>
              <a:gd name="T70" fmla="*/ 642 w 2208"/>
              <a:gd name="T71" fmla="*/ 1720 h 3014"/>
              <a:gd name="T72" fmla="*/ 263 w 2208"/>
              <a:gd name="T73" fmla="*/ 1506 h 3014"/>
              <a:gd name="T74" fmla="*/ 209 w 2208"/>
              <a:gd name="T75" fmla="*/ 1435 h 3014"/>
              <a:gd name="T76" fmla="*/ 510 w 2208"/>
              <a:gd name="T77" fmla="*/ 1342 h 3014"/>
              <a:gd name="T78" fmla="*/ 832 w 2208"/>
              <a:gd name="T79" fmla="*/ 1625 h 3014"/>
              <a:gd name="T80" fmla="*/ 543 w 2208"/>
              <a:gd name="T81" fmla="*/ 1511 h 3014"/>
              <a:gd name="T82" fmla="*/ 541 w 2208"/>
              <a:gd name="T83" fmla="*/ 1516 h 3014"/>
              <a:gd name="T84" fmla="*/ 718 w 2208"/>
              <a:gd name="T85" fmla="*/ 1616 h 3014"/>
              <a:gd name="T86" fmla="*/ 919 w 2208"/>
              <a:gd name="T87" fmla="*/ 1841 h 3014"/>
              <a:gd name="T88" fmla="*/ 1185 w 2208"/>
              <a:gd name="T89" fmla="*/ 1472 h 3014"/>
              <a:gd name="T90" fmla="*/ 1047 w 2208"/>
              <a:gd name="T91" fmla="*/ 1208 h 3014"/>
              <a:gd name="T92" fmla="*/ 758 w 2208"/>
              <a:gd name="T93" fmla="*/ 1051 h 3014"/>
              <a:gd name="T94" fmla="*/ 385 w 2208"/>
              <a:gd name="T95" fmla="*/ 870 h 3014"/>
              <a:gd name="T96" fmla="*/ 292 w 2208"/>
              <a:gd name="T97" fmla="*/ 767 h 3014"/>
              <a:gd name="T98" fmla="*/ 521 w 2208"/>
              <a:gd name="T99" fmla="*/ 665 h 3014"/>
              <a:gd name="T100" fmla="*/ 899 w 2208"/>
              <a:gd name="T101" fmla="*/ 900 h 3014"/>
              <a:gd name="T102" fmla="*/ 683 w 2208"/>
              <a:gd name="T103" fmla="*/ 858 h 3014"/>
              <a:gd name="T104" fmla="*/ 588 w 2208"/>
              <a:gd name="T105" fmla="*/ 833 h 3014"/>
              <a:gd name="T106" fmla="*/ 896 w 2208"/>
              <a:gd name="T107" fmla="*/ 1018 h 3014"/>
              <a:gd name="T108" fmla="*/ 1183 w 2208"/>
              <a:gd name="T109" fmla="*/ 1421 h 3014"/>
              <a:gd name="T110" fmla="*/ 1211 w 2208"/>
              <a:gd name="T111" fmla="*/ 829 h 3014"/>
              <a:gd name="T112" fmla="*/ 1005 w 2208"/>
              <a:gd name="T113" fmla="*/ 421 h 3014"/>
              <a:gd name="T114" fmla="*/ 714 w 2208"/>
              <a:gd name="T115" fmla="*/ 107 h 3014"/>
              <a:gd name="T116" fmla="*/ 694 w 2208"/>
              <a:gd name="T117" fmla="*/ 42 h 3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08" h="3014">
                <a:moveTo>
                  <a:pt x="927" y="175"/>
                </a:moveTo>
                <a:lnTo>
                  <a:pt x="929" y="176"/>
                </a:lnTo>
                <a:lnTo>
                  <a:pt x="936" y="179"/>
                </a:lnTo>
                <a:lnTo>
                  <a:pt x="945" y="184"/>
                </a:lnTo>
                <a:lnTo>
                  <a:pt x="955" y="189"/>
                </a:lnTo>
                <a:lnTo>
                  <a:pt x="966" y="195"/>
                </a:lnTo>
                <a:lnTo>
                  <a:pt x="977" y="202"/>
                </a:lnTo>
                <a:lnTo>
                  <a:pt x="990" y="211"/>
                </a:lnTo>
                <a:lnTo>
                  <a:pt x="1018" y="232"/>
                </a:lnTo>
                <a:lnTo>
                  <a:pt x="1032" y="245"/>
                </a:lnTo>
                <a:lnTo>
                  <a:pt x="1048" y="258"/>
                </a:lnTo>
                <a:lnTo>
                  <a:pt x="1055" y="267"/>
                </a:lnTo>
                <a:lnTo>
                  <a:pt x="1048" y="252"/>
                </a:lnTo>
                <a:lnTo>
                  <a:pt x="1044" y="242"/>
                </a:lnTo>
                <a:lnTo>
                  <a:pt x="1023" y="225"/>
                </a:lnTo>
                <a:lnTo>
                  <a:pt x="1008" y="215"/>
                </a:lnTo>
                <a:lnTo>
                  <a:pt x="993" y="206"/>
                </a:lnTo>
                <a:lnTo>
                  <a:pt x="980" y="199"/>
                </a:lnTo>
                <a:lnTo>
                  <a:pt x="968" y="192"/>
                </a:lnTo>
                <a:lnTo>
                  <a:pt x="956" y="186"/>
                </a:lnTo>
                <a:lnTo>
                  <a:pt x="946" y="183"/>
                </a:lnTo>
                <a:lnTo>
                  <a:pt x="936" y="178"/>
                </a:lnTo>
                <a:lnTo>
                  <a:pt x="929" y="176"/>
                </a:lnTo>
                <a:lnTo>
                  <a:pt x="927" y="175"/>
                </a:lnTo>
                <a:close/>
                <a:moveTo>
                  <a:pt x="865" y="0"/>
                </a:moveTo>
                <a:lnTo>
                  <a:pt x="901" y="3"/>
                </a:lnTo>
                <a:lnTo>
                  <a:pt x="925" y="7"/>
                </a:lnTo>
                <a:lnTo>
                  <a:pt x="948" y="13"/>
                </a:lnTo>
                <a:lnTo>
                  <a:pt x="972" y="20"/>
                </a:lnTo>
                <a:lnTo>
                  <a:pt x="1008" y="35"/>
                </a:lnTo>
                <a:lnTo>
                  <a:pt x="1042" y="52"/>
                </a:lnTo>
                <a:lnTo>
                  <a:pt x="1074" y="73"/>
                </a:lnTo>
                <a:lnTo>
                  <a:pt x="1103" y="96"/>
                </a:lnTo>
                <a:lnTo>
                  <a:pt x="1130" y="123"/>
                </a:lnTo>
                <a:lnTo>
                  <a:pt x="1155" y="151"/>
                </a:lnTo>
                <a:lnTo>
                  <a:pt x="1176" y="180"/>
                </a:lnTo>
                <a:lnTo>
                  <a:pt x="1195" y="210"/>
                </a:lnTo>
                <a:lnTo>
                  <a:pt x="1209" y="241"/>
                </a:lnTo>
                <a:lnTo>
                  <a:pt x="1221" y="273"/>
                </a:lnTo>
                <a:lnTo>
                  <a:pt x="1231" y="305"/>
                </a:lnTo>
                <a:lnTo>
                  <a:pt x="1236" y="335"/>
                </a:lnTo>
                <a:lnTo>
                  <a:pt x="1239" y="364"/>
                </a:lnTo>
                <a:lnTo>
                  <a:pt x="1240" y="390"/>
                </a:lnTo>
                <a:lnTo>
                  <a:pt x="1239" y="416"/>
                </a:lnTo>
                <a:lnTo>
                  <a:pt x="1237" y="438"/>
                </a:lnTo>
                <a:lnTo>
                  <a:pt x="1236" y="447"/>
                </a:lnTo>
                <a:lnTo>
                  <a:pt x="1234" y="456"/>
                </a:lnTo>
                <a:lnTo>
                  <a:pt x="1228" y="446"/>
                </a:lnTo>
                <a:lnTo>
                  <a:pt x="1219" y="436"/>
                </a:lnTo>
                <a:lnTo>
                  <a:pt x="1203" y="412"/>
                </a:lnTo>
                <a:lnTo>
                  <a:pt x="1184" y="388"/>
                </a:lnTo>
                <a:lnTo>
                  <a:pt x="1164" y="362"/>
                </a:lnTo>
                <a:lnTo>
                  <a:pt x="1141" y="336"/>
                </a:lnTo>
                <a:lnTo>
                  <a:pt x="1118" y="311"/>
                </a:lnTo>
                <a:lnTo>
                  <a:pt x="1086" y="279"/>
                </a:lnTo>
                <a:lnTo>
                  <a:pt x="1054" y="250"/>
                </a:lnTo>
                <a:lnTo>
                  <a:pt x="1052" y="248"/>
                </a:lnTo>
                <a:lnTo>
                  <a:pt x="1050" y="246"/>
                </a:lnTo>
                <a:lnTo>
                  <a:pt x="1058" y="257"/>
                </a:lnTo>
                <a:lnTo>
                  <a:pt x="1067" y="271"/>
                </a:lnTo>
                <a:lnTo>
                  <a:pt x="1080" y="287"/>
                </a:lnTo>
                <a:lnTo>
                  <a:pt x="1094" y="307"/>
                </a:lnTo>
                <a:lnTo>
                  <a:pt x="1109" y="329"/>
                </a:lnTo>
                <a:lnTo>
                  <a:pt x="1120" y="343"/>
                </a:lnTo>
                <a:lnTo>
                  <a:pt x="1130" y="357"/>
                </a:lnTo>
                <a:lnTo>
                  <a:pt x="1148" y="382"/>
                </a:lnTo>
                <a:lnTo>
                  <a:pt x="1165" y="407"/>
                </a:lnTo>
                <a:lnTo>
                  <a:pt x="1180" y="430"/>
                </a:lnTo>
                <a:lnTo>
                  <a:pt x="1193" y="452"/>
                </a:lnTo>
                <a:lnTo>
                  <a:pt x="1202" y="467"/>
                </a:lnTo>
                <a:lnTo>
                  <a:pt x="1209" y="480"/>
                </a:lnTo>
                <a:lnTo>
                  <a:pt x="1205" y="479"/>
                </a:lnTo>
                <a:lnTo>
                  <a:pt x="1201" y="479"/>
                </a:lnTo>
                <a:lnTo>
                  <a:pt x="1196" y="478"/>
                </a:lnTo>
                <a:lnTo>
                  <a:pt x="1211" y="508"/>
                </a:lnTo>
                <a:lnTo>
                  <a:pt x="1227" y="540"/>
                </a:lnTo>
                <a:lnTo>
                  <a:pt x="1241" y="574"/>
                </a:lnTo>
                <a:lnTo>
                  <a:pt x="1252" y="611"/>
                </a:lnTo>
                <a:lnTo>
                  <a:pt x="1264" y="649"/>
                </a:lnTo>
                <a:lnTo>
                  <a:pt x="1276" y="688"/>
                </a:lnTo>
                <a:lnTo>
                  <a:pt x="1288" y="729"/>
                </a:lnTo>
                <a:lnTo>
                  <a:pt x="1298" y="772"/>
                </a:lnTo>
                <a:lnTo>
                  <a:pt x="1306" y="816"/>
                </a:lnTo>
                <a:lnTo>
                  <a:pt x="1313" y="860"/>
                </a:lnTo>
                <a:lnTo>
                  <a:pt x="1321" y="906"/>
                </a:lnTo>
                <a:lnTo>
                  <a:pt x="1327" y="954"/>
                </a:lnTo>
                <a:lnTo>
                  <a:pt x="1332" y="1001"/>
                </a:lnTo>
                <a:lnTo>
                  <a:pt x="1333" y="1049"/>
                </a:lnTo>
                <a:lnTo>
                  <a:pt x="1336" y="1112"/>
                </a:lnTo>
                <a:lnTo>
                  <a:pt x="1339" y="1174"/>
                </a:lnTo>
                <a:lnTo>
                  <a:pt x="1336" y="1238"/>
                </a:lnTo>
                <a:lnTo>
                  <a:pt x="1332" y="1302"/>
                </a:lnTo>
                <a:lnTo>
                  <a:pt x="1330" y="1317"/>
                </a:lnTo>
                <a:lnTo>
                  <a:pt x="1329" y="1331"/>
                </a:lnTo>
                <a:lnTo>
                  <a:pt x="1347" y="1295"/>
                </a:lnTo>
                <a:lnTo>
                  <a:pt x="1365" y="1255"/>
                </a:lnTo>
                <a:lnTo>
                  <a:pt x="1383" y="1219"/>
                </a:lnTo>
                <a:lnTo>
                  <a:pt x="1403" y="1182"/>
                </a:lnTo>
                <a:lnTo>
                  <a:pt x="1418" y="1158"/>
                </a:lnTo>
                <a:lnTo>
                  <a:pt x="1435" y="1134"/>
                </a:lnTo>
                <a:lnTo>
                  <a:pt x="1452" y="1112"/>
                </a:lnTo>
                <a:lnTo>
                  <a:pt x="1490" y="1068"/>
                </a:lnTo>
                <a:lnTo>
                  <a:pt x="1529" y="1027"/>
                </a:lnTo>
                <a:lnTo>
                  <a:pt x="1569" y="989"/>
                </a:lnTo>
                <a:lnTo>
                  <a:pt x="1605" y="959"/>
                </a:lnTo>
                <a:lnTo>
                  <a:pt x="1641" y="931"/>
                </a:lnTo>
                <a:lnTo>
                  <a:pt x="1686" y="896"/>
                </a:lnTo>
                <a:lnTo>
                  <a:pt x="1722" y="872"/>
                </a:lnTo>
                <a:lnTo>
                  <a:pt x="1758" y="851"/>
                </a:lnTo>
                <a:lnTo>
                  <a:pt x="1776" y="842"/>
                </a:lnTo>
                <a:lnTo>
                  <a:pt x="1793" y="833"/>
                </a:lnTo>
                <a:lnTo>
                  <a:pt x="1810" y="826"/>
                </a:lnTo>
                <a:lnTo>
                  <a:pt x="1825" y="820"/>
                </a:lnTo>
                <a:lnTo>
                  <a:pt x="1841" y="815"/>
                </a:lnTo>
                <a:lnTo>
                  <a:pt x="1854" y="811"/>
                </a:lnTo>
                <a:lnTo>
                  <a:pt x="1867" y="808"/>
                </a:lnTo>
                <a:lnTo>
                  <a:pt x="1877" y="805"/>
                </a:lnTo>
                <a:lnTo>
                  <a:pt x="1887" y="803"/>
                </a:lnTo>
                <a:lnTo>
                  <a:pt x="1894" y="802"/>
                </a:lnTo>
                <a:lnTo>
                  <a:pt x="1896" y="802"/>
                </a:lnTo>
                <a:lnTo>
                  <a:pt x="1894" y="802"/>
                </a:lnTo>
                <a:lnTo>
                  <a:pt x="1887" y="803"/>
                </a:lnTo>
                <a:lnTo>
                  <a:pt x="1876" y="804"/>
                </a:lnTo>
                <a:lnTo>
                  <a:pt x="1866" y="805"/>
                </a:lnTo>
                <a:lnTo>
                  <a:pt x="1853" y="808"/>
                </a:lnTo>
                <a:lnTo>
                  <a:pt x="1839" y="811"/>
                </a:lnTo>
                <a:lnTo>
                  <a:pt x="1823" y="815"/>
                </a:lnTo>
                <a:lnTo>
                  <a:pt x="1807" y="820"/>
                </a:lnTo>
                <a:lnTo>
                  <a:pt x="1790" y="826"/>
                </a:lnTo>
                <a:lnTo>
                  <a:pt x="1753" y="841"/>
                </a:lnTo>
                <a:lnTo>
                  <a:pt x="1713" y="860"/>
                </a:lnTo>
                <a:lnTo>
                  <a:pt x="1675" y="881"/>
                </a:lnTo>
                <a:lnTo>
                  <a:pt x="1639" y="905"/>
                </a:lnTo>
                <a:lnTo>
                  <a:pt x="1604" y="929"/>
                </a:lnTo>
                <a:lnTo>
                  <a:pt x="1571" y="954"/>
                </a:lnTo>
                <a:lnTo>
                  <a:pt x="1543" y="976"/>
                </a:lnTo>
                <a:lnTo>
                  <a:pt x="1533" y="984"/>
                </a:lnTo>
                <a:lnTo>
                  <a:pt x="1523" y="992"/>
                </a:lnTo>
                <a:lnTo>
                  <a:pt x="1526" y="974"/>
                </a:lnTo>
                <a:lnTo>
                  <a:pt x="1530" y="952"/>
                </a:lnTo>
                <a:lnTo>
                  <a:pt x="1536" y="927"/>
                </a:lnTo>
                <a:lnTo>
                  <a:pt x="1544" y="901"/>
                </a:lnTo>
                <a:lnTo>
                  <a:pt x="1554" y="875"/>
                </a:lnTo>
                <a:lnTo>
                  <a:pt x="1569" y="847"/>
                </a:lnTo>
                <a:lnTo>
                  <a:pt x="1585" y="819"/>
                </a:lnTo>
                <a:lnTo>
                  <a:pt x="1606" y="792"/>
                </a:lnTo>
                <a:lnTo>
                  <a:pt x="1629" y="765"/>
                </a:lnTo>
                <a:lnTo>
                  <a:pt x="1655" y="740"/>
                </a:lnTo>
                <a:lnTo>
                  <a:pt x="1683" y="718"/>
                </a:lnTo>
                <a:lnTo>
                  <a:pt x="1703" y="704"/>
                </a:lnTo>
                <a:lnTo>
                  <a:pt x="1726" y="692"/>
                </a:lnTo>
                <a:lnTo>
                  <a:pt x="1748" y="680"/>
                </a:lnTo>
                <a:lnTo>
                  <a:pt x="1783" y="665"/>
                </a:lnTo>
                <a:lnTo>
                  <a:pt x="1819" y="653"/>
                </a:lnTo>
                <a:lnTo>
                  <a:pt x="1857" y="645"/>
                </a:lnTo>
                <a:lnTo>
                  <a:pt x="1895" y="641"/>
                </a:lnTo>
                <a:lnTo>
                  <a:pt x="1932" y="640"/>
                </a:lnTo>
                <a:lnTo>
                  <a:pt x="1969" y="643"/>
                </a:lnTo>
                <a:lnTo>
                  <a:pt x="2004" y="649"/>
                </a:lnTo>
                <a:lnTo>
                  <a:pt x="2037" y="657"/>
                </a:lnTo>
                <a:lnTo>
                  <a:pt x="2067" y="670"/>
                </a:lnTo>
                <a:lnTo>
                  <a:pt x="2093" y="683"/>
                </a:lnTo>
                <a:lnTo>
                  <a:pt x="2107" y="692"/>
                </a:lnTo>
                <a:lnTo>
                  <a:pt x="2121" y="702"/>
                </a:lnTo>
                <a:lnTo>
                  <a:pt x="2133" y="712"/>
                </a:lnTo>
                <a:lnTo>
                  <a:pt x="2142" y="720"/>
                </a:lnTo>
                <a:lnTo>
                  <a:pt x="2150" y="728"/>
                </a:lnTo>
                <a:lnTo>
                  <a:pt x="2156" y="734"/>
                </a:lnTo>
                <a:lnTo>
                  <a:pt x="2158" y="737"/>
                </a:lnTo>
                <a:lnTo>
                  <a:pt x="2161" y="740"/>
                </a:lnTo>
                <a:lnTo>
                  <a:pt x="2162" y="741"/>
                </a:lnTo>
                <a:lnTo>
                  <a:pt x="2163" y="742"/>
                </a:lnTo>
                <a:lnTo>
                  <a:pt x="2164" y="743"/>
                </a:lnTo>
                <a:lnTo>
                  <a:pt x="2163" y="743"/>
                </a:lnTo>
                <a:lnTo>
                  <a:pt x="2162" y="745"/>
                </a:lnTo>
                <a:lnTo>
                  <a:pt x="2161" y="747"/>
                </a:lnTo>
                <a:lnTo>
                  <a:pt x="2158" y="749"/>
                </a:lnTo>
                <a:lnTo>
                  <a:pt x="2156" y="753"/>
                </a:lnTo>
                <a:lnTo>
                  <a:pt x="2150" y="759"/>
                </a:lnTo>
                <a:lnTo>
                  <a:pt x="2142" y="768"/>
                </a:lnTo>
                <a:lnTo>
                  <a:pt x="2134" y="777"/>
                </a:lnTo>
                <a:lnTo>
                  <a:pt x="2120" y="792"/>
                </a:lnTo>
                <a:lnTo>
                  <a:pt x="2104" y="809"/>
                </a:lnTo>
                <a:lnTo>
                  <a:pt x="2069" y="845"/>
                </a:lnTo>
                <a:lnTo>
                  <a:pt x="2050" y="864"/>
                </a:lnTo>
                <a:lnTo>
                  <a:pt x="2031" y="882"/>
                </a:lnTo>
                <a:lnTo>
                  <a:pt x="2010" y="900"/>
                </a:lnTo>
                <a:lnTo>
                  <a:pt x="1990" y="916"/>
                </a:lnTo>
                <a:lnTo>
                  <a:pt x="1960" y="939"/>
                </a:lnTo>
                <a:lnTo>
                  <a:pt x="1928" y="958"/>
                </a:lnTo>
                <a:lnTo>
                  <a:pt x="1894" y="975"/>
                </a:lnTo>
                <a:lnTo>
                  <a:pt x="1868" y="986"/>
                </a:lnTo>
                <a:lnTo>
                  <a:pt x="1841" y="997"/>
                </a:lnTo>
                <a:lnTo>
                  <a:pt x="1812" y="1006"/>
                </a:lnTo>
                <a:lnTo>
                  <a:pt x="1784" y="1013"/>
                </a:lnTo>
                <a:lnTo>
                  <a:pt x="1755" y="1019"/>
                </a:lnTo>
                <a:lnTo>
                  <a:pt x="1726" y="1023"/>
                </a:lnTo>
                <a:lnTo>
                  <a:pt x="1696" y="1026"/>
                </a:lnTo>
                <a:lnTo>
                  <a:pt x="1667" y="1028"/>
                </a:lnTo>
                <a:lnTo>
                  <a:pt x="1640" y="1028"/>
                </a:lnTo>
                <a:lnTo>
                  <a:pt x="1614" y="1028"/>
                </a:lnTo>
                <a:lnTo>
                  <a:pt x="1592" y="1027"/>
                </a:lnTo>
                <a:lnTo>
                  <a:pt x="1573" y="1025"/>
                </a:lnTo>
                <a:lnTo>
                  <a:pt x="1541" y="1058"/>
                </a:lnTo>
                <a:lnTo>
                  <a:pt x="1509" y="1093"/>
                </a:lnTo>
                <a:lnTo>
                  <a:pt x="1478" y="1131"/>
                </a:lnTo>
                <a:lnTo>
                  <a:pt x="1465" y="1148"/>
                </a:lnTo>
                <a:lnTo>
                  <a:pt x="1452" y="1163"/>
                </a:lnTo>
                <a:lnTo>
                  <a:pt x="1440" y="1180"/>
                </a:lnTo>
                <a:lnTo>
                  <a:pt x="1430" y="1197"/>
                </a:lnTo>
                <a:lnTo>
                  <a:pt x="1409" y="1232"/>
                </a:lnTo>
                <a:lnTo>
                  <a:pt x="1390" y="1269"/>
                </a:lnTo>
                <a:lnTo>
                  <a:pt x="1369" y="1310"/>
                </a:lnTo>
                <a:lnTo>
                  <a:pt x="1347" y="1348"/>
                </a:lnTo>
                <a:lnTo>
                  <a:pt x="1325" y="1383"/>
                </a:lnTo>
                <a:lnTo>
                  <a:pt x="1315" y="1473"/>
                </a:lnTo>
                <a:lnTo>
                  <a:pt x="1303" y="1562"/>
                </a:lnTo>
                <a:lnTo>
                  <a:pt x="1289" y="1626"/>
                </a:lnTo>
                <a:lnTo>
                  <a:pt x="1275" y="1688"/>
                </a:lnTo>
                <a:lnTo>
                  <a:pt x="1259" y="1750"/>
                </a:lnTo>
                <a:lnTo>
                  <a:pt x="1243" y="1814"/>
                </a:lnTo>
                <a:lnTo>
                  <a:pt x="1219" y="1894"/>
                </a:lnTo>
                <a:lnTo>
                  <a:pt x="1196" y="1972"/>
                </a:lnTo>
                <a:lnTo>
                  <a:pt x="1173" y="2048"/>
                </a:lnTo>
                <a:lnTo>
                  <a:pt x="1155" y="2124"/>
                </a:lnTo>
                <a:lnTo>
                  <a:pt x="1137" y="2197"/>
                </a:lnTo>
                <a:lnTo>
                  <a:pt x="1123" y="2268"/>
                </a:lnTo>
                <a:lnTo>
                  <a:pt x="1115" y="2322"/>
                </a:lnTo>
                <a:lnTo>
                  <a:pt x="1107" y="2373"/>
                </a:lnTo>
                <a:lnTo>
                  <a:pt x="1109" y="2365"/>
                </a:lnTo>
                <a:lnTo>
                  <a:pt x="1112" y="2356"/>
                </a:lnTo>
                <a:lnTo>
                  <a:pt x="1117" y="2328"/>
                </a:lnTo>
                <a:lnTo>
                  <a:pt x="1124" y="2294"/>
                </a:lnTo>
                <a:lnTo>
                  <a:pt x="1133" y="2255"/>
                </a:lnTo>
                <a:lnTo>
                  <a:pt x="1141" y="2230"/>
                </a:lnTo>
                <a:lnTo>
                  <a:pt x="1150" y="2203"/>
                </a:lnTo>
                <a:lnTo>
                  <a:pt x="1158" y="2175"/>
                </a:lnTo>
                <a:lnTo>
                  <a:pt x="1169" y="2146"/>
                </a:lnTo>
                <a:lnTo>
                  <a:pt x="1183" y="2118"/>
                </a:lnTo>
                <a:lnTo>
                  <a:pt x="1196" y="2093"/>
                </a:lnTo>
                <a:lnTo>
                  <a:pt x="1208" y="2068"/>
                </a:lnTo>
                <a:lnTo>
                  <a:pt x="1222" y="2044"/>
                </a:lnTo>
                <a:lnTo>
                  <a:pt x="1248" y="2009"/>
                </a:lnTo>
                <a:lnTo>
                  <a:pt x="1274" y="1974"/>
                </a:lnTo>
                <a:lnTo>
                  <a:pt x="1338" y="1914"/>
                </a:lnTo>
                <a:lnTo>
                  <a:pt x="1360" y="1896"/>
                </a:lnTo>
                <a:lnTo>
                  <a:pt x="1384" y="1881"/>
                </a:lnTo>
                <a:lnTo>
                  <a:pt x="1406" y="1866"/>
                </a:lnTo>
                <a:lnTo>
                  <a:pt x="1433" y="1848"/>
                </a:lnTo>
                <a:lnTo>
                  <a:pt x="1461" y="1834"/>
                </a:lnTo>
                <a:lnTo>
                  <a:pt x="1489" y="1821"/>
                </a:lnTo>
                <a:lnTo>
                  <a:pt x="1514" y="1809"/>
                </a:lnTo>
                <a:lnTo>
                  <a:pt x="1539" y="1798"/>
                </a:lnTo>
                <a:lnTo>
                  <a:pt x="1566" y="1788"/>
                </a:lnTo>
                <a:lnTo>
                  <a:pt x="1591" y="1779"/>
                </a:lnTo>
                <a:lnTo>
                  <a:pt x="1635" y="1756"/>
                </a:lnTo>
                <a:lnTo>
                  <a:pt x="1684" y="1735"/>
                </a:lnTo>
                <a:lnTo>
                  <a:pt x="1725" y="1721"/>
                </a:lnTo>
                <a:lnTo>
                  <a:pt x="1765" y="1708"/>
                </a:lnTo>
                <a:lnTo>
                  <a:pt x="1804" y="1699"/>
                </a:lnTo>
                <a:lnTo>
                  <a:pt x="1838" y="1694"/>
                </a:lnTo>
                <a:lnTo>
                  <a:pt x="1854" y="1693"/>
                </a:lnTo>
                <a:lnTo>
                  <a:pt x="1869" y="1691"/>
                </a:lnTo>
                <a:lnTo>
                  <a:pt x="1881" y="1691"/>
                </a:lnTo>
                <a:lnTo>
                  <a:pt x="1892" y="1692"/>
                </a:lnTo>
                <a:lnTo>
                  <a:pt x="1903" y="1692"/>
                </a:lnTo>
                <a:lnTo>
                  <a:pt x="1909" y="1692"/>
                </a:lnTo>
                <a:lnTo>
                  <a:pt x="1912" y="1692"/>
                </a:lnTo>
                <a:lnTo>
                  <a:pt x="1909" y="1692"/>
                </a:lnTo>
                <a:lnTo>
                  <a:pt x="1903" y="1691"/>
                </a:lnTo>
                <a:lnTo>
                  <a:pt x="1891" y="1690"/>
                </a:lnTo>
                <a:lnTo>
                  <a:pt x="1881" y="1689"/>
                </a:lnTo>
                <a:lnTo>
                  <a:pt x="1868" y="1688"/>
                </a:lnTo>
                <a:lnTo>
                  <a:pt x="1853" y="1688"/>
                </a:lnTo>
                <a:lnTo>
                  <a:pt x="1838" y="1687"/>
                </a:lnTo>
                <a:lnTo>
                  <a:pt x="1802" y="1691"/>
                </a:lnTo>
                <a:lnTo>
                  <a:pt x="1762" y="1697"/>
                </a:lnTo>
                <a:lnTo>
                  <a:pt x="1720" y="1706"/>
                </a:lnTo>
                <a:lnTo>
                  <a:pt x="1678" y="1718"/>
                </a:lnTo>
                <a:lnTo>
                  <a:pt x="1635" y="1732"/>
                </a:lnTo>
                <a:lnTo>
                  <a:pt x="1595" y="1748"/>
                </a:lnTo>
                <a:lnTo>
                  <a:pt x="1558" y="1764"/>
                </a:lnTo>
                <a:lnTo>
                  <a:pt x="1526" y="1779"/>
                </a:lnTo>
                <a:lnTo>
                  <a:pt x="1514" y="1785"/>
                </a:lnTo>
                <a:lnTo>
                  <a:pt x="1503" y="1790"/>
                </a:lnTo>
                <a:lnTo>
                  <a:pt x="1506" y="1782"/>
                </a:lnTo>
                <a:lnTo>
                  <a:pt x="1510" y="1774"/>
                </a:lnTo>
                <a:lnTo>
                  <a:pt x="1518" y="1753"/>
                </a:lnTo>
                <a:lnTo>
                  <a:pt x="1530" y="1730"/>
                </a:lnTo>
                <a:lnTo>
                  <a:pt x="1544" y="1707"/>
                </a:lnTo>
                <a:lnTo>
                  <a:pt x="1561" y="1683"/>
                </a:lnTo>
                <a:lnTo>
                  <a:pt x="1582" y="1660"/>
                </a:lnTo>
                <a:lnTo>
                  <a:pt x="1606" y="1637"/>
                </a:lnTo>
                <a:lnTo>
                  <a:pt x="1631" y="1615"/>
                </a:lnTo>
                <a:lnTo>
                  <a:pt x="1660" y="1594"/>
                </a:lnTo>
                <a:lnTo>
                  <a:pt x="1691" y="1576"/>
                </a:lnTo>
                <a:lnTo>
                  <a:pt x="1726" y="1561"/>
                </a:lnTo>
                <a:lnTo>
                  <a:pt x="1761" y="1549"/>
                </a:lnTo>
                <a:lnTo>
                  <a:pt x="1797" y="1539"/>
                </a:lnTo>
                <a:lnTo>
                  <a:pt x="1835" y="1534"/>
                </a:lnTo>
                <a:lnTo>
                  <a:pt x="1874" y="1531"/>
                </a:lnTo>
                <a:lnTo>
                  <a:pt x="1912" y="1532"/>
                </a:lnTo>
                <a:lnTo>
                  <a:pt x="1950" y="1536"/>
                </a:lnTo>
                <a:lnTo>
                  <a:pt x="1987" y="1544"/>
                </a:lnTo>
                <a:lnTo>
                  <a:pt x="2021" y="1555"/>
                </a:lnTo>
                <a:lnTo>
                  <a:pt x="2054" y="1569"/>
                </a:lnTo>
                <a:lnTo>
                  <a:pt x="2082" y="1585"/>
                </a:lnTo>
                <a:lnTo>
                  <a:pt x="2109" y="1605"/>
                </a:lnTo>
                <a:lnTo>
                  <a:pt x="2131" y="1623"/>
                </a:lnTo>
                <a:lnTo>
                  <a:pt x="2143" y="1636"/>
                </a:lnTo>
                <a:lnTo>
                  <a:pt x="2154" y="1649"/>
                </a:lnTo>
                <a:lnTo>
                  <a:pt x="2162" y="1660"/>
                </a:lnTo>
                <a:lnTo>
                  <a:pt x="2170" y="1671"/>
                </a:lnTo>
                <a:lnTo>
                  <a:pt x="2176" y="1681"/>
                </a:lnTo>
                <a:lnTo>
                  <a:pt x="2180" y="1688"/>
                </a:lnTo>
                <a:lnTo>
                  <a:pt x="2182" y="1692"/>
                </a:lnTo>
                <a:lnTo>
                  <a:pt x="2184" y="1695"/>
                </a:lnTo>
                <a:lnTo>
                  <a:pt x="2185" y="1697"/>
                </a:lnTo>
                <a:lnTo>
                  <a:pt x="2185" y="1699"/>
                </a:lnTo>
                <a:lnTo>
                  <a:pt x="2186" y="1699"/>
                </a:lnTo>
                <a:lnTo>
                  <a:pt x="2185" y="1699"/>
                </a:lnTo>
                <a:lnTo>
                  <a:pt x="2184" y="1700"/>
                </a:lnTo>
                <a:lnTo>
                  <a:pt x="2182" y="1702"/>
                </a:lnTo>
                <a:lnTo>
                  <a:pt x="2179" y="1704"/>
                </a:lnTo>
                <a:lnTo>
                  <a:pt x="2175" y="1706"/>
                </a:lnTo>
                <a:lnTo>
                  <a:pt x="2168" y="1711"/>
                </a:lnTo>
                <a:lnTo>
                  <a:pt x="2158" y="1718"/>
                </a:lnTo>
                <a:lnTo>
                  <a:pt x="2148" y="1724"/>
                </a:lnTo>
                <a:lnTo>
                  <a:pt x="2131" y="1735"/>
                </a:lnTo>
                <a:lnTo>
                  <a:pt x="2111" y="1748"/>
                </a:lnTo>
                <a:lnTo>
                  <a:pt x="2068" y="1776"/>
                </a:lnTo>
                <a:lnTo>
                  <a:pt x="2045" y="1790"/>
                </a:lnTo>
                <a:lnTo>
                  <a:pt x="2023" y="1803"/>
                </a:lnTo>
                <a:lnTo>
                  <a:pt x="1998" y="1815"/>
                </a:lnTo>
                <a:lnTo>
                  <a:pt x="1973" y="1827"/>
                </a:lnTo>
                <a:lnTo>
                  <a:pt x="1939" y="1841"/>
                </a:lnTo>
                <a:lnTo>
                  <a:pt x="1904" y="1852"/>
                </a:lnTo>
                <a:lnTo>
                  <a:pt x="1868" y="1860"/>
                </a:lnTo>
                <a:lnTo>
                  <a:pt x="1839" y="1866"/>
                </a:lnTo>
                <a:lnTo>
                  <a:pt x="1809" y="1869"/>
                </a:lnTo>
                <a:lnTo>
                  <a:pt x="1780" y="1871"/>
                </a:lnTo>
                <a:lnTo>
                  <a:pt x="1750" y="1871"/>
                </a:lnTo>
                <a:lnTo>
                  <a:pt x="1721" y="1870"/>
                </a:lnTo>
                <a:lnTo>
                  <a:pt x="1691" y="1868"/>
                </a:lnTo>
                <a:lnTo>
                  <a:pt x="1662" y="1864"/>
                </a:lnTo>
                <a:lnTo>
                  <a:pt x="1633" y="1858"/>
                </a:lnTo>
                <a:lnTo>
                  <a:pt x="1607" y="1853"/>
                </a:lnTo>
                <a:lnTo>
                  <a:pt x="1582" y="1846"/>
                </a:lnTo>
                <a:lnTo>
                  <a:pt x="1566" y="1841"/>
                </a:lnTo>
                <a:lnTo>
                  <a:pt x="1551" y="1836"/>
                </a:lnTo>
                <a:lnTo>
                  <a:pt x="1538" y="1832"/>
                </a:lnTo>
                <a:lnTo>
                  <a:pt x="1533" y="1830"/>
                </a:lnTo>
                <a:lnTo>
                  <a:pt x="1528" y="1828"/>
                </a:lnTo>
                <a:lnTo>
                  <a:pt x="1523" y="1827"/>
                </a:lnTo>
                <a:lnTo>
                  <a:pt x="1491" y="1845"/>
                </a:lnTo>
                <a:lnTo>
                  <a:pt x="1457" y="1865"/>
                </a:lnTo>
                <a:lnTo>
                  <a:pt x="1423" y="1888"/>
                </a:lnTo>
                <a:lnTo>
                  <a:pt x="1400" y="1903"/>
                </a:lnTo>
                <a:lnTo>
                  <a:pt x="1379" y="1919"/>
                </a:lnTo>
                <a:lnTo>
                  <a:pt x="1358" y="1937"/>
                </a:lnTo>
                <a:lnTo>
                  <a:pt x="1298" y="1995"/>
                </a:lnTo>
                <a:lnTo>
                  <a:pt x="1248" y="2060"/>
                </a:lnTo>
                <a:lnTo>
                  <a:pt x="1234" y="2082"/>
                </a:lnTo>
                <a:lnTo>
                  <a:pt x="1220" y="2106"/>
                </a:lnTo>
                <a:lnTo>
                  <a:pt x="1208" y="2129"/>
                </a:lnTo>
                <a:lnTo>
                  <a:pt x="1191" y="2163"/>
                </a:lnTo>
                <a:lnTo>
                  <a:pt x="1176" y="2197"/>
                </a:lnTo>
                <a:lnTo>
                  <a:pt x="1163" y="2229"/>
                </a:lnTo>
                <a:lnTo>
                  <a:pt x="1151" y="2259"/>
                </a:lnTo>
                <a:lnTo>
                  <a:pt x="1140" y="2289"/>
                </a:lnTo>
                <a:lnTo>
                  <a:pt x="1132" y="2315"/>
                </a:lnTo>
                <a:lnTo>
                  <a:pt x="1124" y="2338"/>
                </a:lnTo>
                <a:lnTo>
                  <a:pt x="1118" y="2357"/>
                </a:lnTo>
                <a:lnTo>
                  <a:pt x="1112" y="2372"/>
                </a:lnTo>
                <a:lnTo>
                  <a:pt x="1107" y="2384"/>
                </a:lnTo>
                <a:lnTo>
                  <a:pt x="1104" y="2425"/>
                </a:lnTo>
                <a:lnTo>
                  <a:pt x="1103" y="2466"/>
                </a:lnTo>
                <a:lnTo>
                  <a:pt x="1103" y="2501"/>
                </a:lnTo>
                <a:lnTo>
                  <a:pt x="1106" y="2534"/>
                </a:lnTo>
                <a:lnTo>
                  <a:pt x="1112" y="2565"/>
                </a:lnTo>
                <a:lnTo>
                  <a:pt x="1118" y="2596"/>
                </a:lnTo>
                <a:lnTo>
                  <a:pt x="1154" y="2594"/>
                </a:lnTo>
                <a:lnTo>
                  <a:pt x="1188" y="2590"/>
                </a:lnTo>
                <a:lnTo>
                  <a:pt x="1220" y="2585"/>
                </a:lnTo>
                <a:lnTo>
                  <a:pt x="1252" y="2579"/>
                </a:lnTo>
                <a:lnTo>
                  <a:pt x="1284" y="2573"/>
                </a:lnTo>
                <a:lnTo>
                  <a:pt x="1314" y="2567"/>
                </a:lnTo>
                <a:lnTo>
                  <a:pt x="1345" y="2562"/>
                </a:lnTo>
                <a:lnTo>
                  <a:pt x="1376" y="2557"/>
                </a:lnTo>
                <a:lnTo>
                  <a:pt x="1405" y="2554"/>
                </a:lnTo>
                <a:lnTo>
                  <a:pt x="1436" y="2553"/>
                </a:lnTo>
                <a:lnTo>
                  <a:pt x="1467" y="2554"/>
                </a:lnTo>
                <a:lnTo>
                  <a:pt x="1499" y="2558"/>
                </a:lnTo>
                <a:lnTo>
                  <a:pt x="1531" y="2565"/>
                </a:lnTo>
                <a:lnTo>
                  <a:pt x="1565" y="2576"/>
                </a:lnTo>
                <a:lnTo>
                  <a:pt x="1599" y="2591"/>
                </a:lnTo>
                <a:lnTo>
                  <a:pt x="1635" y="2611"/>
                </a:lnTo>
                <a:lnTo>
                  <a:pt x="1673" y="2635"/>
                </a:lnTo>
                <a:lnTo>
                  <a:pt x="1712" y="2665"/>
                </a:lnTo>
                <a:lnTo>
                  <a:pt x="1746" y="2692"/>
                </a:lnTo>
                <a:lnTo>
                  <a:pt x="1777" y="2714"/>
                </a:lnTo>
                <a:lnTo>
                  <a:pt x="1804" y="2732"/>
                </a:lnTo>
                <a:lnTo>
                  <a:pt x="1829" y="2747"/>
                </a:lnTo>
                <a:lnTo>
                  <a:pt x="1850" y="2760"/>
                </a:lnTo>
                <a:lnTo>
                  <a:pt x="1870" y="2769"/>
                </a:lnTo>
                <a:lnTo>
                  <a:pt x="1887" y="2776"/>
                </a:lnTo>
                <a:lnTo>
                  <a:pt x="1904" y="2780"/>
                </a:lnTo>
                <a:lnTo>
                  <a:pt x="1917" y="2783"/>
                </a:lnTo>
                <a:lnTo>
                  <a:pt x="1929" y="2784"/>
                </a:lnTo>
                <a:lnTo>
                  <a:pt x="1941" y="2784"/>
                </a:lnTo>
                <a:lnTo>
                  <a:pt x="1951" y="2783"/>
                </a:lnTo>
                <a:lnTo>
                  <a:pt x="1960" y="2781"/>
                </a:lnTo>
                <a:lnTo>
                  <a:pt x="1968" y="2780"/>
                </a:lnTo>
                <a:lnTo>
                  <a:pt x="1976" y="2778"/>
                </a:lnTo>
                <a:lnTo>
                  <a:pt x="1986" y="2777"/>
                </a:lnTo>
                <a:lnTo>
                  <a:pt x="1994" y="2776"/>
                </a:lnTo>
                <a:lnTo>
                  <a:pt x="2003" y="2777"/>
                </a:lnTo>
                <a:lnTo>
                  <a:pt x="2012" y="2779"/>
                </a:lnTo>
                <a:lnTo>
                  <a:pt x="2023" y="2783"/>
                </a:lnTo>
                <a:lnTo>
                  <a:pt x="2034" y="2789"/>
                </a:lnTo>
                <a:lnTo>
                  <a:pt x="2073" y="2814"/>
                </a:lnTo>
                <a:lnTo>
                  <a:pt x="2107" y="2839"/>
                </a:lnTo>
                <a:lnTo>
                  <a:pt x="2137" y="2866"/>
                </a:lnTo>
                <a:lnTo>
                  <a:pt x="2161" y="2894"/>
                </a:lnTo>
                <a:lnTo>
                  <a:pt x="2182" y="2923"/>
                </a:lnTo>
                <a:lnTo>
                  <a:pt x="2196" y="2953"/>
                </a:lnTo>
                <a:lnTo>
                  <a:pt x="2205" y="2983"/>
                </a:lnTo>
                <a:lnTo>
                  <a:pt x="2208" y="3014"/>
                </a:lnTo>
                <a:lnTo>
                  <a:pt x="0" y="3014"/>
                </a:lnTo>
                <a:lnTo>
                  <a:pt x="3" y="2982"/>
                </a:lnTo>
                <a:lnTo>
                  <a:pt x="12" y="2951"/>
                </a:lnTo>
                <a:lnTo>
                  <a:pt x="29" y="2919"/>
                </a:lnTo>
                <a:lnTo>
                  <a:pt x="49" y="2889"/>
                </a:lnTo>
                <a:lnTo>
                  <a:pt x="77" y="2860"/>
                </a:lnTo>
                <a:lnTo>
                  <a:pt x="109" y="2833"/>
                </a:lnTo>
                <a:lnTo>
                  <a:pt x="146" y="2806"/>
                </a:lnTo>
                <a:lnTo>
                  <a:pt x="159" y="2800"/>
                </a:lnTo>
                <a:lnTo>
                  <a:pt x="174" y="2796"/>
                </a:lnTo>
                <a:lnTo>
                  <a:pt x="189" y="2793"/>
                </a:lnTo>
                <a:lnTo>
                  <a:pt x="205" y="2792"/>
                </a:lnTo>
                <a:lnTo>
                  <a:pt x="223" y="2791"/>
                </a:lnTo>
                <a:lnTo>
                  <a:pt x="240" y="2790"/>
                </a:lnTo>
                <a:lnTo>
                  <a:pt x="258" y="2789"/>
                </a:lnTo>
                <a:lnTo>
                  <a:pt x="274" y="2786"/>
                </a:lnTo>
                <a:lnTo>
                  <a:pt x="291" y="2781"/>
                </a:lnTo>
                <a:lnTo>
                  <a:pt x="306" y="2774"/>
                </a:lnTo>
                <a:lnTo>
                  <a:pt x="321" y="2764"/>
                </a:lnTo>
                <a:lnTo>
                  <a:pt x="334" y="2749"/>
                </a:lnTo>
                <a:lnTo>
                  <a:pt x="344" y="2731"/>
                </a:lnTo>
                <a:lnTo>
                  <a:pt x="353" y="2707"/>
                </a:lnTo>
                <a:lnTo>
                  <a:pt x="364" y="2681"/>
                </a:lnTo>
                <a:lnTo>
                  <a:pt x="380" y="2658"/>
                </a:lnTo>
                <a:lnTo>
                  <a:pt x="400" y="2637"/>
                </a:lnTo>
                <a:lnTo>
                  <a:pt x="424" y="2620"/>
                </a:lnTo>
                <a:lnTo>
                  <a:pt x="452" y="2606"/>
                </a:lnTo>
                <a:lnTo>
                  <a:pt x="483" y="2595"/>
                </a:lnTo>
                <a:lnTo>
                  <a:pt x="517" y="2586"/>
                </a:lnTo>
                <a:lnTo>
                  <a:pt x="553" y="2582"/>
                </a:lnTo>
                <a:lnTo>
                  <a:pt x="591" y="2581"/>
                </a:lnTo>
                <a:lnTo>
                  <a:pt x="630" y="2584"/>
                </a:lnTo>
                <a:lnTo>
                  <a:pt x="670" y="2591"/>
                </a:lnTo>
                <a:lnTo>
                  <a:pt x="711" y="2603"/>
                </a:lnTo>
                <a:lnTo>
                  <a:pt x="751" y="2619"/>
                </a:lnTo>
                <a:lnTo>
                  <a:pt x="784" y="2631"/>
                </a:lnTo>
                <a:lnTo>
                  <a:pt x="814" y="2639"/>
                </a:lnTo>
                <a:lnTo>
                  <a:pt x="841" y="2644"/>
                </a:lnTo>
                <a:lnTo>
                  <a:pt x="867" y="2646"/>
                </a:lnTo>
                <a:lnTo>
                  <a:pt x="891" y="2646"/>
                </a:lnTo>
                <a:lnTo>
                  <a:pt x="912" y="2643"/>
                </a:lnTo>
                <a:lnTo>
                  <a:pt x="913" y="2618"/>
                </a:lnTo>
                <a:lnTo>
                  <a:pt x="917" y="2588"/>
                </a:lnTo>
                <a:lnTo>
                  <a:pt x="924" y="2555"/>
                </a:lnTo>
                <a:lnTo>
                  <a:pt x="932" y="2520"/>
                </a:lnTo>
                <a:lnTo>
                  <a:pt x="941" y="2483"/>
                </a:lnTo>
                <a:lnTo>
                  <a:pt x="952" y="2444"/>
                </a:lnTo>
                <a:lnTo>
                  <a:pt x="964" y="2403"/>
                </a:lnTo>
                <a:lnTo>
                  <a:pt x="976" y="2363"/>
                </a:lnTo>
                <a:lnTo>
                  <a:pt x="988" y="2324"/>
                </a:lnTo>
                <a:lnTo>
                  <a:pt x="1001" y="2285"/>
                </a:lnTo>
                <a:lnTo>
                  <a:pt x="1012" y="2247"/>
                </a:lnTo>
                <a:lnTo>
                  <a:pt x="1022" y="2211"/>
                </a:lnTo>
                <a:lnTo>
                  <a:pt x="1031" y="2179"/>
                </a:lnTo>
                <a:lnTo>
                  <a:pt x="1039" y="2149"/>
                </a:lnTo>
                <a:lnTo>
                  <a:pt x="1044" y="2124"/>
                </a:lnTo>
                <a:lnTo>
                  <a:pt x="1043" y="2122"/>
                </a:lnTo>
                <a:lnTo>
                  <a:pt x="1043" y="2119"/>
                </a:lnTo>
                <a:lnTo>
                  <a:pt x="1043" y="2117"/>
                </a:lnTo>
                <a:lnTo>
                  <a:pt x="1030" y="2084"/>
                </a:lnTo>
                <a:lnTo>
                  <a:pt x="1015" y="2050"/>
                </a:lnTo>
                <a:lnTo>
                  <a:pt x="996" y="2014"/>
                </a:lnTo>
                <a:lnTo>
                  <a:pt x="976" y="1978"/>
                </a:lnTo>
                <a:lnTo>
                  <a:pt x="952" y="1941"/>
                </a:lnTo>
                <a:lnTo>
                  <a:pt x="927" y="1904"/>
                </a:lnTo>
                <a:lnTo>
                  <a:pt x="899" y="1864"/>
                </a:lnTo>
                <a:lnTo>
                  <a:pt x="871" y="1826"/>
                </a:lnTo>
                <a:lnTo>
                  <a:pt x="843" y="1790"/>
                </a:lnTo>
                <a:lnTo>
                  <a:pt x="817" y="1754"/>
                </a:lnTo>
                <a:lnTo>
                  <a:pt x="792" y="1722"/>
                </a:lnTo>
                <a:lnTo>
                  <a:pt x="774" y="1723"/>
                </a:lnTo>
                <a:lnTo>
                  <a:pt x="754" y="1724"/>
                </a:lnTo>
                <a:lnTo>
                  <a:pt x="727" y="1725"/>
                </a:lnTo>
                <a:lnTo>
                  <a:pt x="700" y="1724"/>
                </a:lnTo>
                <a:lnTo>
                  <a:pt x="671" y="1723"/>
                </a:lnTo>
                <a:lnTo>
                  <a:pt x="642" y="1720"/>
                </a:lnTo>
                <a:lnTo>
                  <a:pt x="612" y="1716"/>
                </a:lnTo>
                <a:lnTo>
                  <a:pt x="583" y="1710"/>
                </a:lnTo>
                <a:lnTo>
                  <a:pt x="555" y="1703"/>
                </a:lnTo>
                <a:lnTo>
                  <a:pt x="527" y="1694"/>
                </a:lnTo>
                <a:lnTo>
                  <a:pt x="499" y="1683"/>
                </a:lnTo>
                <a:lnTo>
                  <a:pt x="473" y="1672"/>
                </a:lnTo>
                <a:lnTo>
                  <a:pt x="440" y="1655"/>
                </a:lnTo>
                <a:lnTo>
                  <a:pt x="408" y="1635"/>
                </a:lnTo>
                <a:lnTo>
                  <a:pt x="378" y="1614"/>
                </a:lnTo>
                <a:lnTo>
                  <a:pt x="357" y="1597"/>
                </a:lnTo>
                <a:lnTo>
                  <a:pt x="337" y="1578"/>
                </a:lnTo>
                <a:lnTo>
                  <a:pt x="317" y="1560"/>
                </a:lnTo>
                <a:lnTo>
                  <a:pt x="298" y="1542"/>
                </a:lnTo>
                <a:lnTo>
                  <a:pt x="263" y="1506"/>
                </a:lnTo>
                <a:lnTo>
                  <a:pt x="248" y="1488"/>
                </a:lnTo>
                <a:lnTo>
                  <a:pt x="233" y="1474"/>
                </a:lnTo>
                <a:lnTo>
                  <a:pt x="225" y="1465"/>
                </a:lnTo>
                <a:lnTo>
                  <a:pt x="218" y="1457"/>
                </a:lnTo>
                <a:lnTo>
                  <a:pt x="212" y="1450"/>
                </a:lnTo>
                <a:lnTo>
                  <a:pt x="209" y="1447"/>
                </a:lnTo>
                <a:lnTo>
                  <a:pt x="206" y="1444"/>
                </a:lnTo>
                <a:lnTo>
                  <a:pt x="204" y="1442"/>
                </a:lnTo>
                <a:lnTo>
                  <a:pt x="204" y="1441"/>
                </a:lnTo>
                <a:lnTo>
                  <a:pt x="203" y="1441"/>
                </a:lnTo>
                <a:lnTo>
                  <a:pt x="204" y="1441"/>
                </a:lnTo>
                <a:lnTo>
                  <a:pt x="204" y="1439"/>
                </a:lnTo>
                <a:lnTo>
                  <a:pt x="206" y="1437"/>
                </a:lnTo>
                <a:lnTo>
                  <a:pt x="209" y="1435"/>
                </a:lnTo>
                <a:lnTo>
                  <a:pt x="212" y="1432"/>
                </a:lnTo>
                <a:lnTo>
                  <a:pt x="218" y="1424"/>
                </a:lnTo>
                <a:lnTo>
                  <a:pt x="225" y="1416"/>
                </a:lnTo>
                <a:lnTo>
                  <a:pt x="235" y="1408"/>
                </a:lnTo>
                <a:lnTo>
                  <a:pt x="247" y="1398"/>
                </a:lnTo>
                <a:lnTo>
                  <a:pt x="260" y="1388"/>
                </a:lnTo>
                <a:lnTo>
                  <a:pt x="275" y="1379"/>
                </a:lnTo>
                <a:lnTo>
                  <a:pt x="301" y="1366"/>
                </a:lnTo>
                <a:lnTo>
                  <a:pt x="331" y="1355"/>
                </a:lnTo>
                <a:lnTo>
                  <a:pt x="363" y="1346"/>
                </a:lnTo>
                <a:lnTo>
                  <a:pt x="398" y="1339"/>
                </a:lnTo>
                <a:lnTo>
                  <a:pt x="435" y="1337"/>
                </a:lnTo>
                <a:lnTo>
                  <a:pt x="473" y="1337"/>
                </a:lnTo>
                <a:lnTo>
                  <a:pt x="510" y="1342"/>
                </a:lnTo>
                <a:lnTo>
                  <a:pt x="549" y="1350"/>
                </a:lnTo>
                <a:lnTo>
                  <a:pt x="585" y="1362"/>
                </a:lnTo>
                <a:lnTo>
                  <a:pt x="619" y="1377"/>
                </a:lnTo>
                <a:lnTo>
                  <a:pt x="642" y="1388"/>
                </a:lnTo>
                <a:lnTo>
                  <a:pt x="664" y="1401"/>
                </a:lnTo>
                <a:lnTo>
                  <a:pt x="684" y="1415"/>
                </a:lnTo>
                <a:lnTo>
                  <a:pt x="713" y="1438"/>
                </a:lnTo>
                <a:lnTo>
                  <a:pt x="739" y="1462"/>
                </a:lnTo>
                <a:lnTo>
                  <a:pt x="762" y="1488"/>
                </a:lnTo>
                <a:lnTo>
                  <a:pt x="782" y="1516"/>
                </a:lnTo>
                <a:lnTo>
                  <a:pt x="799" y="1543"/>
                </a:lnTo>
                <a:lnTo>
                  <a:pt x="813" y="1571"/>
                </a:lnTo>
                <a:lnTo>
                  <a:pt x="824" y="1599"/>
                </a:lnTo>
                <a:lnTo>
                  <a:pt x="832" y="1625"/>
                </a:lnTo>
                <a:lnTo>
                  <a:pt x="837" y="1649"/>
                </a:lnTo>
                <a:lnTo>
                  <a:pt x="841" y="1671"/>
                </a:lnTo>
                <a:lnTo>
                  <a:pt x="843" y="1680"/>
                </a:lnTo>
                <a:lnTo>
                  <a:pt x="843" y="1689"/>
                </a:lnTo>
                <a:lnTo>
                  <a:pt x="835" y="1681"/>
                </a:lnTo>
                <a:lnTo>
                  <a:pt x="825" y="1673"/>
                </a:lnTo>
                <a:lnTo>
                  <a:pt x="796" y="1650"/>
                </a:lnTo>
                <a:lnTo>
                  <a:pt x="764" y="1627"/>
                </a:lnTo>
                <a:lnTo>
                  <a:pt x="729" y="1603"/>
                </a:lnTo>
                <a:lnTo>
                  <a:pt x="691" y="1578"/>
                </a:lnTo>
                <a:lnTo>
                  <a:pt x="653" y="1557"/>
                </a:lnTo>
                <a:lnTo>
                  <a:pt x="615" y="1537"/>
                </a:lnTo>
                <a:lnTo>
                  <a:pt x="577" y="1523"/>
                </a:lnTo>
                <a:lnTo>
                  <a:pt x="543" y="1511"/>
                </a:lnTo>
                <a:lnTo>
                  <a:pt x="528" y="1507"/>
                </a:lnTo>
                <a:lnTo>
                  <a:pt x="514" y="1504"/>
                </a:lnTo>
                <a:lnTo>
                  <a:pt x="502" y="1502"/>
                </a:lnTo>
                <a:lnTo>
                  <a:pt x="491" y="1501"/>
                </a:lnTo>
                <a:lnTo>
                  <a:pt x="481" y="1499"/>
                </a:lnTo>
                <a:lnTo>
                  <a:pt x="474" y="1498"/>
                </a:lnTo>
                <a:lnTo>
                  <a:pt x="472" y="1498"/>
                </a:lnTo>
                <a:lnTo>
                  <a:pt x="474" y="1499"/>
                </a:lnTo>
                <a:lnTo>
                  <a:pt x="480" y="1500"/>
                </a:lnTo>
                <a:lnTo>
                  <a:pt x="491" y="1502"/>
                </a:lnTo>
                <a:lnTo>
                  <a:pt x="501" y="1504"/>
                </a:lnTo>
                <a:lnTo>
                  <a:pt x="514" y="1507"/>
                </a:lnTo>
                <a:lnTo>
                  <a:pt x="527" y="1511"/>
                </a:lnTo>
                <a:lnTo>
                  <a:pt x="541" y="1516"/>
                </a:lnTo>
                <a:lnTo>
                  <a:pt x="558" y="1523"/>
                </a:lnTo>
                <a:lnTo>
                  <a:pt x="574" y="1530"/>
                </a:lnTo>
                <a:lnTo>
                  <a:pt x="609" y="1548"/>
                </a:lnTo>
                <a:lnTo>
                  <a:pt x="645" y="1569"/>
                </a:lnTo>
                <a:lnTo>
                  <a:pt x="682" y="1593"/>
                </a:lnTo>
                <a:lnTo>
                  <a:pt x="704" y="1610"/>
                </a:lnTo>
                <a:lnTo>
                  <a:pt x="725" y="1627"/>
                </a:lnTo>
                <a:lnTo>
                  <a:pt x="722" y="1624"/>
                </a:lnTo>
                <a:lnTo>
                  <a:pt x="720" y="1620"/>
                </a:lnTo>
                <a:lnTo>
                  <a:pt x="719" y="1618"/>
                </a:lnTo>
                <a:lnTo>
                  <a:pt x="717" y="1616"/>
                </a:lnTo>
                <a:lnTo>
                  <a:pt x="717" y="1614"/>
                </a:lnTo>
                <a:lnTo>
                  <a:pt x="716" y="1614"/>
                </a:lnTo>
                <a:lnTo>
                  <a:pt x="718" y="1616"/>
                </a:lnTo>
                <a:lnTo>
                  <a:pt x="723" y="1621"/>
                </a:lnTo>
                <a:lnTo>
                  <a:pt x="731" y="1630"/>
                </a:lnTo>
                <a:lnTo>
                  <a:pt x="743" y="1641"/>
                </a:lnTo>
                <a:lnTo>
                  <a:pt x="764" y="1660"/>
                </a:lnTo>
                <a:lnTo>
                  <a:pt x="785" y="1678"/>
                </a:lnTo>
                <a:lnTo>
                  <a:pt x="803" y="1695"/>
                </a:lnTo>
                <a:lnTo>
                  <a:pt x="816" y="1707"/>
                </a:lnTo>
                <a:lnTo>
                  <a:pt x="827" y="1718"/>
                </a:lnTo>
                <a:lnTo>
                  <a:pt x="824" y="1718"/>
                </a:lnTo>
                <a:lnTo>
                  <a:pt x="821" y="1719"/>
                </a:lnTo>
                <a:lnTo>
                  <a:pt x="817" y="1719"/>
                </a:lnTo>
                <a:lnTo>
                  <a:pt x="851" y="1756"/>
                </a:lnTo>
                <a:lnTo>
                  <a:pt x="884" y="1797"/>
                </a:lnTo>
                <a:lnTo>
                  <a:pt x="919" y="1841"/>
                </a:lnTo>
                <a:lnTo>
                  <a:pt x="954" y="1887"/>
                </a:lnTo>
                <a:lnTo>
                  <a:pt x="978" y="1924"/>
                </a:lnTo>
                <a:lnTo>
                  <a:pt x="1002" y="1964"/>
                </a:lnTo>
                <a:lnTo>
                  <a:pt x="1022" y="2002"/>
                </a:lnTo>
                <a:lnTo>
                  <a:pt x="1040" y="2042"/>
                </a:lnTo>
                <a:lnTo>
                  <a:pt x="1052" y="2081"/>
                </a:lnTo>
                <a:lnTo>
                  <a:pt x="1062" y="2023"/>
                </a:lnTo>
                <a:lnTo>
                  <a:pt x="1091" y="1902"/>
                </a:lnTo>
                <a:lnTo>
                  <a:pt x="1123" y="1782"/>
                </a:lnTo>
                <a:lnTo>
                  <a:pt x="1136" y="1723"/>
                </a:lnTo>
                <a:lnTo>
                  <a:pt x="1151" y="1661"/>
                </a:lnTo>
                <a:lnTo>
                  <a:pt x="1164" y="1599"/>
                </a:lnTo>
                <a:lnTo>
                  <a:pt x="1175" y="1537"/>
                </a:lnTo>
                <a:lnTo>
                  <a:pt x="1185" y="1472"/>
                </a:lnTo>
                <a:lnTo>
                  <a:pt x="1184" y="1469"/>
                </a:lnTo>
                <a:lnTo>
                  <a:pt x="1183" y="1466"/>
                </a:lnTo>
                <a:lnTo>
                  <a:pt x="1182" y="1462"/>
                </a:lnTo>
                <a:lnTo>
                  <a:pt x="1181" y="1458"/>
                </a:lnTo>
                <a:lnTo>
                  <a:pt x="1176" y="1443"/>
                </a:lnTo>
                <a:lnTo>
                  <a:pt x="1171" y="1424"/>
                </a:lnTo>
                <a:lnTo>
                  <a:pt x="1164" y="1405"/>
                </a:lnTo>
                <a:lnTo>
                  <a:pt x="1155" y="1383"/>
                </a:lnTo>
                <a:lnTo>
                  <a:pt x="1140" y="1352"/>
                </a:lnTo>
                <a:lnTo>
                  <a:pt x="1123" y="1319"/>
                </a:lnTo>
                <a:lnTo>
                  <a:pt x="1101" y="1286"/>
                </a:lnTo>
                <a:lnTo>
                  <a:pt x="1086" y="1259"/>
                </a:lnTo>
                <a:lnTo>
                  <a:pt x="1066" y="1233"/>
                </a:lnTo>
                <a:lnTo>
                  <a:pt x="1047" y="1208"/>
                </a:lnTo>
                <a:lnTo>
                  <a:pt x="1026" y="1182"/>
                </a:lnTo>
                <a:lnTo>
                  <a:pt x="997" y="1150"/>
                </a:lnTo>
                <a:lnTo>
                  <a:pt x="969" y="1118"/>
                </a:lnTo>
                <a:lnTo>
                  <a:pt x="938" y="1087"/>
                </a:lnTo>
                <a:lnTo>
                  <a:pt x="917" y="1067"/>
                </a:lnTo>
                <a:lnTo>
                  <a:pt x="898" y="1048"/>
                </a:lnTo>
                <a:lnTo>
                  <a:pt x="894" y="1049"/>
                </a:lnTo>
                <a:lnTo>
                  <a:pt x="891" y="1049"/>
                </a:lnTo>
                <a:lnTo>
                  <a:pt x="887" y="1049"/>
                </a:lnTo>
                <a:lnTo>
                  <a:pt x="865" y="1051"/>
                </a:lnTo>
                <a:lnTo>
                  <a:pt x="840" y="1053"/>
                </a:lnTo>
                <a:lnTo>
                  <a:pt x="815" y="1053"/>
                </a:lnTo>
                <a:lnTo>
                  <a:pt x="786" y="1053"/>
                </a:lnTo>
                <a:lnTo>
                  <a:pt x="758" y="1051"/>
                </a:lnTo>
                <a:lnTo>
                  <a:pt x="728" y="1048"/>
                </a:lnTo>
                <a:lnTo>
                  <a:pt x="700" y="1044"/>
                </a:lnTo>
                <a:lnTo>
                  <a:pt x="670" y="1038"/>
                </a:lnTo>
                <a:lnTo>
                  <a:pt x="641" y="1031"/>
                </a:lnTo>
                <a:lnTo>
                  <a:pt x="613" y="1022"/>
                </a:lnTo>
                <a:lnTo>
                  <a:pt x="587" y="1012"/>
                </a:lnTo>
                <a:lnTo>
                  <a:pt x="560" y="1000"/>
                </a:lnTo>
                <a:lnTo>
                  <a:pt x="526" y="983"/>
                </a:lnTo>
                <a:lnTo>
                  <a:pt x="495" y="964"/>
                </a:lnTo>
                <a:lnTo>
                  <a:pt x="464" y="943"/>
                </a:lnTo>
                <a:lnTo>
                  <a:pt x="444" y="925"/>
                </a:lnTo>
                <a:lnTo>
                  <a:pt x="423" y="907"/>
                </a:lnTo>
                <a:lnTo>
                  <a:pt x="404" y="889"/>
                </a:lnTo>
                <a:lnTo>
                  <a:pt x="385" y="870"/>
                </a:lnTo>
                <a:lnTo>
                  <a:pt x="367" y="852"/>
                </a:lnTo>
                <a:lnTo>
                  <a:pt x="350" y="834"/>
                </a:lnTo>
                <a:lnTo>
                  <a:pt x="334" y="817"/>
                </a:lnTo>
                <a:lnTo>
                  <a:pt x="319" y="802"/>
                </a:lnTo>
                <a:lnTo>
                  <a:pt x="311" y="793"/>
                </a:lnTo>
                <a:lnTo>
                  <a:pt x="304" y="785"/>
                </a:lnTo>
                <a:lnTo>
                  <a:pt x="298" y="779"/>
                </a:lnTo>
                <a:lnTo>
                  <a:pt x="295" y="775"/>
                </a:lnTo>
                <a:lnTo>
                  <a:pt x="293" y="773"/>
                </a:lnTo>
                <a:lnTo>
                  <a:pt x="292" y="771"/>
                </a:lnTo>
                <a:lnTo>
                  <a:pt x="291" y="770"/>
                </a:lnTo>
                <a:lnTo>
                  <a:pt x="290" y="769"/>
                </a:lnTo>
                <a:lnTo>
                  <a:pt x="291" y="769"/>
                </a:lnTo>
                <a:lnTo>
                  <a:pt x="292" y="767"/>
                </a:lnTo>
                <a:lnTo>
                  <a:pt x="293" y="764"/>
                </a:lnTo>
                <a:lnTo>
                  <a:pt x="295" y="762"/>
                </a:lnTo>
                <a:lnTo>
                  <a:pt x="298" y="759"/>
                </a:lnTo>
                <a:lnTo>
                  <a:pt x="304" y="753"/>
                </a:lnTo>
                <a:lnTo>
                  <a:pt x="312" y="745"/>
                </a:lnTo>
                <a:lnTo>
                  <a:pt x="322" y="737"/>
                </a:lnTo>
                <a:lnTo>
                  <a:pt x="334" y="727"/>
                </a:lnTo>
                <a:lnTo>
                  <a:pt x="347" y="717"/>
                </a:lnTo>
                <a:lnTo>
                  <a:pt x="362" y="707"/>
                </a:lnTo>
                <a:lnTo>
                  <a:pt x="388" y="695"/>
                </a:lnTo>
                <a:lnTo>
                  <a:pt x="417" y="683"/>
                </a:lnTo>
                <a:lnTo>
                  <a:pt x="450" y="674"/>
                </a:lnTo>
                <a:lnTo>
                  <a:pt x="485" y="668"/>
                </a:lnTo>
                <a:lnTo>
                  <a:pt x="521" y="665"/>
                </a:lnTo>
                <a:lnTo>
                  <a:pt x="559" y="666"/>
                </a:lnTo>
                <a:lnTo>
                  <a:pt x="597" y="670"/>
                </a:lnTo>
                <a:lnTo>
                  <a:pt x="635" y="678"/>
                </a:lnTo>
                <a:lnTo>
                  <a:pt x="671" y="690"/>
                </a:lnTo>
                <a:lnTo>
                  <a:pt x="707" y="705"/>
                </a:lnTo>
                <a:lnTo>
                  <a:pt x="728" y="717"/>
                </a:lnTo>
                <a:lnTo>
                  <a:pt x="750" y="729"/>
                </a:lnTo>
                <a:lnTo>
                  <a:pt x="770" y="743"/>
                </a:lnTo>
                <a:lnTo>
                  <a:pt x="799" y="767"/>
                </a:lnTo>
                <a:lnTo>
                  <a:pt x="825" y="791"/>
                </a:lnTo>
                <a:lnTo>
                  <a:pt x="849" y="817"/>
                </a:lnTo>
                <a:lnTo>
                  <a:pt x="868" y="844"/>
                </a:lnTo>
                <a:lnTo>
                  <a:pt x="886" y="872"/>
                </a:lnTo>
                <a:lnTo>
                  <a:pt x="899" y="900"/>
                </a:lnTo>
                <a:lnTo>
                  <a:pt x="910" y="927"/>
                </a:lnTo>
                <a:lnTo>
                  <a:pt x="918" y="954"/>
                </a:lnTo>
                <a:lnTo>
                  <a:pt x="925" y="978"/>
                </a:lnTo>
                <a:lnTo>
                  <a:pt x="929" y="999"/>
                </a:lnTo>
                <a:lnTo>
                  <a:pt x="930" y="1017"/>
                </a:lnTo>
                <a:lnTo>
                  <a:pt x="911" y="1001"/>
                </a:lnTo>
                <a:lnTo>
                  <a:pt x="890" y="983"/>
                </a:lnTo>
                <a:lnTo>
                  <a:pt x="865" y="965"/>
                </a:lnTo>
                <a:lnTo>
                  <a:pt x="837" y="945"/>
                </a:lnTo>
                <a:lnTo>
                  <a:pt x="808" y="925"/>
                </a:lnTo>
                <a:lnTo>
                  <a:pt x="779" y="907"/>
                </a:lnTo>
                <a:lnTo>
                  <a:pt x="740" y="885"/>
                </a:lnTo>
                <a:lnTo>
                  <a:pt x="702" y="866"/>
                </a:lnTo>
                <a:lnTo>
                  <a:pt x="683" y="858"/>
                </a:lnTo>
                <a:lnTo>
                  <a:pt x="664" y="851"/>
                </a:lnTo>
                <a:lnTo>
                  <a:pt x="646" y="845"/>
                </a:lnTo>
                <a:lnTo>
                  <a:pt x="631" y="840"/>
                </a:lnTo>
                <a:lnTo>
                  <a:pt x="615" y="836"/>
                </a:lnTo>
                <a:lnTo>
                  <a:pt x="601" y="833"/>
                </a:lnTo>
                <a:lnTo>
                  <a:pt x="589" y="830"/>
                </a:lnTo>
                <a:lnTo>
                  <a:pt x="577" y="829"/>
                </a:lnTo>
                <a:lnTo>
                  <a:pt x="567" y="828"/>
                </a:lnTo>
                <a:lnTo>
                  <a:pt x="560" y="827"/>
                </a:lnTo>
                <a:lnTo>
                  <a:pt x="558" y="827"/>
                </a:lnTo>
                <a:lnTo>
                  <a:pt x="560" y="827"/>
                </a:lnTo>
                <a:lnTo>
                  <a:pt x="567" y="828"/>
                </a:lnTo>
                <a:lnTo>
                  <a:pt x="577" y="830"/>
                </a:lnTo>
                <a:lnTo>
                  <a:pt x="588" y="833"/>
                </a:lnTo>
                <a:lnTo>
                  <a:pt x="600" y="836"/>
                </a:lnTo>
                <a:lnTo>
                  <a:pt x="613" y="840"/>
                </a:lnTo>
                <a:lnTo>
                  <a:pt x="629" y="845"/>
                </a:lnTo>
                <a:lnTo>
                  <a:pt x="644" y="851"/>
                </a:lnTo>
                <a:lnTo>
                  <a:pt x="662" y="858"/>
                </a:lnTo>
                <a:lnTo>
                  <a:pt x="678" y="867"/>
                </a:lnTo>
                <a:lnTo>
                  <a:pt x="696" y="876"/>
                </a:lnTo>
                <a:lnTo>
                  <a:pt x="732" y="897"/>
                </a:lnTo>
                <a:lnTo>
                  <a:pt x="768" y="921"/>
                </a:lnTo>
                <a:lnTo>
                  <a:pt x="808" y="952"/>
                </a:lnTo>
                <a:lnTo>
                  <a:pt x="844" y="983"/>
                </a:lnTo>
                <a:lnTo>
                  <a:pt x="856" y="989"/>
                </a:lnTo>
                <a:lnTo>
                  <a:pt x="867" y="997"/>
                </a:lnTo>
                <a:lnTo>
                  <a:pt x="896" y="1018"/>
                </a:lnTo>
                <a:lnTo>
                  <a:pt x="928" y="1041"/>
                </a:lnTo>
                <a:lnTo>
                  <a:pt x="958" y="1068"/>
                </a:lnTo>
                <a:lnTo>
                  <a:pt x="990" y="1097"/>
                </a:lnTo>
                <a:lnTo>
                  <a:pt x="1021" y="1130"/>
                </a:lnTo>
                <a:lnTo>
                  <a:pt x="1052" y="1162"/>
                </a:lnTo>
                <a:lnTo>
                  <a:pt x="1072" y="1189"/>
                </a:lnTo>
                <a:lnTo>
                  <a:pt x="1092" y="1216"/>
                </a:lnTo>
                <a:lnTo>
                  <a:pt x="1110" y="1243"/>
                </a:lnTo>
                <a:lnTo>
                  <a:pt x="1127" y="1272"/>
                </a:lnTo>
                <a:lnTo>
                  <a:pt x="1146" y="1308"/>
                </a:lnTo>
                <a:lnTo>
                  <a:pt x="1161" y="1344"/>
                </a:lnTo>
                <a:lnTo>
                  <a:pt x="1172" y="1377"/>
                </a:lnTo>
                <a:lnTo>
                  <a:pt x="1180" y="1400"/>
                </a:lnTo>
                <a:lnTo>
                  <a:pt x="1183" y="1421"/>
                </a:lnTo>
                <a:lnTo>
                  <a:pt x="1184" y="1442"/>
                </a:lnTo>
                <a:lnTo>
                  <a:pt x="1187" y="1457"/>
                </a:lnTo>
                <a:lnTo>
                  <a:pt x="1188" y="1460"/>
                </a:lnTo>
                <a:lnTo>
                  <a:pt x="1188" y="1462"/>
                </a:lnTo>
                <a:lnTo>
                  <a:pt x="1197" y="1405"/>
                </a:lnTo>
                <a:lnTo>
                  <a:pt x="1204" y="1349"/>
                </a:lnTo>
                <a:lnTo>
                  <a:pt x="1208" y="1293"/>
                </a:lnTo>
                <a:lnTo>
                  <a:pt x="1213" y="1231"/>
                </a:lnTo>
                <a:lnTo>
                  <a:pt x="1219" y="1171"/>
                </a:lnTo>
                <a:lnTo>
                  <a:pt x="1220" y="1052"/>
                </a:lnTo>
                <a:lnTo>
                  <a:pt x="1221" y="995"/>
                </a:lnTo>
                <a:lnTo>
                  <a:pt x="1218" y="938"/>
                </a:lnTo>
                <a:lnTo>
                  <a:pt x="1214" y="883"/>
                </a:lnTo>
                <a:lnTo>
                  <a:pt x="1211" y="829"/>
                </a:lnTo>
                <a:lnTo>
                  <a:pt x="1208" y="787"/>
                </a:lnTo>
                <a:lnTo>
                  <a:pt x="1202" y="745"/>
                </a:lnTo>
                <a:lnTo>
                  <a:pt x="1195" y="706"/>
                </a:lnTo>
                <a:lnTo>
                  <a:pt x="1188" y="667"/>
                </a:lnTo>
                <a:lnTo>
                  <a:pt x="1181" y="630"/>
                </a:lnTo>
                <a:lnTo>
                  <a:pt x="1175" y="594"/>
                </a:lnTo>
                <a:lnTo>
                  <a:pt x="1166" y="560"/>
                </a:lnTo>
                <a:lnTo>
                  <a:pt x="1156" y="528"/>
                </a:lnTo>
                <a:lnTo>
                  <a:pt x="1146" y="497"/>
                </a:lnTo>
                <a:lnTo>
                  <a:pt x="1137" y="467"/>
                </a:lnTo>
                <a:lnTo>
                  <a:pt x="1113" y="461"/>
                </a:lnTo>
                <a:lnTo>
                  <a:pt x="1087" y="453"/>
                </a:lnTo>
                <a:lnTo>
                  <a:pt x="1031" y="433"/>
                </a:lnTo>
                <a:lnTo>
                  <a:pt x="1005" y="421"/>
                </a:lnTo>
                <a:lnTo>
                  <a:pt x="978" y="408"/>
                </a:lnTo>
                <a:lnTo>
                  <a:pt x="952" y="394"/>
                </a:lnTo>
                <a:lnTo>
                  <a:pt x="929" y="378"/>
                </a:lnTo>
                <a:lnTo>
                  <a:pt x="905" y="361"/>
                </a:lnTo>
                <a:lnTo>
                  <a:pt x="882" y="343"/>
                </a:lnTo>
                <a:lnTo>
                  <a:pt x="855" y="318"/>
                </a:lnTo>
                <a:lnTo>
                  <a:pt x="829" y="291"/>
                </a:lnTo>
                <a:lnTo>
                  <a:pt x="806" y="262"/>
                </a:lnTo>
                <a:lnTo>
                  <a:pt x="791" y="240"/>
                </a:lnTo>
                <a:lnTo>
                  <a:pt x="776" y="217"/>
                </a:lnTo>
                <a:lnTo>
                  <a:pt x="762" y="195"/>
                </a:lnTo>
                <a:lnTo>
                  <a:pt x="749" y="173"/>
                </a:lnTo>
                <a:lnTo>
                  <a:pt x="725" y="129"/>
                </a:lnTo>
                <a:lnTo>
                  <a:pt x="714" y="107"/>
                </a:lnTo>
                <a:lnTo>
                  <a:pt x="705" y="89"/>
                </a:lnTo>
                <a:lnTo>
                  <a:pt x="700" y="78"/>
                </a:lnTo>
                <a:lnTo>
                  <a:pt x="694" y="68"/>
                </a:lnTo>
                <a:lnTo>
                  <a:pt x="690" y="61"/>
                </a:lnTo>
                <a:lnTo>
                  <a:pt x="688" y="57"/>
                </a:lnTo>
                <a:lnTo>
                  <a:pt x="687" y="54"/>
                </a:lnTo>
                <a:lnTo>
                  <a:pt x="686" y="51"/>
                </a:lnTo>
                <a:lnTo>
                  <a:pt x="685" y="50"/>
                </a:lnTo>
                <a:lnTo>
                  <a:pt x="685" y="50"/>
                </a:lnTo>
                <a:lnTo>
                  <a:pt x="686" y="49"/>
                </a:lnTo>
                <a:lnTo>
                  <a:pt x="687" y="48"/>
                </a:lnTo>
                <a:lnTo>
                  <a:pt x="689" y="47"/>
                </a:lnTo>
                <a:lnTo>
                  <a:pt x="691" y="45"/>
                </a:lnTo>
                <a:lnTo>
                  <a:pt x="694" y="42"/>
                </a:lnTo>
                <a:lnTo>
                  <a:pt x="703" y="38"/>
                </a:lnTo>
                <a:lnTo>
                  <a:pt x="713" y="32"/>
                </a:lnTo>
                <a:lnTo>
                  <a:pt x="724" y="27"/>
                </a:lnTo>
                <a:lnTo>
                  <a:pt x="738" y="21"/>
                </a:lnTo>
                <a:lnTo>
                  <a:pt x="754" y="14"/>
                </a:lnTo>
                <a:lnTo>
                  <a:pt x="770" y="9"/>
                </a:lnTo>
                <a:lnTo>
                  <a:pt x="799" y="4"/>
                </a:lnTo>
                <a:lnTo>
                  <a:pt x="831" y="0"/>
                </a:lnTo>
                <a:lnTo>
                  <a:pt x="86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954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Ecology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Ecology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20" name="Group 119"/>
          <p:cNvGrpSpPr/>
          <p:nvPr/>
        </p:nvGrpSpPr>
        <p:grpSpPr>
          <a:xfrm>
            <a:off x="701682" y="5010151"/>
            <a:ext cx="488951" cy="531812"/>
            <a:chOff x="695325" y="5010151"/>
            <a:chExt cx="488951" cy="5318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695325" y="5084763"/>
              <a:ext cx="436563" cy="265113"/>
            </a:xfrm>
            <a:custGeom>
              <a:avLst/>
              <a:gdLst>
                <a:gd name="T0" fmla="*/ 985 w 2752"/>
                <a:gd name="T1" fmla="*/ 0 h 1672"/>
                <a:gd name="T2" fmla="*/ 1050 w 2752"/>
                <a:gd name="T3" fmla="*/ 10 h 1672"/>
                <a:gd name="T4" fmla="*/ 1105 w 2752"/>
                <a:gd name="T5" fmla="*/ 38 h 1672"/>
                <a:gd name="T6" fmla="*/ 1148 w 2752"/>
                <a:gd name="T7" fmla="*/ 80 h 1672"/>
                <a:gd name="T8" fmla="*/ 1174 w 2752"/>
                <a:gd name="T9" fmla="*/ 135 h 1672"/>
                <a:gd name="T10" fmla="*/ 1396 w 2752"/>
                <a:gd name="T11" fmla="*/ 132 h 1672"/>
                <a:gd name="T12" fmla="*/ 1460 w 2752"/>
                <a:gd name="T13" fmla="*/ 130 h 1672"/>
                <a:gd name="T14" fmla="*/ 1546 w 2752"/>
                <a:gd name="T15" fmla="*/ 132 h 1672"/>
                <a:gd name="T16" fmla="*/ 1650 w 2752"/>
                <a:gd name="T17" fmla="*/ 143 h 1672"/>
                <a:gd name="T18" fmla="*/ 1767 w 2752"/>
                <a:gd name="T19" fmla="*/ 165 h 1672"/>
                <a:gd name="T20" fmla="*/ 1893 w 2752"/>
                <a:gd name="T21" fmla="*/ 201 h 1672"/>
                <a:gd name="T22" fmla="*/ 2025 w 2752"/>
                <a:gd name="T23" fmla="*/ 255 h 1672"/>
                <a:gd name="T24" fmla="*/ 2159 w 2752"/>
                <a:gd name="T25" fmla="*/ 330 h 1672"/>
                <a:gd name="T26" fmla="*/ 2290 w 2752"/>
                <a:gd name="T27" fmla="*/ 430 h 1672"/>
                <a:gd name="T28" fmla="*/ 2404 w 2752"/>
                <a:gd name="T29" fmla="*/ 546 h 1672"/>
                <a:gd name="T30" fmla="*/ 2503 w 2752"/>
                <a:gd name="T31" fmla="*/ 677 h 1672"/>
                <a:gd name="T32" fmla="*/ 2585 w 2752"/>
                <a:gd name="T33" fmla="*/ 823 h 1672"/>
                <a:gd name="T34" fmla="*/ 2651 w 2752"/>
                <a:gd name="T35" fmla="*/ 985 h 1672"/>
                <a:gd name="T36" fmla="*/ 2700 w 2752"/>
                <a:gd name="T37" fmla="*/ 1163 h 1672"/>
                <a:gd name="T38" fmla="*/ 2734 w 2752"/>
                <a:gd name="T39" fmla="*/ 1355 h 1672"/>
                <a:gd name="T40" fmla="*/ 2750 w 2752"/>
                <a:gd name="T41" fmla="*/ 1562 h 1672"/>
                <a:gd name="T42" fmla="*/ 2161 w 2752"/>
                <a:gd name="T43" fmla="*/ 1672 h 1672"/>
                <a:gd name="T44" fmla="*/ 2153 w 2752"/>
                <a:gd name="T45" fmla="*/ 1494 h 1672"/>
                <a:gd name="T46" fmla="*/ 2132 w 2752"/>
                <a:gd name="T47" fmla="*/ 1333 h 1672"/>
                <a:gd name="T48" fmla="*/ 2097 w 2752"/>
                <a:gd name="T49" fmla="*/ 1191 h 1672"/>
                <a:gd name="T50" fmla="*/ 2047 w 2752"/>
                <a:gd name="T51" fmla="*/ 1068 h 1672"/>
                <a:gd name="T52" fmla="*/ 1982 w 2752"/>
                <a:gd name="T53" fmla="*/ 962 h 1672"/>
                <a:gd name="T54" fmla="*/ 1904 w 2752"/>
                <a:gd name="T55" fmla="*/ 876 h 1672"/>
                <a:gd name="T56" fmla="*/ 1819 w 2752"/>
                <a:gd name="T57" fmla="*/ 814 h 1672"/>
                <a:gd name="T58" fmla="*/ 1732 w 2752"/>
                <a:gd name="T59" fmla="*/ 771 h 1672"/>
                <a:gd name="T60" fmla="*/ 1647 w 2752"/>
                <a:gd name="T61" fmla="*/ 743 h 1672"/>
                <a:gd name="T62" fmla="*/ 1569 w 2752"/>
                <a:gd name="T63" fmla="*/ 728 h 1672"/>
                <a:gd name="T64" fmla="*/ 1504 w 2752"/>
                <a:gd name="T65" fmla="*/ 722 h 1672"/>
                <a:gd name="T66" fmla="*/ 1454 w 2752"/>
                <a:gd name="T67" fmla="*/ 720 h 1672"/>
                <a:gd name="T68" fmla="*/ 1427 w 2752"/>
                <a:gd name="T69" fmla="*/ 722 h 1672"/>
                <a:gd name="T70" fmla="*/ 1404 w 2752"/>
                <a:gd name="T71" fmla="*/ 725 h 1672"/>
                <a:gd name="T72" fmla="*/ 1182 w 2752"/>
                <a:gd name="T73" fmla="*/ 724 h 1672"/>
                <a:gd name="T74" fmla="*/ 1180 w 2752"/>
                <a:gd name="T75" fmla="*/ 816 h 1672"/>
                <a:gd name="T76" fmla="*/ 1156 w 2752"/>
                <a:gd name="T77" fmla="*/ 876 h 1672"/>
                <a:gd name="T78" fmla="*/ 1112 w 2752"/>
                <a:gd name="T79" fmla="*/ 923 h 1672"/>
                <a:gd name="T80" fmla="*/ 1055 w 2752"/>
                <a:gd name="T81" fmla="*/ 956 h 1672"/>
                <a:gd name="T82" fmla="*/ 985 w 2752"/>
                <a:gd name="T83" fmla="*/ 967 h 1672"/>
                <a:gd name="T84" fmla="*/ 853 w 2752"/>
                <a:gd name="T85" fmla="*/ 965 h 1672"/>
                <a:gd name="T86" fmla="*/ 788 w 2752"/>
                <a:gd name="T87" fmla="*/ 942 h 1672"/>
                <a:gd name="T88" fmla="*/ 736 w 2752"/>
                <a:gd name="T89" fmla="*/ 902 h 1672"/>
                <a:gd name="T90" fmla="*/ 702 w 2752"/>
                <a:gd name="T91" fmla="*/ 847 h 1672"/>
                <a:gd name="T92" fmla="*/ 690 w 2752"/>
                <a:gd name="T93" fmla="*/ 783 h 1672"/>
                <a:gd name="T94" fmla="*/ 0 w 2752"/>
                <a:gd name="T95" fmla="*/ 724 h 1672"/>
                <a:gd name="T96" fmla="*/ 698 w 2752"/>
                <a:gd name="T97" fmla="*/ 135 h 1672"/>
                <a:gd name="T98" fmla="*/ 725 w 2752"/>
                <a:gd name="T99" fmla="*/ 80 h 1672"/>
                <a:gd name="T100" fmla="*/ 768 w 2752"/>
                <a:gd name="T101" fmla="*/ 38 h 1672"/>
                <a:gd name="T102" fmla="*/ 823 w 2752"/>
                <a:gd name="T103" fmla="*/ 10 h 1672"/>
                <a:gd name="T104" fmla="*/ 887 w 2752"/>
                <a:gd name="T105" fmla="*/ 0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752" h="1672">
                  <a:moveTo>
                    <a:pt x="887" y="0"/>
                  </a:moveTo>
                  <a:lnTo>
                    <a:pt x="985" y="0"/>
                  </a:lnTo>
                  <a:lnTo>
                    <a:pt x="1019" y="2"/>
                  </a:lnTo>
                  <a:lnTo>
                    <a:pt x="1050" y="10"/>
                  </a:lnTo>
                  <a:lnTo>
                    <a:pt x="1079" y="22"/>
                  </a:lnTo>
                  <a:lnTo>
                    <a:pt x="1105" y="38"/>
                  </a:lnTo>
                  <a:lnTo>
                    <a:pt x="1129" y="58"/>
                  </a:lnTo>
                  <a:lnTo>
                    <a:pt x="1148" y="80"/>
                  </a:lnTo>
                  <a:lnTo>
                    <a:pt x="1164" y="106"/>
                  </a:lnTo>
                  <a:lnTo>
                    <a:pt x="1174" y="135"/>
                  </a:lnTo>
                  <a:lnTo>
                    <a:pt x="1372" y="135"/>
                  </a:lnTo>
                  <a:lnTo>
                    <a:pt x="1396" y="132"/>
                  </a:lnTo>
                  <a:lnTo>
                    <a:pt x="1426" y="131"/>
                  </a:lnTo>
                  <a:lnTo>
                    <a:pt x="1460" y="130"/>
                  </a:lnTo>
                  <a:lnTo>
                    <a:pt x="1502" y="130"/>
                  </a:lnTo>
                  <a:lnTo>
                    <a:pt x="1546" y="132"/>
                  </a:lnTo>
                  <a:lnTo>
                    <a:pt x="1596" y="137"/>
                  </a:lnTo>
                  <a:lnTo>
                    <a:pt x="1650" y="143"/>
                  </a:lnTo>
                  <a:lnTo>
                    <a:pt x="1707" y="152"/>
                  </a:lnTo>
                  <a:lnTo>
                    <a:pt x="1767" y="165"/>
                  </a:lnTo>
                  <a:lnTo>
                    <a:pt x="1829" y="180"/>
                  </a:lnTo>
                  <a:lnTo>
                    <a:pt x="1893" y="201"/>
                  </a:lnTo>
                  <a:lnTo>
                    <a:pt x="1958" y="225"/>
                  </a:lnTo>
                  <a:lnTo>
                    <a:pt x="2025" y="255"/>
                  </a:lnTo>
                  <a:lnTo>
                    <a:pt x="2092" y="290"/>
                  </a:lnTo>
                  <a:lnTo>
                    <a:pt x="2159" y="330"/>
                  </a:lnTo>
                  <a:lnTo>
                    <a:pt x="2225" y="377"/>
                  </a:lnTo>
                  <a:lnTo>
                    <a:pt x="2290" y="430"/>
                  </a:lnTo>
                  <a:lnTo>
                    <a:pt x="2349" y="485"/>
                  </a:lnTo>
                  <a:lnTo>
                    <a:pt x="2404" y="546"/>
                  </a:lnTo>
                  <a:lnTo>
                    <a:pt x="2455" y="609"/>
                  </a:lnTo>
                  <a:lnTo>
                    <a:pt x="2503" y="677"/>
                  </a:lnTo>
                  <a:lnTo>
                    <a:pt x="2546" y="748"/>
                  </a:lnTo>
                  <a:lnTo>
                    <a:pt x="2585" y="823"/>
                  </a:lnTo>
                  <a:lnTo>
                    <a:pt x="2620" y="903"/>
                  </a:lnTo>
                  <a:lnTo>
                    <a:pt x="2651" y="985"/>
                  </a:lnTo>
                  <a:lnTo>
                    <a:pt x="2677" y="1072"/>
                  </a:lnTo>
                  <a:lnTo>
                    <a:pt x="2700" y="1163"/>
                  </a:lnTo>
                  <a:lnTo>
                    <a:pt x="2719" y="1257"/>
                  </a:lnTo>
                  <a:lnTo>
                    <a:pt x="2734" y="1355"/>
                  </a:lnTo>
                  <a:lnTo>
                    <a:pt x="2744" y="1457"/>
                  </a:lnTo>
                  <a:lnTo>
                    <a:pt x="2750" y="1562"/>
                  </a:lnTo>
                  <a:lnTo>
                    <a:pt x="2752" y="1672"/>
                  </a:lnTo>
                  <a:lnTo>
                    <a:pt x="2161" y="1672"/>
                  </a:lnTo>
                  <a:lnTo>
                    <a:pt x="2159" y="1581"/>
                  </a:lnTo>
                  <a:lnTo>
                    <a:pt x="2153" y="1494"/>
                  </a:lnTo>
                  <a:lnTo>
                    <a:pt x="2144" y="1411"/>
                  </a:lnTo>
                  <a:lnTo>
                    <a:pt x="2132" y="1333"/>
                  </a:lnTo>
                  <a:lnTo>
                    <a:pt x="2116" y="1260"/>
                  </a:lnTo>
                  <a:lnTo>
                    <a:pt x="2097" y="1191"/>
                  </a:lnTo>
                  <a:lnTo>
                    <a:pt x="2073" y="1127"/>
                  </a:lnTo>
                  <a:lnTo>
                    <a:pt x="2047" y="1068"/>
                  </a:lnTo>
                  <a:lnTo>
                    <a:pt x="2016" y="1012"/>
                  </a:lnTo>
                  <a:lnTo>
                    <a:pt x="1982" y="962"/>
                  </a:lnTo>
                  <a:lnTo>
                    <a:pt x="1944" y="917"/>
                  </a:lnTo>
                  <a:lnTo>
                    <a:pt x="1904" y="876"/>
                  </a:lnTo>
                  <a:lnTo>
                    <a:pt x="1862" y="842"/>
                  </a:lnTo>
                  <a:lnTo>
                    <a:pt x="1819" y="814"/>
                  </a:lnTo>
                  <a:lnTo>
                    <a:pt x="1776" y="790"/>
                  </a:lnTo>
                  <a:lnTo>
                    <a:pt x="1732" y="771"/>
                  </a:lnTo>
                  <a:lnTo>
                    <a:pt x="1690" y="755"/>
                  </a:lnTo>
                  <a:lnTo>
                    <a:pt x="1647" y="743"/>
                  </a:lnTo>
                  <a:lnTo>
                    <a:pt x="1607" y="735"/>
                  </a:lnTo>
                  <a:lnTo>
                    <a:pt x="1569" y="728"/>
                  </a:lnTo>
                  <a:lnTo>
                    <a:pt x="1534" y="724"/>
                  </a:lnTo>
                  <a:lnTo>
                    <a:pt x="1504" y="722"/>
                  </a:lnTo>
                  <a:lnTo>
                    <a:pt x="1477" y="720"/>
                  </a:lnTo>
                  <a:lnTo>
                    <a:pt x="1454" y="720"/>
                  </a:lnTo>
                  <a:lnTo>
                    <a:pt x="1438" y="722"/>
                  </a:lnTo>
                  <a:lnTo>
                    <a:pt x="1427" y="722"/>
                  </a:lnTo>
                  <a:lnTo>
                    <a:pt x="1422" y="722"/>
                  </a:lnTo>
                  <a:lnTo>
                    <a:pt x="1404" y="725"/>
                  </a:lnTo>
                  <a:lnTo>
                    <a:pt x="1388" y="724"/>
                  </a:lnTo>
                  <a:lnTo>
                    <a:pt x="1182" y="724"/>
                  </a:lnTo>
                  <a:lnTo>
                    <a:pt x="1182" y="783"/>
                  </a:lnTo>
                  <a:lnTo>
                    <a:pt x="1180" y="816"/>
                  </a:lnTo>
                  <a:lnTo>
                    <a:pt x="1170" y="847"/>
                  </a:lnTo>
                  <a:lnTo>
                    <a:pt x="1156" y="876"/>
                  </a:lnTo>
                  <a:lnTo>
                    <a:pt x="1136" y="902"/>
                  </a:lnTo>
                  <a:lnTo>
                    <a:pt x="1112" y="923"/>
                  </a:lnTo>
                  <a:lnTo>
                    <a:pt x="1085" y="942"/>
                  </a:lnTo>
                  <a:lnTo>
                    <a:pt x="1055" y="956"/>
                  </a:lnTo>
                  <a:lnTo>
                    <a:pt x="1021" y="965"/>
                  </a:lnTo>
                  <a:lnTo>
                    <a:pt x="985" y="967"/>
                  </a:lnTo>
                  <a:lnTo>
                    <a:pt x="887" y="967"/>
                  </a:lnTo>
                  <a:lnTo>
                    <a:pt x="853" y="965"/>
                  </a:lnTo>
                  <a:lnTo>
                    <a:pt x="819" y="956"/>
                  </a:lnTo>
                  <a:lnTo>
                    <a:pt x="788" y="942"/>
                  </a:lnTo>
                  <a:lnTo>
                    <a:pt x="760" y="923"/>
                  </a:lnTo>
                  <a:lnTo>
                    <a:pt x="736" y="902"/>
                  </a:lnTo>
                  <a:lnTo>
                    <a:pt x="717" y="876"/>
                  </a:lnTo>
                  <a:lnTo>
                    <a:pt x="702" y="847"/>
                  </a:lnTo>
                  <a:lnTo>
                    <a:pt x="694" y="816"/>
                  </a:lnTo>
                  <a:lnTo>
                    <a:pt x="690" y="783"/>
                  </a:lnTo>
                  <a:lnTo>
                    <a:pt x="690" y="724"/>
                  </a:lnTo>
                  <a:lnTo>
                    <a:pt x="0" y="724"/>
                  </a:lnTo>
                  <a:lnTo>
                    <a:pt x="0" y="135"/>
                  </a:lnTo>
                  <a:lnTo>
                    <a:pt x="698" y="135"/>
                  </a:lnTo>
                  <a:lnTo>
                    <a:pt x="709" y="106"/>
                  </a:lnTo>
                  <a:lnTo>
                    <a:pt x="725" y="80"/>
                  </a:lnTo>
                  <a:lnTo>
                    <a:pt x="745" y="58"/>
                  </a:lnTo>
                  <a:lnTo>
                    <a:pt x="768" y="38"/>
                  </a:lnTo>
                  <a:lnTo>
                    <a:pt x="794" y="22"/>
                  </a:lnTo>
                  <a:lnTo>
                    <a:pt x="823" y="10"/>
                  </a:lnTo>
                  <a:lnTo>
                    <a:pt x="855" y="2"/>
                  </a:lnTo>
                  <a:lnTo>
                    <a:pt x="8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763588" y="5010151"/>
              <a:ext cx="163513" cy="60325"/>
            </a:xfrm>
            <a:custGeom>
              <a:avLst/>
              <a:gdLst>
                <a:gd name="T0" fmla="*/ 153 w 1022"/>
                <a:gd name="T1" fmla="*/ 0 h 385"/>
                <a:gd name="T2" fmla="*/ 868 w 1022"/>
                <a:gd name="T3" fmla="*/ 0 h 385"/>
                <a:gd name="T4" fmla="*/ 899 w 1022"/>
                <a:gd name="T5" fmla="*/ 4 h 385"/>
                <a:gd name="T6" fmla="*/ 927 w 1022"/>
                <a:gd name="T7" fmla="*/ 12 h 385"/>
                <a:gd name="T8" fmla="*/ 954 w 1022"/>
                <a:gd name="T9" fmla="*/ 26 h 385"/>
                <a:gd name="T10" fmla="*/ 976 w 1022"/>
                <a:gd name="T11" fmla="*/ 45 h 385"/>
                <a:gd name="T12" fmla="*/ 995 w 1022"/>
                <a:gd name="T13" fmla="*/ 68 h 385"/>
                <a:gd name="T14" fmla="*/ 1009 w 1022"/>
                <a:gd name="T15" fmla="*/ 94 h 385"/>
                <a:gd name="T16" fmla="*/ 1019 w 1022"/>
                <a:gd name="T17" fmla="*/ 123 h 385"/>
                <a:gd name="T18" fmla="*/ 1022 w 1022"/>
                <a:gd name="T19" fmla="*/ 153 h 385"/>
                <a:gd name="T20" fmla="*/ 1022 w 1022"/>
                <a:gd name="T21" fmla="*/ 231 h 385"/>
                <a:gd name="T22" fmla="*/ 1019 w 1022"/>
                <a:gd name="T23" fmla="*/ 263 h 385"/>
                <a:gd name="T24" fmla="*/ 1009 w 1022"/>
                <a:gd name="T25" fmla="*/ 291 h 385"/>
                <a:gd name="T26" fmla="*/ 995 w 1022"/>
                <a:gd name="T27" fmla="*/ 317 h 385"/>
                <a:gd name="T28" fmla="*/ 976 w 1022"/>
                <a:gd name="T29" fmla="*/ 340 h 385"/>
                <a:gd name="T30" fmla="*/ 954 w 1022"/>
                <a:gd name="T31" fmla="*/ 359 h 385"/>
                <a:gd name="T32" fmla="*/ 927 w 1022"/>
                <a:gd name="T33" fmla="*/ 374 h 385"/>
                <a:gd name="T34" fmla="*/ 899 w 1022"/>
                <a:gd name="T35" fmla="*/ 382 h 385"/>
                <a:gd name="T36" fmla="*/ 868 w 1022"/>
                <a:gd name="T37" fmla="*/ 385 h 385"/>
                <a:gd name="T38" fmla="*/ 153 w 1022"/>
                <a:gd name="T39" fmla="*/ 385 h 385"/>
                <a:gd name="T40" fmla="*/ 123 w 1022"/>
                <a:gd name="T41" fmla="*/ 382 h 385"/>
                <a:gd name="T42" fmla="*/ 93 w 1022"/>
                <a:gd name="T43" fmla="*/ 374 h 385"/>
                <a:gd name="T44" fmla="*/ 67 w 1022"/>
                <a:gd name="T45" fmla="*/ 359 h 385"/>
                <a:gd name="T46" fmla="*/ 44 w 1022"/>
                <a:gd name="T47" fmla="*/ 340 h 385"/>
                <a:gd name="T48" fmla="*/ 26 w 1022"/>
                <a:gd name="T49" fmla="*/ 318 h 385"/>
                <a:gd name="T50" fmla="*/ 12 w 1022"/>
                <a:gd name="T51" fmla="*/ 292 h 385"/>
                <a:gd name="T52" fmla="*/ 3 w 1022"/>
                <a:gd name="T53" fmla="*/ 263 h 385"/>
                <a:gd name="T54" fmla="*/ 0 w 1022"/>
                <a:gd name="T55" fmla="*/ 233 h 385"/>
                <a:gd name="T56" fmla="*/ 0 w 1022"/>
                <a:gd name="T57" fmla="*/ 153 h 385"/>
                <a:gd name="T58" fmla="*/ 3 w 1022"/>
                <a:gd name="T59" fmla="*/ 123 h 385"/>
                <a:gd name="T60" fmla="*/ 12 w 1022"/>
                <a:gd name="T61" fmla="*/ 94 h 385"/>
                <a:gd name="T62" fmla="*/ 26 w 1022"/>
                <a:gd name="T63" fmla="*/ 68 h 385"/>
                <a:gd name="T64" fmla="*/ 44 w 1022"/>
                <a:gd name="T65" fmla="*/ 45 h 385"/>
                <a:gd name="T66" fmla="*/ 67 w 1022"/>
                <a:gd name="T67" fmla="*/ 26 h 385"/>
                <a:gd name="T68" fmla="*/ 93 w 1022"/>
                <a:gd name="T69" fmla="*/ 12 h 385"/>
                <a:gd name="T70" fmla="*/ 123 w 1022"/>
                <a:gd name="T71" fmla="*/ 4 h 385"/>
                <a:gd name="T72" fmla="*/ 153 w 1022"/>
                <a:gd name="T7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22" h="385">
                  <a:moveTo>
                    <a:pt x="153" y="0"/>
                  </a:moveTo>
                  <a:lnTo>
                    <a:pt x="868" y="0"/>
                  </a:lnTo>
                  <a:lnTo>
                    <a:pt x="899" y="4"/>
                  </a:lnTo>
                  <a:lnTo>
                    <a:pt x="927" y="12"/>
                  </a:lnTo>
                  <a:lnTo>
                    <a:pt x="954" y="26"/>
                  </a:lnTo>
                  <a:lnTo>
                    <a:pt x="976" y="45"/>
                  </a:lnTo>
                  <a:lnTo>
                    <a:pt x="995" y="68"/>
                  </a:lnTo>
                  <a:lnTo>
                    <a:pt x="1009" y="94"/>
                  </a:lnTo>
                  <a:lnTo>
                    <a:pt x="1019" y="123"/>
                  </a:lnTo>
                  <a:lnTo>
                    <a:pt x="1022" y="153"/>
                  </a:lnTo>
                  <a:lnTo>
                    <a:pt x="1022" y="231"/>
                  </a:lnTo>
                  <a:lnTo>
                    <a:pt x="1019" y="263"/>
                  </a:lnTo>
                  <a:lnTo>
                    <a:pt x="1009" y="291"/>
                  </a:lnTo>
                  <a:lnTo>
                    <a:pt x="995" y="317"/>
                  </a:lnTo>
                  <a:lnTo>
                    <a:pt x="976" y="340"/>
                  </a:lnTo>
                  <a:lnTo>
                    <a:pt x="954" y="359"/>
                  </a:lnTo>
                  <a:lnTo>
                    <a:pt x="927" y="374"/>
                  </a:lnTo>
                  <a:lnTo>
                    <a:pt x="899" y="382"/>
                  </a:lnTo>
                  <a:lnTo>
                    <a:pt x="868" y="385"/>
                  </a:lnTo>
                  <a:lnTo>
                    <a:pt x="153" y="385"/>
                  </a:lnTo>
                  <a:lnTo>
                    <a:pt x="123" y="382"/>
                  </a:lnTo>
                  <a:lnTo>
                    <a:pt x="93" y="374"/>
                  </a:lnTo>
                  <a:lnTo>
                    <a:pt x="67" y="359"/>
                  </a:lnTo>
                  <a:lnTo>
                    <a:pt x="44" y="340"/>
                  </a:lnTo>
                  <a:lnTo>
                    <a:pt x="26" y="318"/>
                  </a:lnTo>
                  <a:lnTo>
                    <a:pt x="12" y="292"/>
                  </a:lnTo>
                  <a:lnTo>
                    <a:pt x="3" y="263"/>
                  </a:lnTo>
                  <a:lnTo>
                    <a:pt x="0" y="233"/>
                  </a:lnTo>
                  <a:lnTo>
                    <a:pt x="0" y="153"/>
                  </a:lnTo>
                  <a:lnTo>
                    <a:pt x="3" y="123"/>
                  </a:lnTo>
                  <a:lnTo>
                    <a:pt x="12" y="94"/>
                  </a:lnTo>
                  <a:lnTo>
                    <a:pt x="26" y="68"/>
                  </a:lnTo>
                  <a:lnTo>
                    <a:pt x="44" y="45"/>
                  </a:lnTo>
                  <a:lnTo>
                    <a:pt x="67" y="26"/>
                  </a:lnTo>
                  <a:lnTo>
                    <a:pt x="93" y="12"/>
                  </a:lnTo>
                  <a:lnTo>
                    <a:pt x="123" y="4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/>
            <p:cNvSpPr>
              <a:spLocks noEditPoints="1"/>
            </p:cNvSpPr>
            <p:nvPr/>
          </p:nvSpPr>
          <p:spPr bwMode="auto">
            <a:xfrm>
              <a:off x="982663" y="5370513"/>
              <a:ext cx="201613" cy="171450"/>
            </a:xfrm>
            <a:custGeom>
              <a:avLst/>
              <a:gdLst>
                <a:gd name="T0" fmla="*/ 853 w 1274"/>
                <a:gd name="T1" fmla="*/ 1071 h 1081"/>
                <a:gd name="T2" fmla="*/ 745 w 1274"/>
                <a:gd name="T3" fmla="*/ 983 h 1081"/>
                <a:gd name="T4" fmla="*/ 378 w 1274"/>
                <a:gd name="T5" fmla="*/ 971 h 1081"/>
                <a:gd name="T6" fmla="*/ 464 w 1274"/>
                <a:gd name="T7" fmla="*/ 1080 h 1081"/>
                <a:gd name="T8" fmla="*/ 378 w 1274"/>
                <a:gd name="T9" fmla="*/ 971 h 1081"/>
                <a:gd name="T10" fmla="*/ 123 w 1274"/>
                <a:gd name="T11" fmla="*/ 947 h 1081"/>
                <a:gd name="T12" fmla="*/ 0 w 1274"/>
                <a:gd name="T13" fmla="*/ 1013 h 1081"/>
                <a:gd name="T14" fmla="*/ 1240 w 1274"/>
                <a:gd name="T15" fmla="*/ 890 h 1081"/>
                <a:gd name="T16" fmla="*/ 1182 w 1274"/>
                <a:gd name="T17" fmla="*/ 1017 h 1081"/>
                <a:gd name="T18" fmla="*/ 1240 w 1274"/>
                <a:gd name="T19" fmla="*/ 890 h 1081"/>
                <a:gd name="T20" fmla="*/ 827 w 1274"/>
                <a:gd name="T21" fmla="*/ 804 h 1081"/>
                <a:gd name="T22" fmla="*/ 712 w 1274"/>
                <a:gd name="T23" fmla="*/ 645 h 1081"/>
                <a:gd name="T24" fmla="*/ 419 w 1274"/>
                <a:gd name="T25" fmla="*/ 634 h 1081"/>
                <a:gd name="T26" fmla="*/ 496 w 1274"/>
                <a:gd name="T27" fmla="*/ 814 h 1081"/>
                <a:gd name="T28" fmla="*/ 419 w 1274"/>
                <a:gd name="T29" fmla="*/ 634 h 1081"/>
                <a:gd name="T30" fmla="*/ 225 w 1274"/>
                <a:gd name="T31" fmla="*/ 623 h 1081"/>
                <a:gd name="T32" fmla="*/ 80 w 1274"/>
                <a:gd name="T33" fmla="*/ 756 h 1081"/>
                <a:gd name="T34" fmla="*/ 1125 w 1274"/>
                <a:gd name="T35" fmla="*/ 571 h 1081"/>
                <a:gd name="T36" fmla="*/ 1090 w 1274"/>
                <a:gd name="T37" fmla="*/ 764 h 1081"/>
                <a:gd name="T38" fmla="*/ 1125 w 1274"/>
                <a:gd name="T39" fmla="*/ 571 h 1081"/>
                <a:gd name="T40" fmla="*/ 793 w 1274"/>
                <a:gd name="T41" fmla="*/ 466 h 1081"/>
                <a:gd name="T42" fmla="*/ 679 w 1274"/>
                <a:gd name="T43" fmla="*/ 307 h 1081"/>
                <a:gd name="T44" fmla="*/ 459 w 1274"/>
                <a:gd name="T45" fmla="*/ 297 h 1081"/>
                <a:gd name="T46" fmla="*/ 537 w 1274"/>
                <a:gd name="T47" fmla="*/ 477 h 1081"/>
                <a:gd name="T48" fmla="*/ 459 w 1274"/>
                <a:gd name="T49" fmla="*/ 297 h 1081"/>
                <a:gd name="T50" fmla="*/ 326 w 1274"/>
                <a:gd name="T51" fmla="*/ 300 h 1081"/>
                <a:gd name="T52" fmla="*/ 181 w 1274"/>
                <a:gd name="T53" fmla="*/ 432 h 1081"/>
                <a:gd name="T54" fmla="*/ 1010 w 1274"/>
                <a:gd name="T55" fmla="*/ 252 h 1081"/>
                <a:gd name="T56" fmla="*/ 975 w 1274"/>
                <a:gd name="T57" fmla="*/ 445 h 1081"/>
                <a:gd name="T58" fmla="*/ 1010 w 1274"/>
                <a:gd name="T59" fmla="*/ 252 h 1081"/>
                <a:gd name="T60" fmla="*/ 761 w 1274"/>
                <a:gd name="T61" fmla="*/ 128 h 1081"/>
                <a:gd name="T62" fmla="*/ 653 w 1274"/>
                <a:gd name="T63" fmla="*/ 40 h 1081"/>
                <a:gd name="T64" fmla="*/ 491 w 1274"/>
                <a:gd name="T65" fmla="*/ 31 h 1081"/>
                <a:gd name="T66" fmla="*/ 577 w 1274"/>
                <a:gd name="T67" fmla="*/ 140 h 1081"/>
                <a:gd name="T68" fmla="*/ 491 w 1274"/>
                <a:gd name="T69" fmla="*/ 31 h 1081"/>
                <a:gd name="T70" fmla="*/ 406 w 1274"/>
                <a:gd name="T71" fmla="*/ 44 h 1081"/>
                <a:gd name="T72" fmla="*/ 283 w 1274"/>
                <a:gd name="T73" fmla="*/ 109 h 1081"/>
                <a:gd name="T74" fmla="*/ 918 w 1274"/>
                <a:gd name="T75" fmla="*/ 0 h 1081"/>
                <a:gd name="T76" fmla="*/ 859 w 1274"/>
                <a:gd name="T77" fmla="*/ 126 h 1081"/>
                <a:gd name="T78" fmla="*/ 918 w 1274"/>
                <a:gd name="T79" fmla="*/ 0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74" h="1081">
                  <a:moveTo>
                    <a:pt x="843" y="973"/>
                  </a:moveTo>
                  <a:lnTo>
                    <a:pt x="853" y="1071"/>
                  </a:lnTo>
                  <a:lnTo>
                    <a:pt x="755" y="1081"/>
                  </a:lnTo>
                  <a:lnTo>
                    <a:pt x="745" y="983"/>
                  </a:lnTo>
                  <a:lnTo>
                    <a:pt x="843" y="973"/>
                  </a:lnTo>
                  <a:close/>
                  <a:moveTo>
                    <a:pt x="378" y="971"/>
                  </a:moveTo>
                  <a:lnTo>
                    <a:pt x="476" y="983"/>
                  </a:lnTo>
                  <a:lnTo>
                    <a:pt x="464" y="1080"/>
                  </a:lnTo>
                  <a:lnTo>
                    <a:pt x="366" y="1069"/>
                  </a:lnTo>
                  <a:lnTo>
                    <a:pt x="378" y="971"/>
                  </a:lnTo>
                  <a:close/>
                  <a:moveTo>
                    <a:pt x="29" y="918"/>
                  </a:moveTo>
                  <a:lnTo>
                    <a:pt x="123" y="947"/>
                  </a:lnTo>
                  <a:lnTo>
                    <a:pt x="94" y="1042"/>
                  </a:lnTo>
                  <a:lnTo>
                    <a:pt x="0" y="1013"/>
                  </a:lnTo>
                  <a:lnTo>
                    <a:pt x="29" y="918"/>
                  </a:lnTo>
                  <a:close/>
                  <a:moveTo>
                    <a:pt x="1240" y="890"/>
                  </a:moveTo>
                  <a:lnTo>
                    <a:pt x="1274" y="983"/>
                  </a:lnTo>
                  <a:lnTo>
                    <a:pt x="1182" y="1017"/>
                  </a:lnTo>
                  <a:lnTo>
                    <a:pt x="1148" y="924"/>
                  </a:lnTo>
                  <a:lnTo>
                    <a:pt x="1240" y="890"/>
                  </a:lnTo>
                  <a:close/>
                  <a:moveTo>
                    <a:pt x="810" y="635"/>
                  </a:moveTo>
                  <a:lnTo>
                    <a:pt x="827" y="804"/>
                  </a:lnTo>
                  <a:lnTo>
                    <a:pt x="728" y="814"/>
                  </a:lnTo>
                  <a:lnTo>
                    <a:pt x="712" y="645"/>
                  </a:lnTo>
                  <a:lnTo>
                    <a:pt x="810" y="635"/>
                  </a:lnTo>
                  <a:close/>
                  <a:moveTo>
                    <a:pt x="419" y="634"/>
                  </a:moveTo>
                  <a:lnTo>
                    <a:pt x="516" y="646"/>
                  </a:lnTo>
                  <a:lnTo>
                    <a:pt x="496" y="814"/>
                  </a:lnTo>
                  <a:lnTo>
                    <a:pt x="399" y="802"/>
                  </a:lnTo>
                  <a:lnTo>
                    <a:pt x="419" y="634"/>
                  </a:lnTo>
                  <a:close/>
                  <a:moveTo>
                    <a:pt x="131" y="594"/>
                  </a:moveTo>
                  <a:lnTo>
                    <a:pt x="225" y="623"/>
                  </a:lnTo>
                  <a:lnTo>
                    <a:pt x="173" y="786"/>
                  </a:lnTo>
                  <a:lnTo>
                    <a:pt x="80" y="756"/>
                  </a:lnTo>
                  <a:lnTo>
                    <a:pt x="131" y="594"/>
                  </a:lnTo>
                  <a:close/>
                  <a:moveTo>
                    <a:pt x="1125" y="571"/>
                  </a:moveTo>
                  <a:lnTo>
                    <a:pt x="1183" y="732"/>
                  </a:lnTo>
                  <a:lnTo>
                    <a:pt x="1090" y="764"/>
                  </a:lnTo>
                  <a:lnTo>
                    <a:pt x="1033" y="605"/>
                  </a:lnTo>
                  <a:lnTo>
                    <a:pt x="1125" y="571"/>
                  </a:lnTo>
                  <a:close/>
                  <a:moveTo>
                    <a:pt x="777" y="298"/>
                  </a:moveTo>
                  <a:lnTo>
                    <a:pt x="793" y="466"/>
                  </a:lnTo>
                  <a:lnTo>
                    <a:pt x="696" y="476"/>
                  </a:lnTo>
                  <a:lnTo>
                    <a:pt x="679" y="307"/>
                  </a:lnTo>
                  <a:lnTo>
                    <a:pt x="777" y="298"/>
                  </a:lnTo>
                  <a:close/>
                  <a:moveTo>
                    <a:pt x="459" y="297"/>
                  </a:moveTo>
                  <a:lnTo>
                    <a:pt x="556" y="308"/>
                  </a:lnTo>
                  <a:lnTo>
                    <a:pt x="537" y="477"/>
                  </a:lnTo>
                  <a:lnTo>
                    <a:pt x="439" y="466"/>
                  </a:lnTo>
                  <a:lnTo>
                    <a:pt x="459" y="297"/>
                  </a:lnTo>
                  <a:close/>
                  <a:moveTo>
                    <a:pt x="232" y="270"/>
                  </a:moveTo>
                  <a:lnTo>
                    <a:pt x="326" y="300"/>
                  </a:lnTo>
                  <a:lnTo>
                    <a:pt x="275" y="461"/>
                  </a:lnTo>
                  <a:lnTo>
                    <a:pt x="181" y="432"/>
                  </a:lnTo>
                  <a:lnTo>
                    <a:pt x="232" y="270"/>
                  </a:lnTo>
                  <a:close/>
                  <a:moveTo>
                    <a:pt x="1010" y="252"/>
                  </a:moveTo>
                  <a:lnTo>
                    <a:pt x="1067" y="412"/>
                  </a:lnTo>
                  <a:lnTo>
                    <a:pt x="975" y="445"/>
                  </a:lnTo>
                  <a:lnTo>
                    <a:pt x="917" y="286"/>
                  </a:lnTo>
                  <a:lnTo>
                    <a:pt x="1010" y="252"/>
                  </a:lnTo>
                  <a:close/>
                  <a:moveTo>
                    <a:pt x="751" y="31"/>
                  </a:moveTo>
                  <a:lnTo>
                    <a:pt x="761" y="128"/>
                  </a:lnTo>
                  <a:lnTo>
                    <a:pt x="663" y="137"/>
                  </a:lnTo>
                  <a:lnTo>
                    <a:pt x="653" y="40"/>
                  </a:lnTo>
                  <a:lnTo>
                    <a:pt x="751" y="31"/>
                  </a:lnTo>
                  <a:close/>
                  <a:moveTo>
                    <a:pt x="491" y="31"/>
                  </a:moveTo>
                  <a:lnTo>
                    <a:pt x="589" y="43"/>
                  </a:lnTo>
                  <a:lnTo>
                    <a:pt x="577" y="140"/>
                  </a:lnTo>
                  <a:lnTo>
                    <a:pt x="479" y="128"/>
                  </a:lnTo>
                  <a:lnTo>
                    <a:pt x="491" y="31"/>
                  </a:lnTo>
                  <a:close/>
                  <a:moveTo>
                    <a:pt x="313" y="14"/>
                  </a:moveTo>
                  <a:lnTo>
                    <a:pt x="406" y="44"/>
                  </a:lnTo>
                  <a:lnTo>
                    <a:pt x="377" y="137"/>
                  </a:lnTo>
                  <a:lnTo>
                    <a:pt x="283" y="109"/>
                  </a:lnTo>
                  <a:lnTo>
                    <a:pt x="313" y="14"/>
                  </a:lnTo>
                  <a:close/>
                  <a:moveTo>
                    <a:pt x="918" y="0"/>
                  </a:moveTo>
                  <a:lnTo>
                    <a:pt x="951" y="93"/>
                  </a:lnTo>
                  <a:lnTo>
                    <a:pt x="859" y="126"/>
                  </a:lnTo>
                  <a:lnTo>
                    <a:pt x="826" y="34"/>
                  </a:lnTo>
                  <a:lnTo>
                    <a:pt x="9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1658607" y="5022851"/>
            <a:ext cx="446088" cy="519113"/>
            <a:chOff x="1670050" y="5022851"/>
            <a:chExt cx="446088" cy="519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670050" y="5097463"/>
              <a:ext cx="425450" cy="266700"/>
            </a:xfrm>
            <a:custGeom>
              <a:avLst/>
              <a:gdLst>
                <a:gd name="T0" fmla="*/ 961 w 2682"/>
                <a:gd name="T1" fmla="*/ 0 h 1673"/>
                <a:gd name="T2" fmla="*/ 1023 w 2682"/>
                <a:gd name="T3" fmla="*/ 11 h 1673"/>
                <a:gd name="T4" fmla="*/ 1077 w 2682"/>
                <a:gd name="T5" fmla="*/ 39 h 1673"/>
                <a:gd name="T6" fmla="*/ 1118 w 2682"/>
                <a:gd name="T7" fmla="*/ 81 h 1673"/>
                <a:gd name="T8" fmla="*/ 1145 w 2682"/>
                <a:gd name="T9" fmla="*/ 134 h 1673"/>
                <a:gd name="T10" fmla="*/ 1360 w 2682"/>
                <a:gd name="T11" fmla="*/ 133 h 1673"/>
                <a:gd name="T12" fmla="*/ 1424 w 2682"/>
                <a:gd name="T13" fmla="*/ 131 h 1673"/>
                <a:gd name="T14" fmla="*/ 1508 w 2682"/>
                <a:gd name="T15" fmla="*/ 133 h 1673"/>
                <a:gd name="T16" fmla="*/ 1608 w 2682"/>
                <a:gd name="T17" fmla="*/ 144 h 1673"/>
                <a:gd name="T18" fmla="*/ 1723 w 2682"/>
                <a:gd name="T19" fmla="*/ 165 h 1673"/>
                <a:gd name="T20" fmla="*/ 1846 w 2682"/>
                <a:gd name="T21" fmla="*/ 201 h 1673"/>
                <a:gd name="T22" fmla="*/ 1974 w 2682"/>
                <a:gd name="T23" fmla="*/ 255 h 1673"/>
                <a:gd name="T24" fmla="*/ 2104 w 2682"/>
                <a:gd name="T25" fmla="*/ 331 h 1673"/>
                <a:gd name="T26" fmla="*/ 2233 w 2682"/>
                <a:gd name="T27" fmla="*/ 430 h 1673"/>
                <a:gd name="T28" fmla="*/ 2344 w 2682"/>
                <a:gd name="T29" fmla="*/ 545 h 1673"/>
                <a:gd name="T30" fmla="*/ 2439 w 2682"/>
                <a:gd name="T31" fmla="*/ 678 h 1673"/>
                <a:gd name="T32" fmla="*/ 2520 w 2682"/>
                <a:gd name="T33" fmla="*/ 824 h 1673"/>
                <a:gd name="T34" fmla="*/ 2585 w 2682"/>
                <a:gd name="T35" fmla="*/ 986 h 1673"/>
                <a:gd name="T36" fmla="*/ 2632 w 2682"/>
                <a:gd name="T37" fmla="*/ 1164 h 1673"/>
                <a:gd name="T38" fmla="*/ 2664 w 2682"/>
                <a:gd name="T39" fmla="*/ 1356 h 1673"/>
                <a:gd name="T40" fmla="*/ 2681 w 2682"/>
                <a:gd name="T41" fmla="*/ 1563 h 1673"/>
                <a:gd name="T42" fmla="*/ 2107 w 2682"/>
                <a:gd name="T43" fmla="*/ 1673 h 1673"/>
                <a:gd name="T44" fmla="*/ 2099 w 2682"/>
                <a:gd name="T45" fmla="*/ 1494 h 1673"/>
                <a:gd name="T46" fmla="*/ 2078 w 2682"/>
                <a:gd name="T47" fmla="*/ 1334 h 1673"/>
                <a:gd name="T48" fmla="*/ 2043 w 2682"/>
                <a:gd name="T49" fmla="*/ 1192 h 1673"/>
                <a:gd name="T50" fmla="*/ 1994 w 2682"/>
                <a:gd name="T51" fmla="*/ 1068 h 1673"/>
                <a:gd name="T52" fmla="*/ 1932 w 2682"/>
                <a:gd name="T53" fmla="*/ 963 h 1673"/>
                <a:gd name="T54" fmla="*/ 1855 w 2682"/>
                <a:gd name="T55" fmla="*/ 877 h 1673"/>
                <a:gd name="T56" fmla="*/ 1774 w 2682"/>
                <a:gd name="T57" fmla="*/ 816 h 1673"/>
                <a:gd name="T58" fmla="*/ 1689 w 2682"/>
                <a:gd name="T59" fmla="*/ 772 h 1673"/>
                <a:gd name="T60" fmla="*/ 1606 w 2682"/>
                <a:gd name="T61" fmla="*/ 744 h 1673"/>
                <a:gd name="T62" fmla="*/ 1530 w 2682"/>
                <a:gd name="T63" fmla="*/ 729 h 1673"/>
                <a:gd name="T64" fmla="*/ 1465 w 2682"/>
                <a:gd name="T65" fmla="*/ 722 h 1673"/>
                <a:gd name="T66" fmla="*/ 1417 w 2682"/>
                <a:gd name="T67" fmla="*/ 721 h 1673"/>
                <a:gd name="T68" fmla="*/ 1390 w 2682"/>
                <a:gd name="T69" fmla="*/ 723 h 1673"/>
                <a:gd name="T70" fmla="*/ 1369 w 2682"/>
                <a:gd name="T71" fmla="*/ 725 h 1673"/>
                <a:gd name="T72" fmla="*/ 1152 w 2682"/>
                <a:gd name="T73" fmla="*/ 783 h 1673"/>
                <a:gd name="T74" fmla="*/ 1141 w 2682"/>
                <a:gd name="T75" fmla="*/ 848 h 1673"/>
                <a:gd name="T76" fmla="*/ 1108 w 2682"/>
                <a:gd name="T77" fmla="*/ 902 h 1673"/>
                <a:gd name="T78" fmla="*/ 1057 w 2682"/>
                <a:gd name="T79" fmla="*/ 942 h 1673"/>
                <a:gd name="T80" fmla="*/ 995 w 2682"/>
                <a:gd name="T81" fmla="*/ 964 h 1673"/>
                <a:gd name="T82" fmla="*/ 864 w 2682"/>
                <a:gd name="T83" fmla="*/ 967 h 1673"/>
                <a:gd name="T84" fmla="*/ 797 w 2682"/>
                <a:gd name="T85" fmla="*/ 957 h 1673"/>
                <a:gd name="T86" fmla="*/ 741 w 2682"/>
                <a:gd name="T87" fmla="*/ 924 h 1673"/>
                <a:gd name="T88" fmla="*/ 699 w 2682"/>
                <a:gd name="T89" fmla="*/ 876 h 1673"/>
                <a:gd name="T90" fmla="*/ 675 w 2682"/>
                <a:gd name="T91" fmla="*/ 817 h 1673"/>
                <a:gd name="T92" fmla="*/ 672 w 2682"/>
                <a:gd name="T93" fmla="*/ 725 h 1673"/>
                <a:gd name="T94" fmla="*/ 0 w 2682"/>
                <a:gd name="T95" fmla="*/ 134 h 1673"/>
                <a:gd name="T96" fmla="*/ 691 w 2682"/>
                <a:gd name="T97" fmla="*/ 107 h 1673"/>
                <a:gd name="T98" fmla="*/ 725 w 2682"/>
                <a:gd name="T99" fmla="*/ 58 h 1673"/>
                <a:gd name="T100" fmla="*/ 774 w 2682"/>
                <a:gd name="T101" fmla="*/ 22 h 1673"/>
                <a:gd name="T102" fmla="*/ 832 w 2682"/>
                <a:gd name="T103" fmla="*/ 3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682" h="1673">
                  <a:moveTo>
                    <a:pt x="864" y="0"/>
                  </a:moveTo>
                  <a:lnTo>
                    <a:pt x="961" y="0"/>
                  </a:lnTo>
                  <a:lnTo>
                    <a:pt x="993" y="3"/>
                  </a:lnTo>
                  <a:lnTo>
                    <a:pt x="1023" y="11"/>
                  </a:lnTo>
                  <a:lnTo>
                    <a:pt x="1052" y="22"/>
                  </a:lnTo>
                  <a:lnTo>
                    <a:pt x="1077" y="39"/>
                  </a:lnTo>
                  <a:lnTo>
                    <a:pt x="1100" y="58"/>
                  </a:lnTo>
                  <a:lnTo>
                    <a:pt x="1118" y="81"/>
                  </a:lnTo>
                  <a:lnTo>
                    <a:pt x="1134" y="107"/>
                  </a:lnTo>
                  <a:lnTo>
                    <a:pt x="1145" y="134"/>
                  </a:lnTo>
                  <a:lnTo>
                    <a:pt x="1338" y="134"/>
                  </a:lnTo>
                  <a:lnTo>
                    <a:pt x="1360" y="133"/>
                  </a:lnTo>
                  <a:lnTo>
                    <a:pt x="1390" y="132"/>
                  </a:lnTo>
                  <a:lnTo>
                    <a:pt x="1424" y="131"/>
                  </a:lnTo>
                  <a:lnTo>
                    <a:pt x="1463" y="131"/>
                  </a:lnTo>
                  <a:lnTo>
                    <a:pt x="1508" y="133"/>
                  </a:lnTo>
                  <a:lnTo>
                    <a:pt x="1556" y="137"/>
                  </a:lnTo>
                  <a:lnTo>
                    <a:pt x="1608" y="144"/>
                  </a:lnTo>
                  <a:lnTo>
                    <a:pt x="1664" y="153"/>
                  </a:lnTo>
                  <a:lnTo>
                    <a:pt x="1723" y="165"/>
                  </a:lnTo>
                  <a:lnTo>
                    <a:pt x="1783" y="181"/>
                  </a:lnTo>
                  <a:lnTo>
                    <a:pt x="1846" y="201"/>
                  </a:lnTo>
                  <a:lnTo>
                    <a:pt x="1909" y="225"/>
                  </a:lnTo>
                  <a:lnTo>
                    <a:pt x="1974" y="255"/>
                  </a:lnTo>
                  <a:lnTo>
                    <a:pt x="2040" y="289"/>
                  </a:lnTo>
                  <a:lnTo>
                    <a:pt x="2104" y="331"/>
                  </a:lnTo>
                  <a:lnTo>
                    <a:pt x="2169" y="377"/>
                  </a:lnTo>
                  <a:lnTo>
                    <a:pt x="2233" y="430"/>
                  </a:lnTo>
                  <a:lnTo>
                    <a:pt x="2290" y="486"/>
                  </a:lnTo>
                  <a:lnTo>
                    <a:pt x="2344" y="545"/>
                  </a:lnTo>
                  <a:lnTo>
                    <a:pt x="2394" y="609"/>
                  </a:lnTo>
                  <a:lnTo>
                    <a:pt x="2439" y="678"/>
                  </a:lnTo>
                  <a:lnTo>
                    <a:pt x="2482" y="748"/>
                  </a:lnTo>
                  <a:lnTo>
                    <a:pt x="2520" y="824"/>
                  </a:lnTo>
                  <a:lnTo>
                    <a:pt x="2554" y="903"/>
                  </a:lnTo>
                  <a:lnTo>
                    <a:pt x="2585" y="986"/>
                  </a:lnTo>
                  <a:lnTo>
                    <a:pt x="2610" y="1073"/>
                  </a:lnTo>
                  <a:lnTo>
                    <a:pt x="2632" y="1164"/>
                  </a:lnTo>
                  <a:lnTo>
                    <a:pt x="2650" y="1258"/>
                  </a:lnTo>
                  <a:lnTo>
                    <a:pt x="2664" y="1356"/>
                  </a:lnTo>
                  <a:lnTo>
                    <a:pt x="2675" y="1458"/>
                  </a:lnTo>
                  <a:lnTo>
                    <a:pt x="2681" y="1563"/>
                  </a:lnTo>
                  <a:lnTo>
                    <a:pt x="2682" y="1673"/>
                  </a:lnTo>
                  <a:lnTo>
                    <a:pt x="2107" y="1673"/>
                  </a:lnTo>
                  <a:lnTo>
                    <a:pt x="2104" y="1581"/>
                  </a:lnTo>
                  <a:lnTo>
                    <a:pt x="2099" y="1494"/>
                  </a:lnTo>
                  <a:lnTo>
                    <a:pt x="2091" y="1411"/>
                  </a:lnTo>
                  <a:lnTo>
                    <a:pt x="2078" y="1334"/>
                  </a:lnTo>
                  <a:lnTo>
                    <a:pt x="2063" y="1260"/>
                  </a:lnTo>
                  <a:lnTo>
                    <a:pt x="2043" y="1192"/>
                  </a:lnTo>
                  <a:lnTo>
                    <a:pt x="2021" y="1128"/>
                  </a:lnTo>
                  <a:lnTo>
                    <a:pt x="1994" y="1068"/>
                  </a:lnTo>
                  <a:lnTo>
                    <a:pt x="1964" y="1013"/>
                  </a:lnTo>
                  <a:lnTo>
                    <a:pt x="1932" y="963"/>
                  </a:lnTo>
                  <a:lnTo>
                    <a:pt x="1896" y="917"/>
                  </a:lnTo>
                  <a:lnTo>
                    <a:pt x="1855" y="877"/>
                  </a:lnTo>
                  <a:lnTo>
                    <a:pt x="1815" y="844"/>
                  </a:lnTo>
                  <a:lnTo>
                    <a:pt x="1774" y="816"/>
                  </a:lnTo>
                  <a:lnTo>
                    <a:pt x="1731" y="792"/>
                  </a:lnTo>
                  <a:lnTo>
                    <a:pt x="1689" y="772"/>
                  </a:lnTo>
                  <a:lnTo>
                    <a:pt x="1646" y="757"/>
                  </a:lnTo>
                  <a:lnTo>
                    <a:pt x="1606" y="744"/>
                  </a:lnTo>
                  <a:lnTo>
                    <a:pt x="1567" y="735"/>
                  </a:lnTo>
                  <a:lnTo>
                    <a:pt x="1530" y="729"/>
                  </a:lnTo>
                  <a:lnTo>
                    <a:pt x="1496" y="724"/>
                  </a:lnTo>
                  <a:lnTo>
                    <a:pt x="1465" y="722"/>
                  </a:lnTo>
                  <a:lnTo>
                    <a:pt x="1439" y="721"/>
                  </a:lnTo>
                  <a:lnTo>
                    <a:pt x="1417" y="721"/>
                  </a:lnTo>
                  <a:lnTo>
                    <a:pt x="1400" y="722"/>
                  </a:lnTo>
                  <a:lnTo>
                    <a:pt x="1390" y="723"/>
                  </a:lnTo>
                  <a:lnTo>
                    <a:pt x="1386" y="723"/>
                  </a:lnTo>
                  <a:lnTo>
                    <a:pt x="1369" y="725"/>
                  </a:lnTo>
                  <a:lnTo>
                    <a:pt x="1152" y="725"/>
                  </a:lnTo>
                  <a:lnTo>
                    <a:pt x="1152" y="783"/>
                  </a:lnTo>
                  <a:lnTo>
                    <a:pt x="1149" y="817"/>
                  </a:lnTo>
                  <a:lnTo>
                    <a:pt x="1141" y="848"/>
                  </a:lnTo>
                  <a:lnTo>
                    <a:pt x="1126" y="876"/>
                  </a:lnTo>
                  <a:lnTo>
                    <a:pt x="1108" y="902"/>
                  </a:lnTo>
                  <a:lnTo>
                    <a:pt x="1085" y="924"/>
                  </a:lnTo>
                  <a:lnTo>
                    <a:pt x="1057" y="942"/>
                  </a:lnTo>
                  <a:lnTo>
                    <a:pt x="1027" y="957"/>
                  </a:lnTo>
                  <a:lnTo>
                    <a:pt x="995" y="964"/>
                  </a:lnTo>
                  <a:lnTo>
                    <a:pt x="961" y="967"/>
                  </a:lnTo>
                  <a:lnTo>
                    <a:pt x="864" y="967"/>
                  </a:lnTo>
                  <a:lnTo>
                    <a:pt x="830" y="964"/>
                  </a:lnTo>
                  <a:lnTo>
                    <a:pt x="797" y="957"/>
                  </a:lnTo>
                  <a:lnTo>
                    <a:pt x="768" y="942"/>
                  </a:lnTo>
                  <a:lnTo>
                    <a:pt x="741" y="924"/>
                  </a:lnTo>
                  <a:lnTo>
                    <a:pt x="718" y="902"/>
                  </a:lnTo>
                  <a:lnTo>
                    <a:pt x="699" y="876"/>
                  </a:lnTo>
                  <a:lnTo>
                    <a:pt x="685" y="848"/>
                  </a:lnTo>
                  <a:lnTo>
                    <a:pt x="675" y="817"/>
                  </a:lnTo>
                  <a:lnTo>
                    <a:pt x="672" y="783"/>
                  </a:lnTo>
                  <a:lnTo>
                    <a:pt x="672" y="725"/>
                  </a:lnTo>
                  <a:lnTo>
                    <a:pt x="0" y="725"/>
                  </a:lnTo>
                  <a:lnTo>
                    <a:pt x="0" y="134"/>
                  </a:lnTo>
                  <a:lnTo>
                    <a:pt x="681" y="134"/>
                  </a:lnTo>
                  <a:lnTo>
                    <a:pt x="691" y="107"/>
                  </a:lnTo>
                  <a:lnTo>
                    <a:pt x="706" y="81"/>
                  </a:lnTo>
                  <a:lnTo>
                    <a:pt x="725" y="58"/>
                  </a:lnTo>
                  <a:lnTo>
                    <a:pt x="748" y="39"/>
                  </a:lnTo>
                  <a:lnTo>
                    <a:pt x="774" y="22"/>
                  </a:lnTo>
                  <a:lnTo>
                    <a:pt x="801" y="11"/>
                  </a:lnTo>
                  <a:lnTo>
                    <a:pt x="832" y="3"/>
                  </a:lnTo>
                  <a:lnTo>
                    <a:pt x="8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1736725" y="5022851"/>
              <a:ext cx="158750" cy="61913"/>
            </a:xfrm>
            <a:custGeom>
              <a:avLst/>
              <a:gdLst>
                <a:gd name="T0" fmla="*/ 150 w 996"/>
                <a:gd name="T1" fmla="*/ 0 h 385"/>
                <a:gd name="T2" fmla="*/ 847 w 996"/>
                <a:gd name="T3" fmla="*/ 0 h 385"/>
                <a:gd name="T4" fmla="*/ 878 w 996"/>
                <a:gd name="T5" fmla="*/ 3 h 385"/>
                <a:gd name="T6" fmla="*/ 905 w 996"/>
                <a:gd name="T7" fmla="*/ 12 h 385"/>
                <a:gd name="T8" fmla="*/ 931 w 996"/>
                <a:gd name="T9" fmla="*/ 26 h 385"/>
                <a:gd name="T10" fmla="*/ 953 w 996"/>
                <a:gd name="T11" fmla="*/ 45 h 385"/>
                <a:gd name="T12" fmla="*/ 971 w 996"/>
                <a:gd name="T13" fmla="*/ 67 h 385"/>
                <a:gd name="T14" fmla="*/ 985 w 996"/>
                <a:gd name="T15" fmla="*/ 93 h 385"/>
                <a:gd name="T16" fmla="*/ 993 w 996"/>
                <a:gd name="T17" fmla="*/ 123 h 385"/>
                <a:gd name="T18" fmla="*/ 996 w 996"/>
                <a:gd name="T19" fmla="*/ 153 h 385"/>
                <a:gd name="T20" fmla="*/ 996 w 996"/>
                <a:gd name="T21" fmla="*/ 231 h 385"/>
                <a:gd name="T22" fmla="*/ 993 w 996"/>
                <a:gd name="T23" fmla="*/ 263 h 385"/>
                <a:gd name="T24" fmla="*/ 985 w 996"/>
                <a:gd name="T25" fmla="*/ 291 h 385"/>
                <a:gd name="T26" fmla="*/ 971 w 996"/>
                <a:gd name="T27" fmla="*/ 317 h 385"/>
                <a:gd name="T28" fmla="*/ 953 w 996"/>
                <a:gd name="T29" fmla="*/ 340 h 385"/>
                <a:gd name="T30" fmla="*/ 931 w 996"/>
                <a:gd name="T31" fmla="*/ 358 h 385"/>
                <a:gd name="T32" fmla="*/ 905 w 996"/>
                <a:gd name="T33" fmla="*/ 372 h 385"/>
                <a:gd name="T34" fmla="*/ 878 w 996"/>
                <a:gd name="T35" fmla="*/ 382 h 385"/>
                <a:gd name="T36" fmla="*/ 847 w 996"/>
                <a:gd name="T37" fmla="*/ 385 h 385"/>
                <a:gd name="T38" fmla="*/ 150 w 996"/>
                <a:gd name="T39" fmla="*/ 385 h 385"/>
                <a:gd name="T40" fmla="*/ 120 w 996"/>
                <a:gd name="T41" fmla="*/ 382 h 385"/>
                <a:gd name="T42" fmla="*/ 92 w 996"/>
                <a:gd name="T43" fmla="*/ 372 h 385"/>
                <a:gd name="T44" fmla="*/ 67 w 996"/>
                <a:gd name="T45" fmla="*/ 358 h 385"/>
                <a:gd name="T46" fmla="*/ 44 w 996"/>
                <a:gd name="T47" fmla="*/ 340 h 385"/>
                <a:gd name="T48" fmla="*/ 26 w 996"/>
                <a:gd name="T49" fmla="*/ 317 h 385"/>
                <a:gd name="T50" fmla="*/ 13 w 996"/>
                <a:gd name="T51" fmla="*/ 292 h 385"/>
                <a:gd name="T52" fmla="*/ 3 w 996"/>
                <a:gd name="T53" fmla="*/ 263 h 385"/>
                <a:gd name="T54" fmla="*/ 0 w 996"/>
                <a:gd name="T55" fmla="*/ 232 h 385"/>
                <a:gd name="T56" fmla="*/ 0 w 996"/>
                <a:gd name="T57" fmla="*/ 153 h 385"/>
                <a:gd name="T58" fmla="*/ 3 w 996"/>
                <a:gd name="T59" fmla="*/ 123 h 385"/>
                <a:gd name="T60" fmla="*/ 13 w 996"/>
                <a:gd name="T61" fmla="*/ 93 h 385"/>
                <a:gd name="T62" fmla="*/ 26 w 996"/>
                <a:gd name="T63" fmla="*/ 67 h 385"/>
                <a:gd name="T64" fmla="*/ 44 w 996"/>
                <a:gd name="T65" fmla="*/ 45 h 385"/>
                <a:gd name="T66" fmla="*/ 67 w 996"/>
                <a:gd name="T67" fmla="*/ 26 h 385"/>
                <a:gd name="T68" fmla="*/ 92 w 996"/>
                <a:gd name="T69" fmla="*/ 12 h 385"/>
                <a:gd name="T70" fmla="*/ 120 w 996"/>
                <a:gd name="T71" fmla="*/ 3 h 385"/>
                <a:gd name="T72" fmla="*/ 150 w 996"/>
                <a:gd name="T7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385">
                  <a:moveTo>
                    <a:pt x="150" y="0"/>
                  </a:moveTo>
                  <a:lnTo>
                    <a:pt x="847" y="0"/>
                  </a:lnTo>
                  <a:lnTo>
                    <a:pt x="878" y="3"/>
                  </a:lnTo>
                  <a:lnTo>
                    <a:pt x="905" y="12"/>
                  </a:lnTo>
                  <a:lnTo>
                    <a:pt x="931" y="26"/>
                  </a:lnTo>
                  <a:lnTo>
                    <a:pt x="953" y="45"/>
                  </a:lnTo>
                  <a:lnTo>
                    <a:pt x="971" y="67"/>
                  </a:lnTo>
                  <a:lnTo>
                    <a:pt x="985" y="93"/>
                  </a:lnTo>
                  <a:lnTo>
                    <a:pt x="993" y="123"/>
                  </a:lnTo>
                  <a:lnTo>
                    <a:pt x="996" y="153"/>
                  </a:lnTo>
                  <a:lnTo>
                    <a:pt x="996" y="231"/>
                  </a:lnTo>
                  <a:lnTo>
                    <a:pt x="993" y="263"/>
                  </a:lnTo>
                  <a:lnTo>
                    <a:pt x="985" y="291"/>
                  </a:lnTo>
                  <a:lnTo>
                    <a:pt x="971" y="317"/>
                  </a:lnTo>
                  <a:lnTo>
                    <a:pt x="953" y="340"/>
                  </a:lnTo>
                  <a:lnTo>
                    <a:pt x="931" y="358"/>
                  </a:lnTo>
                  <a:lnTo>
                    <a:pt x="905" y="372"/>
                  </a:lnTo>
                  <a:lnTo>
                    <a:pt x="878" y="382"/>
                  </a:lnTo>
                  <a:lnTo>
                    <a:pt x="847" y="385"/>
                  </a:lnTo>
                  <a:lnTo>
                    <a:pt x="150" y="385"/>
                  </a:lnTo>
                  <a:lnTo>
                    <a:pt x="120" y="382"/>
                  </a:lnTo>
                  <a:lnTo>
                    <a:pt x="92" y="372"/>
                  </a:lnTo>
                  <a:lnTo>
                    <a:pt x="67" y="358"/>
                  </a:lnTo>
                  <a:lnTo>
                    <a:pt x="44" y="340"/>
                  </a:lnTo>
                  <a:lnTo>
                    <a:pt x="26" y="317"/>
                  </a:lnTo>
                  <a:lnTo>
                    <a:pt x="13" y="292"/>
                  </a:lnTo>
                  <a:lnTo>
                    <a:pt x="3" y="263"/>
                  </a:lnTo>
                  <a:lnTo>
                    <a:pt x="0" y="232"/>
                  </a:lnTo>
                  <a:lnTo>
                    <a:pt x="0" y="153"/>
                  </a:lnTo>
                  <a:lnTo>
                    <a:pt x="3" y="123"/>
                  </a:lnTo>
                  <a:lnTo>
                    <a:pt x="13" y="93"/>
                  </a:lnTo>
                  <a:lnTo>
                    <a:pt x="26" y="67"/>
                  </a:lnTo>
                  <a:lnTo>
                    <a:pt x="44" y="45"/>
                  </a:lnTo>
                  <a:lnTo>
                    <a:pt x="67" y="26"/>
                  </a:lnTo>
                  <a:lnTo>
                    <a:pt x="92" y="12"/>
                  </a:lnTo>
                  <a:lnTo>
                    <a:pt x="120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1987550" y="5368926"/>
              <a:ext cx="128588" cy="173038"/>
            </a:xfrm>
            <a:custGeom>
              <a:avLst/>
              <a:gdLst>
                <a:gd name="T0" fmla="*/ 380 w 811"/>
                <a:gd name="T1" fmla="*/ 443 h 1091"/>
                <a:gd name="T2" fmla="*/ 337 w 811"/>
                <a:gd name="T3" fmla="*/ 509 h 1091"/>
                <a:gd name="T4" fmla="*/ 300 w 811"/>
                <a:gd name="T5" fmla="*/ 570 h 1091"/>
                <a:gd name="T6" fmla="*/ 274 w 811"/>
                <a:gd name="T7" fmla="*/ 621 h 1091"/>
                <a:gd name="T8" fmla="*/ 260 w 811"/>
                <a:gd name="T9" fmla="*/ 661 h 1091"/>
                <a:gd name="T10" fmla="*/ 261 w 811"/>
                <a:gd name="T11" fmla="*/ 706 h 1091"/>
                <a:gd name="T12" fmla="*/ 284 w 811"/>
                <a:gd name="T13" fmla="*/ 760 h 1091"/>
                <a:gd name="T14" fmla="*/ 323 w 811"/>
                <a:gd name="T15" fmla="*/ 800 h 1091"/>
                <a:gd name="T16" fmla="*/ 376 w 811"/>
                <a:gd name="T17" fmla="*/ 823 h 1091"/>
                <a:gd name="T18" fmla="*/ 434 w 811"/>
                <a:gd name="T19" fmla="*/ 823 h 1091"/>
                <a:gd name="T20" fmla="*/ 487 w 811"/>
                <a:gd name="T21" fmla="*/ 800 h 1091"/>
                <a:gd name="T22" fmla="*/ 526 w 811"/>
                <a:gd name="T23" fmla="*/ 760 h 1091"/>
                <a:gd name="T24" fmla="*/ 549 w 811"/>
                <a:gd name="T25" fmla="*/ 706 h 1091"/>
                <a:gd name="T26" fmla="*/ 550 w 811"/>
                <a:gd name="T27" fmla="*/ 661 h 1091"/>
                <a:gd name="T28" fmla="*/ 536 w 811"/>
                <a:gd name="T29" fmla="*/ 621 h 1091"/>
                <a:gd name="T30" fmla="*/ 510 w 811"/>
                <a:gd name="T31" fmla="*/ 570 h 1091"/>
                <a:gd name="T32" fmla="*/ 473 w 811"/>
                <a:gd name="T33" fmla="*/ 509 h 1091"/>
                <a:gd name="T34" fmla="*/ 429 w 811"/>
                <a:gd name="T35" fmla="*/ 443 h 1091"/>
                <a:gd name="T36" fmla="*/ 405 w 811"/>
                <a:gd name="T37" fmla="*/ 0 h 1091"/>
                <a:gd name="T38" fmla="*/ 516 w 811"/>
                <a:gd name="T39" fmla="*/ 129 h 1091"/>
                <a:gd name="T40" fmla="*/ 553 w 811"/>
                <a:gd name="T41" fmla="*/ 174 h 1091"/>
                <a:gd name="T42" fmla="*/ 599 w 811"/>
                <a:gd name="T43" fmla="*/ 232 h 1091"/>
                <a:gd name="T44" fmla="*/ 646 w 811"/>
                <a:gd name="T45" fmla="*/ 299 h 1091"/>
                <a:gd name="T46" fmla="*/ 695 w 811"/>
                <a:gd name="T47" fmla="*/ 373 h 1091"/>
                <a:gd name="T48" fmla="*/ 740 w 811"/>
                <a:gd name="T49" fmla="*/ 451 h 1091"/>
                <a:gd name="T50" fmla="*/ 777 w 811"/>
                <a:gd name="T51" fmla="*/ 529 h 1091"/>
                <a:gd name="T52" fmla="*/ 801 w 811"/>
                <a:gd name="T53" fmla="*/ 605 h 1091"/>
                <a:gd name="T54" fmla="*/ 811 w 811"/>
                <a:gd name="T55" fmla="*/ 675 h 1091"/>
                <a:gd name="T56" fmla="*/ 798 w 811"/>
                <a:gd name="T57" fmla="*/ 777 h 1091"/>
                <a:gd name="T58" fmla="*/ 763 w 811"/>
                <a:gd name="T59" fmla="*/ 871 h 1091"/>
                <a:gd name="T60" fmla="*/ 708 w 811"/>
                <a:gd name="T61" fmla="*/ 951 h 1091"/>
                <a:gd name="T62" fmla="*/ 637 w 811"/>
                <a:gd name="T63" fmla="*/ 1016 h 1091"/>
                <a:gd name="T64" fmla="*/ 551 w 811"/>
                <a:gd name="T65" fmla="*/ 1063 h 1091"/>
                <a:gd name="T66" fmla="*/ 455 w 811"/>
                <a:gd name="T67" fmla="*/ 1088 h 1091"/>
                <a:gd name="T68" fmla="*/ 354 w 811"/>
                <a:gd name="T69" fmla="*/ 1088 h 1091"/>
                <a:gd name="T70" fmla="*/ 258 w 811"/>
                <a:gd name="T71" fmla="*/ 1063 h 1091"/>
                <a:gd name="T72" fmla="*/ 173 w 811"/>
                <a:gd name="T73" fmla="*/ 1016 h 1091"/>
                <a:gd name="T74" fmla="*/ 102 w 811"/>
                <a:gd name="T75" fmla="*/ 951 h 1091"/>
                <a:gd name="T76" fmla="*/ 47 w 811"/>
                <a:gd name="T77" fmla="*/ 871 h 1091"/>
                <a:gd name="T78" fmla="*/ 12 w 811"/>
                <a:gd name="T79" fmla="*/ 777 h 1091"/>
                <a:gd name="T80" fmla="*/ 0 w 811"/>
                <a:gd name="T81" fmla="*/ 675 h 1091"/>
                <a:gd name="T82" fmla="*/ 9 w 811"/>
                <a:gd name="T83" fmla="*/ 605 h 1091"/>
                <a:gd name="T84" fmla="*/ 34 w 811"/>
                <a:gd name="T85" fmla="*/ 529 h 1091"/>
                <a:gd name="T86" fmla="*/ 71 w 811"/>
                <a:gd name="T87" fmla="*/ 451 h 1091"/>
                <a:gd name="T88" fmla="*/ 115 w 811"/>
                <a:gd name="T89" fmla="*/ 373 h 1091"/>
                <a:gd name="T90" fmla="*/ 163 w 811"/>
                <a:gd name="T91" fmla="*/ 299 h 1091"/>
                <a:gd name="T92" fmla="*/ 212 w 811"/>
                <a:gd name="T93" fmla="*/ 232 h 1091"/>
                <a:gd name="T94" fmla="*/ 257 w 811"/>
                <a:gd name="T95" fmla="*/ 174 h 1091"/>
                <a:gd name="T96" fmla="*/ 294 w 811"/>
                <a:gd name="T97" fmla="*/ 129 h 1091"/>
                <a:gd name="T98" fmla="*/ 405 w 811"/>
                <a:gd name="T99" fmla="*/ 0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11" h="1091">
                  <a:moveTo>
                    <a:pt x="405" y="410"/>
                  </a:moveTo>
                  <a:lnTo>
                    <a:pt x="380" y="443"/>
                  </a:lnTo>
                  <a:lnTo>
                    <a:pt x="358" y="477"/>
                  </a:lnTo>
                  <a:lnTo>
                    <a:pt x="337" y="509"/>
                  </a:lnTo>
                  <a:lnTo>
                    <a:pt x="317" y="541"/>
                  </a:lnTo>
                  <a:lnTo>
                    <a:pt x="300" y="570"/>
                  </a:lnTo>
                  <a:lnTo>
                    <a:pt x="286" y="597"/>
                  </a:lnTo>
                  <a:lnTo>
                    <a:pt x="274" y="621"/>
                  </a:lnTo>
                  <a:lnTo>
                    <a:pt x="266" y="643"/>
                  </a:lnTo>
                  <a:lnTo>
                    <a:pt x="260" y="661"/>
                  </a:lnTo>
                  <a:lnTo>
                    <a:pt x="258" y="675"/>
                  </a:lnTo>
                  <a:lnTo>
                    <a:pt x="261" y="706"/>
                  </a:lnTo>
                  <a:lnTo>
                    <a:pt x="270" y="734"/>
                  </a:lnTo>
                  <a:lnTo>
                    <a:pt x="284" y="760"/>
                  </a:lnTo>
                  <a:lnTo>
                    <a:pt x="302" y="782"/>
                  </a:lnTo>
                  <a:lnTo>
                    <a:pt x="323" y="800"/>
                  </a:lnTo>
                  <a:lnTo>
                    <a:pt x="348" y="814"/>
                  </a:lnTo>
                  <a:lnTo>
                    <a:pt x="376" y="823"/>
                  </a:lnTo>
                  <a:lnTo>
                    <a:pt x="405" y="826"/>
                  </a:lnTo>
                  <a:lnTo>
                    <a:pt x="434" y="823"/>
                  </a:lnTo>
                  <a:lnTo>
                    <a:pt x="462" y="814"/>
                  </a:lnTo>
                  <a:lnTo>
                    <a:pt x="487" y="800"/>
                  </a:lnTo>
                  <a:lnTo>
                    <a:pt x="508" y="782"/>
                  </a:lnTo>
                  <a:lnTo>
                    <a:pt x="526" y="760"/>
                  </a:lnTo>
                  <a:lnTo>
                    <a:pt x="540" y="734"/>
                  </a:lnTo>
                  <a:lnTo>
                    <a:pt x="549" y="706"/>
                  </a:lnTo>
                  <a:lnTo>
                    <a:pt x="552" y="675"/>
                  </a:lnTo>
                  <a:lnTo>
                    <a:pt x="550" y="661"/>
                  </a:lnTo>
                  <a:lnTo>
                    <a:pt x="545" y="643"/>
                  </a:lnTo>
                  <a:lnTo>
                    <a:pt x="536" y="621"/>
                  </a:lnTo>
                  <a:lnTo>
                    <a:pt x="524" y="597"/>
                  </a:lnTo>
                  <a:lnTo>
                    <a:pt x="510" y="570"/>
                  </a:lnTo>
                  <a:lnTo>
                    <a:pt x="493" y="541"/>
                  </a:lnTo>
                  <a:lnTo>
                    <a:pt x="473" y="509"/>
                  </a:lnTo>
                  <a:lnTo>
                    <a:pt x="452" y="477"/>
                  </a:lnTo>
                  <a:lnTo>
                    <a:pt x="429" y="443"/>
                  </a:lnTo>
                  <a:lnTo>
                    <a:pt x="405" y="410"/>
                  </a:lnTo>
                  <a:close/>
                  <a:moveTo>
                    <a:pt x="405" y="0"/>
                  </a:moveTo>
                  <a:lnTo>
                    <a:pt x="502" y="112"/>
                  </a:lnTo>
                  <a:lnTo>
                    <a:pt x="516" y="129"/>
                  </a:lnTo>
                  <a:lnTo>
                    <a:pt x="534" y="149"/>
                  </a:lnTo>
                  <a:lnTo>
                    <a:pt x="553" y="174"/>
                  </a:lnTo>
                  <a:lnTo>
                    <a:pt x="575" y="201"/>
                  </a:lnTo>
                  <a:lnTo>
                    <a:pt x="599" y="232"/>
                  </a:lnTo>
                  <a:lnTo>
                    <a:pt x="622" y="264"/>
                  </a:lnTo>
                  <a:lnTo>
                    <a:pt x="646" y="299"/>
                  </a:lnTo>
                  <a:lnTo>
                    <a:pt x="671" y="335"/>
                  </a:lnTo>
                  <a:lnTo>
                    <a:pt x="695" y="373"/>
                  </a:lnTo>
                  <a:lnTo>
                    <a:pt x="718" y="412"/>
                  </a:lnTo>
                  <a:lnTo>
                    <a:pt x="740" y="451"/>
                  </a:lnTo>
                  <a:lnTo>
                    <a:pt x="759" y="490"/>
                  </a:lnTo>
                  <a:lnTo>
                    <a:pt x="777" y="529"/>
                  </a:lnTo>
                  <a:lnTo>
                    <a:pt x="790" y="567"/>
                  </a:lnTo>
                  <a:lnTo>
                    <a:pt x="801" y="605"/>
                  </a:lnTo>
                  <a:lnTo>
                    <a:pt x="807" y="641"/>
                  </a:lnTo>
                  <a:lnTo>
                    <a:pt x="811" y="675"/>
                  </a:lnTo>
                  <a:lnTo>
                    <a:pt x="807" y="727"/>
                  </a:lnTo>
                  <a:lnTo>
                    <a:pt x="798" y="777"/>
                  </a:lnTo>
                  <a:lnTo>
                    <a:pt x="783" y="825"/>
                  </a:lnTo>
                  <a:lnTo>
                    <a:pt x="763" y="871"/>
                  </a:lnTo>
                  <a:lnTo>
                    <a:pt x="737" y="913"/>
                  </a:lnTo>
                  <a:lnTo>
                    <a:pt x="708" y="951"/>
                  </a:lnTo>
                  <a:lnTo>
                    <a:pt x="674" y="986"/>
                  </a:lnTo>
                  <a:lnTo>
                    <a:pt x="637" y="1016"/>
                  </a:lnTo>
                  <a:lnTo>
                    <a:pt x="595" y="1042"/>
                  </a:lnTo>
                  <a:lnTo>
                    <a:pt x="551" y="1063"/>
                  </a:lnTo>
                  <a:lnTo>
                    <a:pt x="504" y="1078"/>
                  </a:lnTo>
                  <a:lnTo>
                    <a:pt x="455" y="1088"/>
                  </a:lnTo>
                  <a:lnTo>
                    <a:pt x="405" y="1091"/>
                  </a:lnTo>
                  <a:lnTo>
                    <a:pt x="354" y="1088"/>
                  </a:lnTo>
                  <a:lnTo>
                    <a:pt x="305" y="1078"/>
                  </a:lnTo>
                  <a:lnTo>
                    <a:pt x="258" y="1063"/>
                  </a:lnTo>
                  <a:lnTo>
                    <a:pt x="215" y="1042"/>
                  </a:lnTo>
                  <a:lnTo>
                    <a:pt x="173" y="1016"/>
                  </a:lnTo>
                  <a:lnTo>
                    <a:pt x="136" y="986"/>
                  </a:lnTo>
                  <a:lnTo>
                    <a:pt x="102" y="951"/>
                  </a:lnTo>
                  <a:lnTo>
                    <a:pt x="73" y="913"/>
                  </a:lnTo>
                  <a:lnTo>
                    <a:pt x="47" y="871"/>
                  </a:lnTo>
                  <a:lnTo>
                    <a:pt x="27" y="825"/>
                  </a:lnTo>
                  <a:lnTo>
                    <a:pt x="12" y="777"/>
                  </a:lnTo>
                  <a:lnTo>
                    <a:pt x="3" y="727"/>
                  </a:lnTo>
                  <a:lnTo>
                    <a:pt x="0" y="675"/>
                  </a:lnTo>
                  <a:lnTo>
                    <a:pt x="2" y="641"/>
                  </a:lnTo>
                  <a:lnTo>
                    <a:pt x="9" y="605"/>
                  </a:lnTo>
                  <a:lnTo>
                    <a:pt x="20" y="567"/>
                  </a:lnTo>
                  <a:lnTo>
                    <a:pt x="34" y="529"/>
                  </a:lnTo>
                  <a:lnTo>
                    <a:pt x="50" y="490"/>
                  </a:lnTo>
                  <a:lnTo>
                    <a:pt x="71" y="451"/>
                  </a:lnTo>
                  <a:lnTo>
                    <a:pt x="92" y="412"/>
                  </a:lnTo>
                  <a:lnTo>
                    <a:pt x="115" y="373"/>
                  </a:lnTo>
                  <a:lnTo>
                    <a:pt x="138" y="335"/>
                  </a:lnTo>
                  <a:lnTo>
                    <a:pt x="163" y="299"/>
                  </a:lnTo>
                  <a:lnTo>
                    <a:pt x="188" y="264"/>
                  </a:lnTo>
                  <a:lnTo>
                    <a:pt x="212" y="232"/>
                  </a:lnTo>
                  <a:lnTo>
                    <a:pt x="235" y="201"/>
                  </a:lnTo>
                  <a:lnTo>
                    <a:pt x="257" y="174"/>
                  </a:lnTo>
                  <a:lnTo>
                    <a:pt x="276" y="149"/>
                  </a:lnTo>
                  <a:lnTo>
                    <a:pt x="294" y="129"/>
                  </a:lnTo>
                  <a:lnTo>
                    <a:pt x="308" y="112"/>
                  </a:lnTo>
                  <a:lnTo>
                    <a:pt x="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2543301" y="5054600"/>
            <a:ext cx="547688" cy="433387"/>
            <a:chOff x="2566988" y="5054600"/>
            <a:chExt cx="547688" cy="4333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566988" y="5146675"/>
              <a:ext cx="546100" cy="341312"/>
            </a:xfrm>
            <a:custGeom>
              <a:avLst/>
              <a:gdLst>
                <a:gd name="T0" fmla="*/ 2008 w 3439"/>
                <a:gd name="T1" fmla="*/ 49 h 2147"/>
                <a:gd name="T2" fmla="*/ 2132 w 3439"/>
                <a:gd name="T3" fmla="*/ 93 h 2147"/>
                <a:gd name="T4" fmla="*/ 1825 w 3439"/>
                <a:gd name="T5" fmla="*/ 85 h 2147"/>
                <a:gd name="T6" fmla="*/ 1480 w 3439"/>
                <a:gd name="T7" fmla="*/ 100 h 2147"/>
                <a:gd name="T8" fmla="*/ 1770 w 3439"/>
                <a:gd name="T9" fmla="*/ 194 h 2147"/>
                <a:gd name="T10" fmla="*/ 2178 w 3439"/>
                <a:gd name="T11" fmla="*/ 304 h 2147"/>
                <a:gd name="T12" fmla="*/ 2626 w 3439"/>
                <a:gd name="T13" fmla="*/ 389 h 2147"/>
                <a:gd name="T14" fmla="*/ 3039 w 3439"/>
                <a:gd name="T15" fmla="*/ 408 h 2147"/>
                <a:gd name="T16" fmla="*/ 3339 w 3439"/>
                <a:gd name="T17" fmla="*/ 319 h 2147"/>
                <a:gd name="T18" fmla="*/ 3434 w 3439"/>
                <a:gd name="T19" fmla="*/ 214 h 2147"/>
                <a:gd name="T20" fmla="*/ 3437 w 3439"/>
                <a:gd name="T21" fmla="*/ 302 h 2147"/>
                <a:gd name="T22" fmla="*/ 3383 w 3439"/>
                <a:gd name="T23" fmla="*/ 438 h 2147"/>
                <a:gd name="T24" fmla="*/ 3201 w 3439"/>
                <a:gd name="T25" fmla="*/ 573 h 2147"/>
                <a:gd name="T26" fmla="*/ 2826 w 3439"/>
                <a:gd name="T27" fmla="*/ 657 h 2147"/>
                <a:gd name="T28" fmla="*/ 2234 w 3439"/>
                <a:gd name="T29" fmla="*/ 640 h 2147"/>
                <a:gd name="T30" fmla="*/ 1749 w 3439"/>
                <a:gd name="T31" fmla="*/ 543 h 2147"/>
                <a:gd name="T32" fmla="*/ 1420 w 3439"/>
                <a:gd name="T33" fmla="*/ 464 h 2147"/>
                <a:gd name="T34" fmla="*/ 1229 w 3439"/>
                <a:gd name="T35" fmla="*/ 497 h 2147"/>
                <a:gd name="T36" fmla="*/ 1161 w 3439"/>
                <a:gd name="T37" fmla="*/ 692 h 2147"/>
                <a:gd name="T38" fmla="*/ 1201 w 3439"/>
                <a:gd name="T39" fmla="*/ 798 h 2147"/>
                <a:gd name="T40" fmla="*/ 1326 w 3439"/>
                <a:gd name="T41" fmla="*/ 888 h 2147"/>
                <a:gd name="T42" fmla="*/ 1469 w 3439"/>
                <a:gd name="T43" fmla="*/ 878 h 2147"/>
                <a:gd name="T44" fmla="*/ 1650 w 3439"/>
                <a:gd name="T45" fmla="*/ 906 h 2147"/>
                <a:gd name="T46" fmla="*/ 1761 w 3439"/>
                <a:gd name="T47" fmla="*/ 908 h 2147"/>
                <a:gd name="T48" fmla="*/ 1847 w 3439"/>
                <a:gd name="T49" fmla="*/ 846 h 2147"/>
                <a:gd name="T50" fmla="*/ 1853 w 3439"/>
                <a:gd name="T51" fmla="*/ 802 h 2147"/>
                <a:gd name="T52" fmla="*/ 1843 w 3439"/>
                <a:gd name="T53" fmla="*/ 892 h 2147"/>
                <a:gd name="T54" fmla="*/ 1862 w 3439"/>
                <a:gd name="T55" fmla="*/ 1009 h 2147"/>
                <a:gd name="T56" fmla="*/ 1997 w 3439"/>
                <a:gd name="T57" fmla="*/ 1114 h 2147"/>
                <a:gd name="T58" fmla="*/ 2108 w 3439"/>
                <a:gd name="T59" fmla="*/ 1152 h 2147"/>
                <a:gd name="T60" fmla="*/ 2232 w 3439"/>
                <a:gd name="T61" fmla="*/ 1082 h 2147"/>
                <a:gd name="T62" fmla="*/ 2286 w 3439"/>
                <a:gd name="T63" fmla="*/ 955 h 2147"/>
                <a:gd name="T64" fmla="*/ 2290 w 3439"/>
                <a:gd name="T65" fmla="*/ 1023 h 2147"/>
                <a:gd name="T66" fmla="*/ 2248 w 3439"/>
                <a:gd name="T67" fmla="*/ 1161 h 2147"/>
                <a:gd name="T68" fmla="*/ 2134 w 3439"/>
                <a:gd name="T69" fmla="*/ 1265 h 2147"/>
                <a:gd name="T70" fmla="*/ 1926 w 3439"/>
                <a:gd name="T71" fmla="*/ 1232 h 2147"/>
                <a:gd name="T72" fmla="*/ 1782 w 3439"/>
                <a:gd name="T73" fmla="*/ 1133 h 2147"/>
                <a:gd name="T74" fmla="*/ 1674 w 3439"/>
                <a:gd name="T75" fmla="*/ 1056 h 2147"/>
                <a:gd name="T76" fmla="*/ 1514 w 3439"/>
                <a:gd name="T77" fmla="*/ 1002 h 2147"/>
                <a:gd name="T78" fmla="*/ 1352 w 3439"/>
                <a:gd name="T79" fmla="*/ 1065 h 2147"/>
                <a:gd name="T80" fmla="*/ 1237 w 3439"/>
                <a:gd name="T81" fmla="*/ 1337 h 2147"/>
                <a:gd name="T82" fmla="*/ 1248 w 3439"/>
                <a:gd name="T83" fmla="*/ 1449 h 2147"/>
                <a:gd name="T84" fmla="*/ 1299 w 3439"/>
                <a:gd name="T85" fmla="*/ 1701 h 2147"/>
                <a:gd name="T86" fmla="*/ 1416 w 3439"/>
                <a:gd name="T87" fmla="*/ 1972 h 2147"/>
                <a:gd name="T88" fmla="*/ 1627 w 3439"/>
                <a:gd name="T89" fmla="*/ 2137 h 2147"/>
                <a:gd name="T90" fmla="*/ 171 w 3439"/>
                <a:gd name="T91" fmla="*/ 2074 h 2147"/>
                <a:gd name="T92" fmla="*/ 259 w 3439"/>
                <a:gd name="T93" fmla="*/ 1898 h 2147"/>
                <a:gd name="T94" fmla="*/ 394 w 3439"/>
                <a:gd name="T95" fmla="*/ 1564 h 2147"/>
                <a:gd name="T96" fmla="*/ 494 w 3439"/>
                <a:gd name="T97" fmla="*/ 1150 h 2147"/>
                <a:gd name="T98" fmla="*/ 481 w 3439"/>
                <a:gd name="T99" fmla="*/ 735 h 2147"/>
                <a:gd name="T100" fmla="*/ 573 w 3439"/>
                <a:gd name="T101" fmla="*/ 620 h 2147"/>
                <a:gd name="T102" fmla="*/ 580 w 3439"/>
                <a:gd name="T103" fmla="*/ 465 h 2147"/>
                <a:gd name="T104" fmla="*/ 666 w 3439"/>
                <a:gd name="T105" fmla="*/ 248 h 2147"/>
                <a:gd name="T106" fmla="*/ 905 w 3439"/>
                <a:gd name="T107" fmla="*/ 77 h 2147"/>
                <a:gd name="T108" fmla="*/ 967 w 3439"/>
                <a:gd name="T109" fmla="*/ 59 h 2147"/>
                <a:gd name="T110" fmla="*/ 1251 w 3439"/>
                <a:gd name="T111" fmla="*/ 11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39" h="2147">
                  <a:moveTo>
                    <a:pt x="1465" y="0"/>
                  </a:moveTo>
                  <a:lnTo>
                    <a:pt x="1545" y="0"/>
                  </a:lnTo>
                  <a:lnTo>
                    <a:pt x="1629" y="3"/>
                  </a:lnTo>
                  <a:lnTo>
                    <a:pt x="1718" y="9"/>
                  </a:lnTo>
                  <a:lnTo>
                    <a:pt x="1812" y="19"/>
                  </a:lnTo>
                  <a:lnTo>
                    <a:pt x="1908" y="31"/>
                  </a:lnTo>
                  <a:lnTo>
                    <a:pt x="2008" y="49"/>
                  </a:lnTo>
                  <a:lnTo>
                    <a:pt x="2111" y="71"/>
                  </a:lnTo>
                  <a:lnTo>
                    <a:pt x="2217" y="97"/>
                  </a:lnTo>
                  <a:lnTo>
                    <a:pt x="2213" y="97"/>
                  </a:lnTo>
                  <a:lnTo>
                    <a:pt x="2202" y="97"/>
                  </a:lnTo>
                  <a:lnTo>
                    <a:pt x="2185" y="96"/>
                  </a:lnTo>
                  <a:lnTo>
                    <a:pt x="2161" y="95"/>
                  </a:lnTo>
                  <a:lnTo>
                    <a:pt x="2132" y="93"/>
                  </a:lnTo>
                  <a:lnTo>
                    <a:pt x="2098" y="92"/>
                  </a:lnTo>
                  <a:lnTo>
                    <a:pt x="2060" y="91"/>
                  </a:lnTo>
                  <a:lnTo>
                    <a:pt x="2018" y="89"/>
                  </a:lnTo>
                  <a:lnTo>
                    <a:pt x="1973" y="88"/>
                  </a:lnTo>
                  <a:lnTo>
                    <a:pt x="1926" y="86"/>
                  </a:lnTo>
                  <a:lnTo>
                    <a:pt x="1876" y="86"/>
                  </a:lnTo>
                  <a:lnTo>
                    <a:pt x="1825" y="85"/>
                  </a:lnTo>
                  <a:lnTo>
                    <a:pt x="1773" y="86"/>
                  </a:lnTo>
                  <a:lnTo>
                    <a:pt x="1722" y="86"/>
                  </a:lnTo>
                  <a:lnTo>
                    <a:pt x="1670" y="88"/>
                  </a:lnTo>
                  <a:lnTo>
                    <a:pt x="1620" y="90"/>
                  </a:lnTo>
                  <a:lnTo>
                    <a:pt x="1570" y="93"/>
                  </a:lnTo>
                  <a:lnTo>
                    <a:pt x="1523" y="96"/>
                  </a:lnTo>
                  <a:lnTo>
                    <a:pt x="1480" y="100"/>
                  </a:lnTo>
                  <a:lnTo>
                    <a:pt x="1511" y="111"/>
                  </a:lnTo>
                  <a:lnTo>
                    <a:pt x="1546" y="124"/>
                  </a:lnTo>
                  <a:lnTo>
                    <a:pt x="1585" y="135"/>
                  </a:lnTo>
                  <a:lnTo>
                    <a:pt x="1627" y="149"/>
                  </a:lnTo>
                  <a:lnTo>
                    <a:pt x="1672" y="164"/>
                  </a:lnTo>
                  <a:lnTo>
                    <a:pt x="1719" y="179"/>
                  </a:lnTo>
                  <a:lnTo>
                    <a:pt x="1770" y="194"/>
                  </a:lnTo>
                  <a:lnTo>
                    <a:pt x="1824" y="209"/>
                  </a:lnTo>
                  <a:lnTo>
                    <a:pt x="1878" y="225"/>
                  </a:lnTo>
                  <a:lnTo>
                    <a:pt x="1935" y="241"/>
                  </a:lnTo>
                  <a:lnTo>
                    <a:pt x="1994" y="257"/>
                  </a:lnTo>
                  <a:lnTo>
                    <a:pt x="2055" y="273"/>
                  </a:lnTo>
                  <a:lnTo>
                    <a:pt x="2115" y="289"/>
                  </a:lnTo>
                  <a:lnTo>
                    <a:pt x="2178" y="304"/>
                  </a:lnTo>
                  <a:lnTo>
                    <a:pt x="2241" y="319"/>
                  </a:lnTo>
                  <a:lnTo>
                    <a:pt x="2305" y="332"/>
                  </a:lnTo>
                  <a:lnTo>
                    <a:pt x="2369" y="346"/>
                  </a:lnTo>
                  <a:lnTo>
                    <a:pt x="2434" y="358"/>
                  </a:lnTo>
                  <a:lnTo>
                    <a:pt x="2498" y="370"/>
                  </a:lnTo>
                  <a:lnTo>
                    <a:pt x="2562" y="380"/>
                  </a:lnTo>
                  <a:lnTo>
                    <a:pt x="2626" y="389"/>
                  </a:lnTo>
                  <a:lnTo>
                    <a:pt x="2689" y="397"/>
                  </a:lnTo>
                  <a:lnTo>
                    <a:pt x="2751" y="403"/>
                  </a:lnTo>
                  <a:lnTo>
                    <a:pt x="2812" y="408"/>
                  </a:lnTo>
                  <a:lnTo>
                    <a:pt x="2872" y="411"/>
                  </a:lnTo>
                  <a:lnTo>
                    <a:pt x="2929" y="412"/>
                  </a:lnTo>
                  <a:lnTo>
                    <a:pt x="2984" y="411"/>
                  </a:lnTo>
                  <a:lnTo>
                    <a:pt x="3039" y="408"/>
                  </a:lnTo>
                  <a:lnTo>
                    <a:pt x="3091" y="402"/>
                  </a:lnTo>
                  <a:lnTo>
                    <a:pt x="3140" y="395"/>
                  </a:lnTo>
                  <a:lnTo>
                    <a:pt x="3185" y="385"/>
                  </a:lnTo>
                  <a:lnTo>
                    <a:pt x="3229" y="373"/>
                  </a:lnTo>
                  <a:lnTo>
                    <a:pt x="3269" y="358"/>
                  </a:lnTo>
                  <a:lnTo>
                    <a:pt x="3306" y="340"/>
                  </a:lnTo>
                  <a:lnTo>
                    <a:pt x="3339" y="319"/>
                  </a:lnTo>
                  <a:lnTo>
                    <a:pt x="3368" y="294"/>
                  </a:lnTo>
                  <a:lnTo>
                    <a:pt x="3393" y="268"/>
                  </a:lnTo>
                  <a:lnTo>
                    <a:pt x="3414" y="237"/>
                  </a:lnTo>
                  <a:lnTo>
                    <a:pt x="3430" y="203"/>
                  </a:lnTo>
                  <a:lnTo>
                    <a:pt x="3430" y="204"/>
                  </a:lnTo>
                  <a:lnTo>
                    <a:pt x="3431" y="207"/>
                  </a:lnTo>
                  <a:lnTo>
                    <a:pt x="3434" y="214"/>
                  </a:lnTo>
                  <a:lnTo>
                    <a:pt x="3435" y="221"/>
                  </a:lnTo>
                  <a:lnTo>
                    <a:pt x="3436" y="231"/>
                  </a:lnTo>
                  <a:lnTo>
                    <a:pt x="3438" y="242"/>
                  </a:lnTo>
                  <a:lnTo>
                    <a:pt x="3439" y="255"/>
                  </a:lnTo>
                  <a:lnTo>
                    <a:pt x="3439" y="269"/>
                  </a:lnTo>
                  <a:lnTo>
                    <a:pt x="3439" y="285"/>
                  </a:lnTo>
                  <a:lnTo>
                    <a:pt x="3437" y="302"/>
                  </a:lnTo>
                  <a:lnTo>
                    <a:pt x="3435" y="319"/>
                  </a:lnTo>
                  <a:lnTo>
                    <a:pt x="3430" y="338"/>
                  </a:lnTo>
                  <a:lnTo>
                    <a:pt x="3425" y="357"/>
                  </a:lnTo>
                  <a:lnTo>
                    <a:pt x="3417" y="377"/>
                  </a:lnTo>
                  <a:lnTo>
                    <a:pt x="3409" y="397"/>
                  </a:lnTo>
                  <a:lnTo>
                    <a:pt x="3397" y="417"/>
                  </a:lnTo>
                  <a:lnTo>
                    <a:pt x="3383" y="438"/>
                  </a:lnTo>
                  <a:lnTo>
                    <a:pt x="3366" y="459"/>
                  </a:lnTo>
                  <a:lnTo>
                    <a:pt x="3347" y="479"/>
                  </a:lnTo>
                  <a:lnTo>
                    <a:pt x="3325" y="499"/>
                  </a:lnTo>
                  <a:lnTo>
                    <a:pt x="3299" y="519"/>
                  </a:lnTo>
                  <a:lnTo>
                    <a:pt x="3271" y="538"/>
                  </a:lnTo>
                  <a:lnTo>
                    <a:pt x="3238" y="556"/>
                  </a:lnTo>
                  <a:lnTo>
                    <a:pt x="3201" y="573"/>
                  </a:lnTo>
                  <a:lnTo>
                    <a:pt x="3161" y="589"/>
                  </a:lnTo>
                  <a:lnTo>
                    <a:pt x="3118" y="605"/>
                  </a:lnTo>
                  <a:lnTo>
                    <a:pt x="3069" y="619"/>
                  </a:lnTo>
                  <a:lnTo>
                    <a:pt x="3016" y="630"/>
                  </a:lnTo>
                  <a:lnTo>
                    <a:pt x="2957" y="641"/>
                  </a:lnTo>
                  <a:lnTo>
                    <a:pt x="2894" y="649"/>
                  </a:lnTo>
                  <a:lnTo>
                    <a:pt x="2826" y="657"/>
                  </a:lnTo>
                  <a:lnTo>
                    <a:pt x="2753" y="661"/>
                  </a:lnTo>
                  <a:lnTo>
                    <a:pt x="2674" y="664"/>
                  </a:lnTo>
                  <a:lnTo>
                    <a:pt x="2588" y="664"/>
                  </a:lnTo>
                  <a:lnTo>
                    <a:pt x="2494" y="661"/>
                  </a:lnTo>
                  <a:lnTo>
                    <a:pt x="2404" y="656"/>
                  </a:lnTo>
                  <a:lnTo>
                    <a:pt x="2317" y="648"/>
                  </a:lnTo>
                  <a:lnTo>
                    <a:pt x="2234" y="640"/>
                  </a:lnTo>
                  <a:lnTo>
                    <a:pt x="2155" y="628"/>
                  </a:lnTo>
                  <a:lnTo>
                    <a:pt x="2079" y="617"/>
                  </a:lnTo>
                  <a:lnTo>
                    <a:pt x="2006" y="603"/>
                  </a:lnTo>
                  <a:lnTo>
                    <a:pt x="1936" y="589"/>
                  </a:lnTo>
                  <a:lnTo>
                    <a:pt x="1870" y="574"/>
                  </a:lnTo>
                  <a:lnTo>
                    <a:pt x="1807" y="558"/>
                  </a:lnTo>
                  <a:lnTo>
                    <a:pt x="1749" y="543"/>
                  </a:lnTo>
                  <a:lnTo>
                    <a:pt x="1692" y="529"/>
                  </a:lnTo>
                  <a:lnTo>
                    <a:pt x="1639" y="515"/>
                  </a:lnTo>
                  <a:lnTo>
                    <a:pt x="1589" y="502"/>
                  </a:lnTo>
                  <a:lnTo>
                    <a:pt x="1543" y="489"/>
                  </a:lnTo>
                  <a:lnTo>
                    <a:pt x="1499" y="479"/>
                  </a:lnTo>
                  <a:lnTo>
                    <a:pt x="1458" y="470"/>
                  </a:lnTo>
                  <a:lnTo>
                    <a:pt x="1420" y="464"/>
                  </a:lnTo>
                  <a:lnTo>
                    <a:pt x="1385" y="460"/>
                  </a:lnTo>
                  <a:lnTo>
                    <a:pt x="1353" y="457"/>
                  </a:lnTo>
                  <a:lnTo>
                    <a:pt x="1322" y="459"/>
                  </a:lnTo>
                  <a:lnTo>
                    <a:pt x="1295" y="463"/>
                  </a:lnTo>
                  <a:lnTo>
                    <a:pt x="1271" y="470"/>
                  </a:lnTo>
                  <a:lnTo>
                    <a:pt x="1249" y="482"/>
                  </a:lnTo>
                  <a:lnTo>
                    <a:pt x="1229" y="497"/>
                  </a:lnTo>
                  <a:lnTo>
                    <a:pt x="1212" y="517"/>
                  </a:lnTo>
                  <a:lnTo>
                    <a:pt x="1198" y="540"/>
                  </a:lnTo>
                  <a:lnTo>
                    <a:pt x="1185" y="570"/>
                  </a:lnTo>
                  <a:lnTo>
                    <a:pt x="1175" y="604"/>
                  </a:lnTo>
                  <a:lnTo>
                    <a:pt x="1166" y="643"/>
                  </a:lnTo>
                  <a:lnTo>
                    <a:pt x="1161" y="689"/>
                  </a:lnTo>
                  <a:lnTo>
                    <a:pt x="1161" y="692"/>
                  </a:lnTo>
                  <a:lnTo>
                    <a:pt x="1163" y="698"/>
                  </a:lnTo>
                  <a:lnTo>
                    <a:pt x="1166" y="710"/>
                  </a:lnTo>
                  <a:lnTo>
                    <a:pt x="1169" y="724"/>
                  </a:lnTo>
                  <a:lnTo>
                    <a:pt x="1175" y="741"/>
                  </a:lnTo>
                  <a:lnTo>
                    <a:pt x="1182" y="759"/>
                  </a:lnTo>
                  <a:lnTo>
                    <a:pt x="1191" y="779"/>
                  </a:lnTo>
                  <a:lnTo>
                    <a:pt x="1201" y="798"/>
                  </a:lnTo>
                  <a:lnTo>
                    <a:pt x="1213" y="818"/>
                  </a:lnTo>
                  <a:lnTo>
                    <a:pt x="1227" y="836"/>
                  </a:lnTo>
                  <a:lnTo>
                    <a:pt x="1242" y="853"/>
                  </a:lnTo>
                  <a:lnTo>
                    <a:pt x="1261" y="867"/>
                  </a:lnTo>
                  <a:lnTo>
                    <a:pt x="1280" y="878"/>
                  </a:lnTo>
                  <a:lnTo>
                    <a:pt x="1302" y="885"/>
                  </a:lnTo>
                  <a:lnTo>
                    <a:pt x="1326" y="888"/>
                  </a:lnTo>
                  <a:lnTo>
                    <a:pt x="1330" y="887"/>
                  </a:lnTo>
                  <a:lnTo>
                    <a:pt x="1340" y="885"/>
                  </a:lnTo>
                  <a:lnTo>
                    <a:pt x="1355" y="883"/>
                  </a:lnTo>
                  <a:lnTo>
                    <a:pt x="1377" y="881"/>
                  </a:lnTo>
                  <a:lnTo>
                    <a:pt x="1403" y="878"/>
                  </a:lnTo>
                  <a:lnTo>
                    <a:pt x="1434" y="877"/>
                  </a:lnTo>
                  <a:lnTo>
                    <a:pt x="1469" y="878"/>
                  </a:lnTo>
                  <a:lnTo>
                    <a:pt x="1509" y="881"/>
                  </a:lnTo>
                  <a:lnTo>
                    <a:pt x="1551" y="886"/>
                  </a:lnTo>
                  <a:lnTo>
                    <a:pt x="1597" y="894"/>
                  </a:lnTo>
                  <a:lnTo>
                    <a:pt x="1645" y="907"/>
                  </a:lnTo>
                  <a:lnTo>
                    <a:pt x="1641" y="905"/>
                  </a:lnTo>
                  <a:lnTo>
                    <a:pt x="1644" y="905"/>
                  </a:lnTo>
                  <a:lnTo>
                    <a:pt x="1650" y="906"/>
                  </a:lnTo>
                  <a:lnTo>
                    <a:pt x="1660" y="907"/>
                  </a:lnTo>
                  <a:lnTo>
                    <a:pt x="1673" y="908"/>
                  </a:lnTo>
                  <a:lnTo>
                    <a:pt x="1688" y="909"/>
                  </a:lnTo>
                  <a:lnTo>
                    <a:pt x="1704" y="910"/>
                  </a:lnTo>
                  <a:lnTo>
                    <a:pt x="1723" y="910"/>
                  </a:lnTo>
                  <a:lnTo>
                    <a:pt x="1741" y="910"/>
                  </a:lnTo>
                  <a:lnTo>
                    <a:pt x="1761" y="908"/>
                  </a:lnTo>
                  <a:lnTo>
                    <a:pt x="1779" y="905"/>
                  </a:lnTo>
                  <a:lnTo>
                    <a:pt x="1797" y="900"/>
                  </a:lnTo>
                  <a:lnTo>
                    <a:pt x="1812" y="893"/>
                  </a:lnTo>
                  <a:lnTo>
                    <a:pt x="1826" y="885"/>
                  </a:lnTo>
                  <a:lnTo>
                    <a:pt x="1837" y="874"/>
                  </a:lnTo>
                  <a:lnTo>
                    <a:pt x="1844" y="861"/>
                  </a:lnTo>
                  <a:lnTo>
                    <a:pt x="1847" y="846"/>
                  </a:lnTo>
                  <a:lnTo>
                    <a:pt x="1846" y="826"/>
                  </a:lnTo>
                  <a:lnTo>
                    <a:pt x="1844" y="811"/>
                  </a:lnTo>
                  <a:lnTo>
                    <a:pt x="1844" y="800"/>
                  </a:lnTo>
                  <a:lnTo>
                    <a:pt x="1845" y="795"/>
                  </a:lnTo>
                  <a:lnTo>
                    <a:pt x="1847" y="794"/>
                  </a:lnTo>
                  <a:lnTo>
                    <a:pt x="1851" y="796"/>
                  </a:lnTo>
                  <a:lnTo>
                    <a:pt x="1853" y="802"/>
                  </a:lnTo>
                  <a:lnTo>
                    <a:pt x="1855" y="811"/>
                  </a:lnTo>
                  <a:lnTo>
                    <a:pt x="1857" y="821"/>
                  </a:lnTo>
                  <a:lnTo>
                    <a:pt x="1858" y="834"/>
                  </a:lnTo>
                  <a:lnTo>
                    <a:pt x="1857" y="848"/>
                  </a:lnTo>
                  <a:lnTo>
                    <a:pt x="1855" y="862"/>
                  </a:lnTo>
                  <a:lnTo>
                    <a:pt x="1851" y="877"/>
                  </a:lnTo>
                  <a:lnTo>
                    <a:pt x="1843" y="892"/>
                  </a:lnTo>
                  <a:lnTo>
                    <a:pt x="1833" y="907"/>
                  </a:lnTo>
                  <a:lnTo>
                    <a:pt x="1820" y="921"/>
                  </a:lnTo>
                  <a:lnTo>
                    <a:pt x="1803" y="932"/>
                  </a:lnTo>
                  <a:lnTo>
                    <a:pt x="1782" y="942"/>
                  </a:lnTo>
                  <a:lnTo>
                    <a:pt x="1756" y="949"/>
                  </a:lnTo>
                  <a:lnTo>
                    <a:pt x="1808" y="976"/>
                  </a:lnTo>
                  <a:lnTo>
                    <a:pt x="1862" y="1009"/>
                  </a:lnTo>
                  <a:lnTo>
                    <a:pt x="1914" y="1047"/>
                  </a:lnTo>
                  <a:lnTo>
                    <a:pt x="1967" y="1093"/>
                  </a:lnTo>
                  <a:lnTo>
                    <a:pt x="1968" y="1094"/>
                  </a:lnTo>
                  <a:lnTo>
                    <a:pt x="1972" y="1097"/>
                  </a:lnTo>
                  <a:lnTo>
                    <a:pt x="1979" y="1101"/>
                  </a:lnTo>
                  <a:lnTo>
                    <a:pt x="1987" y="1107"/>
                  </a:lnTo>
                  <a:lnTo>
                    <a:pt x="1997" y="1114"/>
                  </a:lnTo>
                  <a:lnTo>
                    <a:pt x="2010" y="1121"/>
                  </a:lnTo>
                  <a:lnTo>
                    <a:pt x="2023" y="1128"/>
                  </a:lnTo>
                  <a:lnTo>
                    <a:pt x="2038" y="1135"/>
                  </a:lnTo>
                  <a:lnTo>
                    <a:pt x="2055" y="1141"/>
                  </a:lnTo>
                  <a:lnTo>
                    <a:pt x="2072" y="1146"/>
                  </a:lnTo>
                  <a:lnTo>
                    <a:pt x="2089" y="1150"/>
                  </a:lnTo>
                  <a:lnTo>
                    <a:pt x="2108" y="1152"/>
                  </a:lnTo>
                  <a:lnTo>
                    <a:pt x="2126" y="1151"/>
                  </a:lnTo>
                  <a:lnTo>
                    <a:pt x="2146" y="1149"/>
                  </a:lnTo>
                  <a:lnTo>
                    <a:pt x="2164" y="1142"/>
                  </a:lnTo>
                  <a:lnTo>
                    <a:pt x="2182" y="1134"/>
                  </a:lnTo>
                  <a:lnTo>
                    <a:pt x="2199" y="1121"/>
                  </a:lnTo>
                  <a:lnTo>
                    <a:pt x="2216" y="1104"/>
                  </a:lnTo>
                  <a:lnTo>
                    <a:pt x="2232" y="1082"/>
                  </a:lnTo>
                  <a:lnTo>
                    <a:pt x="2246" y="1056"/>
                  </a:lnTo>
                  <a:lnTo>
                    <a:pt x="2259" y="1025"/>
                  </a:lnTo>
                  <a:lnTo>
                    <a:pt x="2271" y="988"/>
                  </a:lnTo>
                  <a:lnTo>
                    <a:pt x="2275" y="973"/>
                  </a:lnTo>
                  <a:lnTo>
                    <a:pt x="2278" y="963"/>
                  </a:lnTo>
                  <a:lnTo>
                    <a:pt x="2283" y="957"/>
                  </a:lnTo>
                  <a:lnTo>
                    <a:pt x="2286" y="955"/>
                  </a:lnTo>
                  <a:lnTo>
                    <a:pt x="2288" y="956"/>
                  </a:lnTo>
                  <a:lnTo>
                    <a:pt x="2290" y="961"/>
                  </a:lnTo>
                  <a:lnTo>
                    <a:pt x="2292" y="968"/>
                  </a:lnTo>
                  <a:lnTo>
                    <a:pt x="2292" y="979"/>
                  </a:lnTo>
                  <a:lnTo>
                    <a:pt x="2292" y="992"/>
                  </a:lnTo>
                  <a:lnTo>
                    <a:pt x="2292" y="1007"/>
                  </a:lnTo>
                  <a:lnTo>
                    <a:pt x="2290" y="1023"/>
                  </a:lnTo>
                  <a:lnTo>
                    <a:pt x="2288" y="1041"/>
                  </a:lnTo>
                  <a:lnTo>
                    <a:pt x="2284" y="1060"/>
                  </a:lnTo>
                  <a:lnTo>
                    <a:pt x="2279" y="1080"/>
                  </a:lnTo>
                  <a:lnTo>
                    <a:pt x="2273" y="1100"/>
                  </a:lnTo>
                  <a:lnTo>
                    <a:pt x="2266" y="1120"/>
                  </a:lnTo>
                  <a:lnTo>
                    <a:pt x="2258" y="1141"/>
                  </a:lnTo>
                  <a:lnTo>
                    <a:pt x="2248" y="1161"/>
                  </a:lnTo>
                  <a:lnTo>
                    <a:pt x="2236" y="1181"/>
                  </a:lnTo>
                  <a:lnTo>
                    <a:pt x="2223" y="1199"/>
                  </a:lnTo>
                  <a:lnTo>
                    <a:pt x="2209" y="1217"/>
                  </a:lnTo>
                  <a:lnTo>
                    <a:pt x="2192" y="1231"/>
                  </a:lnTo>
                  <a:lnTo>
                    <a:pt x="2175" y="1245"/>
                  </a:lnTo>
                  <a:lnTo>
                    <a:pt x="2156" y="1257"/>
                  </a:lnTo>
                  <a:lnTo>
                    <a:pt x="2134" y="1265"/>
                  </a:lnTo>
                  <a:lnTo>
                    <a:pt x="2110" y="1272"/>
                  </a:lnTo>
                  <a:lnTo>
                    <a:pt x="2085" y="1275"/>
                  </a:lnTo>
                  <a:lnTo>
                    <a:pt x="2058" y="1275"/>
                  </a:lnTo>
                  <a:lnTo>
                    <a:pt x="2028" y="1271"/>
                  </a:lnTo>
                  <a:lnTo>
                    <a:pt x="1996" y="1262"/>
                  </a:lnTo>
                  <a:lnTo>
                    <a:pt x="1962" y="1249"/>
                  </a:lnTo>
                  <a:lnTo>
                    <a:pt x="1926" y="1232"/>
                  </a:lnTo>
                  <a:lnTo>
                    <a:pt x="1887" y="1210"/>
                  </a:lnTo>
                  <a:lnTo>
                    <a:pt x="1846" y="1183"/>
                  </a:lnTo>
                  <a:lnTo>
                    <a:pt x="1802" y="1150"/>
                  </a:lnTo>
                  <a:lnTo>
                    <a:pt x="1801" y="1149"/>
                  </a:lnTo>
                  <a:lnTo>
                    <a:pt x="1798" y="1146"/>
                  </a:lnTo>
                  <a:lnTo>
                    <a:pt x="1791" y="1139"/>
                  </a:lnTo>
                  <a:lnTo>
                    <a:pt x="1782" y="1133"/>
                  </a:lnTo>
                  <a:lnTo>
                    <a:pt x="1773" y="1123"/>
                  </a:lnTo>
                  <a:lnTo>
                    <a:pt x="1760" y="1114"/>
                  </a:lnTo>
                  <a:lnTo>
                    <a:pt x="1746" y="1103"/>
                  </a:lnTo>
                  <a:lnTo>
                    <a:pt x="1730" y="1091"/>
                  </a:lnTo>
                  <a:lnTo>
                    <a:pt x="1713" y="1080"/>
                  </a:lnTo>
                  <a:lnTo>
                    <a:pt x="1695" y="1068"/>
                  </a:lnTo>
                  <a:lnTo>
                    <a:pt x="1674" y="1056"/>
                  </a:lnTo>
                  <a:lnTo>
                    <a:pt x="1653" y="1045"/>
                  </a:lnTo>
                  <a:lnTo>
                    <a:pt x="1632" y="1034"/>
                  </a:lnTo>
                  <a:lnTo>
                    <a:pt x="1609" y="1025"/>
                  </a:lnTo>
                  <a:lnTo>
                    <a:pt x="1586" y="1016"/>
                  </a:lnTo>
                  <a:lnTo>
                    <a:pt x="1562" y="1010"/>
                  </a:lnTo>
                  <a:lnTo>
                    <a:pt x="1538" y="1005"/>
                  </a:lnTo>
                  <a:lnTo>
                    <a:pt x="1514" y="1002"/>
                  </a:lnTo>
                  <a:lnTo>
                    <a:pt x="1491" y="1001"/>
                  </a:lnTo>
                  <a:lnTo>
                    <a:pt x="1466" y="1003"/>
                  </a:lnTo>
                  <a:lnTo>
                    <a:pt x="1442" y="1009"/>
                  </a:lnTo>
                  <a:lnTo>
                    <a:pt x="1419" y="1017"/>
                  </a:lnTo>
                  <a:lnTo>
                    <a:pt x="1396" y="1029"/>
                  </a:lnTo>
                  <a:lnTo>
                    <a:pt x="1373" y="1045"/>
                  </a:lnTo>
                  <a:lnTo>
                    <a:pt x="1352" y="1065"/>
                  </a:lnTo>
                  <a:lnTo>
                    <a:pt x="1331" y="1088"/>
                  </a:lnTo>
                  <a:lnTo>
                    <a:pt x="1313" y="1117"/>
                  </a:lnTo>
                  <a:lnTo>
                    <a:pt x="1294" y="1150"/>
                  </a:lnTo>
                  <a:lnTo>
                    <a:pt x="1277" y="1189"/>
                  </a:lnTo>
                  <a:lnTo>
                    <a:pt x="1262" y="1232"/>
                  </a:lnTo>
                  <a:lnTo>
                    <a:pt x="1249" y="1281"/>
                  </a:lnTo>
                  <a:lnTo>
                    <a:pt x="1237" y="1337"/>
                  </a:lnTo>
                  <a:lnTo>
                    <a:pt x="1237" y="1340"/>
                  </a:lnTo>
                  <a:lnTo>
                    <a:pt x="1238" y="1347"/>
                  </a:lnTo>
                  <a:lnTo>
                    <a:pt x="1238" y="1360"/>
                  </a:lnTo>
                  <a:lnTo>
                    <a:pt x="1240" y="1377"/>
                  </a:lnTo>
                  <a:lnTo>
                    <a:pt x="1241" y="1397"/>
                  </a:lnTo>
                  <a:lnTo>
                    <a:pt x="1244" y="1421"/>
                  </a:lnTo>
                  <a:lnTo>
                    <a:pt x="1248" y="1449"/>
                  </a:lnTo>
                  <a:lnTo>
                    <a:pt x="1252" y="1479"/>
                  </a:lnTo>
                  <a:lnTo>
                    <a:pt x="1256" y="1512"/>
                  </a:lnTo>
                  <a:lnTo>
                    <a:pt x="1263" y="1547"/>
                  </a:lnTo>
                  <a:lnTo>
                    <a:pt x="1270" y="1583"/>
                  </a:lnTo>
                  <a:lnTo>
                    <a:pt x="1278" y="1623"/>
                  </a:lnTo>
                  <a:lnTo>
                    <a:pt x="1288" y="1662"/>
                  </a:lnTo>
                  <a:lnTo>
                    <a:pt x="1299" y="1701"/>
                  </a:lnTo>
                  <a:lnTo>
                    <a:pt x="1310" y="1742"/>
                  </a:lnTo>
                  <a:lnTo>
                    <a:pt x="1324" y="1783"/>
                  </a:lnTo>
                  <a:lnTo>
                    <a:pt x="1339" y="1823"/>
                  </a:lnTo>
                  <a:lnTo>
                    <a:pt x="1355" y="1862"/>
                  </a:lnTo>
                  <a:lnTo>
                    <a:pt x="1373" y="1900"/>
                  </a:lnTo>
                  <a:lnTo>
                    <a:pt x="1394" y="1937"/>
                  </a:lnTo>
                  <a:lnTo>
                    <a:pt x="1416" y="1972"/>
                  </a:lnTo>
                  <a:lnTo>
                    <a:pt x="1440" y="2005"/>
                  </a:lnTo>
                  <a:lnTo>
                    <a:pt x="1466" y="2035"/>
                  </a:lnTo>
                  <a:lnTo>
                    <a:pt x="1494" y="2063"/>
                  </a:lnTo>
                  <a:lnTo>
                    <a:pt x="1523" y="2087"/>
                  </a:lnTo>
                  <a:lnTo>
                    <a:pt x="1556" y="2107"/>
                  </a:lnTo>
                  <a:lnTo>
                    <a:pt x="1590" y="2124"/>
                  </a:lnTo>
                  <a:lnTo>
                    <a:pt x="1627" y="2137"/>
                  </a:lnTo>
                  <a:lnTo>
                    <a:pt x="1667" y="2144"/>
                  </a:lnTo>
                  <a:lnTo>
                    <a:pt x="1709" y="2147"/>
                  </a:lnTo>
                  <a:lnTo>
                    <a:pt x="0" y="2147"/>
                  </a:lnTo>
                  <a:lnTo>
                    <a:pt x="0" y="2147"/>
                  </a:lnTo>
                  <a:lnTo>
                    <a:pt x="165" y="2085"/>
                  </a:lnTo>
                  <a:lnTo>
                    <a:pt x="167" y="2082"/>
                  </a:lnTo>
                  <a:lnTo>
                    <a:pt x="171" y="2074"/>
                  </a:lnTo>
                  <a:lnTo>
                    <a:pt x="178" y="2062"/>
                  </a:lnTo>
                  <a:lnTo>
                    <a:pt x="187" y="2045"/>
                  </a:lnTo>
                  <a:lnTo>
                    <a:pt x="199" y="2023"/>
                  </a:lnTo>
                  <a:lnTo>
                    <a:pt x="212" y="1998"/>
                  </a:lnTo>
                  <a:lnTo>
                    <a:pt x="226" y="1968"/>
                  </a:lnTo>
                  <a:lnTo>
                    <a:pt x="242" y="1935"/>
                  </a:lnTo>
                  <a:lnTo>
                    <a:pt x="259" y="1898"/>
                  </a:lnTo>
                  <a:lnTo>
                    <a:pt x="278" y="1858"/>
                  </a:lnTo>
                  <a:lnTo>
                    <a:pt x="296" y="1816"/>
                  </a:lnTo>
                  <a:lnTo>
                    <a:pt x="316" y="1770"/>
                  </a:lnTo>
                  <a:lnTo>
                    <a:pt x="335" y="1721"/>
                  </a:lnTo>
                  <a:lnTo>
                    <a:pt x="356" y="1671"/>
                  </a:lnTo>
                  <a:lnTo>
                    <a:pt x="374" y="1618"/>
                  </a:lnTo>
                  <a:lnTo>
                    <a:pt x="394" y="1564"/>
                  </a:lnTo>
                  <a:lnTo>
                    <a:pt x="412" y="1508"/>
                  </a:lnTo>
                  <a:lnTo>
                    <a:pt x="430" y="1451"/>
                  </a:lnTo>
                  <a:lnTo>
                    <a:pt x="446" y="1392"/>
                  </a:lnTo>
                  <a:lnTo>
                    <a:pt x="460" y="1332"/>
                  </a:lnTo>
                  <a:lnTo>
                    <a:pt x="473" y="1272"/>
                  </a:lnTo>
                  <a:lnTo>
                    <a:pt x="485" y="1211"/>
                  </a:lnTo>
                  <a:lnTo>
                    <a:pt x="494" y="1150"/>
                  </a:lnTo>
                  <a:lnTo>
                    <a:pt x="501" y="1089"/>
                  </a:lnTo>
                  <a:lnTo>
                    <a:pt x="506" y="1028"/>
                  </a:lnTo>
                  <a:lnTo>
                    <a:pt x="507" y="967"/>
                  </a:lnTo>
                  <a:lnTo>
                    <a:pt x="506" y="908"/>
                  </a:lnTo>
                  <a:lnTo>
                    <a:pt x="501" y="850"/>
                  </a:lnTo>
                  <a:lnTo>
                    <a:pt x="493" y="791"/>
                  </a:lnTo>
                  <a:lnTo>
                    <a:pt x="481" y="735"/>
                  </a:lnTo>
                  <a:lnTo>
                    <a:pt x="465" y="680"/>
                  </a:lnTo>
                  <a:lnTo>
                    <a:pt x="445" y="627"/>
                  </a:lnTo>
                  <a:lnTo>
                    <a:pt x="421" y="576"/>
                  </a:lnTo>
                  <a:lnTo>
                    <a:pt x="574" y="639"/>
                  </a:lnTo>
                  <a:lnTo>
                    <a:pt x="574" y="637"/>
                  </a:lnTo>
                  <a:lnTo>
                    <a:pt x="573" y="630"/>
                  </a:lnTo>
                  <a:lnTo>
                    <a:pt x="573" y="620"/>
                  </a:lnTo>
                  <a:lnTo>
                    <a:pt x="572" y="606"/>
                  </a:lnTo>
                  <a:lnTo>
                    <a:pt x="571" y="589"/>
                  </a:lnTo>
                  <a:lnTo>
                    <a:pt x="571" y="569"/>
                  </a:lnTo>
                  <a:lnTo>
                    <a:pt x="572" y="545"/>
                  </a:lnTo>
                  <a:lnTo>
                    <a:pt x="573" y="521"/>
                  </a:lnTo>
                  <a:lnTo>
                    <a:pt x="576" y="494"/>
                  </a:lnTo>
                  <a:lnTo>
                    <a:pt x="580" y="465"/>
                  </a:lnTo>
                  <a:lnTo>
                    <a:pt x="586" y="435"/>
                  </a:lnTo>
                  <a:lnTo>
                    <a:pt x="593" y="404"/>
                  </a:lnTo>
                  <a:lnTo>
                    <a:pt x="603" y="373"/>
                  </a:lnTo>
                  <a:lnTo>
                    <a:pt x="615" y="341"/>
                  </a:lnTo>
                  <a:lnTo>
                    <a:pt x="629" y="309"/>
                  </a:lnTo>
                  <a:lnTo>
                    <a:pt x="645" y="278"/>
                  </a:lnTo>
                  <a:lnTo>
                    <a:pt x="666" y="248"/>
                  </a:lnTo>
                  <a:lnTo>
                    <a:pt x="689" y="217"/>
                  </a:lnTo>
                  <a:lnTo>
                    <a:pt x="715" y="188"/>
                  </a:lnTo>
                  <a:lnTo>
                    <a:pt x="745" y="162"/>
                  </a:lnTo>
                  <a:lnTo>
                    <a:pt x="779" y="136"/>
                  </a:lnTo>
                  <a:lnTo>
                    <a:pt x="816" y="114"/>
                  </a:lnTo>
                  <a:lnTo>
                    <a:pt x="858" y="94"/>
                  </a:lnTo>
                  <a:lnTo>
                    <a:pt x="905" y="77"/>
                  </a:lnTo>
                  <a:lnTo>
                    <a:pt x="903" y="76"/>
                  </a:lnTo>
                  <a:lnTo>
                    <a:pt x="906" y="75"/>
                  </a:lnTo>
                  <a:lnTo>
                    <a:pt x="913" y="73"/>
                  </a:lnTo>
                  <a:lnTo>
                    <a:pt x="925" y="69"/>
                  </a:lnTo>
                  <a:lnTo>
                    <a:pt x="942" y="65"/>
                  </a:lnTo>
                  <a:lnTo>
                    <a:pt x="963" y="60"/>
                  </a:lnTo>
                  <a:lnTo>
                    <a:pt x="967" y="59"/>
                  </a:lnTo>
                  <a:lnTo>
                    <a:pt x="969" y="58"/>
                  </a:lnTo>
                  <a:lnTo>
                    <a:pt x="1001" y="50"/>
                  </a:lnTo>
                  <a:lnTo>
                    <a:pt x="1039" y="42"/>
                  </a:lnTo>
                  <a:lnTo>
                    <a:pt x="1084" y="33"/>
                  </a:lnTo>
                  <a:lnTo>
                    <a:pt x="1135" y="25"/>
                  </a:lnTo>
                  <a:lnTo>
                    <a:pt x="1190" y="18"/>
                  </a:lnTo>
                  <a:lnTo>
                    <a:pt x="1251" y="11"/>
                  </a:lnTo>
                  <a:lnTo>
                    <a:pt x="1317" y="5"/>
                  </a:lnTo>
                  <a:lnTo>
                    <a:pt x="1389" y="2"/>
                  </a:lnTo>
                  <a:lnTo>
                    <a:pt x="14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21"/>
            <p:cNvSpPr>
              <a:spLocks/>
            </p:cNvSpPr>
            <p:nvPr/>
          </p:nvSpPr>
          <p:spPr bwMode="auto">
            <a:xfrm>
              <a:off x="2771776" y="5054600"/>
              <a:ext cx="88900" cy="66675"/>
            </a:xfrm>
            <a:custGeom>
              <a:avLst/>
              <a:gdLst>
                <a:gd name="T0" fmla="*/ 387 w 553"/>
                <a:gd name="T1" fmla="*/ 0 h 427"/>
                <a:gd name="T2" fmla="*/ 438 w 553"/>
                <a:gd name="T3" fmla="*/ 2 h 427"/>
                <a:gd name="T4" fmla="*/ 494 w 553"/>
                <a:gd name="T5" fmla="*/ 9 h 427"/>
                <a:gd name="T6" fmla="*/ 553 w 553"/>
                <a:gd name="T7" fmla="*/ 18 h 427"/>
                <a:gd name="T8" fmla="*/ 523 w 553"/>
                <a:gd name="T9" fmla="*/ 87 h 427"/>
                <a:gd name="T10" fmla="*/ 493 w 553"/>
                <a:gd name="T11" fmla="*/ 149 h 427"/>
                <a:gd name="T12" fmla="*/ 463 w 553"/>
                <a:gd name="T13" fmla="*/ 204 h 427"/>
                <a:gd name="T14" fmla="*/ 434 w 553"/>
                <a:gd name="T15" fmla="*/ 252 h 427"/>
                <a:gd name="T16" fmla="*/ 404 w 553"/>
                <a:gd name="T17" fmla="*/ 294 h 427"/>
                <a:gd name="T18" fmla="*/ 374 w 553"/>
                <a:gd name="T19" fmla="*/ 330 h 427"/>
                <a:gd name="T20" fmla="*/ 344 w 553"/>
                <a:gd name="T21" fmla="*/ 360 h 427"/>
                <a:gd name="T22" fmla="*/ 313 w 553"/>
                <a:gd name="T23" fmla="*/ 384 h 427"/>
                <a:gd name="T24" fmla="*/ 280 w 553"/>
                <a:gd name="T25" fmla="*/ 403 h 427"/>
                <a:gd name="T26" fmla="*/ 246 w 553"/>
                <a:gd name="T27" fmla="*/ 416 h 427"/>
                <a:gd name="T28" fmla="*/ 212 w 553"/>
                <a:gd name="T29" fmla="*/ 424 h 427"/>
                <a:gd name="T30" fmla="*/ 174 w 553"/>
                <a:gd name="T31" fmla="*/ 427 h 427"/>
                <a:gd name="T32" fmla="*/ 135 w 553"/>
                <a:gd name="T33" fmla="*/ 424 h 427"/>
                <a:gd name="T34" fmla="*/ 92 w 553"/>
                <a:gd name="T35" fmla="*/ 417 h 427"/>
                <a:gd name="T36" fmla="*/ 48 w 553"/>
                <a:gd name="T37" fmla="*/ 405 h 427"/>
                <a:gd name="T38" fmla="*/ 0 w 553"/>
                <a:gd name="T39" fmla="*/ 389 h 427"/>
                <a:gd name="T40" fmla="*/ 19 w 553"/>
                <a:gd name="T41" fmla="*/ 327 h 427"/>
                <a:gd name="T42" fmla="*/ 38 w 553"/>
                <a:gd name="T43" fmla="*/ 270 h 427"/>
                <a:gd name="T44" fmla="*/ 59 w 553"/>
                <a:gd name="T45" fmla="*/ 219 h 427"/>
                <a:gd name="T46" fmla="*/ 80 w 553"/>
                <a:gd name="T47" fmla="*/ 174 h 427"/>
                <a:gd name="T48" fmla="*/ 104 w 553"/>
                <a:gd name="T49" fmla="*/ 135 h 427"/>
                <a:gd name="T50" fmla="*/ 130 w 553"/>
                <a:gd name="T51" fmla="*/ 101 h 427"/>
                <a:gd name="T52" fmla="*/ 157 w 553"/>
                <a:gd name="T53" fmla="*/ 72 h 427"/>
                <a:gd name="T54" fmla="*/ 189 w 553"/>
                <a:gd name="T55" fmla="*/ 49 h 427"/>
                <a:gd name="T56" fmla="*/ 221 w 553"/>
                <a:gd name="T57" fmla="*/ 30 h 427"/>
                <a:gd name="T58" fmla="*/ 258 w 553"/>
                <a:gd name="T59" fmla="*/ 16 h 427"/>
                <a:gd name="T60" fmla="*/ 297 w 553"/>
                <a:gd name="T61" fmla="*/ 7 h 427"/>
                <a:gd name="T62" fmla="*/ 341 w 553"/>
                <a:gd name="T63" fmla="*/ 1 h 427"/>
                <a:gd name="T64" fmla="*/ 387 w 553"/>
                <a:gd name="T65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3" h="427">
                  <a:moveTo>
                    <a:pt x="387" y="0"/>
                  </a:moveTo>
                  <a:lnTo>
                    <a:pt x="438" y="2"/>
                  </a:lnTo>
                  <a:lnTo>
                    <a:pt x="494" y="9"/>
                  </a:lnTo>
                  <a:lnTo>
                    <a:pt x="553" y="18"/>
                  </a:lnTo>
                  <a:lnTo>
                    <a:pt x="523" y="87"/>
                  </a:lnTo>
                  <a:lnTo>
                    <a:pt x="493" y="149"/>
                  </a:lnTo>
                  <a:lnTo>
                    <a:pt x="463" y="204"/>
                  </a:lnTo>
                  <a:lnTo>
                    <a:pt x="434" y="252"/>
                  </a:lnTo>
                  <a:lnTo>
                    <a:pt x="404" y="294"/>
                  </a:lnTo>
                  <a:lnTo>
                    <a:pt x="374" y="330"/>
                  </a:lnTo>
                  <a:lnTo>
                    <a:pt x="344" y="360"/>
                  </a:lnTo>
                  <a:lnTo>
                    <a:pt x="313" y="384"/>
                  </a:lnTo>
                  <a:lnTo>
                    <a:pt x="280" y="403"/>
                  </a:lnTo>
                  <a:lnTo>
                    <a:pt x="246" y="416"/>
                  </a:lnTo>
                  <a:lnTo>
                    <a:pt x="212" y="424"/>
                  </a:lnTo>
                  <a:lnTo>
                    <a:pt x="174" y="427"/>
                  </a:lnTo>
                  <a:lnTo>
                    <a:pt x="135" y="424"/>
                  </a:lnTo>
                  <a:lnTo>
                    <a:pt x="92" y="417"/>
                  </a:lnTo>
                  <a:lnTo>
                    <a:pt x="48" y="405"/>
                  </a:lnTo>
                  <a:lnTo>
                    <a:pt x="0" y="389"/>
                  </a:lnTo>
                  <a:lnTo>
                    <a:pt x="19" y="327"/>
                  </a:lnTo>
                  <a:lnTo>
                    <a:pt x="38" y="270"/>
                  </a:lnTo>
                  <a:lnTo>
                    <a:pt x="59" y="219"/>
                  </a:lnTo>
                  <a:lnTo>
                    <a:pt x="80" y="174"/>
                  </a:lnTo>
                  <a:lnTo>
                    <a:pt x="104" y="135"/>
                  </a:lnTo>
                  <a:lnTo>
                    <a:pt x="130" y="101"/>
                  </a:lnTo>
                  <a:lnTo>
                    <a:pt x="157" y="72"/>
                  </a:lnTo>
                  <a:lnTo>
                    <a:pt x="189" y="49"/>
                  </a:lnTo>
                  <a:lnTo>
                    <a:pt x="221" y="30"/>
                  </a:lnTo>
                  <a:lnTo>
                    <a:pt x="258" y="16"/>
                  </a:lnTo>
                  <a:lnTo>
                    <a:pt x="297" y="7"/>
                  </a:lnTo>
                  <a:lnTo>
                    <a:pt x="341" y="1"/>
                  </a:lnTo>
                  <a:lnTo>
                    <a:pt x="3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22"/>
            <p:cNvSpPr>
              <a:spLocks/>
            </p:cNvSpPr>
            <p:nvPr/>
          </p:nvSpPr>
          <p:spPr bwMode="auto">
            <a:xfrm>
              <a:off x="3013076" y="5413375"/>
              <a:ext cx="80963" cy="68262"/>
            </a:xfrm>
            <a:custGeom>
              <a:avLst/>
              <a:gdLst>
                <a:gd name="T0" fmla="*/ 4 w 510"/>
                <a:gd name="T1" fmla="*/ 0 h 431"/>
                <a:gd name="T2" fmla="*/ 71 w 510"/>
                <a:gd name="T3" fmla="*/ 2 h 431"/>
                <a:gd name="T4" fmla="*/ 132 w 510"/>
                <a:gd name="T5" fmla="*/ 6 h 431"/>
                <a:gd name="T6" fmla="*/ 187 w 510"/>
                <a:gd name="T7" fmla="*/ 13 h 431"/>
                <a:gd name="T8" fmla="*/ 237 w 510"/>
                <a:gd name="T9" fmla="*/ 22 h 431"/>
                <a:gd name="T10" fmla="*/ 283 w 510"/>
                <a:gd name="T11" fmla="*/ 35 h 431"/>
                <a:gd name="T12" fmla="*/ 323 w 510"/>
                <a:gd name="T13" fmla="*/ 51 h 431"/>
                <a:gd name="T14" fmla="*/ 358 w 510"/>
                <a:gd name="T15" fmla="*/ 70 h 431"/>
                <a:gd name="T16" fmla="*/ 389 w 510"/>
                <a:gd name="T17" fmla="*/ 93 h 431"/>
                <a:gd name="T18" fmla="*/ 416 w 510"/>
                <a:gd name="T19" fmla="*/ 120 h 431"/>
                <a:gd name="T20" fmla="*/ 439 w 510"/>
                <a:gd name="T21" fmla="*/ 151 h 431"/>
                <a:gd name="T22" fmla="*/ 458 w 510"/>
                <a:gd name="T23" fmla="*/ 186 h 431"/>
                <a:gd name="T24" fmla="*/ 475 w 510"/>
                <a:gd name="T25" fmla="*/ 225 h 431"/>
                <a:gd name="T26" fmla="*/ 488 w 510"/>
                <a:gd name="T27" fmla="*/ 269 h 431"/>
                <a:gd name="T28" fmla="*/ 497 w 510"/>
                <a:gd name="T29" fmla="*/ 318 h 431"/>
                <a:gd name="T30" fmla="*/ 505 w 510"/>
                <a:gd name="T31" fmla="*/ 372 h 431"/>
                <a:gd name="T32" fmla="*/ 510 w 510"/>
                <a:gd name="T33" fmla="*/ 431 h 431"/>
                <a:gd name="T34" fmla="*/ 435 w 510"/>
                <a:gd name="T35" fmla="*/ 419 h 431"/>
                <a:gd name="T36" fmla="*/ 366 w 510"/>
                <a:gd name="T37" fmla="*/ 406 h 431"/>
                <a:gd name="T38" fmla="*/ 305 w 510"/>
                <a:gd name="T39" fmla="*/ 391 h 431"/>
                <a:gd name="T40" fmla="*/ 250 w 510"/>
                <a:gd name="T41" fmla="*/ 375 h 431"/>
                <a:gd name="T42" fmla="*/ 200 w 510"/>
                <a:gd name="T43" fmla="*/ 358 h 431"/>
                <a:gd name="T44" fmla="*/ 158 w 510"/>
                <a:gd name="T45" fmla="*/ 339 h 431"/>
                <a:gd name="T46" fmla="*/ 120 w 510"/>
                <a:gd name="T47" fmla="*/ 318 h 431"/>
                <a:gd name="T48" fmla="*/ 88 w 510"/>
                <a:gd name="T49" fmla="*/ 295 h 431"/>
                <a:gd name="T50" fmla="*/ 61 w 510"/>
                <a:gd name="T51" fmla="*/ 268 h 431"/>
                <a:gd name="T52" fmla="*/ 40 w 510"/>
                <a:gd name="T53" fmla="*/ 240 h 431"/>
                <a:gd name="T54" fmla="*/ 23 w 510"/>
                <a:gd name="T55" fmla="*/ 209 h 431"/>
                <a:gd name="T56" fmla="*/ 11 w 510"/>
                <a:gd name="T57" fmla="*/ 174 h 431"/>
                <a:gd name="T58" fmla="*/ 4 w 510"/>
                <a:gd name="T59" fmla="*/ 136 h 431"/>
                <a:gd name="T60" fmla="*/ 0 w 510"/>
                <a:gd name="T61" fmla="*/ 94 h 431"/>
                <a:gd name="T62" fmla="*/ 0 w 510"/>
                <a:gd name="T63" fmla="*/ 50 h 431"/>
                <a:gd name="T64" fmla="*/ 4 w 510"/>
                <a:gd name="T65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10" h="431">
                  <a:moveTo>
                    <a:pt x="4" y="0"/>
                  </a:moveTo>
                  <a:lnTo>
                    <a:pt x="71" y="2"/>
                  </a:lnTo>
                  <a:lnTo>
                    <a:pt x="132" y="6"/>
                  </a:lnTo>
                  <a:lnTo>
                    <a:pt x="187" y="13"/>
                  </a:lnTo>
                  <a:lnTo>
                    <a:pt x="237" y="22"/>
                  </a:lnTo>
                  <a:lnTo>
                    <a:pt x="283" y="35"/>
                  </a:lnTo>
                  <a:lnTo>
                    <a:pt x="323" y="51"/>
                  </a:lnTo>
                  <a:lnTo>
                    <a:pt x="358" y="70"/>
                  </a:lnTo>
                  <a:lnTo>
                    <a:pt x="389" y="93"/>
                  </a:lnTo>
                  <a:lnTo>
                    <a:pt x="416" y="120"/>
                  </a:lnTo>
                  <a:lnTo>
                    <a:pt x="439" y="151"/>
                  </a:lnTo>
                  <a:lnTo>
                    <a:pt x="458" y="186"/>
                  </a:lnTo>
                  <a:lnTo>
                    <a:pt x="475" y="225"/>
                  </a:lnTo>
                  <a:lnTo>
                    <a:pt x="488" y="269"/>
                  </a:lnTo>
                  <a:lnTo>
                    <a:pt x="497" y="318"/>
                  </a:lnTo>
                  <a:lnTo>
                    <a:pt x="505" y="372"/>
                  </a:lnTo>
                  <a:lnTo>
                    <a:pt x="510" y="431"/>
                  </a:lnTo>
                  <a:lnTo>
                    <a:pt x="435" y="419"/>
                  </a:lnTo>
                  <a:lnTo>
                    <a:pt x="366" y="406"/>
                  </a:lnTo>
                  <a:lnTo>
                    <a:pt x="305" y="391"/>
                  </a:lnTo>
                  <a:lnTo>
                    <a:pt x="250" y="375"/>
                  </a:lnTo>
                  <a:lnTo>
                    <a:pt x="200" y="358"/>
                  </a:lnTo>
                  <a:lnTo>
                    <a:pt x="158" y="339"/>
                  </a:lnTo>
                  <a:lnTo>
                    <a:pt x="120" y="318"/>
                  </a:lnTo>
                  <a:lnTo>
                    <a:pt x="88" y="295"/>
                  </a:lnTo>
                  <a:lnTo>
                    <a:pt x="61" y="268"/>
                  </a:lnTo>
                  <a:lnTo>
                    <a:pt x="40" y="240"/>
                  </a:lnTo>
                  <a:lnTo>
                    <a:pt x="23" y="209"/>
                  </a:lnTo>
                  <a:lnTo>
                    <a:pt x="11" y="174"/>
                  </a:lnTo>
                  <a:lnTo>
                    <a:pt x="4" y="136"/>
                  </a:lnTo>
                  <a:lnTo>
                    <a:pt x="0" y="94"/>
                  </a:lnTo>
                  <a:lnTo>
                    <a:pt x="0" y="5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23"/>
            <p:cNvSpPr>
              <a:spLocks/>
            </p:cNvSpPr>
            <p:nvPr/>
          </p:nvSpPr>
          <p:spPr bwMode="auto">
            <a:xfrm>
              <a:off x="3082926" y="5299075"/>
              <a:ext cx="31750" cy="25400"/>
            </a:xfrm>
            <a:custGeom>
              <a:avLst/>
              <a:gdLst>
                <a:gd name="T0" fmla="*/ 3 w 196"/>
                <a:gd name="T1" fmla="*/ 0 h 164"/>
                <a:gd name="T2" fmla="*/ 43 w 196"/>
                <a:gd name="T3" fmla="*/ 1 h 164"/>
                <a:gd name="T4" fmla="*/ 76 w 196"/>
                <a:gd name="T5" fmla="*/ 5 h 164"/>
                <a:gd name="T6" fmla="*/ 106 w 196"/>
                <a:gd name="T7" fmla="*/ 11 h 164"/>
                <a:gd name="T8" fmla="*/ 130 w 196"/>
                <a:gd name="T9" fmla="*/ 22 h 164"/>
                <a:gd name="T10" fmla="*/ 150 w 196"/>
                <a:gd name="T11" fmla="*/ 35 h 164"/>
                <a:gd name="T12" fmla="*/ 165 w 196"/>
                <a:gd name="T13" fmla="*/ 52 h 164"/>
                <a:gd name="T14" fmla="*/ 177 w 196"/>
                <a:gd name="T15" fmla="*/ 73 h 164"/>
                <a:gd name="T16" fmla="*/ 186 w 196"/>
                <a:gd name="T17" fmla="*/ 99 h 164"/>
                <a:gd name="T18" fmla="*/ 192 w 196"/>
                <a:gd name="T19" fmla="*/ 129 h 164"/>
                <a:gd name="T20" fmla="*/ 196 w 196"/>
                <a:gd name="T21" fmla="*/ 164 h 164"/>
                <a:gd name="T22" fmla="*/ 151 w 196"/>
                <a:gd name="T23" fmla="*/ 157 h 164"/>
                <a:gd name="T24" fmla="*/ 113 w 196"/>
                <a:gd name="T25" fmla="*/ 148 h 164"/>
                <a:gd name="T26" fmla="*/ 81 w 196"/>
                <a:gd name="T27" fmla="*/ 138 h 164"/>
                <a:gd name="T28" fmla="*/ 55 w 196"/>
                <a:gd name="T29" fmla="*/ 126 h 164"/>
                <a:gd name="T30" fmla="*/ 34 w 196"/>
                <a:gd name="T31" fmla="*/ 112 h 164"/>
                <a:gd name="T32" fmla="*/ 19 w 196"/>
                <a:gd name="T33" fmla="*/ 95 h 164"/>
                <a:gd name="T34" fmla="*/ 8 w 196"/>
                <a:gd name="T35" fmla="*/ 76 h 164"/>
                <a:gd name="T36" fmla="*/ 3 w 196"/>
                <a:gd name="T37" fmla="*/ 55 h 164"/>
                <a:gd name="T38" fmla="*/ 0 w 196"/>
                <a:gd name="T39" fmla="*/ 30 h 164"/>
                <a:gd name="T40" fmla="*/ 3 w 196"/>
                <a:gd name="T4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6" h="164">
                  <a:moveTo>
                    <a:pt x="3" y="0"/>
                  </a:moveTo>
                  <a:lnTo>
                    <a:pt x="43" y="1"/>
                  </a:lnTo>
                  <a:lnTo>
                    <a:pt x="76" y="5"/>
                  </a:lnTo>
                  <a:lnTo>
                    <a:pt x="106" y="11"/>
                  </a:lnTo>
                  <a:lnTo>
                    <a:pt x="130" y="22"/>
                  </a:lnTo>
                  <a:lnTo>
                    <a:pt x="150" y="35"/>
                  </a:lnTo>
                  <a:lnTo>
                    <a:pt x="165" y="52"/>
                  </a:lnTo>
                  <a:lnTo>
                    <a:pt x="177" y="73"/>
                  </a:lnTo>
                  <a:lnTo>
                    <a:pt x="186" y="99"/>
                  </a:lnTo>
                  <a:lnTo>
                    <a:pt x="192" y="129"/>
                  </a:lnTo>
                  <a:lnTo>
                    <a:pt x="196" y="164"/>
                  </a:lnTo>
                  <a:lnTo>
                    <a:pt x="151" y="157"/>
                  </a:lnTo>
                  <a:lnTo>
                    <a:pt x="113" y="148"/>
                  </a:lnTo>
                  <a:lnTo>
                    <a:pt x="81" y="138"/>
                  </a:lnTo>
                  <a:lnTo>
                    <a:pt x="55" y="126"/>
                  </a:lnTo>
                  <a:lnTo>
                    <a:pt x="34" y="112"/>
                  </a:lnTo>
                  <a:lnTo>
                    <a:pt x="19" y="95"/>
                  </a:lnTo>
                  <a:lnTo>
                    <a:pt x="8" y="76"/>
                  </a:lnTo>
                  <a:lnTo>
                    <a:pt x="3" y="55"/>
                  </a:lnTo>
                  <a:lnTo>
                    <a:pt x="0" y="3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24"/>
            <p:cNvSpPr>
              <a:spLocks/>
            </p:cNvSpPr>
            <p:nvPr/>
          </p:nvSpPr>
          <p:spPr bwMode="auto">
            <a:xfrm>
              <a:off x="2954338" y="5094288"/>
              <a:ext cx="31750" cy="25400"/>
            </a:xfrm>
            <a:custGeom>
              <a:avLst/>
              <a:gdLst>
                <a:gd name="T0" fmla="*/ 1 w 195"/>
                <a:gd name="T1" fmla="*/ 0 h 166"/>
                <a:gd name="T2" fmla="*/ 41 w 195"/>
                <a:gd name="T3" fmla="*/ 3 h 166"/>
                <a:gd name="T4" fmla="*/ 76 w 195"/>
                <a:gd name="T5" fmla="*/ 7 h 166"/>
                <a:gd name="T6" fmla="*/ 104 w 195"/>
                <a:gd name="T7" fmla="*/ 13 h 166"/>
                <a:gd name="T8" fmla="*/ 129 w 195"/>
                <a:gd name="T9" fmla="*/ 23 h 166"/>
                <a:gd name="T10" fmla="*/ 149 w 195"/>
                <a:gd name="T11" fmla="*/ 37 h 166"/>
                <a:gd name="T12" fmla="*/ 165 w 195"/>
                <a:gd name="T13" fmla="*/ 54 h 166"/>
                <a:gd name="T14" fmla="*/ 177 w 195"/>
                <a:gd name="T15" fmla="*/ 75 h 166"/>
                <a:gd name="T16" fmla="*/ 186 w 195"/>
                <a:gd name="T17" fmla="*/ 100 h 166"/>
                <a:gd name="T18" fmla="*/ 192 w 195"/>
                <a:gd name="T19" fmla="*/ 131 h 166"/>
                <a:gd name="T20" fmla="*/ 195 w 195"/>
                <a:gd name="T21" fmla="*/ 166 h 166"/>
                <a:gd name="T22" fmla="*/ 151 w 195"/>
                <a:gd name="T23" fmla="*/ 158 h 166"/>
                <a:gd name="T24" fmla="*/ 112 w 195"/>
                <a:gd name="T25" fmla="*/ 150 h 166"/>
                <a:gd name="T26" fmla="*/ 80 w 195"/>
                <a:gd name="T27" fmla="*/ 139 h 166"/>
                <a:gd name="T28" fmla="*/ 54 w 195"/>
                <a:gd name="T29" fmla="*/ 128 h 166"/>
                <a:gd name="T30" fmla="*/ 34 w 195"/>
                <a:gd name="T31" fmla="*/ 114 h 166"/>
                <a:gd name="T32" fmla="*/ 19 w 195"/>
                <a:gd name="T33" fmla="*/ 97 h 166"/>
                <a:gd name="T34" fmla="*/ 8 w 195"/>
                <a:gd name="T35" fmla="*/ 78 h 166"/>
                <a:gd name="T36" fmla="*/ 1 w 195"/>
                <a:gd name="T37" fmla="*/ 56 h 166"/>
                <a:gd name="T38" fmla="*/ 0 w 195"/>
                <a:gd name="T39" fmla="*/ 30 h 166"/>
                <a:gd name="T40" fmla="*/ 1 w 195"/>
                <a:gd name="T4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5" h="166">
                  <a:moveTo>
                    <a:pt x="1" y="0"/>
                  </a:moveTo>
                  <a:lnTo>
                    <a:pt x="41" y="3"/>
                  </a:lnTo>
                  <a:lnTo>
                    <a:pt x="76" y="7"/>
                  </a:lnTo>
                  <a:lnTo>
                    <a:pt x="104" y="13"/>
                  </a:lnTo>
                  <a:lnTo>
                    <a:pt x="129" y="23"/>
                  </a:lnTo>
                  <a:lnTo>
                    <a:pt x="149" y="37"/>
                  </a:lnTo>
                  <a:lnTo>
                    <a:pt x="165" y="54"/>
                  </a:lnTo>
                  <a:lnTo>
                    <a:pt x="177" y="75"/>
                  </a:lnTo>
                  <a:lnTo>
                    <a:pt x="186" y="100"/>
                  </a:lnTo>
                  <a:lnTo>
                    <a:pt x="192" y="131"/>
                  </a:lnTo>
                  <a:lnTo>
                    <a:pt x="195" y="166"/>
                  </a:lnTo>
                  <a:lnTo>
                    <a:pt x="151" y="158"/>
                  </a:lnTo>
                  <a:lnTo>
                    <a:pt x="112" y="150"/>
                  </a:lnTo>
                  <a:lnTo>
                    <a:pt x="80" y="139"/>
                  </a:lnTo>
                  <a:lnTo>
                    <a:pt x="54" y="128"/>
                  </a:lnTo>
                  <a:lnTo>
                    <a:pt x="34" y="114"/>
                  </a:lnTo>
                  <a:lnTo>
                    <a:pt x="19" y="97"/>
                  </a:lnTo>
                  <a:lnTo>
                    <a:pt x="8" y="78"/>
                  </a:lnTo>
                  <a:lnTo>
                    <a:pt x="1" y="56"/>
                  </a:lnTo>
                  <a:lnTo>
                    <a:pt x="0" y="3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25"/>
            <p:cNvSpPr>
              <a:spLocks/>
            </p:cNvSpPr>
            <p:nvPr/>
          </p:nvSpPr>
          <p:spPr bwMode="auto">
            <a:xfrm>
              <a:off x="3006726" y="5106988"/>
              <a:ext cx="34925" cy="25400"/>
            </a:xfrm>
            <a:custGeom>
              <a:avLst/>
              <a:gdLst>
                <a:gd name="T0" fmla="*/ 141 w 219"/>
                <a:gd name="T1" fmla="*/ 0 h 160"/>
                <a:gd name="T2" fmla="*/ 165 w 219"/>
                <a:gd name="T3" fmla="*/ 0 h 160"/>
                <a:gd name="T4" fmla="*/ 190 w 219"/>
                <a:gd name="T5" fmla="*/ 7 h 160"/>
                <a:gd name="T6" fmla="*/ 219 w 219"/>
                <a:gd name="T7" fmla="*/ 16 h 160"/>
                <a:gd name="T8" fmla="*/ 205 w 219"/>
                <a:gd name="T9" fmla="*/ 53 h 160"/>
                <a:gd name="T10" fmla="*/ 192 w 219"/>
                <a:gd name="T11" fmla="*/ 84 h 160"/>
                <a:gd name="T12" fmla="*/ 177 w 219"/>
                <a:gd name="T13" fmla="*/ 110 h 160"/>
                <a:gd name="T14" fmla="*/ 159 w 219"/>
                <a:gd name="T15" fmla="*/ 130 h 160"/>
                <a:gd name="T16" fmla="*/ 141 w 219"/>
                <a:gd name="T17" fmla="*/ 145 h 160"/>
                <a:gd name="T18" fmla="*/ 119 w 219"/>
                <a:gd name="T19" fmla="*/ 154 h 160"/>
                <a:gd name="T20" fmla="*/ 95 w 219"/>
                <a:gd name="T21" fmla="*/ 159 h 160"/>
                <a:gd name="T22" fmla="*/ 67 w 219"/>
                <a:gd name="T23" fmla="*/ 160 h 160"/>
                <a:gd name="T24" fmla="*/ 36 w 219"/>
                <a:gd name="T25" fmla="*/ 157 h 160"/>
                <a:gd name="T26" fmla="*/ 0 w 219"/>
                <a:gd name="T27" fmla="*/ 150 h 160"/>
                <a:gd name="T28" fmla="*/ 20 w 219"/>
                <a:gd name="T29" fmla="*/ 111 h 160"/>
                <a:gd name="T30" fmla="*/ 40 w 219"/>
                <a:gd name="T31" fmla="*/ 77 h 160"/>
                <a:gd name="T32" fmla="*/ 60 w 219"/>
                <a:gd name="T33" fmla="*/ 50 h 160"/>
                <a:gd name="T34" fmla="*/ 79 w 219"/>
                <a:gd name="T35" fmla="*/ 29 h 160"/>
                <a:gd name="T36" fmla="*/ 99 w 219"/>
                <a:gd name="T37" fmla="*/ 14 h 160"/>
                <a:gd name="T38" fmla="*/ 119 w 219"/>
                <a:gd name="T39" fmla="*/ 5 h 160"/>
                <a:gd name="T40" fmla="*/ 141 w 219"/>
                <a:gd name="T4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9" h="160">
                  <a:moveTo>
                    <a:pt x="141" y="0"/>
                  </a:moveTo>
                  <a:lnTo>
                    <a:pt x="165" y="0"/>
                  </a:lnTo>
                  <a:lnTo>
                    <a:pt x="190" y="7"/>
                  </a:lnTo>
                  <a:lnTo>
                    <a:pt x="219" y="16"/>
                  </a:lnTo>
                  <a:lnTo>
                    <a:pt x="205" y="53"/>
                  </a:lnTo>
                  <a:lnTo>
                    <a:pt x="192" y="84"/>
                  </a:lnTo>
                  <a:lnTo>
                    <a:pt x="177" y="110"/>
                  </a:lnTo>
                  <a:lnTo>
                    <a:pt x="159" y="130"/>
                  </a:lnTo>
                  <a:lnTo>
                    <a:pt x="141" y="145"/>
                  </a:lnTo>
                  <a:lnTo>
                    <a:pt x="119" y="154"/>
                  </a:lnTo>
                  <a:lnTo>
                    <a:pt x="95" y="159"/>
                  </a:lnTo>
                  <a:lnTo>
                    <a:pt x="67" y="160"/>
                  </a:lnTo>
                  <a:lnTo>
                    <a:pt x="36" y="157"/>
                  </a:lnTo>
                  <a:lnTo>
                    <a:pt x="0" y="150"/>
                  </a:lnTo>
                  <a:lnTo>
                    <a:pt x="20" y="111"/>
                  </a:lnTo>
                  <a:lnTo>
                    <a:pt x="40" y="77"/>
                  </a:lnTo>
                  <a:lnTo>
                    <a:pt x="60" y="50"/>
                  </a:lnTo>
                  <a:lnTo>
                    <a:pt x="79" y="29"/>
                  </a:lnTo>
                  <a:lnTo>
                    <a:pt x="99" y="14"/>
                  </a:lnTo>
                  <a:lnTo>
                    <a:pt x="119" y="5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6"/>
            <p:cNvSpPr>
              <a:spLocks/>
            </p:cNvSpPr>
            <p:nvPr/>
          </p:nvSpPr>
          <p:spPr bwMode="auto">
            <a:xfrm>
              <a:off x="3030538" y="5264150"/>
              <a:ext cx="22225" cy="34925"/>
            </a:xfrm>
            <a:custGeom>
              <a:avLst/>
              <a:gdLst>
                <a:gd name="T0" fmla="*/ 133 w 141"/>
                <a:gd name="T1" fmla="*/ 0 h 215"/>
                <a:gd name="T2" fmla="*/ 139 w 141"/>
                <a:gd name="T3" fmla="*/ 35 h 215"/>
                <a:gd name="T4" fmla="*/ 141 w 141"/>
                <a:gd name="T5" fmla="*/ 65 h 215"/>
                <a:gd name="T6" fmla="*/ 140 w 141"/>
                <a:gd name="T7" fmla="*/ 93 h 215"/>
                <a:gd name="T8" fmla="*/ 135 w 141"/>
                <a:gd name="T9" fmla="*/ 117 h 215"/>
                <a:gd name="T10" fmla="*/ 128 w 141"/>
                <a:gd name="T11" fmla="*/ 137 h 215"/>
                <a:gd name="T12" fmla="*/ 117 w 141"/>
                <a:gd name="T13" fmla="*/ 155 h 215"/>
                <a:gd name="T14" fmla="*/ 102 w 141"/>
                <a:gd name="T15" fmla="*/ 171 h 215"/>
                <a:gd name="T16" fmla="*/ 83 w 141"/>
                <a:gd name="T17" fmla="*/ 185 h 215"/>
                <a:gd name="T18" fmla="*/ 59 w 141"/>
                <a:gd name="T19" fmla="*/ 196 h 215"/>
                <a:gd name="T20" fmla="*/ 32 w 141"/>
                <a:gd name="T21" fmla="*/ 206 h 215"/>
                <a:gd name="T22" fmla="*/ 0 w 141"/>
                <a:gd name="T23" fmla="*/ 215 h 215"/>
                <a:gd name="T24" fmla="*/ 0 w 141"/>
                <a:gd name="T25" fmla="*/ 173 h 215"/>
                <a:gd name="T26" fmla="*/ 2 w 141"/>
                <a:gd name="T27" fmla="*/ 139 h 215"/>
                <a:gd name="T28" fmla="*/ 5 w 141"/>
                <a:gd name="T29" fmla="*/ 108 h 215"/>
                <a:gd name="T30" fmla="*/ 12 w 141"/>
                <a:gd name="T31" fmla="*/ 81 h 215"/>
                <a:gd name="T32" fmla="*/ 19 w 141"/>
                <a:gd name="T33" fmla="*/ 59 h 215"/>
                <a:gd name="T34" fmla="*/ 31 w 141"/>
                <a:gd name="T35" fmla="*/ 41 h 215"/>
                <a:gd name="T36" fmla="*/ 44 w 141"/>
                <a:gd name="T37" fmla="*/ 26 h 215"/>
                <a:gd name="T38" fmla="*/ 62 w 141"/>
                <a:gd name="T39" fmla="*/ 16 h 215"/>
                <a:gd name="T40" fmla="*/ 82 w 141"/>
                <a:gd name="T41" fmla="*/ 7 h 215"/>
                <a:gd name="T42" fmla="*/ 106 w 141"/>
                <a:gd name="T43" fmla="*/ 2 h 215"/>
                <a:gd name="T44" fmla="*/ 133 w 141"/>
                <a:gd name="T45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1" h="215">
                  <a:moveTo>
                    <a:pt x="133" y="0"/>
                  </a:moveTo>
                  <a:lnTo>
                    <a:pt x="139" y="35"/>
                  </a:lnTo>
                  <a:lnTo>
                    <a:pt x="141" y="65"/>
                  </a:lnTo>
                  <a:lnTo>
                    <a:pt x="140" y="93"/>
                  </a:lnTo>
                  <a:lnTo>
                    <a:pt x="135" y="117"/>
                  </a:lnTo>
                  <a:lnTo>
                    <a:pt x="128" y="137"/>
                  </a:lnTo>
                  <a:lnTo>
                    <a:pt x="117" y="155"/>
                  </a:lnTo>
                  <a:lnTo>
                    <a:pt x="102" y="171"/>
                  </a:lnTo>
                  <a:lnTo>
                    <a:pt x="83" y="185"/>
                  </a:lnTo>
                  <a:lnTo>
                    <a:pt x="59" y="196"/>
                  </a:lnTo>
                  <a:lnTo>
                    <a:pt x="32" y="206"/>
                  </a:lnTo>
                  <a:lnTo>
                    <a:pt x="0" y="215"/>
                  </a:lnTo>
                  <a:lnTo>
                    <a:pt x="0" y="173"/>
                  </a:lnTo>
                  <a:lnTo>
                    <a:pt x="2" y="139"/>
                  </a:lnTo>
                  <a:lnTo>
                    <a:pt x="5" y="108"/>
                  </a:lnTo>
                  <a:lnTo>
                    <a:pt x="12" y="81"/>
                  </a:lnTo>
                  <a:lnTo>
                    <a:pt x="19" y="59"/>
                  </a:lnTo>
                  <a:lnTo>
                    <a:pt x="31" y="41"/>
                  </a:lnTo>
                  <a:lnTo>
                    <a:pt x="44" y="26"/>
                  </a:lnTo>
                  <a:lnTo>
                    <a:pt x="62" y="16"/>
                  </a:lnTo>
                  <a:lnTo>
                    <a:pt x="82" y="7"/>
                  </a:lnTo>
                  <a:lnTo>
                    <a:pt x="106" y="2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7" name="Freeform 31"/>
          <p:cNvSpPr>
            <a:spLocks noEditPoints="1"/>
          </p:cNvSpPr>
          <p:nvPr/>
        </p:nvSpPr>
        <p:spPr bwMode="auto">
          <a:xfrm>
            <a:off x="3533564" y="4994276"/>
            <a:ext cx="438150" cy="568325"/>
          </a:xfrm>
          <a:custGeom>
            <a:avLst/>
            <a:gdLst>
              <a:gd name="T0" fmla="*/ 1214 w 2485"/>
              <a:gd name="T1" fmla="*/ 1220 h 3220"/>
              <a:gd name="T2" fmla="*/ 1176 w 2485"/>
              <a:gd name="T3" fmla="*/ 1269 h 3220"/>
              <a:gd name="T4" fmla="*/ 1185 w 2485"/>
              <a:gd name="T5" fmla="*/ 1332 h 3220"/>
              <a:gd name="T6" fmla="*/ 1233 w 2485"/>
              <a:gd name="T7" fmla="*/ 1369 h 3220"/>
              <a:gd name="T8" fmla="*/ 1297 w 2485"/>
              <a:gd name="T9" fmla="*/ 1361 h 3220"/>
              <a:gd name="T10" fmla="*/ 1335 w 2485"/>
              <a:gd name="T11" fmla="*/ 1312 h 3220"/>
              <a:gd name="T12" fmla="*/ 1326 w 2485"/>
              <a:gd name="T13" fmla="*/ 1249 h 3220"/>
              <a:gd name="T14" fmla="*/ 1277 w 2485"/>
              <a:gd name="T15" fmla="*/ 1212 h 3220"/>
              <a:gd name="T16" fmla="*/ 1275 w 2485"/>
              <a:gd name="T17" fmla="*/ 38 h 3220"/>
              <a:gd name="T18" fmla="*/ 1320 w 2485"/>
              <a:gd name="T19" fmla="*/ 148 h 3220"/>
              <a:gd name="T20" fmla="*/ 1375 w 2485"/>
              <a:gd name="T21" fmla="*/ 394 h 3220"/>
              <a:gd name="T22" fmla="*/ 1383 w 2485"/>
              <a:gd name="T23" fmla="*/ 689 h 3220"/>
              <a:gd name="T24" fmla="*/ 1341 w 2485"/>
              <a:gd name="T25" fmla="*/ 959 h 3220"/>
              <a:gd name="T26" fmla="*/ 1335 w 2485"/>
              <a:gd name="T27" fmla="*/ 1094 h 3220"/>
              <a:gd name="T28" fmla="*/ 1418 w 2485"/>
              <a:gd name="T29" fmla="*/ 1154 h 3220"/>
              <a:gd name="T30" fmla="*/ 1463 w 2485"/>
              <a:gd name="T31" fmla="*/ 1244 h 3220"/>
              <a:gd name="T32" fmla="*/ 1600 w 2485"/>
              <a:gd name="T33" fmla="*/ 1283 h 3220"/>
              <a:gd name="T34" fmla="*/ 1824 w 2485"/>
              <a:gd name="T35" fmla="*/ 1319 h 3220"/>
              <a:gd name="T36" fmla="*/ 2036 w 2485"/>
              <a:gd name="T37" fmla="*/ 1386 h 3220"/>
              <a:gd name="T38" fmla="*/ 2238 w 2485"/>
              <a:gd name="T39" fmla="*/ 1483 h 3220"/>
              <a:gd name="T40" fmla="*/ 2396 w 2485"/>
              <a:gd name="T41" fmla="*/ 1592 h 3220"/>
              <a:gd name="T42" fmla="*/ 2485 w 2485"/>
              <a:gd name="T43" fmla="*/ 1677 h 3220"/>
              <a:gd name="T44" fmla="*/ 2363 w 2485"/>
              <a:gd name="T45" fmla="*/ 1688 h 3220"/>
              <a:gd name="T46" fmla="*/ 2171 w 2485"/>
              <a:gd name="T47" fmla="*/ 1677 h 3220"/>
              <a:gd name="T48" fmla="*/ 1952 w 2485"/>
              <a:gd name="T49" fmla="*/ 1629 h 3220"/>
              <a:gd name="T50" fmla="*/ 1743 w 2485"/>
              <a:gd name="T51" fmla="*/ 1551 h 3220"/>
              <a:gd name="T52" fmla="*/ 1544 w 2485"/>
              <a:gd name="T53" fmla="*/ 1443 h 3220"/>
              <a:gd name="T54" fmla="*/ 1435 w 2485"/>
              <a:gd name="T55" fmla="*/ 1404 h 3220"/>
              <a:gd name="T56" fmla="*/ 1366 w 2485"/>
              <a:gd name="T57" fmla="*/ 1471 h 3220"/>
              <a:gd name="T58" fmla="*/ 1005 w 2485"/>
              <a:gd name="T59" fmla="*/ 3220 h 3220"/>
              <a:gd name="T60" fmla="*/ 1110 w 2485"/>
              <a:gd name="T61" fmla="*/ 1445 h 3220"/>
              <a:gd name="T62" fmla="*/ 1053 w 2485"/>
              <a:gd name="T63" fmla="*/ 1359 h 3220"/>
              <a:gd name="T64" fmla="*/ 876 w 2485"/>
              <a:gd name="T65" fmla="*/ 1484 h 3220"/>
              <a:gd name="T66" fmla="*/ 674 w 2485"/>
              <a:gd name="T67" fmla="*/ 1581 h 3220"/>
              <a:gd name="T68" fmla="*/ 462 w 2485"/>
              <a:gd name="T69" fmla="*/ 1648 h 3220"/>
              <a:gd name="T70" fmla="*/ 238 w 2485"/>
              <a:gd name="T71" fmla="*/ 1685 h 3220"/>
              <a:gd name="T72" fmla="*/ 42 w 2485"/>
              <a:gd name="T73" fmla="*/ 1683 h 3220"/>
              <a:gd name="T74" fmla="*/ 59 w 2485"/>
              <a:gd name="T75" fmla="*/ 1618 h 3220"/>
              <a:gd name="T76" fmla="*/ 183 w 2485"/>
              <a:gd name="T77" fmla="*/ 1523 h 3220"/>
              <a:gd name="T78" fmla="*/ 381 w 2485"/>
              <a:gd name="T79" fmla="*/ 1415 h 3220"/>
              <a:gd name="T80" fmla="*/ 590 w 2485"/>
              <a:gd name="T81" fmla="*/ 1338 h 3220"/>
              <a:gd name="T82" fmla="*/ 808 w 2485"/>
              <a:gd name="T83" fmla="*/ 1290 h 3220"/>
              <a:gd name="T84" fmla="*/ 1001 w 2485"/>
              <a:gd name="T85" fmla="*/ 1279 h 3220"/>
              <a:gd name="T86" fmla="*/ 1043 w 2485"/>
              <a:gd name="T87" fmla="*/ 1281 h 3220"/>
              <a:gd name="T88" fmla="*/ 1073 w 2485"/>
              <a:gd name="T89" fmla="*/ 1181 h 3220"/>
              <a:gd name="T90" fmla="*/ 1145 w 2485"/>
              <a:gd name="T91" fmla="*/ 1110 h 3220"/>
              <a:gd name="T92" fmla="*/ 1200 w 2485"/>
              <a:gd name="T93" fmla="*/ 1059 h 3220"/>
              <a:gd name="T94" fmla="*/ 1152 w 2485"/>
              <a:gd name="T95" fmla="*/ 886 h 3220"/>
              <a:gd name="T96" fmla="*/ 1124 w 2485"/>
              <a:gd name="T97" fmla="*/ 591 h 3220"/>
              <a:gd name="T98" fmla="*/ 1152 w 2485"/>
              <a:gd name="T99" fmla="*/ 295 h 3220"/>
              <a:gd name="T100" fmla="*/ 1203 w 2485"/>
              <a:gd name="T101" fmla="*/ 111 h 3220"/>
              <a:gd name="T102" fmla="*/ 1255 w 2485"/>
              <a:gd name="T103" fmla="*/ 0 h 3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485" h="3220">
                <a:moveTo>
                  <a:pt x="1255" y="1210"/>
                </a:moveTo>
                <a:lnTo>
                  <a:pt x="1233" y="1212"/>
                </a:lnTo>
                <a:lnTo>
                  <a:pt x="1214" y="1220"/>
                </a:lnTo>
                <a:lnTo>
                  <a:pt x="1197" y="1233"/>
                </a:lnTo>
                <a:lnTo>
                  <a:pt x="1185" y="1249"/>
                </a:lnTo>
                <a:lnTo>
                  <a:pt x="1176" y="1269"/>
                </a:lnTo>
                <a:lnTo>
                  <a:pt x="1173" y="1290"/>
                </a:lnTo>
                <a:lnTo>
                  <a:pt x="1176" y="1312"/>
                </a:lnTo>
                <a:lnTo>
                  <a:pt x="1185" y="1332"/>
                </a:lnTo>
                <a:lnTo>
                  <a:pt x="1197" y="1348"/>
                </a:lnTo>
                <a:lnTo>
                  <a:pt x="1214" y="1361"/>
                </a:lnTo>
                <a:lnTo>
                  <a:pt x="1233" y="1369"/>
                </a:lnTo>
                <a:lnTo>
                  <a:pt x="1255" y="1372"/>
                </a:lnTo>
                <a:lnTo>
                  <a:pt x="1277" y="1369"/>
                </a:lnTo>
                <a:lnTo>
                  <a:pt x="1297" y="1361"/>
                </a:lnTo>
                <a:lnTo>
                  <a:pt x="1314" y="1348"/>
                </a:lnTo>
                <a:lnTo>
                  <a:pt x="1326" y="1332"/>
                </a:lnTo>
                <a:lnTo>
                  <a:pt x="1335" y="1312"/>
                </a:lnTo>
                <a:lnTo>
                  <a:pt x="1338" y="1290"/>
                </a:lnTo>
                <a:lnTo>
                  <a:pt x="1335" y="1269"/>
                </a:lnTo>
                <a:lnTo>
                  <a:pt x="1326" y="1249"/>
                </a:lnTo>
                <a:lnTo>
                  <a:pt x="1314" y="1233"/>
                </a:lnTo>
                <a:lnTo>
                  <a:pt x="1297" y="1220"/>
                </a:lnTo>
                <a:lnTo>
                  <a:pt x="1277" y="1212"/>
                </a:lnTo>
                <a:lnTo>
                  <a:pt x="1255" y="1210"/>
                </a:lnTo>
                <a:close/>
                <a:moveTo>
                  <a:pt x="1255" y="0"/>
                </a:moveTo>
                <a:lnTo>
                  <a:pt x="1275" y="38"/>
                </a:lnTo>
                <a:lnTo>
                  <a:pt x="1292" y="74"/>
                </a:lnTo>
                <a:lnTo>
                  <a:pt x="1306" y="111"/>
                </a:lnTo>
                <a:lnTo>
                  <a:pt x="1320" y="148"/>
                </a:lnTo>
                <a:lnTo>
                  <a:pt x="1342" y="222"/>
                </a:lnTo>
                <a:lnTo>
                  <a:pt x="1359" y="295"/>
                </a:lnTo>
                <a:lnTo>
                  <a:pt x="1375" y="394"/>
                </a:lnTo>
                <a:lnTo>
                  <a:pt x="1383" y="492"/>
                </a:lnTo>
                <a:lnTo>
                  <a:pt x="1386" y="591"/>
                </a:lnTo>
                <a:lnTo>
                  <a:pt x="1383" y="689"/>
                </a:lnTo>
                <a:lnTo>
                  <a:pt x="1373" y="787"/>
                </a:lnTo>
                <a:lnTo>
                  <a:pt x="1358" y="886"/>
                </a:lnTo>
                <a:lnTo>
                  <a:pt x="1341" y="959"/>
                </a:lnTo>
                <a:lnTo>
                  <a:pt x="1320" y="1033"/>
                </a:lnTo>
                <a:lnTo>
                  <a:pt x="1301" y="1084"/>
                </a:lnTo>
                <a:lnTo>
                  <a:pt x="1335" y="1094"/>
                </a:lnTo>
                <a:lnTo>
                  <a:pt x="1365" y="1110"/>
                </a:lnTo>
                <a:lnTo>
                  <a:pt x="1393" y="1130"/>
                </a:lnTo>
                <a:lnTo>
                  <a:pt x="1418" y="1154"/>
                </a:lnTo>
                <a:lnTo>
                  <a:pt x="1437" y="1181"/>
                </a:lnTo>
                <a:lnTo>
                  <a:pt x="1452" y="1211"/>
                </a:lnTo>
                <a:lnTo>
                  <a:pt x="1463" y="1244"/>
                </a:lnTo>
                <a:lnTo>
                  <a:pt x="1468" y="1280"/>
                </a:lnTo>
                <a:lnTo>
                  <a:pt x="1524" y="1279"/>
                </a:lnTo>
                <a:lnTo>
                  <a:pt x="1600" y="1283"/>
                </a:lnTo>
                <a:lnTo>
                  <a:pt x="1676" y="1290"/>
                </a:lnTo>
                <a:lnTo>
                  <a:pt x="1750" y="1302"/>
                </a:lnTo>
                <a:lnTo>
                  <a:pt x="1824" y="1319"/>
                </a:lnTo>
                <a:lnTo>
                  <a:pt x="1895" y="1338"/>
                </a:lnTo>
                <a:lnTo>
                  <a:pt x="1966" y="1361"/>
                </a:lnTo>
                <a:lnTo>
                  <a:pt x="2036" y="1386"/>
                </a:lnTo>
                <a:lnTo>
                  <a:pt x="2105" y="1415"/>
                </a:lnTo>
                <a:lnTo>
                  <a:pt x="2172" y="1447"/>
                </a:lnTo>
                <a:lnTo>
                  <a:pt x="2238" y="1483"/>
                </a:lnTo>
                <a:lnTo>
                  <a:pt x="2303" y="1523"/>
                </a:lnTo>
                <a:lnTo>
                  <a:pt x="2366" y="1567"/>
                </a:lnTo>
                <a:lnTo>
                  <a:pt x="2396" y="1592"/>
                </a:lnTo>
                <a:lnTo>
                  <a:pt x="2427" y="1618"/>
                </a:lnTo>
                <a:lnTo>
                  <a:pt x="2456" y="1645"/>
                </a:lnTo>
                <a:lnTo>
                  <a:pt x="2485" y="1677"/>
                </a:lnTo>
                <a:lnTo>
                  <a:pt x="2444" y="1683"/>
                </a:lnTo>
                <a:lnTo>
                  <a:pt x="2403" y="1686"/>
                </a:lnTo>
                <a:lnTo>
                  <a:pt x="2363" y="1688"/>
                </a:lnTo>
                <a:lnTo>
                  <a:pt x="2324" y="1688"/>
                </a:lnTo>
                <a:lnTo>
                  <a:pt x="2246" y="1685"/>
                </a:lnTo>
                <a:lnTo>
                  <a:pt x="2171" y="1677"/>
                </a:lnTo>
                <a:lnTo>
                  <a:pt x="2096" y="1664"/>
                </a:lnTo>
                <a:lnTo>
                  <a:pt x="2023" y="1648"/>
                </a:lnTo>
                <a:lnTo>
                  <a:pt x="1952" y="1629"/>
                </a:lnTo>
                <a:lnTo>
                  <a:pt x="1880" y="1606"/>
                </a:lnTo>
                <a:lnTo>
                  <a:pt x="1811" y="1581"/>
                </a:lnTo>
                <a:lnTo>
                  <a:pt x="1743" y="1551"/>
                </a:lnTo>
                <a:lnTo>
                  <a:pt x="1676" y="1519"/>
                </a:lnTo>
                <a:lnTo>
                  <a:pt x="1610" y="1483"/>
                </a:lnTo>
                <a:lnTo>
                  <a:pt x="1544" y="1443"/>
                </a:lnTo>
                <a:lnTo>
                  <a:pt x="1482" y="1399"/>
                </a:lnTo>
                <a:lnTo>
                  <a:pt x="1451" y="1374"/>
                </a:lnTo>
                <a:lnTo>
                  <a:pt x="1435" y="1404"/>
                </a:lnTo>
                <a:lnTo>
                  <a:pt x="1415" y="1430"/>
                </a:lnTo>
                <a:lnTo>
                  <a:pt x="1392" y="1453"/>
                </a:lnTo>
                <a:lnTo>
                  <a:pt x="1366" y="1471"/>
                </a:lnTo>
                <a:lnTo>
                  <a:pt x="1336" y="1486"/>
                </a:lnTo>
                <a:lnTo>
                  <a:pt x="1505" y="3220"/>
                </a:lnTo>
                <a:lnTo>
                  <a:pt x="1005" y="3220"/>
                </a:lnTo>
                <a:lnTo>
                  <a:pt x="1168" y="1483"/>
                </a:lnTo>
                <a:lnTo>
                  <a:pt x="1137" y="1466"/>
                </a:lnTo>
                <a:lnTo>
                  <a:pt x="1110" y="1445"/>
                </a:lnTo>
                <a:lnTo>
                  <a:pt x="1086" y="1420"/>
                </a:lnTo>
                <a:lnTo>
                  <a:pt x="1067" y="1391"/>
                </a:lnTo>
                <a:lnTo>
                  <a:pt x="1053" y="1359"/>
                </a:lnTo>
                <a:lnTo>
                  <a:pt x="1003" y="1399"/>
                </a:lnTo>
                <a:lnTo>
                  <a:pt x="940" y="1444"/>
                </a:lnTo>
                <a:lnTo>
                  <a:pt x="876" y="1484"/>
                </a:lnTo>
                <a:lnTo>
                  <a:pt x="810" y="1519"/>
                </a:lnTo>
                <a:lnTo>
                  <a:pt x="743" y="1551"/>
                </a:lnTo>
                <a:lnTo>
                  <a:pt x="674" y="1581"/>
                </a:lnTo>
                <a:lnTo>
                  <a:pt x="604" y="1606"/>
                </a:lnTo>
                <a:lnTo>
                  <a:pt x="534" y="1629"/>
                </a:lnTo>
                <a:lnTo>
                  <a:pt x="462" y="1648"/>
                </a:lnTo>
                <a:lnTo>
                  <a:pt x="388" y="1664"/>
                </a:lnTo>
                <a:lnTo>
                  <a:pt x="315" y="1677"/>
                </a:lnTo>
                <a:lnTo>
                  <a:pt x="238" y="1685"/>
                </a:lnTo>
                <a:lnTo>
                  <a:pt x="162" y="1688"/>
                </a:lnTo>
                <a:lnTo>
                  <a:pt x="82" y="1686"/>
                </a:lnTo>
                <a:lnTo>
                  <a:pt x="42" y="1683"/>
                </a:lnTo>
                <a:lnTo>
                  <a:pt x="0" y="1677"/>
                </a:lnTo>
                <a:lnTo>
                  <a:pt x="28" y="1645"/>
                </a:lnTo>
                <a:lnTo>
                  <a:pt x="59" y="1618"/>
                </a:lnTo>
                <a:lnTo>
                  <a:pt x="88" y="1592"/>
                </a:lnTo>
                <a:lnTo>
                  <a:pt x="120" y="1568"/>
                </a:lnTo>
                <a:lnTo>
                  <a:pt x="183" y="1523"/>
                </a:lnTo>
                <a:lnTo>
                  <a:pt x="248" y="1483"/>
                </a:lnTo>
                <a:lnTo>
                  <a:pt x="314" y="1447"/>
                </a:lnTo>
                <a:lnTo>
                  <a:pt x="381" y="1415"/>
                </a:lnTo>
                <a:lnTo>
                  <a:pt x="449" y="1386"/>
                </a:lnTo>
                <a:lnTo>
                  <a:pt x="518" y="1361"/>
                </a:lnTo>
                <a:lnTo>
                  <a:pt x="590" y="1338"/>
                </a:lnTo>
                <a:lnTo>
                  <a:pt x="661" y="1318"/>
                </a:lnTo>
                <a:lnTo>
                  <a:pt x="734" y="1302"/>
                </a:lnTo>
                <a:lnTo>
                  <a:pt x="808" y="1290"/>
                </a:lnTo>
                <a:lnTo>
                  <a:pt x="885" y="1282"/>
                </a:lnTo>
                <a:lnTo>
                  <a:pt x="961" y="1279"/>
                </a:lnTo>
                <a:lnTo>
                  <a:pt x="1001" y="1279"/>
                </a:lnTo>
                <a:lnTo>
                  <a:pt x="1041" y="1280"/>
                </a:lnTo>
                <a:lnTo>
                  <a:pt x="1042" y="1281"/>
                </a:lnTo>
                <a:lnTo>
                  <a:pt x="1043" y="1281"/>
                </a:lnTo>
                <a:lnTo>
                  <a:pt x="1047" y="1245"/>
                </a:lnTo>
                <a:lnTo>
                  <a:pt x="1058" y="1212"/>
                </a:lnTo>
                <a:lnTo>
                  <a:pt x="1073" y="1181"/>
                </a:lnTo>
                <a:lnTo>
                  <a:pt x="1093" y="1154"/>
                </a:lnTo>
                <a:lnTo>
                  <a:pt x="1117" y="1130"/>
                </a:lnTo>
                <a:lnTo>
                  <a:pt x="1145" y="1110"/>
                </a:lnTo>
                <a:lnTo>
                  <a:pt x="1176" y="1094"/>
                </a:lnTo>
                <a:lnTo>
                  <a:pt x="1210" y="1084"/>
                </a:lnTo>
                <a:lnTo>
                  <a:pt x="1200" y="1059"/>
                </a:lnTo>
                <a:lnTo>
                  <a:pt x="1191" y="1033"/>
                </a:lnTo>
                <a:lnTo>
                  <a:pt x="1170" y="959"/>
                </a:lnTo>
                <a:lnTo>
                  <a:pt x="1152" y="886"/>
                </a:lnTo>
                <a:lnTo>
                  <a:pt x="1136" y="787"/>
                </a:lnTo>
                <a:lnTo>
                  <a:pt x="1127" y="689"/>
                </a:lnTo>
                <a:lnTo>
                  <a:pt x="1124" y="591"/>
                </a:lnTo>
                <a:lnTo>
                  <a:pt x="1127" y="492"/>
                </a:lnTo>
                <a:lnTo>
                  <a:pt x="1136" y="394"/>
                </a:lnTo>
                <a:lnTo>
                  <a:pt x="1152" y="295"/>
                </a:lnTo>
                <a:lnTo>
                  <a:pt x="1169" y="222"/>
                </a:lnTo>
                <a:lnTo>
                  <a:pt x="1191" y="148"/>
                </a:lnTo>
                <a:lnTo>
                  <a:pt x="1203" y="111"/>
                </a:lnTo>
                <a:lnTo>
                  <a:pt x="1218" y="74"/>
                </a:lnTo>
                <a:lnTo>
                  <a:pt x="1235" y="38"/>
                </a:lnTo>
                <a:lnTo>
                  <a:pt x="125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3" name="Group 122"/>
          <p:cNvGrpSpPr/>
          <p:nvPr/>
        </p:nvGrpSpPr>
        <p:grpSpPr>
          <a:xfrm>
            <a:off x="4389683" y="4994276"/>
            <a:ext cx="596900" cy="568325"/>
            <a:chOff x="4365625" y="4994276"/>
            <a:chExt cx="596900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" name="Freeform 36"/>
            <p:cNvSpPr>
              <a:spLocks noEditPoints="1"/>
            </p:cNvSpPr>
            <p:nvPr/>
          </p:nvSpPr>
          <p:spPr bwMode="auto">
            <a:xfrm>
              <a:off x="4451350" y="4994276"/>
              <a:ext cx="433388" cy="568325"/>
            </a:xfrm>
            <a:custGeom>
              <a:avLst/>
              <a:gdLst>
                <a:gd name="T0" fmla="*/ 1202 w 2461"/>
                <a:gd name="T1" fmla="*/ 1220 h 3220"/>
                <a:gd name="T2" fmla="*/ 1165 w 2461"/>
                <a:gd name="T3" fmla="*/ 1269 h 3220"/>
                <a:gd name="T4" fmla="*/ 1173 w 2461"/>
                <a:gd name="T5" fmla="*/ 1332 h 3220"/>
                <a:gd name="T6" fmla="*/ 1222 w 2461"/>
                <a:gd name="T7" fmla="*/ 1369 h 3220"/>
                <a:gd name="T8" fmla="*/ 1285 w 2461"/>
                <a:gd name="T9" fmla="*/ 1361 h 3220"/>
                <a:gd name="T10" fmla="*/ 1322 w 2461"/>
                <a:gd name="T11" fmla="*/ 1312 h 3220"/>
                <a:gd name="T12" fmla="*/ 1314 w 2461"/>
                <a:gd name="T13" fmla="*/ 1249 h 3220"/>
                <a:gd name="T14" fmla="*/ 1265 w 2461"/>
                <a:gd name="T15" fmla="*/ 1212 h 3220"/>
                <a:gd name="T16" fmla="*/ 1263 w 2461"/>
                <a:gd name="T17" fmla="*/ 38 h 3220"/>
                <a:gd name="T18" fmla="*/ 1307 w 2461"/>
                <a:gd name="T19" fmla="*/ 148 h 3220"/>
                <a:gd name="T20" fmla="*/ 1361 w 2461"/>
                <a:gd name="T21" fmla="*/ 394 h 3220"/>
                <a:gd name="T22" fmla="*/ 1370 w 2461"/>
                <a:gd name="T23" fmla="*/ 689 h 3220"/>
                <a:gd name="T24" fmla="*/ 1328 w 2461"/>
                <a:gd name="T25" fmla="*/ 960 h 3220"/>
                <a:gd name="T26" fmla="*/ 1289 w 2461"/>
                <a:gd name="T27" fmla="*/ 1084 h 3220"/>
                <a:gd name="T28" fmla="*/ 1379 w 2461"/>
                <a:gd name="T29" fmla="*/ 1130 h 3220"/>
                <a:gd name="T30" fmla="*/ 1439 w 2461"/>
                <a:gd name="T31" fmla="*/ 1212 h 3220"/>
                <a:gd name="T32" fmla="*/ 1509 w 2461"/>
                <a:gd name="T33" fmla="*/ 1279 h 3220"/>
                <a:gd name="T34" fmla="*/ 1733 w 2461"/>
                <a:gd name="T35" fmla="*/ 1302 h 3220"/>
                <a:gd name="T36" fmla="*/ 1947 w 2461"/>
                <a:gd name="T37" fmla="*/ 1361 h 3220"/>
                <a:gd name="T38" fmla="*/ 2151 w 2461"/>
                <a:gd name="T39" fmla="*/ 1447 h 3220"/>
                <a:gd name="T40" fmla="*/ 2342 w 2461"/>
                <a:gd name="T41" fmla="*/ 1567 h 3220"/>
                <a:gd name="T42" fmla="*/ 2433 w 2461"/>
                <a:gd name="T43" fmla="*/ 1645 h 3220"/>
                <a:gd name="T44" fmla="*/ 2380 w 2461"/>
                <a:gd name="T45" fmla="*/ 1686 h 3220"/>
                <a:gd name="T46" fmla="*/ 2225 w 2461"/>
                <a:gd name="T47" fmla="*/ 1685 h 3220"/>
                <a:gd name="T48" fmla="*/ 2004 w 2461"/>
                <a:gd name="T49" fmla="*/ 1648 h 3220"/>
                <a:gd name="T50" fmla="*/ 1794 w 2461"/>
                <a:gd name="T51" fmla="*/ 1581 h 3220"/>
                <a:gd name="T52" fmla="*/ 1594 w 2461"/>
                <a:gd name="T53" fmla="*/ 1484 h 3220"/>
                <a:gd name="T54" fmla="*/ 1437 w 2461"/>
                <a:gd name="T55" fmla="*/ 1374 h 3220"/>
                <a:gd name="T56" fmla="*/ 1379 w 2461"/>
                <a:gd name="T57" fmla="*/ 1453 h 3220"/>
                <a:gd name="T58" fmla="*/ 1491 w 2461"/>
                <a:gd name="T59" fmla="*/ 3220 h 3220"/>
                <a:gd name="T60" fmla="*/ 1127 w 2461"/>
                <a:gd name="T61" fmla="*/ 1467 h 3220"/>
                <a:gd name="T62" fmla="*/ 1057 w 2461"/>
                <a:gd name="T63" fmla="*/ 1391 h 3220"/>
                <a:gd name="T64" fmla="*/ 932 w 2461"/>
                <a:gd name="T65" fmla="*/ 1444 h 3220"/>
                <a:gd name="T66" fmla="*/ 736 w 2461"/>
                <a:gd name="T67" fmla="*/ 1551 h 3220"/>
                <a:gd name="T68" fmla="*/ 529 w 2461"/>
                <a:gd name="T69" fmla="*/ 1629 h 3220"/>
                <a:gd name="T70" fmla="*/ 312 w 2461"/>
                <a:gd name="T71" fmla="*/ 1677 h 3220"/>
                <a:gd name="T72" fmla="*/ 121 w 2461"/>
                <a:gd name="T73" fmla="*/ 1688 h 3220"/>
                <a:gd name="T74" fmla="*/ 0 w 2461"/>
                <a:gd name="T75" fmla="*/ 1677 h 3220"/>
                <a:gd name="T76" fmla="*/ 89 w 2461"/>
                <a:gd name="T77" fmla="*/ 1592 h 3220"/>
                <a:gd name="T78" fmla="*/ 245 w 2461"/>
                <a:gd name="T79" fmla="*/ 1484 h 3220"/>
                <a:gd name="T80" fmla="*/ 445 w 2461"/>
                <a:gd name="T81" fmla="*/ 1386 h 3220"/>
                <a:gd name="T82" fmla="*/ 655 w 2461"/>
                <a:gd name="T83" fmla="*/ 1318 h 3220"/>
                <a:gd name="T84" fmla="*/ 876 w 2461"/>
                <a:gd name="T85" fmla="*/ 1282 h 3220"/>
                <a:gd name="T86" fmla="*/ 1031 w 2461"/>
                <a:gd name="T87" fmla="*/ 1281 h 3220"/>
                <a:gd name="T88" fmla="*/ 1048 w 2461"/>
                <a:gd name="T89" fmla="*/ 1212 h 3220"/>
                <a:gd name="T90" fmla="*/ 1107 w 2461"/>
                <a:gd name="T91" fmla="*/ 1130 h 3220"/>
                <a:gd name="T92" fmla="*/ 1198 w 2461"/>
                <a:gd name="T93" fmla="*/ 1084 h 3220"/>
                <a:gd name="T94" fmla="*/ 1141 w 2461"/>
                <a:gd name="T95" fmla="*/ 886 h 3220"/>
                <a:gd name="T96" fmla="*/ 1114 w 2461"/>
                <a:gd name="T97" fmla="*/ 591 h 3220"/>
                <a:gd name="T98" fmla="*/ 1141 w 2461"/>
                <a:gd name="T99" fmla="*/ 295 h 3220"/>
                <a:gd name="T100" fmla="*/ 1193 w 2461"/>
                <a:gd name="T101" fmla="*/ 112 h 3220"/>
                <a:gd name="T102" fmla="*/ 1243 w 2461"/>
                <a:gd name="T103" fmla="*/ 0 h 3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61" h="3220">
                  <a:moveTo>
                    <a:pt x="1243" y="1210"/>
                  </a:moveTo>
                  <a:lnTo>
                    <a:pt x="1222" y="1212"/>
                  </a:lnTo>
                  <a:lnTo>
                    <a:pt x="1202" y="1220"/>
                  </a:lnTo>
                  <a:lnTo>
                    <a:pt x="1186" y="1233"/>
                  </a:lnTo>
                  <a:lnTo>
                    <a:pt x="1173" y="1249"/>
                  </a:lnTo>
                  <a:lnTo>
                    <a:pt x="1165" y="1269"/>
                  </a:lnTo>
                  <a:lnTo>
                    <a:pt x="1162" y="1290"/>
                  </a:lnTo>
                  <a:lnTo>
                    <a:pt x="1165" y="1312"/>
                  </a:lnTo>
                  <a:lnTo>
                    <a:pt x="1173" y="1332"/>
                  </a:lnTo>
                  <a:lnTo>
                    <a:pt x="1186" y="1348"/>
                  </a:lnTo>
                  <a:lnTo>
                    <a:pt x="1202" y="1361"/>
                  </a:lnTo>
                  <a:lnTo>
                    <a:pt x="1222" y="1369"/>
                  </a:lnTo>
                  <a:lnTo>
                    <a:pt x="1243" y="1372"/>
                  </a:lnTo>
                  <a:lnTo>
                    <a:pt x="1265" y="1369"/>
                  </a:lnTo>
                  <a:lnTo>
                    <a:pt x="1285" y="1361"/>
                  </a:lnTo>
                  <a:lnTo>
                    <a:pt x="1301" y="1348"/>
                  </a:lnTo>
                  <a:lnTo>
                    <a:pt x="1314" y="1332"/>
                  </a:lnTo>
                  <a:lnTo>
                    <a:pt x="1322" y="1312"/>
                  </a:lnTo>
                  <a:lnTo>
                    <a:pt x="1325" y="1290"/>
                  </a:lnTo>
                  <a:lnTo>
                    <a:pt x="1322" y="1269"/>
                  </a:lnTo>
                  <a:lnTo>
                    <a:pt x="1314" y="1249"/>
                  </a:lnTo>
                  <a:lnTo>
                    <a:pt x="1301" y="1233"/>
                  </a:lnTo>
                  <a:lnTo>
                    <a:pt x="1285" y="1220"/>
                  </a:lnTo>
                  <a:lnTo>
                    <a:pt x="1265" y="1212"/>
                  </a:lnTo>
                  <a:lnTo>
                    <a:pt x="1243" y="1210"/>
                  </a:lnTo>
                  <a:close/>
                  <a:moveTo>
                    <a:pt x="1243" y="0"/>
                  </a:moveTo>
                  <a:lnTo>
                    <a:pt x="1263" y="38"/>
                  </a:lnTo>
                  <a:lnTo>
                    <a:pt x="1279" y="74"/>
                  </a:lnTo>
                  <a:lnTo>
                    <a:pt x="1294" y="112"/>
                  </a:lnTo>
                  <a:lnTo>
                    <a:pt x="1307" y="148"/>
                  </a:lnTo>
                  <a:lnTo>
                    <a:pt x="1329" y="222"/>
                  </a:lnTo>
                  <a:lnTo>
                    <a:pt x="1346" y="295"/>
                  </a:lnTo>
                  <a:lnTo>
                    <a:pt x="1361" y="394"/>
                  </a:lnTo>
                  <a:lnTo>
                    <a:pt x="1370" y="492"/>
                  </a:lnTo>
                  <a:lnTo>
                    <a:pt x="1373" y="591"/>
                  </a:lnTo>
                  <a:lnTo>
                    <a:pt x="1370" y="689"/>
                  </a:lnTo>
                  <a:lnTo>
                    <a:pt x="1361" y="787"/>
                  </a:lnTo>
                  <a:lnTo>
                    <a:pt x="1345" y="886"/>
                  </a:lnTo>
                  <a:lnTo>
                    <a:pt x="1328" y="960"/>
                  </a:lnTo>
                  <a:lnTo>
                    <a:pt x="1306" y="1033"/>
                  </a:lnTo>
                  <a:lnTo>
                    <a:pt x="1298" y="1059"/>
                  </a:lnTo>
                  <a:lnTo>
                    <a:pt x="1289" y="1084"/>
                  </a:lnTo>
                  <a:lnTo>
                    <a:pt x="1322" y="1094"/>
                  </a:lnTo>
                  <a:lnTo>
                    <a:pt x="1352" y="1110"/>
                  </a:lnTo>
                  <a:lnTo>
                    <a:pt x="1379" y="1130"/>
                  </a:lnTo>
                  <a:lnTo>
                    <a:pt x="1404" y="1154"/>
                  </a:lnTo>
                  <a:lnTo>
                    <a:pt x="1424" y="1181"/>
                  </a:lnTo>
                  <a:lnTo>
                    <a:pt x="1439" y="1212"/>
                  </a:lnTo>
                  <a:lnTo>
                    <a:pt x="1449" y="1244"/>
                  </a:lnTo>
                  <a:lnTo>
                    <a:pt x="1454" y="1280"/>
                  </a:lnTo>
                  <a:lnTo>
                    <a:pt x="1509" y="1279"/>
                  </a:lnTo>
                  <a:lnTo>
                    <a:pt x="1586" y="1283"/>
                  </a:lnTo>
                  <a:lnTo>
                    <a:pt x="1661" y="1290"/>
                  </a:lnTo>
                  <a:lnTo>
                    <a:pt x="1733" y="1302"/>
                  </a:lnTo>
                  <a:lnTo>
                    <a:pt x="1806" y="1319"/>
                  </a:lnTo>
                  <a:lnTo>
                    <a:pt x="1878" y="1338"/>
                  </a:lnTo>
                  <a:lnTo>
                    <a:pt x="1947" y="1361"/>
                  </a:lnTo>
                  <a:lnTo>
                    <a:pt x="2016" y="1386"/>
                  </a:lnTo>
                  <a:lnTo>
                    <a:pt x="2085" y="1415"/>
                  </a:lnTo>
                  <a:lnTo>
                    <a:pt x="2151" y="1447"/>
                  </a:lnTo>
                  <a:lnTo>
                    <a:pt x="2217" y="1484"/>
                  </a:lnTo>
                  <a:lnTo>
                    <a:pt x="2281" y="1523"/>
                  </a:lnTo>
                  <a:lnTo>
                    <a:pt x="2342" y="1567"/>
                  </a:lnTo>
                  <a:lnTo>
                    <a:pt x="2374" y="1592"/>
                  </a:lnTo>
                  <a:lnTo>
                    <a:pt x="2404" y="1618"/>
                  </a:lnTo>
                  <a:lnTo>
                    <a:pt x="2433" y="1645"/>
                  </a:lnTo>
                  <a:lnTo>
                    <a:pt x="2461" y="1677"/>
                  </a:lnTo>
                  <a:lnTo>
                    <a:pt x="2420" y="1683"/>
                  </a:lnTo>
                  <a:lnTo>
                    <a:pt x="2380" y="1686"/>
                  </a:lnTo>
                  <a:lnTo>
                    <a:pt x="2340" y="1688"/>
                  </a:lnTo>
                  <a:lnTo>
                    <a:pt x="2302" y="1689"/>
                  </a:lnTo>
                  <a:lnTo>
                    <a:pt x="2225" y="1685"/>
                  </a:lnTo>
                  <a:lnTo>
                    <a:pt x="2150" y="1677"/>
                  </a:lnTo>
                  <a:lnTo>
                    <a:pt x="2076" y="1664"/>
                  </a:lnTo>
                  <a:lnTo>
                    <a:pt x="2004" y="1648"/>
                  </a:lnTo>
                  <a:lnTo>
                    <a:pt x="1933" y="1629"/>
                  </a:lnTo>
                  <a:lnTo>
                    <a:pt x="1862" y="1607"/>
                  </a:lnTo>
                  <a:lnTo>
                    <a:pt x="1794" y="1581"/>
                  </a:lnTo>
                  <a:lnTo>
                    <a:pt x="1726" y="1551"/>
                  </a:lnTo>
                  <a:lnTo>
                    <a:pt x="1659" y="1519"/>
                  </a:lnTo>
                  <a:lnTo>
                    <a:pt x="1594" y="1484"/>
                  </a:lnTo>
                  <a:lnTo>
                    <a:pt x="1530" y="1443"/>
                  </a:lnTo>
                  <a:lnTo>
                    <a:pt x="1467" y="1399"/>
                  </a:lnTo>
                  <a:lnTo>
                    <a:pt x="1437" y="1374"/>
                  </a:lnTo>
                  <a:lnTo>
                    <a:pt x="1422" y="1404"/>
                  </a:lnTo>
                  <a:lnTo>
                    <a:pt x="1402" y="1430"/>
                  </a:lnTo>
                  <a:lnTo>
                    <a:pt x="1379" y="1453"/>
                  </a:lnTo>
                  <a:lnTo>
                    <a:pt x="1352" y="1471"/>
                  </a:lnTo>
                  <a:lnTo>
                    <a:pt x="1323" y="1486"/>
                  </a:lnTo>
                  <a:lnTo>
                    <a:pt x="1491" y="3220"/>
                  </a:lnTo>
                  <a:lnTo>
                    <a:pt x="996" y="3220"/>
                  </a:lnTo>
                  <a:lnTo>
                    <a:pt x="1157" y="1484"/>
                  </a:lnTo>
                  <a:lnTo>
                    <a:pt x="1127" y="1467"/>
                  </a:lnTo>
                  <a:lnTo>
                    <a:pt x="1100" y="1445"/>
                  </a:lnTo>
                  <a:lnTo>
                    <a:pt x="1077" y="1419"/>
                  </a:lnTo>
                  <a:lnTo>
                    <a:pt x="1057" y="1391"/>
                  </a:lnTo>
                  <a:lnTo>
                    <a:pt x="1043" y="1359"/>
                  </a:lnTo>
                  <a:lnTo>
                    <a:pt x="995" y="1399"/>
                  </a:lnTo>
                  <a:lnTo>
                    <a:pt x="932" y="1444"/>
                  </a:lnTo>
                  <a:lnTo>
                    <a:pt x="868" y="1484"/>
                  </a:lnTo>
                  <a:lnTo>
                    <a:pt x="802" y="1520"/>
                  </a:lnTo>
                  <a:lnTo>
                    <a:pt x="736" y="1551"/>
                  </a:lnTo>
                  <a:lnTo>
                    <a:pt x="667" y="1581"/>
                  </a:lnTo>
                  <a:lnTo>
                    <a:pt x="599" y="1607"/>
                  </a:lnTo>
                  <a:lnTo>
                    <a:pt x="529" y="1629"/>
                  </a:lnTo>
                  <a:lnTo>
                    <a:pt x="457" y="1648"/>
                  </a:lnTo>
                  <a:lnTo>
                    <a:pt x="386" y="1664"/>
                  </a:lnTo>
                  <a:lnTo>
                    <a:pt x="312" y="1677"/>
                  </a:lnTo>
                  <a:lnTo>
                    <a:pt x="237" y="1685"/>
                  </a:lnTo>
                  <a:lnTo>
                    <a:pt x="160" y="1688"/>
                  </a:lnTo>
                  <a:lnTo>
                    <a:pt x="121" y="1688"/>
                  </a:lnTo>
                  <a:lnTo>
                    <a:pt x="82" y="1686"/>
                  </a:lnTo>
                  <a:lnTo>
                    <a:pt x="42" y="1683"/>
                  </a:lnTo>
                  <a:lnTo>
                    <a:pt x="0" y="1677"/>
                  </a:lnTo>
                  <a:lnTo>
                    <a:pt x="29" y="1645"/>
                  </a:lnTo>
                  <a:lnTo>
                    <a:pt x="58" y="1618"/>
                  </a:lnTo>
                  <a:lnTo>
                    <a:pt x="89" y="1592"/>
                  </a:lnTo>
                  <a:lnTo>
                    <a:pt x="119" y="1568"/>
                  </a:lnTo>
                  <a:lnTo>
                    <a:pt x="181" y="1523"/>
                  </a:lnTo>
                  <a:lnTo>
                    <a:pt x="245" y="1484"/>
                  </a:lnTo>
                  <a:lnTo>
                    <a:pt x="311" y="1447"/>
                  </a:lnTo>
                  <a:lnTo>
                    <a:pt x="377" y="1415"/>
                  </a:lnTo>
                  <a:lnTo>
                    <a:pt x="445" y="1386"/>
                  </a:lnTo>
                  <a:lnTo>
                    <a:pt x="515" y="1360"/>
                  </a:lnTo>
                  <a:lnTo>
                    <a:pt x="584" y="1338"/>
                  </a:lnTo>
                  <a:lnTo>
                    <a:pt x="655" y="1318"/>
                  </a:lnTo>
                  <a:lnTo>
                    <a:pt x="728" y="1302"/>
                  </a:lnTo>
                  <a:lnTo>
                    <a:pt x="800" y="1290"/>
                  </a:lnTo>
                  <a:lnTo>
                    <a:pt x="876" y="1282"/>
                  </a:lnTo>
                  <a:lnTo>
                    <a:pt x="952" y="1279"/>
                  </a:lnTo>
                  <a:lnTo>
                    <a:pt x="992" y="1279"/>
                  </a:lnTo>
                  <a:lnTo>
                    <a:pt x="1031" y="1281"/>
                  </a:lnTo>
                  <a:lnTo>
                    <a:pt x="1033" y="1281"/>
                  </a:lnTo>
                  <a:lnTo>
                    <a:pt x="1037" y="1245"/>
                  </a:lnTo>
                  <a:lnTo>
                    <a:pt x="1048" y="1212"/>
                  </a:lnTo>
                  <a:lnTo>
                    <a:pt x="1063" y="1181"/>
                  </a:lnTo>
                  <a:lnTo>
                    <a:pt x="1083" y="1154"/>
                  </a:lnTo>
                  <a:lnTo>
                    <a:pt x="1107" y="1130"/>
                  </a:lnTo>
                  <a:lnTo>
                    <a:pt x="1135" y="1110"/>
                  </a:lnTo>
                  <a:lnTo>
                    <a:pt x="1165" y="1094"/>
                  </a:lnTo>
                  <a:lnTo>
                    <a:pt x="1198" y="1084"/>
                  </a:lnTo>
                  <a:lnTo>
                    <a:pt x="1181" y="1033"/>
                  </a:lnTo>
                  <a:lnTo>
                    <a:pt x="1158" y="959"/>
                  </a:lnTo>
                  <a:lnTo>
                    <a:pt x="1141" y="886"/>
                  </a:lnTo>
                  <a:lnTo>
                    <a:pt x="1126" y="787"/>
                  </a:lnTo>
                  <a:lnTo>
                    <a:pt x="1116" y="689"/>
                  </a:lnTo>
                  <a:lnTo>
                    <a:pt x="1114" y="591"/>
                  </a:lnTo>
                  <a:lnTo>
                    <a:pt x="1116" y="492"/>
                  </a:lnTo>
                  <a:lnTo>
                    <a:pt x="1126" y="394"/>
                  </a:lnTo>
                  <a:lnTo>
                    <a:pt x="1141" y="295"/>
                  </a:lnTo>
                  <a:lnTo>
                    <a:pt x="1158" y="222"/>
                  </a:lnTo>
                  <a:lnTo>
                    <a:pt x="1180" y="148"/>
                  </a:lnTo>
                  <a:lnTo>
                    <a:pt x="1193" y="112"/>
                  </a:lnTo>
                  <a:lnTo>
                    <a:pt x="1207" y="74"/>
                  </a:lnTo>
                  <a:lnTo>
                    <a:pt x="1223" y="38"/>
                  </a:lnTo>
                  <a:lnTo>
                    <a:pt x="1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37"/>
            <p:cNvSpPr>
              <a:spLocks noEditPoints="1"/>
            </p:cNvSpPr>
            <p:nvPr/>
          </p:nvSpPr>
          <p:spPr bwMode="auto">
            <a:xfrm>
              <a:off x="4365625" y="5300663"/>
              <a:ext cx="242888" cy="244475"/>
            </a:xfrm>
            <a:custGeom>
              <a:avLst/>
              <a:gdLst>
                <a:gd name="T0" fmla="*/ 683 w 1381"/>
                <a:gd name="T1" fmla="*/ 261 h 1388"/>
                <a:gd name="T2" fmla="*/ 661 w 1381"/>
                <a:gd name="T3" fmla="*/ 277 h 1388"/>
                <a:gd name="T4" fmla="*/ 653 w 1381"/>
                <a:gd name="T5" fmla="*/ 304 h 1388"/>
                <a:gd name="T6" fmla="*/ 661 w 1381"/>
                <a:gd name="T7" fmla="*/ 331 h 1388"/>
                <a:gd name="T8" fmla="*/ 683 w 1381"/>
                <a:gd name="T9" fmla="*/ 348 h 1388"/>
                <a:gd name="T10" fmla="*/ 712 w 1381"/>
                <a:gd name="T11" fmla="*/ 348 h 1388"/>
                <a:gd name="T12" fmla="*/ 735 w 1381"/>
                <a:gd name="T13" fmla="*/ 331 h 1388"/>
                <a:gd name="T14" fmla="*/ 744 w 1381"/>
                <a:gd name="T15" fmla="*/ 304 h 1388"/>
                <a:gd name="T16" fmla="*/ 735 w 1381"/>
                <a:gd name="T17" fmla="*/ 277 h 1388"/>
                <a:gd name="T18" fmla="*/ 712 w 1381"/>
                <a:gd name="T19" fmla="*/ 261 h 1388"/>
                <a:gd name="T20" fmla="*/ 766 w 1381"/>
                <a:gd name="T21" fmla="*/ 0 h 1388"/>
                <a:gd name="T22" fmla="*/ 755 w 1381"/>
                <a:gd name="T23" fmla="*/ 77 h 1388"/>
                <a:gd name="T24" fmla="*/ 734 w 1381"/>
                <a:gd name="T25" fmla="*/ 160 h 1388"/>
                <a:gd name="T26" fmla="*/ 747 w 1381"/>
                <a:gd name="T27" fmla="*/ 197 h 1388"/>
                <a:gd name="T28" fmla="*/ 788 w 1381"/>
                <a:gd name="T29" fmla="*/ 227 h 1388"/>
                <a:gd name="T30" fmla="*/ 812 w 1381"/>
                <a:gd name="T31" fmla="*/ 272 h 1388"/>
                <a:gd name="T32" fmla="*/ 847 w 1381"/>
                <a:gd name="T33" fmla="*/ 298 h 1388"/>
                <a:gd name="T34" fmla="*/ 932 w 1381"/>
                <a:gd name="T35" fmla="*/ 304 h 1388"/>
                <a:gd name="T36" fmla="*/ 1040 w 1381"/>
                <a:gd name="T37" fmla="*/ 327 h 1388"/>
                <a:gd name="T38" fmla="*/ 1145 w 1381"/>
                <a:gd name="T39" fmla="*/ 364 h 1388"/>
                <a:gd name="T40" fmla="*/ 1244 w 1381"/>
                <a:gd name="T41" fmla="*/ 412 h 1388"/>
                <a:gd name="T42" fmla="*/ 1314 w 1381"/>
                <a:gd name="T43" fmla="*/ 460 h 1388"/>
                <a:gd name="T44" fmla="*/ 1365 w 1381"/>
                <a:gd name="T45" fmla="*/ 504 h 1388"/>
                <a:gd name="T46" fmla="*/ 1358 w 1381"/>
                <a:gd name="T47" fmla="*/ 525 h 1388"/>
                <a:gd name="T48" fmla="*/ 1313 w 1381"/>
                <a:gd name="T49" fmla="*/ 528 h 1388"/>
                <a:gd name="T50" fmla="*/ 1249 w 1381"/>
                <a:gd name="T51" fmla="*/ 526 h 1388"/>
                <a:gd name="T52" fmla="*/ 1151 w 1381"/>
                <a:gd name="T53" fmla="*/ 511 h 1388"/>
                <a:gd name="T54" fmla="*/ 1045 w 1381"/>
                <a:gd name="T55" fmla="*/ 481 h 1388"/>
                <a:gd name="T56" fmla="*/ 943 w 1381"/>
                <a:gd name="T57" fmla="*/ 440 h 1388"/>
                <a:gd name="T58" fmla="*/ 858 w 1381"/>
                <a:gd name="T59" fmla="*/ 391 h 1388"/>
                <a:gd name="T60" fmla="*/ 806 w 1381"/>
                <a:gd name="T61" fmla="*/ 352 h 1388"/>
                <a:gd name="T62" fmla="*/ 780 w 1381"/>
                <a:gd name="T63" fmla="*/ 390 h 1388"/>
                <a:gd name="T64" fmla="*/ 743 w 1381"/>
                <a:gd name="T65" fmla="*/ 415 h 1388"/>
                <a:gd name="T66" fmla="*/ 559 w 1381"/>
                <a:gd name="T67" fmla="*/ 1388 h 1388"/>
                <a:gd name="T68" fmla="*/ 629 w 1381"/>
                <a:gd name="T69" fmla="*/ 401 h 1388"/>
                <a:gd name="T70" fmla="*/ 596 w 1381"/>
                <a:gd name="T71" fmla="*/ 365 h 1388"/>
                <a:gd name="T72" fmla="*/ 558 w 1381"/>
                <a:gd name="T73" fmla="*/ 366 h 1388"/>
                <a:gd name="T74" fmla="*/ 487 w 1381"/>
                <a:gd name="T75" fmla="*/ 412 h 1388"/>
                <a:gd name="T76" fmla="*/ 388 w 1381"/>
                <a:gd name="T77" fmla="*/ 462 h 1388"/>
                <a:gd name="T78" fmla="*/ 284 w 1381"/>
                <a:gd name="T79" fmla="*/ 498 h 1388"/>
                <a:gd name="T80" fmla="*/ 175 w 1381"/>
                <a:gd name="T81" fmla="*/ 521 h 1388"/>
                <a:gd name="T82" fmla="*/ 89 w 1381"/>
                <a:gd name="T83" fmla="*/ 528 h 1388"/>
                <a:gd name="T84" fmla="*/ 23 w 1381"/>
                <a:gd name="T85" fmla="*/ 525 h 1388"/>
                <a:gd name="T86" fmla="*/ 16 w 1381"/>
                <a:gd name="T87" fmla="*/ 504 h 1388"/>
                <a:gd name="T88" fmla="*/ 67 w 1381"/>
                <a:gd name="T89" fmla="*/ 460 h 1388"/>
                <a:gd name="T90" fmla="*/ 137 w 1381"/>
                <a:gd name="T91" fmla="*/ 412 h 1388"/>
                <a:gd name="T92" fmla="*/ 237 w 1381"/>
                <a:gd name="T93" fmla="*/ 364 h 1388"/>
                <a:gd name="T94" fmla="*/ 341 w 1381"/>
                <a:gd name="T95" fmla="*/ 327 h 1388"/>
                <a:gd name="T96" fmla="*/ 450 w 1381"/>
                <a:gd name="T97" fmla="*/ 304 h 1388"/>
                <a:gd name="T98" fmla="*/ 535 w 1381"/>
                <a:gd name="T99" fmla="*/ 298 h 1388"/>
                <a:gd name="T100" fmla="*/ 580 w 1381"/>
                <a:gd name="T101" fmla="*/ 299 h 1388"/>
                <a:gd name="T102" fmla="*/ 593 w 1381"/>
                <a:gd name="T103" fmla="*/ 249 h 1388"/>
                <a:gd name="T104" fmla="*/ 626 w 1381"/>
                <a:gd name="T105" fmla="*/ 210 h 1388"/>
                <a:gd name="T106" fmla="*/ 672 w 1381"/>
                <a:gd name="T107" fmla="*/ 189 h 1388"/>
                <a:gd name="T108" fmla="*/ 650 w 1381"/>
                <a:gd name="T109" fmla="*/ 119 h 1388"/>
                <a:gd name="T110" fmla="*/ 631 w 1381"/>
                <a:gd name="T111" fmla="*/ 11 h 1388"/>
                <a:gd name="T112" fmla="*/ 766 w 1381"/>
                <a:gd name="T113" fmla="*/ 0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1" h="1388">
                  <a:moveTo>
                    <a:pt x="697" y="258"/>
                  </a:moveTo>
                  <a:lnTo>
                    <a:pt x="683" y="261"/>
                  </a:lnTo>
                  <a:lnTo>
                    <a:pt x="670" y="268"/>
                  </a:lnTo>
                  <a:lnTo>
                    <a:pt x="661" y="277"/>
                  </a:lnTo>
                  <a:lnTo>
                    <a:pt x="655" y="290"/>
                  </a:lnTo>
                  <a:lnTo>
                    <a:pt x="653" y="304"/>
                  </a:lnTo>
                  <a:lnTo>
                    <a:pt x="655" y="319"/>
                  </a:lnTo>
                  <a:lnTo>
                    <a:pt x="661" y="331"/>
                  </a:lnTo>
                  <a:lnTo>
                    <a:pt x="670" y="342"/>
                  </a:lnTo>
                  <a:lnTo>
                    <a:pt x="683" y="348"/>
                  </a:lnTo>
                  <a:lnTo>
                    <a:pt x="697" y="351"/>
                  </a:lnTo>
                  <a:lnTo>
                    <a:pt x="712" y="348"/>
                  </a:lnTo>
                  <a:lnTo>
                    <a:pt x="724" y="342"/>
                  </a:lnTo>
                  <a:lnTo>
                    <a:pt x="735" y="331"/>
                  </a:lnTo>
                  <a:lnTo>
                    <a:pt x="741" y="319"/>
                  </a:lnTo>
                  <a:lnTo>
                    <a:pt x="744" y="304"/>
                  </a:lnTo>
                  <a:lnTo>
                    <a:pt x="741" y="290"/>
                  </a:lnTo>
                  <a:lnTo>
                    <a:pt x="735" y="277"/>
                  </a:lnTo>
                  <a:lnTo>
                    <a:pt x="724" y="268"/>
                  </a:lnTo>
                  <a:lnTo>
                    <a:pt x="712" y="261"/>
                  </a:lnTo>
                  <a:lnTo>
                    <a:pt x="697" y="258"/>
                  </a:lnTo>
                  <a:close/>
                  <a:moveTo>
                    <a:pt x="766" y="0"/>
                  </a:moveTo>
                  <a:lnTo>
                    <a:pt x="762" y="38"/>
                  </a:lnTo>
                  <a:lnTo>
                    <a:pt x="755" y="77"/>
                  </a:lnTo>
                  <a:lnTo>
                    <a:pt x="746" y="119"/>
                  </a:lnTo>
                  <a:lnTo>
                    <a:pt x="734" y="160"/>
                  </a:lnTo>
                  <a:lnTo>
                    <a:pt x="723" y="189"/>
                  </a:lnTo>
                  <a:lnTo>
                    <a:pt x="747" y="197"/>
                  </a:lnTo>
                  <a:lnTo>
                    <a:pt x="769" y="210"/>
                  </a:lnTo>
                  <a:lnTo>
                    <a:pt x="788" y="227"/>
                  </a:lnTo>
                  <a:lnTo>
                    <a:pt x="802" y="248"/>
                  </a:lnTo>
                  <a:lnTo>
                    <a:pt x="812" y="272"/>
                  </a:lnTo>
                  <a:lnTo>
                    <a:pt x="816" y="299"/>
                  </a:lnTo>
                  <a:lnTo>
                    <a:pt x="847" y="298"/>
                  </a:lnTo>
                  <a:lnTo>
                    <a:pt x="889" y="300"/>
                  </a:lnTo>
                  <a:lnTo>
                    <a:pt x="932" y="304"/>
                  </a:lnTo>
                  <a:lnTo>
                    <a:pt x="987" y="315"/>
                  </a:lnTo>
                  <a:lnTo>
                    <a:pt x="1040" y="327"/>
                  </a:lnTo>
                  <a:lnTo>
                    <a:pt x="1093" y="344"/>
                  </a:lnTo>
                  <a:lnTo>
                    <a:pt x="1145" y="364"/>
                  </a:lnTo>
                  <a:lnTo>
                    <a:pt x="1195" y="386"/>
                  </a:lnTo>
                  <a:lnTo>
                    <a:pt x="1244" y="412"/>
                  </a:lnTo>
                  <a:lnTo>
                    <a:pt x="1280" y="435"/>
                  </a:lnTo>
                  <a:lnTo>
                    <a:pt x="1314" y="460"/>
                  </a:lnTo>
                  <a:lnTo>
                    <a:pt x="1349" y="489"/>
                  </a:lnTo>
                  <a:lnTo>
                    <a:pt x="1365" y="504"/>
                  </a:lnTo>
                  <a:lnTo>
                    <a:pt x="1381" y="521"/>
                  </a:lnTo>
                  <a:lnTo>
                    <a:pt x="1358" y="525"/>
                  </a:lnTo>
                  <a:lnTo>
                    <a:pt x="1335" y="527"/>
                  </a:lnTo>
                  <a:lnTo>
                    <a:pt x="1313" y="528"/>
                  </a:lnTo>
                  <a:lnTo>
                    <a:pt x="1292" y="528"/>
                  </a:lnTo>
                  <a:lnTo>
                    <a:pt x="1249" y="526"/>
                  </a:lnTo>
                  <a:lnTo>
                    <a:pt x="1206" y="522"/>
                  </a:lnTo>
                  <a:lnTo>
                    <a:pt x="1151" y="511"/>
                  </a:lnTo>
                  <a:lnTo>
                    <a:pt x="1098" y="498"/>
                  </a:lnTo>
                  <a:lnTo>
                    <a:pt x="1045" y="481"/>
                  </a:lnTo>
                  <a:lnTo>
                    <a:pt x="993" y="462"/>
                  </a:lnTo>
                  <a:lnTo>
                    <a:pt x="943" y="440"/>
                  </a:lnTo>
                  <a:lnTo>
                    <a:pt x="895" y="412"/>
                  </a:lnTo>
                  <a:lnTo>
                    <a:pt x="858" y="391"/>
                  </a:lnTo>
                  <a:lnTo>
                    <a:pt x="824" y="366"/>
                  </a:lnTo>
                  <a:lnTo>
                    <a:pt x="806" y="352"/>
                  </a:lnTo>
                  <a:lnTo>
                    <a:pt x="795" y="372"/>
                  </a:lnTo>
                  <a:lnTo>
                    <a:pt x="780" y="390"/>
                  </a:lnTo>
                  <a:lnTo>
                    <a:pt x="763" y="404"/>
                  </a:lnTo>
                  <a:lnTo>
                    <a:pt x="743" y="415"/>
                  </a:lnTo>
                  <a:lnTo>
                    <a:pt x="836" y="1388"/>
                  </a:lnTo>
                  <a:lnTo>
                    <a:pt x="559" y="1388"/>
                  </a:lnTo>
                  <a:lnTo>
                    <a:pt x="649" y="412"/>
                  </a:lnTo>
                  <a:lnTo>
                    <a:pt x="629" y="401"/>
                  </a:lnTo>
                  <a:lnTo>
                    <a:pt x="610" y="384"/>
                  </a:lnTo>
                  <a:lnTo>
                    <a:pt x="596" y="365"/>
                  </a:lnTo>
                  <a:lnTo>
                    <a:pt x="586" y="343"/>
                  </a:lnTo>
                  <a:lnTo>
                    <a:pt x="558" y="366"/>
                  </a:lnTo>
                  <a:lnTo>
                    <a:pt x="523" y="391"/>
                  </a:lnTo>
                  <a:lnTo>
                    <a:pt x="487" y="412"/>
                  </a:lnTo>
                  <a:lnTo>
                    <a:pt x="437" y="440"/>
                  </a:lnTo>
                  <a:lnTo>
                    <a:pt x="388" y="462"/>
                  </a:lnTo>
                  <a:lnTo>
                    <a:pt x="336" y="481"/>
                  </a:lnTo>
                  <a:lnTo>
                    <a:pt x="284" y="498"/>
                  </a:lnTo>
                  <a:lnTo>
                    <a:pt x="230" y="511"/>
                  </a:lnTo>
                  <a:lnTo>
                    <a:pt x="175" y="521"/>
                  </a:lnTo>
                  <a:lnTo>
                    <a:pt x="132" y="526"/>
                  </a:lnTo>
                  <a:lnTo>
                    <a:pt x="89" y="528"/>
                  </a:lnTo>
                  <a:lnTo>
                    <a:pt x="46" y="527"/>
                  </a:lnTo>
                  <a:lnTo>
                    <a:pt x="23" y="525"/>
                  </a:lnTo>
                  <a:lnTo>
                    <a:pt x="0" y="521"/>
                  </a:lnTo>
                  <a:lnTo>
                    <a:pt x="16" y="504"/>
                  </a:lnTo>
                  <a:lnTo>
                    <a:pt x="32" y="489"/>
                  </a:lnTo>
                  <a:lnTo>
                    <a:pt x="67" y="460"/>
                  </a:lnTo>
                  <a:lnTo>
                    <a:pt x="102" y="435"/>
                  </a:lnTo>
                  <a:lnTo>
                    <a:pt x="137" y="412"/>
                  </a:lnTo>
                  <a:lnTo>
                    <a:pt x="186" y="386"/>
                  </a:lnTo>
                  <a:lnTo>
                    <a:pt x="237" y="364"/>
                  </a:lnTo>
                  <a:lnTo>
                    <a:pt x="288" y="344"/>
                  </a:lnTo>
                  <a:lnTo>
                    <a:pt x="341" y="327"/>
                  </a:lnTo>
                  <a:lnTo>
                    <a:pt x="395" y="314"/>
                  </a:lnTo>
                  <a:lnTo>
                    <a:pt x="450" y="304"/>
                  </a:lnTo>
                  <a:lnTo>
                    <a:pt x="491" y="300"/>
                  </a:lnTo>
                  <a:lnTo>
                    <a:pt x="535" y="298"/>
                  </a:lnTo>
                  <a:lnTo>
                    <a:pt x="579" y="299"/>
                  </a:lnTo>
                  <a:lnTo>
                    <a:pt x="580" y="299"/>
                  </a:lnTo>
                  <a:lnTo>
                    <a:pt x="584" y="273"/>
                  </a:lnTo>
                  <a:lnTo>
                    <a:pt x="593" y="249"/>
                  </a:lnTo>
                  <a:lnTo>
                    <a:pt x="608" y="228"/>
                  </a:lnTo>
                  <a:lnTo>
                    <a:pt x="626" y="210"/>
                  </a:lnTo>
                  <a:lnTo>
                    <a:pt x="647" y="197"/>
                  </a:lnTo>
                  <a:lnTo>
                    <a:pt x="672" y="189"/>
                  </a:lnTo>
                  <a:lnTo>
                    <a:pt x="662" y="160"/>
                  </a:lnTo>
                  <a:lnTo>
                    <a:pt x="650" y="119"/>
                  </a:lnTo>
                  <a:lnTo>
                    <a:pt x="641" y="77"/>
                  </a:lnTo>
                  <a:lnTo>
                    <a:pt x="631" y="11"/>
                  </a:lnTo>
                  <a:lnTo>
                    <a:pt x="699" y="7"/>
                  </a:lnTo>
                  <a:lnTo>
                    <a:pt x="7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38"/>
            <p:cNvSpPr>
              <a:spLocks/>
            </p:cNvSpPr>
            <p:nvPr/>
          </p:nvSpPr>
          <p:spPr bwMode="auto">
            <a:xfrm>
              <a:off x="4479925" y="5226051"/>
              <a:ext cx="15875" cy="25400"/>
            </a:xfrm>
            <a:custGeom>
              <a:avLst/>
              <a:gdLst>
                <a:gd name="T0" fmla="*/ 52 w 92"/>
                <a:gd name="T1" fmla="*/ 0 h 146"/>
                <a:gd name="T2" fmla="*/ 64 w 92"/>
                <a:gd name="T3" fmla="*/ 21 h 146"/>
                <a:gd name="T4" fmla="*/ 73 w 92"/>
                <a:gd name="T5" fmla="*/ 42 h 146"/>
                <a:gd name="T6" fmla="*/ 89 w 92"/>
                <a:gd name="T7" fmla="*/ 83 h 146"/>
                <a:gd name="T8" fmla="*/ 90 w 92"/>
                <a:gd name="T9" fmla="*/ 87 h 146"/>
                <a:gd name="T10" fmla="*/ 91 w 92"/>
                <a:gd name="T11" fmla="*/ 91 h 146"/>
                <a:gd name="T12" fmla="*/ 92 w 92"/>
                <a:gd name="T13" fmla="*/ 94 h 146"/>
                <a:gd name="T14" fmla="*/ 63 w 92"/>
                <a:gd name="T15" fmla="*/ 109 h 146"/>
                <a:gd name="T16" fmla="*/ 34 w 92"/>
                <a:gd name="T17" fmla="*/ 124 h 146"/>
                <a:gd name="T18" fmla="*/ 17 w 92"/>
                <a:gd name="T19" fmla="*/ 136 h 146"/>
                <a:gd name="T20" fmla="*/ 0 w 92"/>
                <a:gd name="T21" fmla="*/ 146 h 146"/>
                <a:gd name="T22" fmla="*/ 8 w 92"/>
                <a:gd name="T23" fmla="*/ 115 h 146"/>
                <a:gd name="T24" fmla="*/ 17 w 92"/>
                <a:gd name="T25" fmla="*/ 83 h 146"/>
                <a:gd name="T26" fmla="*/ 32 w 92"/>
                <a:gd name="T27" fmla="*/ 42 h 146"/>
                <a:gd name="T28" fmla="*/ 42 w 92"/>
                <a:gd name="T29" fmla="*/ 21 h 146"/>
                <a:gd name="T30" fmla="*/ 52 w 92"/>
                <a:gd name="T3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2" h="146">
                  <a:moveTo>
                    <a:pt x="52" y="0"/>
                  </a:moveTo>
                  <a:lnTo>
                    <a:pt x="64" y="21"/>
                  </a:lnTo>
                  <a:lnTo>
                    <a:pt x="73" y="42"/>
                  </a:lnTo>
                  <a:lnTo>
                    <a:pt x="89" y="83"/>
                  </a:lnTo>
                  <a:lnTo>
                    <a:pt x="90" y="87"/>
                  </a:lnTo>
                  <a:lnTo>
                    <a:pt x="91" y="91"/>
                  </a:lnTo>
                  <a:lnTo>
                    <a:pt x="92" y="94"/>
                  </a:lnTo>
                  <a:lnTo>
                    <a:pt x="63" y="109"/>
                  </a:lnTo>
                  <a:lnTo>
                    <a:pt x="34" y="124"/>
                  </a:lnTo>
                  <a:lnTo>
                    <a:pt x="17" y="136"/>
                  </a:lnTo>
                  <a:lnTo>
                    <a:pt x="0" y="146"/>
                  </a:lnTo>
                  <a:lnTo>
                    <a:pt x="8" y="115"/>
                  </a:lnTo>
                  <a:lnTo>
                    <a:pt x="17" y="83"/>
                  </a:lnTo>
                  <a:lnTo>
                    <a:pt x="32" y="42"/>
                  </a:lnTo>
                  <a:lnTo>
                    <a:pt x="42" y="21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39"/>
            <p:cNvSpPr>
              <a:spLocks noEditPoints="1"/>
            </p:cNvSpPr>
            <p:nvPr/>
          </p:nvSpPr>
          <p:spPr bwMode="auto">
            <a:xfrm>
              <a:off x="4718050" y="5300663"/>
              <a:ext cx="244475" cy="244475"/>
            </a:xfrm>
            <a:custGeom>
              <a:avLst/>
              <a:gdLst>
                <a:gd name="T0" fmla="*/ 684 w 1382"/>
                <a:gd name="T1" fmla="*/ 259 h 1386"/>
                <a:gd name="T2" fmla="*/ 662 w 1382"/>
                <a:gd name="T3" fmla="*/ 275 h 1386"/>
                <a:gd name="T4" fmla="*/ 653 w 1382"/>
                <a:gd name="T5" fmla="*/ 302 h 1386"/>
                <a:gd name="T6" fmla="*/ 662 w 1382"/>
                <a:gd name="T7" fmla="*/ 329 h 1386"/>
                <a:gd name="T8" fmla="*/ 684 w 1382"/>
                <a:gd name="T9" fmla="*/ 346 h 1386"/>
                <a:gd name="T10" fmla="*/ 713 w 1382"/>
                <a:gd name="T11" fmla="*/ 346 h 1386"/>
                <a:gd name="T12" fmla="*/ 736 w 1382"/>
                <a:gd name="T13" fmla="*/ 329 h 1386"/>
                <a:gd name="T14" fmla="*/ 744 w 1382"/>
                <a:gd name="T15" fmla="*/ 302 h 1386"/>
                <a:gd name="T16" fmla="*/ 735 w 1382"/>
                <a:gd name="T17" fmla="*/ 275 h 1386"/>
                <a:gd name="T18" fmla="*/ 713 w 1382"/>
                <a:gd name="T19" fmla="*/ 259 h 1386"/>
                <a:gd name="T20" fmla="*/ 631 w 1382"/>
                <a:gd name="T21" fmla="*/ 0 h 1386"/>
                <a:gd name="T22" fmla="*/ 760 w 1382"/>
                <a:gd name="T23" fmla="*/ 10 h 1386"/>
                <a:gd name="T24" fmla="*/ 761 w 1382"/>
                <a:gd name="T25" fmla="*/ 43 h 1386"/>
                <a:gd name="T26" fmla="*/ 746 w 1382"/>
                <a:gd name="T27" fmla="*/ 117 h 1386"/>
                <a:gd name="T28" fmla="*/ 725 w 1382"/>
                <a:gd name="T29" fmla="*/ 187 h 1386"/>
                <a:gd name="T30" fmla="*/ 770 w 1382"/>
                <a:gd name="T31" fmla="*/ 208 h 1386"/>
                <a:gd name="T32" fmla="*/ 803 w 1382"/>
                <a:gd name="T33" fmla="*/ 246 h 1386"/>
                <a:gd name="T34" fmla="*/ 817 w 1382"/>
                <a:gd name="T35" fmla="*/ 297 h 1386"/>
                <a:gd name="T36" fmla="*/ 891 w 1382"/>
                <a:gd name="T37" fmla="*/ 298 h 1386"/>
                <a:gd name="T38" fmla="*/ 987 w 1382"/>
                <a:gd name="T39" fmla="*/ 313 h 1386"/>
                <a:gd name="T40" fmla="*/ 1093 w 1382"/>
                <a:gd name="T41" fmla="*/ 342 h 1386"/>
                <a:gd name="T42" fmla="*/ 1196 w 1382"/>
                <a:gd name="T43" fmla="*/ 384 h 1386"/>
                <a:gd name="T44" fmla="*/ 1280 w 1382"/>
                <a:gd name="T45" fmla="*/ 433 h 1386"/>
                <a:gd name="T46" fmla="*/ 1350 w 1382"/>
                <a:gd name="T47" fmla="*/ 487 h 1386"/>
                <a:gd name="T48" fmla="*/ 1359 w 1382"/>
                <a:gd name="T49" fmla="*/ 523 h 1386"/>
                <a:gd name="T50" fmla="*/ 1315 w 1382"/>
                <a:gd name="T51" fmla="*/ 526 h 1386"/>
                <a:gd name="T52" fmla="*/ 1249 w 1382"/>
                <a:gd name="T53" fmla="*/ 524 h 1386"/>
                <a:gd name="T54" fmla="*/ 1153 w 1382"/>
                <a:gd name="T55" fmla="*/ 509 h 1386"/>
                <a:gd name="T56" fmla="*/ 1046 w 1382"/>
                <a:gd name="T57" fmla="*/ 479 h 1386"/>
                <a:gd name="T58" fmla="*/ 945 w 1382"/>
                <a:gd name="T59" fmla="*/ 438 h 1386"/>
                <a:gd name="T60" fmla="*/ 860 w 1382"/>
                <a:gd name="T61" fmla="*/ 389 h 1386"/>
                <a:gd name="T62" fmla="*/ 807 w 1382"/>
                <a:gd name="T63" fmla="*/ 350 h 1386"/>
                <a:gd name="T64" fmla="*/ 782 w 1382"/>
                <a:gd name="T65" fmla="*/ 388 h 1386"/>
                <a:gd name="T66" fmla="*/ 743 w 1382"/>
                <a:gd name="T67" fmla="*/ 413 h 1386"/>
                <a:gd name="T68" fmla="*/ 559 w 1382"/>
                <a:gd name="T69" fmla="*/ 1386 h 1386"/>
                <a:gd name="T70" fmla="*/ 629 w 1382"/>
                <a:gd name="T71" fmla="*/ 399 h 1386"/>
                <a:gd name="T72" fmla="*/ 597 w 1382"/>
                <a:gd name="T73" fmla="*/ 363 h 1386"/>
                <a:gd name="T74" fmla="*/ 558 w 1382"/>
                <a:gd name="T75" fmla="*/ 364 h 1386"/>
                <a:gd name="T76" fmla="*/ 488 w 1382"/>
                <a:gd name="T77" fmla="*/ 410 h 1386"/>
                <a:gd name="T78" fmla="*/ 388 w 1382"/>
                <a:gd name="T79" fmla="*/ 460 h 1386"/>
                <a:gd name="T80" fmla="*/ 284 w 1382"/>
                <a:gd name="T81" fmla="*/ 496 h 1386"/>
                <a:gd name="T82" fmla="*/ 176 w 1382"/>
                <a:gd name="T83" fmla="*/ 519 h 1386"/>
                <a:gd name="T84" fmla="*/ 91 w 1382"/>
                <a:gd name="T85" fmla="*/ 526 h 1386"/>
                <a:gd name="T86" fmla="*/ 24 w 1382"/>
                <a:gd name="T87" fmla="*/ 523 h 1386"/>
                <a:gd name="T88" fmla="*/ 34 w 1382"/>
                <a:gd name="T89" fmla="*/ 487 h 1386"/>
                <a:gd name="T90" fmla="*/ 102 w 1382"/>
                <a:gd name="T91" fmla="*/ 433 h 1386"/>
                <a:gd name="T92" fmla="*/ 187 w 1382"/>
                <a:gd name="T93" fmla="*/ 384 h 1386"/>
                <a:gd name="T94" fmla="*/ 289 w 1382"/>
                <a:gd name="T95" fmla="*/ 342 h 1386"/>
                <a:gd name="T96" fmla="*/ 395 w 1382"/>
                <a:gd name="T97" fmla="*/ 312 h 1386"/>
                <a:gd name="T98" fmla="*/ 493 w 1382"/>
                <a:gd name="T99" fmla="*/ 298 h 1386"/>
                <a:gd name="T100" fmla="*/ 579 w 1382"/>
                <a:gd name="T101" fmla="*/ 297 h 1386"/>
                <a:gd name="T102" fmla="*/ 584 w 1382"/>
                <a:gd name="T103" fmla="*/ 271 h 1386"/>
                <a:gd name="T104" fmla="*/ 608 w 1382"/>
                <a:gd name="T105" fmla="*/ 226 h 1386"/>
                <a:gd name="T106" fmla="*/ 649 w 1382"/>
                <a:gd name="T107" fmla="*/ 195 h 1386"/>
                <a:gd name="T108" fmla="*/ 663 w 1382"/>
                <a:gd name="T109" fmla="*/ 158 h 1386"/>
                <a:gd name="T110" fmla="*/ 641 w 1382"/>
                <a:gd name="T111" fmla="*/ 75 h 1386"/>
                <a:gd name="T112" fmla="*/ 631 w 1382"/>
                <a:gd name="T113" fmla="*/ 0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2" h="1386">
                  <a:moveTo>
                    <a:pt x="699" y="256"/>
                  </a:moveTo>
                  <a:lnTo>
                    <a:pt x="684" y="259"/>
                  </a:lnTo>
                  <a:lnTo>
                    <a:pt x="672" y="266"/>
                  </a:lnTo>
                  <a:lnTo>
                    <a:pt x="662" y="275"/>
                  </a:lnTo>
                  <a:lnTo>
                    <a:pt x="655" y="288"/>
                  </a:lnTo>
                  <a:lnTo>
                    <a:pt x="653" y="302"/>
                  </a:lnTo>
                  <a:lnTo>
                    <a:pt x="655" y="317"/>
                  </a:lnTo>
                  <a:lnTo>
                    <a:pt x="662" y="329"/>
                  </a:lnTo>
                  <a:lnTo>
                    <a:pt x="672" y="340"/>
                  </a:lnTo>
                  <a:lnTo>
                    <a:pt x="684" y="346"/>
                  </a:lnTo>
                  <a:lnTo>
                    <a:pt x="699" y="349"/>
                  </a:lnTo>
                  <a:lnTo>
                    <a:pt x="713" y="346"/>
                  </a:lnTo>
                  <a:lnTo>
                    <a:pt x="726" y="340"/>
                  </a:lnTo>
                  <a:lnTo>
                    <a:pt x="736" y="329"/>
                  </a:lnTo>
                  <a:lnTo>
                    <a:pt x="742" y="317"/>
                  </a:lnTo>
                  <a:lnTo>
                    <a:pt x="744" y="302"/>
                  </a:lnTo>
                  <a:lnTo>
                    <a:pt x="742" y="288"/>
                  </a:lnTo>
                  <a:lnTo>
                    <a:pt x="735" y="275"/>
                  </a:lnTo>
                  <a:lnTo>
                    <a:pt x="726" y="266"/>
                  </a:lnTo>
                  <a:lnTo>
                    <a:pt x="713" y="259"/>
                  </a:lnTo>
                  <a:lnTo>
                    <a:pt x="699" y="256"/>
                  </a:lnTo>
                  <a:close/>
                  <a:moveTo>
                    <a:pt x="631" y="0"/>
                  </a:moveTo>
                  <a:lnTo>
                    <a:pt x="694" y="6"/>
                  </a:lnTo>
                  <a:lnTo>
                    <a:pt x="760" y="10"/>
                  </a:lnTo>
                  <a:lnTo>
                    <a:pt x="765" y="10"/>
                  </a:lnTo>
                  <a:lnTo>
                    <a:pt x="761" y="43"/>
                  </a:lnTo>
                  <a:lnTo>
                    <a:pt x="756" y="75"/>
                  </a:lnTo>
                  <a:lnTo>
                    <a:pt x="746" y="117"/>
                  </a:lnTo>
                  <a:lnTo>
                    <a:pt x="734" y="158"/>
                  </a:lnTo>
                  <a:lnTo>
                    <a:pt x="725" y="187"/>
                  </a:lnTo>
                  <a:lnTo>
                    <a:pt x="748" y="195"/>
                  </a:lnTo>
                  <a:lnTo>
                    <a:pt x="770" y="208"/>
                  </a:lnTo>
                  <a:lnTo>
                    <a:pt x="788" y="225"/>
                  </a:lnTo>
                  <a:lnTo>
                    <a:pt x="803" y="246"/>
                  </a:lnTo>
                  <a:lnTo>
                    <a:pt x="813" y="270"/>
                  </a:lnTo>
                  <a:lnTo>
                    <a:pt x="817" y="297"/>
                  </a:lnTo>
                  <a:lnTo>
                    <a:pt x="848" y="296"/>
                  </a:lnTo>
                  <a:lnTo>
                    <a:pt x="891" y="298"/>
                  </a:lnTo>
                  <a:lnTo>
                    <a:pt x="933" y="302"/>
                  </a:lnTo>
                  <a:lnTo>
                    <a:pt x="987" y="313"/>
                  </a:lnTo>
                  <a:lnTo>
                    <a:pt x="1041" y="325"/>
                  </a:lnTo>
                  <a:lnTo>
                    <a:pt x="1093" y="342"/>
                  </a:lnTo>
                  <a:lnTo>
                    <a:pt x="1145" y="362"/>
                  </a:lnTo>
                  <a:lnTo>
                    <a:pt x="1196" y="384"/>
                  </a:lnTo>
                  <a:lnTo>
                    <a:pt x="1245" y="410"/>
                  </a:lnTo>
                  <a:lnTo>
                    <a:pt x="1280" y="433"/>
                  </a:lnTo>
                  <a:lnTo>
                    <a:pt x="1316" y="458"/>
                  </a:lnTo>
                  <a:lnTo>
                    <a:pt x="1350" y="487"/>
                  </a:lnTo>
                  <a:lnTo>
                    <a:pt x="1382" y="519"/>
                  </a:lnTo>
                  <a:lnTo>
                    <a:pt x="1359" y="523"/>
                  </a:lnTo>
                  <a:lnTo>
                    <a:pt x="1337" y="525"/>
                  </a:lnTo>
                  <a:lnTo>
                    <a:pt x="1315" y="526"/>
                  </a:lnTo>
                  <a:lnTo>
                    <a:pt x="1293" y="526"/>
                  </a:lnTo>
                  <a:lnTo>
                    <a:pt x="1249" y="524"/>
                  </a:lnTo>
                  <a:lnTo>
                    <a:pt x="1208" y="519"/>
                  </a:lnTo>
                  <a:lnTo>
                    <a:pt x="1153" y="509"/>
                  </a:lnTo>
                  <a:lnTo>
                    <a:pt x="1099" y="496"/>
                  </a:lnTo>
                  <a:lnTo>
                    <a:pt x="1046" y="479"/>
                  </a:lnTo>
                  <a:lnTo>
                    <a:pt x="995" y="460"/>
                  </a:lnTo>
                  <a:lnTo>
                    <a:pt x="945" y="438"/>
                  </a:lnTo>
                  <a:lnTo>
                    <a:pt x="896" y="410"/>
                  </a:lnTo>
                  <a:lnTo>
                    <a:pt x="860" y="389"/>
                  </a:lnTo>
                  <a:lnTo>
                    <a:pt x="824" y="364"/>
                  </a:lnTo>
                  <a:lnTo>
                    <a:pt x="807" y="350"/>
                  </a:lnTo>
                  <a:lnTo>
                    <a:pt x="796" y="370"/>
                  </a:lnTo>
                  <a:lnTo>
                    <a:pt x="782" y="388"/>
                  </a:lnTo>
                  <a:lnTo>
                    <a:pt x="764" y="402"/>
                  </a:lnTo>
                  <a:lnTo>
                    <a:pt x="743" y="413"/>
                  </a:lnTo>
                  <a:lnTo>
                    <a:pt x="838" y="1386"/>
                  </a:lnTo>
                  <a:lnTo>
                    <a:pt x="559" y="1386"/>
                  </a:lnTo>
                  <a:lnTo>
                    <a:pt x="650" y="410"/>
                  </a:lnTo>
                  <a:lnTo>
                    <a:pt x="629" y="399"/>
                  </a:lnTo>
                  <a:lnTo>
                    <a:pt x="611" y="382"/>
                  </a:lnTo>
                  <a:lnTo>
                    <a:pt x="597" y="363"/>
                  </a:lnTo>
                  <a:lnTo>
                    <a:pt x="586" y="341"/>
                  </a:lnTo>
                  <a:lnTo>
                    <a:pt x="558" y="364"/>
                  </a:lnTo>
                  <a:lnTo>
                    <a:pt x="524" y="389"/>
                  </a:lnTo>
                  <a:lnTo>
                    <a:pt x="488" y="410"/>
                  </a:lnTo>
                  <a:lnTo>
                    <a:pt x="439" y="438"/>
                  </a:lnTo>
                  <a:lnTo>
                    <a:pt x="388" y="460"/>
                  </a:lnTo>
                  <a:lnTo>
                    <a:pt x="337" y="479"/>
                  </a:lnTo>
                  <a:lnTo>
                    <a:pt x="284" y="496"/>
                  </a:lnTo>
                  <a:lnTo>
                    <a:pt x="230" y="509"/>
                  </a:lnTo>
                  <a:lnTo>
                    <a:pt x="176" y="519"/>
                  </a:lnTo>
                  <a:lnTo>
                    <a:pt x="133" y="524"/>
                  </a:lnTo>
                  <a:lnTo>
                    <a:pt x="91" y="526"/>
                  </a:lnTo>
                  <a:lnTo>
                    <a:pt x="47" y="525"/>
                  </a:lnTo>
                  <a:lnTo>
                    <a:pt x="24" y="523"/>
                  </a:lnTo>
                  <a:lnTo>
                    <a:pt x="0" y="519"/>
                  </a:lnTo>
                  <a:lnTo>
                    <a:pt x="34" y="487"/>
                  </a:lnTo>
                  <a:lnTo>
                    <a:pt x="68" y="458"/>
                  </a:lnTo>
                  <a:lnTo>
                    <a:pt x="102" y="433"/>
                  </a:lnTo>
                  <a:lnTo>
                    <a:pt x="139" y="410"/>
                  </a:lnTo>
                  <a:lnTo>
                    <a:pt x="187" y="384"/>
                  </a:lnTo>
                  <a:lnTo>
                    <a:pt x="238" y="362"/>
                  </a:lnTo>
                  <a:lnTo>
                    <a:pt x="289" y="342"/>
                  </a:lnTo>
                  <a:lnTo>
                    <a:pt x="342" y="325"/>
                  </a:lnTo>
                  <a:lnTo>
                    <a:pt x="395" y="312"/>
                  </a:lnTo>
                  <a:lnTo>
                    <a:pt x="450" y="302"/>
                  </a:lnTo>
                  <a:lnTo>
                    <a:pt x="493" y="298"/>
                  </a:lnTo>
                  <a:lnTo>
                    <a:pt x="535" y="296"/>
                  </a:lnTo>
                  <a:lnTo>
                    <a:pt x="579" y="297"/>
                  </a:lnTo>
                  <a:lnTo>
                    <a:pt x="580" y="297"/>
                  </a:lnTo>
                  <a:lnTo>
                    <a:pt x="584" y="271"/>
                  </a:lnTo>
                  <a:lnTo>
                    <a:pt x="595" y="247"/>
                  </a:lnTo>
                  <a:lnTo>
                    <a:pt x="608" y="226"/>
                  </a:lnTo>
                  <a:lnTo>
                    <a:pt x="627" y="208"/>
                  </a:lnTo>
                  <a:lnTo>
                    <a:pt x="649" y="195"/>
                  </a:lnTo>
                  <a:lnTo>
                    <a:pt x="674" y="187"/>
                  </a:lnTo>
                  <a:lnTo>
                    <a:pt x="663" y="158"/>
                  </a:lnTo>
                  <a:lnTo>
                    <a:pt x="651" y="117"/>
                  </a:lnTo>
                  <a:lnTo>
                    <a:pt x="641" y="75"/>
                  </a:lnTo>
                  <a:lnTo>
                    <a:pt x="635" y="38"/>
                  </a:lnTo>
                  <a:lnTo>
                    <a:pt x="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40"/>
            <p:cNvSpPr>
              <a:spLocks/>
            </p:cNvSpPr>
            <p:nvPr/>
          </p:nvSpPr>
          <p:spPr bwMode="auto">
            <a:xfrm>
              <a:off x="4835525" y="5226051"/>
              <a:ext cx="15875" cy="28575"/>
            </a:xfrm>
            <a:custGeom>
              <a:avLst/>
              <a:gdLst>
                <a:gd name="T0" fmla="*/ 41 w 96"/>
                <a:gd name="T1" fmla="*/ 0 h 157"/>
                <a:gd name="T2" fmla="*/ 52 w 96"/>
                <a:gd name="T3" fmla="*/ 21 h 157"/>
                <a:gd name="T4" fmla="*/ 60 w 96"/>
                <a:gd name="T5" fmla="*/ 42 h 157"/>
                <a:gd name="T6" fmla="*/ 77 w 96"/>
                <a:gd name="T7" fmla="*/ 83 h 157"/>
                <a:gd name="T8" fmla="*/ 87 w 96"/>
                <a:gd name="T9" fmla="*/ 121 h 157"/>
                <a:gd name="T10" fmla="*/ 96 w 96"/>
                <a:gd name="T11" fmla="*/ 157 h 157"/>
                <a:gd name="T12" fmla="*/ 71 w 96"/>
                <a:gd name="T13" fmla="*/ 141 h 157"/>
                <a:gd name="T14" fmla="*/ 45 w 96"/>
                <a:gd name="T15" fmla="*/ 124 h 157"/>
                <a:gd name="T16" fmla="*/ 23 w 96"/>
                <a:gd name="T17" fmla="*/ 113 h 157"/>
                <a:gd name="T18" fmla="*/ 0 w 96"/>
                <a:gd name="T19" fmla="*/ 101 h 157"/>
                <a:gd name="T20" fmla="*/ 4 w 96"/>
                <a:gd name="T21" fmla="*/ 83 h 157"/>
                <a:gd name="T22" fmla="*/ 20 w 96"/>
                <a:gd name="T23" fmla="*/ 42 h 157"/>
                <a:gd name="T24" fmla="*/ 29 w 96"/>
                <a:gd name="T25" fmla="*/ 21 h 157"/>
                <a:gd name="T26" fmla="*/ 41 w 96"/>
                <a:gd name="T2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157">
                  <a:moveTo>
                    <a:pt x="41" y="0"/>
                  </a:moveTo>
                  <a:lnTo>
                    <a:pt x="52" y="21"/>
                  </a:lnTo>
                  <a:lnTo>
                    <a:pt x="60" y="42"/>
                  </a:lnTo>
                  <a:lnTo>
                    <a:pt x="77" y="83"/>
                  </a:lnTo>
                  <a:lnTo>
                    <a:pt x="87" y="121"/>
                  </a:lnTo>
                  <a:lnTo>
                    <a:pt x="96" y="157"/>
                  </a:lnTo>
                  <a:lnTo>
                    <a:pt x="71" y="141"/>
                  </a:lnTo>
                  <a:lnTo>
                    <a:pt x="45" y="124"/>
                  </a:lnTo>
                  <a:lnTo>
                    <a:pt x="23" y="113"/>
                  </a:lnTo>
                  <a:lnTo>
                    <a:pt x="0" y="101"/>
                  </a:lnTo>
                  <a:lnTo>
                    <a:pt x="4" y="83"/>
                  </a:lnTo>
                  <a:lnTo>
                    <a:pt x="20" y="42"/>
                  </a:lnTo>
                  <a:lnTo>
                    <a:pt x="29" y="21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5358515" y="5000626"/>
            <a:ext cx="530225" cy="541338"/>
            <a:chOff x="5334000" y="5000626"/>
            <a:chExt cx="530225" cy="541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" name="Freeform 45"/>
            <p:cNvSpPr>
              <a:spLocks/>
            </p:cNvSpPr>
            <p:nvPr/>
          </p:nvSpPr>
          <p:spPr bwMode="auto">
            <a:xfrm>
              <a:off x="5524500" y="5054601"/>
              <a:ext cx="147638" cy="120650"/>
            </a:xfrm>
            <a:custGeom>
              <a:avLst/>
              <a:gdLst>
                <a:gd name="T0" fmla="*/ 474 w 940"/>
                <a:gd name="T1" fmla="*/ 0 h 759"/>
                <a:gd name="T2" fmla="*/ 546 w 940"/>
                <a:gd name="T3" fmla="*/ 57 h 759"/>
                <a:gd name="T4" fmla="*/ 614 w 940"/>
                <a:gd name="T5" fmla="*/ 119 h 759"/>
                <a:gd name="T6" fmla="*/ 677 w 940"/>
                <a:gd name="T7" fmla="*/ 186 h 759"/>
                <a:gd name="T8" fmla="*/ 738 w 940"/>
                <a:gd name="T9" fmla="*/ 258 h 759"/>
                <a:gd name="T10" fmla="*/ 795 w 940"/>
                <a:gd name="T11" fmla="*/ 333 h 759"/>
                <a:gd name="T12" fmla="*/ 847 w 940"/>
                <a:gd name="T13" fmla="*/ 412 h 759"/>
                <a:gd name="T14" fmla="*/ 896 w 940"/>
                <a:gd name="T15" fmla="*/ 494 h 759"/>
                <a:gd name="T16" fmla="*/ 940 w 940"/>
                <a:gd name="T17" fmla="*/ 581 h 759"/>
                <a:gd name="T18" fmla="*/ 889 w 940"/>
                <a:gd name="T19" fmla="*/ 620 h 759"/>
                <a:gd name="T20" fmla="*/ 836 w 940"/>
                <a:gd name="T21" fmla="*/ 656 h 759"/>
                <a:gd name="T22" fmla="*/ 778 w 940"/>
                <a:gd name="T23" fmla="*/ 686 h 759"/>
                <a:gd name="T24" fmla="*/ 719 w 940"/>
                <a:gd name="T25" fmla="*/ 711 h 759"/>
                <a:gd name="T26" fmla="*/ 656 w 940"/>
                <a:gd name="T27" fmla="*/ 732 h 759"/>
                <a:gd name="T28" fmla="*/ 593 w 940"/>
                <a:gd name="T29" fmla="*/ 747 h 759"/>
                <a:gd name="T30" fmla="*/ 526 w 940"/>
                <a:gd name="T31" fmla="*/ 756 h 759"/>
                <a:gd name="T32" fmla="*/ 458 w 940"/>
                <a:gd name="T33" fmla="*/ 759 h 759"/>
                <a:gd name="T34" fmla="*/ 394 w 940"/>
                <a:gd name="T35" fmla="*/ 757 h 759"/>
                <a:gd name="T36" fmla="*/ 331 w 940"/>
                <a:gd name="T37" fmla="*/ 748 h 759"/>
                <a:gd name="T38" fmla="*/ 271 w 940"/>
                <a:gd name="T39" fmla="*/ 735 h 759"/>
                <a:gd name="T40" fmla="*/ 213 w 940"/>
                <a:gd name="T41" fmla="*/ 717 h 759"/>
                <a:gd name="T42" fmla="*/ 155 w 940"/>
                <a:gd name="T43" fmla="*/ 694 h 759"/>
                <a:gd name="T44" fmla="*/ 101 w 940"/>
                <a:gd name="T45" fmla="*/ 667 h 759"/>
                <a:gd name="T46" fmla="*/ 49 w 940"/>
                <a:gd name="T47" fmla="*/ 635 h 759"/>
                <a:gd name="T48" fmla="*/ 0 w 940"/>
                <a:gd name="T49" fmla="*/ 600 h 759"/>
                <a:gd name="T50" fmla="*/ 44 w 940"/>
                <a:gd name="T51" fmla="*/ 511 h 759"/>
                <a:gd name="T52" fmla="*/ 93 w 940"/>
                <a:gd name="T53" fmla="*/ 425 h 759"/>
                <a:gd name="T54" fmla="*/ 146 w 940"/>
                <a:gd name="T55" fmla="*/ 344 h 759"/>
                <a:gd name="T56" fmla="*/ 203 w 940"/>
                <a:gd name="T57" fmla="*/ 265 h 759"/>
                <a:gd name="T58" fmla="*/ 266 w 940"/>
                <a:gd name="T59" fmla="*/ 192 h 759"/>
                <a:gd name="T60" fmla="*/ 331 w 940"/>
                <a:gd name="T61" fmla="*/ 123 h 759"/>
                <a:gd name="T62" fmla="*/ 400 w 940"/>
                <a:gd name="T63" fmla="*/ 58 h 759"/>
                <a:gd name="T64" fmla="*/ 474 w 940"/>
                <a:gd name="T65" fmla="*/ 0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40" h="759">
                  <a:moveTo>
                    <a:pt x="474" y="0"/>
                  </a:moveTo>
                  <a:lnTo>
                    <a:pt x="546" y="57"/>
                  </a:lnTo>
                  <a:lnTo>
                    <a:pt x="614" y="119"/>
                  </a:lnTo>
                  <a:lnTo>
                    <a:pt x="677" y="186"/>
                  </a:lnTo>
                  <a:lnTo>
                    <a:pt x="738" y="258"/>
                  </a:lnTo>
                  <a:lnTo>
                    <a:pt x="795" y="333"/>
                  </a:lnTo>
                  <a:lnTo>
                    <a:pt x="847" y="412"/>
                  </a:lnTo>
                  <a:lnTo>
                    <a:pt x="896" y="494"/>
                  </a:lnTo>
                  <a:lnTo>
                    <a:pt x="940" y="581"/>
                  </a:lnTo>
                  <a:lnTo>
                    <a:pt x="889" y="620"/>
                  </a:lnTo>
                  <a:lnTo>
                    <a:pt x="836" y="656"/>
                  </a:lnTo>
                  <a:lnTo>
                    <a:pt x="778" y="686"/>
                  </a:lnTo>
                  <a:lnTo>
                    <a:pt x="719" y="711"/>
                  </a:lnTo>
                  <a:lnTo>
                    <a:pt x="656" y="732"/>
                  </a:lnTo>
                  <a:lnTo>
                    <a:pt x="593" y="747"/>
                  </a:lnTo>
                  <a:lnTo>
                    <a:pt x="526" y="756"/>
                  </a:lnTo>
                  <a:lnTo>
                    <a:pt x="458" y="759"/>
                  </a:lnTo>
                  <a:lnTo>
                    <a:pt x="394" y="757"/>
                  </a:lnTo>
                  <a:lnTo>
                    <a:pt x="331" y="748"/>
                  </a:lnTo>
                  <a:lnTo>
                    <a:pt x="271" y="735"/>
                  </a:lnTo>
                  <a:lnTo>
                    <a:pt x="213" y="717"/>
                  </a:lnTo>
                  <a:lnTo>
                    <a:pt x="155" y="694"/>
                  </a:lnTo>
                  <a:lnTo>
                    <a:pt x="101" y="667"/>
                  </a:lnTo>
                  <a:lnTo>
                    <a:pt x="49" y="635"/>
                  </a:lnTo>
                  <a:lnTo>
                    <a:pt x="0" y="600"/>
                  </a:lnTo>
                  <a:lnTo>
                    <a:pt x="44" y="511"/>
                  </a:lnTo>
                  <a:lnTo>
                    <a:pt x="93" y="425"/>
                  </a:lnTo>
                  <a:lnTo>
                    <a:pt x="146" y="344"/>
                  </a:lnTo>
                  <a:lnTo>
                    <a:pt x="203" y="265"/>
                  </a:lnTo>
                  <a:lnTo>
                    <a:pt x="266" y="192"/>
                  </a:lnTo>
                  <a:lnTo>
                    <a:pt x="331" y="123"/>
                  </a:lnTo>
                  <a:lnTo>
                    <a:pt x="400" y="58"/>
                  </a:lnTo>
                  <a:lnTo>
                    <a:pt x="4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46"/>
            <p:cNvSpPr>
              <a:spLocks/>
            </p:cNvSpPr>
            <p:nvPr/>
          </p:nvSpPr>
          <p:spPr bwMode="auto">
            <a:xfrm>
              <a:off x="5397500" y="5100638"/>
              <a:ext cx="90488" cy="157163"/>
            </a:xfrm>
            <a:custGeom>
              <a:avLst/>
              <a:gdLst>
                <a:gd name="T0" fmla="*/ 362 w 576"/>
                <a:gd name="T1" fmla="*/ 0 h 991"/>
                <a:gd name="T2" fmla="*/ 386 w 576"/>
                <a:gd name="T3" fmla="*/ 67 h 991"/>
                <a:gd name="T4" fmla="*/ 416 w 576"/>
                <a:gd name="T5" fmla="*/ 133 h 991"/>
                <a:gd name="T6" fmla="*/ 449 w 576"/>
                <a:gd name="T7" fmla="*/ 195 h 991"/>
                <a:gd name="T8" fmla="*/ 488 w 576"/>
                <a:gd name="T9" fmla="*/ 255 h 991"/>
                <a:gd name="T10" fmla="*/ 530 w 576"/>
                <a:gd name="T11" fmla="*/ 311 h 991"/>
                <a:gd name="T12" fmla="*/ 576 w 576"/>
                <a:gd name="T13" fmla="*/ 365 h 991"/>
                <a:gd name="T14" fmla="*/ 543 w 576"/>
                <a:gd name="T15" fmla="*/ 463 h 991"/>
                <a:gd name="T16" fmla="*/ 515 w 576"/>
                <a:gd name="T17" fmla="*/ 564 h 991"/>
                <a:gd name="T18" fmla="*/ 492 w 576"/>
                <a:gd name="T19" fmla="*/ 667 h 991"/>
                <a:gd name="T20" fmla="*/ 474 w 576"/>
                <a:gd name="T21" fmla="*/ 774 h 991"/>
                <a:gd name="T22" fmla="*/ 463 w 576"/>
                <a:gd name="T23" fmla="*/ 881 h 991"/>
                <a:gd name="T24" fmla="*/ 457 w 576"/>
                <a:gd name="T25" fmla="*/ 991 h 991"/>
                <a:gd name="T26" fmla="*/ 386 w 576"/>
                <a:gd name="T27" fmla="*/ 942 h 991"/>
                <a:gd name="T28" fmla="*/ 319 w 576"/>
                <a:gd name="T29" fmla="*/ 887 h 991"/>
                <a:gd name="T30" fmla="*/ 256 w 576"/>
                <a:gd name="T31" fmla="*/ 831 h 991"/>
                <a:gd name="T32" fmla="*/ 195 w 576"/>
                <a:gd name="T33" fmla="*/ 770 h 991"/>
                <a:gd name="T34" fmla="*/ 140 w 576"/>
                <a:gd name="T35" fmla="*/ 706 h 991"/>
                <a:gd name="T36" fmla="*/ 89 w 576"/>
                <a:gd name="T37" fmla="*/ 639 h 991"/>
                <a:gd name="T38" fmla="*/ 42 w 576"/>
                <a:gd name="T39" fmla="*/ 569 h 991"/>
                <a:gd name="T40" fmla="*/ 0 w 576"/>
                <a:gd name="T41" fmla="*/ 495 h 991"/>
                <a:gd name="T42" fmla="*/ 39 w 576"/>
                <a:gd name="T43" fmla="*/ 414 h 991"/>
                <a:gd name="T44" fmla="*/ 82 w 576"/>
                <a:gd name="T45" fmla="*/ 337 h 991"/>
                <a:gd name="T46" fmla="*/ 129 w 576"/>
                <a:gd name="T47" fmla="*/ 263 h 991"/>
                <a:gd name="T48" fmla="*/ 181 w 576"/>
                <a:gd name="T49" fmla="*/ 192 h 991"/>
                <a:gd name="T50" fmla="*/ 238 w 576"/>
                <a:gd name="T51" fmla="*/ 124 h 991"/>
                <a:gd name="T52" fmla="*/ 298 w 576"/>
                <a:gd name="T53" fmla="*/ 60 h 991"/>
                <a:gd name="T54" fmla="*/ 362 w 576"/>
                <a:gd name="T55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6" h="991">
                  <a:moveTo>
                    <a:pt x="362" y="0"/>
                  </a:moveTo>
                  <a:lnTo>
                    <a:pt x="386" y="67"/>
                  </a:lnTo>
                  <a:lnTo>
                    <a:pt x="416" y="133"/>
                  </a:lnTo>
                  <a:lnTo>
                    <a:pt x="449" y="195"/>
                  </a:lnTo>
                  <a:lnTo>
                    <a:pt x="488" y="255"/>
                  </a:lnTo>
                  <a:lnTo>
                    <a:pt x="530" y="311"/>
                  </a:lnTo>
                  <a:lnTo>
                    <a:pt x="576" y="365"/>
                  </a:lnTo>
                  <a:lnTo>
                    <a:pt x="543" y="463"/>
                  </a:lnTo>
                  <a:lnTo>
                    <a:pt x="515" y="564"/>
                  </a:lnTo>
                  <a:lnTo>
                    <a:pt x="492" y="667"/>
                  </a:lnTo>
                  <a:lnTo>
                    <a:pt x="474" y="774"/>
                  </a:lnTo>
                  <a:lnTo>
                    <a:pt x="463" y="881"/>
                  </a:lnTo>
                  <a:lnTo>
                    <a:pt x="457" y="991"/>
                  </a:lnTo>
                  <a:lnTo>
                    <a:pt x="386" y="942"/>
                  </a:lnTo>
                  <a:lnTo>
                    <a:pt x="319" y="887"/>
                  </a:lnTo>
                  <a:lnTo>
                    <a:pt x="256" y="831"/>
                  </a:lnTo>
                  <a:lnTo>
                    <a:pt x="195" y="770"/>
                  </a:lnTo>
                  <a:lnTo>
                    <a:pt x="140" y="706"/>
                  </a:lnTo>
                  <a:lnTo>
                    <a:pt x="89" y="639"/>
                  </a:lnTo>
                  <a:lnTo>
                    <a:pt x="42" y="569"/>
                  </a:lnTo>
                  <a:lnTo>
                    <a:pt x="0" y="495"/>
                  </a:lnTo>
                  <a:lnTo>
                    <a:pt x="39" y="414"/>
                  </a:lnTo>
                  <a:lnTo>
                    <a:pt x="82" y="337"/>
                  </a:lnTo>
                  <a:lnTo>
                    <a:pt x="129" y="263"/>
                  </a:lnTo>
                  <a:lnTo>
                    <a:pt x="181" y="192"/>
                  </a:lnTo>
                  <a:lnTo>
                    <a:pt x="238" y="124"/>
                  </a:lnTo>
                  <a:lnTo>
                    <a:pt x="298" y="60"/>
                  </a:lnTo>
                  <a:lnTo>
                    <a:pt x="3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47"/>
            <p:cNvSpPr>
              <a:spLocks/>
            </p:cNvSpPr>
            <p:nvPr/>
          </p:nvSpPr>
          <p:spPr bwMode="auto">
            <a:xfrm>
              <a:off x="5480050" y="5048251"/>
              <a:ext cx="79375" cy="79375"/>
            </a:xfrm>
            <a:custGeom>
              <a:avLst/>
              <a:gdLst>
                <a:gd name="T0" fmla="*/ 505 w 505"/>
                <a:gd name="T1" fmla="*/ 0 h 498"/>
                <a:gd name="T2" fmla="*/ 434 w 505"/>
                <a:gd name="T3" fmla="*/ 71 h 498"/>
                <a:gd name="T4" fmla="*/ 366 w 505"/>
                <a:gd name="T5" fmla="*/ 148 h 498"/>
                <a:gd name="T6" fmla="*/ 303 w 505"/>
                <a:gd name="T7" fmla="*/ 230 h 498"/>
                <a:gd name="T8" fmla="*/ 243 w 505"/>
                <a:gd name="T9" fmla="*/ 315 h 498"/>
                <a:gd name="T10" fmla="*/ 188 w 505"/>
                <a:gd name="T11" fmla="*/ 404 h 498"/>
                <a:gd name="T12" fmla="*/ 138 w 505"/>
                <a:gd name="T13" fmla="*/ 498 h 498"/>
                <a:gd name="T14" fmla="*/ 101 w 505"/>
                <a:gd name="T15" fmla="*/ 444 h 498"/>
                <a:gd name="T16" fmla="*/ 69 w 505"/>
                <a:gd name="T17" fmla="*/ 388 h 498"/>
                <a:gd name="T18" fmla="*/ 42 w 505"/>
                <a:gd name="T19" fmla="*/ 329 h 498"/>
                <a:gd name="T20" fmla="*/ 18 w 505"/>
                <a:gd name="T21" fmla="*/ 268 h 498"/>
                <a:gd name="T22" fmla="*/ 0 w 505"/>
                <a:gd name="T23" fmla="*/ 202 h 498"/>
                <a:gd name="T24" fmla="*/ 78 w 505"/>
                <a:gd name="T25" fmla="*/ 156 h 498"/>
                <a:gd name="T26" fmla="*/ 157 w 505"/>
                <a:gd name="T27" fmla="*/ 114 h 498"/>
                <a:gd name="T28" fmla="*/ 241 w 505"/>
                <a:gd name="T29" fmla="*/ 77 h 498"/>
                <a:gd name="T30" fmla="*/ 327 w 505"/>
                <a:gd name="T31" fmla="*/ 45 h 498"/>
                <a:gd name="T32" fmla="*/ 415 w 505"/>
                <a:gd name="T33" fmla="*/ 19 h 498"/>
                <a:gd name="T34" fmla="*/ 505 w 505"/>
                <a:gd name="T35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5" h="498">
                  <a:moveTo>
                    <a:pt x="505" y="0"/>
                  </a:moveTo>
                  <a:lnTo>
                    <a:pt x="434" y="71"/>
                  </a:lnTo>
                  <a:lnTo>
                    <a:pt x="366" y="148"/>
                  </a:lnTo>
                  <a:lnTo>
                    <a:pt x="303" y="230"/>
                  </a:lnTo>
                  <a:lnTo>
                    <a:pt x="243" y="315"/>
                  </a:lnTo>
                  <a:lnTo>
                    <a:pt x="188" y="404"/>
                  </a:lnTo>
                  <a:lnTo>
                    <a:pt x="138" y="498"/>
                  </a:lnTo>
                  <a:lnTo>
                    <a:pt x="101" y="444"/>
                  </a:lnTo>
                  <a:lnTo>
                    <a:pt x="69" y="388"/>
                  </a:lnTo>
                  <a:lnTo>
                    <a:pt x="42" y="329"/>
                  </a:lnTo>
                  <a:lnTo>
                    <a:pt x="18" y="268"/>
                  </a:lnTo>
                  <a:lnTo>
                    <a:pt x="0" y="202"/>
                  </a:lnTo>
                  <a:lnTo>
                    <a:pt x="78" y="156"/>
                  </a:lnTo>
                  <a:lnTo>
                    <a:pt x="157" y="114"/>
                  </a:lnTo>
                  <a:lnTo>
                    <a:pt x="241" y="77"/>
                  </a:lnTo>
                  <a:lnTo>
                    <a:pt x="327" y="45"/>
                  </a:lnTo>
                  <a:lnTo>
                    <a:pt x="415" y="19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48"/>
            <p:cNvSpPr>
              <a:spLocks/>
            </p:cNvSpPr>
            <p:nvPr/>
          </p:nvSpPr>
          <p:spPr bwMode="auto">
            <a:xfrm>
              <a:off x="5500688" y="5302251"/>
              <a:ext cx="196850" cy="117475"/>
            </a:xfrm>
            <a:custGeom>
              <a:avLst/>
              <a:gdLst>
                <a:gd name="T0" fmla="*/ 1233 w 1233"/>
                <a:gd name="T1" fmla="*/ 0 h 745"/>
                <a:gd name="T2" fmla="*/ 1219 w 1233"/>
                <a:gd name="T3" fmla="*/ 96 h 745"/>
                <a:gd name="T4" fmla="*/ 1199 w 1233"/>
                <a:gd name="T5" fmla="*/ 188 h 745"/>
                <a:gd name="T6" fmla="*/ 1175 w 1233"/>
                <a:gd name="T7" fmla="*/ 279 h 745"/>
                <a:gd name="T8" fmla="*/ 1146 w 1233"/>
                <a:gd name="T9" fmla="*/ 368 h 745"/>
                <a:gd name="T10" fmla="*/ 1113 w 1233"/>
                <a:gd name="T11" fmla="*/ 454 h 745"/>
                <a:gd name="T12" fmla="*/ 1076 w 1233"/>
                <a:gd name="T13" fmla="*/ 537 h 745"/>
                <a:gd name="T14" fmla="*/ 1035 w 1233"/>
                <a:gd name="T15" fmla="*/ 617 h 745"/>
                <a:gd name="T16" fmla="*/ 989 w 1233"/>
                <a:gd name="T17" fmla="*/ 694 h 745"/>
                <a:gd name="T18" fmla="*/ 896 w 1233"/>
                <a:gd name="T19" fmla="*/ 716 h 745"/>
                <a:gd name="T20" fmla="*/ 799 w 1233"/>
                <a:gd name="T21" fmla="*/ 731 h 745"/>
                <a:gd name="T22" fmla="*/ 701 w 1233"/>
                <a:gd name="T23" fmla="*/ 741 h 745"/>
                <a:gd name="T24" fmla="*/ 600 w 1233"/>
                <a:gd name="T25" fmla="*/ 745 h 745"/>
                <a:gd name="T26" fmla="*/ 509 w 1233"/>
                <a:gd name="T27" fmla="*/ 742 h 745"/>
                <a:gd name="T28" fmla="*/ 421 w 1233"/>
                <a:gd name="T29" fmla="*/ 735 h 745"/>
                <a:gd name="T30" fmla="*/ 333 w 1233"/>
                <a:gd name="T31" fmla="*/ 723 h 745"/>
                <a:gd name="T32" fmla="*/ 248 w 1233"/>
                <a:gd name="T33" fmla="*/ 705 h 745"/>
                <a:gd name="T34" fmla="*/ 203 w 1233"/>
                <a:gd name="T35" fmla="*/ 628 h 745"/>
                <a:gd name="T36" fmla="*/ 160 w 1233"/>
                <a:gd name="T37" fmla="*/ 548 h 745"/>
                <a:gd name="T38" fmla="*/ 123 w 1233"/>
                <a:gd name="T39" fmla="*/ 466 h 745"/>
                <a:gd name="T40" fmla="*/ 89 w 1233"/>
                <a:gd name="T41" fmla="*/ 380 h 745"/>
                <a:gd name="T42" fmla="*/ 60 w 1233"/>
                <a:gd name="T43" fmla="*/ 292 h 745"/>
                <a:gd name="T44" fmla="*/ 35 w 1233"/>
                <a:gd name="T45" fmla="*/ 202 h 745"/>
                <a:gd name="T46" fmla="*/ 16 w 1233"/>
                <a:gd name="T47" fmla="*/ 110 h 745"/>
                <a:gd name="T48" fmla="*/ 0 w 1233"/>
                <a:gd name="T49" fmla="*/ 15 h 745"/>
                <a:gd name="T50" fmla="*/ 94 w 1233"/>
                <a:gd name="T51" fmla="*/ 48 h 745"/>
                <a:gd name="T52" fmla="*/ 191 w 1233"/>
                <a:gd name="T53" fmla="*/ 76 h 745"/>
                <a:gd name="T54" fmla="*/ 290 w 1233"/>
                <a:gd name="T55" fmla="*/ 98 h 745"/>
                <a:gd name="T56" fmla="*/ 392 w 1233"/>
                <a:gd name="T57" fmla="*/ 114 h 745"/>
                <a:gd name="T58" fmla="*/ 495 w 1233"/>
                <a:gd name="T59" fmla="*/ 124 h 745"/>
                <a:gd name="T60" fmla="*/ 600 w 1233"/>
                <a:gd name="T61" fmla="*/ 127 h 745"/>
                <a:gd name="T62" fmla="*/ 696 w 1233"/>
                <a:gd name="T63" fmla="*/ 125 h 745"/>
                <a:gd name="T64" fmla="*/ 790 w 1233"/>
                <a:gd name="T65" fmla="*/ 116 h 745"/>
                <a:gd name="T66" fmla="*/ 883 w 1233"/>
                <a:gd name="T67" fmla="*/ 103 h 745"/>
                <a:gd name="T68" fmla="*/ 973 w 1233"/>
                <a:gd name="T69" fmla="*/ 85 h 745"/>
                <a:gd name="T70" fmla="*/ 1063 w 1233"/>
                <a:gd name="T71" fmla="*/ 61 h 745"/>
                <a:gd name="T72" fmla="*/ 1148 w 1233"/>
                <a:gd name="T73" fmla="*/ 33 h 745"/>
                <a:gd name="T74" fmla="*/ 1233 w 1233"/>
                <a:gd name="T75" fmla="*/ 0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33" h="745">
                  <a:moveTo>
                    <a:pt x="1233" y="0"/>
                  </a:moveTo>
                  <a:lnTo>
                    <a:pt x="1219" y="96"/>
                  </a:lnTo>
                  <a:lnTo>
                    <a:pt x="1199" y="188"/>
                  </a:lnTo>
                  <a:lnTo>
                    <a:pt x="1175" y="279"/>
                  </a:lnTo>
                  <a:lnTo>
                    <a:pt x="1146" y="368"/>
                  </a:lnTo>
                  <a:lnTo>
                    <a:pt x="1113" y="454"/>
                  </a:lnTo>
                  <a:lnTo>
                    <a:pt x="1076" y="537"/>
                  </a:lnTo>
                  <a:lnTo>
                    <a:pt x="1035" y="617"/>
                  </a:lnTo>
                  <a:lnTo>
                    <a:pt x="989" y="694"/>
                  </a:lnTo>
                  <a:lnTo>
                    <a:pt x="896" y="716"/>
                  </a:lnTo>
                  <a:lnTo>
                    <a:pt x="799" y="731"/>
                  </a:lnTo>
                  <a:lnTo>
                    <a:pt x="701" y="741"/>
                  </a:lnTo>
                  <a:lnTo>
                    <a:pt x="600" y="745"/>
                  </a:lnTo>
                  <a:lnTo>
                    <a:pt x="509" y="742"/>
                  </a:lnTo>
                  <a:lnTo>
                    <a:pt x="421" y="735"/>
                  </a:lnTo>
                  <a:lnTo>
                    <a:pt x="333" y="723"/>
                  </a:lnTo>
                  <a:lnTo>
                    <a:pt x="248" y="705"/>
                  </a:lnTo>
                  <a:lnTo>
                    <a:pt x="203" y="628"/>
                  </a:lnTo>
                  <a:lnTo>
                    <a:pt x="160" y="548"/>
                  </a:lnTo>
                  <a:lnTo>
                    <a:pt x="123" y="466"/>
                  </a:lnTo>
                  <a:lnTo>
                    <a:pt x="89" y="380"/>
                  </a:lnTo>
                  <a:lnTo>
                    <a:pt x="60" y="292"/>
                  </a:lnTo>
                  <a:lnTo>
                    <a:pt x="35" y="202"/>
                  </a:lnTo>
                  <a:lnTo>
                    <a:pt x="16" y="110"/>
                  </a:lnTo>
                  <a:lnTo>
                    <a:pt x="0" y="15"/>
                  </a:lnTo>
                  <a:lnTo>
                    <a:pt x="94" y="48"/>
                  </a:lnTo>
                  <a:lnTo>
                    <a:pt x="191" y="76"/>
                  </a:lnTo>
                  <a:lnTo>
                    <a:pt x="290" y="98"/>
                  </a:lnTo>
                  <a:lnTo>
                    <a:pt x="392" y="114"/>
                  </a:lnTo>
                  <a:lnTo>
                    <a:pt x="495" y="124"/>
                  </a:lnTo>
                  <a:lnTo>
                    <a:pt x="600" y="127"/>
                  </a:lnTo>
                  <a:lnTo>
                    <a:pt x="696" y="125"/>
                  </a:lnTo>
                  <a:lnTo>
                    <a:pt x="790" y="116"/>
                  </a:lnTo>
                  <a:lnTo>
                    <a:pt x="883" y="103"/>
                  </a:lnTo>
                  <a:lnTo>
                    <a:pt x="973" y="85"/>
                  </a:lnTo>
                  <a:lnTo>
                    <a:pt x="1063" y="61"/>
                  </a:lnTo>
                  <a:lnTo>
                    <a:pt x="1148" y="33"/>
                  </a:lnTo>
                  <a:lnTo>
                    <a:pt x="12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49"/>
            <p:cNvSpPr>
              <a:spLocks/>
            </p:cNvSpPr>
            <p:nvPr/>
          </p:nvSpPr>
          <p:spPr bwMode="auto">
            <a:xfrm>
              <a:off x="5499100" y="5176838"/>
              <a:ext cx="200025" cy="119063"/>
            </a:xfrm>
            <a:custGeom>
              <a:avLst/>
              <a:gdLst>
                <a:gd name="T0" fmla="*/ 1171 w 1264"/>
                <a:gd name="T1" fmla="*/ 0 h 749"/>
                <a:gd name="T2" fmla="*/ 1198 w 1264"/>
                <a:gd name="T3" fmla="*/ 89 h 749"/>
                <a:gd name="T4" fmla="*/ 1222 w 1264"/>
                <a:gd name="T5" fmla="*/ 182 h 749"/>
                <a:gd name="T6" fmla="*/ 1240 w 1264"/>
                <a:gd name="T7" fmla="*/ 275 h 749"/>
                <a:gd name="T8" fmla="*/ 1253 w 1264"/>
                <a:gd name="T9" fmla="*/ 370 h 749"/>
                <a:gd name="T10" fmla="*/ 1261 w 1264"/>
                <a:gd name="T11" fmla="*/ 468 h 749"/>
                <a:gd name="T12" fmla="*/ 1264 w 1264"/>
                <a:gd name="T13" fmla="*/ 567 h 749"/>
                <a:gd name="T14" fmla="*/ 1263 w 1264"/>
                <a:gd name="T15" fmla="*/ 584 h 749"/>
                <a:gd name="T16" fmla="*/ 1263 w 1264"/>
                <a:gd name="T17" fmla="*/ 600 h 749"/>
                <a:gd name="T18" fmla="*/ 1178 w 1264"/>
                <a:gd name="T19" fmla="*/ 638 h 749"/>
                <a:gd name="T20" fmla="*/ 1091 w 1264"/>
                <a:gd name="T21" fmla="*/ 671 h 749"/>
                <a:gd name="T22" fmla="*/ 1000 w 1264"/>
                <a:gd name="T23" fmla="*/ 698 h 749"/>
                <a:gd name="T24" fmla="*/ 908 w 1264"/>
                <a:gd name="T25" fmla="*/ 720 h 749"/>
                <a:gd name="T26" fmla="*/ 812 w 1264"/>
                <a:gd name="T27" fmla="*/ 736 h 749"/>
                <a:gd name="T28" fmla="*/ 715 w 1264"/>
                <a:gd name="T29" fmla="*/ 746 h 749"/>
                <a:gd name="T30" fmla="*/ 616 w 1264"/>
                <a:gd name="T31" fmla="*/ 749 h 749"/>
                <a:gd name="T32" fmla="*/ 522 w 1264"/>
                <a:gd name="T33" fmla="*/ 746 h 749"/>
                <a:gd name="T34" fmla="*/ 430 w 1264"/>
                <a:gd name="T35" fmla="*/ 737 h 749"/>
                <a:gd name="T36" fmla="*/ 340 w 1264"/>
                <a:gd name="T37" fmla="*/ 723 h 749"/>
                <a:gd name="T38" fmla="*/ 252 w 1264"/>
                <a:gd name="T39" fmla="*/ 703 h 749"/>
                <a:gd name="T40" fmla="*/ 166 w 1264"/>
                <a:gd name="T41" fmla="*/ 680 h 749"/>
                <a:gd name="T42" fmla="*/ 83 w 1264"/>
                <a:gd name="T43" fmla="*/ 650 h 749"/>
                <a:gd name="T44" fmla="*/ 2 w 1264"/>
                <a:gd name="T45" fmla="*/ 616 h 749"/>
                <a:gd name="T46" fmla="*/ 1 w 1264"/>
                <a:gd name="T47" fmla="*/ 592 h 749"/>
                <a:gd name="T48" fmla="*/ 0 w 1264"/>
                <a:gd name="T49" fmla="*/ 567 h 749"/>
                <a:gd name="T50" fmla="*/ 2 w 1264"/>
                <a:gd name="T51" fmla="*/ 471 h 749"/>
                <a:gd name="T52" fmla="*/ 11 w 1264"/>
                <a:gd name="T53" fmla="*/ 377 h 749"/>
                <a:gd name="T54" fmla="*/ 22 w 1264"/>
                <a:gd name="T55" fmla="*/ 285 h 749"/>
                <a:gd name="T56" fmla="*/ 39 w 1264"/>
                <a:gd name="T57" fmla="*/ 195 h 749"/>
                <a:gd name="T58" fmla="*/ 61 w 1264"/>
                <a:gd name="T59" fmla="*/ 106 h 749"/>
                <a:gd name="T60" fmla="*/ 86 w 1264"/>
                <a:gd name="T61" fmla="*/ 19 h 749"/>
                <a:gd name="T62" fmla="*/ 144 w 1264"/>
                <a:gd name="T63" fmla="*/ 56 h 749"/>
                <a:gd name="T64" fmla="*/ 205 w 1264"/>
                <a:gd name="T65" fmla="*/ 89 h 749"/>
                <a:gd name="T66" fmla="*/ 269 w 1264"/>
                <a:gd name="T67" fmla="*/ 119 h 749"/>
                <a:gd name="T68" fmla="*/ 334 w 1264"/>
                <a:gd name="T69" fmla="*/ 143 h 749"/>
                <a:gd name="T70" fmla="*/ 401 w 1264"/>
                <a:gd name="T71" fmla="*/ 161 h 749"/>
                <a:gd name="T72" fmla="*/ 471 w 1264"/>
                <a:gd name="T73" fmla="*/ 175 h 749"/>
                <a:gd name="T74" fmla="*/ 542 w 1264"/>
                <a:gd name="T75" fmla="*/ 184 h 749"/>
                <a:gd name="T76" fmla="*/ 616 w 1264"/>
                <a:gd name="T77" fmla="*/ 186 h 749"/>
                <a:gd name="T78" fmla="*/ 693 w 1264"/>
                <a:gd name="T79" fmla="*/ 184 h 749"/>
                <a:gd name="T80" fmla="*/ 769 w 1264"/>
                <a:gd name="T81" fmla="*/ 174 h 749"/>
                <a:gd name="T82" fmla="*/ 842 w 1264"/>
                <a:gd name="T83" fmla="*/ 159 h 749"/>
                <a:gd name="T84" fmla="*/ 913 w 1264"/>
                <a:gd name="T85" fmla="*/ 137 h 749"/>
                <a:gd name="T86" fmla="*/ 982 w 1264"/>
                <a:gd name="T87" fmla="*/ 111 h 749"/>
                <a:gd name="T88" fmla="*/ 1048 w 1264"/>
                <a:gd name="T89" fmla="*/ 79 h 749"/>
                <a:gd name="T90" fmla="*/ 1111 w 1264"/>
                <a:gd name="T91" fmla="*/ 42 h 749"/>
                <a:gd name="T92" fmla="*/ 1171 w 1264"/>
                <a:gd name="T93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64" h="749">
                  <a:moveTo>
                    <a:pt x="1171" y="0"/>
                  </a:moveTo>
                  <a:lnTo>
                    <a:pt x="1198" y="89"/>
                  </a:lnTo>
                  <a:lnTo>
                    <a:pt x="1222" y="182"/>
                  </a:lnTo>
                  <a:lnTo>
                    <a:pt x="1240" y="275"/>
                  </a:lnTo>
                  <a:lnTo>
                    <a:pt x="1253" y="370"/>
                  </a:lnTo>
                  <a:lnTo>
                    <a:pt x="1261" y="468"/>
                  </a:lnTo>
                  <a:lnTo>
                    <a:pt x="1264" y="567"/>
                  </a:lnTo>
                  <a:lnTo>
                    <a:pt x="1263" y="584"/>
                  </a:lnTo>
                  <a:lnTo>
                    <a:pt x="1263" y="600"/>
                  </a:lnTo>
                  <a:lnTo>
                    <a:pt x="1178" y="638"/>
                  </a:lnTo>
                  <a:lnTo>
                    <a:pt x="1091" y="671"/>
                  </a:lnTo>
                  <a:lnTo>
                    <a:pt x="1000" y="698"/>
                  </a:lnTo>
                  <a:lnTo>
                    <a:pt x="908" y="720"/>
                  </a:lnTo>
                  <a:lnTo>
                    <a:pt x="812" y="736"/>
                  </a:lnTo>
                  <a:lnTo>
                    <a:pt x="715" y="746"/>
                  </a:lnTo>
                  <a:lnTo>
                    <a:pt x="616" y="749"/>
                  </a:lnTo>
                  <a:lnTo>
                    <a:pt x="522" y="746"/>
                  </a:lnTo>
                  <a:lnTo>
                    <a:pt x="430" y="737"/>
                  </a:lnTo>
                  <a:lnTo>
                    <a:pt x="340" y="723"/>
                  </a:lnTo>
                  <a:lnTo>
                    <a:pt x="252" y="703"/>
                  </a:lnTo>
                  <a:lnTo>
                    <a:pt x="166" y="680"/>
                  </a:lnTo>
                  <a:lnTo>
                    <a:pt x="83" y="650"/>
                  </a:lnTo>
                  <a:lnTo>
                    <a:pt x="2" y="616"/>
                  </a:lnTo>
                  <a:lnTo>
                    <a:pt x="1" y="592"/>
                  </a:lnTo>
                  <a:lnTo>
                    <a:pt x="0" y="567"/>
                  </a:lnTo>
                  <a:lnTo>
                    <a:pt x="2" y="471"/>
                  </a:lnTo>
                  <a:lnTo>
                    <a:pt x="11" y="377"/>
                  </a:lnTo>
                  <a:lnTo>
                    <a:pt x="22" y="285"/>
                  </a:lnTo>
                  <a:lnTo>
                    <a:pt x="39" y="195"/>
                  </a:lnTo>
                  <a:lnTo>
                    <a:pt x="61" y="106"/>
                  </a:lnTo>
                  <a:lnTo>
                    <a:pt x="86" y="19"/>
                  </a:lnTo>
                  <a:lnTo>
                    <a:pt x="144" y="56"/>
                  </a:lnTo>
                  <a:lnTo>
                    <a:pt x="205" y="89"/>
                  </a:lnTo>
                  <a:lnTo>
                    <a:pt x="269" y="119"/>
                  </a:lnTo>
                  <a:lnTo>
                    <a:pt x="334" y="143"/>
                  </a:lnTo>
                  <a:lnTo>
                    <a:pt x="401" y="161"/>
                  </a:lnTo>
                  <a:lnTo>
                    <a:pt x="471" y="175"/>
                  </a:lnTo>
                  <a:lnTo>
                    <a:pt x="542" y="184"/>
                  </a:lnTo>
                  <a:lnTo>
                    <a:pt x="616" y="186"/>
                  </a:lnTo>
                  <a:lnTo>
                    <a:pt x="693" y="184"/>
                  </a:lnTo>
                  <a:lnTo>
                    <a:pt x="769" y="174"/>
                  </a:lnTo>
                  <a:lnTo>
                    <a:pt x="842" y="159"/>
                  </a:lnTo>
                  <a:lnTo>
                    <a:pt x="913" y="137"/>
                  </a:lnTo>
                  <a:lnTo>
                    <a:pt x="982" y="111"/>
                  </a:lnTo>
                  <a:lnTo>
                    <a:pt x="1048" y="79"/>
                  </a:lnTo>
                  <a:lnTo>
                    <a:pt x="1111" y="42"/>
                  </a:lnTo>
                  <a:lnTo>
                    <a:pt x="1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50"/>
            <p:cNvSpPr>
              <a:spLocks/>
            </p:cNvSpPr>
            <p:nvPr/>
          </p:nvSpPr>
          <p:spPr bwMode="auto">
            <a:xfrm>
              <a:off x="5708650" y="5097463"/>
              <a:ext cx="90488" cy="157163"/>
            </a:xfrm>
            <a:custGeom>
              <a:avLst/>
              <a:gdLst>
                <a:gd name="T0" fmla="*/ 199 w 570"/>
                <a:gd name="T1" fmla="*/ 0 h 994"/>
                <a:gd name="T2" fmla="*/ 265 w 570"/>
                <a:gd name="T3" fmla="*/ 59 h 994"/>
                <a:gd name="T4" fmla="*/ 325 w 570"/>
                <a:gd name="T5" fmla="*/ 122 h 994"/>
                <a:gd name="T6" fmla="*/ 384 w 570"/>
                <a:gd name="T7" fmla="*/ 188 h 994"/>
                <a:gd name="T8" fmla="*/ 437 w 570"/>
                <a:gd name="T9" fmla="*/ 257 h 994"/>
                <a:gd name="T10" fmla="*/ 486 w 570"/>
                <a:gd name="T11" fmla="*/ 330 h 994"/>
                <a:gd name="T12" fmla="*/ 530 w 570"/>
                <a:gd name="T13" fmla="*/ 407 h 994"/>
                <a:gd name="T14" fmla="*/ 570 w 570"/>
                <a:gd name="T15" fmla="*/ 486 h 994"/>
                <a:gd name="T16" fmla="*/ 531 w 570"/>
                <a:gd name="T17" fmla="*/ 560 h 994"/>
                <a:gd name="T18" fmla="*/ 487 w 570"/>
                <a:gd name="T19" fmla="*/ 632 h 994"/>
                <a:gd name="T20" fmla="*/ 437 w 570"/>
                <a:gd name="T21" fmla="*/ 701 h 994"/>
                <a:gd name="T22" fmla="*/ 384 w 570"/>
                <a:gd name="T23" fmla="*/ 766 h 994"/>
                <a:gd name="T24" fmla="*/ 325 w 570"/>
                <a:gd name="T25" fmla="*/ 829 h 994"/>
                <a:gd name="T26" fmla="*/ 264 w 570"/>
                <a:gd name="T27" fmla="*/ 888 h 994"/>
                <a:gd name="T28" fmla="*/ 198 w 570"/>
                <a:gd name="T29" fmla="*/ 943 h 994"/>
                <a:gd name="T30" fmla="*/ 128 w 570"/>
                <a:gd name="T31" fmla="*/ 994 h 994"/>
                <a:gd name="T32" fmla="*/ 120 w 570"/>
                <a:gd name="T33" fmla="*/ 883 h 994"/>
                <a:gd name="T34" fmla="*/ 108 w 570"/>
                <a:gd name="T35" fmla="*/ 775 h 994"/>
                <a:gd name="T36" fmla="*/ 90 w 570"/>
                <a:gd name="T37" fmla="*/ 668 h 994"/>
                <a:gd name="T38" fmla="*/ 65 w 570"/>
                <a:gd name="T39" fmla="*/ 564 h 994"/>
                <a:gd name="T40" fmla="*/ 35 w 570"/>
                <a:gd name="T41" fmla="*/ 462 h 994"/>
                <a:gd name="T42" fmla="*/ 0 w 570"/>
                <a:gd name="T43" fmla="*/ 364 h 994"/>
                <a:gd name="T44" fmla="*/ 43 w 570"/>
                <a:gd name="T45" fmla="*/ 309 h 994"/>
                <a:gd name="T46" fmla="*/ 83 w 570"/>
                <a:gd name="T47" fmla="*/ 253 h 994"/>
                <a:gd name="T48" fmla="*/ 118 w 570"/>
                <a:gd name="T49" fmla="*/ 194 h 994"/>
                <a:gd name="T50" fmla="*/ 150 w 570"/>
                <a:gd name="T51" fmla="*/ 131 h 994"/>
                <a:gd name="T52" fmla="*/ 177 w 570"/>
                <a:gd name="T53" fmla="*/ 67 h 994"/>
                <a:gd name="T54" fmla="*/ 199 w 570"/>
                <a:gd name="T55" fmla="*/ 0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0" h="994">
                  <a:moveTo>
                    <a:pt x="199" y="0"/>
                  </a:moveTo>
                  <a:lnTo>
                    <a:pt x="265" y="59"/>
                  </a:lnTo>
                  <a:lnTo>
                    <a:pt x="325" y="122"/>
                  </a:lnTo>
                  <a:lnTo>
                    <a:pt x="384" y="188"/>
                  </a:lnTo>
                  <a:lnTo>
                    <a:pt x="437" y="257"/>
                  </a:lnTo>
                  <a:lnTo>
                    <a:pt x="486" y="330"/>
                  </a:lnTo>
                  <a:lnTo>
                    <a:pt x="530" y="407"/>
                  </a:lnTo>
                  <a:lnTo>
                    <a:pt x="570" y="486"/>
                  </a:lnTo>
                  <a:lnTo>
                    <a:pt x="531" y="560"/>
                  </a:lnTo>
                  <a:lnTo>
                    <a:pt x="487" y="632"/>
                  </a:lnTo>
                  <a:lnTo>
                    <a:pt x="437" y="701"/>
                  </a:lnTo>
                  <a:lnTo>
                    <a:pt x="384" y="766"/>
                  </a:lnTo>
                  <a:lnTo>
                    <a:pt x="325" y="829"/>
                  </a:lnTo>
                  <a:lnTo>
                    <a:pt x="264" y="888"/>
                  </a:lnTo>
                  <a:lnTo>
                    <a:pt x="198" y="943"/>
                  </a:lnTo>
                  <a:lnTo>
                    <a:pt x="128" y="994"/>
                  </a:lnTo>
                  <a:lnTo>
                    <a:pt x="120" y="883"/>
                  </a:lnTo>
                  <a:lnTo>
                    <a:pt x="108" y="775"/>
                  </a:lnTo>
                  <a:lnTo>
                    <a:pt x="90" y="668"/>
                  </a:lnTo>
                  <a:lnTo>
                    <a:pt x="65" y="564"/>
                  </a:lnTo>
                  <a:lnTo>
                    <a:pt x="35" y="462"/>
                  </a:lnTo>
                  <a:lnTo>
                    <a:pt x="0" y="364"/>
                  </a:lnTo>
                  <a:lnTo>
                    <a:pt x="43" y="309"/>
                  </a:lnTo>
                  <a:lnTo>
                    <a:pt x="83" y="253"/>
                  </a:lnTo>
                  <a:lnTo>
                    <a:pt x="118" y="194"/>
                  </a:lnTo>
                  <a:lnTo>
                    <a:pt x="150" y="131"/>
                  </a:lnTo>
                  <a:lnTo>
                    <a:pt x="177" y="67"/>
                  </a:lnTo>
                  <a:lnTo>
                    <a:pt x="1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51"/>
            <p:cNvSpPr>
              <a:spLocks/>
            </p:cNvSpPr>
            <p:nvPr/>
          </p:nvSpPr>
          <p:spPr bwMode="auto">
            <a:xfrm>
              <a:off x="5637213" y="5048251"/>
              <a:ext cx="76200" cy="76200"/>
            </a:xfrm>
            <a:custGeom>
              <a:avLst/>
              <a:gdLst>
                <a:gd name="T0" fmla="*/ 0 w 478"/>
                <a:gd name="T1" fmla="*/ 0 h 472"/>
                <a:gd name="T2" fmla="*/ 86 w 478"/>
                <a:gd name="T3" fmla="*/ 18 h 472"/>
                <a:gd name="T4" fmla="*/ 169 w 478"/>
                <a:gd name="T5" fmla="*/ 42 h 472"/>
                <a:gd name="T6" fmla="*/ 249 w 478"/>
                <a:gd name="T7" fmla="*/ 70 h 472"/>
                <a:gd name="T8" fmla="*/ 328 w 478"/>
                <a:gd name="T9" fmla="*/ 104 h 472"/>
                <a:gd name="T10" fmla="*/ 404 w 478"/>
                <a:gd name="T11" fmla="*/ 142 h 472"/>
                <a:gd name="T12" fmla="*/ 478 w 478"/>
                <a:gd name="T13" fmla="*/ 185 h 472"/>
                <a:gd name="T14" fmla="*/ 463 w 478"/>
                <a:gd name="T15" fmla="*/ 247 h 472"/>
                <a:gd name="T16" fmla="*/ 441 w 478"/>
                <a:gd name="T17" fmla="*/ 307 h 472"/>
                <a:gd name="T18" fmla="*/ 417 w 478"/>
                <a:gd name="T19" fmla="*/ 364 h 472"/>
                <a:gd name="T20" fmla="*/ 387 w 478"/>
                <a:gd name="T21" fmla="*/ 419 h 472"/>
                <a:gd name="T22" fmla="*/ 354 w 478"/>
                <a:gd name="T23" fmla="*/ 472 h 472"/>
                <a:gd name="T24" fmla="*/ 306 w 478"/>
                <a:gd name="T25" fmla="*/ 384 h 472"/>
                <a:gd name="T26" fmla="*/ 253 w 478"/>
                <a:gd name="T27" fmla="*/ 299 h 472"/>
                <a:gd name="T28" fmla="*/ 195 w 478"/>
                <a:gd name="T29" fmla="*/ 219 h 472"/>
                <a:gd name="T30" fmla="*/ 134 w 478"/>
                <a:gd name="T31" fmla="*/ 141 h 472"/>
                <a:gd name="T32" fmla="*/ 69 w 478"/>
                <a:gd name="T33" fmla="*/ 68 h 472"/>
                <a:gd name="T34" fmla="*/ 0 w 478"/>
                <a:gd name="T35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8" h="472">
                  <a:moveTo>
                    <a:pt x="0" y="0"/>
                  </a:moveTo>
                  <a:lnTo>
                    <a:pt x="86" y="18"/>
                  </a:lnTo>
                  <a:lnTo>
                    <a:pt x="169" y="42"/>
                  </a:lnTo>
                  <a:lnTo>
                    <a:pt x="249" y="70"/>
                  </a:lnTo>
                  <a:lnTo>
                    <a:pt x="328" y="104"/>
                  </a:lnTo>
                  <a:lnTo>
                    <a:pt x="404" y="142"/>
                  </a:lnTo>
                  <a:lnTo>
                    <a:pt x="478" y="185"/>
                  </a:lnTo>
                  <a:lnTo>
                    <a:pt x="463" y="247"/>
                  </a:lnTo>
                  <a:lnTo>
                    <a:pt x="441" y="307"/>
                  </a:lnTo>
                  <a:lnTo>
                    <a:pt x="417" y="364"/>
                  </a:lnTo>
                  <a:lnTo>
                    <a:pt x="387" y="419"/>
                  </a:lnTo>
                  <a:lnTo>
                    <a:pt x="354" y="472"/>
                  </a:lnTo>
                  <a:lnTo>
                    <a:pt x="306" y="384"/>
                  </a:lnTo>
                  <a:lnTo>
                    <a:pt x="253" y="299"/>
                  </a:lnTo>
                  <a:lnTo>
                    <a:pt x="195" y="219"/>
                  </a:lnTo>
                  <a:lnTo>
                    <a:pt x="134" y="141"/>
                  </a:lnTo>
                  <a:lnTo>
                    <a:pt x="69" y="6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52"/>
            <p:cNvSpPr>
              <a:spLocks noEditPoints="1"/>
            </p:cNvSpPr>
            <p:nvPr/>
          </p:nvSpPr>
          <p:spPr bwMode="auto">
            <a:xfrm>
              <a:off x="5334000" y="5000626"/>
              <a:ext cx="530225" cy="541338"/>
            </a:xfrm>
            <a:custGeom>
              <a:avLst/>
              <a:gdLst>
                <a:gd name="T0" fmla="*/ 1384 w 3339"/>
                <a:gd name="T1" fmla="*/ 169 h 3412"/>
                <a:gd name="T2" fmla="*/ 1033 w 3339"/>
                <a:gd name="T3" fmla="*/ 284 h 3412"/>
                <a:gd name="T4" fmla="*/ 776 w 3339"/>
                <a:gd name="T5" fmla="*/ 423 h 3412"/>
                <a:gd name="T6" fmla="*/ 645 w 3339"/>
                <a:gd name="T7" fmla="*/ 546 h 3412"/>
                <a:gd name="T8" fmla="*/ 422 w 3339"/>
                <a:gd name="T9" fmla="*/ 804 h 3412"/>
                <a:gd name="T10" fmla="*/ 305 w 3339"/>
                <a:gd name="T11" fmla="*/ 1000 h 3412"/>
                <a:gd name="T12" fmla="*/ 188 w 3339"/>
                <a:gd name="T13" fmla="*/ 1319 h 3412"/>
                <a:gd name="T14" fmla="*/ 140 w 3339"/>
                <a:gd name="T15" fmla="*/ 1636 h 3412"/>
                <a:gd name="T16" fmla="*/ 167 w 3339"/>
                <a:gd name="T17" fmla="*/ 2008 h 3412"/>
                <a:gd name="T18" fmla="*/ 289 w 3339"/>
                <a:gd name="T19" fmla="*/ 2380 h 3412"/>
                <a:gd name="T20" fmla="*/ 493 w 3339"/>
                <a:gd name="T21" fmla="*/ 2704 h 3412"/>
                <a:gd name="T22" fmla="*/ 766 w 3339"/>
                <a:gd name="T23" fmla="*/ 2968 h 3412"/>
                <a:gd name="T24" fmla="*/ 1096 w 3339"/>
                <a:gd name="T25" fmla="*/ 3156 h 3412"/>
                <a:gd name="T26" fmla="*/ 1470 w 3339"/>
                <a:gd name="T27" fmla="*/ 3257 h 3412"/>
                <a:gd name="T28" fmla="*/ 1869 w 3339"/>
                <a:gd name="T29" fmla="*/ 3257 h 3412"/>
                <a:gd name="T30" fmla="*/ 2243 w 3339"/>
                <a:gd name="T31" fmla="*/ 3156 h 3412"/>
                <a:gd name="T32" fmla="*/ 2573 w 3339"/>
                <a:gd name="T33" fmla="*/ 2968 h 3412"/>
                <a:gd name="T34" fmla="*/ 2847 w 3339"/>
                <a:gd name="T35" fmla="*/ 2704 h 3412"/>
                <a:gd name="T36" fmla="*/ 3051 w 3339"/>
                <a:gd name="T37" fmla="*/ 2380 h 3412"/>
                <a:gd name="T38" fmla="*/ 3172 w 3339"/>
                <a:gd name="T39" fmla="*/ 2008 h 3412"/>
                <a:gd name="T40" fmla="*/ 3198 w 3339"/>
                <a:gd name="T41" fmla="*/ 1621 h 3412"/>
                <a:gd name="T42" fmla="*/ 3142 w 3339"/>
                <a:gd name="T43" fmla="*/ 1283 h 3412"/>
                <a:gd name="T44" fmla="*/ 3015 w 3339"/>
                <a:gd name="T45" fmla="*/ 962 h 3412"/>
                <a:gd name="T46" fmla="*/ 2850 w 3339"/>
                <a:gd name="T47" fmla="*/ 713 h 3412"/>
                <a:gd name="T48" fmla="*/ 2605 w 3339"/>
                <a:gd name="T49" fmla="*/ 471 h 3412"/>
                <a:gd name="T50" fmla="*/ 2298 w 3339"/>
                <a:gd name="T51" fmla="*/ 281 h 3412"/>
                <a:gd name="T52" fmla="*/ 1951 w 3339"/>
                <a:gd name="T53" fmla="*/ 168 h 3412"/>
                <a:gd name="T54" fmla="*/ 1670 w 3339"/>
                <a:gd name="T55" fmla="*/ 0 h 3412"/>
                <a:gd name="T56" fmla="*/ 1981 w 3339"/>
                <a:gd name="T57" fmla="*/ 29 h 3412"/>
                <a:gd name="T58" fmla="*/ 2365 w 3339"/>
                <a:gd name="T59" fmla="*/ 154 h 3412"/>
                <a:gd name="T60" fmla="*/ 2703 w 3339"/>
                <a:gd name="T61" fmla="*/ 366 h 3412"/>
                <a:gd name="T62" fmla="*/ 2981 w 3339"/>
                <a:gd name="T63" fmla="*/ 650 h 3412"/>
                <a:gd name="T64" fmla="*/ 3188 w 3339"/>
                <a:gd name="T65" fmla="*/ 995 h 3412"/>
                <a:gd name="T66" fmla="*/ 3310 w 3339"/>
                <a:gd name="T67" fmla="*/ 1387 h 3412"/>
                <a:gd name="T68" fmla="*/ 3336 w 3339"/>
                <a:gd name="T69" fmla="*/ 1814 h 3412"/>
                <a:gd name="T70" fmla="*/ 3260 w 3339"/>
                <a:gd name="T71" fmla="*/ 2226 h 3412"/>
                <a:gd name="T72" fmla="*/ 3094 w 3339"/>
                <a:gd name="T73" fmla="*/ 2596 h 3412"/>
                <a:gd name="T74" fmla="*/ 2850 w 3339"/>
                <a:gd name="T75" fmla="*/ 2913 h 3412"/>
                <a:gd name="T76" fmla="*/ 2541 w 3339"/>
                <a:gd name="T77" fmla="*/ 3162 h 3412"/>
                <a:gd name="T78" fmla="*/ 2178 w 3339"/>
                <a:gd name="T79" fmla="*/ 3332 h 3412"/>
                <a:gd name="T80" fmla="*/ 1775 w 3339"/>
                <a:gd name="T81" fmla="*/ 3409 h 3412"/>
                <a:gd name="T82" fmla="*/ 1358 w 3339"/>
                <a:gd name="T83" fmla="*/ 3382 h 3412"/>
                <a:gd name="T84" fmla="*/ 973 w 3339"/>
                <a:gd name="T85" fmla="*/ 3258 h 3412"/>
                <a:gd name="T86" fmla="*/ 636 w 3339"/>
                <a:gd name="T87" fmla="*/ 3046 h 3412"/>
                <a:gd name="T88" fmla="*/ 358 w 3339"/>
                <a:gd name="T89" fmla="*/ 2762 h 3412"/>
                <a:gd name="T90" fmla="*/ 151 w 3339"/>
                <a:gd name="T91" fmla="*/ 2417 h 3412"/>
                <a:gd name="T92" fmla="*/ 29 w 3339"/>
                <a:gd name="T93" fmla="*/ 2024 h 3412"/>
                <a:gd name="T94" fmla="*/ 3 w 3339"/>
                <a:gd name="T95" fmla="*/ 1598 h 3412"/>
                <a:gd name="T96" fmla="*/ 79 w 3339"/>
                <a:gd name="T97" fmla="*/ 1186 h 3412"/>
                <a:gd name="T98" fmla="*/ 244 w 3339"/>
                <a:gd name="T99" fmla="*/ 816 h 3412"/>
                <a:gd name="T100" fmla="*/ 488 w 3339"/>
                <a:gd name="T101" fmla="*/ 499 h 3412"/>
                <a:gd name="T102" fmla="*/ 798 w 3339"/>
                <a:gd name="T103" fmla="*/ 249 h 3412"/>
                <a:gd name="T104" fmla="*/ 1161 w 3339"/>
                <a:gd name="T105" fmla="*/ 80 h 3412"/>
                <a:gd name="T106" fmla="*/ 1564 w 3339"/>
                <a:gd name="T107" fmla="*/ 3 h 3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39" h="3412">
                  <a:moveTo>
                    <a:pt x="1670" y="142"/>
                  </a:moveTo>
                  <a:lnTo>
                    <a:pt x="1573" y="145"/>
                  </a:lnTo>
                  <a:lnTo>
                    <a:pt x="1478" y="154"/>
                  </a:lnTo>
                  <a:lnTo>
                    <a:pt x="1384" y="169"/>
                  </a:lnTo>
                  <a:lnTo>
                    <a:pt x="1293" y="190"/>
                  </a:lnTo>
                  <a:lnTo>
                    <a:pt x="1205" y="216"/>
                  </a:lnTo>
                  <a:lnTo>
                    <a:pt x="1118" y="247"/>
                  </a:lnTo>
                  <a:lnTo>
                    <a:pt x="1033" y="284"/>
                  </a:lnTo>
                  <a:lnTo>
                    <a:pt x="951" y="325"/>
                  </a:lnTo>
                  <a:lnTo>
                    <a:pt x="873" y="372"/>
                  </a:lnTo>
                  <a:lnTo>
                    <a:pt x="797" y="423"/>
                  </a:lnTo>
                  <a:lnTo>
                    <a:pt x="776" y="423"/>
                  </a:lnTo>
                  <a:lnTo>
                    <a:pt x="776" y="431"/>
                  </a:lnTo>
                  <a:lnTo>
                    <a:pt x="777" y="438"/>
                  </a:lnTo>
                  <a:lnTo>
                    <a:pt x="710" y="490"/>
                  </a:lnTo>
                  <a:lnTo>
                    <a:pt x="645" y="546"/>
                  </a:lnTo>
                  <a:lnTo>
                    <a:pt x="585" y="605"/>
                  </a:lnTo>
                  <a:lnTo>
                    <a:pt x="526" y="668"/>
                  </a:lnTo>
                  <a:lnTo>
                    <a:pt x="472" y="734"/>
                  </a:lnTo>
                  <a:lnTo>
                    <a:pt x="422" y="804"/>
                  </a:lnTo>
                  <a:lnTo>
                    <a:pt x="398" y="837"/>
                  </a:lnTo>
                  <a:lnTo>
                    <a:pt x="377" y="872"/>
                  </a:lnTo>
                  <a:lnTo>
                    <a:pt x="339" y="935"/>
                  </a:lnTo>
                  <a:lnTo>
                    <a:pt x="305" y="1000"/>
                  </a:lnTo>
                  <a:lnTo>
                    <a:pt x="274" y="1067"/>
                  </a:lnTo>
                  <a:lnTo>
                    <a:pt x="240" y="1150"/>
                  </a:lnTo>
                  <a:lnTo>
                    <a:pt x="211" y="1233"/>
                  </a:lnTo>
                  <a:lnTo>
                    <a:pt x="188" y="1319"/>
                  </a:lnTo>
                  <a:lnTo>
                    <a:pt x="169" y="1408"/>
                  </a:lnTo>
                  <a:lnTo>
                    <a:pt x="154" y="1498"/>
                  </a:lnTo>
                  <a:lnTo>
                    <a:pt x="145" y="1566"/>
                  </a:lnTo>
                  <a:lnTo>
                    <a:pt x="140" y="1636"/>
                  </a:lnTo>
                  <a:lnTo>
                    <a:pt x="138" y="1705"/>
                  </a:lnTo>
                  <a:lnTo>
                    <a:pt x="141" y="1808"/>
                  </a:lnTo>
                  <a:lnTo>
                    <a:pt x="151" y="1909"/>
                  </a:lnTo>
                  <a:lnTo>
                    <a:pt x="167" y="2008"/>
                  </a:lnTo>
                  <a:lnTo>
                    <a:pt x="189" y="2106"/>
                  </a:lnTo>
                  <a:lnTo>
                    <a:pt x="217" y="2200"/>
                  </a:lnTo>
                  <a:lnTo>
                    <a:pt x="249" y="2291"/>
                  </a:lnTo>
                  <a:lnTo>
                    <a:pt x="289" y="2380"/>
                  </a:lnTo>
                  <a:lnTo>
                    <a:pt x="332" y="2467"/>
                  </a:lnTo>
                  <a:lnTo>
                    <a:pt x="381" y="2549"/>
                  </a:lnTo>
                  <a:lnTo>
                    <a:pt x="434" y="2629"/>
                  </a:lnTo>
                  <a:lnTo>
                    <a:pt x="493" y="2704"/>
                  </a:lnTo>
                  <a:lnTo>
                    <a:pt x="555" y="2777"/>
                  </a:lnTo>
                  <a:lnTo>
                    <a:pt x="621" y="2844"/>
                  </a:lnTo>
                  <a:lnTo>
                    <a:pt x="692" y="2908"/>
                  </a:lnTo>
                  <a:lnTo>
                    <a:pt x="766" y="2968"/>
                  </a:lnTo>
                  <a:lnTo>
                    <a:pt x="844" y="3022"/>
                  </a:lnTo>
                  <a:lnTo>
                    <a:pt x="925" y="3072"/>
                  </a:lnTo>
                  <a:lnTo>
                    <a:pt x="1009" y="3117"/>
                  </a:lnTo>
                  <a:lnTo>
                    <a:pt x="1096" y="3156"/>
                  </a:lnTo>
                  <a:lnTo>
                    <a:pt x="1187" y="3190"/>
                  </a:lnTo>
                  <a:lnTo>
                    <a:pt x="1279" y="3219"/>
                  </a:lnTo>
                  <a:lnTo>
                    <a:pt x="1374" y="3240"/>
                  </a:lnTo>
                  <a:lnTo>
                    <a:pt x="1470" y="3257"/>
                  </a:lnTo>
                  <a:lnTo>
                    <a:pt x="1569" y="3266"/>
                  </a:lnTo>
                  <a:lnTo>
                    <a:pt x="1670" y="3270"/>
                  </a:lnTo>
                  <a:lnTo>
                    <a:pt x="1771" y="3266"/>
                  </a:lnTo>
                  <a:lnTo>
                    <a:pt x="1869" y="3257"/>
                  </a:lnTo>
                  <a:lnTo>
                    <a:pt x="1966" y="3240"/>
                  </a:lnTo>
                  <a:lnTo>
                    <a:pt x="2060" y="3219"/>
                  </a:lnTo>
                  <a:lnTo>
                    <a:pt x="2153" y="3190"/>
                  </a:lnTo>
                  <a:lnTo>
                    <a:pt x="2243" y="3156"/>
                  </a:lnTo>
                  <a:lnTo>
                    <a:pt x="2330" y="3117"/>
                  </a:lnTo>
                  <a:lnTo>
                    <a:pt x="2414" y="3072"/>
                  </a:lnTo>
                  <a:lnTo>
                    <a:pt x="2496" y="3022"/>
                  </a:lnTo>
                  <a:lnTo>
                    <a:pt x="2573" y="2968"/>
                  </a:lnTo>
                  <a:lnTo>
                    <a:pt x="2647" y="2908"/>
                  </a:lnTo>
                  <a:lnTo>
                    <a:pt x="2717" y="2844"/>
                  </a:lnTo>
                  <a:lnTo>
                    <a:pt x="2784" y="2777"/>
                  </a:lnTo>
                  <a:lnTo>
                    <a:pt x="2847" y="2704"/>
                  </a:lnTo>
                  <a:lnTo>
                    <a:pt x="2904" y="2629"/>
                  </a:lnTo>
                  <a:lnTo>
                    <a:pt x="2958" y="2549"/>
                  </a:lnTo>
                  <a:lnTo>
                    <a:pt x="3007" y="2467"/>
                  </a:lnTo>
                  <a:lnTo>
                    <a:pt x="3051" y="2380"/>
                  </a:lnTo>
                  <a:lnTo>
                    <a:pt x="3089" y="2291"/>
                  </a:lnTo>
                  <a:lnTo>
                    <a:pt x="3122" y="2200"/>
                  </a:lnTo>
                  <a:lnTo>
                    <a:pt x="3149" y="2106"/>
                  </a:lnTo>
                  <a:lnTo>
                    <a:pt x="3172" y="2008"/>
                  </a:lnTo>
                  <a:lnTo>
                    <a:pt x="3188" y="1909"/>
                  </a:lnTo>
                  <a:lnTo>
                    <a:pt x="3197" y="1808"/>
                  </a:lnTo>
                  <a:lnTo>
                    <a:pt x="3200" y="1705"/>
                  </a:lnTo>
                  <a:lnTo>
                    <a:pt x="3198" y="1621"/>
                  </a:lnTo>
                  <a:lnTo>
                    <a:pt x="3191" y="1536"/>
                  </a:lnTo>
                  <a:lnTo>
                    <a:pt x="3179" y="1454"/>
                  </a:lnTo>
                  <a:lnTo>
                    <a:pt x="3164" y="1372"/>
                  </a:lnTo>
                  <a:lnTo>
                    <a:pt x="3142" y="1283"/>
                  </a:lnTo>
                  <a:lnTo>
                    <a:pt x="3115" y="1197"/>
                  </a:lnTo>
                  <a:lnTo>
                    <a:pt x="3084" y="1113"/>
                  </a:lnTo>
                  <a:lnTo>
                    <a:pt x="3049" y="1031"/>
                  </a:lnTo>
                  <a:lnTo>
                    <a:pt x="3015" y="962"/>
                  </a:lnTo>
                  <a:lnTo>
                    <a:pt x="2978" y="896"/>
                  </a:lnTo>
                  <a:lnTo>
                    <a:pt x="2938" y="832"/>
                  </a:lnTo>
                  <a:lnTo>
                    <a:pt x="2896" y="771"/>
                  </a:lnTo>
                  <a:lnTo>
                    <a:pt x="2850" y="713"/>
                  </a:lnTo>
                  <a:lnTo>
                    <a:pt x="2801" y="656"/>
                  </a:lnTo>
                  <a:lnTo>
                    <a:pt x="2740" y="590"/>
                  </a:lnTo>
                  <a:lnTo>
                    <a:pt x="2674" y="528"/>
                  </a:lnTo>
                  <a:lnTo>
                    <a:pt x="2605" y="471"/>
                  </a:lnTo>
                  <a:lnTo>
                    <a:pt x="2533" y="417"/>
                  </a:lnTo>
                  <a:lnTo>
                    <a:pt x="2457" y="367"/>
                  </a:lnTo>
                  <a:lnTo>
                    <a:pt x="2379" y="321"/>
                  </a:lnTo>
                  <a:lnTo>
                    <a:pt x="2298" y="281"/>
                  </a:lnTo>
                  <a:lnTo>
                    <a:pt x="2215" y="245"/>
                  </a:lnTo>
                  <a:lnTo>
                    <a:pt x="2129" y="215"/>
                  </a:lnTo>
                  <a:lnTo>
                    <a:pt x="2041" y="189"/>
                  </a:lnTo>
                  <a:lnTo>
                    <a:pt x="1951" y="168"/>
                  </a:lnTo>
                  <a:lnTo>
                    <a:pt x="1859" y="154"/>
                  </a:lnTo>
                  <a:lnTo>
                    <a:pt x="1765" y="145"/>
                  </a:lnTo>
                  <a:lnTo>
                    <a:pt x="1670" y="142"/>
                  </a:lnTo>
                  <a:close/>
                  <a:moveTo>
                    <a:pt x="1670" y="0"/>
                  </a:moveTo>
                  <a:lnTo>
                    <a:pt x="1670" y="0"/>
                  </a:lnTo>
                  <a:lnTo>
                    <a:pt x="1775" y="3"/>
                  </a:lnTo>
                  <a:lnTo>
                    <a:pt x="1879" y="13"/>
                  </a:lnTo>
                  <a:lnTo>
                    <a:pt x="1981" y="29"/>
                  </a:lnTo>
                  <a:lnTo>
                    <a:pt x="2080" y="52"/>
                  </a:lnTo>
                  <a:lnTo>
                    <a:pt x="2178" y="80"/>
                  </a:lnTo>
                  <a:lnTo>
                    <a:pt x="2273" y="115"/>
                  </a:lnTo>
                  <a:lnTo>
                    <a:pt x="2365" y="154"/>
                  </a:lnTo>
                  <a:lnTo>
                    <a:pt x="2454" y="200"/>
                  </a:lnTo>
                  <a:lnTo>
                    <a:pt x="2541" y="249"/>
                  </a:lnTo>
                  <a:lnTo>
                    <a:pt x="2624" y="306"/>
                  </a:lnTo>
                  <a:lnTo>
                    <a:pt x="2703" y="366"/>
                  </a:lnTo>
                  <a:lnTo>
                    <a:pt x="2779" y="431"/>
                  </a:lnTo>
                  <a:lnTo>
                    <a:pt x="2850" y="499"/>
                  </a:lnTo>
                  <a:lnTo>
                    <a:pt x="2918" y="573"/>
                  </a:lnTo>
                  <a:lnTo>
                    <a:pt x="2981" y="650"/>
                  </a:lnTo>
                  <a:lnTo>
                    <a:pt x="3040" y="731"/>
                  </a:lnTo>
                  <a:lnTo>
                    <a:pt x="3094" y="816"/>
                  </a:lnTo>
                  <a:lnTo>
                    <a:pt x="3143" y="904"/>
                  </a:lnTo>
                  <a:lnTo>
                    <a:pt x="3188" y="995"/>
                  </a:lnTo>
                  <a:lnTo>
                    <a:pt x="3227" y="1089"/>
                  </a:lnTo>
                  <a:lnTo>
                    <a:pt x="3260" y="1187"/>
                  </a:lnTo>
                  <a:lnTo>
                    <a:pt x="3288" y="1285"/>
                  </a:lnTo>
                  <a:lnTo>
                    <a:pt x="3310" y="1387"/>
                  </a:lnTo>
                  <a:lnTo>
                    <a:pt x="3326" y="1492"/>
                  </a:lnTo>
                  <a:lnTo>
                    <a:pt x="3336" y="1598"/>
                  </a:lnTo>
                  <a:lnTo>
                    <a:pt x="3339" y="1706"/>
                  </a:lnTo>
                  <a:lnTo>
                    <a:pt x="3336" y="1814"/>
                  </a:lnTo>
                  <a:lnTo>
                    <a:pt x="3326" y="1920"/>
                  </a:lnTo>
                  <a:lnTo>
                    <a:pt x="3310" y="2024"/>
                  </a:lnTo>
                  <a:lnTo>
                    <a:pt x="3288" y="2126"/>
                  </a:lnTo>
                  <a:lnTo>
                    <a:pt x="3260" y="2226"/>
                  </a:lnTo>
                  <a:lnTo>
                    <a:pt x="3227" y="2323"/>
                  </a:lnTo>
                  <a:lnTo>
                    <a:pt x="3188" y="2417"/>
                  </a:lnTo>
                  <a:lnTo>
                    <a:pt x="3143" y="2508"/>
                  </a:lnTo>
                  <a:lnTo>
                    <a:pt x="3094" y="2596"/>
                  </a:lnTo>
                  <a:lnTo>
                    <a:pt x="3040" y="2681"/>
                  </a:lnTo>
                  <a:lnTo>
                    <a:pt x="2981" y="2762"/>
                  </a:lnTo>
                  <a:lnTo>
                    <a:pt x="2918" y="2839"/>
                  </a:lnTo>
                  <a:lnTo>
                    <a:pt x="2850" y="2913"/>
                  </a:lnTo>
                  <a:lnTo>
                    <a:pt x="2779" y="2982"/>
                  </a:lnTo>
                  <a:lnTo>
                    <a:pt x="2703" y="3046"/>
                  </a:lnTo>
                  <a:lnTo>
                    <a:pt x="2624" y="3107"/>
                  </a:lnTo>
                  <a:lnTo>
                    <a:pt x="2541" y="3162"/>
                  </a:lnTo>
                  <a:lnTo>
                    <a:pt x="2454" y="3212"/>
                  </a:lnTo>
                  <a:lnTo>
                    <a:pt x="2365" y="3258"/>
                  </a:lnTo>
                  <a:lnTo>
                    <a:pt x="2273" y="3298"/>
                  </a:lnTo>
                  <a:lnTo>
                    <a:pt x="2178" y="3332"/>
                  </a:lnTo>
                  <a:lnTo>
                    <a:pt x="2080" y="3360"/>
                  </a:lnTo>
                  <a:lnTo>
                    <a:pt x="1981" y="3382"/>
                  </a:lnTo>
                  <a:lnTo>
                    <a:pt x="1879" y="3399"/>
                  </a:lnTo>
                  <a:lnTo>
                    <a:pt x="1775" y="3409"/>
                  </a:lnTo>
                  <a:lnTo>
                    <a:pt x="1670" y="3412"/>
                  </a:lnTo>
                  <a:lnTo>
                    <a:pt x="1564" y="3409"/>
                  </a:lnTo>
                  <a:lnTo>
                    <a:pt x="1461" y="3399"/>
                  </a:lnTo>
                  <a:lnTo>
                    <a:pt x="1358" y="3382"/>
                  </a:lnTo>
                  <a:lnTo>
                    <a:pt x="1258" y="3360"/>
                  </a:lnTo>
                  <a:lnTo>
                    <a:pt x="1161" y="3332"/>
                  </a:lnTo>
                  <a:lnTo>
                    <a:pt x="1066" y="3298"/>
                  </a:lnTo>
                  <a:lnTo>
                    <a:pt x="973" y="3258"/>
                  </a:lnTo>
                  <a:lnTo>
                    <a:pt x="884" y="3212"/>
                  </a:lnTo>
                  <a:lnTo>
                    <a:pt x="798" y="3162"/>
                  </a:lnTo>
                  <a:lnTo>
                    <a:pt x="715" y="3107"/>
                  </a:lnTo>
                  <a:lnTo>
                    <a:pt x="636" y="3046"/>
                  </a:lnTo>
                  <a:lnTo>
                    <a:pt x="560" y="2982"/>
                  </a:lnTo>
                  <a:lnTo>
                    <a:pt x="488" y="2913"/>
                  </a:lnTo>
                  <a:lnTo>
                    <a:pt x="421" y="2839"/>
                  </a:lnTo>
                  <a:lnTo>
                    <a:pt x="358" y="2762"/>
                  </a:lnTo>
                  <a:lnTo>
                    <a:pt x="298" y="2681"/>
                  </a:lnTo>
                  <a:lnTo>
                    <a:pt x="244" y="2596"/>
                  </a:lnTo>
                  <a:lnTo>
                    <a:pt x="195" y="2508"/>
                  </a:lnTo>
                  <a:lnTo>
                    <a:pt x="151" y="2417"/>
                  </a:lnTo>
                  <a:lnTo>
                    <a:pt x="113" y="2323"/>
                  </a:lnTo>
                  <a:lnTo>
                    <a:pt x="79" y="2226"/>
                  </a:lnTo>
                  <a:lnTo>
                    <a:pt x="51" y="2126"/>
                  </a:lnTo>
                  <a:lnTo>
                    <a:pt x="29" y="2024"/>
                  </a:lnTo>
                  <a:lnTo>
                    <a:pt x="13" y="1920"/>
                  </a:lnTo>
                  <a:lnTo>
                    <a:pt x="3" y="1814"/>
                  </a:lnTo>
                  <a:lnTo>
                    <a:pt x="0" y="1706"/>
                  </a:lnTo>
                  <a:lnTo>
                    <a:pt x="3" y="1598"/>
                  </a:lnTo>
                  <a:lnTo>
                    <a:pt x="13" y="1492"/>
                  </a:lnTo>
                  <a:lnTo>
                    <a:pt x="29" y="1387"/>
                  </a:lnTo>
                  <a:lnTo>
                    <a:pt x="51" y="1285"/>
                  </a:lnTo>
                  <a:lnTo>
                    <a:pt x="79" y="1186"/>
                  </a:lnTo>
                  <a:lnTo>
                    <a:pt x="113" y="1089"/>
                  </a:lnTo>
                  <a:lnTo>
                    <a:pt x="151" y="995"/>
                  </a:lnTo>
                  <a:lnTo>
                    <a:pt x="195" y="904"/>
                  </a:lnTo>
                  <a:lnTo>
                    <a:pt x="244" y="816"/>
                  </a:lnTo>
                  <a:lnTo>
                    <a:pt x="298" y="731"/>
                  </a:lnTo>
                  <a:lnTo>
                    <a:pt x="358" y="650"/>
                  </a:lnTo>
                  <a:lnTo>
                    <a:pt x="421" y="573"/>
                  </a:lnTo>
                  <a:lnTo>
                    <a:pt x="488" y="499"/>
                  </a:lnTo>
                  <a:lnTo>
                    <a:pt x="560" y="430"/>
                  </a:lnTo>
                  <a:lnTo>
                    <a:pt x="636" y="366"/>
                  </a:lnTo>
                  <a:lnTo>
                    <a:pt x="715" y="305"/>
                  </a:lnTo>
                  <a:lnTo>
                    <a:pt x="798" y="249"/>
                  </a:lnTo>
                  <a:lnTo>
                    <a:pt x="884" y="200"/>
                  </a:lnTo>
                  <a:lnTo>
                    <a:pt x="973" y="154"/>
                  </a:lnTo>
                  <a:lnTo>
                    <a:pt x="1066" y="114"/>
                  </a:lnTo>
                  <a:lnTo>
                    <a:pt x="1161" y="80"/>
                  </a:lnTo>
                  <a:lnTo>
                    <a:pt x="1258" y="52"/>
                  </a:lnTo>
                  <a:lnTo>
                    <a:pt x="1358" y="29"/>
                  </a:lnTo>
                  <a:lnTo>
                    <a:pt x="1461" y="13"/>
                  </a:lnTo>
                  <a:lnTo>
                    <a:pt x="1564" y="3"/>
                  </a:lnTo>
                  <a:lnTo>
                    <a:pt x="16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53"/>
            <p:cNvSpPr>
              <a:spLocks/>
            </p:cNvSpPr>
            <p:nvPr/>
          </p:nvSpPr>
          <p:spPr bwMode="auto">
            <a:xfrm>
              <a:off x="5376863" y="5211763"/>
              <a:ext cx="122238" cy="188913"/>
            </a:xfrm>
            <a:custGeom>
              <a:avLst/>
              <a:gdLst>
                <a:gd name="T0" fmla="*/ 51 w 768"/>
                <a:gd name="T1" fmla="*/ 0 h 1187"/>
                <a:gd name="T2" fmla="*/ 103 w 768"/>
                <a:gd name="T3" fmla="*/ 73 h 1187"/>
                <a:gd name="T4" fmla="*/ 160 w 768"/>
                <a:gd name="T5" fmla="*/ 144 h 1187"/>
                <a:gd name="T6" fmla="*/ 221 w 768"/>
                <a:gd name="T7" fmla="*/ 211 h 1187"/>
                <a:gd name="T8" fmla="*/ 286 w 768"/>
                <a:gd name="T9" fmla="*/ 274 h 1187"/>
                <a:gd name="T10" fmla="*/ 355 w 768"/>
                <a:gd name="T11" fmla="*/ 335 h 1187"/>
                <a:gd name="T12" fmla="*/ 428 w 768"/>
                <a:gd name="T13" fmla="*/ 390 h 1187"/>
                <a:gd name="T14" fmla="*/ 504 w 768"/>
                <a:gd name="T15" fmla="*/ 442 h 1187"/>
                <a:gd name="T16" fmla="*/ 584 w 768"/>
                <a:gd name="T17" fmla="*/ 490 h 1187"/>
                <a:gd name="T18" fmla="*/ 594 w 768"/>
                <a:gd name="T19" fmla="*/ 596 h 1187"/>
                <a:gd name="T20" fmla="*/ 610 w 768"/>
                <a:gd name="T21" fmla="*/ 701 h 1187"/>
                <a:gd name="T22" fmla="*/ 631 w 768"/>
                <a:gd name="T23" fmla="*/ 802 h 1187"/>
                <a:gd name="T24" fmla="*/ 659 w 768"/>
                <a:gd name="T25" fmla="*/ 902 h 1187"/>
                <a:gd name="T26" fmla="*/ 690 w 768"/>
                <a:gd name="T27" fmla="*/ 1000 h 1187"/>
                <a:gd name="T28" fmla="*/ 727 w 768"/>
                <a:gd name="T29" fmla="*/ 1094 h 1187"/>
                <a:gd name="T30" fmla="*/ 768 w 768"/>
                <a:gd name="T31" fmla="*/ 1187 h 1187"/>
                <a:gd name="T32" fmla="*/ 687 w 768"/>
                <a:gd name="T33" fmla="*/ 1149 h 1187"/>
                <a:gd name="T34" fmla="*/ 607 w 768"/>
                <a:gd name="T35" fmla="*/ 1105 h 1187"/>
                <a:gd name="T36" fmla="*/ 532 w 768"/>
                <a:gd name="T37" fmla="*/ 1059 h 1187"/>
                <a:gd name="T38" fmla="*/ 459 w 768"/>
                <a:gd name="T39" fmla="*/ 1006 h 1187"/>
                <a:gd name="T40" fmla="*/ 392 w 768"/>
                <a:gd name="T41" fmla="*/ 951 h 1187"/>
                <a:gd name="T42" fmla="*/ 327 w 768"/>
                <a:gd name="T43" fmla="*/ 893 h 1187"/>
                <a:gd name="T44" fmla="*/ 266 w 768"/>
                <a:gd name="T45" fmla="*/ 830 h 1187"/>
                <a:gd name="T46" fmla="*/ 210 w 768"/>
                <a:gd name="T47" fmla="*/ 763 h 1187"/>
                <a:gd name="T48" fmla="*/ 158 w 768"/>
                <a:gd name="T49" fmla="*/ 694 h 1187"/>
                <a:gd name="T50" fmla="*/ 111 w 768"/>
                <a:gd name="T51" fmla="*/ 621 h 1187"/>
                <a:gd name="T52" fmla="*/ 69 w 768"/>
                <a:gd name="T53" fmla="*/ 545 h 1187"/>
                <a:gd name="T54" fmla="*/ 32 w 768"/>
                <a:gd name="T55" fmla="*/ 467 h 1187"/>
                <a:gd name="T56" fmla="*/ 0 w 768"/>
                <a:gd name="T57" fmla="*/ 387 h 1187"/>
                <a:gd name="T58" fmla="*/ 0 w 768"/>
                <a:gd name="T59" fmla="*/ 383 h 1187"/>
                <a:gd name="T60" fmla="*/ 0 w 768"/>
                <a:gd name="T61" fmla="*/ 378 h 1187"/>
                <a:gd name="T62" fmla="*/ 2 w 768"/>
                <a:gd name="T63" fmla="*/ 300 h 1187"/>
                <a:gd name="T64" fmla="*/ 8 w 768"/>
                <a:gd name="T65" fmla="*/ 223 h 1187"/>
                <a:gd name="T66" fmla="*/ 19 w 768"/>
                <a:gd name="T67" fmla="*/ 147 h 1187"/>
                <a:gd name="T68" fmla="*/ 33 w 768"/>
                <a:gd name="T69" fmla="*/ 73 h 1187"/>
                <a:gd name="T70" fmla="*/ 51 w 768"/>
                <a:gd name="T71" fmla="*/ 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8" h="1187">
                  <a:moveTo>
                    <a:pt x="51" y="0"/>
                  </a:moveTo>
                  <a:lnTo>
                    <a:pt x="103" y="73"/>
                  </a:lnTo>
                  <a:lnTo>
                    <a:pt x="160" y="144"/>
                  </a:lnTo>
                  <a:lnTo>
                    <a:pt x="221" y="211"/>
                  </a:lnTo>
                  <a:lnTo>
                    <a:pt x="286" y="274"/>
                  </a:lnTo>
                  <a:lnTo>
                    <a:pt x="355" y="335"/>
                  </a:lnTo>
                  <a:lnTo>
                    <a:pt x="428" y="390"/>
                  </a:lnTo>
                  <a:lnTo>
                    <a:pt x="504" y="442"/>
                  </a:lnTo>
                  <a:lnTo>
                    <a:pt x="584" y="490"/>
                  </a:lnTo>
                  <a:lnTo>
                    <a:pt x="594" y="596"/>
                  </a:lnTo>
                  <a:lnTo>
                    <a:pt x="610" y="701"/>
                  </a:lnTo>
                  <a:lnTo>
                    <a:pt x="631" y="802"/>
                  </a:lnTo>
                  <a:lnTo>
                    <a:pt x="659" y="902"/>
                  </a:lnTo>
                  <a:lnTo>
                    <a:pt x="690" y="1000"/>
                  </a:lnTo>
                  <a:lnTo>
                    <a:pt x="727" y="1094"/>
                  </a:lnTo>
                  <a:lnTo>
                    <a:pt x="768" y="1187"/>
                  </a:lnTo>
                  <a:lnTo>
                    <a:pt x="687" y="1149"/>
                  </a:lnTo>
                  <a:lnTo>
                    <a:pt x="607" y="1105"/>
                  </a:lnTo>
                  <a:lnTo>
                    <a:pt x="532" y="1059"/>
                  </a:lnTo>
                  <a:lnTo>
                    <a:pt x="459" y="1006"/>
                  </a:lnTo>
                  <a:lnTo>
                    <a:pt x="392" y="951"/>
                  </a:lnTo>
                  <a:lnTo>
                    <a:pt x="327" y="893"/>
                  </a:lnTo>
                  <a:lnTo>
                    <a:pt x="266" y="830"/>
                  </a:lnTo>
                  <a:lnTo>
                    <a:pt x="210" y="763"/>
                  </a:lnTo>
                  <a:lnTo>
                    <a:pt x="158" y="694"/>
                  </a:lnTo>
                  <a:lnTo>
                    <a:pt x="111" y="621"/>
                  </a:lnTo>
                  <a:lnTo>
                    <a:pt x="69" y="545"/>
                  </a:lnTo>
                  <a:lnTo>
                    <a:pt x="32" y="467"/>
                  </a:lnTo>
                  <a:lnTo>
                    <a:pt x="0" y="387"/>
                  </a:lnTo>
                  <a:lnTo>
                    <a:pt x="0" y="383"/>
                  </a:lnTo>
                  <a:lnTo>
                    <a:pt x="0" y="378"/>
                  </a:lnTo>
                  <a:lnTo>
                    <a:pt x="2" y="300"/>
                  </a:lnTo>
                  <a:lnTo>
                    <a:pt x="8" y="223"/>
                  </a:lnTo>
                  <a:lnTo>
                    <a:pt x="19" y="147"/>
                  </a:lnTo>
                  <a:lnTo>
                    <a:pt x="33" y="73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54"/>
            <p:cNvSpPr>
              <a:spLocks/>
            </p:cNvSpPr>
            <p:nvPr/>
          </p:nvSpPr>
          <p:spPr bwMode="auto">
            <a:xfrm>
              <a:off x="5622925" y="5341938"/>
              <a:ext cx="187325" cy="153988"/>
            </a:xfrm>
            <a:custGeom>
              <a:avLst/>
              <a:gdLst>
                <a:gd name="T0" fmla="*/ 1176 w 1176"/>
                <a:gd name="T1" fmla="*/ 0 h 974"/>
                <a:gd name="T2" fmla="*/ 1144 w 1176"/>
                <a:gd name="T3" fmla="*/ 90 h 974"/>
                <a:gd name="T4" fmla="*/ 1107 w 1176"/>
                <a:gd name="T5" fmla="*/ 177 h 974"/>
                <a:gd name="T6" fmla="*/ 1064 w 1176"/>
                <a:gd name="T7" fmla="*/ 260 h 974"/>
                <a:gd name="T8" fmla="*/ 1016 w 1176"/>
                <a:gd name="T9" fmla="*/ 340 h 974"/>
                <a:gd name="T10" fmla="*/ 963 w 1176"/>
                <a:gd name="T11" fmla="*/ 416 h 974"/>
                <a:gd name="T12" fmla="*/ 906 w 1176"/>
                <a:gd name="T13" fmla="*/ 489 h 974"/>
                <a:gd name="T14" fmla="*/ 843 w 1176"/>
                <a:gd name="T15" fmla="*/ 558 h 974"/>
                <a:gd name="T16" fmla="*/ 777 w 1176"/>
                <a:gd name="T17" fmla="*/ 622 h 974"/>
                <a:gd name="T18" fmla="*/ 707 w 1176"/>
                <a:gd name="T19" fmla="*/ 682 h 974"/>
                <a:gd name="T20" fmla="*/ 633 w 1176"/>
                <a:gd name="T21" fmla="*/ 737 h 974"/>
                <a:gd name="T22" fmla="*/ 556 w 1176"/>
                <a:gd name="T23" fmla="*/ 788 h 974"/>
                <a:gd name="T24" fmla="*/ 475 w 1176"/>
                <a:gd name="T25" fmla="*/ 834 h 974"/>
                <a:gd name="T26" fmla="*/ 391 w 1176"/>
                <a:gd name="T27" fmla="*/ 873 h 974"/>
                <a:gd name="T28" fmla="*/ 304 w 1176"/>
                <a:gd name="T29" fmla="*/ 908 h 974"/>
                <a:gd name="T30" fmla="*/ 215 w 1176"/>
                <a:gd name="T31" fmla="*/ 936 h 974"/>
                <a:gd name="T32" fmla="*/ 123 w 1176"/>
                <a:gd name="T33" fmla="*/ 958 h 974"/>
                <a:gd name="T34" fmla="*/ 28 w 1176"/>
                <a:gd name="T35" fmla="*/ 974 h 974"/>
                <a:gd name="T36" fmla="*/ 0 w 1176"/>
                <a:gd name="T37" fmla="*/ 959 h 974"/>
                <a:gd name="T38" fmla="*/ 19 w 1176"/>
                <a:gd name="T39" fmla="*/ 952 h 974"/>
                <a:gd name="T40" fmla="*/ 37 w 1176"/>
                <a:gd name="T41" fmla="*/ 946 h 974"/>
                <a:gd name="T42" fmla="*/ 107 w 1176"/>
                <a:gd name="T43" fmla="*/ 883 h 974"/>
                <a:gd name="T44" fmla="*/ 172 w 1176"/>
                <a:gd name="T45" fmla="*/ 814 h 974"/>
                <a:gd name="T46" fmla="*/ 235 w 1176"/>
                <a:gd name="T47" fmla="*/ 743 h 974"/>
                <a:gd name="T48" fmla="*/ 295 w 1176"/>
                <a:gd name="T49" fmla="*/ 668 h 974"/>
                <a:gd name="T50" fmla="*/ 350 w 1176"/>
                <a:gd name="T51" fmla="*/ 589 h 974"/>
                <a:gd name="T52" fmla="*/ 441 w 1176"/>
                <a:gd name="T53" fmla="*/ 557 h 974"/>
                <a:gd name="T54" fmla="*/ 530 w 1176"/>
                <a:gd name="T55" fmla="*/ 520 h 974"/>
                <a:gd name="T56" fmla="*/ 615 w 1176"/>
                <a:gd name="T57" fmla="*/ 479 h 974"/>
                <a:gd name="T58" fmla="*/ 698 w 1176"/>
                <a:gd name="T59" fmla="*/ 434 h 974"/>
                <a:gd name="T60" fmla="*/ 777 w 1176"/>
                <a:gd name="T61" fmla="*/ 384 h 974"/>
                <a:gd name="T62" fmla="*/ 854 w 1176"/>
                <a:gd name="T63" fmla="*/ 328 h 974"/>
                <a:gd name="T64" fmla="*/ 926 w 1176"/>
                <a:gd name="T65" fmla="*/ 271 h 974"/>
                <a:gd name="T66" fmla="*/ 995 w 1176"/>
                <a:gd name="T67" fmla="*/ 208 h 974"/>
                <a:gd name="T68" fmla="*/ 1060 w 1176"/>
                <a:gd name="T69" fmla="*/ 142 h 974"/>
                <a:gd name="T70" fmla="*/ 1120 w 1176"/>
                <a:gd name="T71" fmla="*/ 72 h 974"/>
                <a:gd name="T72" fmla="*/ 1176 w 1176"/>
                <a:gd name="T73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76" h="974">
                  <a:moveTo>
                    <a:pt x="1176" y="0"/>
                  </a:moveTo>
                  <a:lnTo>
                    <a:pt x="1144" y="90"/>
                  </a:lnTo>
                  <a:lnTo>
                    <a:pt x="1107" y="177"/>
                  </a:lnTo>
                  <a:lnTo>
                    <a:pt x="1064" y="260"/>
                  </a:lnTo>
                  <a:lnTo>
                    <a:pt x="1016" y="340"/>
                  </a:lnTo>
                  <a:lnTo>
                    <a:pt x="963" y="416"/>
                  </a:lnTo>
                  <a:lnTo>
                    <a:pt x="906" y="489"/>
                  </a:lnTo>
                  <a:lnTo>
                    <a:pt x="843" y="558"/>
                  </a:lnTo>
                  <a:lnTo>
                    <a:pt x="777" y="622"/>
                  </a:lnTo>
                  <a:lnTo>
                    <a:pt x="707" y="682"/>
                  </a:lnTo>
                  <a:lnTo>
                    <a:pt x="633" y="737"/>
                  </a:lnTo>
                  <a:lnTo>
                    <a:pt x="556" y="788"/>
                  </a:lnTo>
                  <a:lnTo>
                    <a:pt x="475" y="834"/>
                  </a:lnTo>
                  <a:lnTo>
                    <a:pt x="391" y="873"/>
                  </a:lnTo>
                  <a:lnTo>
                    <a:pt x="304" y="908"/>
                  </a:lnTo>
                  <a:lnTo>
                    <a:pt x="215" y="936"/>
                  </a:lnTo>
                  <a:lnTo>
                    <a:pt x="123" y="958"/>
                  </a:lnTo>
                  <a:lnTo>
                    <a:pt x="28" y="974"/>
                  </a:lnTo>
                  <a:lnTo>
                    <a:pt x="0" y="959"/>
                  </a:lnTo>
                  <a:lnTo>
                    <a:pt x="19" y="952"/>
                  </a:lnTo>
                  <a:lnTo>
                    <a:pt x="37" y="946"/>
                  </a:lnTo>
                  <a:lnTo>
                    <a:pt x="107" y="883"/>
                  </a:lnTo>
                  <a:lnTo>
                    <a:pt x="172" y="814"/>
                  </a:lnTo>
                  <a:lnTo>
                    <a:pt x="235" y="743"/>
                  </a:lnTo>
                  <a:lnTo>
                    <a:pt x="295" y="668"/>
                  </a:lnTo>
                  <a:lnTo>
                    <a:pt x="350" y="589"/>
                  </a:lnTo>
                  <a:lnTo>
                    <a:pt x="441" y="557"/>
                  </a:lnTo>
                  <a:lnTo>
                    <a:pt x="530" y="520"/>
                  </a:lnTo>
                  <a:lnTo>
                    <a:pt x="615" y="479"/>
                  </a:lnTo>
                  <a:lnTo>
                    <a:pt x="698" y="434"/>
                  </a:lnTo>
                  <a:lnTo>
                    <a:pt x="777" y="384"/>
                  </a:lnTo>
                  <a:lnTo>
                    <a:pt x="854" y="328"/>
                  </a:lnTo>
                  <a:lnTo>
                    <a:pt x="926" y="271"/>
                  </a:lnTo>
                  <a:lnTo>
                    <a:pt x="995" y="208"/>
                  </a:lnTo>
                  <a:lnTo>
                    <a:pt x="1060" y="142"/>
                  </a:lnTo>
                  <a:lnTo>
                    <a:pt x="1120" y="72"/>
                  </a:lnTo>
                  <a:lnTo>
                    <a:pt x="11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55"/>
            <p:cNvSpPr>
              <a:spLocks/>
            </p:cNvSpPr>
            <p:nvPr/>
          </p:nvSpPr>
          <p:spPr bwMode="auto">
            <a:xfrm>
              <a:off x="5700713" y="5205413"/>
              <a:ext cx="119063" cy="192088"/>
            </a:xfrm>
            <a:custGeom>
              <a:avLst/>
              <a:gdLst>
                <a:gd name="T0" fmla="*/ 699 w 755"/>
                <a:gd name="T1" fmla="*/ 0 h 1205"/>
                <a:gd name="T2" fmla="*/ 719 w 755"/>
                <a:gd name="T3" fmla="*/ 79 h 1205"/>
                <a:gd name="T4" fmla="*/ 736 w 755"/>
                <a:gd name="T5" fmla="*/ 160 h 1205"/>
                <a:gd name="T6" fmla="*/ 748 w 755"/>
                <a:gd name="T7" fmla="*/ 243 h 1205"/>
                <a:gd name="T8" fmla="*/ 755 w 755"/>
                <a:gd name="T9" fmla="*/ 327 h 1205"/>
                <a:gd name="T10" fmla="*/ 731 w 755"/>
                <a:gd name="T11" fmla="*/ 409 h 1205"/>
                <a:gd name="T12" fmla="*/ 700 w 755"/>
                <a:gd name="T13" fmla="*/ 487 h 1205"/>
                <a:gd name="T14" fmla="*/ 665 w 755"/>
                <a:gd name="T15" fmla="*/ 565 h 1205"/>
                <a:gd name="T16" fmla="*/ 625 w 755"/>
                <a:gd name="T17" fmla="*/ 639 h 1205"/>
                <a:gd name="T18" fmla="*/ 580 w 755"/>
                <a:gd name="T19" fmla="*/ 710 h 1205"/>
                <a:gd name="T20" fmla="*/ 531 w 755"/>
                <a:gd name="T21" fmla="*/ 779 h 1205"/>
                <a:gd name="T22" fmla="*/ 478 w 755"/>
                <a:gd name="T23" fmla="*/ 845 h 1205"/>
                <a:gd name="T24" fmla="*/ 421 w 755"/>
                <a:gd name="T25" fmla="*/ 907 h 1205"/>
                <a:gd name="T26" fmla="*/ 359 w 755"/>
                <a:gd name="T27" fmla="*/ 966 h 1205"/>
                <a:gd name="T28" fmla="*/ 294 w 755"/>
                <a:gd name="T29" fmla="*/ 1022 h 1205"/>
                <a:gd name="T30" fmla="*/ 225 w 755"/>
                <a:gd name="T31" fmla="*/ 1074 h 1205"/>
                <a:gd name="T32" fmla="*/ 152 w 755"/>
                <a:gd name="T33" fmla="*/ 1122 h 1205"/>
                <a:gd name="T34" fmla="*/ 77 w 755"/>
                <a:gd name="T35" fmla="*/ 1165 h 1205"/>
                <a:gd name="T36" fmla="*/ 0 w 755"/>
                <a:gd name="T37" fmla="*/ 1205 h 1205"/>
                <a:gd name="T38" fmla="*/ 39 w 755"/>
                <a:gd name="T39" fmla="*/ 1113 h 1205"/>
                <a:gd name="T40" fmla="*/ 75 w 755"/>
                <a:gd name="T41" fmla="*/ 1017 h 1205"/>
                <a:gd name="T42" fmla="*/ 106 w 755"/>
                <a:gd name="T43" fmla="*/ 920 h 1205"/>
                <a:gd name="T44" fmla="*/ 131 w 755"/>
                <a:gd name="T45" fmla="*/ 820 h 1205"/>
                <a:gd name="T46" fmla="*/ 151 w 755"/>
                <a:gd name="T47" fmla="*/ 718 h 1205"/>
                <a:gd name="T48" fmla="*/ 166 w 755"/>
                <a:gd name="T49" fmla="*/ 614 h 1205"/>
                <a:gd name="T50" fmla="*/ 176 w 755"/>
                <a:gd name="T51" fmla="*/ 508 h 1205"/>
                <a:gd name="T52" fmla="*/ 254 w 755"/>
                <a:gd name="T53" fmla="*/ 458 h 1205"/>
                <a:gd name="T54" fmla="*/ 330 w 755"/>
                <a:gd name="T55" fmla="*/ 403 h 1205"/>
                <a:gd name="T56" fmla="*/ 402 w 755"/>
                <a:gd name="T57" fmla="*/ 345 h 1205"/>
                <a:gd name="T58" fmla="*/ 470 w 755"/>
                <a:gd name="T59" fmla="*/ 283 h 1205"/>
                <a:gd name="T60" fmla="*/ 533 w 755"/>
                <a:gd name="T61" fmla="*/ 218 h 1205"/>
                <a:gd name="T62" fmla="*/ 593 w 755"/>
                <a:gd name="T63" fmla="*/ 148 h 1205"/>
                <a:gd name="T64" fmla="*/ 648 w 755"/>
                <a:gd name="T65" fmla="*/ 76 h 1205"/>
                <a:gd name="T66" fmla="*/ 699 w 755"/>
                <a:gd name="T67" fmla="*/ 0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55" h="1205">
                  <a:moveTo>
                    <a:pt x="699" y="0"/>
                  </a:moveTo>
                  <a:lnTo>
                    <a:pt x="719" y="79"/>
                  </a:lnTo>
                  <a:lnTo>
                    <a:pt x="736" y="160"/>
                  </a:lnTo>
                  <a:lnTo>
                    <a:pt x="748" y="243"/>
                  </a:lnTo>
                  <a:lnTo>
                    <a:pt x="755" y="327"/>
                  </a:lnTo>
                  <a:lnTo>
                    <a:pt x="731" y="409"/>
                  </a:lnTo>
                  <a:lnTo>
                    <a:pt x="700" y="487"/>
                  </a:lnTo>
                  <a:lnTo>
                    <a:pt x="665" y="565"/>
                  </a:lnTo>
                  <a:lnTo>
                    <a:pt x="625" y="639"/>
                  </a:lnTo>
                  <a:lnTo>
                    <a:pt x="580" y="710"/>
                  </a:lnTo>
                  <a:lnTo>
                    <a:pt x="531" y="779"/>
                  </a:lnTo>
                  <a:lnTo>
                    <a:pt x="478" y="845"/>
                  </a:lnTo>
                  <a:lnTo>
                    <a:pt x="421" y="907"/>
                  </a:lnTo>
                  <a:lnTo>
                    <a:pt x="359" y="966"/>
                  </a:lnTo>
                  <a:lnTo>
                    <a:pt x="294" y="1022"/>
                  </a:lnTo>
                  <a:lnTo>
                    <a:pt x="225" y="1074"/>
                  </a:lnTo>
                  <a:lnTo>
                    <a:pt x="152" y="1122"/>
                  </a:lnTo>
                  <a:lnTo>
                    <a:pt x="77" y="1165"/>
                  </a:lnTo>
                  <a:lnTo>
                    <a:pt x="0" y="1205"/>
                  </a:lnTo>
                  <a:lnTo>
                    <a:pt x="39" y="1113"/>
                  </a:lnTo>
                  <a:lnTo>
                    <a:pt x="75" y="1017"/>
                  </a:lnTo>
                  <a:lnTo>
                    <a:pt x="106" y="920"/>
                  </a:lnTo>
                  <a:lnTo>
                    <a:pt x="131" y="820"/>
                  </a:lnTo>
                  <a:lnTo>
                    <a:pt x="151" y="718"/>
                  </a:lnTo>
                  <a:lnTo>
                    <a:pt x="166" y="614"/>
                  </a:lnTo>
                  <a:lnTo>
                    <a:pt x="176" y="508"/>
                  </a:lnTo>
                  <a:lnTo>
                    <a:pt x="254" y="458"/>
                  </a:lnTo>
                  <a:lnTo>
                    <a:pt x="330" y="403"/>
                  </a:lnTo>
                  <a:lnTo>
                    <a:pt x="402" y="345"/>
                  </a:lnTo>
                  <a:lnTo>
                    <a:pt x="470" y="283"/>
                  </a:lnTo>
                  <a:lnTo>
                    <a:pt x="533" y="218"/>
                  </a:lnTo>
                  <a:lnTo>
                    <a:pt x="593" y="148"/>
                  </a:lnTo>
                  <a:lnTo>
                    <a:pt x="648" y="76"/>
                  </a:lnTo>
                  <a:lnTo>
                    <a:pt x="6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56"/>
            <p:cNvSpPr>
              <a:spLocks/>
            </p:cNvSpPr>
            <p:nvPr/>
          </p:nvSpPr>
          <p:spPr bwMode="auto">
            <a:xfrm>
              <a:off x="5564188" y="5445126"/>
              <a:ext cx="69850" cy="31750"/>
            </a:xfrm>
            <a:custGeom>
              <a:avLst/>
              <a:gdLst>
                <a:gd name="T0" fmla="*/ 436 w 436"/>
                <a:gd name="T1" fmla="*/ 0 h 204"/>
                <a:gd name="T2" fmla="*/ 384 w 436"/>
                <a:gd name="T3" fmla="*/ 55 h 204"/>
                <a:gd name="T4" fmla="*/ 330 w 436"/>
                <a:gd name="T5" fmla="*/ 108 h 204"/>
                <a:gd name="T6" fmla="*/ 274 w 436"/>
                <a:gd name="T7" fmla="*/ 157 h 204"/>
                <a:gd name="T8" fmla="*/ 216 w 436"/>
                <a:gd name="T9" fmla="*/ 204 h 204"/>
                <a:gd name="T10" fmla="*/ 158 w 436"/>
                <a:gd name="T11" fmla="*/ 158 h 204"/>
                <a:gd name="T12" fmla="*/ 103 w 436"/>
                <a:gd name="T13" fmla="*/ 110 h 204"/>
                <a:gd name="T14" fmla="*/ 51 w 436"/>
                <a:gd name="T15" fmla="*/ 58 h 204"/>
                <a:gd name="T16" fmla="*/ 0 w 436"/>
                <a:gd name="T17" fmla="*/ 4 h 204"/>
                <a:gd name="T18" fmla="*/ 99 w 436"/>
                <a:gd name="T19" fmla="*/ 13 h 204"/>
                <a:gd name="T20" fmla="*/ 200 w 436"/>
                <a:gd name="T21" fmla="*/ 16 h 204"/>
                <a:gd name="T22" fmla="*/ 279 w 436"/>
                <a:gd name="T23" fmla="*/ 14 h 204"/>
                <a:gd name="T24" fmla="*/ 358 w 436"/>
                <a:gd name="T25" fmla="*/ 9 h 204"/>
                <a:gd name="T26" fmla="*/ 436 w 436"/>
                <a:gd name="T27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6" h="204">
                  <a:moveTo>
                    <a:pt x="436" y="0"/>
                  </a:moveTo>
                  <a:lnTo>
                    <a:pt x="384" y="55"/>
                  </a:lnTo>
                  <a:lnTo>
                    <a:pt x="330" y="108"/>
                  </a:lnTo>
                  <a:lnTo>
                    <a:pt x="274" y="157"/>
                  </a:lnTo>
                  <a:lnTo>
                    <a:pt x="216" y="204"/>
                  </a:lnTo>
                  <a:lnTo>
                    <a:pt x="158" y="158"/>
                  </a:lnTo>
                  <a:lnTo>
                    <a:pt x="103" y="110"/>
                  </a:lnTo>
                  <a:lnTo>
                    <a:pt x="51" y="58"/>
                  </a:lnTo>
                  <a:lnTo>
                    <a:pt x="0" y="4"/>
                  </a:lnTo>
                  <a:lnTo>
                    <a:pt x="99" y="13"/>
                  </a:lnTo>
                  <a:lnTo>
                    <a:pt x="200" y="16"/>
                  </a:lnTo>
                  <a:lnTo>
                    <a:pt x="279" y="14"/>
                  </a:lnTo>
                  <a:lnTo>
                    <a:pt x="358" y="9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57"/>
            <p:cNvSpPr>
              <a:spLocks/>
            </p:cNvSpPr>
            <p:nvPr/>
          </p:nvSpPr>
          <p:spPr bwMode="auto">
            <a:xfrm>
              <a:off x="5392738" y="5353051"/>
              <a:ext cx="182563" cy="142875"/>
            </a:xfrm>
            <a:custGeom>
              <a:avLst/>
              <a:gdLst>
                <a:gd name="T0" fmla="*/ 0 w 1149"/>
                <a:gd name="T1" fmla="*/ 0 h 898"/>
                <a:gd name="T2" fmla="*/ 63 w 1149"/>
                <a:gd name="T3" fmla="*/ 71 h 898"/>
                <a:gd name="T4" fmla="*/ 131 w 1149"/>
                <a:gd name="T5" fmla="*/ 140 h 898"/>
                <a:gd name="T6" fmla="*/ 203 w 1149"/>
                <a:gd name="T7" fmla="*/ 204 h 898"/>
                <a:gd name="T8" fmla="*/ 278 w 1149"/>
                <a:gd name="T9" fmla="*/ 264 h 898"/>
                <a:gd name="T10" fmla="*/ 358 w 1149"/>
                <a:gd name="T11" fmla="*/ 320 h 898"/>
                <a:gd name="T12" fmla="*/ 442 w 1149"/>
                <a:gd name="T13" fmla="*/ 371 h 898"/>
                <a:gd name="T14" fmla="*/ 528 w 1149"/>
                <a:gd name="T15" fmla="*/ 417 h 898"/>
                <a:gd name="T16" fmla="*/ 618 w 1149"/>
                <a:gd name="T17" fmla="*/ 459 h 898"/>
                <a:gd name="T18" fmla="*/ 712 w 1149"/>
                <a:gd name="T19" fmla="*/ 494 h 898"/>
                <a:gd name="T20" fmla="*/ 807 w 1149"/>
                <a:gd name="T21" fmla="*/ 526 h 898"/>
                <a:gd name="T22" fmla="*/ 861 w 1149"/>
                <a:gd name="T23" fmla="*/ 602 h 898"/>
                <a:gd name="T24" fmla="*/ 919 w 1149"/>
                <a:gd name="T25" fmla="*/ 674 h 898"/>
                <a:gd name="T26" fmla="*/ 980 w 1149"/>
                <a:gd name="T27" fmla="*/ 744 h 898"/>
                <a:gd name="T28" fmla="*/ 1044 w 1149"/>
                <a:gd name="T29" fmla="*/ 809 h 898"/>
                <a:gd name="T30" fmla="*/ 1112 w 1149"/>
                <a:gd name="T31" fmla="*/ 870 h 898"/>
                <a:gd name="T32" fmla="*/ 1130 w 1149"/>
                <a:gd name="T33" fmla="*/ 876 h 898"/>
                <a:gd name="T34" fmla="*/ 1149 w 1149"/>
                <a:gd name="T35" fmla="*/ 883 h 898"/>
                <a:gd name="T36" fmla="*/ 1119 w 1149"/>
                <a:gd name="T37" fmla="*/ 898 h 898"/>
                <a:gd name="T38" fmla="*/ 1030 w 1149"/>
                <a:gd name="T39" fmla="*/ 883 h 898"/>
                <a:gd name="T40" fmla="*/ 942 w 1149"/>
                <a:gd name="T41" fmla="*/ 862 h 898"/>
                <a:gd name="T42" fmla="*/ 857 w 1149"/>
                <a:gd name="T43" fmla="*/ 836 h 898"/>
                <a:gd name="T44" fmla="*/ 774 w 1149"/>
                <a:gd name="T45" fmla="*/ 805 h 898"/>
                <a:gd name="T46" fmla="*/ 694 w 1149"/>
                <a:gd name="T47" fmla="*/ 768 h 898"/>
                <a:gd name="T48" fmla="*/ 616 w 1149"/>
                <a:gd name="T49" fmla="*/ 727 h 898"/>
                <a:gd name="T50" fmla="*/ 542 w 1149"/>
                <a:gd name="T51" fmla="*/ 680 h 898"/>
                <a:gd name="T52" fmla="*/ 471 w 1149"/>
                <a:gd name="T53" fmla="*/ 629 h 898"/>
                <a:gd name="T54" fmla="*/ 403 w 1149"/>
                <a:gd name="T55" fmla="*/ 574 h 898"/>
                <a:gd name="T56" fmla="*/ 338 w 1149"/>
                <a:gd name="T57" fmla="*/ 515 h 898"/>
                <a:gd name="T58" fmla="*/ 276 w 1149"/>
                <a:gd name="T59" fmla="*/ 451 h 898"/>
                <a:gd name="T60" fmla="*/ 220 w 1149"/>
                <a:gd name="T61" fmla="*/ 385 h 898"/>
                <a:gd name="T62" fmla="*/ 167 w 1149"/>
                <a:gd name="T63" fmla="*/ 314 h 898"/>
                <a:gd name="T64" fmla="*/ 118 w 1149"/>
                <a:gd name="T65" fmla="*/ 239 h 898"/>
                <a:gd name="T66" fmla="*/ 75 w 1149"/>
                <a:gd name="T67" fmla="*/ 162 h 898"/>
                <a:gd name="T68" fmla="*/ 34 w 1149"/>
                <a:gd name="T69" fmla="*/ 82 h 898"/>
                <a:gd name="T70" fmla="*/ 0 w 1149"/>
                <a:gd name="T71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49" h="898">
                  <a:moveTo>
                    <a:pt x="0" y="0"/>
                  </a:moveTo>
                  <a:lnTo>
                    <a:pt x="63" y="71"/>
                  </a:lnTo>
                  <a:lnTo>
                    <a:pt x="131" y="140"/>
                  </a:lnTo>
                  <a:lnTo>
                    <a:pt x="203" y="204"/>
                  </a:lnTo>
                  <a:lnTo>
                    <a:pt x="278" y="264"/>
                  </a:lnTo>
                  <a:lnTo>
                    <a:pt x="358" y="320"/>
                  </a:lnTo>
                  <a:lnTo>
                    <a:pt x="442" y="371"/>
                  </a:lnTo>
                  <a:lnTo>
                    <a:pt x="528" y="417"/>
                  </a:lnTo>
                  <a:lnTo>
                    <a:pt x="618" y="459"/>
                  </a:lnTo>
                  <a:lnTo>
                    <a:pt x="712" y="494"/>
                  </a:lnTo>
                  <a:lnTo>
                    <a:pt x="807" y="526"/>
                  </a:lnTo>
                  <a:lnTo>
                    <a:pt x="861" y="602"/>
                  </a:lnTo>
                  <a:lnTo>
                    <a:pt x="919" y="674"/>
                  </a:lnTo>
                  <a:lnTo>
                    <a:pt x="980" y="744"/>
                  </a:lnTo>
                  <a:lnTo>
                    <a:pt x="1044" y="809"/>
                  </a:lnTo>
                  <a:lnTo>
                    <a:pt x="1112" y="870"/>
                  </a:lnTo>
                  <a:lnTo>
                    <a:pt x="1130" y="876"/>
                  </a:lnTo>
                  <a:lnTo>
                    <a:pt x="1149" y="883"/>
                  </a:lnTo>
                  <a:lnTo>
                    <a:pt x="1119" y="898"/>
                  </a:lnTo>
                  <a:lnTo>
                    <a:pt x="1030" y="883"/>
                  </a:lnTo>
                  <a:lnTo>
                    <a:pt x="942" y="862"/>
                  </a:lnTo>
                  <a:lnTo>
                    <a:pt x="857" y="836"/>
                  </a:lnTo>
                  <a:lnTo>
                    <a:pt x="774" y="805"/>
                  </a:lnTo>
                  <a:lnTo>
                    <a:pt x="694" y="768"/>
                  </a:lnTo>
                  <a:lnTo>
                    <a:pt x="616" y="727"/>
                  </a:lnTo>
                  <a:lnTo>
                    <a:pt x="542" y="680"/>
                  </a:lnTo>
                  <a:lnTo>
                    <a:pt x="471" y="629"/>
                  </a:lnTo>
                  <a:lnTo>
                    <a:pt x="403" y="574"/>
                  </a:lnTo>
                  <a:lnTo>
                    <a:pt x="338" y="515"/>
                  </a:lnTo>
                  <a:lnTo>
                    <a:pt x="276" y="451"/>
                  </a:lnTo>
                  <a:lnTo>
                    <a:pt x="220" y="385"/>
                  </a:lnTo>
                  <a:lnTo>
                    <a:pt x="167" y="314"/>
                  </a:lnTo>
                  <a:lnTo>
                    <a:pt x="118" y="239"/>
                  </a:lnTo>
                  <a:lnTo>
                    <a:pt x="75" y="162"/>
                  </a:lnTo>
                  <a:lnTo>
                    <a:pt x="34" y="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5" name="Freeform 62"/>
          <p:cNvSpPr>
            <a:spLocks noEditPoints="1"/>
          </p:cNvSpPr>
          <p:nvPr/>
        </p:nvSpPr>
        <p:spPr bwMode="auto">
          <a:xfrm>
            <a:off x="6296390" y="5006976"/>
            <a:ext cx="525463" cy="534988"/>
          </a:xfrm>
          <a:custGeom>
            <a:avLst/>
            <a:gdLst>
              <a:gd name="T0" fmla="*/ 1540 w 3306"/>
              <a:gd name="T1" fmla="*/ 2899 h 3379"/>
              <a:gd name="T2" fmla="*/ 380 w 3306"/>
              <a:gd name="T3" fmla="*/ 2292 h 3379"/>
              <a:gd name="T4" fmla="*/ 818 w 3306"/>
              <a:gd name="T5" fmla="*/ 2841 h 3379"/>
              <a:gd name="T6" fmla="*/ 1471 w 3306"/>
              <a:gd name="T7" fmla="*/ 3112 h 3379"/>
              <a:gd name="T8" fmla="*/ 1156 w 3306"/>
              <a:gd name="T9" fmla="*/ 2737 h 3379"/>
              <a:gd name="T10" fmla="*/ 477 w 3306"/>
              <a:gd name="T11" fmla="*/ 2348 h 3379"/>
              <a:gd name="T12" fmla="*/ 2664 w 3306"/>
              <a:gd name="T13" fmla="*/ 2462 h 3379"/>
              <a:gd name="T14" fmla="*/ 2042 w 3306"/>
              <a:gd name="T15" fmla="*/ 2879 h 3379"/>
              <a:gd name="T16" fmla="*/ 2022 w 3306"/>
              <a:gd name="T17" fmla="*/ 3073 h 3379"/>
              <a:gd name="T18" fmla="*/ 2655 w 3306"/>
              <a:gd name="T19" fmla="*/ 2693 h 3379"/>
              <a:gd name="T20" fmla="*/ 2274 w 3306"/>
              <a:gd name="T21" fmla="*/ 1880 h 3379"/>
              <a:gd name="T22" fmla="*/ 1531 w 3306"/>
              <a:gd name="T23" fmla="*/ 2004 h 3379"/>
              <a:gd name="T24" fmla="*/ 1093 w 3306"/>
              <a:gd name="T25" fmla="*/ 2173 h 3379"/>
              <a:gd name="T26" fmla="*/ 1546 w 3306"/>
              <a:gd name="T27" fmla="*/ 2626 h 3379"/>
              <a:gd name="T28" fmla="*/ 2117 w 3306"/>
              <a:gd name="T29" fmla="*/ 2419 h 3379"/>
              <a:gd name="T30" fmla="*/ 282 w 3306"/>
              <a:gd name="T31" fmla="*/ 1381 h 3379"/>
              <a:gd name="T32" fmla="*/ 318 w 3306"/>
              <a:gd name="T33" fmla="*/ 1857 h 3379"/>
              <a:gd name="T34" fmla="*/ 784 w 3306"/>
              <a:gd name="T35" fmla="*/ 2372 h 3379"/>
              <a:gd name="T36" fmla="*/ 864 w 3306"/>
              <a:gd name="T37" fmla="*/ 2012 h 3379"/>
              <a:gd name="T38" fmla="*/ 411 w 3306"/>
              <a:gd name="T39" fmla="*/ 1452 h 3379"/>
              <a:gd name="T40" fmla="*/ 2698 w 3306"/>
              <a:gd name="T41" fmla="*/ 1618 h 3379"/>
              <a:gd name="T42" fmla="*/ 2369 w 3306"/>
              <a:gd name="T43" fmla="*/ 2294 h 3379"/>
              <a:gd name="T44" fmla="*/ 2717 w 3306"/>
              <a:gd name="T45" fmla="*/ 2182 h 3379"/>
              <a:gd name="T46" fmla="*/ 3054 w 3306"/>
              <a:gd name="T47" fmla="*/ 1600 h 3379"/>
              <a:gd name="T48" fmla="*/ 2005 w 3306"/>
              <a:gd name="T49" fmla="*/ 1195 h 3379"/>
              <a:gd name="T50" fmla="*/ 1421 w 3306"/>
              <a:gd name="T51" fmla="*/ 1246 h 3379"/>
              <a:gd name="T52" fmla="*/ 1039 w 3306"/>
              <a:gd name="T53" fmla="*/ 1371 h 3379"/>
              <a:gd name="T54" fmla="*/ 1271 w 3306"/>
              <a:gd name="T55" fmla="*/ 1792 h 3379"/>
              <a:gd name="T56" fmla="*/ 2023 w 3306"/>
              <a:gd name="T57" fmla="*/ 1787 h 3379"/>
              <a:gd name="T58" fmla="*/ 2246 w 3306"/>
              <a:gd name="T59" fmla="*/ 1267 h 3379"/>
              <a:gd name="T60" fmla="*/ 454 w 3306"/>
              <a:gd name="T61" fmla="*/ 943 h 3379"/>
              <a:gd name="T62" fmla="*/ 693 w 3306"/>
              <a:gd name="T63" fmla="*/ 1498 h 3379"/>
              <a:gd name="T64" fmla="*/ 952 w 3306"/>
              <a:gd name="T65" fmla="*/ 972 h 3379"/>
              <a:gd name="T66" fmla="*/ 2522 w 3306"/>
              <a:gd name="T67" fmla="*/ 647 h 3379"/>
              <a:gd name="T68" fmla="*/ 2434 w 3306"/>
              <a:gd name="T69" fmla="*/ 1253 h 3379"/>
              <a:gd name="T70" fmla="*/ 2784 w 3306"/>
              <a:gd name="T71" fmla="*/ 1285 h 3379"/>
              <a:gd name="T72" fmla="*/ 2672 w 3306"/>
              <a:gd name="T73" fmla="*/ 703 h 3379"/>
              <a:gd name="T74" fmla="*/ 1354 w 3306"/>
              <a:gd name="T75" fmla="*/ 618 h 3379"/>
              <a:gd name="T76" fmla="*/ 1389 w 3306"/>
              <a:gd name="T77" fmla="*/ 1038 h 3379"/>
              <a:gd name="T78" fmla="*/ 1899 w 3306"/>
              <a:gd name="T79" fmla="*/ 1032 h 3379"/>
              <a:gd name="T80" fmla="*/ 1919 w 3306"/>
              <a:gd name="T81" fmla="*/ 576 h 3379"/>
              <a:gd name="T82" fmla="*/ 688 w 3306"/>
              <a:gd name="T83" fmla="*/ 302 h 3379"/>
              <a:gd name="T84" fmla="*/ 2291 w 3306"/>
              <a:gd name="T85" fmla="*/ 699 h 3379"/>
              <a:gd name="T86" fmla="*/ 2070 w 3306"/>
              <a:gd name="T87" fmla="*/ 320 h 3379"/>
              <a:gd name="T88" fmla="*/ 974 w 3306"/>
              <a:gd name="T89" fmla="*/ 434 h 3379"/>
              <a:gd name="T90" fmla="*/ 1125 w 3306"/>
              <a:gd name="T91" fmla="*/ 619 h 3379"/>
              <a:gd name="T92" fmla="*/ 1858 w 3306"/>
              <a:gd name="T93" fmla="*/ 13 h 3379"/>
              <a:gd name="T94" fmla="*/ 2586 w 3306"/>
              <a:gd name="T95" fmla="*/ 296 h 3379"/>
              <a:gd name="T96" fmla="*/ 3067 w 3306"/>
              <a:gd name="T97" fmla="*/ 814 h 3379"/>
              <a:gd name="T98" fmla="*/ 3296 w 3306"/>
              <a:gd name="T99" fmla="*/ 1505 h 3379"/>
              <a:gd name="T100" fmla="*/ 3195 w 3306"/>
              <a:gd name="T101" fmla="*/ 2298 h 3379"/>
              <a:gd name="T102" fmla="*/ 2750 w 3306"/>
              <a:gd name="T103" fmla="*/ 2951 h 3379"/>
              <a:gd name="T104" fmla="*/ 2059 w 3306"/>
              <a:gd name="T105" fmla="*/ 3327 h 3379"/>
              <a:gd name="T106" fmla="*/ 1246 w 3306"/>
              <a:gd name="T107" fmla="*/ 3327 h 3379"/>
              <a:gd name="T108" fmla="*/ 555 w 3306"/>
              <a:gd name="T109" fmla="*/ 2951 h 3379"/>
              <a:gd name="T110" fmla="*/ 111 w 3306"/>
              <a:gd name="T111" fmla="*/ 2298 h 3379"/>
              <a:gd name="T112" fmla="*/ 7 w 3306"/>
              <a:gd name="T113" fmla="*/ 1538 h 3379"/>
              <a:gd name="T114" fmla="*/ 217 w 3306"/>
              <a:gd name="T115" fmla="*/ 857 h 3379"/>
              <a:gd name="T116" fmla="*/ 617 w 3306"/>
              <a:gd name="T117" fmla="*/ 376 h 3379"/>
              <a:gd name="T118" fmla="*/ 1151 w 3306"/>
              <a:gd name="T119" fmla="*/ 80 h 3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06" h="3379">
                <a:moveTo>
                  <a:pt x="1875" y="2788"/>
                </a:moveTo>
                <a:lnTo>
                  <a:pt x="1796" y="2797"/>
                </a:lnTo>
                <a:lnTo>
                  <a:pt x="1716" y="2803"/>
                </a:lnTo>
                <a:lnTo>
                  <a:pt x="1637" y="2805"/>
                </a:lnTo>
                <a:lnTo>
                  <a:pt x="1535" y="2802"/>
                </a:lnTo>
                <a:lnTo>
                  <a:pt x="1436" y="2793"/>
                </a:lnTo>
                <a:lnTo>
                  <a:pt x="1487" y="2847"/>
                </a:lnTo>
                <a:lnTo>
                  <a:pt x="1540" y="2899"/>
                </a:lnTo>
                <a:lnTo>
                  <a:pt x="1595" y="2948"/>
                </a:lnTo>
                <a:lnTo>
                  <a:pt x="1653" y="2994"/>
                </a:lnTo>
                <a:lnTo>
                  <a:pt x="1712" y="2947"/>
                </a:lnTo>
                <a:lnTo>
                  <a:pt x="1768" y="2897"/>
                </a:lnTo>
                <a:lnTo>
                  <a:pt x="1823" y="2844"/>
                </a:lnTo>
                <a:lnTo>
                  <a:pt x="1875" y="2788"/>
                </a:lnTo>
                <a:close/>
                <a:moveTo>
                  <a:pt x="345" y="2208"/>
                </a:moveTo>
                <a:lnTo>
                  <a:pt x="380" y="2292"/>
                </a:lnTo>
                <a:lnTo>
                  <a:pt x="419" y="2372"/>
                </a:lnTo>
                <a:lnTo>
                  <a:pt x="464" y="2449"/>
                </a:lnTo>
                <a:lnTo>
                  <a:pt x="513" y="2524"/>
                </a:lnTo>
                <a:lnTo>
                  <a:pt x="566" y="2595"/>
                </a:lnTo>
                <a:lnTo>
                  <a:pt x="623" y="2662"/>
                </a:lnTo>
                <a:lnTo>
                  <a:pt x="685" y="2726"/>
                </a:lnTo>
                <a:lnTo>
                  <a:pt x="749" y="2785"/>
                </a:lnTo>
                <a:lnTo>
                  <a:pt x="818" y="2841"/>
                </a:lnTo>
                <a:lnTo>
                  <a:pt x="891" y="2892"/>
                </a:lnTo>
                <a:lnTo>
                  <a:pt x="965" y="2938"/>
                </a:lnTo>
                <a:lnTo>
                  <a:pt x="1043" y="2981"/>
                </a:lnTo>
                <a:lnTo>
                  <a:pt x="1124" y="3018"/>
                </a:lnTo>
                <a:lnTo>
                  <a:pt x="1208" y="3049"/>
                </a:lnTo>
                <a:lnTo>
                  <a:pt x="1293" y="3076"/>
                </a:lnTo>
                <a:lnTo>
                  <a:pt x="1381" y="3097"/>
                </a:lnTo>
                <a:lnTo>
                  <a:pt x="1471" y="3112"/>
                </a:lnTo>
                <a:lnTo>
                  <a:pt x="1500" y="3097"/>
                </a:lnTo>
                <a:lnTo>
                  <a:pt x="1482" y="3090"/>
                </a:lnTo>
                <a:lnTo>
                  <a:pt x="1463" y="3083"/>
                </a:lnTo>
                <a:lnTo>
                  <a:pt x="1395" y="3021"/>
                </a:lnTo>
                <a:lnTo>
                  <a:pt x="1330" y="2956"/>
                </a:lnTo>
                <a:lnTo>
                  <a:pt x="1268" y="2886"/>
                </a:lnTo>
                <a:lnTo>
                  <a:pt x="1211" y="2813"/>
                </a:lnTo>
                <a:lnTo>
                  <a:pt x="1156" y="2737"/>
                </a:lnTo>
                <a:lnTo>
                  <a:pt x="1060" y="2705"/>
                </a:lnTo>
                <a:lnTo>
                  <a:pt x="967" y="2669"/>
                </a:lnTo>
                <a:lnTo>
                  <a:pt x="877" y="2627"/>
                </a:lnTo>
                <a:lnTo>
                  <a:pt x="789" y="2580"/>
                </a:lnTo>
                <a:lnTo>
                  <a:pt x="705" y="2529"/>
                </a:lnTo>
                <a:lnTo>
                  <a:pt x="625" y="2473"/>
                </a:lnTo>
                <a:lnTo>
                  <a:pt x="549" y="2413"/>
                </a:lnTo>
                <a:lnTo>
                  <a:pt x="477" y="2348"/>
                </a:lnTo>
                <a:lnTo>
                  <a:pt x="409" y="2280"/>
                </a:lnTo>
                <a:lnTo>
                  <a:pt x="345" y="2208"/>
                </a:lnTo>
                <a:close/>
                <a:moveTo>
                  <a:pt x="2988" y="2131"/>
                </a:moveTo>
                <a:lnTo>
                  <a:pt x="2932" y="2205"/>
                </a:lnTo>
                <a:lnTo>
                  <a:pt x="2871" y="2274"/>
                </a:lnTo>
                <a:lnTo>
                  <a:pt x="2807" y="2341"/>
                </a:lnTo>
                <a:lnTo>
                  <a:pt x="2738" y="2404"/>
                </a:lnTo>
                <a:lnTo>
                  <a:pt x="2664" y="2462"/>
                </a:lnTo>
                <a:lnTo>
                  <a:pt x="2588" y="2516"/>
                </a:lnTo>
                <a:lnTo>
                  <a:pt x="2508" y="2567"/>
                </a:lnTo>
                <a:lnTo>
                  <a:pt x="2425" y="2614"/>
                </a:lnTo>
                <a:lnTo>
                  <a:pt x="2338" y="2655"/>
                </a:lnTo>
                <a:lnTo>
                  <a:pt x="2250" y="2692"/>
                </a:lnTo>
                <a:lnTo>
                  <a:pt x="2158" y="2724"/>
                </a:lnTo>
                <a:lnTo>
                  <a:pt x="2102" y="2804"/>
                </a:lnTo>
                <a:lnTo>
                  <a:pt x="2042" y="2879"/>
                </a:lnTo>
                <a:lnTo>
                  <a:pt x="1980" y="2951"/>
                </a:lnTo>
                <a:lnTo>
                  <a:pt x="1913" y="3019"/>
                </a:lnTo>
                <a:lnTo>
                  <a:pt x="1843" y="3083"/>
                </a:lnTo>
                <a:lnTo>
                  <a:pt x="1825" y="3089"/>
                </a:lnTo>
                <a:lnTo>
                  <a:pt x="1806" y="3096"/>
                </a:lnTo>
                <a:lnTo>
                  <a:pt x="1834" y="3111"/>
                </a:lnTo>
                <a:lnTo>
                  <a:pt x="1929" y="3095"/>
                </a:lnTo>
                <a:lnTo>
                  <a:pt x="2022" y="3073"/>
                </a:lnTo>
                <a:lnTo>
                  <a:pt x="2111" y="3045"/>
                </a:lnTo>
                <a:lnTo>
                  <a:pt x="2199" y="3010"/>
                </a:lnTo>
                <a:lnTo>
                  <a:pt x="2283" y="2970"/>
                </a:lnTo>
                <a:lnTo>
                  <a:pt x="2365" y="2924"/>
                </a:lnTo>
                <a:lnTo>
                  <a:pt x="2442" y="2874"/>
                </a:lnTo>
                <a:lnTo>
                  <a:pt x="2518" y="2818"/>
                </a:lnTo>
                <a:lnTo>
                  <a:pt x="2588" y="2758"/>
                </a:lnTo>
                <a:lnTo>
                  <a:pt x="2655" y="2693"/>
                </a:lnTo>
                <a:lnTo>
                  <a:pt x="2717" y="2624"/>
                </a:lnTo>
                <a:lnTo>
                  <a:pt x="2775" y="2551"/>
                </a:lnTo>
                <a:lnTo>
                  <a:pt x="2828" y="2473"/>
                </a:lnTo>
                <a:lnTo>
                  <a:pt x="2876" y="2393"/>
                </a:lnTo>
                <a:lnTo>
                  <a:pt x="2919" y="2309"/>
                </a:lnTo>
                <a:lnTo>
                  <a:pt x="2956" y="2221"/>
                </a:lnTo>
                <a:lnTo>
                  <a:pt x="2988" y="2131"/>
                </a:lnTo>
                <a:close/>
                <a:moveTo>
                  <a:pt x="2274" y="1880"/>
                </a:moveTo>
                <a:lnTo>
                  <a:pt x="2189" y="1912"/>
                </a:lnTo>
                <a:lnTo>
                  <a:pt x="2102" y="1940"/>
                </a:lnTo>
                <a:lnTo>
                  <a:pt x="2013" y="1964"/>
                </a:lnTo>
                <a:lnTo>
                  <a:pt x="1921" y="1983"/>
                </a:lnTo>
                <a:lnTo>
                  <a:pt x="1828" y="1997"/>
                </a:lnTo>
                <a:lnTo>
                  <a:pt x="1733" y="2004"/>
                </a:lnTo>
                <a:lnTo>
                  <a:pt x="1637" y="2008"/>
                </a:lnTo>
                <a:lnTo>
                  <a:pt x="1531" y="2004"/>
                </a:lnTo>
                <a:lnTo>
                  <a:pt x="1427" y="1995"/>
                </a:lnTo>
                <a:lnTo>
                  <a:pt x="1325" y="1978"/>
                </a:lnTo>
                <a:lnTo>
                  <a:pt x="1225" y="1956"/>
                </a:lnTo>
                <a:lnTo>
                  <a:pt x="1128" y="1927"/>
                </a:lnTo>
                <a:lnTo>
                  <a:pt x="1034" y="1894"/>
                </a:lnTo>
                <a:lnTo>
                  <a:pt x="1049" y="1989"/>
                </a:lnTo>
                <a:lnTo>
                  <a:pt x="1069" y="2081"/>
                </a:lnTo>
                <a:lnTo>
                  <a:pt x="1093" y="2173"/>
                </a:lnTo>
                <a:lnTo>
                  <a:pt x="1123" y="2261"/>
                </a:lnTo>
                <a:lnTo>
                  <a:pt x="1157" y="2347"/>
                </a:lnTo>
                <a:lnTo>
                  <a:pt x="1195" y="2431"/>
                </a:lnTo>
                <a:lnTo>
                  <a:pt x="1237" y="2511"/>
                </a:lnTo>
                <a:lnTo>
                  <a:pt x="1283" y="2588"/>
                </a:lnTo>
                <a:lnTo>
                  <a:pt x="1369" y="2605"/>
                </a:lnTo>
                <a:lnTo>
                  <a:pt x="1456" y="2618"/>
                </a:lnTo>
                <a:lnTo>
                  <a:pt x="1546" y="2626"/>
                </a:lnTo>
                <a:lnTo>
                  <a:pt x="1637" y="2629"/>
                </a:lnTo>
                <a:lnTo>
                  <a:pt x="1717" y="2627"/>
                </a:lnTo>
                <a:lnTo>
                  <a:pt x="1797" y="2621"/>
                </a:lnTo>
                <a:lnTo>
                  <a:pt x="1876" y="2610"/>
                </a:lnTo>
                <a:lnTo>
                  <a:pt x="1953" y="2596"/>
                </a:lnTo>
                <a:lnTo>
                  <a:pt x="2028" y="2577"/>
                </a:lnTo>
                <a:lnTo>
                  <a:pt x="2074" y="2500"/>
                </a:lnTo>
                <a:lnTo>
                  <a:pt x="2117" y="2419"/>
                </a:lnTo>
                <a:lnTo>
                  <a:pt x="2154" y="2335"/>
                </a:lnTo>
                <a:lnTo>
                  <a:pt x="2187" y="2248"/>
                </a:lnTo>
                <a:lnTo>
                  <a:pt x="2215" y="2159"/>
                </a:lnTo>
                <a:lnTo>
                  <a:pt x="2240" y="2068"/>
                </a:lnTo>
                <a:lnTo>
                  <a:pt x="2259" y="1975"/>
                </a:lnTo>
                <a:lnTo>
                  <a:pt x="2274" y="1880"/>
                </a:lnTo>
                <a:close/>
                <a:moveTo>
                  <a:pt x="300" y="1307"/>
                </a:moveTo>
                <a:lnTo>
                  <a:pt x="282" y="1381"/>
                </a:lnTo>
                <a:lnTo>
                  <a:pt x="269" y="1455"/>
                </a:lnTo>
                <a:lnTo>
                  <a:pt x="258" y="1532"/>
                </a:lnTo>
                <a:lnTo>
                  <a:pt x="252" y="1609"/>
                </a:lnTo>
                <a:lnTo>
                  <a:pt x="249" y="1689"/>
                </a:lnTo>
                <a:lnTo>
                  <a:pt x="249" y="1693"/>
                </a:lnTo>
                <a:lnTo>
                  <a:pt x="249" y="1696"/>
                </a:lnTo>
                <a:lnTo>
                  <a:pt x="281" y="1778"/>
                </a:lnTo>
                <a:lnTo>
                  <a:pt x="318" y="1857"/>
                </a:lnTo>
                <a:lnTo>
                  <a:pt x="361" y="1933"/>
                </a:lnTo>
                <a:lnTo>
                  <a:pt x="409" y="2005"/>
                </a:lnTo>
                <a:lnTo>
                  <a:pt x="461" y="2075"/>
                </a:lnTo>
                <a:lnTo>
                  <a:pt x="517" y="2142"/>
                </a:lnTo>
                <a:lnTo>
                  <a:pt x="579" y="2205"/>
                </a:lnTo>
                <a:lnTo>
                  <a:pt x="643" y="2265"/>
                </a:lnTo>
                <a:lnTo>
                  <a:pt x="712" y="2320"/>
                </a:lnTo>
                <a:lnTo>
                  <a:pt x="784" y="2372"/>
                </a:lnTo>
                <a:lnTo>
                  <a:pt x="860" y="2420"/>
                </a:lnTo>
                <a:lnTo>
                  <a:pt x="939" y="2462"/>
                </a:lnTo>
                <a:lnTo>
                  <a:pt x="1022" y="2501"/>
                </a:lnTo>
                <a:lnTo>
                  <a:pt x="981" y="2409"/>
                </a:lnTo>
                <a:lnTo>
                  <a:pt x="944" y="2314"/>
                </a:lnTo>
                <a:lnTo>
                  <a:pt x="912" y="2216"/>
                </a:lnTo>
                <a:lnTo>
                  <a:pt x="885" y="2115"/>
                </a:lnTo>
                <a:lnTo>
                  <a:pt x="864" y="2012"/>
                </a:lnTo>
                <a:lnTo>
                  <a:pt x="847" y="1907"/>
                </a:lnTo>
                <a:lnTo>
                  <a:pt x="836" y="1800"/>
                </a:lnTo>
                <a:lnTo>
                  <a:pt x="757" y="1753"/>
                </a:lnTo>
                <a:lnTo>
                  <a:pt x="680" y="1701"/>
                </a:lnTo>
                <a:lnTo>
                  <a:pt x="607" y="1644"/>
                </a:lnTo>
                <a:lnTo>
                  <a:pt x="537" y="1583"/>
                </a:lnTo>
                <a:lnTo>
                  <a:pt x="471" y="1519"/>
                </a:lnTo>
                <a:lnTo>
                  <a:pt x="411" y="1452"/>
                </a:lnTo>
                <a:lnTo>
                  <a:pt x="353" y="1382"/>
                </a:lnTo>
                <a:lnTo>
                  <a:pt x="300" y="1307"/>
                </a:lnTo>
                <a:close/>
                <a:moveTo>
                  <a:pt x="2997" y="1270"/>
                </a:moveTo>
                <a:lnTo>
                  <a:pt x="2946" y="1346"/>
                </a:lnTo>
                <a:lnTo>
                  <a:pt x="2890" y="1420"/>
                </a:lnTo>
                <a:lnTo>
                  <a:pt x="2831" y="1489"/>
                </a:lnTo>
                <a:lnTo>
                  <a:pt x="2766" y="1555"/>
                </a:lnTo>
                <a:lnTo>
                  <a:pt x="2698" y="1618"/>
                </a:lnTo>
                <a:lnTo>
                  <a:pt x="2626" y="1676"/>
                </a:lnTo>
                <a:lnTo>
                  <a:pt x="2550" y="1731"/>
                </a:lnTo>
                <a:lnTo>
                  <a:pt x="2470" y="1781"/>
                </a:lnTo>
                <a:lnTo>
                  <a:pt x="2460" y="1887"/>
                </a:lnTo>
                <a:lnTo>
                  <a:pt x="2446" y="1992"/>
                </a:lnTo>
                <a:lnTo>
                  <a:pt x="2425" y="2095"/>
                </a:lnTo>
                <a:lnTo>
                  <a:pt x="2400" y="2196"/>
                </a:lnTo>
                <a:lnTo>
                  <a:pt x="2369" y="2294"/>
                </a:lnTo>
                <a:lnTo>
                  <a:pt x="2333" y="2389"/>
                </a:lnTo>
                <a:lnTo>
                  <a:pt x="2293" y="2483"/>
                </a:lnTo>
                <a:lnTo>
                  <a:pt x="2372" y="2443"/>
                </a:lnTo>
                <a:lnTo>
                  <a:pt x="2448" y="2398"/>
                </a:lnTo>
                <a:lnTo>
                  <a:pt x="2520" y="2350"/>
                </a:lnTo>
                <a:lnTo>
                  <a:pt x="2590" y="2298"/>
                </a:lnTo>
                <a:lnTo>
                  <a:pt x="2655" y="2242"/>
                </a:lnTo>
                <a:lnTo>
                  <a:pt x="2717" y="2182"/>
                </a:lnTo>
                <a:lnTo>
                  <a:pt x="2775" y="2120"/>
                </a:lnTo>
                <a:lnTo>
                  <a:pt x="2829" y="2054"/>
                </a:lnTo>
                <a:lnTo>
                  <a:pt x="2878" y="1985"/>
                </a:lnTo>
                <a:lnTo>
                  <a:pt x="2922" y="1913"/>
                </a:lnTo>
                <a:lnTo>
                  <a:pt x="2963" y="1838"/>
                </a:lnTo>
                <a:lnTo>
                  <a:pt x="2999" y="1761"/>
                </a:lnTo>
                <a:lnTo>
                  <a:pt x="3028" y="1682"/>
                </a:lnTo>
                <a:lnTo>
                  <a:pt x="3054" y="1600"/>
                </a:lnTo>
                <a:lnTo>
                  <a:pt x="3046" y="1515"/>
                </a:lnTo>
                <a:lnTo>
                  <a:pt x="3035" y="1432"/>
                </a:lnTo>
                <a:lnTo>
                  <a:pt x="3018" y="1350"/>
                </a:lnTo>
                <a:lnTo>
                  <a:pt x="2997" y="1270"/>
                </a:lnTo>
                <a:close/>
                <a:moveTo>
                  <a:pt x="2195" y="1084"/>
                </a:moveTo>
                <a:lnTo>
                  <a:pt x="2135" y="1126"/>
                </a:lnTo>
                <a:lnTo>
                  <a:pt x="2071" y="1164"/>
                </a:lnTo>
                <a:lnTo>
                  <a:pt x="2005" y="1195"/>
                </a:lnTo>
                <a:lnTo>
                  <a:pt x="1935" y="1222"/>
                </a:lnTo>
                <a:lnTo>
                  <a:pt x="1864" y="1243"/>
                </a:lnTo>
                <a:lnTo>
                  <a:pt x="1790" y="1259"/>
                </a:lnTo>
                <a:lnTo>
                  <a:pt x="1714" y="1269"/>
                </a:lnTo>
                <a:lnTo>
                  <a:pt x="1637" y="1272"/>
                </a:lnTo>
                <a:lnTo>
                  <a:pt x="1562" y="1269"/>
                </a:lnTo>
                <a:lnTo>
                  <a:pt x="1491" y="1260"/>
                </a:lnTo>
                <a:lnTo>
                  <a:pt x="1421" y="1246"/>
                </a:lnTo>
                <a:lnTo>
                  <a:pt x="1353" y="1228"/>
                </a:lnTo>
                <a:lnTo>
                  <a:pt x="1288" y="1203"/>
                </a:lnTo>
                <a:lnTo>
                  <a:pt x="1224" y="1174"/>
                </a:lnTo>
                <a:lnTo>
                  <a:pt x="1162" y="1141"/>
                </a:lnTo>
                <a:lnTo>
                  <a:pt x="1105" y="1103"/>
                </a:lnTo>
                <a:lnTo>
                  <a:pt x="1078" y="1191"/>
                </a:lnTo>
                <a:lnTo>
                  <a:pt x="1057" y="1280"/>
                </a:lnTo>
                <a:lnTo>
                  <a:pt x="1039" y="1371"/>
                </a:lnTo>
                <a:lnTo>
                  <a:pt x="1028" y="1464"/>
                </a:lnTo>
                <a:lnTo>
                  <a:pt x="1020" y="1558"/>
                </a:lnTo>
                <a:lnTo>
                  <a:pt x="1017" y="1655"/>
                </a:lnTo>
                <a:lnTo>
                  <a:pt x="1018" y="1679"/>
                </a:lnTo>
                <a:lnTo>
                  <a:pt x="1019" y="1704"/>
                </a:lnTo>
                <a:lnTo>
                  <a:pt x="1100" y="1737"/>
                </a:lnTo>
                <a:lnTo>
                  <a:pt x="1185" y="1768"/>
                </a:lnTo>
                <a:lnTo>
                  <a:pt x="1271" y="1792"/>
                </a:lnTo>
                <a:lnTo>
                  <a:pt x="1359" y="1812"/>
                </a:lnTo>
                <a:lnTo>
                  <a:pt x="1450" y="1826"/>
                </a:lnTo>
                <a:lnTo>
                  <a:pt x="1542" y="1835"/>
                </a:lnTo>
                <a:lnTo>
                  <a:pt x="1637" y="1837"/>
                </a:lnTo>
                <a:lnTo>
                  <a:pt x="1737" y="1834"/>
                </a:lnTo>
                <a:lnTo>
                  <a:pt x="1834" y="1824"/>
                </a:lnTo>
                <a:lnTo>
                  <a:pt x="1930" y="1809"/>
                </a:lnTo>
                <a:lnTo>
                  <a:pt x="2023" y="1787"/>
                </a:lnTo>
                <a:lnTo>
                  <a:pt x="2114" y="1759"/>
                </a:lnTo>
                <a:lnTo>
                  <a:pt x="2203" y="1727"/>
                </a:lnTo>
                <a:lnTo>
                  <a:pt x="2287" y="1688"/>
                </a:lnTo>
                <a:lnTo>
                  <a:pt x="2289" y="1655"/>
                </a:lnTo>
                <a:lnTo>
                  <a:pt x="2286" y="1555"/>
                </a:lnTo>
                <a:lnTo>
                  <a:pt x="2278" y="1457"/>
                </a:lnTo>
                <a:lnTo>
                  <a:pt x="2264" y="1361"/>
                </a:lnTo>
                <a:lnTo>
                  <a:pt x="2246" y="1267"/>
                </a:lnTo>
                <a:lnTo>
                  <a:pt x="2223" y="1174"/>
                </a:lnTo>
                <a:lnTo>
                  <a:pt x="2195" y="1084"/>
                </a:lnTo>
                <a:close/>
                <a:moveTo>
                  <a:pt x="737" y="604"/>
                </a:moveTo>
                <a:lnTo>
                  <a:pt x="672" y="665"/>
                </a:lnTo>
                <a:lnTo>
                  <a:pt x="611" y="729"/>
                </a:lnTo>
                <a:lnTo>
                  <a:pt x="555" y="797"/>
                </a:lnTo>
                <a:lnTo>
                  <a:pt x="502" y="869"/>
                </a:lnTo>
                <a:lnTo>
                  <a:pt x="454" y="943"/>
                </a:lnTo>
                <a:lnTo>
                  <a:pt x="412" y="1021"/>
                </a:lnTo>
                <a:lnTo>
                  <a:pt x="373" y="1103"/>
                </a:lnTo>
                <a:lnTo>
                  <a:pt x="415" y="1177"/>
                </a:lnTo>
                <a:lnTo>
                  <a:pt x="462" y="1247"/>
                </a:lnTo>
                <a:lnTo>
                  <a:pt x="513" y="1314"/>
                </a:lnTo>
                <a:lnTo>
                  <a:pt x="569" y="1379"/>
                </a:lnTo>
                <a:lnTo>
                  <a:pt x="629" y="1440"/>
                </a:lnTo>
                <a:lnTo>
                  <a:pt x="693" y="1498"/>
                </a:lnTo>
                <a:lnTo>
                  <a:pt x="761" y="1552"/>
                </a:lnTo>
                <a:lnTo>
                  <a:pt x="832" y="1601"/>
                </a:lnTo>
                <a:lnTo>
                  <a:pt x="839" y="1491"/>
                </a:lnTo>
                <a:lnTo>
                  <a:pt x="850" y="1383"/>
                </a:lnTo>
                <a:lnTo>
                  <a:pt x="867" y="1276"/>
                </a:lnTo>
                <a:lnTo>
                  <a:pt x="891" y="1172"/>
                </a:lnTo>
                <a:lnTo>
                  <a:pt x="918" y="1070"/>
                </a:lnTo>
                <a:lnTo>
                  <a:pt x="952" y="972"/>
                </a:lnTo>
                <a:lnTo>
                  <a:pt x="905" y="918"/>
                </a:lnTo>
                <a:lnTo>
                  <a:pt x="863" y="861"/>
                </a:lnTo>
                <a:lnTo>
                  <a:pt x="825" y="801"/>
                </a:lnTo>
                <a:lnTo>
                  <a:pt x="790" y="738"/>
                </a:lnTo>
                <a:lnTo>
                  <a:pt x="761" y="672"/>
                </a:lnTo>
                <a:lnTo>
                  <a:pt x="737" y="604"/>
                </a:lnTo>
                <a:close/>
                <a:moveTo>
                  <a:pt x="2544" y="580"/>
                </a:moveTo>
                <a:lnTo>
                  <a:pt x="2522" y="647"/>
                </a:lnTo>
                <a:lnTo>
                  <a:pt x="2494" y="712"/>
                </a:lnTo>
                <a:lnTo>
                  <a:pt x="2464" y="775"/>
                </a:lnTo>
                <a:lnTo>
                  <a:pt x="2428" y="835"/>
                </a:lnTo>
                <a:lnTo>
                  <a:pt x="2387" y="892"/>
                </a:lnTo>
                <a:lnTo>
                  <a:pt x="2345" y="946"/>
                </a:lnTo>
                <a:lnTo>
                  <a:pt x="2380" y="1045"/>
                </a:lnTo>
                <a:lnTo>
                  <a:pt x="2410" y="1147"/>
                </a:lnTo>
                <a:lnTo>
                  <a:pt x="2434" y="1253"/>
                </a:lnTo>
                <a:lnTo>
                  <a:pt x="2453" y="1359"/>
                </a:lnTo>
                <a:lnTo>
                  <a:pt x="2466" y="1468"/>
                </a:lnTo>
                <a:lnTo>
                  <a:pt x="2473" y="1580"/>
                </a:lnTo>
                <a:lnTo>
                  <a:pt x="2543" y="1528"/>
                </a:lnTo>
                <a:lnTo>
                  <a:pt x="2609" y="1473"/>
                </a:lnTo>
                <a:lnTo>
                  <a:pt x="2672" y="1414"/>
                </a:lnTo>
                <a:lnTo>
                  <a:pt x="2730" y="1351"/>
                </a:lnTo>
                <a:lnTo>
                  <a:pt x="2784" y="1285"/>
                </a:lnTo>
                <a:lnTo>
                  <a:pt x="2833" y="1216"/>
                </a:lnTo>
                <a:lnTo>
                  <a:pt x="2879" y="1144"/>
                </a:lnTo>
                <a:lnTo>
                  <a:pt x="2918" y="1068"/>
                </a:lnTo>
                <a:lnTo>
                  <a:pt x="2878" y="989"/>
                </a:lnTo>
                <a:lnTo>
                  <a:pt x="2833" y="912"/>
                </a:lnTo>
                <a:lnTo>
                  <a:pt x="2783" y="839"/>
                </a:lnTo>
                <a:lnTo>
                  <a:pt x="2730" y="769"/>
                </a:lnTo>
                <a:lnTo>
                  <a:pt x="2672" y="703"/>
                </a:lnTo>
                <a:lnTo>
                  <a:pt x="2610" y="640"/>
                </a:lnTo>
                <a:lnTo>
                  <a:pt x="2544" y="580"/>
                </a:lnTo>
                <a:close/>
                <a:moveTo>
                  <a:pt x="1653" y="316"/>
                </a:moveTo>
                <a:lnTo>
                  <a:pt x="1587" y="368"/>
                </a:lnTo>
                <a:lnTo>
                  <a:pt x="1524" y="425"/>
                </a:lnTo>
                <a:lnTo>
                  <a:pt x="1465" y="486"/>
                </a:lnTo>
                <a:lnTo>
                  <a:pt x="1408" y="551"/>
                </a:lnTo>
                <a:lnTo>
                  <a:pt x="1354" y="618"/>
                </a:lnTo>
                <a:lnTo>
                  <a:pt x="1305" y="688"/>
                </a:lnTo>
                <a:lnTo>
                  <a:pt x="1258" y="763"/>
                </a:lnTo>
                <a:lnTo>
                  <a:pt x="1215" y="840"/>
                </a:lnTo>
                <a:lnTo>
                  <a:pt x="1176" y="921"/>
                </a:lnTo>
                <a:lnTo>
                  <a:pt x="1225" y="956"/>
                </a:lnTo>
                <a:lnTo>
                  <a:pt x="1277" y="988"/>
                </a:lnTo>
                <a:lnTo>
                  <a:pt x="1332" y="1015"/>
                </a:lnTo>
                <a:lnTo>
                  <a:pt x="1389" y="1038"/>
                </a:lnTo>
                <a:lnTo>
                  <a:pt x="1448" y="1056"/>
                </a:lnTo>
                <a:lnTo>
                  <a:pt x="1509" y="1069"/>
                </a:lnTo>
                <a:lnTo>
                  <a:pt x="1572" y="1078"/>
                </a:lnTo>
                <a:lnTo>
                  <a:pt x="1637" y="1080"/>
                </a:lnTo>
                <a:lnTo>
                  <a:pt x="1705" y="1077"/>
                </a:lnTo>
                <a:lnTo>
                  <a:pt x="1772" y="1068"/>
                </a:lnTo>
                <a:lnTo>
                  <a:pt x="1836" y="1053"/>
                </a:lnTo>
                <a:lnTo>
                  <a:pt x="1899" y="1032"/>
                </a:lnTo>
                <a:lnTo>
                  <a:pt x="1958" y="1006"/>
                </a:lnTo>
                <a:lnTo>
                  <a:pt x="2016" y="976"/>
                </a:lnTo>
                <a:lnTo>
                  <a:pt x="2070" y="941"/>
                </a:lnTo>
                <a:lnTo>
                  <a:pt x="2121" y="901"/>
                </a:lnTo>
                <a:lnTo>
                  <a:pt x="2077" y="814"/>
                </a:lnTo>
                <a:lnTo>
                  <a:pt x="2028" y="731"/>
                </a:lnTo>
                <a:lnTo>
                  <a:pt x="1975" y="652"/>
                </a:lnTo>
                <a:lnTo>
                  <a:pt x="1919" y="576"/>
                </a:lnTo>
                <a:lnTo>
                  <a:pt x="1858" y="504"/>
                </a:lnTo>
                <a:lnTo>
                  <a:pt x="1793" y="437"/>
                </a:lnTo>
                <a:lnTo>
                  <a:pt x="1725" y="374"/>
                </a:lnTo>
                <a:lnTo>
                  <a:pt x="1653" y="316"/>
                </a:lnTo>
                <a:close/>
                <a:moveTo>
                  <a:pt x="688" y="302"/>
                </a:moveTo>
                <a:lnTo>
                  <a:pt x="688" y="302"/>
                </a:lnTo>
                <a:lnTo>
                  <a:pt x="688" y="302"/>
                </a:lnTo>
                <a:lnTo>
                  <a:pt x="688" y="302"/>
                </a:lnTo>
                <a:close/>
                <a:moveTo>
                  <a:pt x="1900" y="277"/>
                </a:moveTo>
                <a:lnTo>
                  <a:pt x="1969" y="346"/>
                </a:lnTo>
                <a:lnTo>
                  <a:pt x="2035" y="419"/>
                </a:lnTo>
                <a:lnTo>
                  <a:pt x="2096" y="498"/>
                </a:lnTo>
                <a:lnTo>
                  <a:pt x="2154" y="579"/>
                </a:lnTo>
                <a:lnTo>
                  <a:pt x="2208" y="663"/>
                </a:lnTo>
                <a:lnTo>
                  <a:pt x="2257" y="751"/>
                </a:lnTo>
                <a:lnTo>
                  <a:pt x="2291" y="699"/>
                </a:lnTo>
                <a:lnTo>
                  <a:pt x="2319" y="644"/>
                </a:lnTo>
                <a:lnTo>
                  <a:pt x="2345" y="585"/>
                </a:lnTo>
                <a:lnTo>
                  <a:pt x="2365" y="526"/>
                </a:lnTo>
                <a:lnTo>
                  <a:pt x="2381" y="463"/>
                </a:lnTo>
                <a:lnTo>
                  <a:pt x="2308" y="420"/>
                </a:lnTo>
                <a:lnTo>
                  <a:pt x="2230" y="381"/>
                </a:lnTo>
                <a:lnTo>
                  <a:pt x="2152" y="348"/>
                </a:lnTo>
                <a:lnTo>
                  <a:pt x="2070" y="320"/>
                </a:lnTo>
                <a:lnTo>
                  <a:pt x="1986" y="296"/>
                </a:lnTo>
                <a:lnTo>
                  <a:pt x="1900" y="277"/>
                </a:lnTo>
                <a:close/>
                <a:moveTo>
                  <a:pt x="1405" y="277"/>
                </a:moveTo>
                <a:lnTo>
                  <a:pt x="1314" y="297"/>
                </a:lnTo>
                <a:lnTo>
                  <a:pt x="1225" y="323"/>
                </a:lnTo>
                <a:lnTo>
                  <a:pt x="1139" y="354"/>
                </a:lnTo>
                <a:lnTo>
                  <a:pt x="1055" y="391"/>
                </a:lnTo>
                <a:lnTo>
                  <a:pt x="974" y="434"/>
                </a:lnTo>
                <a:lnTo>
                  <a:pt x="896" y="481"/>
                </a:lnTo>
                <a:lnTo>
                  <a:pt x="914" y="545"/>
                </a:lnTo>
                <a:lnTo>
                  <a:pt x="937" y="608"/>
                </a:lnTo>
                <a:lnTo>
                  <a:pt x="966" y="668"/>
                </a:lnTo>
                <a:lnTo>
                  <a:pt x="999" y="724"/>
                </a:lnTo>
                <a:lnTo>
                  <a:pt x="1036" y="778"/>
                </a:lnTo>
                <a:lnTo>
                  <a:pt x="1078" y="697"/>
                </a:lnTo>
                <a:lnTo>
                  <a:pt x="1125" y="619"/>
                </a:lnTo>
                <a:lnTo>
                  <a:pt x="1174" y="544"/>
                </a:lnTo>
                <a:lnTo>
                  <a:pt x="1227" y="473"/>
                </a:lnTo>
                <a:lnTo>
                  <a:pt x="1283" y="404"/>
                </a:lnTo>
                <a:lnTo>
                  <a:pt x="1343" y="339"/>
                </a:lnTo>
                <a:lnTo>
                  <a:pt x="1405" y="277"/>
                </a:lnTo>
                <a:close/>
                <a:moveTo>
                  <a:pt x="1653" y="0"/>
                </a:moveTo>
                <a:lnTo>
                  <a:pt x="1756" y="3"/>
                </a:lnTo>
                <a:lnTo>
                  <a:pt x="1858" y="13"/>
                </a:lnTo>
                <a:lnTo>
                  <a:pt x="1956" y="28"/>
                </a:lnTo>
                <a:lnTo>
                  <a:pt x="2054" y="49"/>
                </a:lnTo>
                <a:lnTo>
                  <a:pt x="2149" y="78"/>
                </a:lnTo>
                <a:lnTo>
                  <a:pt x="2242" y="110"/>
                </a:lnTo>
                <a:lnTo>
                  <a:pt x="2332" y="149"/>
                </a:lnTo>
                <a:lnTo>
                  <a:pt x="2420" y="193"/>
                </a:lnTo>
                <a:lnTo>
                  <a:pt x="2504" y="241"/>
                </a:lnTo>
                <a:lnTo>
                  <a:pt x="2586" y="296"/>
                </a:lnTo>
                <a:lnTo>
                  <a:pt x="2663" y="354"/>
                </a:lnTo>
                <a:lnTo>
                  <a:pt x="2738" y="417"/>
                </a:lnTo>
                <a:lnTo>
                  <a:pt x="2809" y="483"/>
                </a:lnTo>
                <a:lnTo>
                  <a:pt x="2876" y="555"/>
                </a:lnTo>
                <a:lnTo>
                  <a:pt x="2928" y="616"/>
                </a:lnTo>
                <a:lnTo>
                  <a:pt x="2977" y="679"/>
                </a:lnTo>
                <a:lnTo>
                  <a:pt x="3023" y="745"/>
                </a:lnTo>
                <a:lnTo>
                  <a:pt x="3067" y="814"/>
                </a:lnTo>
                <a:lnTo>
                  <a:pt x="3106" y="886"/>
                </a:lnTo>
                <a:lnTo>
                  <a:pt x="3142" y="960"/>
                </a:lnTo>
                <a:lnTo>
                  <a:pt x="3181" y="1048"/>
                </a:lnTo>
                <a:lnTo>
                  <a:pt x="3215" y="1139"/>
                </a:lnTo>
                <a:lnTo>
                  <a:pt x="3244" y="1232"/>
                </a:lnTo>
                <a:lnTo>
                  <a:pt x="3267" y="1329"/>
                </a:lnTo>
                <a:lnTo>
                  <a:pt x="3284" y="1416"/>
                </a:lnTo>
                <a:lnTo>
                  <a:pt x="3296" y="1505"/>
                </a:lnTo>
                <a:lnTo>
                  <a:pt x="3303" y="1596"/>
                </a:lnTo>
                <a:lnTo>
                  <a:pt x="3306" y="1689"/>
                </a:lnTo>
                <a:lnTo>
                  <a:pt x="3303" y="1795"/>
                </a:lnTo>
                <a:lnTo>
                  <a:pt x="3294" y="1900"/>
                </a:lnTo>
                <a:lnTo>
                  <a:pt x="3278" y="2003"/>
                </a:lnTo>
                <a:lnTo>
                  <a:pt x="3256" y="2104"/>
                </a:lnTo>
                <a:lnTo>
                  <a:pt x="3228" y="2203"/>
                </a:lnTo>
                <a:lnTo>
                  <a:pt x="3195" y="2298"/>
                </a:lnTo>
                <a:lnTo>
                  <a:pt x="3156" y="2392"/>
                </a:lnTo>
                <a:lnTo>
                  <a:pt x="3112" y="2483"/>
                </a:lnTo>
                <a:lnTo>
                  <a:pt x="3063" y="2570"/>
                </a:lnTo>
                <a:lnTo>
                  <a:pt x="3009" y="2653"/>
                </a:lnTo>
                <a:lnTo>
                  <a:pt x="2952" y="2733"/>
                </a:lnTo>
                <a:lnTo>
                  <a:pt x="2888" y="2810"/>
                </a:lnTo>
                <a:lnTo>
                  <a:pt x="2821" y="2883"/>
                </a:lnTo>
                <a:lnTo>
                  <a:pt x="2750" y="2951"/>
                </a:lnTo>
                <a:lnTo>
                  <a:pt x="2676" y="3015"/>
                </a:lnTo>
                <a:lnTo>
                  <a:pt x="2597" y="3075"/>
                </a:lnTo>
                <a:lnTo>
                  <a:pt x="2515" y="3130"/>
                </a:lnTo>
                <a:lnTo>
                  <a:pt x="2430" y="3180"/>
                </a:lnTo>
                <a:lnTo>
                  <a:pt x="2342" y="3225"/>
                </a:lnTo>
                <a:lnTo>
                  <a:pt x="2250" y="3265"/>
                </a:lnTo>
                <a:lnTo>
                  <a:pt x="2156" y="3299"/>
                </a:lnTo>
                <a:lnTo>
                  <a:pt x="2059" y="3327"/>
                </a:lnTo>
                <a:lnTo>
                  <a:pt x="1961" y="3350"/>
                </a:lnTo>
                <a:lnTo>
                  <a:pt x="1860" y="3366"/>
                </a:lnTo>
                <a:lnTo>
                  <a:pt x="1758" y="3376"/>
                </a:lnTo>
                <a:lnTo>
                  <a:pt x="1653" y="3379"/>
                </a:lnTo>
                <a:lnTo>
                  <a:pt x="1549" y="3376"/>
                </a:lnTo>
                <a:lnTo>
                  <a:pt x="1446" y="3366"/>
                </a:lnTo>
                <a:lnTo>
                  <a:pt x="1345" y="3350"/>
                </a:lnTo>
                <a:lnTo>
                  <a:pt x="1246" y="3327"/>
                </a:lnTo>
                <a:lnTo>
                  <a:pt x="1150" y="3299"/>
                </a:lnTo>
                <a:lnTo>
                  <a:pt x="1056" y="3265"/>
                </a:lnTo>
                <a:lnTo>
                  <a:pt x="965" y="3225"/>
                </a:lnTo>
                <a:lnTo>
                  <a:pt x="877" y="3180"/>
                </a:lnTo>
                <a:lnTo>
                  <a:pt x="791" y="3130"/>
                </a:lnTo>
                <a:lnTo>
                  <a:pt x="709" y="3075"/>
                </a:lnTo>
                <a:lnTo>
                  <a:pt x="631" y="3015"/>
                </a:lnTo>
                <a:lnTo>
                  <a:pt x="555" y="2951"/>
                </a:lnTo>
                <a:lnTo>
                  <a:pt x="485" y="2883"/>
                </a:lnTo>
                <a:lnTo>
                  <a:pt x="417" y="2810"/>
                </a:lnTo>
                <a:lnTo>
                  <a:pt x="355" y="2733"/>
                </a:lnTo>
                <a:lnTo>
                  <a:pt x="296" y="2653"/>
                </a:lnTo>
                <a:lnTo>
                  <a:pt x="243" y="2570"/>
                </a:lnTo>
                <a:lnTo>
                  <a:pt x="194" y="2483"/>
                </a:lnTo>
                <a:lnTo>
                  <a:pt x="150" y="2392"/>
                </a:lnTo>
                <a:lnTo>
                  <a:pt x="111" y="2298"/>
                </a:lnTo>
                <a:lnTo>
                  <a:pt x="77" y="2203"/>
                </a:lnTo>
                <a:lnTo>
                  <a:pt x="50" y="2104"/>
                </a:lnTo>
                <a:lnTo>
                  <a:pt x="29" y="2003"/>
                </a:lnTo>
                <a:lnTo>
                  <a:pt x="13" y="1900"/>
                </a:lnTo>
                <a:lnTo>
                  <a:pt x="3" y="1795"/>
                </a:lnTo>
                <a:lnTo>
                  <a:pt x="0" y="1689"/>
                </a:lnTo>
                <a:lnTo>
                  <a:pt x="2" y="1613"/>
                </a:lnTo>
                <a:lnTo>
                  <a:pt x="7" y="1538"/>
                </a:lnTo>
                <a:lnTo>
                  <a:pt x="16" y="1463"/>
                </a:lnTo>
                <a:lnTo>
                  <a:pt x="32" y="1366"/>
                </a:lnTo>
                <a:lnTo>
                  <a:pt x="53" y="1271"/>
                </a:lnTo>
                <a:lnTo>
                  <a:pt x="79" y="1178"/>
                </a:lnTo>
                <a:lnTo>
                  <a:pt x="109" y="1088"/>
                </a:lnTo>
                <a:lnTo>
                  <a:pt x="145" y="999"/>
                </a:lnTo>
                <a:lnTo>
                  <a:pt x="179" y="927"/>
                </a:lnTo>
                <a:lnTo>
                  <a:pt x="217" y="857"/>
                </a:lnTo>
                <a:lnTo>
                  <a:pt x="257" y="788"/>
                </a:lnTo>
                <a:lnTo>
                  <a:pt x="280" y="750"/>
                </a:lnTo>
                <a:lnTo>
                  <a:pt x="306" y="713"/>
                </a:lnTo>
                <a:lnTo>
                  <a:pt x="360" y="639"/>
                </a:lnTo>
                <a:lnTo>
                  <a:pt x="419" y="568"/>
                </a:lnTo>
                <a:lnTo>
                  <a:pt x="481" y="501"/>
                </a:lnTo>
                <a:lnTo>
                  <a:pt x="548" y="436"/>
                </a:lnTo>
                <a:lnTo>
                  <a:pt x="617" y="376"/>
                </a:lnTo>
                <a:lnTo>
                  <a:pt x="689" y="320"/>
                </a:lnTo>
                <a:lnTo>
                  <a:pt x="688" y="302"/>
                </a:lnTo>
                <a:lnTo>
                  <a:pt x="710" y="302"/>
                </a:lnTo>
                <a:lnTo>
                  <a:pt x="793" y="248"/>
                </a:lnTo>
                <a:lnTo>
                  <a:pt x="878" y="198"/>
                </a:lnTo>
                <a:lnTo>
                  <a:pt x="966" y="153"/>
                </a:lnTo>
                <a:lnTo>
                  <a:pt x="1057" y="113"/>
                </a:lnTo>
                <a:lnTo>
                  <a:pt x="1151" y="80"/>
                </a:lnTo>
                <a:lnTo>
                  <a:pt x="1247" y="52"/>
                </a:lnTo>
                <a:lnTo>
                  <a:pt x="1346" y="29"/>
                </a:lnTo>
                <a:lnTo>
                  <a:pt x="1446" y="13"/>
                </a:lnTo>
                <a:lnTo>
                  <a:pt x="1549" y="3"/>
                </a:lnTo>
                <a:lnTo>
                  <a:pt x="165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Freeform 67"/>
          <p:cNvSpPr>
            <a:spLocks noEditPoints="1"/>
          </p:cNvSpPr>
          <p:nvPr/>
        </p:nvSpPr>
        <p:spPr bwMode="auto">
          <a:xfrm>
            <a:off x="7212834" y="5003801"/>
            <a:ext cx="563563" cy="558800"/>
          </a:xfrm>
          <a:custGeom>
            <a:avLst/>
            <a:gdLst>
              <a:gd name="T0" fmla="*/ 1523 w 3193"/>
              <a:gd name="T1" fmla="*/ 2533 h 3165"/>
              <a:gd name="T2" fmla="*/ 1548 w 3193"/>
              <a:gd name="T3" fmla="*/ 2694 h 3165"/>
              <a:gd name="T4" fmla="*/ 1412 w 3193"/>
              <a:gd name="T5" fmla="*/ 2875 h 3165"/>
              <a:gd name="T6" fmla="*/ 1432 w 3193"/>
              <a:gd name="T7" fmla="*/ 2838 h 3165"/>
              <a:gd name="T8" fmla="*/ 1486 w 3193"/>
              <a:gd name="T9" fmla="*/ 2710 h 3165"/>
              <a:gd name="T10" fmla="*/ 1458 w 3193"/>
              <a:gd name="T11" fmla="*/ 2486 h 3165"/>
              <a:gd name="T12" fmla="*/ 1772 w 3193"/>
              <a:gd name="T13" fmla="*/ 2513 h 3165"/>
              <a:gd name="T14" fmla="*/ 1879 w 3193"/>
              <a:gd name="T15" fmla="*/ 2670 h 3165"/>
              <a:gd name="T16" fmla="*/ 1752 w 3193"/>
              <a:gd name="T17" fmla="*/ 2869 h 3165"/>
              <a:gd name="T18" fmla="*/ 1823 w 3193"/>
              <a:gd name="T19" fmla="*/ 2832 h 3165"/>
              <a:gd name="T20" fmla="*/ 1751 w 3193"/>
              <a:gd name="T21" fmla="*/ 2686 h 3165"/>
              <a:gd name="T22" fmla="*/ 1775 w 3193"/>
              <a:gd name="T23" fmla="*/ 2474 h 3165"/>
              <a:gd name="T24" fmla="*/ 2089 w 3193"/>
              <a:gd name="T25" fmla="*/ 2389 h 3165"/>
              <a:gd name="T26" fmla="*/ 2331 w 3193"/>
              <a:gd name="T27" fmla="*/ 2587 h 3165"/>
              <a:gd name="T28" fmla="*/ 2209 w 3193"/>
              <a:gd name="T29" fmla="*/ 2312 h 3165"/>
              <a:gd name="T30" fmla="*/ 2274 w 3193"/>
              <a:gd name="T31" fmla="*/ 2665 h 3165"/>
              <a:gd name="T32" fmla="*/ 2089 w 3193"/>
              <a:gd name="T33" fmla="*/ 2325 h 3165"/>
              <a:gd name="T34" fmla="*/ 1002 w 3193"/>
              <a:gd name="T35" fmla="*/ 2322 h 3165"/>
              <a:gd name="T36" fmla="*/ 2343 w 3193"/>
              <a:gd name="T37" fmla="*/ 2029 h 3165"/>
              <a:gd name="T38" fmla="*/ 206 w 3193"/>
              <a:gd name="T39" fmla="*/ 2110 h 3165"/>
              <a:gd name="T40" fmla="*/ 1400 w 3193"/>
              <a:gd name="T41" fmla="*/ 3047 h 3165"/>
              <a:gd name="T42" fmla="*/ 2810 w 3193"/>
              <a:gd name="T43" fmla="*/ 2437 h 3165"/>
              <a:gd name="T44" fmla="*/ 1724 w 3193"/>
              <a:gd name="T45" fmla="*/ 2271 h 3165"/>
              <a:gd name="T46" fmla="*/ 2047 w 3193"/>
              <a:gd name="T47" fmla="*/ 1623 h 3165"/>
              <a:gd name="T48" fmla="*/ 1369 w 3193"/>
              <a:gd name="T49" fmla="*/ 1145 h 3165"/>
              <a:gd name="T50" fmla="*/ 1342 w 3193"/>
              <a:gd name="T51" fmla="*/ 1147 h 3165"/>
              <a:gd name="T52" fmla="*/ 1129 w 3193"/>
              <a:gd name="T53" fmla="*/ 1378 h 3165"/>
              <a:gd name="T54" fmla="*/ 927 w 3193"/>
              <a:gd name="T55" fmla="*/ 1427 h 3165"/>
              <a:gd name="T56" fmla="*/ 1099 w 3193"/>
              <a:gd name="T57" fmla="*/ 1826 h 3165"/>
              <a:gd name="T58" fmla="*/ 1369 w 3193"/>
              <a:gd name="T59" fmla="*/ 1980 h 3165"/>
              <a:gd name="T60" fmla="*/ 2040 w 3193"/>
              <a:gd name="T61" fmla="*/ 1980 h 3165"/>
              <a:gd name="T62" fmla="*/ 2263 w 3193"/>
              <a:gd name="T63" fmla="*/ 1453 h 3165"/>
              <a:gd name="T64" fmla="*/ 2083 w 3193"/>
              <a:gd name="T65" fmla="*/ 1375 h 3165"/>
              <a:gd name="T66" fmla="*/ 1637 w 3193"/>
              <a:gd name="T67" fmla="*/ 369 h 3165"/>
              <a:gd name="T68" fmla="*/ 1764 w 3193"/>
              <a:gd name="T69" fmla="*/ 381 h 3165"/>
              <a:gd name="T70" fmla="*/ 1975 w 3193"/>
              <a:gd name="T71" fmla="*/ 609 h 3165"/>
              <a:gd name="T72" fmla="*/ 2160 w 3193"/>
              <a:gd name="T73" fmla="*/ 693 h 3165"/>
              <a:gd name="T74" fmla="*/ 1735 w 3193"/>
              <a:gd name="T75" fmla="*/ 319 h 3165"/>
              <a:gd name="T76" fmla="*/ 1786 w 3193"/>
              <a:gd name="T77" fmla="*/ 569 h 3165"/>
              <a:gd name="T78" fmla="*/ 1814 w 3193"/>
              <a:gd name="T79" fmla="*/ 814 h 3165"/>
              <a:gd name="T80" fmla="*/ 1720 w 3193"/>
              <a:gd name="T81" fmla="*/ 593 h 3165"/>
              <a:gd name="T82" fmla="*/ 1268 w 3193"/>
              <a:gd name="T83" fmla="*/ 319 h 3165"/>
              <a:gd name="T84" fmla="*/ 2176 w 3193"/>
              <a:gd name="T85" fmla="*/ 348 h 3165"/>
              <a:gd name="T86" fmla="*/ 2119 w 3193"/>
              <a:gd name="T87" fmla="*/ 818 h 3165"/>
              <a:gd name="T88" fmla="*/ 1923 w 3193"/>
              <a:gd name="T89" fmla="*/ 444 h 3165"/>
              <a:gd name="T90" fmla="*/ 945 w 3193"/>
              <a:gd name="T91" fmla="*/ 255 h 3165"/>
              <a:gd name="T92" fmla="*/ 1054 w 3193"/>
              <a:gd name="T93" fmla="*/ 1137 h 3165"/>
              <a:gd name="T94" fmla="*/ 2020 w 3193"/>
              <a:gd name="T95" fmla="*/ 1026 h 3165"/>
              <a:gd name="T96" fmla="*/ 2389 w 3193"/>
              <a:gd name="T97" fmla="*/ 914 h 3165"/>
              <a:gd name="T98" fmla="*/ 2338 w 3193"/>
              <a:gd name="T99" fmla="*/ 937 h 3165"/>
              <a:gd name="T100" fmla="*/ 2170 w 3193"/>
              <a:gd name="T101" fmla="*/ 1005 h 3165"/>
              <a:gd name="T102" fmla="*/ 2544 w 3193"/>
              <a:gd name="T103" fmla="*/ 789 h 3165"/>
              <a:gd name="T104" fmla="*/ 2549 w 3193"/>
              <a:gd name="T105" fmla="*/ 914 h 3165"/>
              <a:gd name="T106" fmla="*/ 2196 w 3193"/>
              <a:gd name="T107" fmla="*/ 1137 h 3165"/>
              <a:gd name="T108" fmla="*/ 2410 w 3193"/>
              <a:gd name="T109" fmla="*/ 346 h 3165"/>
              <a:gd name="T110" fmla="*/ 2173 w 3193"/>
              <a:gd name="T111" fmla="*/ 108 h 3165"/>
              <a:gd name="T112" fmla="*/ 3165 w 3193"/>
              <a:gd name="T113" fmla="*/ 1288 h 3165"/>
              <a:gd name="T114" fmla="*/ 2656 w 3193"/>
              <a:gd name="T115" fmla="*/ 2765 h 3165"/>
              <a:gd name="T116" fmla="*/ 1111 w 3193"/>
              <a:gd name="T117" fmla="*/ 3090 h 3165"/>
              <a:gd name="T118" fmla="*/ 48 w 3193"/>
              <a:gd name="T119" fmla="*/ 1973 h 3165"/>
              <a:gd name="T120" fmla="*/ 468 w 3193"/>
              <a:gd name="T121" fmla="*/ 465 h 3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93" h="3165">
                <a:moveTo>
                  <a:pt x="1478" y="2485"/>
                </a:moveTo>
                <a:lnTo>
                  <a:pt x="1501" y="2486"/>
                </a:lnTo>
                <a:lnTo>
                  <a:pt x="1526" y="2491"/>
                </a:lnTo>
                <a:lnTo>
                  <a:pt x="1548" y="2499"/>
                </a:lnTo>
                <a:lnTo>
                  <a:pt x="1565" y="2509"/>
                </a:lnTo>
                <a:lnTo>
                  <a:pt x="1579" y="2523"/>
                </a:lnTo>
                <a:lnTo>
                  <a:pt x="1588" y="2538"/>
                </a:lnTo>
                <a:lnTo>
                  <a:pt x="1595" y="2558"/>
                </a:lnTo>
                <a:lnTo>
                  <a:pt x="1597" y="2580"/>
                </a:lnTo>
                <a:lnTo>
                  <a:pt x="1596" y="2605"/>
                </a:lnTo>
                <a:lnTo>
                  <a:pt x="1547" y="2600"/>
                </a:lnTo>
                <a:lnTo>
                  <a:pt x="1548" y="2585"/>
                </a:lnTo>
                <a:lnTo>
                  <a:pt x="1547" y="2573"/>
                </a:lnTo>
                <a:lnTo>
                  <a:pt x="1545" y="2560"/>
                </a:lnTo>
                <a:lnTo>
                  <a:pt x="1540" y="2550"/>
                </a:lnTo>
                <a:lnTo>
                  <a:pt x="1533" y="2540"/>
                </a:lnTo>
                <a:lnTo>
                  <a:pt x="1523" y="2533"/>
                </a:lnTo>
                <a:lnTo>
                  <a:pt x="1510" y="2528"/>
                </a:lnTo>
                <a:lnTo>
                  <a:pt x="1496" y="2525"/>
                </a:lnTo>
                <a:lnTo>
                  <a:pt x="1477" y="2525"/>
                </a:lnTo>
                <a:lnTo>
                  <a:pt x="1460" y="2528"/>
                </a:lnTo>
                <a:lnTo>
                  <a:pt x="1446" y="2535"/>
                </a:lnTo>
                <a:lnTo>
                  <a:pt x="1436" y="2546"/>
                </a:lnTo>
                <a:lnTo>
                  <a:pt x="1428" y="2560"/>
                </a:lnTo>
                <a:lnTo>
                  <a:pt x="1424" y="2579"/>
                </a:lnTo>
                <a:lnTo>
                  <a:pt x="1424" y="2596"/>
                </a:lnTo>
                <a:lnTo>
                  <a:pt x="1426" y="2610"/>
                </a:lnTo>
                <a:lnTo>
                  <a:pt x="1433" y="2622"/>
                </a:lnTo>
                <a:lnTo>
                  <a:pt x="1446" y="2637"/>
                </a:lnTo>
                <a:lnTo>
                  <a:pt x="1464" y="2650"/>
                </a:lnTo>
                <a:lnTo>
                  <a:pt x="1484" y="2660"/>
                </a:lnTo>
                <a:lnTo>
                  <a:pt x="1506" y="2670"/>
                </a:lnTo>
                <a:lnTo>
                  <a:pt x="1528" y="2680"/>
                </a:lnTo>
                <a:lnTo>
                  <a:pt x="1548" y="2694"/>
                </a:lnTo>
                <a:lnTo>
                  <a:pt x="1560" y="2703"/>
                </a:lnTo>
                <a:lnTo>
                  <a:pt x="1570" y="2714"/>
                </a:lnTo>
                <a:lnTo>
                  <a:pt x="1579" y="2729"/>
                </a:lnTo>
                <a:lnTo>
                  <a:pt x="1584" y="2744"/>
                </a:lnTo>
                <a:lnTo>
                  <a:pt x="1586" y="2762"/>
                </a:lnTo>
                <a:lnTo>
                  <a:pt x="1585" y="2784"/>
                </a:lnTo>
                <a:lnTo>
                  <a:pt x="1582" y="2805"/>
                </a:lnTo>
                <a:lnTo>
                  <a:pt x="1576" y="2823"/>
                </a:lnTo>
                <a:lnTo>
                  <a:pt x="1567" y="2838"/>
                </a:lnTo>
                <a:lnTo>
                  <a:pt x="1553" y="2856"/>
                </a:lnTo>
                <a:lnTo>
                  <a:pt x="1535" y="2870"/>
                </a:lnTo>
                <a:lnTo>
                  <a:pt x="1516" y="2878"/>
                </a:lnTo>
                <a:lnTo>
                  <a:pt x="1495" y="2883"/>
                </a:lnTo>
                <a:lnTo>
                  <a:pt x="1473" y="2885"/>
                </a:lnTo>
                <a:lnTo>
                  <a:pt x="1452" y="2884"/>
                </a:lnTo>
                <a:lnTo>
                  <a:pt x="1431" y="2880"/>
                </a:lnTo>
                <a:lnTo>
                  <a:pt x="1412" y="2875"/>
                </a:lnTo>
                <a:lnTo>
                  <a:pt x="1396" y="2869"/>
                </a:lnTo>
                <a:lnTo>
                  <a:pt x="1383" y="2860"/>
                </a:lnTo>
                <a:lnTo>
                  <a:pt x="1372" y="2850"/>
                </a:lnTo>
                <a:lnTo>
                  <a:pt x="1363" y="2839"/>
                </a:lnTo>
                <a:lnTo>
                  <a:pt x="1357" y="2827"/>
                </a:lnTo>
                <a:lnTo>
                  <a:pt x="1352" y="2812"/>
                </a:lnTo>
                <a:lnTo>
                  <a:pt x="1350" y="2798"/>
                </a:lnTo>
                <a:lnTo>
                  <a:pt x="1349" y="2772"/>
                </a:lnTo>
                <a:lnTo>
                  <a:pt x="1350" y="2741"/>
                </a:lnTo>
                <a:lnTo>
                  <a:pt x="1399" y="2748"/>
                </a:lnTo>
                <a:lnTo>
                  <a:pt x="1397" y="2764"/>
                </a:lnTo>
                <a:lnTo>
                  <a:pt x="1397" y="2780"/>
                </a:lnTo>
                <a:lnTo>
                  <a:pt x="1398" y="2796"/>
                </a:lnTo>
                <a:lnTo>
                  <a:pt x="1401" y="2809"/>
                </a:lnTo>
                <a:lnTo>
                  <a:pt x="1410" y="2823"/>
                </a:lnTo>
                <a:lnTo>
                  <a:pt x="1421" y="2833"/>
                </a:lnTo>
                <a:lnTo>
                  <a:pt x="1432" y="2838"/>
                </a:lnTo>
                <a:lnTo>
                  <a:pt x="1444" y="2843"/>
                </a:lnTo>
                <a:lnTo>
                  <a:pt x="1461" y="2846"/>
                </a:lnTo>
                <a:lnTo>
                  <a:pt x="1474" y="2846"/>
                </a:lnTo>
                <a:lnTo>
                  <a:pt x="1487" y="2844"/>
                </a:lnTo>
                <a:lnTo>
                  <a:pt x="1500" y="2839"/>
                </a:lnTo>
                <a:lnTo>
                  <a:pt x="1510" y="2833"/>
                </a:lnTo>
                <a:lnTo>
                  <a:pt x="1520" y="2824"/>
                </a:lnTo>
                <a:lnTo>
                  <a:pt x="1527" y="2813"/>
                </a:lnTo>
                <a:lnTo>
                  <a:pt x="1533" y="2801"/>
                </a:lnTo>
                <a:lnTo>
                  <a:pt x="1536" y="2786"/>
                </a:lnTo>
                <a:lnTo>
                  <a:pt x="1536" y="2773"/>
                </a:lnTo>
                <a:lnTo>
                  <a:pt x="1535" y="2761"/>
                </a:lnTo>
                <a:lnTo>
                  <a:pt x="1532" y="2752"/>
                </a:lnTo>
                <a:lnTo>
                  <a:pt x="1524" y="2738"/>
                </a:lnTo>
                <a:lnTo>
                  <a:pt x="1514" y="2728"/>
                </a:lnTo>
                <a:lnTo>
                  <a:pt x="1501" y="2717"/>
                </a:lnTo>
                <a:lnTo>
                  <a:pt x="1486" y="2710"/>
                </a:lnTo>
                <a:lnTo>
                  <a:pt x="1454" y="2695"/>
                </a:lnTo>
                <a:lnTo>
                  <a:pt x="1421" y="2677"/>
                </a:lnTo>
                <a:lnTo>
                  <a:pt x="1407" y="2666"/>
                </a:lnTo>
                <a:lnTo>
                  <a:pt x="1395" y="2654"/>
                </a:lnTo>
                <a:lnTo>
                  <a:pt x="1384" y="2640"/>
                </a:lnTo>
                <a:lnTo>
                  <a:pt x="1378" y="2624"/>
                </a:lnTo>
                <a:lnTo>
                  <a:pt x="1375" y="2610"/>
                </a:lnTo>
                <a:lnTo>
                  <a:pt x="1374" y="2595"/>
                </a:lnTo>
                <a:lnTo>
                  <a:pt x="1375" y="2578"/>
                </a:lnTo>
                <a:lnTo>
                  <a:pt x="1378" y="2564"/>
                </a:lnTo>
                <a:lnTo>
                  <a:pt x="1382" y="2548"/>
                </a:lnTo>
                <a:lnTo>
                  <a:pt x="1391" y="2530"/>
                </a:lnTo>
                <a:lnTo>
                  <a:pt x="1402" y="2514"/>
                </a:lnTo>
                <a:lnTo>
                  <a:pt x="1413" y="2505"/>
                </a:lnTo>
                <a:lnTo>
                  <a:pt x="1425" y="2498"/>
                </a:lnTo>
                <a:lnTo>
                  <a:pt x="1440" y="2490"/>
                </a:lnTo>
                <a:lnTo>
                  <a:pt x="1458" y="2486"/>
                </a:lnTo>
                <a:lnTo>
                  <a:pt x="1478" y="2485"/>
                </a:lnTo>
                <a:close/>
                <a:moveTo>
                  <a:pt x="1775" y="2474"/>
                </a:moveTo>
                <a:lnTo>
                  <a:pt x="1798" y="2475"/>
                </a:lnTo>
                <a:lnTo>
                  <a:pt x="1818" y="2480"/>
                </a:lnTo>
                <a:lnTo>
                  <a:pt x="1834" y="2488"/>
                </a:lnTo>
                <a:lnTo>
                  <a:pt x="1849" y="2501"/>
                </a:lnTo>
                <a:lnTo>
                  <a:pt x="1861" y="2517"/>
                </a:lnTo>
                <a:lnTo>
                  <a:pt x="1870" y="2537"/>
                </a:lnTo>
                <a:lnTo>
                  <a:pt x="1877" y="2562"/>
                </a:lnTo>
                <a:lnTo>
                  <a:pt x="1829" y="2571"/>
                </a:lnTo>
                <a:lnTo>
                  <a:pt x="1825" y="2557"/>
                </a:lnTo>
                <a:lnTo>
                  <a:pt x="1821" y="2545"/>
                </a:lnTo>
                <a:lnTo>
                  <a:pt x="1814" y="2534"/>
                </a:lnTo>
                <a:lnTo>
                  <a:pt x="1807" y="2526"/>
                </a:lnTo>
                <a:lnTo>
                  <a:pt x="1796" y="2520"/>
                </a:lnTo>
                <a:lnTo>
                  <a:pt x="1785" y="2515"/>
                </a:lnTo>
                <a:lnTo>
                  <a:pt x="1772" y="2513"/>
                </a:lnTo>
                <a:lnTo>
                  <a:pt x="1756" y="2515"/>
                </a:lnTo>
                <a:lnTo>
                  <a:pt x="1738" y="2521"/>
                </a:lnTo>
                <a:lnTo>
                  <a:pt x="1723" y="2529"/>
                </a:lnTo>
                <a:lnTo>
                  <a:pt x="1712" y="2540"/>
                </a:lnTo>
                <a:lnTo>
                  <a:pt x="1706" y="2554"/>
                </a:lnTo>
                <a:lnTo>
                  <a:pt x="1703" y="2571"/>
                </a:lnTo>
                <a:lnTo>
                  <a:pt x="1705" y="2589"/>
                </a:lnTo>
                <a:lnTo>
                  <a:pt x="1710" y="2605"/>
                </a:lnTo>
                <a:lnTo>
                  <a:pt x="1718" y="2617"/>
                </a:lnTo>
                <a:lnTo>
                  <a:pt x="1727" y="2628"/>
                </a:lnTo>
                <a:lnTo>
                  <a:pt x="1744" y="2637"/>
                </a:lnTo>
                <a:lnTo>
                  <a:pt x="1765" y="2644"/>
                </a:lnTo>
                <a:lnTo>
                  <a:pt x="1787" y="2648"/>
                </a:lnTo>
                <a:lnTo>
                  <a:pt x="1811" y="2650"/>
                </a:lnTo>
                <a:lnTo>
                  <a:pt x="1835" y="2654"/>
                </a:lnTo>
                <a:lnTo>
                  <a:pt x="1858" y="2660"/>
                </a:lnTo>
                <a:lnTo>
                  <a:pt x="1879" y="2670"/>
                </a:lnTo>
                <a:lnTo>
                  <a:pt x="1898" y="2684"/>
                </a:lnTo>
                <a:lnTo>
                  <a:pt x="1908" y="2697"/>
                </a:lnTo>
                <a:lnTo>
                  <a:pt x="1916" y="2714"/>
                </a:lnTo>
                <a:lnTo>
                  <a:pt x="1921" y="2735"/>
                </a:lnTo>
                <a:lnTo>
                  <a:pt x="1925" y="2756"/>
                </a:lnTo>
                <a:lnTo>
                  <a:pt x="1925" y="2775"/>
                </a:lnTo>
                <a:lnTo>
                  <a:pt x="1921" y="2791"/>
                </a:lnTo>
                <a:lnTo>
                  <a:pt x="1913" y="2813"/>
                </a:lnTo>
                <a:lnTo>
                  <a:pt x="1900" y="2832"/>
                </a:lnTo>
                <a:lnTo>
                  <a:pt x="1884" y="2846"/>
                </a:lnTo>
                <a:lnTo>
                  <a:pt x="1866" y="2857"/>
                </a:lnTo>
                <a:lnTo>
                  <a:pt x="1846" y="2865"/>
                </a:lnTo>
                <a:lnTo>
                  <a:pt x="1826" y="2871"/>
                </a:lnTo>
                <a:lnTo>
                  <a:pt x="1804" y="2874"/>
                </a:lnTo>
                <a:lnTo>
                  <a:pt x="1785" y="2874"/>
                </a:lnTo>
                <a:lnTo>
                  <a:pt x="1767" y="2873"/>
                </a:lnTo>
                <a:lnTo>
                  <a:pt x="1752" y="2869"/>
                </a:lnTo>
                <a:lnTo>
                  <a:pt x="1740" y="2863"/>
                </a:lnTo>
                <a:lnTo>
                  <a:pt x="1728" y="2855"/>
                </a:lnTo>
                <a:lnTo>
                  <a:pt x="1718" y="2846"/>
                </a:lnTo>
                <a:lnTo>
                  <a:pt x="1709" y="2833"/>
                </a:lnTo>
                <a:lnTo>
                  <a:pt x="1702" y="2820"/>
                </a:lnTo>
                <a:lnTo>
                  <a:pt x="1692" y="2796"/>
                </a:lnTo>
                <a:lnTo>
                  <a:pt x="1685" y="2766"/>
                </a:lnTo>
                <a:lnTo>
                  <a:pt x="1733" y="2757"/>
                </a:lnTo>
                <a:lnTo>
                  <a:pt x="1736" y="2774"/>
                </a:lnTo>
                <a:lnTo>
                  <a:pt x="1741" y="2788"/>
                </a:lnTo>
                <a:lnTo>
                  <a:pt x="1747" y="2803"/>
                </a:lnTo>
                <a:lnTo>
                  <a:pt x="1755" y="2815"/>
                </a:lnTo>
                <a:lnTo>
                  <a:pt x="1766" y="2825"/>
                </a:lnTo>
                <a:lnTo>
                  <a:pt x="1781" y="2832"/>
                </a:lnTo>
                <a:lnTo>
                  <a:pt x="1792" y="2833"/>
                </a:lnTo>
                <a:lnTo>
                  <a:pt x="1806" y="2833"/>
                </a:lnTo>
                <a:lnTo>
                  <a:pt x="1823" y="2832"/>
                </a:lnTo>
                <a:lnTo>
                  <a:pt x="1835" y="2828"/>
                </a:lnTo>
                <a:lnTo>
                  <a:pt x="1847" y="2822"/>
                </a:lnTo>
                <a:lnTo>
                  <a:pt x="1857" y="2813"/>
                </a:lnTo>
                <a:lnTo>
                  <a:pt x="1866" y="2804"/>
                </a:lnTo>
                <a:lnTo>
                  <a:pt x="1872" y="2793"/>
                </a:lnTo>
                <a:lnTo>
                  <a:pt x="1876" y="2780"/>
                </a:lnTo>
                <a:lnTo>
                  <a:pt x="1877" y="2766"/>
                </a:lnTo>
                <a:lnTo>
                  <a:pt x="1875" y="2752"/>
                </a:lnTo>
                <a:lnTo>
                  <a:pt x="1870" y="2734"/>
                </a:lnTo>
                <a:lnTo>
                  <a:pt x="1861" y="2721"/>
                </a:lnTo>
                <a:lnTo>
                  <a:pt x="1849" y="2710"/>
                </a:lnTo>
                <a:lnTo>
                  <a:pt x="1836" y="2703"/>
                </a:lnTo>
                <a:lnTo>
                  <a:pt x="1822" y="2698"/>
                </a:lnTo>
                <a:lnTo>
                  <a:pt x="1805" y="2695"/>
                </a:lnTo>
                <a:lnTo>
                  <a:pt x="1787" y="2692"/>
                </a:lnTo>
                <a:lnTo>
                  <a:pt x="1769" y="2689"/>
                </a:lnTo>
                <a:lnTo>
                  <a:pt x="1751" y="2686"/>
                </a:lnTo>
                <a:lnTo>
                  <a:pt x="1733" y="2683"/>
                </a:lnTo>
                <a:lnTo>
                  <a:pt x="1717" y="2678"/>
                </a:lnTo>
                <a:lnTo>
                  <a:pt x="1701" y="2670"/>
                </a:lnTo>
                <a:lnTo>
                  <a:pt x="1687" y="2659"/>
                </a:lnTo>
                <a:lnTo>
                  <a:pt x="1674" y="2646"/>
                </a:lnTo>
                <a:lnTo>
                  <a:pt x="1665" y="2627"/>
                </a:lnTo>
                <a:lnTo>
                  <a:pt x="1659" y="2603"/>
                </a:lnTo>
                <a:lnTo>
                  <a:pt x="1657" y="2588"/>
                </a:lnTo>
                <a:lnTo>
                  <a:pt x="1656" y="2572"/>
                </a:lnTo>
                <a:lnTo>
                  <a:pt x="1659" y="2553"/>
                </a:lnTo>
                <a:lnTo>
                  <a:pt x="1665" y="2534"/>
                </a:lnTo>
                <a:lnTo>
                  <a:pt x="1677" y="2516"/>
                </a:lnTo>
                <a:lnTo>
                  <a:pt x="1693" y="2500"/>
                </a:lnTo>
                <a:lnTo>
                  <a:pt x="1708" y="2490"/>
                </a:lnTo>
                <a:lnTo>
                  <a:pt x="1727" y="2483"/>
                </a:lnTo>
                <a:lnTo>
                  <a:pt x="1749" y="2477"/>
                </a:lnTo>
                <a:lnTo>
                  <a:pt x="1775" y="2474"/>
                </a:lnTo>
                <a:close/>
                <a:moveTo>
                  <a:pt x="1298" y="2444"/>
                </a:moveTo>
                <a:lnTo>
                  <a:pt x="1345" y="2460"/>
                </a:lnTo>
                <a:lnTo>
                  <a:pt x="1214" y="2823"/>
                </a:lnTo>
                <a:lnTo>
                  <a:pt x="1168" y="2806"/>
                </a:lnTo>
                <a:lnTo>
                  <a:pt x="1298" y="2444"/>
                </a:lnTo>
                <a:close/>
                <a:moveTo>
                  <a:pt x="1947" y="2421"/>
                </a:moveTo>
                <a:lnTo>
                  <a:pt x="2104" y="2773"/>
                </a:lnTo>
                <a:lnTo>
                  <a:pt x="2059" y="2791"/>
                </a:lnTo>
                <a:lnTo>
                  <a:pt x="1902" y="2440"/>
                </a:lnTo>
                <a:lnTo>
                  <a:pt x="1947" y="2421"/>
                </a:lnTo>
                <a:close/>
                <a:moveTo>
                  <a:pt x="2152" y="2340"/>
                </a:moveTo>
                <a:lnTo>
                  <a:pt x="2139" y="2341"/>
                </a:lnTo>
                <a:lnTo>
                  <a:pt x="2125" y="2347"/>
                </a:lnTo>
                <a:lnTo>
                  <a:pt x="2113" y="2355"/>
                </a:lnTo>
                <a:lnTo>
                  <a:pt x="2101" y="2365"/>
                </a:lnTo>
                <a:lnTo>
                  <a:pt x="2093" y="2377"/>
                </a:lnTo>
                <a:lnTo>
                  <a:pt x="2089" y="2389"/>
                </a:lnTo>
                <a:lnTo>
                  <a:pt x="2088" y="2409"/>
                </a:lnTo>
                <a:lnTo>
                  <a:pt x="2092" y="2430"/>
                </a:lnTo>
                <a:lnTo>
                  <a:pt x="2101" y="2453"/>
                </a:lnTo>
                <a:lnTo>
                  <a:pt x="2115" y="2478"/>
                </a:lnTo>
                <a:lnTo>
                  <a:pt x="2133" y="2503"/>
                </a:lnTo>
                <a:lnTo>
                  <a:pt x="2152" y="2529"/>
                </a:lnTo>
                <a:lnTo>
                  <a:pt x="2173" y="2554"/>
                </a:lnTo>
                <a:lnTo>
                  <a:pt x="2193" y="2577"/>
                </a:lnTo>
                <a:lnTo>
                  <a:pt x="2213" y="2597"/>
                </a:lnTo>
                <a:lnTo>
                  <a:pt x="2233" y="2611"/>
                </a:lnTo>
                <a:lnTo>
                  <a:pt x="2253" y="2621"/>
                </a:lnTo>
                <a:lnTo>
                  <a:pt x="2273" y="2625"/>
                </a:lnTo>
                <a:lnTo>
                  <a:pt x="2285" y="2623"/>
                </a:lnTo>
                <a:lnTo>
                  <a:pt x="2299" y="2619"/>
                </a:lnTo>
                <a:lnTo>
                  <a:pt x="2311" y="2610"/>
                </a:lnTo>
                <a:lnTo>
                  <a:pt x="2323" y="2599"/>
                </a:lnTo>
                <a:lnTo>
                  <a:pt x="2331" y="2587"/>
                </a:lnTo>
                <a:lnTo>
                  <a:pt x="2336" y="2576"/>
                </a:lnTo>
                <a:lnTo>
                  <a:pt x="2337" y="2556"/>
                </a:lnTo>
                <a:lnTo>
                  <a:pt x="2332" y="2534"/>
                </a:lnTo>
                <a:lnTo>
                  <a:pt x="2323" y="2511"/>
                </a:lnTo>
                <a:lnTo>
                  <a:pt x="2309" y="2487"/>
                </a:lnTo>
                <a:lnTo>
                  <a:pt x="2291" y="2462"/>
                </a:lnTo>
                <a:lnTo>
                  <a:pt x="2273" y="2436"/>
                </a:lnTo>
                <a:lnTo>
                  <a:pt x="2252" y="2411"/>
                </a:lnTo>
                <a:lnTo>
                  <a:pt x="2232" y="2388"/>
                </a:lnTo>
                <a:lnTo>
                  <a:pt x="2212" y="2368"/>
                </a:lnTo>
                <a:lnTo>
                  <a:pt x="2192" y="2354"/>
                </a:lnTo>
                <a:lnTo>
                  <a:pt x="2172" y="2345"/>
                </a:lnTo>
                <a:lnTo>
                  <a:pt x="2152" y="2340"/>
                </a:lnTo>
                <a:close/>
                <a:moveTo>
                  <a:pt x="2150" y="2300"/>
                </a:moveTo>
                <a:lnTo>
                  <a:pt x="2170" y="2300"/>
                </a:lnTo>
                <a:lnTo>
                  <a:pt x="2190" y="2304"/>
                </a:lnTo>
                <a:lnTo>
                  <a:pt x="2209" y="2312"/>
                </a:lnTo>
                <a:lnTo>
                  <a:pt x="2237" y="2330"/>
                </a:lnTo>
                <a:lnTo>
                  <a:pt x="2263" y="2353"/>
                </a:lnTo>
                <a:lnTo>
                  <a:pt x="2287" y="2379"/>
                </a:lnTo>
                <a:lnTo>
                  <a:pt x="2311" y="2406"/>
                </a:lnTo>
                <a:lnTo>
                  <a:pt x="2332" y="2436"/>
                </a:lnTo>
                <a:lnTo>
                  <a:pt x="2352" y="2466"/>
                </a:lnTo>
                <a:lnTo>
                  <a:pt x="2367" y="2497"/>
                </a:lnTo>
                <a:lnTo>
                  <a:pt x="2378" y="2528"/>
                </a:lnTo>
                <a:lnTo>
                  <a:pt x="2381" y="2548"/>
                </a:lnTo>
                <a:lnTo>
                  <a:pt x="2380" y="2567"/>
                </a:lnTo>
                <a:lnTo>
                  <a:pt x="2377" y="2587"/>
                </a:lnTo>
                <a:lnTo>
                  <a:pt x="2367" y="2606"/>
                </a:lnTo>
                <a:lnTo>
                  <a:pt x="2355" y="2624"/>
                </a:lnTo>
                <a:lnTo>
                  <a:pt x="2336" y="2640"/>
                </a:lnTo>
                <a:lnTo>
                  <a:pt x="2315" y="2654"/>
                </a:lnTo>
                <a:lnTo>
                  <a:pt x="2294" y="2662"/>
                </a:lnTo>
                <a:lnTo>
                  <a:pt x="2274" y="2665"/>
                </a:lnTo>
                <a:lnTo>
                  <a:pt x="2254" y="2665"/>
                </a:lnTo>
                <a:lnTo>
                  <a:pt x="2235" y="2660"/>
                </a:lnTo>
                <a:lnTo>
                  <a:pt x="2215" y="2653"/>
                </a:lnTo>
                <a:lnTo>
                  <a:pt x="2187" y="2635"/>
                </a:lnTo>
                <a:lnTo>
                  <a:pt x="2161" y="2613"/>
                </a:lnTo>
                <a:lnTo>
                  <a:pt x="2137" y="2587"/>
                </a:lnTo>
                <a:lnTo>
                  <a:pt x="2113" y="2559"/>
                </a:lnTo>
                <a:lnTo>
                  <a:pt x="2092" y="2529"/>
                </a:lnTo>
                <a:lnTo>
                  <a:pt x="2072" y="2499"/>
                </a:lnTo>
                <a:lnTo>
                  <a:pt x="2056" y="2469"/>
                </a:lnTo>
                <a:lnTo>
                  <a:pt x="2046" y="2437"/>
                </a:lnTo>
                <a:lnTo>
                  <a:pt x="2043" y="2416"/>
                </a:lnTo>
                <a:lnTo>
                  <a:pt x="2044" y="2397"/>
                </a:lnTo>
                <a:lnTo>
                  <a:pt x="2049" y="2378"/>
                </a:lnTo>
                <a:lnTo>
                  <a:pt x="2056" y="2359"/>
                </a:lnTo>
                <a:lnTo>
                  <a:pt x="2070" y="2341"/>
                </a:lnTo>
                <a:lnTo>
                  <a:pt x="2089" y="2325"/>
                </a:lnTo>
                <a:lnTo>
                  <a:pt x="2110" y="2311"/>
                </a:lnTo>
                <a:lnTo>
                  <a:pt x="2130" y="2303"/>
                </a:lnTo>
                <a:lnTo>
                  <a:pt x="2150" y="2300"/>
                </a:lnTo>
                <a:close/>
                <a:moveTo>
                  <a:pt x="991" y="2254"/>
                </a:moveTo>
                <a:lnTo>
                  <a:pt x="1057" y="2302"/>
                </a:lnTo>
                <a:lnTo>
                  <a:pt x="940" y="2594"/>
                </a:lnTo>
                <a:lnTo>
                  <a:pt x="940" y="2595"/>
                </a:lnTo>
                <a:lnTo>
                  <a:pt x="1184" y="2392"/>
                </a:lnTo>
                <a:lnTo>
                  <a:pt x="1251" y="2440"/>
                </a:lnTo>
                <a:lnTo>
                  <a:pt x="1022" y="2752"/>
                </a:lnTo>
                <a:lnTo>
                  <a:pt x="983" y="2724"/>
                </a:lnTo>
                <a:lnTo>
                  <a:pt x="1183" y="2452"/>
                </a:lnTo>
                <a:lnTo>
                  <a:pt x="1181" y="2451"/>
                </a:lnTo>
                <a:lnTo>
                  <a:pt x="912" y="2673"/>
                </a:lnTo>
                <a:lnTo>
                  <a:pt x="872" y="2645"/>
                </a:lnTo>
                <a:lnTo>
                  <a:pt x="1002" y="2322"/>
                </a:lnTo>
                <a:lnTo>
                  <a:pt x="1002" y="2322"/>
                </a:lnTo>
                <a:lnTo>
                  <a:pt x="802" y="2594"/>
                </a:lnTo>
                <a:lnTo>
                  <a:pt x="762" y="2565"/>
                </a:lnTo>
                <a:lnTo>
                  <a:pt x="991" y="2254"/>
                </a:lnTo>
                <a:close/>
                <a:moveTo>
                  <a:pt x="868" y="2062"/>
                </a:moveTo>
                <a:lnTo>
                  <a:pt x="979" y="2228"/>
                </a:lnTo>
                <a:lnTo>
                  <a:pt x="944" y="2251"/>
                </a:lnTo>
                <a:lnTo>
                  <a:pt x="860" y="2126"/>
                </a:lnTo>
                <a:lnTo>
                  <a:pt x="758" y="2192"/>
                </a:lnTo>
                <a:lnTo>
                  <a:pt x="838" y="2310"/>
                </a:lnTo>
                <a:lnTo>
                  <a:pt x="802" y="2334"/>
                </a:lnTo>
                <a:lnTo>
                  <a:pt x="723" y="2216"/>
                </a:lnTo>
                <a:lnTo>
                  <a:pt x="607" y="2292"/>
                </a:lnTo>
                <a:lnTo>
                  <a:pt x="695" y="2423"/>
                </a:lnTo>
                <a:lnTo>
                  <a:pt x="659" y="2446"/>
                </a:lnTo>
                <a:lnTo>
                  <a:pt x="544" y="2275"/>
                </a:lnTo>
                <a:lnTo>
                  <a:pt x="868" y="2062"/>
                </a:lnTo>
                <a:close/>
                <a:moveTo>
                  <a:pt x="2343" y="2029"/>
                </a:moveTo>
                <a:lnTo>
                  <a:pt x="2670" y="2237"/>
                </a:lnTo>
                <a:lnTo>
                  <a:pt x="2645" y="2277"/>
                </a:lnTo>
                <a:lnTo>
                  <a:pt x="2634" y="2292"/>
                </a:lnTo>
                <a:lnTo>
                  <a:pt x="2302" y="2228"/>
                </a:lnTo>
                <a:lnTo>
                  <a:pt x="2302" y="2229"/>
                </a:lnTo>
                <a:lnTo>
                  <a:pt x="2566" y="2397"/>
                </a:lnTo>
                <a:lnTo>
                  <a:pt x="2541" y="2437"/>
                </a:lnTo>
                <a:lnTo>
                  <a:pt x="2214" y="2229"/>
                </a:lnTo>
                <a:lnTo>
                  <a:pt x="2239" y="2189"/>
                </a:lnTo>
                <a:lnTo>
                  <a:pt x="2247" y="2178"/>
                </a:lnTo>
                <a:lnTo>
                  <a:pt x="2589" y="2243"/>
                </a:lnTo>
                <a:lnTo>
                  <a:pt x="2590" y="2242"/>
                </a:lnTo>
                <a:lnTo>
                  <a:pt x="2317" y="2069"/>
                </a:lnTo>
                <a:lnTo>
                  <a:pt x="2343" y="2029"/>
                </a:lnTo>
                <a:close/>
                <a:moveTo>
                  <a:pt x="149" y="1930"/>
                </a:moveTo>
                <a:lnTo>
                  <a:pt x="176" y="2022"/>
                </a:lnTo>
                <a:lnTo>
                  <a:pt x="206" y="2110"/>
                </a:lnTo>
                <a:lnTo>
                  <a:pt x="243" y="2197"/>
                </a:lnTo>
                <a:lnTo>
                  <a:pt x="285" y="2280"/>
                </a:lnTo>
                <a:lnTo>
                  <a:pt x="332" y="2360"/>
                </a:lnTo>
                <a:lnTo>
                  <a:pt x="384" y="2437"/>
                </a:lnTo>
                <a:lnTo>
                  <a:pt x="439" y="2511"/>
                </a:lnTo>
                <a:lnTo>
                  <a:pt x="500" y="2581"/>
                </a:lnTo>
                <a:lnTo>
                  <a:pt x="566" y="2647"/>
                </a:lnTo>
                <a:lnTo>
                  <a:pt x="634" y="2708"/>
                </a:lnTo>
                <a:lnTo>
                  <a:pt x="706" y="2766"/>
                </a:lnTo>
                <a:lnTo>
                  <a:pt x="783" y="2820"/>
                </a:lnTo>
                <a:lnTo>
                  <a:pt x="863" y="2868"/>
                </a:lnTo>
                <a:lnTo>
                  <a:pt x="945" y="2911"/>
                </a:lnTo>
                <a:lnTo>
                  <a:pt x="1031" y="2949"/>
                </a:lnTo>
                <a:lnTo>
                  <a:pt x="1119" y="2982"/>
                </a:lnTo>
                <a:lnTo>
                  <a:pt x="1211" y="3009"/>
                </a:lnTo>
                <a:lnTo>
                  <a:pt x="1304" y="3031"/>
                </a:lnTo>
                <a:lnTo>
                  <a:pt x="1400" y="3047"/>
                </a:lnTo>
                <a:lnTo>
                  <a:pt x="1498" y="3057"/>
                </a:lnTo>
                <a:lnTo>
                  <a:pt x="1597" y="3060"/>
                </a:lnTo>
                <a:lnTo>
                  <a:pt x="1695" y="3057"/>
                </a:lnTo>
                <a:lnTo>
                  <a:pt x="1793" y="3047"/>
                </a:lnTo>
                <a:lnTo>
                  <a:pt x="1889" y="3031"/>
                </a:lnTo>
                <a:lnTo>
                  <a:pt x="1982" y="3009"/>
                </a:lnTo>
                <a:lnTo>
                  <a:pt x="2074" y="2982"/>
                </a:lnTo>
                <a:lnTo>
                  <a:pt x="2162" y="2949"/>
                </a:lnTo>
                <a:lnTo>
                  <a:pt x="2247" y="2911"/>
                </a:lnTo>
                <a:lnTo>
                  <a:pt x="2330" y="2868"/>
                </a:lnTo>
                <a:lnTo>
                  <a:pt x="2410" y="2820"/>
                </a:lnTo>
                <a:lnTo>
                  <a:pt x="2487" y="2766"/>
                </a:lnTo>
                <a:lnTo>
                  <a:pt x="2560" y="2708"/>
                </a:lnTo>
                <a:lnTo>
                  <a:pt x="2628" y="2647"/>
                </a:lnTo>
                <a:lnTo>
                  <a:pt x="2693" y="2581"/>
                </a:lnTo>
                <a:lnTo>
                  <a:pt x="2754" y="2511"/>
                </a:lnTo>
                <a:lnTo>
                  <a:pt x="2810" y="2437"/>
                </a:lnTo>
                <a:lnTo>
                  <a:pt x="2861" y="2360"/>
                </a:lnTo>
                <a:lnTo>
                  <a:pt x="2908" y="2280"/>
                </a:lnTo>
                <a:lnTo>
                  <a:pt x="2951" y="2197"/>
                </a:lnTo>
                <a:lnTo>
                  <a:pt x="2986" y="2110"/>
                </a:lnTo>
                <a:lnTo>
                  <a:pt x="3018" y="2022"/>
                </a:lnTo>
                <a:lnTo>
                  <a:pt x="3043" y="1930"/>
                </a:lnTo>
                <a:lnTo>
                  <a:pt x="2207" y="1930"/>
                </a:lnTo>
                <a:lnTo>
                  <a:pt x="2175" y="1981"/>
                </a:lnTo>
                <a:lnTo>
                  <a:pt x="2138" y="2029"/>
                </a:lnTo>
                <a:lnTo>
                  <a:pt x="2098" y="2074"/>
                </a:lnTo>
                <a:lnTo>
                  <a:pt x="2053" y="2114"/>
                </a:lnTo>
                <a:lnTo>
                  <a:pt x="2006" y="2152"/>
                </a:lnTo>
                <a:lnTo>
                  <a:pt x="1954" y="2185"/>
                </a:lnTo>
                <a:lnTo>
                  <a:pt x="1900" y="2213"/>
                </a:lnTo>
                <a:lnTo>
                  <a:pt x="1845" y="2237"/>
                </a:lnTo>
                <a:lnTo>
                  <a:pt x="1785" y="2256"/>
                </a:lnTo>
                <a:lnTo>
                  <a:pt x="1724" y="2271"/>
                </a:lnTo>
                <a:lnTo>
                  <a:pt x="1661" y="2279"/>
                </a:lnTo>
                <a:lnTo>
                  <a:pt x="1597" y="2282"/>
                </a:lnTo>
                <a:lnTo>
                  <a:pt x="1533" y="2279"/>
                </a:lnTo>
                <a:lnTo>
                  <a:pt x="1469" y="2271"/>
                </a:lnTo>
                <a:lnTo>
                  <a:pt x="1407" y="2256"/>
                </a:lnTo>
                <a:lnTo>
                  <a:pt x="1349" y="2237"/>
                </a:lnTo>
                <a:lnTo>
                  <a:pt x="1293" y="2213"/>
                </a:lnTo>
                <a:lnTo>
                  <a:pt x="1238" y="2185"/>
                </a:lnTo>
                <a:lnTo>
                  <a:pt x="1188" y="2152"/>
                </a:lnTo>
                <a:lnTo>
                  <a:pt x="1140" y="2114"/>
                </a:lnTo>
                <a:lnTo>
                  <a:pt x="1095" y="2074"/>
                </a:lnTo>
                <a:lnTo>
                  <a:pt x="1055" y="2029"/>
                </a:lnTo>
                <a:lnTo>
                  <a:pt x="1019" y="1981"/>
                </a:lnTo>
                <a:lnTo>
                  <a:pt x="986" y="1930"/>
                </a:lnTo>
                <a:lnTo>
                  <a:pt x="149" y="1930"/>
                </a:lnTo>
                <a:close/>
                <a:moveTo>
                  <a:pt x="1843" y="1623"/>
                </a:moveTo>
                <a:lnTo>
                  <a:pt x="2047" y="1623"/>
                </a:lnTo>
                <a:lnTo>
                  <a:pt x="2047" y="1719"/>
                </a:lnTo>
                <a:lnTo>
                  <a:pt x="1843" y="1719"/>
                </a:lnTo>
                <a:lnTo>
                  <a:pt x="1843" y="1623"/>
                </a:lnTo>
                <a:close/>
                <a:moveTo>
                  <a:pt x="1185" y="1623"/>
                </a:moveTo>
                <a:lnTo>
                  <a:pt x="1390" y="1623"/>
                </a:lnTo>
                <a:lnTo>
                  <a:pt x="1390" y="1719"/>
                </a:lnTo>
                <a:lnTo>
                  <a:pt x="1185" y="1719"/>
                </a:lnTo>
                <a:lnTo>
                  <a:pt x="1185" y="1623"/>
                </a:lnTo>
                <a:close/>
                <a:moveTo>
                  <a:pt x="1704" y="1532"/>
                </a:moveTo>
                <a:lnTo>
                  <a:pt x="1603" y="1616"/>
                </a:lnTo>
                <a:lnTo>
                  <a:pt x="1677" y="1614"/>
                </a:lnTo>
                <a:lnTo>
                  <a:pt x="1487" y="1755"/>
                </a:lnTo>
                <a:lnTo>
                  <a:pt x="1587" y="1649"/>
                </a:lnTo>
                <a:lnTo>
                  <a:pt x="1515" y="1651"/>
                </a:lnTo>
                <a:lnTo>
                  <a:pt x="1661" y="1533"/>
                </a:lnTo>
                <a:lnTo>
                  <a:pt x="1704" y="1532"/>
                </a:lnTo>
                <a:close/>
                <a:moveTo>
                  <a:pt x="1369" y="1145"/>
                </a:moveTo>
                <a:lnTo>
                  <a:pt x="1834" y="1145"/>
                </a:lnTo>
                <a:lnTo>
                  <a:pt x="1861" y="1147"/>
                </a:lnTo>
                <a:lnTo>
                  <a:pt x="1885" y="1154"/>
                </a:lnTo>
                <a:lnTo>
                  <a:pt x="1907" y="1165"/>
                </a:lnTo>
                <a:lnTo>
                  <a:pt x="1927" y="1180"/>
                </a:lnTo>
                <a:lnTo>
                  <a:pt x="1944" y="1199"/>
                </a:lnTo>
                <a:lnTo>
                  <a:pt x="1956" y="1220"/>
                </a:lnTo>
                <a:lnTo>
                  <a:pt x="1966" y="1246"/>
                </a:lnTo>
                <a:lnTo>
                  <a:pt x="2014" y="1438"/>
                </a:lnTo>
                <a:lnTo>
                  <a:pt x="1190" y="1438"/>
                </a:lnTo>
                <a:lnTo>
                  <a:pt x="1238" y="1246"/>
                </a:lnTo>
                <a:lnTo>
                  <a:pt x="1246" y="1224"/>
                </a:lnTo>
                <a:lnTo>
                  <a:pt x="1257" y="1203"/>
                </a:lnTo>
                <a:lnTo>
                  <a:pt x="1274" y="1184"/>
                </a:lnTo>
                <a:lnTo>
                  <a:pt x="1295" y="1167"/>
                </a:lnTo>
                <a:lnTo>
                  <a:pt x="1318" y="1156"/>
                </a:lnTo>
                <a:lnTo>
                  <a:pt x="1342" y="1147"/>
                </a:lnTo>
                <a:lnTo>
                  <a:pt x="1369" y="1145"/>
                </a:lnTo>
                <a:close/>
                <a:moveTo>
                  <a:pt x="1386" y="1113"/>
                </a:moveTo>
                <a:lnTo>
                  <a:pt x="1361" y="1114"/>
                </a:lnTo>
                <a:lnTo>
                  <a:pt x="1337" y="1117"/>
                </a:lnTo>
                <a:lnTo>
                  <a:pt x="1314" y="1122"/>
                </a:lnTo>
                <a:lnTo>
                  <a:pt x="1292" y="1130"/>
                </a:lnTo>
                <a:lnTo>
                  <a:pt x="1272" y="1140"/>
                </a:lnTo>
                <a:lnTo>
                  <a:pt x="1253" y="1153"/>
                </a:lnTo>
                <a:lnTo>
                  <a:pt x="1237" y="1169"/>
                </a:lnTo>
                <a:lnTo>
                  <a:pt x="1222" y="1189"/>
                </a:lnTo>
                <a:lnTo>
                  <a:pt x="1211" y="1212"/>
                </a:lnTo>
                <a:lnTo>
                  <a:pt x="1203" y="1239"/>
                </a:lnTo>
                <a:lnTo>
                  <a:pt x="1196" y="1270"/>
                </a:lnTo>
                <a:lnTo>
                  <a:pt x="1151" y="1465"/>
                </a:lnTo>
                <a:lnTo>
                  <a:pt x="1145" y="1468"/>
                </a:lnTo>
                <a:lnTo>
                  <a:pt x="1139" y="1471"/>
                </a:lnTo>
                <a:lnTo>
                  <a:pt x="1129" y="1378"/>
                </a:lnTo>
                <a:lnTo>
                  <a:pt x="1126" y="1377"/>
                </a:lnTo>
                <a:lnTo>
                  <a:pt x="1121" y="1375"/>
                </a:lnTo>
                <a:lnTo>
                  <a:pt x="1110" y="1370"/>
                </a:lnTo>
                <a:lnTo>
                  <a:pt x="1097" y="1366"/>
                </a:lnTo>
                <a:lnTo>
                  <a:pt x="1083" y="1362"/>
                </a:lnTo>
                <a:lnTo>
                  <a:pt x="1067" y="1357"/>
                </a:lnTo>
                <a:lnTo>
                  <a:pt x="1049" y="1354"/>
                </a:lnTo>
                <a:lnTo>
                  <a:pt x="1031" y="1351"/>
                </a:lnTo>
                <a:lnTo>
                  <a:pt x="1012" y="1349"/>
                </a:lnTo>
                <a:lnTo>
                  <a:pt x="995" y="1350"/>
                </a:lnTo>
                <a:lnTo>
                  <a:pt x="979" y="1352"/>
                </a:lnTo>
                <a:lnTo>
                  <a:pt x="964" y="1357"/>
                </a:lnTo>
                <a:lnTo>
                  <a:pt x="952" y="1366"/>
                </a:lnTo>
                <a:lnTo>
                  <a:pt x="943" y="1378"/>
                </a:lnTo>
                <a:lnTo>
                  <a:pt x="933" y="1396"/>
                </a:lnTo>
                <a:lnTo>
                  <a:pt x="929" y="1413"/>
                </a:lnTo>
                <a:lnTo>
                  <a:pt x="927" y="1427"/>
                </a:lnTo>
                <a:lnTo>
                  <a:pt x="927" y="1438"/>
                </a:lnTo>
                <a:lnTo>
                  <a:pt x="929" y="1448"/>
                </a:lnTo>
                <a:lnTo>
                  <a:pt x="932" y="1455"/>
                </a:lnTo>
                <a:lnTo>
                  <a:pt x="936" y="1461"/>
                </a:lnTo>
                <a:lnTo>
                  <a:pt x="939" y="1464"/>
                </a:lnTo>
                <a:lnTo>
                  <a:pt x="942" y="1467"/>
                </a:lnTo>
                <a:lnTo>
                  <a:pt x="943" y="1467"/>
                </a:lnTo>
                <a:lnTo>
                  <a:pt x="1130" y="1478"/>
                </a:lnTo>
                <a:lnTo>
                  <a:pt x="1110" y="1492"/>
                </a:lnTo>
                <a:lnTo>
                  <a:pt x="1094" y="1510"/>
                </a:lnTo>
                <a:lnTo>
                  <a:pt x="1083" y="1531"/>
                </a:lnTo>
                <a:lnTo>
                  <a:pt x="1074" y="1552"/>
                </a:lnTo>
                <a:lnTo>
                  <a:pt x="1072" y="1576"/>
                </a:lnTo>
                <a:lnTo>
                  <a:pt x="1072" y="1754"/>
                </a:lnTo>
                <a:lnTo>
                  <a:pt x="1075" y="1780"/>
                </a:lnTo>
                <a:lnTo>
                  <a:pt x="1085" y="1804"/>
                </a:lnTo>
                <a:lnTo>
                  <a:pt x="1099" y="1826"/>
                </a:lnTo>
                <a:lnTo>
                  <a:pt x="1119" y="1844"/>
                </a:lnTo>
                <a:lnTo>
                  <a:pt x="1143" y="1860"/>
                </a:lnTo>
                <a:lnTo>
                  <a:pt x="1143" y="1980"/>
                </a:lnTo>
                <a:lnTo>
                  <a:pt x="1146" y="1997"/>
                </a:lnTo>
                <a:lnTo>
                  <a:pt x="1154" y="2012"/>
                </a:lnTo>
                <a:lnTo>
                  <a:pt x="1168" y="2026"/>
                </a:lnTo>
                <a:lnTo>
                  <a:pt x="1186" y="2037"/>
                </a:lnTo>
                <a:lnTo>
                  <a:pt x="1207" y="2046"/>
                </a:lnTo>
                <a:lnTo>
                  <a:pt x="1230" y="2052"/>
                </a:lnTo>
                <a:lnTo>
                  <a:pt x="1256" y="2053"/>
                </a:lnTo>
                <a:lnTo>
                  <a:pt x="1282" y="2052"/>
                </a:lnTo>
                <a:lnTo>
                  <a:pt x="1306" y="2046"/>
                </a:lnTo>
                <a:lnTo>
                  <a:pt x="1327" y="2037"/>
                </a:lnTo>
                <a:lnTo>
                  <a:pt x="1344" y="2026"/>
                </a:lnTo>
                <a:lnTo>
                  <a:pt x="1358" y="2012"/>
                </a:lnTo>
                <a:lnTo>
                  <a:pt x="1366" y="1997"/>
                </a:lnTo>
                <a:lnTo>
                  <a:pt x="1369" y="1980"/>
                </a:lnTo>
                <a:lnTo>
                  <a:pt x="1369" y="1880"/>
                </a:lnTo>
                <a:lnTo>
                  <a:pt x="1814" y="1880"/>
                </a:lnTo>
                <a:lnTo>
                  <a:pt x="1814" y="1980"/>
                </a:lnTo>
                <a:lnTo>
                  <a:pt x="1817" y="1997"/>
                </a:lnTo>
                <a:lnTo>
                  <a:pt x="1826" y="2012"/>
                </a:lnTo>
                <a:lnTo>
                  <a:pt x="1839" y="2026"/>
                </a:lnTo>
                <a:lnTo>
                  <a:pt x="1857" y="2037"/>
                </a:lnTo>
                <a:lnTo>
                  <a:pt x="1878" y="2046"/>
                </a:lnTo>
                <a:lnTo>
                  <a:pt x="1902" y="2052"/>
                </a:lnTo>
                <a:lnTo>
                  <a:pt x="1928" y="2053"/>
                </a:lnTo>
                <a:lnTo>
                  <a:pt x="1954" y="2052"/>
                </a:lnTo>
                <a:lnTo>
                  <a:pt x="1977" y="2046"/>
                </a:lnTo>
                <a:lnTo>
                  <a:pt x="1998" y="2037"/>
                </a:lnTo>
                <a:lnTo>
                  <a:pt x="2016" y="2026"/>
                </a:lnTo>
                <a:lnTo>
                  <a:pt x="2029" y="2012"/>
                </a:lnTo>
                <a:lnTo>
                  <a:pt x="2037" y="1997"/>
                </a:lnTo>
                <a:lnTo>
                  <a:pt x="2040" y="1980"/>
                </a:lnTo>
                <a:lnTo>
                  <a:pt x="2040" y="1868"/>
                </a:lnTo>
                <a:lnTo>
                  <a:pt x="2065" y="1856"/>
                </a:lnTo>
                <a:lnTo>
                  <a:pt x="2088" y="1840"/>
                </a:lnTo>
                <a:lnTo>
                  <a:pt x="2106" y="1823"/>
                </a:lnTo>
                <a:lnTo>
                  <a:pt x="2119" y="1802"/>
                </a:lnTo>
                <a:lnTo>
                  <a:pt x="2129" y="1778"/>
                </a:lnTo>
                <a:lnTo>
                  <a:pt x="2131" y="1754"/>
                </a:lnTo>
                <a:lnTo>
                  <a:pt x="2131" y="1576"/>
                </a:lnTo>
                <a:lnTo>
                  <a:pt x="2129" y="1552"/>
                </a:lnTo>
                <a:lnTo>
                  <a:pt x="2121" y="1531"/>
                </a:lnTo>
                <a:lnTo>
                  <a:pt x="2109" y="1510"/>
                </a:lnTo>
                <a:lnTo>
                  <a:pt x="2093" y="1492"/>
                </a:lnTo>
                <a:lnTo>
                  <a:pt x="2074" y="1478"/>
                </a:lnTo>
                <a:lnTo>
                  <a:pt x="2261" y="1467"/>
                </a:lnTo>
                <a:lnTo>
                  <a:pt x="2261" y="1466"/>
                </a:lnTo>
                <a:lnTo>
                  <a:pt x="2262" y="1461"/>
                </a:lnTo>
                <a:lnTo>
                  <a:pt x="2263" y="1453"/>
                </a:lnTo>
                <a:lnTo>
                  <a:pt x="2264" y="1441"/>
                </a:lnTo>
                <a:lnTo>
                  <a:pt x="2264" y="1425"/>
                </a:lnTo>
                <a:lnTo>
                  <a:pt x="2263" y="1404"/>
                </a:lnTo>
                <a:lnTo>
                  <a:pt x="2261" y="1378"/>
                </a:lnTo>
                <a:lnTo>
                  <a:pt x="2257" y="1366"/>
                </a:lnTo>
                <a:lnTo>
                  <a:pt x="2249" y="1358"/>
                </a:lnTo>
                <a:lnTo>
                  <a:pt x="2238" y="1353"/>
                </a:lnTo>
                <a:lnTo>
                  <a:pt x="2225" y="1350"/>
                </a:lnTo>
                <a:lnTo>
                  <a:pt x="2209" y="1349"/>
                </a:lnTo>
                <a:lnTo>
                  <a:pt x="2192" y="1350"/>
                </a:lnTo>
                <a:lnTo>
                  <a:pt x="2174" y="1352"/>
                </a:lnTo>
                <a:lnTo>
                  <a:pt x="2156" y="1355"/>
                </a:lnTo>
                <a:lnTo>
                  <a:pt x="2138" y="1359"/>
                </a:lnTo>
                <a:lnTo>
                  <a:pt x="2121" y="1363"/>
                </a:lnTo>
                <a:lnTo>
                  <a:pt x="2106" y="1367"/>
                </a:lnTo>
                <a:lnTo>
                  <a:pt x="2093" y="1371"/>
                </a:lnTo>
                <a:lnTo>
                  <a:pt x="2083" y="1375"/>
                </a:lnTo>
                <a:lnTo>
                  <a:pt x="2077" y="1377"/>
                </a:lnTo>
                <a:lnTo>
                  <a:pt x="2075" y="1378"/>
                </a:lnTo>
                <a:lnTo>
                  <a:pt x="2064" y="1471"/>
                </a:lnTo>
                <a:lnTo>
                  <a:pt x="2058" y="1468"/>
                </a:lnTo>
                <a:lnTo>
                  <a:pt x="2052" y="1465"/>
                </a:lnTo>
                <a:lnTo>
                  <a:pt x="2007" y="1270"/>
                </a:lnTo>
                <a:lnTo>
                  <a:pt x="1999" y="1240"/>
                </a:lnTo>
                <a:lnTo>
                  <a:pt x="1989" y="1213"/>
                </a:lnTo>
                <a:lnTo>
                  <a:pt x="1973" y="1188"/>
                </a:lnTo>
                <a:lnTo>
                  <a:pt x="1955" y="1165"/>
                </a:lnTo>
                <a:lnTo>
                  <a:pt x="1933" y="1146"/>
                </a:lnTo>
                <a:lnTo>
                  <a:pt x="1908" y="1132"/>
                </a:lnTo>
                <a:lnTo>
                  <a:pt x="1880" y="1120"/>
                </a:lnTo>
                <a:lnTo>
                  <a:pt x="1850" y="1114"/>
                </a:lnTo>
                <a:lnTo>
                  <a:pt x="1816" y="1113"/>
                </a:lnTo>
                <a:lnTo>
                  <a:pt x="1386" y="1113"/>
                </a:lnTo>
                <a:close/>
                <a:moveTo>
                  <a:pt x="1637" y="369"/>
                </a:moveTo>
                <a:lnTo>
                  <a:pt x="1637" y="544"/>
                </a:lnTo>
                <a:lnTo>
                  <a:pt x="1697" y="544"/>
                </a:lnTo>
                <a:lnTo>
                  <a:pt x="1711" y="543"/>
                </a:lnTo>
                <a:lnTo>
                  <a:pt x="1728" y="542"/>
                </a:lnTo>
                <a:lnTo>
                  <a:pt x="1745" y="539"/>
                </a:lnTo>
                <a:lnTo>
                  <a:pt x="1762" y="532"/>
                </a:lnTo>
                <a:lnTo>
                  <a:pt x="1772" y="524"/>
                </a:lnTo>
                <a:lnTo>
                  <a:pt x="1781" y="515"/>
                </a:lnTo>
                <a:lnTo>
                  <a:pt x="1789" y="504"/>
                </a:lnTo>
                <a:lnTo>
                  <a:pt x="1795" y="489"/>
                </a:lnTo>
                <a:lnTo>
                  <a:pt x="1798" y="470"/>
                </a:lnTo>
                <a:lnTo>
                  <a:pt x="1800" y="448"/>
                </a:lnTo>
                <a:lnTo>
                  <a:pt x="1798" y="431"/>
                </a:lnTo>
                <a:lnTo>
                  <a:pt x="1794" y="415"/>
                </a:lnTo>
                <a:lnTo>
                  <a:pt x="1787" y="402"/>
                </a:lnTo>
                <a:lnTo>
                  <a:pt x="1776" y="390"/>
                </a:lnTo>
                <a:lnTo>
                  <a:pt x="1764" y="381"/>
                </a:lnTo>
                <a:lnTo>
                  <a:pt x="1749" y="374"/>
                </a:lnTo>
                <a:lnTo>
                  <a:pt x="1730" y="370"/>
                </a:lnTo>
                <a:lnTo>
                  <a:pt x="1710" y="369"/>
                </a:lnTo>
                <a:lnTo>
                  <a:pt x="1637" y="369"/>
                </a:lnTo>
                <a:close/>
                <a:moveTo>
                  <a:pt x="2073" y="360"/>
                </a:moveTo>
                <a:lnTo>
                  <a:pt x="2053" y="361"/>
                </a:lnTo>
                <a:lnTo>
                  <a:pt x="2035" y="367"/>
                </a:lnTo>
                <a:lnTo>
                  <a:pt x="2021" y="375"/>
                </a:lnTo>
                <a:lnTo>
                  <a:pt x="2009" y="388"/>
                </a:lnTo>
                <a:lnTo>
                  <a:pt x="1999" y="403"/>
                </a:lnTo>
                <a:lnTo>
                  <a:pt x="1991" y="420"/>
                </a:lnTo>
                <a:lnTo>
                  <a:pt x="1986" y="440"/>
                </a:lnTo>
                <a:lnTo>
                  <a:pt x="1981" y="462"/>
                </a:lnTo>
                <a:lnTo>
                  <a:pt x="1978" y="486"/>
                </a:lnTo>
                <a:lnTo>
                  <a:pt x="1976" y="526"/>
                </a:lnTo>
                <a:lnTo>
                  <a:pt x="1975" y="567"/>
                </a:lnTo>
                <a:lnTo>
                  <a:pt x="1975" y="609"/>
                </a:lnTo>
                <a:lnTo>
                  <a:pt x="1978" y="647"/>
                </a:lnTo>
                <a:lnTo>
                  <a:pt x="1981" y="671"/>
                </a:lnTo>
                <a:lnTo>
                  <a:pt x="1986" y="693"/>
                </a:lnTo>
                <a:lnTo>
                  <a:pt x="1991" y="713"/>
                </a:lnTo>
                <a:lnTo>
                  <a:pt x="1999" y="731"/>
                </a:lnTo>
                <a:lnTo>
                  <a:pt x="2009" y="745"/>
                </a:lnTo>
                <a:lnTo>
                  <a:pt x="2021" y="758"/>
                </a:lnTo>
                <a:lnTo>
                  <a:pt x="2035" y="766"/>
                </a:lnTo>
                <a:lnTo>
                  <a:pt x="2053" y="772"/>
                </a:lnTo>
                <a:lnTo>
                  <a:pt x="2073" y="775"/>
                </a:lnTo>
                <a:lnTo>
                  <a:pt x="2094" y="772"/>
                </a:lnTo>
                <a:lnTo>
                  <a:pt x="2111" y="766"/>
                </a:lnTo>
                <a:lnTo>
                  <a:pt x="2124" y="758"/>
                </a:lnTo>
                <a:lnTo>
                  <a:pt x="2137" y="745"/>
                </a:lnTo>
                <a:lnTo>
                  <a:pt x="2146" y="731"/>
                </a:lnTo>
                <a:lnTo>
                  <a:pt x="2155" y="713"/>
                </a:lnTo>
                <a:lnTo>
                  <a:pt x="2160" y="693"/>
                </a:lnTo>
                <a:lnTo>
                  <a:pt x="2165" y="671"/>
                </a:lnTo>
                <a:lnTo>
                  <a:pt x="2168" y="647"/>
                </a:lnTo>
                <a:lnTo>
                  <a:pt x="2171" y="609"/>
                </a:lnTo>
                <a:lnTo>
                  <a:pt x="2171" y="567"/>
                </a:lnTo>
                <a:lnTo>
                  <a:pt x="2170" y="526"/>
                </a:lnTo>
                <a:lnTo>
                  <a:pt x="2168" y="486"/>
                </a:lnTo>
                <a:lnTo>
                  <a:pt x="2165" y="462"/>
                </a:lnTo>
                <a:lnTo>
                  <a:pt x="2160" y="440"/>
                </a:lnTo>
                <a:lnTo>
                  <a:pt x="2155" y="420"/>
                </a:lnTo>
                <a:lnTo>
                  <a:pt x="2146" y="403"/>
                </a:lnTo>
                <a:lnTo>
                  <a:pt x="2137" y="388"/>
                </a:lnTo>
                <a:lnTo>
                  <a:pt x="2124" y="375"/>
                </a:lnTo>
                <a:lnTo>
                  <a:pt x="2111" y="367"/>
                </a:lnTo>
                <a:lnTo>
                  <a:pt x="2094" y="361"/>
                </a:lnTo>
                <a:lnTo>
                  <a:pt x="2073" y="360"/>
                </a:lnTo>
                <a:close/>
                <a:moveTo>
                  <a:pt x="1574" y="319"/>
                </a:moveTo>
                <a:lnTo>
                  <a:pt x="1735" y="319"/>
                </a:lnTo>
                <a:lnTo>
                  <a:pt x="1763" y="321"/>
                </a:lnTo>
                <a:lnTo>
                  <a:pt x="1788" y="328"/>
                </a:lnTo>
                <a:lnTo>
                  <a:pt x="1810" y="338"/>
                </a:lnTo>
                <a:lnTo>
                  <a:pt x="1829" y="352"/>
                </a:lnTo>
                <a:lnTo>
                  <a:pt x="1844" y="370"/>
                </a:lnTo>
                <a:lnTo>
                  <a:pt x="1854" y="391"/>
                </a:lnTo>
                <a:lnTo>
                  <a:pt x="1861" y="415"/>
                </a:lnTo>
                <a:lnTo>
                  <a:pt x="1863" y="443"/>
                </a:lnTo>
                <a:lnTo>
                  <a:pt x="1862" y="463"/>
                </a:lnTo>
                <a:lnTo>
                  <a:pt x="1859" y="484"/>
                </a:lnTo>
                <a:lnTo>
                  <a:pt x="1854" y="503"/>
                </a:lnTo>
                <a:lnTo>
                  <a:pt x="1847" y="520"/>
                </a:lnTo>
                <a:lnTo>
                  <a:pt x="1836" y="537"/>
                </a:lnTo>
                <a:lnTo>
                  <a:pt x="1823" y="551"/>
                </a:lnTo>
                <a:lnTo>
                  <a:pt x="1806" y="561"/>
                </a:lnTo>
                <a:lnTo>
                  <a:pt x="1786" y="568"/>
                </a:lnTo>
                <a:lnTo>
                  <a:pt x="1786" y="569"/>
                </a:lnTo>
                <a:lnTo>
                  <a:pt x="1807" y="574"/>
                </a:lnTo>
                <a:lnTo>
                  <a:pt x="1824" y="583"/>
                </a:lnTo>
                <a:lnTo>
                  <a:pt x="1836" y="596"/>
                </a:lnTo>
                <a:lnTo>
                  <a:pt x="1847" y="613"/>
                </a:lnTo>
                <a:lnTo>
                  <a:pt x="1853" y="632"/>
                </a:lnTo>
                <a:lnTo>
                  <a:pt x="1857" y="652"/>
                </a:lnTo>
                <a:lnTo>
                  <a:pt x="1861" y="737"/>
                </a:lnTo>
                <a:lnTo>
                  <a:pt x="1862" y="756"/>
                </a:lnTo>
                <a:lnTo>
                  <a:pt x="1864" y="770"/>
                </a:lnTo>
                <a:lnTo>
                  <a:pt x="1866" y="783"/>
                </a:lnTo>
                <a:lnTo>
                  <a:pt x="1869" y="792"/>
                </a:lnTo>
                <a:lnTo>
                  <a:pt x="1872" y="797"/>
                </a:lnTo>
                <a:lnTo>
                  <a:pt x="1874" y="803"/>
                </a:lnTo>
                <a:lnTo>
                  <a:pt x="1877" y="806"/>
                </a:lnTo>
                <a:lnTo>
                  <a:pt x="1883" y="810"/>
                </a:lnTo>
                <a:lnTo>
                  <a:pt x="1888" y="814"/>
                </a:lnTo>
                <a:lnTo>
                  <a:pt x="1814" y="814"/>
                </a:lnTo>
                <a:lnTo>
                  <a:pt x="1812" y="811"/>
                </a:lnTo>
                <a:lnTo>
                  <a:pt x="1809" y="807"/>
                </a:lnTo>
                <a:lnTo>
                  <a:pt x="1808" y="802"/>
                </a:lnTo>
                <a:lnTo>
                  <a:pt x="1805" y="793"/>
                </a:lnTo>
                <a:lnTo>
                  <a:pt x="1803" y="783"/>
                </a:lnTo>
                <a:lnTo>
                  <a:pt x="1800" y="762"/>
                </a:lnTo>
                <a:lnTo>
                  <a:pt x="1797" y="742"/>
                </a:lnTo>
                <a:lnTo>
                  <a:pt x="1794" y="666"/>
                </a:lnTo>
                <a:lnTo>
                  <a:pt x="1792" y="649"/>
                </a:lnTo>
                <a:lnTo>
                  <a:pt x="1789" y="637"/>
                </a:lnTo>
                <a:lnTo>
                  <a:pt x="1784" y="626"/>
                </a:lnTo>
                <a:lnTo>
                  <a:pt x="1776" y="613"/>
                </a:lnTo>
                <a:lnTo>
                  <a:pt x="1767" y="605"/>
                </a:lnTo>
                <a:lnTo>
                  <a:pt x="1755" y="598"/>
                </a:lnTo>
                <a:lnTo>
                  <a:pt x="1744" y="595"/>
                </a:lnTo>
                <a:lnTo>
                  <a:pt x="1731" y="594"/>
                </a:lnTo>
                <a:lnTo>
                  <a:pt x="1720" y="593"/>
                </a:lnTo>
                <a:lnTo>
                  <a:pt x="1637" y="593"/>
                </a:lnTo>
                <a:lnTo>
                  <a:pt x="1637" y="814"/>
                </a:lnTo>
                <a:lnTo>
                  <a:pt x="1574" y="814"/>
                </a:lnTo>
                <a:lnTo>
                  <a:pt x="1574" y="319"/>
                </a:lnTo>
                <a:close/>
                <a:moveTo>
                  <a:pt x="1268" y="319"/>
                </a:moveTo>
                <a:lnTo>
                  <a:pt x="1525" y="319"/>
                </a:lnTo>
                <a:lnTo>
                  <a:pt x="1525" y="373"/>
                </a:lnTo>
                <a:lnTo>
                  <a:pt x="1330" y="373"/>
                </a:lnTo>
                <a:lnTo>
                  <a:pt x="1330" y="529"/>
                </a:lnTo>
                <a:lnTo>
                  <a:pt x="1514" y="529"/>
                </a:lnTo>
                <a:lnTo>
                  <a:pt x="1514" y="583"/>
                </a:lnTo>
                <a:lnTo>
                  <a:pt x="1330" y="583"/>
                </a:lnTo>
                <a:lnTo>
                  <a:pt x="1330" y="760"/>
                </a:lnTo>
                <a:lnTo>
                  <a:pt x="1534" y="760"/>
                </a:lnTo>
                <a:lnTo>
                  <a:pt x="1534" y="814"/>
                </a:lnTo>
                <a:lnTo>
                  <a:pt x="1268" y="814"/>
                </a:lnTo>
                <a:lnTo>
                  <a:pt x="1268" y="319"/>
                </a:lnTo>
                <a:close/>
                <a:moveTo>
                  <a:pt x="948" y="319"/>
                </a:moveTo>
                <a:lnTo>
                  <a:pt x="1225" y="319"/>
                </a:lnTo>
                <a:lnTo>
                  <a:pt x="1225" y="375"/>
                </a:lnTo>
                <a:lnTo>
                  <a:pt x="999" y="762"/>
                </a:lnTo>
                <a:lnTo>
                  <a:pt x="1228" y="762"/>
                </a:lnTo>
                <a:lnTo>
                  <a:pt x="1228" y="814"/>
                </a:lnTo>
                <a:lnTo>
                  <a:pt x="936" y="814"/>
                </a:lnTo>
                <a:lnTo>
                  <a:pt x="936" y="764"/>
                </a:lnTo>
                <a:lnTo>
                  <a:pt x="1163" y="373"/>
                </a:lnTo>
                <a:lnTo>
                  <a:pt x="948" y="373"/>
                </a:lnTo>
                <a:lnTo>
                  <a:pt x="948" y="319"/>
                </a:lnTo>
                <a:close/>
                <a:moveTo>
                  <a:pt x="2073" y="310"/>
                </a:moveTo>
                <a:lnTo>
                  <a:pt x="2097" y="311"/>
                </a:lnTo>
                <a:lnTo>
                  <a:pt x="2119" y="315"/>
                </a:lnTo>
                <a:lnTo>
                  <a:pt x="2139" y="322"/>
                </a:lnTo>
                <a:lnTo>
                  <a:pt x="2156" y="332"/>
                </a:lnTo>
                <a:lnTo>
                  <a:pt x="2176" y="348"/>
                </a:lnTo>
                <a:lnTo>
                  <a:pt x="2192" y="368"/>
                </a:lnTo>
                <a:lnTo>
                  <a:pt x="2205" y="391"/>
                </a:lnTo>
                <a:lnTo>
                  <a:pt x="2215" y="417"/>
                </a:lnTo>
                <a:lnTo>
                  <a:pt x="2223" y="444"/>
                </a:lnTo>
                <a:lnTo>
                  <a:pt x="2228" y="473"/>
                </a:lnTo>
                <a:lnTo>
                  <a:pt x="2233" y="520"/>
                </a:lnTo>
                <a:lnTo>
                  <a:pt x="2234" y="567"/>
                </a:lnTo>
                <a:lnTo>
                  <a:pt x="2233" y="613"/>
                </a:lnTo>
                <a:lnTo>
                  <a:pt x="2228" y="660"/>
                </a:lnTo>
                <a:lnTo>
                  <a:pt x="2223" y="689"/>
                </a:lnTo>
                <a:lnTo>
                  <a:pt x="2215" y="716"/>
                </a:lnTo>
                <a:lnTo>
                  <a:pt x="2205" y="742"/>
                </a:lnTo>
                <a:lnTo>
                  <a:pt x="2192" y="765"/>
                </a:lnTo>
                <a:lnTo>
                  <a:pt x="2176" y="785"/>
                </a:lnTo>
                <a:lnTo>
                  <a:pt x="2156" y="802"/>
                </a:lnTo>
                <a:lnTo>
                  <a:pt x="2139" y="812"/>
                </a:lnTo>
                <a:lnTo>
                  <a:pt x="2119" y="818"/>
                </a:lnTo>
                <a:lnTo>
                  <a:pt x="2097" y="822"/>
                </a:lnTo>
                <a:lnTo>
                  <a:pt x="2073" y="825"/>
                </a:lnTo>
                <a:lnTo>
                  <a:pt x="2048" y="822"/>
                </a:lnTo>
                <a:lnTo>
                  <a:pt x="2026" y="818"/>
                </a:lnTo>
                <a:lnTo>
                  <a:pt x="2007" y="812"/>
                </a:lnTo>
                <a:lnTo>
                  <a:pt x="1990" y="802"/>
                </a:lnTo>
                <a:lnTo>
                  <a:pt x="1970" y="785"/>
                </a:lnTo>
                <a:lnTo>
                  <a:pt x="1954" y="765"/>
                </a:lnTo>
                <a:lnTo>
                  <a:pt x="1940" y="742"/>
                </a:lnTo>
                <a:lnTo>
                  <a:pt x="1930" y="716"/>
                </a:lnTo>
                <a:lnTo>
                  <a:pt x="1923" y="689"/>
                </a:lnTo>
                <a:lnTo>
                  <a:pt x="1917" y="660"/>
                </a:lnTo>
                <a:lnTo>
                  <a:pt x="1913" y="613"/>
                </a:lnTo>
                <a:lnTo>
                  <a:pt x="1912" y="567"/>
                </a:lnTo>
                <a:lnTo>
                  <a:pt x="1913" y="520"/>
                </a:lnTo>
                <a:lnTo>
                  <a:pt x="1917" y="474"/>
                </a:lnTo>
                <a:lnTo>
                  <a:pt x="1923" y="444"/>
                </a:lnTo>
                <a:lnTo>
                  <a:pt x="1930" y="417"/>
                </a:lnTo>
                <a:lnTo>
                  <a:pt x="1940" y="391"/>
                </a:lnTo>
                <a:lnTo>
                  <a:pt x="1954" y="368"/>
                </a:lnTo>
                <a:lnTo>
                  <a:pt x="1970" y="348"/>
                </a:lnTo>
                <a:lnTo>
                  <a:pt x="1990" y="332"/>
                </a:lnTo>
                <a:lnTo>
                  <a:pt x="2007" y="322"/>
                </a:lnTo>
                <a:lnTo>
                  <a:pt x="2026" y="315"/>
                </a:lnTo>
                <a:lnTo>
                  <a:pt x="2048" y="311"/>
                </a:lnTo>
                <a:lnTo>
                  <a:pt x="2073" y="310"/>
                </a:lnTo>
                <a:close/>
                <a:moveTo>
                  <a:pt x="1597" y="106"/>
                </a:moveTo>
                <a:lnTo>
                  <a:pt x="1498" y="109"/>
                </a:lnTo>
                <a:lnTo>
                  <a:pt x="1400" y="119"/>
                </a:lnTo>
                <a:lnTo>
                  <a:pt x="1304" y="135"/>
                </a:lnTo>
                <a:lnTo>
                  <a:pt x="1211" y="157"/>
                </a:lnTo>
                <a:lnTo>
                  <a:pt x="1119" y="184"/>
                </a:lnTo>
                <a:lnTo>
                  <a:pt x="1031" y="217"/>
                </a:lnTo>
                <a:lnTo>
                  <a:pt x="945" y="255"/>
                </a:lnTo>
                <a:lnTo>
                  <a:pt x="863" y="298"/>
                </a:lnTo>
                <a:lnTo>
                  <a:pt x="783" y="346"/>
                </a:lnTo>
                <a:lnTo>
                  <a:pt x="706" y="399"/>
                </a:lnTo>
                <a:lnTo>
                  <a:pt x="634" y="458"/>
                </a:lnTo>
                <a:lnTo>
                  <a:pt x="566" y="519"/>
                </a:lnTo>
                <a:lnTo>
                  <a:pt x="500" y="585"/>
                </a:lnTo>
                <a:lnTo>
                  <a:pt x="439" y="655"/>
                </a:lnTo>
                <a:lnTo>
                  <a:pt x="384" y="729"/>
                </a:lnTo>
                <a:lnTo>
                  <a:pt x="332" y="806"/>
                </a:lnTo>
                <a:lnTo>
                  <a:pt x="285" y="886"/>
                </a:lnTo>
                <a:lnTo>
                  <a:pt x="243" y="969"/>
                </a:lnTo>
                <a:lnTo>
                  <a:pt x="206" y="1056"/>
                </a:lnTo>
                <a:lnTo>
                  <a:pt x="176" y="1144"/>
                </a:lnTo>
                <a:lnTo>
                  <a:pt x="149" y="1236"/>
                </a:lnTo>
                <a:lnTo>
                  <a:pt x="985" y="1236"/>
                </a:lnTo>
                <a:lnTo>
                  <a:pt x="1018" y="1185"/>
                </a:lnTo>
                <a:lnTo>
                  <a:pt x="1054" y="1137"/>
                </a:lnTo>
                <a:lnTo>
                  <a:pt x="1095" y="1092"/>
                </a:lnTo>
                <a:lnTo>
                  <a:pt x="1139" y="1052"/>
                </a:lnTo>
                <a:lnTo>
                  <a:pt x="1188" y="1014"/>
                </a:lnTo>
                <a:lnTo>
                  <a:pt x="1238" y="981"/>
                </a:lnTo>
                <a:lnTo>
                  <a:pt x="1292" y="953"/>
                </a:lnTo>
                <a:lnTo>
                  <a:pt x="1349" y="929"/>
                </a:lnTo>
                <a:lnTo>
                  <a:pt x="1407" y="910"/>
                </a:lnTo>
                <a:lnTo>
                  <a:pt x="1468" y="895"/>
                </a:lnTo>
                <a:lnTo>
                  <a:pt x="1532" y="887"/>
                </a:lnTo>
                <a:lnTo>
                  <a:pt x="1597" y="884"/>
                </a:lnTo>
                <a:lnTo>
                  <a:pt x="1664" y="887"/>
                </a:lnTo>
                <a:lnTo>
                  <a:pt x="1729" y="896"/>
                </a:lnTo>
                <a:lnTo>
                  <a:pt x="1793" y="912"/>
                </a:lnTo>
                <a:lnTo>
                  <a:pt x="1854" y="933"/>
                </a:lnTo>
                <a:lnTo>
                  <a:pt x="1913" y="959"/>
                </a:lnTo>
                <a:lnTo>
                  <a:pt x="1969" y="990"/>
                </a:lnTo>
                <a:lnTo>
                  <a:pt x="2020" y="1026"/>
                </a:lnTo>
                <a:lnTo>
                  <a:pt x="2070" y="1066"/>
                </a:lnTo>
                <a:lnTo>
                  <a:pt x="2114" y="1111"/>
                </a:lnTo>
                <a:lnTo>
                  <a:pt x="2155" y="1159"/>
                </a:lnTo>
                <a:lnTo>
                  <a:pt x="2168" y="1134"/>
                </a:lnTo>
                <a:lnTo>
                  <a:pt x="2185" y="1109"/>
                </a:lnTo>
                <a:lnTo>
                  <a:pt x="2194" y="1097"/>
                </a:lnTo>
                <a:lnTo>
                  <a:pt x="2209" y="1077"/>
                </a:lnTo>
                <a:lnTo>
                  <a:pt x="2227" y="1053"/>
                </a:lnTo>
                <a:lnTo>
                  <a:pt x="2248" y="1029"/>
                </a:lnTo>
                <a:lnTo>
                  <a:pt x="2270" y="1005"/>
                </a:lnTo>
                <a:lnTo>
                  <a:pt x="2294" y="982"/>
                </a:lnTo>
                <a:lnTo>
                  <a:pt x="2318" y="961"/>
                </a:lnTo>
                <a:lnTo>
                  <a:pt x="2342" y="942"/>
                </a:lnTo>
                <a:lnTo>
                  <a:pt x="2353" y="935"/>
                </a:lnTo>
                <a:lnTo>
                  <a:pt x="2364" y="928"/>
                </a:lnTo>
                <a:lnTo>
                  <a:pt x="2384" y="917"/>
                </a:lnTo>
                <a:lnTo>
                  <a:pt x="2389" y="914"/>
                </a:lnTo>
                <a:lnTo>
                  <a:pt x="2396" y="912"/>
                </a:lnTo>
                <a:lnTo>
                  <a:pt x="2400" y="910"/>
                </a:lnTo>
                <a:lnTo>
                  <a:pt x="2405" y="908"/>
                </a:lnTo>
                <a:lnTo>
                  <a:pt x="2409" y="907"/>
                </a:lnTo>
                <a:lnTo>
                  <a:pt x="2411" y="905"/>
                </a:lnTo>
                <a:lnTo>
                  <a:pt x="2413" y="905"/>
                </a:lnTo>
                <a:lnTo>
                  <a:pt x="2414" y="905"/>
                </a:lnTo>
                <a:lnTo>
                  <a:pt x="2413" y="905"/>
                </a:lnTo>
                <a:lnTo>
                  <a:pt x="2411" y="905"/>
                </a:lnTo>
                <a:lnTo>
                  <a:pt x="2408" y="906"/>
                </a:lnTo>
                <a:lnTo>
                  <a:pt x="2404" y="908"/>
                </a:lnTo>
                <a:lnTo>
                  <a:pt x="2400" y="909"/>
                </a:lnTo>
                <a:lnTo>
                  <a:pt x="2394" y="911"/>
                </a:lnTo>
                <a:lnTo>
                  <a:pt x="2389" y="912"/>
                </a:lnTo>
                <a:lnTo>
                  <a:pt x="2383" y="914"/>
                </a:lnTo>
                <a:lnTo>
                  <a:pt x="2362" y="925"/>
                </a:lnTo>
                <a:lnTo>
                  <a:pt x="2338" y="937"/>
                </a:lnTo>
                <a:lnTo>
                  <a:pt x="2325" y="945"/>
                </a:lnTo>
                <a:lnTo>
                  <a:pt x="2313" y="954"/>
                </a:lnTo>
                <a:lnTo>
                  <a:pt x="2286" y="972"/>
                </a:lnTo>
                <a:lnTo>
                  <a:pt x="2261" y="994"/>
                </a:lnTo>
                <a:lnTo>
                  <a:pt x="2237" y="1017"/>
                </a:lnTo>
                <a:lnTo>
                  <a:pt x="2214" y="1040"/>
                </a:lnTo>
                <a:lnTo>
                  <a:pt x="2193" y="1062"/>
                </a:lnTo>
                <a:lnTo>
                  <a:pt x="2175" y="1083"/>
                </a:lnTo>
                <a:lnTo>
                  <a:pt x="2168" y="1091"/>
                </a:lnTo>
                <a:lnTo>
                  <a:pt x="2163" y="1097"/>
                </a:lnTo>
                <a:lnTo>
                  <a:pt x="2162" y="1093"/>
                </a:lnTo>
                <a:lnTo>
                  <a:pt x="2162" y="1089"/>
                </a:lnTo>
                <a:lnTo>
                  <a:pt x="2162" y="1084"/>
                </a:lnTo>
                <a:lnTo>
                  <a:pt x="2162" y="1067"/>
                </a:lnTo>
                <a:lnTo>
                  <a:pt x="2163" y="1049"/>
                </a:lnTo>
                <a:lnTo>
                  <a:pt x="2165" y="1028"/>
                </a:lnTo>
                <a:lnTo>
                  <a:pt x="2170" y="1005"/>
                </a:lnTo>
                <a:lnTo>
                  <a:pt x="2179" y="975"/>
                </a:lnTo>
                <a:lnTo>
                  <a:pt x="2193" y="943"/>
                </a:lnTo>
                <a:lnTo>
                  <a:pt x="2211" y="913"/>
                </a:lnTo>
                <a:lnTo>
                  <a:pt x="2226" y="891"/>
                </a:lnTo>
                <a:lnTo>
                  <a:pt x="2244" y="870"/>
                </a:lnTo>
                <a:lnTo>
                  <a:pt x="2265" y="851"/>
                </a:lnTo>
                <a:lnTo>
                  <a:pt x="2287" y="833"/>
                </a:lnTo>
                <a:lnTo>
                  <a:pt x="2311" y="817"/>
                </a:lnTo>
                <a:lnTo>
                  <a:pt x="2337" y="804"/>
                </a:lnTo>
                <a:lnTo>
                  <a:pt x="2364" y="792"/>
                </a:lnTo>
                <a:lnTo>
                  <a:pt x="2391" y="783"/>
                </a:lnTo>
                <a:lnTo>
                  <a:pt x="2420" y="778"/>
                </a:lnTo>
                <a:lnTo>
                  <a:pt x="2447" y="775"/>
                </a:lnTo>
                <a:lnTo>
                  <a:pt x="2474" y="775"/>
                </a:lnTo>
                <a:lnTo>
                  <a:pt x="2500" y="778"/>
                </a:lnTo>
                <a:lnTo>
                  <a:pt x="2523" y="783"/>
                </a:lnTo>
                <a:lnTo>
                  <a:pt x="2544" y="789"/>
                </a:lnTo>
                <a:lnTo>
                  <a:pt x="2563" y="796"/>
                </a:lnTo>
                <a:lnTo>
                  <a:pt x="2578" y="806"/>
                </a:lnTo>
                <a:lnTo>
                  <a:pt x="2590" y="813"/>
                </a:lnTo>
                <a:lnTo>
                  <a:pt x="2598" y="819"/>
                </a:lnTo>
                <a:lnTo>
                  <a:pt x="2602" y="821"/>
                </a:lnTo>
                <a:lnTo>
                  <a:pt x="2605" y="823"/>
                </a:lnTo>
                <a:lnTo>
                  <a:pt x="2606" y="825"/>
                </a:lnTo>
                <a:lnTo>
                  <a:pt x="2606" y="826"/>
                </a:lnTo>
                <a:lnTo>
                  <a:pt x="2606" y="826"/>
                </a:lnTo>
                <a:lnTo>
                  <a:pt x="2605" y="828"/>
                </a:lnTo>
                <a:lnTo>
                  <a:pt x="2604" y="830"/>
                </a:lnTo>
                <a:lnTo>
                  <a:pt x="2601" y="833"/>
                </a:lnTo>
                <a:lnTo>
                  <a:pt x="2595" y="843"/>
                </a:lnTo>
                <a:lnTo>
                  <a:pt x="2588" y="854"/>
                </a:lnTo>
                <a:lnTo>
                  <a:pt x="2579" y="867"/>
                </a:lnTo>
                <a:lnTo>
                  <a:pt x="2570" y="882"/>
                </a:lnTo>
                <a:lnTo>
                  <a:pt x="2549" y="914"/>
                </a:lnTo>
                <a:lnTo>
                  <a:pt x="2537" y="931"/>
                </a:lnTo>
                <a:lnTo>
                  <a:pt x="2526" y="947"/>
                </a:lnTo>
                <a:lnTo>
                  <a:pt x="2513" y="964"/>
                </a:lnTo>
                <a:lnTo>
                  <a:pt x="2500" y="980"/>
                </a:lnTo>
                <a:lnTo>
                  <a:pt x="2470" y="1009"/>
                </a:lnTo>
                <a:lnTo>
                  <a:pt x="2437" y="1036"/>
                </a:lnTo>
                <a:lnTo>
                  <a:pt x="2419" y="1047"/>
                </a:lnTo>
                <a:lnTo>
                  <a:pt x="2400" y="1060"/>
                </a:lnTo>
                <a:lnTo>
                  <a:pt x="2381" y="1069"/>
                </a:lnTo>
                <a:lnTo>
                  <a:pt x="2361" y="1080"/>
                </a:lnTo>
                <a:lnTo>
                  <a:pt x="2339" y="1087"/>
                </a:lnTo>
                <a:lnTo>
                  <a:pt x="2318" y="1094"/>
                </a:lnTo>
                <a:lnTo>
                  <a:pt x="2297" y="1101"/>
                </a:lnTo>
                <a:lnTo>
                  <a:pt x="2276" y="1106"/>
                </a:lnTo>
                <a:lnTo>
                  <a:pt x="2235" y="1113"/>
                </a:lnTo>
                <a:lnTo>
                  <a:pt x="2211" y="1116"/>
                </a:lnTo>
                <a:lnTo>
                  <a:pt x="2196" y="1137"/>
                </a:lnTo>
                <a:lnTo>
                  <a:pt x="2182" y="1159"/>
                </a:lnTo>
                <a:lnTo>
                  <a:pt x="2172" y="1182"/>
                </a:lnTo>
                <a:lnTo>
                  <a:pt x="2190" y="1208"/>
                </a:lnTo>
                <a:lnTo>
                  <a:pt x="2207" y="1236"/>
                </a:lnTo>
                <a:lnTo>
                  <a:pt x="3043" y="1236"/>
                </a:lnTo>
                <a:lnTo>
                  <a:pt x="3018" y="1144"/>
                </a:lnTo>
                <a:lnTo>
                  <a:pt x="2986" y="1056"/>
                </a:lnTo>
                <a:lnTo>
                  <a:pt x="2951" y="969"/>
                </a:lnTo>
                <a:lnTo>
                  <a:pt x="2908" y="886"/>
                </a:lnTo>
                <a:lnTo>
                  <a:pt x="2861" y="806"/>
                </a:lnTo>
                <a:lnTo>
                  <a:pt x="2810" y="729"/>
                </a:lnTo>
                <a:lnTo>
                  <a:pt x="2754" y="655"/>
                </a:lnTo>
                <a:lnTo>
                  <a:pt x="2693" y="585"/>
                </a:lnTo>
                <a:lnTo>
                  <a:pt x="2628" y="519"/>
                </a:lnTo>
                <a:lnTo>
                  <a:pt x="2560" y="458"/>
                </a:lnTo>
                <a:lnTo>
                  <a:pt x="2487" y="399"/>
                </a:lnTo>
                <a:lnTo>
                  <a:pt x="2410" y="346"/>
                </a:lnTo>
                <a:lnTo>
                  <a:pt x="2330" y="298"/>
                </a:lnTo>
                <a:lnTo>
                  <a:pt x="2248" y="255"/>
                </a:lnTo>
                <a:lnTo>
                  <a:pt x="2162" y="217"/>
                </a:lnTo>
                <a:lnTo>
                  <a:pt x="2074" y="184"/>
                </a:lnTo>
                <a:lnTo>
                  <a:pt x="1982" y="157"/>
                </a:lnTo>
                <a:lnTo>
                  <a:pt x="1889" y="135"/>
                </a:lnTo>
                <a:lnTo>
                  <a:pt x="1793" y="119"/>
                </a:lnTo>
                <a:lnTo>
                  <a:pt x="1697" y="109"/>
                </a:lnTo>
                <a:lnTo>
                  <a:pt x="1597" y="106"/>
                </a:lnTo>
                <a:close/>
                <a:moveTo>
                  <a:pt x="1597" y="0"/>
                </a:moveTo>
                <a:lnTo>
                  <a:pt x="1597" y="0"/>
                </a:lnTo>
                <a:lnTo>
                  <a:pt x="1698" y="4"/>
                </a:lnTo>
                <a:lnTo>
                  <a:pt x="1796" y="13"/>
                </a:lnTo>
                <a:lnTo>
                  <a:pt x="1894" y="29"/>
                </a:lnTo>
                <a:lnTo>
                  <a:pt x="1990" y="49"/>
                </a:lnTo>
                <a:lnTo>
                  <a:pt x="2082" y="75"/>
                </a:lnTo>
                <a:lnTo>
                  <a:pt x="2173" y="108"/>
                </a:lnTo>
                <a:lnTo>
                  <a:pt x="2261" y="144"/>
                </a:lnTo>
                <a:lnTo>
                  <a:pt x="2346" y="186"/>
                </a:lnTo>
                <a:lnTo>
                  <a:pt x="2429" y="233"/>
                </a:lnTo>
                <a:lnTo>
                  <a:pt x="2508" y="285"/>
                </a:lnTo>
                <a:lnTo>
                  <a:pt x="2584" y="340"/>
                </a:lnTo>
                <a:lnTo>
                  <a:pt x="2656" y="400"/>
                </a:lnTo>
                <a:lnTo>
                  <a:pt x="2725" y="465"/>
                </a:lnTo>
                <a:lnTo>
                  <a:pt x="2790" y="533"/>
                </a:lnTo>
                <a:lnTo>
                  <a:pt x="2851" y="605"/>
                </a:lnTo>
                <a:lnTo>
                  <a:pt x="2906" y="680"/>
                </a:lnTo>
                <a:lnTo>
                  <a:pt x="2959" y="758"/>
                </a:lnTo>
                <a:lnTo>
                  <a:pt x="3005" y="840"/>
                </a:lnTo>
                <a:lnTo>
                  <a:pt x="3048" y="925"/>
                </a:lnTo>
                <a:lnTo>
                  <a:pt x="3085" y="1012"/>
                </a:lnTo>
                <a:lnTo>
                  <a:pt x="3118" y="1102"/>
                </a:lnTo>
                <a:lnTo>
                  <a:pt x="3144" y="1194"/>
                </a:lnTo>
                <a:lnTo>
                  <a:pt x="3165" y="1288"/>
                </a:lnTo>
                <a:lnTo>
                  <a:pt x="3181" y="1385"/>
                </a:lnTo>
                <a:lnTo>
                  <a:pt x="3190" y="1483"/>
                </a:lnTo>
                <a:lnTo>
                  <a:pt x="3193" y="1583"/>
                </a:lnTo>
                <a:lnTo>
                  <a:pt x="3190" y="1683"/>
                </a:lnTo>
                <a:lnTo>
                  <a:pt x="3181" y="1781"/>
                </a:lnTo>
                <a:lnTo>
                  <a:pt x="3165" y="1878"/>
                </a:lnTo>
                <a:lnTo>
                  <a:pt x="3144" y="1973"/>
                </a:lnTo>
                <a:lnTo>
                  <a:pt x="3118" y="2064"/>
                </a:lnTo>
                <a:lnTo>
                  <a:pt x="3085" y="2155"/>
                </a:lnTo>
                <a:lnTo>
                  <a:pt x="3048" y="2241"/>
                </a:lnTo>
                <a:lnTo>
                  <a:pt x="3005" y="2327"/>
                </a:lnTo>
                <a:lnTo>
                  <a:pt x="2959" y="2408"/>
                </a:lnTo>
                <a:lnTo>
                  <a:pt x="2906" y="2486"/>
                </a:lnTo>
                <a:lnTo>
                  <a:pt x="2851" y="2561"/>
                </a:lnTo>
                <a:lnTo>
                  <a:pt x="2790" y="2633"/>
                </a:lnTo>
                <a:lnTo>
                  <a:pt x="2725" y="2702"/>
                </a:lnTo>
                <a:lnTo>
                  <a:pt x="2656" y="2765"/>
                </a:lnTo>
                <a:lnTo>
                  <a:pt x="2584" y="2826"/>
                </a:lnTo>
                <a:lnTo>
                  <a:pt x="2508" y="2881"/>
                </a:lnTo>
                <a:lnTo>
                  <a:pt x="2429" y="2933"/>
                </a:lnTo>
                <a:lnTo>
                  <a:pt x="2346" y="2980"/>
                </a:lnTo>
                <a:lnTo>
                  <a:pt x="2261" y="3022"/>
                </a:lnTo>
                <a:lnTo>
                  <a:pt x="2173" y="3058"/>
                </a:lnTo>
                <a:lnTo>
                  <a:pt x="2082" y="3090"/>
                </a:lnTo>
                <a:lnTo>
                  <a:pt x="1990" y="3117"/>
                </a:lnTo>
                <a:lnTo>
                  <a:pt x="1894" y="3137"/>
                </a:lnTo>
                <a:lnTo>
                  <a:pt x="1796" y="3153"/>
                </a:lnTo>
                <a:lnTo>
                  <a:pt x="1698" y="3162"/>
                </a:lnTo>
                <a:lnTo>
                  <a:pt x="1597" y="3165"/>
                </a:lnTo>
                <a:lnTo>
                  <a:pt x="1496" y="3162"/>
                </a:lnTo>
                <a:lnTo>
                  <a:pt x="1397" y="3153"/>
                </a:lnTo>
                <a:lnTo>
                  <a:pt x="1299" y="3137"/>
                </a:lnTo>
                <a:lnTo>
                  <a:pt x="1204" y="3117"/>
                </a:lnTo>
                <a:lnTo>
                  <a:pt x="1111" y="3090"/>
                </a:lnTo>
                <a:lnTo>
                  <a:pt x="1020" y="3058"/>
                </a:lnTo>
                <a:lnTo>
                  <a:pt x="932" y="3022"/>
                </a:lnTo>
                <a:lnTo>
                  <a:pt x="846" y="2980"/>
                </a:lnTo>
                <a:lnTo>
                  <a:pt x="764" y="2933"/>
                </a:lnTo>
                <a:lnTo>
                  <a:pt x="685" y="2881"/>
                </a:lnTo>
                <a:lnTo>
                  <a:pt x="609" y="2826"/>
                </a:lnTo>
                <a:lnTo>
                  <a:pt x="537" y="2765"/>
                </a:lnTo>
                <a:lnTo>
                  <a:pt x="468" y="2702"/>
                </a:lnTo>
                <a:lnTo>
                  <a:pt x="404" y="2633"/>
                </a:lnTo>
                <a:lnTo>
                  <a:pt x="343" y="2561"/>
                </a:lnTo>
                <a:lnTo>
                  <a:pt x="286" y="2486"/>
                </a:lnTo>
                <a:lnTo>
                  <a:pt x="234" y="2408"/>
                </a:lnTo>
                <a:lnTo>
                  <a:pt x="187" y="2327"/>
                </a:lnTo>
                <a:lnTo>
                  <a:pt x="145" y="2241"/>
                </a:lnTo>
                <a:lnTo>
                  <a:pt x="107" y="2155"/>
                </a:lnTo>
                <a:lnTo>
                  <a:pt x="76" y="2064"/>
                </a:lnTo>
                <a:lnTo>
                  <a:pt x="48" y="1973"/>
                </a:lnTo>
                <a:lnTo>
                  <a:pt x="27" y="1878"/>
                </a:lnTo>
                <a:lnTo>
                  <a:pt x="13" y="1781"/>
                </a:lnTo>
                <a:lnTo>
                  <a:pt x="3" y="1683"/>
                </a:lnTo>
                <a:lnTo>
                  <a:pt x="0" y="1583"/>
                </a:lnTo>
                <a:lnTo>
                  <a:pt x="3" y="1483"/>
                </a:lnTo>
                <a:lnTo>
                  <a:pt x="13" y="1385"/>
                </a:lnTo>
                <a:lnTo>
                  <a:pt x="27" y="1288"/>
                </a:lnTo>
                <a:lnTo>
                  <a:pt x="48" y="1194"/>
                </a:lnTo>
                <a:lnTo>
                  <a:pt x="76" y="1102"/>
                </a:lnTo>
                <a:lnTo>
                  <a:pt x="107" y="1012"/>
                </a:lnTo>
                <a:lnTo>
                  <a:pt x="145" y="925"/>
                </a:lnTo>
                <a:lnTo>
                  <a:pt x="187" y="840"/>
                </a:lnTo>
                <a:lnTo>
                  <a:pt x="234" y="758"/>
                </a:lnTo>
                <a:lnTo>
                  <a:pt x="287" y="680"/>
                </a:lnTo>
                <a:lnTo>
                  <a:pt x="343" y="605"/>
                </a:lnTo>
                <a:lnTo>
                  <a:pt x="404" y="533"/>
                </a:lnTo>
                <a:lnTo>
                  <a:pt x="468" y="465"/>
                </a:lnTo>
                <a:lnTo>
                  <a:pt x="537" y="400"/>
                </a:lnTo>
                <a:lnTo>
                  <a:pt x="610" y="340"/>
                </a:lnTo>
                <a:lnTo>
                  <a:pt x="685" y="285"/>
                </a:lnTo>
                <a:lnTo>
                  <a:pt x="764" y="233"/>
                </a:lnTo>
                <a:lnTo>
                  <a:pt x="847" y="186"/>
                </a:lnTo>
                <a:lnTo>
                  <a:pt x="932" y="144"/>
                </a:lnTo>
                <a:lnTo>
                  <a:pt x="1021" y="108"/>
                </a:lnTo>
                <a:lnTo>
                  <a:pt x="1111" y="75"/>
                </a:lnTo>
                <a:lnTo>
                  <a:pt x="1205" y="49"/>
                </a:lnTo>
                <a:lnTo>
                  <a:pt x="1299" y="29"/>
                </a:lnTo>
                <a:lnTo>
                  <a:pt x="1397" y="13"/>
                </a:lnTo>
                <a:lnTo>
                  <a:pt x="1496" y="4"/>
                </a:lnTo>
                <a:lnTo>
                  <a:pt x="159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8" name="Freeform 72"/>
          <p:cNvSpPr>
            <a:spLocks noEditPoints="1"/>
          </p:cNvSpPr>
          <p:nvPr/>
        </p:nvSpPr>
        <p:spPr bwMode="auto">
          <a:xfrm>
            <a:off x="708826" y="4200525"/>
            <a:ext cx="474663" cy="606425"/>
          </a:xfrm>
          <a:custGeom>
            <a:avLst/>
            <a:gdLst>
              <a:gd name="T0" fmla="*/ 996 w 2691"/>
              <a:gd name="T1" fmla="*/ 188 h 3444"/>
              <a:gd name="T2" fmla="*/ 618 w 2691"/>
              <a:gd name="T3" fmla="*/ 379 h 3444"/>
              <a:gd name="T4" fmla="*/ 331 w 2691"/>
              <a:gd name="T5" fmla="*/ 686 h 3444"/>
              <a:gd name="T6" fmla="*/ 166 w 2691"/>
              <a:gd name="T7" fmla="*/ 1078 h 3444"/>
              <a:gd name="T8" fmla="*/ 149 w 2691"/>
              <a:gd name="T9" fmla="*/ 1522 h 3444"/>
              <a:gd name="T10" fmla="*/ 291 w 2691"/>
              <a:gd name="T11" fmla="*/ 1930 h 3444"/>
              <a:gd name="T12" fmla="*/ 561 w 2691"/>
              <a:gd name="T13" fmla="*/ 2259 h 3444"/>
              <a:gd name="T14" fmla="*/ 929 w 2691"/>
              <a:gd name="T15" fmla="*/ 2474 h 3444"/>
              <a:gd name="T16" fmla="*/ 1059 w 2691"/>
              <a:gd name="T17" fmla="*/ 1848 h 3444"/>
              <a:gd name="T18" fmla="*/ 905 w 2691"/>
              <a:gd name="T19" fmla="*/ 1752 h 3444"/>
              <a:gd name="T20" fmla="*/ 728 w 2691"/>
              <a:gd name="T21" fmla="*/ 1538 h 3444"/>
              <a:gd name="T22" fmla="*/ 751 w 2691"/>
              <a:gd name="T23" fmla="*/ 1365 h 3444"/>
              <a:gd name="T24" fmla="*/ 923 w 2691"/>
              <a:gd name="T25" fmla="*/ 1620 h 3444"/>
              <a:gd name="T26" fmla="*/ 1068 w 2691"/>
              <a:gd name="T27" fmla="*/ 1734 h 3444"/>
              <a:gd name="T28" fmla="*/ 1216 w 2691"/>
              <a:gd name="T29" fmla="*/ 1454 h 3444"/>
              <a:gd name="T30" fmla="*/ 1427 w 2691"/>
              <a:gd name="T31" fmla="*/ 1150 h 3444"/>
              <a:gd name="T32" fmla="*/ 1712 w 2691"/>
              <a:gd name="T33" fmla="*/ 1153 h 3444"/>
              <a:gd name="T34" fmla="*/ 1658 w 2691"/>
              <a:gd name="T35" fmla="*/ 1186 h 3444"/>
              <a:gd name="T36" fmla="*/ 1558 w 2691"/>
              <a:gd name="T37" fmla="*/ 1281 h 3444"/>
              <a:gd name="T38" fmla="*/ 1442 w 2691"/>
              <a:gd name="T39" fmla="*/ 1454 h 3444"/>
              <a:gd name="T40" fmla="*/ 1348 w 2691"/>
              <a:gd name="T41" fmla="*/ 1722 h 3444"/>
              <a:gd name="T42" fmla="*/ 1344 w 2691"/>
              <a:gd name="T43" fmla="*/ 2013 h 3444"/>
              <a:gd name="T44" fmla="*/ 1541 w 2691"/>
              <a:gd name="T45" fmla="*/ 1948 h 3444"/>
              <a:gd name="T46" fmla="*/ 1758 w 2691"/>
              <a:gd name="T47" fmla="*/ 1775 h 3444"/>
              <a:gd name="T48" fmla="*/ 1976 w 2691"/>
              <a:gd name="T49" fmla="*/ 1449 h 3444"/>
              <a:gd name="T50" fmla="*/ 1879 w 2691"/>
              <a:gd name="T51" fmla="*/ 1799 h 3444"/>
              <a:gd name="T52" fmla="*/ 1598 w 2691"/>
              <a:gd name="T53" fmla="*/ 2039 h 3444"/>
              <a:gd name="T54" fmla="*/ 1346 w 2691"/>
              <a:gd name="T55" fmla="*/ 2118 h 3444"/>
              <a:gd name="T56" fmla="*/ 1331 w 2691"/>
              <a:gd name="T57" fmla="*/ 2455 h 3444"/>
              <a:gd name="T58" fmla="*/ 1694 w 2691"/>
              <a:gd name="T59" fmla="*/ 2497 h 3444"/>
              <a:gd name="T60" fmla="*/ 2072 w 2691"/>
              <a:gd name="T61" fmla="*/ 2305 h 3444"/>
              <a:gd name="T62" fmla="*/ 2359 w 2691"/>
              <a:gd name="T63" fmla="*/ 1998 h 3444"/>
              <a:gd name="T64" fmla="*/ 2524 w 2691"/>
              <a:gd name="T65" fmla="*/ 1606 h 3444"/>
              <a:gd name="T66" fmla="*/ 2540 w 2691"/>
              <a:gd name="T67" fmla="*/ 1166 h 3444"/>
              <a:gd name="T68" fmla="*/ 2405 w 2691"/>
              <a:gd name="T69" fmla="*/ 763 h 3444"/>
              <a:gd name="T70" fmla="*/ 2143 w 2691"/>
              <a:gd name="T71" fmla="*/ 436 h 3444"/>
              <a:gd name="T72" fmla="*/ 1778 w 2691"/>
              <a:gd name="T73" fmla="*/ 215 h 3444"/>
              <a:gd name="T74" fmla="*/ 1344 w 2691"/>
              <a:gd name="T75" fmla="*/ 0 h 3444"/>
              <a:gd name="T76" fmla="*/ 1536 w 2691"/>
              <a:gd name="T77" fmla="*/ 225 h 3444"/>
              <a:gd name="T78" fmla="*/ 1926 w 2691"/>
              <a:gd name="T79" fmla="*/ 130 h 3444"/>
              <a:gd name="T80" fmla="*/ 2288 w 2691"/>
              <a:gd name="T81" fmla="*/ 383 h 3444"/>
              <a:gd name="T82" fmla="*/ 2546 w 2691"/>
              <a:gd name="T83" fmla="*/ 735 h 3444"/>
              <a:gd name="T84" fmla="*/ 2677 w 2691"/>
              <a:gd name="T85" fmla="*/ 1160 h 3444"/>
              <a:gd name="T86" fmla="*/ 2661 w 2691"/>
              <a:gd name="T87" fmla="*/ 1621 h 3444"/>
              <a:gd name="T88" fmla="*/ 2495 w 2691"/>
              <a:gd name="T89" fmla="*/ 2038 h 3444"/>
              <a:gd name="T90" fmla="*/ 2206 w 2691"/>
              <a:gd name="T91" fmla="*/ 2372 h 3444"/>
              <a:gd name="T92" fmla="*/ 1822 w 2691"/>
              <a:gd name="T93" fmla="*/ 2597 h 3444"/>
              <a:gd name="T94" fmla="*/ 1370 w 2691"/>
              <a:gd name="T95" fmla="*/ 2684 h 3444"/>
              <a:gd name="T96" fmla="*/ 1508 w 2691"/>
              <a:gd name="T97" fmla="*/ 3206 h 3444"/>
              <a:gd name="T98" fmla="*/ 884 w 2691"/>
              <a:gd name="T99" fmla="*/ 3429 h 3444"/>
              <a:gd name="T100" fmla="*/ 881 w 2691"/>
              <a:gd name="T101" fmla="*/ 3275 h 3444"/>
              <a:gd name="T102" fmla="*/ 886 w 2691"/>
              <a:gd name="T103" fmla="*/ 2989 h 3444"/>
              <a:gd name="T104" fmla="*/ 913 w 2691"/>
              <a:gd name="T105" fmla="*/ 2613 h 3444"/>
              <a:gd name="T106" fmla="*/ 510 w 2691"/>
              <a:gd name="T107" fmla="*/ 2393 h 3444"/>
              <a:gd name="T108" fmla="*/ 206 w 2691"/>
              <a:gd name="T109" fmla="*/ 2055 h 3444"/>
              <a:gd name="T110" fmla="*/ 31 w 2691"/>
              <a:gd name="T111" fmla="*/ 1629 h 3444"/>
              <a:gd name="T112" fmla="*/ 13 w 2691"/>
              <a:gd name="T113" fmla="*/ 1153 h 3444"/>
              <a:gd name="T114" fmla="*/ 154 w 2691"/>
              <a:gd name="T115" fmla="*/ 718 h 3444"/>
              <a:gd name="T116" fmla="*/ 426 w 2691"/>
              <a:gd name="T117" fmla="*/ 362 h 3444"/>
              <a:gd name="T118" fmla="*/ 801 w 2691"/>
              <a:gd name="T119" fmla="*/ 115 h 3444"/>
              <a:gd name="T120" fmla="*/ 1249 w 2691"/>
              <a:gd name="T121" fmla="*/ 3 h 3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91" h="3444">
                <a:moveTo>
                  <a:pt x="1344" y="136"/>
                </a:moveTo>
                <a:lnTo>
                  <a:pt x="1255" y="139"/>
                </a:lnTo>
                <a:lnTo>
                  <a:pt x="1166" y="149"/>
                </a:lnTo>
                <a:lnTo>
                  <a:pt x="1080" y="165"/>
                </a:lnTo>
                <a:lnTo>
                  <a:pt x="996" y="188"/>
                </a:lnTo>
                <a:lnTo>
                  <a:pt x="915" y="215"/>
                </a:lnTo>
                <a:lnTo>
                  <a:pt x="835" y="248"/>
                </a:lnTo>
                <a:lnTo>
                  <a:pt x="760" y="287"/>
                </a:lnTo>
                <a:lnTo>
                  <a:pt x="687" y="330"/>
                </a:lnTo>
                <a:lnTo>
                  <a:pt x="618" y="379"/>
                </a:lnTo>
                <a:lnTo>
                  <a:pt x="552" y="432"/>
                </a:lnTo>
                <a:lnTo>
                  <a:pt x="490" y="489"/>
                </a:lnTo>
                <a:lnTo>
                  <a:pt x="433" y="551"/>
                </a:lnTo>
                <a:lnTo>
                  <a:pt x="379" y="616"/>
                </a:lnTo>
                <a:lnTo>
                  <a:pt x="331" y="686"/>
                </a:lnTo>
                <a:lnTo>
                  <a:pt x="288" y="759"/>
                </a:lnTo>
                <a:lnTo>
                  <a:pt x="249" y="834"/>
                </a:lnTo>
                <a:lnTo>
                  <a:pt x="216" y="913"/>
                </a:lnTo>
                <a:lnTo>
                  <a:pt x="188" y="994"/>
                </a:lnTo>
                <a:lnTo>
                  <a:pt x="166" y="1078"/>
                </a:lnTo>
                <a:lnTo>
                  <a:pt x="149" y="1164"/>
                </a:lnTo>
                <a:lnTo>
                  <a:pt x="139" y="1252"/>
                </a:lnTo>
                <a:lnTo>
                  <a:pt x="136" y="1342"/>
                </a:lnTo>
                <a:lnTo>
                  <a:pt x="139" y="1433"/>
                </a:lnTo>
                <a:lnTo>
                  <a:pt x="149" y="1522"/>
                </a:lnTo>
                <a:lnTo>
                  <a:pt x="166" y="1609"/>
                </a:lnTo>
                <a:lnTo>
                  <a:pt x="189" y="1693"/>
                </a:lnTo>
                <a:lnTo>
                  <a:pt x="217" y="1776"/>
                </a:lnTo>
                <a:lnTo>
                  <a:pt x="251" y="1854"/>
                </a:lnTo>
                <a:lnTo>
                  <a:pt x="291" y="1930"/>
                </a:lnTo>
                <a:lnTo>
                  <a:pt x="335" y="2003"/>
                </a:lnTo>
                <a:lnTo>
                  <a:pt x="385" y="2073"/>
                </a:lnTo>
                <a:lnTo>
                  <a:pt x="439" y="2139"/>
                </a:lnTo>
                <a:lnTo>
                  <a:pt x="498" y="2201"/>
                </a:lnTo>
                <a:lnTo>
                  <a:pt x="561" y="2259"/>
                </a:lnTo>
                <a:lnTo>
                  <a:pt x="627" y="2312"/>
                </a:lnTo>
                <a:lnTo>
                  <a:pt x="698" y="2359"/>
                </a:lnTo>
                <a:lnTo>
                  <a:pt x="772" y="2403"/>
                </a:lnTo>
                <a:lnTo>
                  <a:pt x="850" y="2441"/>
                </a:lnTo>
                <a:lnTo>
                  <a:pt x="929" y="2474"/>
                </a:lnTo>
                <a:lnTo>
                  <a:pt x="947" y="2349"/>
                </a:lnTo>
                <a:lnTo>
                  <a:pt x="969" y="2224"/>
                </a:lnTo>
                <a:lnTo>
                  <a:pt x="995" y="2097"/>
                </a:lnTo>
                <a:lnTo>
                  <a:pt x="1025" y="1971"/>
                </a:lnTo>
                <a:lnTo>
                  <a:pt x="1059" y="1848"/>
                </a:lnTo>
                <a:lnTo>
                  <a:pt x="1031" y="1836"/>
                </a:lnTo>
                <a:lnTo>
                  <a:pt x="1001" y="1820"/>
                </a:lnTo>
                <a:lnTo>
                  <a:pt x="970" y="1801"/>
                </a:lnTo>
                <a:lnTo>
                  <a:pt x="937" y="1778"/>
                </a:lnTo>
                <a:lnTo>
                  <a:pt x="905" y="1752"/>
                </a:lnTo>
                <a:lnTo>
                  <a:pt x="871" y="1720"/>
                </a:lnTo>
                <a:lnTo>
                  <a:pt x="835" y="1683"/>
                </a:lnTo>
                <a:lnTo>
                  <a:pt x="800" y="1640"/>
                </a:lnTo>
                <a:lnTo>
                  <a:pt x="765" y="1593"/>
                </a:lnTo>
                <a:lnTo>
                  <a:pt x="728" y="1538"/>
                </a:lnTo>
                <a:lnTo>
                  <a:pt x="691" y="1479"/>
                </a:lnTo>
                <a:lnTo>
                  <a:pt x="655" y="1411"/>
                </a:lnTo>
                <a:lnTo>
                  <a:pt x="618" y="1337"/>
                </a:lnTo>
                <a:lnTo>
                  <a:pt x="715" y="1292"/>
                </a:lnTo>
                <a:lnTo>
                  <a:pt x="751" y="1365"/>
                </a:lnTo>
                <a:lnTo>
                  <a:pt x="787" y="1430"/>
                </a:lnTo>
                <a:lnTo>
                  <a:pt x="822" y="1488"/>
                </a:lnTo>
                <a:lnTo>
                  <a:pt x="856" y="1537"/>
                </a:lnTo>
                <a:lnTo>
                  <a:pt x="890" y="1581"/>
                </a:lnTo>
                <a:lnTo>
                  <a:pt x="923" y="1620"/>
                </a:lnTo>
                <a:lnTo>
                  <a:pt x="955" y="1652"/>
                </a:lnTo>
                <a:lnTo>
                  <a:pt x="985" y="1680"/>
                </a:lnTo>
                <a:lnTo>
                  <a:pt x="1015" y="1702"/>
                </a:lnTo>
                <a:lnTo>
                  <a:pt x="1042" y="1720"/>
                </a:lnTo>
                <a:lnTo>
                  <a:pt x="1068" y="1734"/>
                </a:lnTo>
                <a:lnTo>
                  <a:pt x="1092" y="1745"/>
                </a:lnTo>
                <a:lnTo>
                  <a:pt x="1120" y="1670"/>
                </a:lnTo>
                <a:lnTo>
                  <a:pt x="1150" y="1596"/>
                </a:lnTo>
                <a:lnTo>
                  <a:pt x="1182" y="1524"/>
                </a:lnTo>
                <a:lnTo>
                  <a:pt x="1216" y="1454"/>
                </a:lnTo>
                <a:lnTo>
                  <a:pt x="1254" y="1387"/>
                </a:lnTo>
                <a:lnTo>
                  <a:pt x="1292" y="1323"/>
                </a:lnTo>
                <a:lnTo>
                  <a:pt x="1335" y="1262"/>
                </a:lnTo>
                <a:lnTo>
                  <a:pt x="1380" y="1204"/>
                </a:lnTo>
                <a:lnTo>
                  <a:pt x="1427" y="1150"/>
                </a:lnTo>
                <a:lnTo>
                  <a:pt x="1478" y="1099"/>
                </a:lnTo>
                <a:lnTo>
                  <a:pt x="1532" y="1052"/>
                </a:lnTo>
                <a:lnTo>
                  <a:pt x="1590" y="1009"/>
                </a:lnTo>
                <a:lnTo>
                  <a:pt x="1714" y="1152"/>
                </a:lnTo>
                <a:lnTo>
                  <a:pt x="1712" y="1153"/>
                </a:lnTo>
                <a:lnTo>
                  <a:pt x="1706" y="1156"/>
                </a:lnTo>
                <a:lnTo>
                  <a:pt x="1698" y="1161"/>
                </a:lnTo>
                <a:lnTo>
                  <a:pt x="1687" y="1167"/>
                </a:lnTo>
                <a:lnTo>
                  <a:pt x="1674" y="1175"/>
                </a:lnTo>
                <a:lnTo>
                  <a:pt x="1658" y="1186"/>
                </a:lnTo>
                <a:lnTo>
                  <a:pt x="1641" y="1200"/>
                </a:lnTo>
                <a:lnTo>
                  <a:pt x="1622" y="1216"/>
                </a:lnTo>
                <a:lnTo>
                  <a:pt x="1602" y="1235"/>
                </a:lnTo>
                <a:lnTo>
                  <a:pt x="1580" y="1257"/>
                </a:lnTo>
                <a:lnTo>
                  <a:pt x="1558" y="1281"/>
                </a:lnTo>
                <a:lnTo>
                  <a:pt x="1535" y="1309"/>
                </a:lnTo>
                <a:lnTo>
                  <a:pt x="1511" y="1340"/>
                </a:lnTo>
                <a:lnTo>
                  <a:pt x="1488" y="1375"/>
                </a:lnTo>
                <a:lnTo>
                  <a:pt x="1465" y="1412"/>
                </a:lnTo>
                <a:lnTo>
                  <a:pt x="1442" y="1454"/>
                </a:lnTo>
                <a:lnTo>
                  <a:pt x="1421" y="1500"/>
                </a:lnTo>
                <a:lnTo>
                  <a:pt x="1400" y="1549"/>
                </a:lnTo>
                <a:lnTo>
                  <a:pt x="1381" y="1602"/>
                </a:lnTo>
                <a:lnTo>
                  <a:pt x="1363" y="1660"/>
                </a:lnTo>
                <a:lnTo>
                  <a:pt x="1348" y="1722"/>
                </a:lnTo>
                <a:lnTo>
                  <a:pt x="1333" y="1789"/>
                </a:lnTo>
                <a:lnTo>
                  <a:pt x="1322" y="1860"/>
                </a:lnTo>
                <a:lnTo>
                  <a:pt x="1314" y="1936"/>
                </a:lnTo>
                <a:lnTo>
                  <a:pt x="1309" y="2017"/>
                </a:lnTo>
                <a:lnTo>
                  <a:pt x="1344" y="2013"/>
                </a:lnTo>
                <a:lnTo>
                  <a:pt x="1381" y="2007"/>
                </a:lnTo>
                <a:lnTo>
                  <a:pt x="1419" y="1998"/>
                </a:lnTo>
                <a:lnTo>
                  <a:pt x="1458" y="1985"/>
                </a:lnTo>
                <a:lnTo>
                  <a:pt x="1499" y="1969"/>
                </a:lnTo>
                <a:lnTo>
                  <a:pt x="1541" y="1948"/>
                </a:lnTo>
                <a:lnTo>
                  <a:pt x="1583" y="1924"/>
                </a:lnTo>
                <a:lnTo>
                  <a:pt x="1626" y="1894"/>
                </a:lnTo>
                <a:lnTo>
                  <a:pt x="1670" y="1860"/>
                </a:lnTo>
                <a:lnTo>
                  <a:pt x="1714" y="1820"/>
                </a:lnTo>
                <a:lnTo>
                  <a:pt x="1758" y="1775"/>
                </a:lnTo>
                <a:lnTo>
                  <a:pt x="1802" y="1723"/>
                </a:lnTo>
                <a:lnTo>
                  <a:pt x="1847" y="1665"/>
                </a:lnTo>
                <a:lnTo>
                  <a:pt x="1890" y="1600"/>
                </a:lnTo>
                <a:lnTo>
                  <a:pt x="1933" y="1528"/>
                </a:lnTo>
                <a:lnTo>
                  <a:pt x="1976" y="1449"/>
                </a:lnTo>
                <a:lnTo>
                  <a:pt x="2071" y="1498"/>
                </a:lnTo>
                <a:lnTo>
                  <a:pt x="2026" y="1581"/>
                </a:lnTo>
                <a:lnTo>
                  <a:pt x="1978" y="1660"/>
                </a:lnTo>
                <a:lnTo>
                  <a:pt x="1930" y="1733"/>
                </a:lnTo>
                <a:lnTo>
                  <a:pt x="1879" y="1799"/>
                </a:lnTo>
                <a:lnTo>
                  <a:pt x="1826" y="1859"/>
                </a:lnTo>
                <a:lnTo>
                  <a:pt x="1771" y="1913"/>
                </a:lnTo>
                <a:lnTo>
                  <a:pt x="1715" y="1961"/>
                </a:lnTo>
                <a:lnTo>
                  <a:pt x="1657" y="2003"/>
                </a:lnTo>
                <a:lnTo>
                  <a:pt x="1598" y="2039"/>
                </a:lnTo>
                <a:lnTo>
                  <a:pt x="1536" y="2069"/>
                </a:lnTo>
                <a:lnTo>
                  <a:pt x="1473" y="2092"/>
                </a:lnTo>
                <a:lnTo>
                  <a:pt x="1429" y="2104"/>
                </a:lnTo>
                <a:lnTo>
                  <a:pt x="1387" y="2113"/>
                </a:lnTo>
                <a:lnTo>
                  <a:pt x="1346" y="2118"/>
                </a:lnTo>
                <a:lnTo>
                  <a:pt x="1308" y="2122"/>
                </a:lnTo>
                <a:lnTo>
                  <a:pt x="1309" y="2199"/>
                </a:lnTo>
                <a:lnTo>
                  <a:pt x="1313" y="2281"/>
                </a:lnTo>
                <a:lnTo>
                  <a:pt x="1321" y="2366"/>
                </a:lnTo>
                <a:lnTo>
                  <a:pt x="1331" y="2455"/>
                </a:lnTo>
                <a:lnTo>
                  <a:pt x="1345" y="2549"/>
                </a:lnTo>
                <a:lnTo>
                  <a:pt x="1435" y="2546"/>
                </a:lnTo>
                <a:lnTo>
                  <a:pt x="1523" y="2536"/>
                </a:lnTo>
                <a:lnTo>
                  <a:pt x="1610" y="2519"/>
                </a:lnTo>
                <a:lnTo>
                  <a:pt x="1694" y="2497"/>
                </a:lnTo>
                <a:lnTo>
                  <a:pt x="1776" y="2470"/>
                </a:lnTo>
                <a:lnTo>
                  <a:pt x="1854" y="2436"/>
                </a:lnTo>
                <a:lnTo>
                  <a:pt x="1930" y="2398"/>
                </a:lnTo>
                <a:lnTo>
                  <a:pt x="2003" y="2354"/>
                </a:lnTo>
                <a:lnTo>
                  <a:pt x="2072" y="2305"/>
                </a:lnTo>
                <a:lnTo>
                  <a:pt x="2138" y="2252"/>
                </a:lnTo>
                <a:lnTo>
                  <a:pt x="2199" y="2194"/>
                </a:lnTo>
                <a:lnTo>
                  <a:pt x="2257" y="2133"/>
                </a:lnTo>
                <a:lnTo>
                  <a:pt x="2310" y="2067"/>
                </a:lnTo>
                <a:lnTo>
                  <a:pt x="2359" y="1998"/>
                </a:lnTo>
                <a:lnTo>
                  <a:pt x="2402" y="1926"/>
                </a:lnTo>
                <a:lnTo>
                  <a:pt x="2441" y="1850"/>
                </a:lnTo>
                <a:lnTo>
                  <a:pt x="2474" y="1771"/>
                </a:lnTo>
                <a:lnTo>
                  <a:pt x="2502" y="1690"/>
                </a:lnTo>
                <a:lnTo>
                  <a:pt x="2524" y="1606"/>
                </a:lnTo>
                <a:lnTo>
                  <a:pt x="2540" y="1520"/>
                </a:lnTo>
                <a:lnTo>
                  <a:pt x="2550" y="1432"/>
                </a:lnTo>
                <a:lnTo>
                  <a:pt x="2554" y="1342"/>
                </a:lnTo>
                <a:lnTo>
                  <a:pt x="2550" y="1253"/>
                </a:lnTo>
                <a:lnTo>
                  <a:pt x="2540" y="1166"/>
                </a:lnTo>
                <a:lnTo>
                  <a:pt x="2525" y="1081"/>
                </a:lnTo>
                <a:lnTo>
                  <a:pt x="2504" y="998"/>
                </a:lnTo>
                <a:lnTo>
                  <a:pt x="2476" y="918"/>
                </a:lnTo>
                <a:lnTo>
                  <a:pt x="2444" y="839"/>
                </a:lnTo>
                <a:lnTo>
                  <a:pt x="2405" y="763"/>
                </a:lnTo>
                <a:lnTo>
                  <a:pt x="2362" y="690"/>
                </a:lnTo>
                <a:lnTo>
                  <a:pt x="2315" y="622"/>
                </a:lnTo>
                <a:lnTo>
                  <a:pt x="2261" y="555"/>
                </a:lnTo>
                <a:lnTo>
                  <a:pt x="2205" y="493"/>
                </a:lnTo>
                <a:lnTo>
                  <a:pt x="2143" y="436"/>
                </a:lnTo>
                <a:lnTo>
                  <a:pt x="2078" y="382"/>
                </a:lnTo>
                <a:lnTo>
                  <a:pt x="2008" y="333"/>
                </a:lnTo>
                <a:lnTo>
                  <a:pt x="1935" y="289"/>
                </a:lnTo>
                <a:lnTo>
                  <a:pt x="1858" y="249"/>
                </a:lnTo>
                <a:lnTo>
                  <a:pt x="1778" y="215"/>
                </a:lnTo>
                <a:lnTo>
                  <a:pt x="1695" y="188"/>
                </a:lnTo>
                <a:lnTo>
                  <a:pt x="1519" y="683"/>
                </a:lnTo>
                <a:lnTo>
                  <a:pt x="1370" y="137"/>
                </a:lnTo>
                <a:lnTo>
                  <a:pt x="1344" y="136"/>
                </a:lnTo>
                <a:close/>
                <a:moveTo>
                  <a:pt x="1344" y="0"/>
                </a:moveTo>
                <a:lnTo>
                  <a:pt x="1344" y="0"/>
                </a:lnTo>
                <a:lnTo>
                  <a:pt x="1386" y="0"/>
                </a:lnTo>
                <a:lnTo>
                  <a:pt x="1427" y="2"/>
                </a:lnTo>
                <a:lnTo>
                  <a:pt x="1476" y="5"/>
                </a:lnTo>
                <a:lnTo>
                  <a:pt x="1536" y="225"/>
                </a:lnTo>
                <a:lnTo>
                  <a:pt x="1608" y="24"/>
                </a:lnTo>
                <a:lnTo>
                  <a:pt x="1667" y="38"/>
                </a:lnTo>
                <a:lnTo>
                  <a:pt x="1757" y="64"/>
                </a:lnTo>
                <a:lnTo>
                  <a:pt x="1843" y="95"/>
                </a:lnTo>
                <a:lnTo>
                  <a:pt x="1926" y="130"/>
                </a:lnTo>
                <a:lnTo>
                  <a:pt x="2006" y="171"/>
                </a:lnTo>
                <a:lnTo>
                  <a:pt x="2082" y="217"/>
                </a:lnTo>
                <a:lnTo>
                  <a:pt x="2154" y="268"/>
                </a:lnTo>
                <a:lnTo>
                  <a:pt x="2223" y="323"/>
                </a:lnTo>
                <a:lnTo>
                  <a:pt x="2288" y="383"/>
                </a:lnTo>
                <a:lnTo>
                  <a:pt x="2349" y="446"/>
                </a:lnTo>
                <a:lnTo>
                  <a:pt x="2405" y="513"/>
                </a:lnTo>
                <a:lnTo>
                  <a:pt x="2457" y="584"/>
                </a:lnTo>
                <a:lnTo>
                  <a:pt x="2504" y="658"/>
                </a:lnTo>
                <a:lnTo>
                  <a:pt x="2546" y="735"/>
                </a:lnTo>
                <a:lnTo>
                  <a:pt x="2583" y="816"/>
                </a:lnTo>
                <a:lnTo>
                  <a:pt x="2615" y="898"/>
                </a:lnTo>
                <a:lnTo>
                  <a:pt x="2642" y="983"/>
                </a:lnTo>
                <a:lnTo>
                  <a:pt x="2663" y="1070"/>
                </a:lnTo>
                <a:lnTo>
                  <a:pt x="2677" y="1160"/>
                </a:lnTo>
                <a:lnTo>
                  <a:pt x="2687" y="1250"/>
                </a:lnTo>
                <a:lnTo>
                  <a:pt x="2691" y="1342"/>
                </a:lnTo>
                <a:lnTo>
                  <a:pt x="2687" y="1437"/>
                </a:lnTo>
                <a:lnTo>
                  <a:pt x="2677" y="1530"/>
                </a:lnTo>
                <a:lnTo>
                  <a:pt x="2661" y="1621"/>
                </a:lnTo>
                <a:lnTo>
                  <a:pt x="2639" y="1710"/>
                </a:lnTo>
                <a:lnTo>
                  <a:pt x="2611" y="1796"/>
                </a:lnTo>
                <a:lnTo>
                  <a:pt x="2578" y="1880"/>
                </a:lnTo>
                <a:lnTo>
                  <a:pt x="2539" y="1960"/>
                </a:lnTo>
                <a:lnTo>
                  <a:pt x="2495" y="2038"/>
                </a:lnTo>
                <a:lnTo>
                  <a:pt x="2446" y="2113"/>
                </a:lnTo>
                <a:lnTo>
                  <a:pt x="2393" y="2183"/>
                </a:lnTo>
                <a:lnTo>
                  <a:pt x="2334" y="2251"/>
                </a:lnTo>
                <a:lnTo>
                  <a:pt x="2273" y="2314"/>
                </a:lnTo>
                <a:lnTo>
                  <a:pt x="2206" y="2372"/>
                </a:lnTo>
                <a:lnTo>
                  <a:pt x="2135" y="2428"/>
                </a:lnTo>
                <a:lnTo>
                  <a:pt x="2062" y="2477"/>
                </a:lnTo>
                <a:lnTo>
                  <a:pt x="1985" y="2523"/>
                </a:lnTo>
                <a:lnTo>
                  <a:pt x="1905" y="2562"/>
                </a:lnTo>
                <a:lnTo>
                  <a:pt x="1822" y="2597"/>
                </a:lnTo>
                <a:lnTo>
                  <a:pt x="1736" y="2626"/>
                </a:lnTo>
                <a:lnTo>
                  <a:pt x="1647" y="2650"/>
                </a:lnTo>
                <a:lnTo>
                  <a:pt x="1557" y="2667"/>
                </a:lnTo>
                <a:lnTo>
                  <a:pt x="1465" y="2679"/>
                </a:lnTo>
                <a:lnTo>
                  <a:pt x="1370" y="2684"/>
                </a:lnTo>
                <a:lnTo>
                  <a:pt x="1391" y="2781"/>
                </a:lnTo>
                <a:lnTo>
                  <a:pt x="1414" y="2882"/>
                </a:lnTo>
                <a:lnTo>
                  <a:pt x="1442" y="2985"/>
                </a:lnTo>
                <a:lnTo>
                  <a:pt x="1473" y="3094"/>
                </a:lnTo>
                <a:lnTo>
                  <a:pt x="1508" y="3206"/>
                </a:lnTo>
                <a:lnTo>
                  <a:pt x="1547" y="3323"/>
                </a:lnTo>
                <a:lnTo>
                  <a:pt x="1590" y="3444"/>
                </a:lnTo>
                <a:lnTo>
                  <a:pt x="885" y="3444"/>
                </a:lnTo>
                <a:lnTo>
                  <a:pt x="885" y="3440"/>
                </a:lnTo>
                <a:lnTo>
                  <a:pt x="884" y="3429"/>
                </a:lnTo>
                <a:lnTo>
                  <a:pt x="884" y="3411"/>
                </a:lnTo>
                <a:lnTo>
                  <a:pt x="883" y="3386"/>
                </a:lnTo>
                <a:lnTo>
                  <a:pt x="882" y="3355"/>
                </a:lnTo>
                <a:lnTo>
                  <a:pt x="882" y="3318"/>
                </a:lnTo>
                <a:lnTo>
                  <a:pt x="881" y="3275"/>
                </a:lnTo>
                <a:lnTo>
                  <a:pt x="881" y="3227"/>
                </a:lnTo>
                <a:lnTo>
                  <a:pt x="882" y="3174"/>
                </a:lnTo>
                <a:lnTo>
                  <a:pt x="883" y="3117"/>
                </a:lnTo>
                <a:lnTo>
                  <a:pt x="884" y="3055"/>
                </a:lnTo>
                <a:lnTo>
                  <a:pt x="886" y="2989"/>
                </a:lnTo>
                <a:lnTo>
                  <a:pt x="890" y="2919"/>
                </a:lnTo>
                <a:lnTo>
                  <a:pt x="894" y="2846"/>
                </a:lnTo>
                <a:lnTo>
                  <a:pt x="898" y="2771"/>
                </a:lnTo>
                <a:lnTo>
                  <a:pt x="905" y="2693"/>
                </a:lnTo>
                <a:lnTo>
                  <a:pt x="913" y="2613"/>
                </a:lnTo>
                <a:lnTo>
                  <a:pt x="826" y="2580"/>
                </a:lnTo>
                <a:lnTo>
                  <a:pt x="742" y="2541"/>
                </a:lnTo>
                <a:lnTo>
                  <a:pt x="662" y="2497"/>
                </a:lnTo>
                <a:lnTo>
                  <a:pt x="584" y="2447"/>
                </a:lnTo>
                <a:lnTo>
                  <a:pt x="510" y="2393"/>
                </a:lnTo>
                <a:lnTo>
                  <a:pt x="440" y="2335"/>
                </a:lnTo>
                <a:lnTo>
                  <a:pt x="375" y="2271"/>
                </a:lnTo>
                <a:lnTo>
                  <a:pt x="314" y="2203"/>
                </a:lnTo>
                <a:lnTo>
                  <a:pt x="258" y="2132"/>
                </a:lnTo>
                <a:lnTo>
                  <a:pt x="206" y="2055"/>
                </a:lnTo>
                <a:lnTo>
                  <a:pt x="159" y="1977"/>
                </a:lnTo>
                <a:lnTo>
                  <a:pt x="118" y="1894"/>
                </a:lnTo>
                <a:lnTo>
                  <a:pt x="83" y="1808"/>
                </a:lnTo>
                <a:lnTo>
                  <a:pt x="54" y="1720"/>
                </a:lnTo>
                <a:lnTo>
                  <a:pt x="31" y="1629"/>
                </a:lnTo>
                <a:lnTo>
                  <a:pt x="13" y="1535"/>
                </a:lnTo>
                <a:lnTo>
                  <a:pt x="3" y="1440"/>
                </a:lnTo>
                <a:lnTo>
                  <a:pt x="0" y="1342"/>
                </a:lnTo>
                <a:lnTo>
                  <a:pt x="3" y="1247"/>
                </a:lnTo>
                <a:lnTo>
                  <a:pt x="13" y="1153"/>
                </a:lnTo>
                <a:lnTo>
                  <a:pt x="30" y="1060"/>
                </a:lnTo>
                <a:lnTo>
                  <a:pt x="52" y="971"/>
                </a:lnTo>
                <a:lnTo>
                  <a:pt x="81" y="883"/>
                </a:lnTo>
                <a:lnTo>
                  <a:pt x="115" y="799"/>
                </a:lnTo>
                <a:lnTo>
                  <a:pt x="154" y="718"/>
                </a:lnTo>
                <a:lnTo>
                  <a:pt x="199" y="639"/>
                </a:lnTo>
                <a:lnTo>
                  <a:pt x="249" y="564"/>
                </a:lnTo>
                <a:lnTo>
                  <a:pt x="304" y="492"/>
                </a:lnTo>
                <a:lnTo>
                  <a:pt x="363" y="425"/>
                </a:lnTo>
                <a:lnTo>
                  <a:pt x="426" y="362"/>
                </a:lnTo>
                <a:lnTo>
                  <a:pt x="495" y="302"/>
                </a:lnTo>
                <a:lnTo>
                  <a:pt x="565" y="248"/>
                </a:lnTo>
                <a:lnTo>
                  <a:pt x="641" y="199"/>
                </a:lnTo>
                <a:lnTo>
                  <a:pt x="719" y="153"/>
                </a:lnTo>
                <a:lnTo>
                  <a:pt x="801" y="115"/>
                </a:lnTo>
                <a:lnTo>
                  <a:pt x="885" y="80"/>
                </a:lnTo>
                <a:lnTo>
                  <a:pt x="973" y="52"/>
                </a:lnTo>
                <a:lnTo>
                  <a:pt x="1062" y="30"/>
                </a:lnTo>
                <a:lnTo>
                  <a:pt x="1155" y="13"/>
                </a:lnTo>
                <a:lnTo>
                  <a:pt x="1249" y="3"/>
                </a:lnTo>
                <a:lnTo>
                  <a:pt x="134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9" name="Group 238"/>
          <p:cNvGrpSpPr/>
          <p:nvPr/>
        </p:nvGrpSpPr>
        <p:grpSpPr>
          <a:xfrm>
            <a:off x="1657814" y="4233863"/>
            <a:ext cx="447675" cy="546099"/>
            <a:chOff x="1749425" y="4233863"/>
            <a:chExt cx="447675" cy="54609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2" name="Freeform 77"/>
            <p:cNvSpPr>
              <a:spLocks/>
            </p:cNvSpPr>
            <p:nvPr/>
          </p:nvSpPr>
          <p:spPr bwMode="auto">
            <a:xfrm>
              <a:off x="1912938" y="4378325"/>
              <a:ext cx="111125" cy="401637"/>
            </a:xfrm>
            <a:custGeom>
              <a:avLst/>
              <a:gdLst>
                <a:gd name="T0" fmla="*/ 270 w 708"/>
                <a:gd name="T1" fmla="*/ 105 h 2277"/>
                <a:gd name="T2" fmla="*/ 394 w 708"/>
                <a:gd name="T3" fmla="*/ 310 h 2277"/>
                <a:gd name="T4" fmla="*/ 494 w 708"/>
                <a:gd name="T5" fmla="*/ 508 h 2277"/>
                <a:gd name="T6" fmla="*/ 573 w 708"/>
                <a:gd name="T7" fmla="*/ 701 h 2277"/>
                <a:gd name="T8" fmla="*/ 630 w 708"/>
                <a:gd name="T9" fmla="*/ 892 h 2277"/>
                <a:gd name="T10" fmla="*/ 669 w 708"/>
                <a:gd name="T11" fmla="*/ 1083 h 2277"/>
                <a:gd name="T12" fmla="*/ 687 w 708"/>
                <a:gd name="T13" fmla="*/ 1274 h 2277"/>
                <a:gd name="T14" fmla="*/ 686 w 708"/>
                <a:gd name="T15" fmla="*/ 1470 h 2277"/>
                <a:gd name="T16" fmla="*/ 667 w 708"/>
                <a:gd name="T17" fmla="*/ 1671 h 2277"/>
                <a:gd name="T18" fmla="*/ 631 w 708"/>
                <a:gd name="T19" fmla="*/ 1881 h 2277"/>
                <a:gd name="T20" fmla="*/ 578 w 708"/>
                <a:gd name="T21" fmla="*/ 2100 h 2277"/>
                <a:gd name="T22" fmla="*/ 564 w 708"/>
                <a:gd name="T23" fmla="*/ 2213 h 2277"/>
                <a:gd name="T24" fmla="*/ 602 w 708"/>
                <a:gd name="T25" fmla="*/ 2221 h 2277"/>
                <a:gd name="T26" fmla="*/ 639 w 708"/>
                <a:gd name="T27" fmla="*/ 2239 h 2277"/>
                <a:gd name="T28" fmla="*/ 672 w 708"/>
                <a:gd name="T29" fmla="*/ 2259 h 2277"/>
                <a:gd name="T30" fmla="*/ 699 w 708"/>
                <a:gd name="T31" fmla="*/ 2273 h 2277"/>
                <a:gd name="T32" fmla="*/ 134 w 708"/>
                <a:gd name="T33" fmla="*/ 2273 h 2277"/>
                <a:gd name="T34" fmla="*/ 213 w 708"/>
                <a:gd name="T35" fmla="*/ 2238 h 2277"/>
                <a:gd name="T36" fmla="*/ 273 w 708"/>
                <a:gd name="T37" fmla="*/ 2209 h 2277"/>
                <a:gd name="T38" fmla="*/ 316 w 708"/>
                <a:gd name="T39" fmla="*/ 2184 h 2277"/>
                <a:gd name="T40" fmla="*/ 348 w 708"/>
                <a:gd name="T41" fmla="*/ 2157 h 2277"/>
                <a:gd name="T42" fmla="*/ 370 w 708"/>
                <a:gd name="T43" fmla="*/ 2131 h 2277"/>
                <a:gd name="T44" fmla="*/ 388 w 708"/>
                <a:gd name="T45" fmla="*/ 2100 h 2277"/>
                <a:gd name="T46" fmla="*/ 402 w 708"/>
                <a:gd name="T47" fmla="*/ 2062 h 2277"/>
                <a:gd name="T48" fmla="*/ 418 w 708"/>
                <a:gd name="T49" fmla="*/ 2015 h 2277"/>
                <a:gd name="T50" fmla="*/ 467 w 708"/>
                <a:gd name="T51" fmla="*/ 1843 h 2277"/>
                <a:gd name="T52" fmla="*/ 505 w 708"/>
                <a:gd name="T53" fmla="*/ 1668 h 2277"/>
                <a:gd name="T54" fmla="*/ 531 w 708"/>
                <a:gd name="T55" fmla="*/ 1553 h 2277"/>
                <a:gd name="T56" fmla="*/ 530 w 708"/>
                <a:gd name="T57" fmla="*/ 1504 h 2277"/>
                <a:gd name="T58" fmla="*/ 515 w 708"/>
                <a:gd name="T59" fmla="*/ 1466 h 2277"/>
                <a:gd name="T60" fmla="*/ 489 w 708"/>
                <a:gd name="T61" fmla="*/ 1432 h 2277"/>
                <a:gd name="T62" fmla="*/ 451 w 708"/>
                <a:gd name="T63" fmla="*/ 1397 h 2277"/>
                <a:gd name="T64" fmla="*/ 405 w 708"/>
                <a:gd name="T65" fmla="*/ 1356 h 2277"/>
                <a:gd name="T66" fmla="*/ 339 w 708"/>
                <a:gd name="T67" fmla="*/ 1297 h 2277"/>
                <a:gd name="T68" fmla="*/ 270 w 708"/>
                <a:gd name="T69" fmla="*/ 1233 h 2277"/>
                <a:gd name="T70" fmla="*/ 212 w 708"/>
                <a:gd name="T71" fmla="*/ 1177 h 2277"/>
                <a:gd name="T72" fmla="*/ 163 w 708"/>
                <a:gd name="T73" fmla="*/ 1124 h 2277"/>
                <a:gd name="T74" fmla="*/ 121 w 708"/>
                <a:gd name="T75" fmla="*/ 1070 h 2277"/>
                <a:gd name="T76" fmla="*/ 85 w 708"/>
                <a:gd name="T77" fmla="*/ 1010 h 2277"/>
                <a:gd name="T78" fmla="*/ 51 w 708"/>
                <a:gd name="T79" fmla="*/ 940 h 2277"/>
                <a:gd name="T80" fmla="*/ 16 w 708"/>
                <a:gd name="T81" fmla="*/ 853 h 2277"/>
                <a:gd name="T82" fmla="*/ 53 w 708"/>
                <a:gd name="T83" fmla="*/ 871 h 2277"/>
                <a:gd name="T84" fmla="*/ 153 w 708"/>
                <a:gd name="T85" fmla="*/ 993 h 2277"/>
                <a:gd name="T86" fmla="*/ 245 w 708"/>
                <a:gd name="T87" fmla="*/ 1093 h 2277"/>
                <a:gd name="T88" fmla="*/ 327 w 708"/>
                <a:gd name="T89" fmla="*/ 1171 h 2277"/>
                <a:gd name="T90" fmla="*/ 397 w 708"/>
                <a:gd name="T91" fmla="*/ 1228 h 2277"/>
                <a:gd name="T92" fmla="*/ 456 w 708"/>
                <a:gd name="T93" fmla="*/ 1268 h 2277"/>
                <a:gd name="T94" fmla="*/ 501 w 708"/>
                <a:gd name="T95" fmla="*/ 1288 h 2277"/>
                <a:gd name="T96" fmla="*/ 533 w 708"/>
                <a:gd name="T97" fmla="*/ 1290 h 2277"/>
                <a:gd name="T98" fmla="*/ 552 w 708"/>
                <a:gd name="T99" fmla="*/ 1276 h 2277"/>
                <a:gd name="T100" fmla="*/ 553 w 708"/>
                <a:gd name="T101" fmla="*/ 1217 h 2277"/>
                <a:gd name="T102" fmla="*/ 541 w 708"/>
                <a:gd name="T103" fmla="*/ 1113 h 2277"/>
                <a:gd name="T104" fmla="*/ 517 w 708"/>
                <a:gd name="T105" fmla="*/ 994 h 2277"/>
                <a:gd name="T106" fmla="*/ 485 w 708"/>
                <a:gd name="T107" fmla="*/ 866 h 2277"/>
                <a:gd name="T108" fmla="*/ 447 w 708"/>
                <a:gd name="T109" fmla="*/ 731 h 2277"/>
                <a:gd name="T110" fmla="*/ 405 w 708"/>
                <a:gd name="T111" fmla="*/ 594 h 2277"/>
                <a:gd name="T112" fmla="*/ 359 w 708"/>
                <a:gd name="T113" fmla="*/ 458 h 2277"/>
                <a:gd name="T114" fmla="*/ 315 w 708"/>
                <a:gd name="T115" fmla="*/ 327 h 2277"/>
                <a:gd name="T116" fmla="*/ 272 w 708"/>
                <a:gd name="T117" fmla="*/ 204 h 2277"/>
                <a:gd name="T118" fmla="*/ 233 w 708"/>
                <a:gd name="T119" fmla="*/ 93 h 2277"/>
                <a:gd name="T120" fmla="*/ 200 w 708"/>
                <a:gd name="T121" fmla="*/ 0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8" h="2277">
                  <a:moveTo>
                    <a:pt x="200" y="0"/>
                  </a:moveTo>
                  <a:lnTo>
                    <a:pt x="270" y="105"/>
                  </a:lnTo>
                  <a:lnTo>
                    <a:pt x="334" y="208"/>
                  </a:lnTo>
                  <a:lnTo>
                    <a:pt x="394" y="310"/>
                  </a:lnTo>
                  <a:lnTo>
                    <a:pt x="447" y="409"/>
                  </a:lnTo>
                  <a:lnTo>
                    <a:pt x="494" y="508"/>
                  </a:lnTo>
                  <a:lnTo>
                    <a:pt x="536" y="605"/>
                  </a:lnTo>
                  <a:lnTo>
                    <a:pt x="573" y="701"/>
                  </a:lnTo>
                  <a:lnTo>
                    <a:pt x="605" y="797"/>
                  </a:lnTo>
                  <a:lnTo>
                    <a:pt x="630" y="892"/>
                  </a:lnTo>
                  <a:lnTo>
                    <a:pt x="652" y="987"/>
                  </a:lnTo>
                  <a:lnTo>
                    <a:pt x="669" y="1083"/>
                  </a:lnTo>
                  <a:lnTo>
                    <a:pt x="680" y="1178"/>
                  </a:lnTo>
                  <a:lnTo>
                    <a:pt x="687" y="1274"/>
                  </a:lnTo>
                  <a:lnTo>
                    <a:pt x="689" y="1371"/>
                  </a:lnTo>
                  <a:lnTo>
                    <a:pt x="686" y="1470"/>
                  </a:lnTo>
                  <a:lnTo>
                    <a:pt x="679" y="1570"/>
                  </a:lnTo>
                  <a:lnTo>
                    <a:pt x="667" y="1671"/>
                  </a:lnTo>
                  <a:lnTo>
                    <a:pt x="651" y="1775"/>
                  </a:lnTo>
                  <a:lnTo>
                    <a:pt x="631" y="1881"/>
                  </a:lnTo>
                  <a:lnTo>
                    <a:pt x="607" y="1988"/>
                  </a:lnTo>
                  <a:lnTo>
                    <a:pt x="578" y="2100"/>
                  </a:lnTo>
                  <a:lnTo>
                    <a:pt x="545" y="2214"/>
                  </a:lnTo>
                  <a:lnTo>
                    <a:pt x="564" y="2213"/>
                  </a:lnTo>
                  <a:lnTo>
                    <a:pt x="583" y="2215"/>
                  </a:lnTo>
                  <a:lnTo>
                    <a:pt x="602" y="2221"/>
                  </a:lnTo>
                  <a:lnTo>
                    <a:pt x="620" y="2229"/>
                  </a:lnTo>
                  <a:lnTo>
                    <a:pt x="639" y="2239"/>
                  </a:lnTo>
                  <a:lnTo>
                    <a:pt x="657" y="2249"/>
                  </a:lnTo>
                  <a:lnTo>
                    <a:pt x="672" y="2259"/>
                  </a:lnTo>
                  <a:lnTo>
                    <a:pt x="687" y="2267"/>
                  </a:lnTo>
                  <a:lnTo>
                    <a:pt x="699" y="2273"/>
                  </a:lnTo>
                  <a:lnTo>
                    <a:pt x="708" y="2277"/>
                  </a:lnTo>
                  <a:lnTo>
                    <a:pt x="134" y="2273"/>
                  </a:lnTo>
                  <a:lnTo>
                    <a:pt x="176" y="2255"/>
                  </a:lnTo>
                  <a:lnTo>
                    <a:pt x="213" y="2238"/>
                  </a:lnTo>
                  <a:lnTo>
                    <a:pt x="245" y="2223"/>
                  </a:lnTo>
                  <a:lnTo>
                    <a:pt x="273" y="2209"/>
                  </a:lnTo>
                  <a:lnTo>
                    <a:pt x="296" y="2196"/>
                  </a:lnTo>
                  <a:lnTo>
                    <a:pt x="316" y="2184"/>
                  </a:lnTo>
                  <a:lnTo>
                    <a:pt x="334" y="2170"/>
                  </a:lnTo>
                  <a:lnTo>
                    <a:pt x="348" y="2157"/>
                  </a:lnTo>
                  <a:lnTo>
                    <a:pt x="360" y="2144"/>
                  </a:lnTo>
                  <a:lnTo>
                    <a:pt x="370" y="2131"/>
                  </a:lnTo>
                  <a:lnTo>
                    <a:pt x="379" y="2116"/>
                  </a:lnTo>
                  <a:lnTo>
                    <a:pt x="388" y="2100"/>
                  </a:lnTo>
                  <a:lnTo>
                    <a:pt x="395" y="2082"/>
                  </a:lnTo>
                  <a:lnTo>
                    <a:pt x="402" y="2062"/>
                  </a:lnTo>
                  <a:lnTo>
                    <a:pt x="410" y="2041"/>
                  </a:lnTo>
                  <a:lnTo>
                    <a:pt x="418" y="2015"/>
                  </a:lnTo>
                  <a:lnTo>
                    <a:pt x="444" y="1930"/>
                  </a:lnTo>
                  <a:lnTo>
                    <a:pt x="467" y="1843"/>
                  </a:lnTo>
                  <a:lnTo>
                    <a:pt x="486" y="1756"/>
                  </a:lnTo>
                  <a:lnTo>
                    <a:pt x="505" y="1668"/>
                  </a:lnTo>
                  <a:lnTo>
                    <a:pt x="525" y="1581"/>
                  </a:lnTo>
                  <a:lnTo>
                    <a:pt x="531" y="1553"/>
                  </a:lnTo>
                  <a:lnTo>
                    <a:pt x="532" y="1527"/>
                  </a:lnTo>
                  <a:lnTo>
                    <a:pt x="530" y="1504"/>
                  </a:lnTo>
                  <a:lnTo>
                    <a:pt x="524" y="1484"/>
                  </a:lnTo>
                  <a:lnTo>
                    <a:pt x="515" y="1466"/>
                  </a:lnTo>
                  <a:lnTo>
                    <a:pt x="503" y="1448"/>
                  </a:lnTo>
                  <a:lnTo>
                    <a:pt x="489" y="1432"/>
                  </a:lnTo>
                  <a:lnTo>
                    <a:pt x="471" y="1415"/>
                  </a:lnTo>
                  <a:lnTo>
                    <a:pt x="451" y="1397"/>
                  </a:lnTo>
                  <a:lnTo>
                    <a:pt x="429" y="1377"/>
                  </a:lnTo>
                  <a:lnTo>
                    <a:pt x="405" y="1356"/>
                  </a:lnTo>
                  <a:lnTo>
                    <a:pt x="378" y="1333"/>
                  </a:lnTo>
                  <a:lnTo>
                    <a:pt x="339" y="1297"/>
                  </a:lnTo>
                  <a:lnTo>
                    <a:pt x="303" y="1264"/>
                  </a:lnTo>
                  <a:lnTo>
                    <a:pt x="270" y="1233"/>
                  </a:lnTo>
                  <a:lnTo>
                    <a:pt x="240" y="1204"/>
                  </a:lnTo>
                  <a:lnTo>
                    <a:pt x="212" y="1177"/>
                  </a:lnTo>
                  <a:lnTo>
                    <a:pt x="187" y="1150"/>
                  </a:lnTo>
                  <a:lnTo>
                    <a:pt x="163" y="1124"/>
                  </a:lnTo>
                  <a:lnTo>
                    <a:pt x="142" y="1098"/>
                  </a:lnTo>
                  <a:lnTo>
                    <a:pt x="121" y="1070"/>
                  </a:lnTo>
                  <a:lnTo>
                    <a:pt x="103" y="1041"/>
                  </a:lnTo>
                  <a:lnTo>
                    <a:pt x="85" y="1010"/>
                  </a:lnTo>
                  <a:lnTo>
                    <a:pt x="67" y="977"/>
                  </a:lnTo>
                  <a:lnTo>
                    <a:pt x="51" y="940"/>
                  </a:lnTo>
                  <a:lnTo>
                    <a:pt x="34" y="898"/>
                  </a:lnTo>
                  <a:lnTo>
                    <a:pt x="16" y="853"/>
                  </a:lnTo>
                  <a:lnTo>
                    <a:pt x="0" y="802"/>
                  </a:lnTo>
                  <a:lnTo>
                    <a:pt x="53" y="871"/>
                  </a:lnTo>
                  <a:lnTo>
                    <a:pt x="105" y="936"/>
                  </a:lnTo>
                  <a:lnTo>
                    <a:pt x="153" y="993"/>
                  </a:lnTo>
                  <a:lnTo>
                    <a:pt x="201" y="1045"/>
                  </a:lnTo>
                  <a:lnTo>
                    <a:pt x="245" y="1093"/>
                  </a:lnTo>
                  <a:lnTo>
                    <a:pt x="287" y="1134"/>
                  </a:lnTo>
                  <a:lnTo>
                    <a:pt x="327" y="1171"/>
                  </a:lnTo>
                  <a:lnTo>
                    <a:pt x="364" y="1202"/>
                  </a:lnTo>
                  <a:lnTo>
                    <a:pt x="397" y="1228"/>
                  </a:lnTo>
                  <a:lnTo>
                    <a:pt x="428" y="1251"/>
                  </a:lnTo>
                  <a:lnTo>
                    <a:pt x="456" y="1268"/>
                  </a:lnTo>
                  <a:lnTo>
                    <a:pt x="480" y="1280"/>
                  </a:lnTo>
                  <a:lnTo>
                    <a:pt x="501" y="1288"/>
                  </a:lnTo>
                  <a:lnTo>
                    <a:pt x="520" y="1291"/>
                  </a:lnTo>
                  <a:lnTo>
                    <a:pt x="533" y="1290"/>
                  </a:lnTo>
                  <a:lnTo>
                    <a:pt x="544" y="1285"/>
                  </a:lnTo>
                  <a:lnTo>
                    <a:pt x="552" y="1276"/>
                  </a:lnTo>
                  <a:lnTo>
                    <a:pt x="555" y="1263"/>
                  </a:lnTo>
                  <a:lnTo>
                    <a:pt x="553" y="1217"/>
                  </a:lnTo>
                  <a:lnTo>
                    <a:pt x="548" y="1167"/>
                  </a:lnTo>
                  <a:lnTo>
                    <a:pt x="541" y="1113"/>
                  </a:lnTo>
                  <a:lnTo>
                    <a:pt x="530" y="1055"/>
                  </a:lnTo>
                  <a:lnTo>
                    <a:pt x="517" y="994"/>
                  </a:lnTo>
                  <a:lnTo>
                    <a:pt x="502" y="932"/>
                  </a:lnTo>
                  <a:lnTo>
                    <a:pt x="485" y="866"/>
                  </a:lnTo>
                  <a:lnTo>
                    <a:pt x="467" y="800"/>
                  </a:lnTo>
                  <a:lnTo>
                    <a:pt x="447" y="731"/>
                  </a:lnTo>
                  <a:lnTo>
                    <a:pt x="427" y="663"/>
                  </a:lnTo>
                  <a:lnTo>
                    <a:pt x="405" y="594"/>
                  </a:lnTo>
                  <a:lnTo>
                    <a:pt x="382" y="526"/>
                  </a:lnTo>
                  <a:lnTo>
                    <a:pt x="359" y="458"/>
                  </a:lnTo>
                  <a:lnTo>
                    <a:pt x="337" y="391"/>
                  </a:lnTo>
                  <a:lnTo>
                    <a:pt x="315" y="327"/>
                  </a:lnTo>
                  <a:lnTo>
                    <a:pt x="293" y="264"/>
                  </a:lnTo>
                  <a:lnTo>
                    <a:pt x="272" y="204"/>
                  </a:lnTo>
                  <a:lnTo>
                    <a:pt x="252" y="147"/>
                  </a:lnTo>
                  <a:lnTo>
                    <a:pt x="233" y="93"/>
                  </a:lnTo>
                  <a:lnTo>
                    <a:pt x="215" y="44"/>
                  </a:lnTo>
                  <a:lnTo>
                    <a:pt x="2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78"/>
            <p:cNvSpPr>
              <a:spLocks noEditPoints="1"/>
            </p:cNvSpPr>
            <p:nvPr/>
          </p:nvSpPr>
          <p:spPr bwMode="auto">
            <a:xfrm>
              <a:off x="2022475" y="4424363"/>
              <a:ext cx="98425" cy="103187"/>
            </a:xfrm>
            <a:custGeom>
              <a:avLst/>
              <a:gdLst>
                <a:gd name="T0" fmla="*/ 358 w 615"/>
                <a:gd name="T1" fmla="*/ 55 h 587"/>
                <a:gd name="T2" fmla="*/ 281 w 615"/>
                <a:gd name="T3" fmla="*/ 99 h 587"/>
                <a:gd name="T4" fmla="*/ 194 w 615"/>
                <a:gd name="T5" fmla="*/ 180 h 587"/>
                <a:gd name="T6" fmla="*/ 109 w 615"/>
                <a:gd name="T7" fmla="*/ 278 h 587"/>
                <a:gd name="T8" fmla="*/ 90 w 615"/>
                <a:gd name="T9" fmla="*/ 370 h 587"/>
                <a:gd name="T10" fmla="*/ 194 w 615"/>
                <a:gd name="T11" fmla="*/ 439 h 587"/>
                <a:gd name="T12" fmla="*/ 297 w 615"/>
                <a:gd name="T13" fmla="*/ 497 h 587"/>
                <a:gd name="T14" fmla="*/ 389 w 615"/>
                <a:gd name="T15" fmla="*/ 534 h 587"/>
                <a:gd name="T16" fmla="*/ 442 w 615"/>
                <a:gd name="T17" fmla="*/ 542 h 587"/>
                <a:gd name="T18" fmla="*/ 521 w 615"/>
                <a:gd name="T19" fmla="*/ 526 h 587"/>
                <a:gd name="T20" fmla="*/ 557 w 615"/>
                <a:gd name="T21" fmla="*/ 485 h 587"/>
                <a:gd name="T22" fmla="*/ 566 w 615"/>
                <a:gd name="T23" fmla="*/ 422 h 587"/>
                <a:gd name="T24" fmla="*/ 562 w 615"/>
                <a:gd name="T25" fmla="*/ 399 h 587"/>
                <a:gd name="T26" fmla="*/ 538 w 615"/>
                <a:gd name="T27" fmla="*/ 357 h 587"/>
                <a:gd name="T28" fmla="*/ 494 w 615"/>
                <a:gd name="T29" fmla="*/ 322 h 587"/>
                <a:gd name="T30" fmla="*/ 440 w 615"/>
                <a:gd name="T31" fmla="*/ 310 h 587"/>
                <a:gd name="T32" fmla="*/ 428 w 615"/>
                <a:gd name="T33" fmla="*/ 284 h 587"/>
                <a:gd name="T34" fmla="*/ 464 w 615"/>
                <a:gd name="T35" fmla="*/ 261 h 587"/>
                <a:gd name="T36" fmla="*/ 506 w 615"/>
                <a:gd name="T37" fmla="*/ 221 h 587"/>
                <a:gd name="T38" fmla="*/ 521 w 615"/>
                <a:gd name="T39" fmla="*/ 172 h 587"/>
                <a:gd name="T40" fmla="*/ 520 w 615"/>
                <a:gd name="T41" fmla="*/ 141 h 587"/>
                <a:gd name="T42" fmla="*/ 511 w 615"/>
                <a:gd name="T43" fmla="*/ 113 h 587"/>
                <a:gd name="T44" fmla="*/ 476 w 615"/>
                <a:gd name="T45" fmla="*/ 65 h 587"/>
                <a:gd name="T46" fmla="*/ 427 w 615"/>
                <a:gd name="T47" fmla="*/ 46 h 587"/>
                <a:gd name="T48" fmla="*/ 435 w 615"/>
                <a:gd name="T49" fmla="*/ 1 h 587"/>
                <a:gd name="T50" fmla="*/ 507 w 615"/>
                <a:gd name="T51" fmla="*/ 30 h 587"/>
                <a:gd name="T52" fmla="*/ 556 w 615"/>
                <a:gd name="T53" fmla="*/ 94 h 587"/>
                <a:gd name="T54" fmla="*/ 569 w 615"/>
                <a:gd name="T55" fmla="*/ 138 h 587"/>
                <a:gd name="T56" fmla="*/ 566 w 615"/>
                <a:gd name="T57" fmla="*/ 201 h 587"/>
                <a:gd name="T58" fmla="*/ 533 w 615"/>
                <a:gd name="T59" fmla="*/ 264 h 587"/>
                <a:gd name="T60" fmla="*/ 558 w 615"/>
                <a:gd name="T61" fmla="*/ 310 h 587"/>
                <a:gd name="T62" fmla="*/ 600 w 615"/>
                <a:gd name="T63" fmla="*/ 367 h 587"/>
                <a:gd name="T64" fmla="*/ 615 w 615"/>
                <a:gd name="T65" fmla="*/ 413 h 587"/>
                <a:gd name="T66" fmla="*/ 610 w 615"/>
                <a:gd name="T67" fmla="*/ 479 h 587"/>
                <a:gd name="T68" fmla="*/ 574 w 615"/>
                <a:gd name="T69" fmla="*/ 545 h 587"/>
                <a:gd name="T70" fmla="*/ 504 w 615"/>
                <a:gd name="T71" fmla="*/ 580 h 587"/>
                <a:gd name="T72" fmla="*/ 438 w 615"/>
                <a:gd name="T73" fmla="*/ 586 h 587"/>
                <a:gd name="T74" fmla="*/ 359 w 615"/>
                <a:gd name="T75" fmla="*/ 571 h 587"/>
                <a:gd name="T76" fmla="*/ 271 w 615"/>
                <a:gd name="T77" fmla="*/ 535 h 587"/>
                <a:gd name="T78" fmla="*/ 182 w 615"/>
                <a:gd name="T79" fmla="*/ 485 h 587"/>
                <a:gd name="T80" fmla="*/ 102 w 615"/>
                <a:gd name="T81" fmla="*/ 435 h 587"/>
                <a:gd name="T82" fmla="*/ 43 w 615"/>
                <a:gd name="T83" fmla="*/ 393 h 587"/>
                <a:gd name="T84" fmla="*/ 12 w 615"/>
                <a:gd name="T85" fmla="*/ 370 h 587"/>
                <a:gd name="T86" fmla="*/ 3 w 615"/>
                <a:gd name="T87" fmla="*/ 362 h 587"/>
                <a:gd name="T88" fmla="*/ 0 w 615"/>
                <a:gd name="T89" fmla="*/ 350 h 587"/>
                <a:gd name="T90" fmla="*/ 4 w 615"/>
                <a:gd name="T91" fmla="*/ 339 h 587"/>
                <a:gd name="T92" fmla="*/ 28 w 615"/>
                <a:gd name="T93" fmla="*/ 304 h 587"/>
                <a:gd name="T94" fmla="*/ 77 w 615"/>
                <a:gd name="T95" fmla="*/ 242 h 587"/>
                <a:gd name="T96" fmla="*/ 141 w 615"/>
                <a:gd name="T97" fmla="*/ 166 h 587"/>
                <a:gd name="T98" fmla="*/ 215 w 615"/>
                <a:gd name="T99" fmla="*/ 92 h 587"/>
                <a:gd name="T100" fmla="*/ 293 w 615"/>
                <a:gd name="T101" fmla="*/ 35 h 587"/>
                <a:gd name="T102" fmla="*/ 376 w 615"/>
                <a:gd name="T103" fmla="*/ 4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15" h="587">
                  <a:moveTo>
                    <a:pt x="406" y="46"/>
                  </a:moveTo>
                  <a:lnTo>
                    <a:pt x="382" y="49"/>
                  </a:lnTo>
                  <a:lnTo>
                    <a:pt x="358" y="55"/>
                  </a:lnTo>
                  <a:lnTo>
                    <a:pt x="334" y="65"/>
                  </a:lnTo>
                  <a:lnTo>
                    <a:pt x="308" y="79"/>
                  </a:lnTo>
                  <a:lnTo>
                    <a:pt x="281" y="99"/>
                  </a:lnTo>
                  <a:lnTo>
                    <a:pt x="253" y="122"/>
                  </a:lnTo>
                  <a:lnTo>
                    <a:pt x="224" y="149"/>
                  </a:lnTo>
                  <a:lnTo>
                    <a:pt x="194" y="180"/>
                  </a:lnTo>
                  <a:lnTo>
                    <a:pt x="165" y="212"/>
                  </a:lnTo>
                  <a:lnTo>
                    <a:pt x="137" y="245"/>
                  </a:lnTo>
                  <a:lnTo>
                    <a:pt x="109" y="278"/>
                  </a:lnTo>
                  <a:lnTo>
                    <a:pt x="82" y="312"/>
                  </a:lnTo>
                  <a:lnTo>
                    <a:pt x="57" y="346"/>
                  </a:lnTo>
                  <a:lnTo>
                    <a:pt x="90" y="370"/>
                  </a:lnTo>
                  <a:lnTo>
                    <a:pt x="125" y="394"/>
                  </a:lnTo>
                  <a:lnTo>
                    <a:pt x="159" y="417"/>
                  </a:lnTo>
                  <a:lnTo>
                    <a:pt x="194" y="439"/>
                  </a:lnTo>
                  <a:lnTo>
                    <a:pt x="229" y="459"/>
                  </a:lnTo>
                  <a:lnTo>
                    <a:pt x="264" y="479"/>
                  </a:lnTo>
                  <a:lnTo>
                    <a:pt x="297" y="497"/>
                  </a:lnTo>
                  <a:lnTo>
                    <a:pt x="329" y="512"/>
                  </a:lnTo>
                  <a:lnTo>
                    <a:pt x="360" y="524"/>
                  </a:lnTo>
                  <a:lnTo>
                    <a:pt x="389" y="534"/>
                  </a:lnTo>
                  <a:lnTo>
                    <a:pt x="414" y="540"/>
                  </a:lnTo>
                  <a:lnTo>
                    <a:pt x="439" y="542"/>
                  </a:lnTo>
                  <a:lnTo>
                    <a:pt x="442" y="542"/>
                  </a:lnTo>
                  <a:lnTo>
                    <a:pt x="473" y="540"/>
                  </a:lnTo>
                  <a:lnTo>
                    <a:pt x="499" y="535"/>
                  </a:lnTo>
                  <a:lnTo>
                    <a:pt x="521" y="526"/>
                  </a:lnTo>
                  <a:lnTo>
                    <a:pt x="538" y="514"/>
                  </a:lnTo>
                  <a:lnTo>
                    <a:pt x="549" y="501"/>
                  </a:lnTo>
                  <a:lnTo>
                    <a:pt x="557" y="485"/>
                  </a:lnTo>
                  <a:lnTo>
                    <a:pt x="563" y="467"/>
                  </a:lnTo>
                  <a:lnTo>
                    <a:pt x="566" y="446"/>
                  </a:lnTo>
                  <a:lnTo>
                    <a:pt x="566" y="422"/>
                  </a:lnTo>
                  <a:lnTo>
                    <a:pt x="566" y="417"/>
                  </a:lnTo>
                  <a:lnTo>
                    <a:pt x="565" y="413"/>
                  </a:lnTo>
                  <a:lnTo>
                    <a:pt x="562" y="399"/>
                  </a:lnTo>
                  <a:lnTo>
                    <a:pt x="556" y="385"/>
                  </a:lnTo>
                  <a:lnTo>
                    <a:pt x="548" y="371"/>
                  </a:lnTo>
                  <a:lnTo>
                    <a:pt x="538" y="357"/>
                  </a:lnTo>
                  <a:lnTo>
                    <a:pt x="526" y="344"/>
                  </a:lnTo>
                  <a:lnTo>
                    <a:pt x="511" y="331"/>
                  </a:lnTo>
                  <a:lnTo>
                    <a:pt x="494" y="322"/>
                  </a:lnTo>
                  <a:lnTo>
                    <a:pt x="474" y="315"/>
                  </a:lnTo>
                  <a:lnTo>
                    <a:pt x="451" y="313"/>
                  </a:lnTo>
                  <a:lnTo>
                    <a:pt x="440" y="310"/>
                  </a:lnTo>
                  <a:lnTo>
                    <a:pt x="432" y="304"/>
                  </a:lnTo>
                  <a:lnTo>
                    <a:pt x="428" y="294"/>
                  </a:lnTo>
                  <a:lnTo>
                    <a:pt x="428" y="284"/>
                  </a:lnTo>
                  <a:lnTo>
                    <a:pt x="434" y="275"/>
                  </a:lnTo>
                  <a:lnTo>
                    <a:pt x="444" y="269"/>
                  </a:lnTo>
                  <a:lnTo>
                    <a:pt x="464" y="261"/>
                  </a:lnTo>
                  <a:lnTo>
                    <a:pt x="482" y="250"/>
                  </a:lnTo>
                  <a:lnTo>
                    <a:pt x="495" y="236"/>
                  </a:lnTo>
                  <a:lnTo>
                    <a:pt x="506" y="221"/>
                  </a:lnTo>
                  <a:lnTo>
                    <a:pt x="513" y="205"/>
                  </a:lnTo>
                  <a:lnTo>
                    <a:pt x="518" y="189"/>
                  </a:lnTo>
                  <a:lnTo>
                    <a:pt x="521" y="172"/>
                  </a:lnTo>
                  <a:lnTo>
                    <a:pt x="522" y="157"/>
                  </a:lnTo>
                  <a:lnTo>
                    <a:pt x="521" y="144"/>
                  </a:lnTo>
                  <a:lnTo>
                    <a:pt x="520" y="141"/>
                  </a:lnTo>
                  <a:lnTo>
                    <a:pt x="520" y="138"/>
                  </a:lnTo>
                  <a:lnTo>
                    <a:pt x="518" y="136"/>
                  </a:lnTo>
                  <a:lnTo>
                    <a:pt x="511" y="113"/>
                  </a:lnTo>
                  <a:lnTo>
                    <a:pt x="501" y="93"/>
                  </a:lnTo>
                  <a:lnTo>
                    <a:pt x="490" y="77"/>
                  </a:lnTo>
                  <a:lnTo>
                    <a:pt x="476" y="65"/>
                  </a:lnTo>
                  <a:lnTo>
                    <a:pt x="462" y="55"/>
                  </a:lnTo>
                  <a:lnTo>
                    <a:pt x="445" y="49"/>
                  </a:lnTo>
                  <a:lnTo>
                    <a:pt x="427" y="46"/>
                  </a:lnTo>
                  <a:lnTo>
                    <a:pt x="406" y="46"/>
                  </a:lnTo>
                  <a:close/>
                  <a:moveTo>
                    <a:pt x="407" y="0"/>
                  </a:moveTo>
                  <a:lnTo>
                    <a:pt x="435" y="1"/>
                  </a:lnTo>
                  <a:lnTo>
                    <a:pt x="462" y="6"/>
                  </a:lnTo>
                  <a:lnTo>
                    <a:pt x="486" y="15"/>
                  </a:lnTo>
                  <a:lnTo>
                    <a:pt x="507" y="30"/>
                  </a:lnTo>
                  <a:lnTo>
                    <a:pt x="526" y="47"/>
                  </a:lnTo>
                  <a:lnTo>
                    <a:pt x="543" y="68"/>
                  </a:lnTo>
                  <a:lnTo>
                    <a:pt x="556" y="94"/>
                  </a:lnTo>
                  <a:lnTo>
                    <a:pt x="566" y="124"/>
                  </a:lnTo>
                  <a:lnTo>
                    <a:pt x="568" y="130"/>
                  </a:lnTo>
                  <a:lnTo>
                    <a:pt x="569" y="138"/>
                  </a:lnTo>
                  <a:lnTo>
                    <a:pt x="570" y="157"/>
                  </a:lnTo>
                  <a:lnTo>
                    <a:pt x="570" y="179"/>
                  </a:lnTo>
                  <a:lnTo>
                    <a:pt x="566" y="201"/>
                  </a:lnTo>
                  <a:lnTo>
                    <a:pt x="558" y="223"/>
                  </a:lnTo>
                  <a:lnTo>
                    <a:pt x="547" y="244"/>
                  </a:lnTo>
                  <a:lnTo>
                    <a:pt x="533" y="264"/>
                  </a:lnTo>
                  <a:lnTo>
                    <a:pt x="515" y="282"/>
                  </a:lnTo>
                  <a:lnTo>
                    <a:pt x="538" y="294"/>
                  </a:lnTo>
                  <a:lnTo>
                    <a:pt x="558" y="310"/>
                  </a:lnTo>
                  <a:lnTo>
                    <a:pt x="576" y="327"/>
                  </a:lnTo>
                  <a:lnTo>
                    <a:pt x="589" y="347"/>
                  </a:lnTo>
                  <a:lnTo>
                    <a:pt x="600" y="367"/>
                  </a:lnTo>
                  <a:lnTo>
                    <a:pt x="609" y="387"/>
                  </a:lnTo>
                  <a:lnTo>
                    <a:pt x="614" y="406"/>
                  </a:lnTo>
                  <a:lnTo>
                    <a:pt x="615" y="413"/>
                  </a:lnTo>
                  <a:lnTo>
                    <a:pt x="615" y="419"/>
                  </a:lnTo>
                  <a:lnTo>
                    <a:pt x="615" y="451"/>
                  </a:lnTo>
                  <a:lnTo>
                    <a:pt x="610" y="479"/>
                  </a:lnTo>
                  <a:lnTo>
                    <a:pt x="603" y="505"/>
                  </a:lnTo>
                  <a:lnTo>
                    <a:pt x="589" y="527"/>
                  </a:lnTo>
                  <a:lnTo>
                    <a:pt x="574" y="545"/>
                  </a:lnTo>
                  <a:lnTo>
                    <a:pt x="554" y="560"/>
                  </a:lnTo>
                  <a:lnTo>
                    <a:pt x="531" y="572"/>
                  </a:lnTo>
                  <a:lnTo>
                    <a:pt x="504" y="580"/>
                  </a:lnTo>
                  <a:lnTo>
                    <a:pt x="474" y="585"/>
                  </a:lnTo>
                  <a:lnTo>
                    <a:pt x="441" y="587"/>
                  </a:lnTo>
                  <a:lnTo>
                    <a:pt x="438" y="586"/>
                  </a:lnTo>
                  <a:lnTo>
                    <a:pt x="413" y="584"/>
                  </a:lnTo>
                  <a:lnTo>
                    <a:pt x="387" y="579"/>
                  </a:lnTo>
                  <a:lnTo>
                    <a:pt x="359" y="571"/>
                  </a:lnTo>
                  <a:lnTo>
                    <a:pt x="329" y="561"/>
                  </a:lnTo>
                  <a:lnTo>
                    <a:pt x="300" y="549"/>
                  </a:lnTo>
                  <a:lnTo>
                    <a:pt x="271" y="535"/>
                  </a:lnTo>
                  <a:lnTo>
                    <a:pt x="241" y="519"/>
                  </a:lnTo>
                  <a:lnTo>
                    <a:pt x="211" y="503"/>
                  </a:lnTo>
                  <a:lnTo>
                    <a:pt x="182" y="485"/>
                  </a:lnTo>
                  <a:lnTo>
                    <a:pt x="154" y="468"/>
                  </a:lnTo>
                  <a:lnTo>
                    <a:pt x="128" y="452"/>
                  </a:lnTo>
                  <a:lnTo>
                    <a:pt x="102" y="435"/>
                  </a:lnTo>
                  <a:lnTo>
                    <a:pt x="80" y="420"/>
                  </a:lnTo>
                  <a:lnTo>
                    <a:pt x="60" y="406"/>
                  </a:lnTo>
                  <a:lnTo>
                    <a:pt x="43" y="393"/>
                  </a:lnTo>
                  <a:lnTo>
                    <a:pt x="28" y="383"/>
                  </a:lnTo>
                  <a:lnTo>
                    <a:pt x="18" y="375"/>
                  </a:lnTo>
                  <a:lnTo>
                    <a:pt x="12" y="370"/>
                  </a:lnTo>
                  <a:lnTo>
                    <a:pt x="8" y="368"/>
                  </a:lnTo>
                  <a:lnTo>
                    <a:pt x="5" y="365"/>
                  </a:lnTo>
                  <a:lnTo>
                    <a:pt x="3" y="362"/>
                  </a:lnTo>
                  <a:lnTo>
                    <a:pt x="2" y="358"/>
                  </a:lnTo>
                  <a:lnTo>
                    <a:pt x="1" y="354"/>
                  </a:lnTo>
                  <a:lnTo>
                    <a:pt x="0" y="350"/>
                  </a:lnTo>
                  <a:lnTo>
                    <a:pt x="1" y="346"/>
                  </a:lnTo>
                  <a:lnTo>
                    <a:pt x="2" y="342"/>
                  </a:lnTo>
                  <a:lnTo>
                    <a:pt x="4" y="339"/>
                  </a:lnTo>
                  <a:lnTo>
                    <a:pt x="9" y="330"/>
                  </a:lnTo>
                  <a:lnTo>
                    <a:pt x="17" y="319"/>
                  </a:lnTo>
                  <a:lnTo>
                    <a:pt x="28" y="304"/>
                  </a:lnTo>
                  <a:lnTo>
                    <a:pt x="43" y="286"/>
                  </a:lnTo>
                  <a:lnTo>
                    <a:pt x="58" y="265"/>
                  </a:lnTo>
                  <a:lnTo>
                    <a:pt x="77" y="242"/>
                  </a:lnTo>
                  <a:lnTo>
                    <a:pt x="97" y="218"/>
                  </a:lnTo>
                  <a:lnTo>
                    <a:pt x="118" y="192"/>
                  </a:lnTo>
                  <a:lnTo>
                    <a:pt x="141" y="166"/>
                  </a:lnTo>
                  <a:lnTo>
                    <a:pt x="165" y="141"/>
                  </a:lnTo>
                  <a:lnTo>
                    <a:pt x="190" y="116"/>
                  </a:lnTo>
                  <a:lnTo>
                    <a:pt x="215" y="92"/>
                  </a:lnTo>
                  <a:lnTo>
                    <a:pt x="242" y="71"/>
                  </a:lnTo>
                  <a:lnTo>
                    <a:pt x="267" y="51"/>
                  </a:lnTo>
                  <a:lnTo>
                    <a:pt x="293" y="35"/>
                  </a:lnTo>
                  <a:lnTo>
                    <a:pt x="318" y="22"/>
                  </a:lnTo>
                  <a:lnTo>
                    <a:pt x="342" y="12"/>
                  </a:lnTo>
                  <a:lnTo>
                    <a:pt x="376" y="4"/>
                  </a:lnTo>
                  <a:lnTo>
                    <a:pt x="4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79"/>
            <p:cNvSpPr>
              <a:spLocks noEditPoints="1"/>
            </p:cNvSpPr>
            <p:nvPr/>
          </p:nvSpPr>
          <p:spPr bwMode="auto">
            <a:xfrm>
              <a:off x="2005013" y="4348163"/>
              <a:ext cx="58738" cy="58737"/>
            </a:xfrm>
            <a:custGeom>
              <a:avLst/>
              <a:gdLst>
                <a:gd name="T0" fmla="*/ 143 w 374"/>
                <a:gd name="T1" fmla="*/ 37 h 337"/>
                <a:gd name="T2" fmla="*/ 110 w 374"/>
                <a:gd name="T3" fmla="*/ 49 h 337"/>
                <a:gd name="T4" fmla="*/ 83 w 374"/>
                <a:gd name="T5" fmla="*/ 78 h 337"/>
                <a:gd name="T6" fmla="*/ 66 w 374"/>
                <a:gd name="T7" fmla="*/ 119 h 337"/>
                <a:gd name="T8" fmla="*/ 53 w 374"/>
                <a:gd name="T9" fmla="*/ 172 h 337"/>
                <a:gd name="T10" fmla="*/ 45 w 374"/>
                <a:gd name="T11" fmla="*/ 231 h 337"/>
                <a:gd name="T12" fmla="*/ 39 w 374"/>
                <a:gd name="T13" fmla="*/ 290 h 337"/>
                <a:gd name="T14" fmla="*/ 88 w 374"/>
                <a:gd name="T15" fmla="*/ 296 h 337"/>
                <a:gd name="T16" fmla="*/ 150 w 374"/>
                <a:gd name="T17" fmla="*/ 300 h 337"/>
                <a:gd name="T18" fmla="*/ 213 w 374"/>
                <a:gd name="T19" fmla="*/ 300 h 337"/>
                <a:gd name="T20" fmla="*/ 257 w 374"/>
                <a:gd name="T21" fmla="*/ 295 h 337"/>
                <a:gd name="T22" fmla="*/ 284 w 374"/>
                <a:gd name="T23" fmla="*/ 287 h 337"/>
                <a:gd name="T24" fmla="*/ 313 w 374"/>
                <a:gd name="T25" fmla="*/ 271 h 337"/>
                <a:gd name="T26" fmla="*/ 332 w 374"/>
                <a:gd name="T27" fmla="*/ 244 h 337"/>
                <a:gd name="T28" fmla="*/ 327 w 374"/>
                <a:gd name="T29" fmla="*/ 212 h 337"/>
                <a:gd name="T30" fmla="*/ 315 w 374"/>
                <a:gd name="T31" fmla="*/ 191 h 337"/>
                <a:gd name="T32" fmla="*/ 304 w 374"/>
                <a:gd name="T33" fmla="*/ 181 h 337"/>
                <a:gd name="T34" fmla="*/ 276 w 374"/>
                <a:gd name="T35" fmla="*/ 169 h 337"/>
                <a:gd name="T36" fmla="*/ 243 w 374"/>
                <a:gd name="T37" fmla="*/ 167 h 337"/>
                <a:gd name="T38" fmla="*/ 219 w 374"/>
                <a:gd name="T39" fmla="*/ 174 h 337"/>
                <a:gd name="T40" fmla="*/ 202 w 374"/>
                <a:gd name="T41" fmla="*/ 168 h 337"/>
                <a:gd name="T42" fmla="*/ 198 w 374"/>
                <a:gd name="T43" fmla="*/ 152 h 337"/>
                <a:gd name="T44" fmla="*/ 212 w 374"/>
                <a:gd name="T45" fmla="*/ 129 h 337"/>
                <a:gd name="T46" fmla="*/ 215 w 374"/>
                <a:gd name="T47" fmla="*/ 100 h 337"/>
                <a:gd name="T48" fmla="*/ 207 w 374"/>
                <a:gd name="T49" fmla="*/ 74 h 337"/>
                <a:gd name="T50" fmla="*/ 198 w 374"/>
                <a:gd name="T51" fmla="*/ 62 h 337"/>
                <a:gd name="T52" fmla="*/ 178 w 374"/>
                <a:gd name="T53" fmla="*/ 47 h 337"/>
                <a:gd name="T54" fmla="*/ 145 w 374"/>
                <a:gd name="T55" fmla="*/ 37 h 337"/>
                <a:gd name="T56" fmla="*/ 142 w 374"/>
                <a:gd name="T57" fmla="*/ 0 h 337"/>
                <a:gd name="T58" fmla="*/ 165 w 374"/>
                <a:gd name="T59" fmla="*/ 2 h 337"/>
                <a:gd name="T60" fmla="*/ 203 w 374"/>
                <a:gd name="T61" fmla="*/ 19 h 337"/>
                <a:gd name="T62" fmla="*/ 226 w 374"/>
                <a:gd name="T63" fmla="*/ 37 h 337"/>
                <a:gd name="T64" fmla="*/ 230 w 374"/>
                <a:gd name="T65" fmla="*/ 41 h 337"/>
                <a:gd name="T66" fmla="*/ 253 w 374"/>
                <a:gd name="T67" fmla="*/ 80 h 337"/>
                <a:gd name="T68" fmla="*/ 254 w 374"/>
                <a:gd name="T69" fmla="*/ 127 h 337"/>
                <a:gd name="T70" fmla="*/ 281 w 374"/>
                <a:gd name="T71" fmla="*/ 130 h 337"/>
                <a:gd name="T72" fmla="*/ 326 w 374"/>
                <a:gd name="T73" fmla="*/ 150 h 337"/>
                <a:gd name="T74" fmla="*/ 346 w 374"/>
                <a:gd name="T75" fmla="*/ 168 h 337"/>
                <a:gd name="T76" fmla="*/ 349 w 374"/>
                <a:gd name="T77" fmla="*/ 172 h 337"/>
                <a:gd name="T78" fmla="*/ 363 w 374"/>
                <a:gd name="T79" fmla="*/ 194 h 337"/>
                <a:gd name="T80" fmla="*/ 374 w 374"/>
                <a:gd name="T81" fmla="*/ 234 h 337"/>
                <a:gd name="T82" fmla="*/ 365 w 374"/>
                <a:gd name="T83" fmla="*/ 270 h 337"/>
                <a:gd name="T84" fmla="*/ 335 w 374"/>
                <a:gd name="T85" fmla="*/ 302 h 337"/>
                <a:gd name="T86" fmla="*/ 295 w 374"/>
                <a:gd name="T87" fmla="*/ 323 h 337"/>
                <a:gd name="T88" fmla="*/ 246 w 374"/>
                <a:gd name="T89" fmla="*/ 334 h 337"/>
                <a:gd name="T90" fmla="*/ 181 w 374"/>
                <a:gd name="T91" fmla="*/ 337 h 337"/>
                <a:gd name="T92" fmla="*/ 122 w 374"/>
                <a:gd name="T93" fmla="*/ 335 h 337"/>
                <a:gd name="T94" fmla="*/ 70 w 374"/>
                <a:gd name="T95" fmla="*/ 331 h 337"/>
                <a:gd name="T96" fmla="*/ 32 w 374"/>
                <a:gd name="T97" fmla="*/ 327 h 337"/>
                <a:gd name="T98" fmla="*/ 16 w 374"/>
                <a:gd name="T99" fmla="*/ 324 h 337"/>
                <a:gd name="T100" fmla="*/ 8 w 374"/>
                <a:gd name="T101" fmla="*/ 322 h 337"/>
                <a:gd name="T102" fmla="*/ 3 w 374"/>
                <a:gd name="T103" fmla="*/ 317 h 337"/>
                <a:gd name="T104" fmla="*/ 0 w 374"/>
                <a:gd name="T105" fmla="*/ 309 h 337"/>
                <a:gd name="T106" fmla="*/ 0 w 374"/>
                <a:gd name="T107" fmla="*/ 300 h 337"/>
                <a:gd name="T108" fmla="*/ 1 w 374"/>
                <a:gd name="T109" fmla="*/ 269 h 337"/>
                <a:gd name="T110" fmla="*/ 5 w 374"/>
                <a:gd name="T111" fmla="*/ 221 h 337"/>
                <a:gd name="T112" fmla="*/ 13 w 374"/>
                <a:gd name="T113" fmla="*/ 164 h 337"/>
                <a:gd name="T114" fmla="*/ 27 w 374"/>
                <a:gd name="T115" fmla="*/ 106 h 337"/>
                <a:gd name="T116" fmla="*/ 49 w 374"/>
                <a:gd name="T117" fmla="*/ 58 h 337"/>
                <a:gd name="T118" fmla="*/ 82 w 374"/>
                <a:gd name="T119" fmla="*/ 23 h 337"/>
                <a:gd name="T120" fmla="*/ 121 w 374"/>
                <a:gd name="T121" fmla="*/ 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4" h="337">
                  <a:moveTo>
                    <a:pt x="145" y="25"/>
                  </a:moveTo>
                  <a:lnTo>
                    <a:pt x="143" y="37"/>
                  </a:lnTo>
                  <a:lnTo>
                    <a:pt x="127" y="40"/>
                  </a:lnTo>
                  <a:lnTo>
                    <a:pt x="110" y="49"/>
                  </a:lnTo>
                  <a:lnTo>
                    <a:pt x="94" y="64"/>
                  </a:lnTo>
                  <a:lnTo>
                    <a:pt x="83" y="78"/>
                  </a:lnTo>
                  <a:lnTo>
                    <a:pt x="74" y="97"/>
                  </a:lnTo>
                  <a:lnTo>
                    <a:pt x="66" y="119"/>
                  </a:lnTo>
                  <a:lnTo>
                    <a:pt x="59" y="145"/>
                  </a:lnTo>
                  <a:lnTo>
                    <a:pt x="53" y="172"/>
                  </a:lnTo>
                  <a:lnTo>
                    <a:pt x="48" y="201"/>
                  </a:lnTo>
                  <a:lnTo>
                    <a:pt x="45" y="231"/>
                  </a:lnTo>
                  <a:lnTo>
                    <a:pt x="42" y="261"/>
                  </a:lnTo>
                  <a:lnTo>
                    <a:pt x="39" y="290"/>
                  </a:lnTo>
                  <a:lnTo>
                    <a:pt x="62" y="293"/>
                  </a:lnTo>
                  <a:lnTo>
                    <a:pt x="88" y="296"/>
                  </a:lnTo>
                  <a:lnTo>
                    <a:pt x="118" y="298"/>
                  </a:lnTo>
                  <a:lnTo>
                    <a:pt x="150" y="300"/>
                  </a:lnTo>
                  <a:lnTo>
                    <a:pt x="183" y="300"/>
                  </a:lnTo>
                  <a:lnTo>
                    <a:pt x="213" y="300"/>
                  </a:lnTo>
                  <a:lnTo>
                    <a:pt x="238" y="298"/>
                  </a:lnTo>
                  <a:lnTo>
                    <a:pt x="257" y="295"/>
                  </a:lnTo>
                  <a:lnTo>
                    <a:pt x="273" y="292"/>
                  </a:lnTo>
                  <a:lnTo>
                    <a:pt x="284" y="287"/>
                  </a:lnTo>
                  <a:lnTo>
                    <a:pt x="293" y="283"/>
                  </a:lnTo>
                  <a:lnTo>
                    <a:pt x="313" y="271"/>
                  </a:lnTo>
                  <a:lnTo>
                    <a:pt x="325" y="258"/>
                  </a:lnTo>
                  <a:lnTo>
                    <a:pt x="332" y="244"/>
                  </a:lnTo>
                  <a:lnTo>
                    <a:pt x="333" y="229"/>
                  </a:lnTo>
                  <a:lnTo>
                    <a:pt x="327" y="212"/>
                  </a:lnTo>
                  <a:lnTo>
                    <a:pt x="316" y="193"/>
                  </a:lnTo>
                  <a:lnTo>
                    <a:pt x="315" y="191"/>
                  </a:lnTo>
                  <a:lnTo>
                    <a:pt x="313" y="190"/>
                  </a:lnTo>
                  <a:lnTo>
                    <a:pt x="304" y="181"/>
                  </a:lnTo>
                  <a:lnTo>
                    <a:pt x="291" y="174"/>
                  </a:lnTo>
                  <a:lnTo>
                    <a:pt x="276" y="169"/>
                  </a:lnTo>
                  <a:lnTo>
                    <a:pt x="260" y="166"/>
                  </a:lnTo>
                  <a:lnTo>
                    <a:pt x="243" y="167"/>
                  </a:lnTo>
                  <a:lnTo>
                    <a:pt x="228" y="172"/>
                  </a:lnTo>
                  <a:lnTo>
                    <a:pt x="219" y="174"/>
                  </a:lnTo>
                  <a:lnTo>
                    <a:pt x="210" y="172"/>
                  </a:lnTo>
                  <a:lnTo>
                    <a:pt x="202" y="168"/>
                  </a:lnTo>
                  <a:lnTo>
                    <a:pt x="198" y="160"/>
                  </a:lnTo>
                  <a:lnTo>
                    <a:pt x="198" y="152"/>
                  </a:lnTo>
                  <a:lnTo>
                    <a:pt x="202" y="144"/>
                  </a:lnTo>
                  <a:lnTo>
                    <a:pt x="212" y="129"/>
                  </a:lnTo>
                  <a:lnTo>
                    <a:pt x="215" y="114"/>
                  </a:lnTo>
                  <a:lnTo>
                    <a:pt x="215" y="100"/>
                  </a:lnTo>
                  <a:lnTo>
                    <a:pt x="212" y="86"/>
                  </a:lnTo>
                  <a:lnTo>
                    <a:pt x="207" y="74"/>
                  </a:lnTo>
                  <a:lnTo>
                    <a:pt x="200" y="64"/>
                  </a:lnTo>
                  <a:lnTo>
                    <a:pt x="198" y="62"/>
                  </a:lnTo>
                  <a:lnTo>
                    <a:pt x="195" y="60"/>
                  </a:lnTo>
                  <a:lnTo>
                    <a:pt x="178" y="47"/>
                  </a:lnTo>
                  <a:lnTo>
                    <a:pt x="161" y="39"/>
                  </a:lnTo>
                  <a:lnTo>
                    <a:pt x="145" y="37"/>
                  </a:lnTo>
                  <a:lnTo>
                    <a:pt x="145" y="25"/>
                  </a:lnTo>
                  <a:close/>
                  <a:moveTo>
                    <a:pt x="142" y="0"/>
                  </a:moveTo>
                  <a:lnTo>
                    <a:pt x="145" y="0"/>
                  </a:lnTo>
                  <a:lnTo>
                    <a:pt x="165" y="2"/>
                  </a:lnTo>
                  <a:lnTo>
                    <a:pt x="184" y="9"/>
                  </a:lnTo>
                  <a:lnTo>
                    <a:pt x="203" y="19"/>
                  </a:lnTo>
                  <a:lnTo>
                    <a:pt x="223" y="35"/>
                  </a:lnTo>
                  <a:lnTo>
                    <a:pt x="226" y="37"/>
                  </a:lnTo>
                  <a:lnTo>
                    <a:pt x="228" y="39"/>
                  </a:lnTo>
                  <a:lnTo>
                    <a:pt x="230" y="41"/>
                  </a:lnTo>
                  <a:lnTo>
                    <a:pt x="243" y="59"/>
                  </a:lnTo>
                  <a:lnTo>
                    <a:pt x="253" y="80"/>
                  </a:lnTo>
                  <a:lnTo>
                    <a:pt x="256" y="103"/>
                  </a:lnTo>
                  <a:lnTo>
                    <a:pt x="254" y="127"/>
                  </a:lnTo>
                  <a:lnTo>
                    <a:pt x="256" y="127"/>
                  </a:lnTo>
                  <a:lnTo>
                    <a:pt x="281" y="130"/>
                  </a:lnTo>
                  <a:lnTo>
                    <a:pt x="305" y="139"/>
                  </a:lnTo>
                  <a:lnTo>
                    <a:pt x="326" y="150"/>
                  </a:lnTo>
                  <a:lnTo>
                    <a:pt x="344" y="166"/>
                  </a:lnTo>
                  <a:lnTo>
                    <a:pt x="346" y="168"/>
                  </a:lnTo>
                  <a:lnTo>
                    <a:pt x="347" y="170"/>
                  </a:lnTo>
                  <a:lnTo>
                    <a:pt x="349" y="172"/>
                  </a:lnTo>
                  <a:lnTo>
                    <a:pt x="350" y="173"/>
                  </a:lnTo>
                  <a:lnTo>
                    <a:pt x="363" y="194"/>
                  </a:lnTo>
                  <a:lnTo>
                    <a:pt x="371" y="215"/>
                  </a:lnTo>
                  <a:lnTo>
                    <a:pt x="374" y="234"/>
                  </a:lnTo>
                  <a:lnTo>
                    <a:pt x="371" y="253"/>
                  </a:lnTo>
                  <a:lnTo>
                    <a:pt x="365" y="270"/>
                  </a:lnTo>
                  <a:lnTo>
                    <a:pt x="353" y="286"/>
                  </a:lnTo>
                  <a:lnTo>
                    <a:pt x="335" y="302"/>
                  </a:lnTo>
                  <a:lnTo>
                    <a:pt x="314" y="316"/>
                  </a:lnTo>
                  <a:lnTo>
                    <a:pt x="295" y="323"/>
                  </a:lnTo>
                  <a:lnTo>
                    <a:pt x="273" y="329"/>
                  </a:lnTo>
                  <a:lnTo>
                    <a:pt x="246" y="334"/>
                  </a:lnTo>
                  <a:lnTo>
                    <a:pt x="215" y="336"/>
                  </a:lnTo>
                  <a:lnTo>
                    <a:pt x="181" y="337"/>
                  </a:lnTo>
                  <a:lnTo>
                    <a:pt x="151" y="337"/>
                  </a:lnTo>
                  <a:lnTo>
                    <a:pt x="122" y="335"/>
                  </a:lnTo>
                  <a:lnTo>
                    <a:pt x="95" y="333"/>
                  </a:lnTo>
                  <a:lnTo>
                    <a:pt x="70" y="331"/>
                  </a:lnTo>
                  <a:lnTo>
                    <a:pt x="48" y="329"/>
                  </a:lnTo>
                  <a:lnTo>
                    <a:pt x="32" y="327"/>
                  </a:lnTo>
                  <a:lnTo>
                    <a:pt x="21" y="325"/>
                  </a:lnTo>
                  <a:lnTo>
                    <a:pt x="16" y="324"/>
                  </a:lnTo>
                  <a:lnTo>
                    <a:pt x="12" y="323"/>
                  </a:lnTo>
                  <a:lnTo>
                    <a:pt x="8" y="322"/>
                  </a:lnTo>
                  <a:lnTo>
                    <a:pt x="5" y="320"/>
                  </a:lnTo>
                  <a:lnTo>
                    <a:pt x="3" y="317"/>
                  </a:lnTo>
                  <a:lnTo>
                    <a:pt x="1" y="314"/>
                  </a:lnTo>
                  <a:lnTo>
                    <a:pt x="0" y="309"/>
                  </a:lnTo>
                  <a:lnTo>
                    <a:pt x="0" y="305"/>
                  </a:lnTo>
                  <a:lnTo>
                    <a:pt x="0" y="300"/>
                  </a:lnTo>
                  <a:lnTo>
                    <a:pt x="0" y="286"/>
                  </a:lnTo>
                  <a:lnTo>
                    <a:pt x="1" y="269"/>
                  </a:lnTo>
                  <a:lnTo>
                    <a:pt x="2" y="246"/>
                  </a:lnTo>
                  <a:lnTo>
                    <a:pt x="5" y="221"/>
                  </a:lnTo>
                  <a:lnTo>
                    <a:pt x="8" y="193"/>
                  </a:lnTo>
                  <a:lnTo>
                    <a:pt x="13" y="164"/>
                  </a:lnTo>
                  <a:lnTo>
                    <a:pt x="20" y="135"/>
                  </a:lnTo>
                  <a:lnTo>
                    <a:pt x="27" y="106"/>
                  </a:lnTo>
                  <a:lnTo>
                    <a:pt x="37" y="81"/>
                  </a:lnTo>
                  <a:lnTo>
                    <a:pt x="49" y="58"/>
                  </a:lnTo>
                  <a:lnTo>
                    <a:pt x="63" y="40"/>
                  </a:lnTo>
                  <a:lnTo>
                    <a:pt x="82" y="23"/>
                  </a:lnTo>
                  <a:lnTo>
                    <a:pt x="101" y="11"/>
                  </a:lnTo>
                  <a:lnTo>
                    <a:pt x="121" y="3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80"/>
            <p:cNvSpPr>
              <a:spLocks noEditPoints="1"/>
            </p:cNvSpPr>
            <p:nvPr/>
          </p:nvSpPr>
          <p:spPr bwMode="auto">
            <a:xfrm>
              <a:off x="2119313" y="4360863"/>
              <a:ext cx="58738" cy="58737"/>
            </a:xfrm>
            <a:custGeom>
              <a:avLst/>
              <a:gdLst>
                <a:gd name="T0" fmla="*/ 143 w 374"/>
                <a:gd name="T1" fmla="*/ 37 h 337"/>
                <a:gd name="T2" fmla="*/ 110 w 374"/>
                <a:gd name="T3" fmla="*/ 49 h 337"/>
                <a:gd name="T4" fmla="*/ 83 w 374"/>
                <a:gd name="T5" fmla="*/ 79 h 337"/>
                <a:gd name="T6" fmla="*/ 66 w 374"/>
                <a:gd name="T7" fmla="*/ 120 h 337"/>
                <a:gd name="T8" fmla="*/ 53 w 374"/>
                <a:gd name="T9" fmla="*/ 173 h 337"/>
                <a:gd name="T10" fmla="*/ 45 w 374"/>
                <a:gd name="T11" fmla="*/ 232 h 337"/>
                <a:gd name="T12" fmla="*/ 41 w 374"/>
                <a:gd name="T13" fmla="*/ 291 h 337"/>
                <a:gd name="T14" fmla="*/ 88 w 374"/>
                <a:gd name="T15" fmla="*/ 296 h 337"/>
                <a:gd name="T16" fmla="*/ 150 w 374"/>
                <a:gd name="T17" fmla="*/ 300 h 337"/>
                <a:gd name="T18" fmla="*/ 213 w 374"/>
                <a:gd name="T19" fmla="*/ 300 h 337"/>
                <a:gd name="T20" fmla="*/ 258 w 374"/>
                <a:gd name="T21" fmla="*/ 295 h 337"/>
                <a:gd name="T22" fmla="*/ 285 w 374"/>
                <a:gd name="T23" fmla="*/ 288 h 337"/>
                <a:gd name="T24" fmla="*/ 313 w 374"/>
                <a:gd name="T25" fmla="*/ 272 h 337"/>
                <a:gd name="T26" fmla="*/ 333 w 374"/>
                <a:gd name="T27" fmla="*/ 245 h 337"/>
                <a:gd name="T28" fmla="*/ 331 w 374"/>
                <a:gd name="T29" fmla="*/ 221 h 337"/>
                <a:gd name="T30" fmla="*/ 316 w 374"/>
                <a:gd name="T31" fmla="*/ 194 h 337"/>
                <a:gd name="T32" fmla="*/ 313 w 374"/>
                <a:gd name="T33" fmla="*/ 190 h 337"/>
                <a:gd name="T34" fmla="*/ 291 w 374"/>
                <a:gd name="T35" fmla="*/ 174 h 337"/>
                <a:gd name="T36" fmla="*/ 260 w 374"/>
                <a:gd name="T37" fmla="*/ 166 h 337"/>
                <a:gd name="T38" fmla="*/ 228 w 374"/>
                <a:gd name="T39" fmla="*/ 172 h 337"/>
                <a:gd name="T40" fmla="*/ 210 w 374"/>
                <a:gd name="T41" fmla="*/ 173 h 337"/>
                <a:gd name="T42" fmla="*/ 198 w 374"/>
                <a:gd name="T43" fmla="*/ 160 h 337"/>
                <a:gd name="T44" fmla="*/ 202 w 374"/>
                <a:gd name="T45" fmla="*/ 144 h 337"/>
                <a:gd name="T46" fmla="*/ 217 w 374"/>
                <a:gd name="T47" fmla="*/ 115 h 337"/>
                <a:gd name="T48" fmla="*/ 212 w 374"/>
                <a:gd name="T49" fmla="*/ 87 h 337"/>
                <a:gd name="T50" fmla="*/ 199 w 374"/>
                <a:gd name="T51" fmla="*/ 65 h 337"/>
                <a:gd name="T52" fmla="*/ 196 w 374"/>
                <a:gd name="T53" fmla="*/ 61 h 337"/>
                <a:gd name="T54" fmla="*/ 161 w 374"/>
                <a:gd name="T55" fmla="*/ 40 h 337"/>
                <a:gd name="T56" fmla="*/ 145 w 374"/>
                <a:gd name="T57" fmla="*/ 25 h 337"/>
                <a:gd name="T58" fmla="*/ 146 w 374"/>
                <a:gd name="T59" fmla="*/ 0 h 337"/>
                <a:gd name="T60" fmla="*/ 185 w 374"/>
                <a:gd name="T61" fmla="*/ 9 h 337"/>
                <a:gd name="T62" fmla="*/ 224 w 374"/>
                <a:gd name="T63" fmla="*/ 35 h 337"/>
                <a:gd name="T64" fmla="*/ 230 w 374"/>
                <a:gd name="T65" fmla="*/ 41 h 337"/>
                <a:gd name="T66" fmla="*/ 253 w 374"/>
                <a:gd name="T67" fmla="*/ 81 h 337"/>
                <a:gd name="T68" fmla="*/ 255 w 374"/>
                <a:gd name="T69" fmla="*/ 129 h 337"/>
                <a:gd name="T70" fmla="*/ 304 w 374"/>
                <a:gd name="T71" fmla="*/ 138 h 337"/>
                <a:gd name="T72" fmla="*/ 344 w 374"/>
                <a:gd name="T73" fmla="*/ 166 h 337"/>
                <a:gd name="T74" fmla="*/ 348 w 374"/>
                <a:gd name="T75" fmla="*/ 171 h 337"/>
                <a:gd name="T76" fmla="*/ 349 w 374"/>
                <a:gd name="T77" fmla="*/ 173 h 337"/>
                <a:gd name="T78" fmla="*/ 372 w 374"/>
                <a:gd name="T79" fmla="*/ 215 h 337"/>
                <a:gd name="T80" fmla="*/ 372 w 374"/>
                <a:gd name="T81" fmla="*/ 254 h 337"/>
                <a:gd name="T82" fmla="*/ 353 w 374"/>
                <a:gd name="T83" fmla="*/ 288 h 337"/>
                <a:gd name="T84" fmla="*/ 314 w 374"/>
                <a:gd name="T85" fmla="*/ 316 h 337"/>
                <a:gd name="T86" fmla="*/ 273 w 374"/>
                <a:gd name="T87" fmla="*/ 329 h 337"/>
                <a:gd name="T88" fmla="*/ 217 w 374"/>
                <a:gd name="T89" fmla="*/ 336 h 337"/>
                <a:gd name="T90" fmla="*/ 151 w 374"/>
                <a:gd name="T91" fmla="*/ 336 h 337"/>
                <a:gd name="T92" fmla="*/ 95 w 374"/>
                <a:gd name="T93" fmla="*/ 333 h 337"/>
                <a:gd name="T94" fmla="*/ 49 w 374"/>
                <a:gd name="T95" fmla="*/ 329 h 337"/>
                <a:gd name="T96" fmla="*/ 21 w 374"/>
                <a:gd name="T97" fmla="*/ 325 h 337"/>
                <a:gd name="T98" fmla="*/ 11 w 374"/>
                <a:gd name="T99" fmla="*/ 323 h 337"/>
                <a:gd name="T100" fmla="*/ 3 w 374"/>
                <a:gd name="T101" fmla="*/ 318 h 337"/>
                <a:gd name="T102" fmla="*/ 0 w 374"/>
                <a:gd name="T103" fmla="*/ 310 h 337"/>
                <a:gd name="T104" fmla="*/ 0 w 374"/>
                <a:gd name="T105" fmla="*/ 300 h 337"/>
                <a:gd name="T106" fmla="*/ 1 w 374"/>
                <a:gd name="T107" fmla="*/ 270 h 337"/>
                <a:gd name="T108" fmla="*/ 5 w 374"/>
                <a:gd name="T109" fmla="*/ 221 h 337"/>
                <a:gd name="T110" fmla="*/ 14 w 374"/>
                <a:gd name="T111" fmla="*/ 164 h 337"/>
                <a:gd name="T112" fmla="*/ 29 w 374"/>
                <a:gd name="T113" fmla="*/ 108 h 337"/>
                <a:gd name="T114" fmla="*/ 50 w 374"/>
                <a:gd name="T115" fmla="*/ 58 h 337"/>
                <a:gd name="T116" fmla="*/ 82 w 374"/>
                <a:gd name="T117" fmla="*/ 23 h 337"/>
                <a:gd name="T118" fmla="*/ 122 w 374"/>
                <a:gd name="T119" fmla="*/ 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4" h="337">
                  <a:moveTo>
                    <a:pt x="145" y="25"/>
                  </a:moveTo>
                  <a:lnTo>
                    <a:pt x="143" y="37"/>
                  </a:lnTo>
                  <a:lnTo>
                    <a:pt x="127" y="40"/>
                  </a:lnTo>
                  <a:lnTo>
                    <a:pt x="110" y="49"/>
                  </a:lnTo>
                  <a:lnTo>
                    <a:pt x="94" y="65"/>
                  </a:lnTo>
                  <a:lnTo>
                    <a:pt x="83" y="79"/>
                  </a:lnTo>
                  <a:lnTo>
                    <a:pt x="74" y="98"/>
                  </a:lnTo>
                  <a:lnTo>
                    <a:pt x="66" y="120"/>
                  </a:lnTo>
                  <a:lnTo>
                    <a:pt x="60" y="145"/>
                  </a:lnTo>
                  <a:lnTo>
                    <a:pt x="53" y="173"/>
                  </a:lnTo>
                  <a:lnTo>
                    <a:pt x="49" y="202"/>
                  </a:lnTo>
                  <a:lnTo>
                    <a:pt x="45" y="232"/>
                  </a:lnTo>
                  <a:lnTo>
                    <a:pt x="42" y="262"/>
                  </a:lnTo>
                  <a:lnTo>
                    <a:pt x="41" y="291"/>
                  </a:lnTo>
                  <a:lnTo>
                    <a:pt x="62" y="293"/>
                  </a:lnTo>
                  <a:lnTo>
                    <a:pt x="88" y="296"/>
                  </a:lnTo>
                  <a:lnTo>
                    <a:pt x="118" y="298"/>
                  </a:lnTo>
                  <a:lnTo>
                    <a:pt x="150" y="300"/>
                  </a:lnTo>
                  <a:lnTo>
                    <a:pt x="183" y="301"/>
                  </a:lnTo>
                  <a:lnTo>
                    <a:pt x="213" y="300"/>
                  </a:lnTo>
                  <a:lnTo>
                    <a:pt x="238" y="298"/>
                  </a:lnTo>
                  <a:lnTo>
                    <a:pt x="258" y="295"/>
                  </a:lnTo>
                  <a:lnTo>
                    <a:pt x="273" y="292"/>
                  </a:lnTo>
                  <a:lnTo>
                    <a:pt x="285" y="288"/>
                  </a:lnTo>
                  <a:lnTo>
                    <a:pt x="293" y="284"/>
                  </a:lnTo>
                  <a:lnTo>
                    <a:pt x="313" y="272"/>
                  </a:lnTo>
                  <a:lnTo>
                    <a:pt x="325" y="259"/>
                  </a:lnTo>
                  <a:lnTo>
                    <a:pt x="333" y="245"/>
                  </a:lnTo>
                  <a:lnTo>
                    <a:pt x="334" y="234"/>
                  </a:lnTo>
                  <a:lnTo>
                    <a:pt x="331" y="221"/>
                  </a:lnTo>
                  <a:lnTo>
                    <a:pt x="325" y="208"/>
                  </a:lnTo>
                  <a:lnTo>
                    <a:pt x="316" y="194"/>
                  </a:lnTo>
                  <a:lnTo>
                    <a:pt x="314" y="192"/>
                  </a:lnTo>
                  <a:lnTo>
                    <a:pt x="313" y="190"/>
                  </a:lnTo>
                  <a:lnTo>
                    <a:pt x="303" y="182"/>
                  </a:lnTo>
                  <a:lnTo>
                    <a:pt x="291" y="174"/>
                  </a:lnTo>
                  <a:lnTo>
                    <a:pt x="276" y="169"/>
                  </a:lnTo>
                  <a:lnTo>
                    <a:pt x="260" y="166"/>
                  </a:lnTo>
                  <a:lnTo>
                    <a:pt x="243" y="167"/>
                  </a:lnTo>
                  <a:lnTo>
                    <a:pt x="228" y="172"/>
                  </a:lnTo>
                  <a:lnTo>
                    <a:pt x="219" y="174"/>
                  </a:lnTo>
                  <a:lnTo>
                    <a:pt x="210" y="173"/>
                  </a:lnTo>
                  <a:lnTo>
                    <a:pt x="202" y="168"/>
                  </a:lnTo>
                  <a:lnTo>
                    <a:pt x="198" y="160"/>
                  </a:lnTo>
                  <a:lnTo>
                    <a:pt x="198" y="152"/>
                  </a:lnTo>
                  <a:lnTo>
                    <a:pt x="202" y="144"/>
                  </a:lnTo>
                  <a:lnTo>
                    <a:pt x="212" y="130"/>
                  </a:lnTo>
                  <a:lnTo>
                    <a:pt x="217" y="115"/>
                  </a:lnTo>
                  <a:lnTo>
                    <a:pt x="216" y="101"/>
                  </a:lnTo>
                  <a:lnTo>
                    <a:pt x="212" y="87"/>
                  </a:lnTo>
                  <a:lnTo>
                    <a:pt x="207" y="75"/>
                  </a:lnTo>
                  <a:lnTo>
                    <a:pt x="199" y="65"/>
                  </a:lnTo>
                  <a:lnTo>
                    <a:pt x="197" y="63"/>
                  </a:lnTo>
                  <a:lnTo>
                    <a:pt x="196" y="61"/>
                  </a:lnTo>
                  <a:lnTo>
                    <a:pt x="178" y="48"/>
                  </a:lnTo>
                  <a:lnTo>
                    <a:pt x="161" y="40"/>
                  </a:lnTo>
                  <a:lnTo>
                    <a:pt x="145" y="37"/>
                  </a:lnTo>
                  <a:lnTo>
                    <a:pt x="145" y="25"/>
                  </a:lnTo>
                  <a:close/>
                  <a:moveTo>
                    <a:pt x="141" y="0"/>
                  </a:moveTo>
                  <a:lnTo>
                    <a:pt x="146" y="0"/>
                  </a:lnTo>
                  <a:lnTo>
                    <a:pt x="166" y="3"/>
                  </a:lnTo>
                  <a:lnTo>
                    <a:pt x="185" y="9"/>
                  </a:lnTo>
                  <a:lnTo>
                    <a:pt x="205" y="20"/>
                  </a:lnTo>
                  <a:lnTo>
                    <a:pt x="224" y="35"/>
                  </a:lnTo>
                  <a:lnTo>
                    <a:pt x="228" y="38"/>
                  </a:lnTo>
                  <a:lnTo>
                    <a:pt x="230" y="41"/>
                  </a:lnTo>
                  <a:lnTo>
                    <a:pt x="243" y="59"/>
                  </a:lnTo>
                  <a:lnTo>
                    <a:pt x="253" y="81"/>
                  </a:lnTo>
                  <a:lnTo>
                    <a:pt x="257" y="104"/>
                  </a:lnTo>
                  <a:lnTo>
                    <a:pt x="255" y="129"/>
                  </a:lnTo>
                  <a:lnTo>
                    <a:pt x="280" y="131"/>
                  </a:lnTo>
                  <a:lnTo>
                    <a:pt x="304" y="138"/>
                  </a:lnTo>
                  <a:lnTo>
                    <a:pt x="326" y="150"/>
                  </a:lnTo>
                  <a:lnTo>
                    <a:pt x="344" y="166"/>
                  </a:lnTo>
                  <a:lnTo>
                    <a:pt x="346" y="169"/>
                  </a:lnTo>
                  <a:lnTo>
                    <a:pt x="348" y="171"/>
                  </a:lnTo>
                  <a:lnTo>
                    <a:pt x="349" y="172"/>
                  </a:lnTo>
                  <a:lnTo>
                    <a:pt x="349" y="173"/>
                  </a:lnTo>
                  <a:lnTo>
                    <a:pt x="364" y="195"/>
                  </a:lnTo>
                  <a:lnTo>
                    <a:pt x="372" y="215"/>
                  </a:lnTo>
                  <a:lnTo>
                    <a:pt x="374" y="235"/>
                  </a:lnTo>
                  <a:lnTo>
                    <a:pt x="372" y="254"/>
                  </a:lnTo>
                  <a:lnTo>
                    <a:pt x="365" y="271"/>
                  </a:lnTo>
                  <a:lnTo>
                    <a:pt x="353" y="288"/>
                  </a:lnTo>
                  <a:lnTo>
                    <a:pt x="335" y="303"/>
                  </a:lnTo>
                  <a:lnTo>
                    <a:pt x="314" y="316"/>
                  </a:lnTo>
                  <a:lnTo>
                    <a:pt x="295" y="324"/>
                  </a:lnTo>
                  <a:lnTo>
                    <a:pt x="273" y="329"/>
                  </a:lnTo>
                  <a:lnTo>
                    <a:pt x="247" y="334"/>
                  </a:lnTo>
                  <a:lnTo>
                    <a:pt x="217" y="336"/>
                  </a:lnTo>
                  <a:lnTo>
                    <a:pt x="181" y="337"/>
                  </a:lnTo>
                  <a:lnTo>
                    <a:pt x="151" y="336"/>
                  </a:lnTo>
                  <a:lnTo>
                    <a:pt x="123" y="335"/>
                  </a:lnTo>
                  <a:lnTo>
                    <a:pt x="95" y="333"/>
                  </a:lnTo>
                  <a:lnTo>
                    <a:pt x="71" y="331"/>
                  </a:lnTo>
                  <a:lnTo>
                    <a:pt x="49" y="329"/>
                  </a:lnTo>
                  <a:lnTo>
                    <a:pt x="32" y="327"/>
                  </a:lnTo>
                  <a:lnTo>
                    <a:pt x="21" y="325"/>
                  </a:lnTo>
                  <a:lnTo>
                    <a:pt x="16" y="325"/>
                  </a:lnTo>
                  <a:lnTo>
                    <a:pt x="11" y="323"/>
                  </a:lnTo>
                  <a:lnTo>
                    <a:pt x="6" y="321"/>
                  </a:lnTo>
                  <a:lnTo>
                    <a:pt x="3" y="318"/>
                  </a:lnTo>
                  <a:lnTo>
                    <a:pt x="1" y="314"/>
                  </a:lnTo>
                  <a:lnTo>
                    <a:pt x="0" y="310"/>
                  </a:lnTo>
                  <a:lnTo>
                    <a:pt x="0" y="305"/>
                  </a:lnTo>
                  <a:lnTo>
                    <a:pt x="0" y="300"/>
                  </a:lnTo>
                  <a:lnTo>
                    <a:pt x="0" y="288"/>
                  </a:lnTo>
                  <a:lnTo>
                    <a:pt x="1" y="270"/>
                  </a:lnTo>
                  <a:lnTo>
                    <a:pt x="3" y="248"/>
                  </a:lnTo>
                  <a:lnTo>
                    <a:pt x="5" y="221"/>
                  </a:lnTo>
                  <a:lnTo>
                    <a:pt x="9" y="193"/>
                  </a:lnTo>
                  <a:lnTo>
                    <a:pt x="14" y="164"/>
                  </a:lnTo>
                  <a:lnTo>
                    <a:pt x="20" y="135"/>
                  </a:lnTo>
                  <a:lnTo>
                    <a:pt x="29" y="108"/>
                  </a:lnTo>
                  <a:lnTo>
                    <a:pt x="37" y="82"/>
                  </a:lnTo>
                  <a:lnTo>
                    <a:pt x="50" y="58"/>
                  </a:lnTo>
                  <a:lnTo>
                    <a:pt x="64" y="40"/>
                  </a:lnTo>
                  <a:lnTo>
                    <a:pt x="82" y="23"/>
                  </a:lnTo>
                  <a:lnTo>
                    <a:pt x="102" y="11"/>
                  </a:lnTo>
                  <a:lnTo>
                    <a:pt x="122" y="3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81"/>
            <p:cNvSpPr>
              <a:spLocks noEditPoints="1"/>
            </p:cNvSpPr>
            <p:nvPr/>
          </p:nvSpPr>
          <p:spPr bwMode="auto">
            <a:xfrm>
              <a:off x="2049463" y="4548188"/>
              <a:ext cx="60325" cy="60325"/>
            </a:xfrm>
            <a:custGeom>
              <a:avLst/>
              <a:gdLst>
                <a:gd name="T0" fmla="*/ 155 w 376"/>
                <a:gd name="T1" fmla="*/ 37 h 336"/>
                <a:gd name="T2" fmla="*/ 90 w 376"/>
                <a:gd name="T3" fmla="*/ 42 h 336"/>
                <a:gd name="T4" fmla="*/ 42 w 376"/>
                <a:gd name="T5" fmla="*/ 47 h 336"/>
                <a:gd name="T6" fmla="*/ 47 w 376"/>
                <a:gd name="T7" fmla="*/ 115 h 336"/>
                <a:gd name="T8" fmla="*/ 59 w 376"/>
                <a:gd name="T9" fmla="*/ 180 h 336"/>
                <a:gd name="T10" fmla="*/ 75 w 376"/>
                <a:gd name="T11" fmla="*/ 235 h 336"/>
                <a:gd name="T12" fmla="*/ 96 w 376"/>
                <a:gd name="T13" fmla="*/ 273 h 336"/>
                <a:gd name="T14" fmla="*/ 130 w 376"/>
                <a:gd name="T15" fmla="*/ 297 h 336"/>
                <a:gd name="T16" fmla="*/ 164 w 376"/>
                <a:gd name="T17" fmla="*/ 297 h 336"/>
                <a:gd name="T18" fmla="*/ 198 w 376"/>
                <a:gd name="T19" fmla="*/ 276 h 336"/>
                <a:gd name="T20" fmla="*/ 209 w 376"/>
                <a:gd name="T21" fmla="*/ 263 h 336"/>
                <a:gd name="T22" fmla="*/ 219 w 376"/>
                <a:gd name="T23" fmla="*/ 236 h 336"/>
                <a:gd name="T24" fmla="*/ 215 w 376"/>
                <a:gd name="T25" fmla="*/ 207 h 336"/>
                <a:gd name="T26" fmla="*/ 201 w 376"/>
                <a:gd name="T27" fmla="*/ 185 h 336"/>
                <a:gd name="T28" fmla="*/ 205 w 376"/>
                <a:gd name="T29" fmla="*/ 169 h 336"/>
                <a:gd name="T30" fmla="*/ 212 w 376"/>
                <a:gd name="T31" fmla="*/ 164 h 336"/>
                <a:gd name="T32" fmla="*/ 221 w 376"/>
                <a:gd name="T33" fmla="*/ 163 h 336"/>
                <a:gd name="T34" fmla="*/ 230 w 376"/>
                <a:gd name="T35" fmla="*/ 165 h 336"/>
                <a:gd name="T36" fmla="*/ 262 w 376"/>
                <a:gd name="T37" fmla="*/ 171 h 336"/>
                <a:gd name="T38" fmla="*/ 293 w 376"/>
                <a:gd name="T39" fmla="*/ 163 h 336"/>
                <a:gd name="T40" fmla="*/ 315 w 376"/>
                <a:gd name="T41" fmla="*/ 147 h 336"/>
                <a:gd name="T42" fmla="*/ 319 w 376"/>
                <a:gd name="T43" fmla="*/ 144 h 336"/>
                <a:gd name="T44" fmla="*/ 333 w 376"/>
                <a:gd name="T45" fmla="*/ 116 h 336"/>
                <a:gd name="T46" fmla="*/ 335 w 376"/>
                <a:gd name="T47" fmla="*/ 91 h 336"/>
                <a:gd name="T48" fmla="*/ 315 w 376"/>
                <a:gd name="T49" fmla="*/ 64 h 336"/>
                <a:gd name="T50" fmla="*/ 288 w 376"/>
                <a:gd name="T51" fmla="*/ 49 h 336"/>
                <a:gd name="T52" fmla="*/ 261 w 376"/>
                <a:gd name="T53" fmla="*/ 42 h 336"/>
                <a:gd name="T54" fmla="*/ 218 w 376"/>
                <a:gd name="T55" fmla="*/ 37 h 336"/>
                <a:gd name="T56" fmla="*/ 187 w 376"/>
                <a:gd name="T57" fmla="*/ 0 h 336"/>
                <a:gd name="T58" fmla="*/ 250 w 376"/>
                <a:gd name="T59" fmla="*/ 3 h 336"/>
                <a:gd name="T60" fmla="*/ 299 w 376"/>
                <a:gd name="T61" fmla="*/ 13 h 336"/>
                <a:gd name="T62" fmla="*/ 338 w 376"/>
                <a:gd name="T63" fmla="*/ 34 h 336"/>
                <a:gd name="T64" fmla="*/ 367 w 376"/>
                <a:gd name="T65" fmla="*/ 65 h 336"/>
                <a:gd name="T66" fmla="*/ 376 w 376"/>
                <a:gd name="T67" fmla="*/ 103 h 336"/>
                <a:gd name="T68" fmla="*/ 365 w 376"/>
                <a:gd name="T69" fmla="*/ 142 h 336"/>
                <a:gd name="T70" fmla="*/ 350 w 376"/>
                <a:gd name="T71" fmla="*/ 167 h 336"/>
                <a:gd name="T72" fmla="*/ 329 w 376"/>
                <a:gd name="T73" fmla="*/ 186 h 336"/>
                <a:gd name="T74" fmla="*/ 283 w 376"/>
                <a:gd name="T75" fmla="*/ 205 h 336"/>
                <a:gd name="T76" fmla="*/ 257 w 376"/>
                <a:gd name="T77" fmla="*/ 208 h 336"/>
                <a:gd name="T78" fmla="*/ 254 w 376"/>
                <a:gd name="T79" fmla="*/ 256 h 336"/>
                <a:gd name="T80" fmla="*/ 232 w 376"/>
                <a:gd name="T81" fmla="*/ 296 h 336"/>
                <a:gd name="T82" fmla="*/ 207 w 376"/>
                <a:gd name="T83" fmla="*/ 317 h 336"/>
                <a:gd name="T84" fmla="*/ 167 w 376"/>
                <a:gd name="T85" fmla="*/ 334 h 336"/>
                <a:gd name="T86" fmla="*/ 145 w 376"/>
                <a:gd name="T87" fmla="*/ 336 h 336"/>
                <a:gd name="T88" fmla="*/ 104 w 376"/>
                <a:gd name="T89" fmla="*/ 326 h 336"/>
                <a:gd name="T90" fmla="*/ 65 w 376"/>
                <a:gd name="T91" fmla="*/ 297 h 336"/>
                <a:gd name="T92" fmla="*/ 42 w 376"/>
                <a:gd name="T93" fmla="*/ 260 h 336"/>
                <a:gd name="T94" fmla="*/ 24 w 376"/>
                <a:gd name="T95" fmla="*/ 209 h 336"/>
                <a:gd name="T96" fmla="*/ 12 w 376"/>
                <a:gd name="T97" fmla="*/ 155 h 336"/>
                <a:gd name="T98" fmla="*/ 5 w 376"/>
                <a:gd name="T99" fmla="*/ 103 h 336"/>
                <a:gd name="T100" fmla="*/ 2 w 376"/>
                <a:gd name="T101" fmla="*/ 61 h 336"/>
                <a:gd name="T102" fmla="*/ 1 w 376"/>
                <a:gd name="T103" fmla="*/ 36 h 336"/>
                <a:gd name="T104" fmla="*/ 0 w 376"/>
                <a:gd name="T105" fmla="*/ 29 h 336"/>
                <a:gd name="T106" fmla="*/ 3 w 376"/>
                <a:gd name="T107" fmla="*/ 22 h 336"/>
                <a:gd name="T108" fmla="*/ 9 w 376"/>
                <a:gd name="T109" fmla="*/ 17 h 336"/>
                <a:gd name="T110" fmla="*/ 15 w 376"/>
                <a:gd name="T111" fmla="*/ 14 h 336"/>
                <a:gd name="T112" fmla="*/ 22 w 376"/>
                <a:gd name="T113" fmla="*/ 13 h 336"/>
                <a:gd name="T114" fmla="*/ 44 w 376"/>
                <a:gd name="T115" fmla="*/ 10 h 336"/>
                <a:gd name="T116" fmla="*/ 83 w 376"/>
                <a:gd name="T117" fmla="*/ 5 h 336"/>
                <a:gd name="T118" fmla="*/ 133 w 376"/>
                <a:gd name="T119" fmla="*/ 2 h 336"/>
                <a:gd name="T120" fmla="*/ 187 w 376"/>
                <a:gd name="T121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6" h="336">
                  <a:moveTo>
                    <a:pt x="189" y="36"/>
                  </a:moveTo>
                  <a:lnTo>
                    <a:pt x="155" y="37"/>
                  </a:lnTo>
                  <a:lnTo>
                    <a:pt x="120" y="39"/>
                  </a:lnTo>
                  <a:lnTo>
                    <a:pt x="90" y="42"/>
                  </a:lnTo>
                  <a:lnTo>
                    <a:pt x="63" y="45"/>
                  </a:lnTo>
                  <a:lnTo>
                    <a:pt x="42" y="47"/>
                  </a:lnTo>
                  <a:lnTo>
                    <a:pt x="44" y="81"/>
                  </a:lnTo>
                  <a:lnTo>
                    <a:pt x="47" y="115"/>
                  </a:lnTo>
                  <a:lnTo>
                    <a:pt x="53" y="149"/>
                  </a:lnTo>
                  <a:lnTo>
                    <a:pt x="59" y="180"/>
                  </a:lnTo>
                  <a:lnTo>
                    <a:pt x="66" y="209"/>
                  </a:lnTo>
                  <a:lnTo>
                    <a:pt x="75" y="235"/>
                  </a:lnTo>
                  <a:lnTo>
                    <a:pt x="85" y="256"/>
                  </a:lnTo>
                  <a:lnTo>
                    <a:pt x="96" y="273"/>
                  </a:lnTo>
                  <a:lnTo>
                    <a:pt x="114" y="287"/>
                  </a:lnTo>
                  <a:lnTo>
                    <a:pt x="130" y="297"/>
                  </a:lnTo>
                  <a:lnTo>
                    <a:pt x="147" y="300"/>
                  </a:lnTo>
                  <a:lnTo>
                    <a:pt x="164" y="297"/>
                  </a:lnTo>
                  <a:lnTo>
                    <a:pt x="180" y="289"/>
                  </a:lnTo>
                  <a:lnTo>
                    <a:pt x="198" y="276"/>
                  </a:lnTo>
                  <a:lnTo>
                    <a:pt x="201" y="273"/>
                  </a:lnTo>
                  <a:lnTo>
                    <a:pt x="209" y="263"/>
                  </a:lnTo>
                  <a:lnTo>
                    <a:pt x="215" y="250"/>
                  </a:lnTo>
                  <a:lnTo>
                    <a:pt x="219" y="236"/>
                  </a:lnTo>
                  <a:lnTo>
                    <a:pt x="219" y="221"/>
                  </a:lnTo>
                  <a:lnTo>
                    <a:pt x="215" y="207"/>
                  </a:lnTo>
                  <a:lnTo>
                    <a:pt x="206" y="193"/>
                  </a:lnTo>
                  <a:lnTo>
                    <a:pt x="201" y="185"/>
                  </a:lnTo>
                  <a:lnTo>
                    <a:pt x="201" y="177"/>
                  </a:lnTo>
                  <a:lnTo>
                    <a:pt x="205" y="169"/>
                  </a:lnTo>
                  <a:lnTo>
                    <a:pt x="208" y="166"/>
                  </a:lnTo>
                  <a:lnTo>
                    <a:pt x="212" y="164"/>
                  </a:lnTo>
                  <a:lnTo>
                    <a:pt x="216" y="163"/>
                  </a:lnTo>
                  <a:lnTo>
                    <a:pt x="221" y="163"/>
                  </a:lnTo>
                  <a:lnTo>
                    <a:pt x="223" y="163"/>
                  </a:lnTo>
                  <a:lnTo>
                    <a:pt x="230" y="165"/>
                  </a:lnTo>
                  <a:lnTo>
                    <a:pt x="246" y="170"/>
                  </a:lnTo>
                  <a:lnTo>
                    <a:pt x="262" y="171"/>
                  </a:lnTo>
                  <a:lnTo>
                    <a:pt x="279" y="168"/>
                  </a:lnTo>
                  <a:lnTo>
                    <a:pt x="293" y="163"/>
                  </a:lnTo>
                  <a:lnTo>
                    <a:pt x="305" y="155"/>
                  </a:lnTo>
                  <a:lnTo>
                    <a:pt x="315" y="147"/>
                  </a:lnTo>
                  <a:lnTo>
                    <a:pt x="317" y="145"/>
                  </a:lnTo>
                  <a:lnTo>
                    <a:pt x="319" y="144"/>
                  </a:lnTo>
                  <a:lnTo>
                    <a:pt x="327" y="129"/>
                  </a:lnTo>
                  <a:lnTo>
                    <a:pt x="333" y="116"/>
                  </a:lnTo>
                  <a:lnTo>
                    <a:pt x="336" y="103"/>
                  </a:lnTo>
                  <a:lnTo>
                    <a:pt x="335" y="91"/>
                  </a:lnTo>
                  <a:lnTo>
                    <a:pt x="329" y="77"/>
                  </a:lnTo>
                  <a:lnTo>
                    <a:pt x="315" y="64"/>
                  </a:lnTo>
                  <a:lnTo>
                    <a:pt x="295" y="52"/>
                  </a:lnTo>
                  <a:lnTo>
                    <a:pt x="288" y="49"/>
                  </a:lnTo>
                  <a:lnTo>
                    <a:pt x="277" y="45"/>
                  </a:lnTo>
                  <a:lnTo>
                    <a:pt x="261" y="42"/>
                  </a:lnTo>
                  <a:lnTo>
                    <a:pt x="242" y="39"/>
                  </a:lnTo>
                  <a:lnTo>
                    <a:pt x="218" y="37"/>
                  </a:lnTo>
                  <a:lnTo>
                    <a:pt x="189" y="36"/>
                  </a:lnTo>
                  <a:close/>
                  <a:moveTo>
                    <a:pt x="187" y="0"/>
                  </a:moveTo>
                  <a:lnTo>
                    <a:pt x="221" y="1"/>
                  </a:lnTo>
                  <a:lnTo>
                    <a:pt x="250" y="3"/>
                  </a:lnTo>
                  <a:lnTo>
                    <a:pt x="277" y="7"/>
                  </a:lnTo>
                  <a:lnTo>
                    <a:pt x="299" y="13"/>
                  </a:lnTo>
                  <a:lnTo>
                    <a:pt x="316" y="21"/>
                  </a:lnTo>
                  <a:lnTo>
                    <a:pt x="338" y="34"/>
                  </a:lnTo>
                  <a:lnTo>
                    <a:pt x="355" y="49"/>
                  </a:lnTo>
                  <a:lnTo>
                    <a:pt x="367" y="65"/>
                  </a:lnTo>
                  <a:lnTo>
                    <a:pt x="374" y="83"/>
                  </a:lnTo>
                  <a:lnTo>
                    <a:pt x="376" y="103"/>
                  </a:lnTo>
                  <a:lnTo>
                    <a:pt x="374" y="122"/>
                  </a:lnTo>
                  <a:lnTo>
                    <a:pt x="365" y="142"/>
                  </a:lnTo>
                  <a:lnTo>
                    <a:pt x="352" y="163"/>
                  </a:lnTo>
                  <a:lnTo>
                    <a:pt x="350" y="167"/>
                  </a:lnTo>
                  <a:lnTo>
                    <a:pt x="346" y="171"/>
                  </a:lnTo>
                  <a:lnTo>
                    <a:pt x="329" y="186"/>
                  </a:lnTo>
                  <a:lnTo>
                    <a:pt x="307" y="198"/>
                  </a:lnTo>
                  <a:lnTo>
                    <a:pt x="283" y="205"/>
                  </a:lnTo>
                  <a:lnTo>
                    <a:pt x="259" y="208"/>
                  </a:lnTo>
                  <a:lnTo>
                    <a:pt x="257" y="208"/>
                  </a:lnTo>
                  <a:lnTo>
                    <a:pt x="259" y="233"/>
                  </a:lnTo>
                  <a:lnTo>
                    <a:pt x="254" y="256"/>
                  </a:lnTo>
                  <a:lnTo>
                    <a:pt x="246" y="278"/>
                  </a:lnTo>
                  <a:lnTo>
                    <a:pt x="232" y="296"/>
                  </a:lnTo>
                  <a:lnTo>
                    <a:pt x="227" y="302"/>
                  </a:lnTo>
                  <a:lnTo>
                    <a:pt x="207" y="317"/>
                  </a:lnTo>
                  <a:lnTo>
                    <a:pt x="187" y="328"/>
                  </a:lnTo>
                  <a:lnTo>
                    <a:pt x="167" y="334"/>
                  </a:lnTo>
                  <a:lnTo>
                    <a:pt x="148" y="336"/>
                  </a:lnTo>
                  <a:lnTo>
                    <a:pt x="145" y="336"/>
                  </a:lnTo>
                  <a:lnTo>
                    <a:pt x="124" y="333"/>
                  </a:lnTo>
                  <a:lnTo>
                    <a:pt x="104" y="326"/>
                  </a:lnTo>
                  <a:lnTo>
                    <a:pt x="84" y="313"/>
                  </a:lnTo>
                  <a:lnTo>
                    <a:pt x="65" y="297"/>
                  </a:lnTo>
                  <a:lnTo>
                    <a:pt x="53" y="280"/>
                  </a:lnTo>
                  <a:lnTo>
                    <a:pt x="42" y="260"/>
                  </a:lnTo>
                  <a:lnTo>
                    <a:pt x="32" y="235"/>
                  </a:lnTo>
                  <a:lnTo>
                    <a:pt x="24" y="209"/>
                  </a:lnTo>
                  <a:lnTo>
                    <a:pt x="18" y="182"/>
                  </a:lnTo>
                  <a:lnTo>
                    <a:pt x="12" y="155"/>
                  </a:lnTo>
                  <a:lnTo>
                    <a:pt x="9" y="128"/>
                  </a:lnTo>
                  <a:lnTo>
                    <a:pt x="5" y="103"/>
                  </a:lnTo>
                  <a:lnTo>
                    <a:pt x="3" y="80"/>
                  </a:lnTo>
                  <a:lnTo>
                    <a:pt x="2" y="61"/>
                  </a:lnTo>
                  <a:lnTo>
                    <a:pt x="1" y="46"/>
                  </a:lnTo>
                  <a:lnTo>
                    <a:pt x="1" y="36"/>
                  </a:lnTo>
                  <a:lnTo>
                    <a:pt x="0" y="32"/>
                  </a:lnTo>
                  <a:lnTo>
                    <a:pt x="0" y="29"/>
                  </a:lnTo>
                  <a:lnTo>
                    <a:pt x="1" y="25"/>
                  </a:lnTo>
                  <a:lnTo>
                    <a:pt x="3" y="22"/>
                  </a:lnTo>
                  <a:lnTo>
                    <a:pt x="5" y="19"/>
                  </a:lnTo>
                  <a:lnTo>
                    <a:pt x="9" y="17"/>
                  </a:lnTo>
                  <a:lnTo>
                    <a:pt x="11" y="15"/>
                  </a:lnTo>
                  <a:lnTo>
                    <a:pt x="15" y="14"/>
                  </a:lnTo>
                  <a:lnTo>
                    <a:pt x="19" y="13"/>
                  </a:lnTo>
                  <a:lnTo>
                    <a:pt x="22" y="13"/>
                  </a:lnTo>
                  <a:lnTo>
                    <a:pt x="30" y="12"/>
                  </a:lnTo>
                  <a:lnTo>
                    <a:pt x="44" y="10"/>
                  </a:lnTo>
                  <a:lnTo>
                    <a:pt x="62" y="8"/>
                  </a:lnTo>
                  <a:lnTo>
                    <a:pt x="83" y="5"/>
                  </a:lnTo>
                  <a:lnTo>
                    <a:pt x="106" y="3"/>
                  </a:lnTo>
                  <a:lnTo>
                    <a:pt x="133" y="2"/>
                  </a:lnTo>
                  <a:lnTo>
                    <a:pt x="159" y="0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82"/>
            <p:cNvSpPr>
              <a:spLocks noEditPoints="1"/>
            </p:cNvSpPr>
            <p:nvPr/>
          </p:nvSpPr>
          <p:spPr bwMode="auto">
            <a:xfrm>
              <a:off x="2136775" y="4443413"/>
              <a:ext cx="60325" cy="63500"/>
            </a:xfrm>
            <a:custGeom>
              <a:avLst/>
              <a:gdLst>
                <a:gd name="T0" fmla="*/ 243 w 378"/>
                <a:gd name="T1" fmla="*/ 38 h 361"/>
                <a:gd name="T2" fmla="*/ 209 w 378"/>
                <a:gd name="T3" fmla="*/ 48 h 361"/>
                <a:gd name="T4" fmla="*/ 170 w 378"/>
                <a:gd name="T5" fmla="*/ 75 h 361"/>
                <a:gd name="T6" fmla="*/ 128 w 378"/>
                <a:gd name="T7" fmla="*/ 113 h 361"/>
                <a:gd name="T8" fmla="*/ 86 w 378"/>
                <a:gd name="T9" fmla="*/ 158 h 361"/>
                <a:gd name="T10" fmla="*/ 47 w 378"/>
                <a:gd name="T11" fmla="*/ 205 h 361"/>
                <a:gd name="T12" fmla="*/ 99 w 378"/>
                <a:gd name="T13" fmla="*/ 244 h 361"/>
                <a:gd name="T14" fmla="*/ 152 w 378"/>
                <a:gd name="T15" fmla="*/ 278 h 361"/>
                <a:gd name="T16" fmla="*/ 202 w 378"/>
                <a:gd name="T17" fmla="*/ 305 h 361"/>
                <a:gd name="T18" fmla="*/ 246 w 378"/>
                <a:gd name="T19" fmla="*/ 321 h 361"/>
                <a:gd name="T20" fmla="*/ 271 w 378"/>
                <a:gd name="T21" fmla="*/ 324 h 361"/>
                <a:gd name="T22" fmla="*/ 307 w 378"/>
                <a:gd name="T23" fmla="*/ 318 h 361"/>
                <a:gd name="T24" fmla="*/ 328 w 378"/>
                <a:gd name="T25" fmla="*/ 301 h 361"/>
                <a:gd name="T26" fmla="*/ 336 w 378"/>
                <a:gd name="T27" fmla="*/ 276 h 361"/>
                <a:gd name="T28" fmla="*/ 337 w 378"/>
                <a:gd name="T29" fmla="*/ 255 h 361"/>
                <a:gd name="T30" fmla="*/ 331 w 378"/>
                <a:gd name="T31" fmla="*/ 235 h 361"/>
                <a:gd name="T32" fmla="*/ 315 w 378"/>
                <a:gd name="T33" fmla="*/ 214 h 361"/>
                <a:gd name="T34" fmla="*/ 291 w 378"/>
                <a:gd name="T35" fmla="*/ 200 h 361"/>
                <a:gd name="T36" fmla="*/ 266 w 378"/>
                <a:gd name="T37" fmla="*/ 195 h 361"/>
                <a:gd name="T38" fmla="*/ 256 w 378"/>
                <a:gd name="T39" fmla="*/ 181 h 361"/>
                <a:gd name="T40" fmla="*/ 263 w 378"/>
                <a:gd name="T41" fmla="*/ 166 h 361"/>
                <a:gd name="T42" fmla="*/ 285 w 378"/>
                <a:gd name="T43" fmla="*/ 156 h 361"/>
                <a:gd name="T44" fmla="*/ 304 w 378"/>
                <a:gd name="T45" fmla="*/ 137 h 361"/>
                <a:gd name="T46" fmla="*/ 314 w 378"/>
                <a:gd name="T47" fmla="*/ 114 h 361"/>
                <a:gd name="T48" fmla="*/ 315 w 378"/>
                <a:gd name="T49" fmla="*/ 94 h 361"/>
                <a:gd name="T50" fmla="*/ 306 w 378"/>
                <a:gd name="T51" fmla="*/ 69 h 361"/>
                <a:gd name="T52" fmla="*/ 284 w 378"/>
                <a:gd name="T53" fmla="*/ 42 h 361"/>
                <a:gd name="T54" fmla="*/ 259 w 378"/>
                <a:gd name="T55" fmla="*/ 37 h 361"/>
                <a:gd name="T56" fmla="*/ 285 w 378"/>
                <a:gd name="T57" fmla="*/ 3 h 361"/>
                <a:gd name="T58" fmla="*/ 321 w 378"/>
                <a:gd name="T59" fmla="*/ 22 h 361"/>
                <a:gd name="T60" fmla="*/ 345 w 378"/>
                <a:gd name="T61" fmla="*/ 56 h 361"/>
                <a:gd name="T62" fmla="*/ 354 w 378"/>
                <a:gd name="T63" fmla="*/ 85 h 361"/>
                <a:gd name="T64" fmla="*/ 355 w 378"/>
                <a:gd name="T65" fmla="*/ 106 h 361"/>
                <a:gd name="T66" fmla="*/ 347 w 378"/>
                <a:gd name="T67" fmla="*/ 141 h 361"/>
                <a:gd name="T68" fmla="*/ 324 w 378"/>
                <a:gd name="T69" fmla="*/ 174 h 361"/>
                <a:gd name="T70" fmla="*/ 355 w 378"/>
                <a:gd name="T71" fmla="*/ 200 h 361"/>
                <a:gd name="T72" fmla="*/ 373 w 378"/>
                <a:gd name="T73" fmla="*/ 234 h 361"/>
                <a:gd name="T74" fmla="*/ 378 w 378"/>
                <a:gd name="T75" fmla="*/ 258 h 361"/>
                <a:gd name="T76" fmla="*/ 370 w 378"/>
                <a:gd name="T77" fmla="*/ 304 h 361"/>
                <a:gd name="T78" fmla="*/ 348 w 378"/>
                <a:gd name="T79" fmla="*/ 337 h 361"/>
                <a:gd name="T80" fmla="*/ 315 w 378"/>
                <a:gd name="T81" fmla="*/ 355 h 361"/>
                <a:gd name="T82" fmla="*/ 270 w 378"/>
                <a:gd name="T83" fmla="*/ 361 h 361"/>
                <a:gd name="T84" fmla="*/ 243 w 378"/>
                <a:gd name="T85" fmla="*/ 358 h 361"/>
                <a:gd name="T86" fmla="*/ 201 w 378"/>
                <a:gd name="T87" fmla="*/ 345 h 361"/>
                <a:gd name="T88" fmla="*/ 156 w 378"/>
                <a:gd name="T89" fmla="*/ 324 h 361"/>
                <a:gd name="T90" fmla="*/ 111 w 378"/>
                <a:gd name="T91" fmla="*/ 298 h 361"/>
                <a:gd name="T92" fmla="*/ 70 w 378"/>
                <a:gd name="T93" fmla="*/ 271 h 361"/>
                <a:gd name="T94" fmla="*/ 37 w 378"/>
                <a:gd name="T95" fmla="*/ 247 h 361"/>
                <a:gd name="T96" fmla="*/ 15 w 378"/>
                <a:gd name="T97" fmla="*/ 230 h 361"/>
                <a:gd name="T98" fmla="*/ 6 w 378"/>
                <a:gd name="T99" fmla="*/ 223 h 361"/>
                <a:gd name="T100" fmla="*/ 2 w 378"/>
                <a:gd name="T101" fmla="*/ 217 h 361"/>
                <a:gd name="T102" fmla="*/ 0 w 378"/>
                <a:gd name="T103" fmla="*/ 210 h 361"/>
                <a:gd name="T104" fmla="*/ 1 w 378"/>
                <a:gd name="T105" fmla="*/ 201 h 361"/>
                <a:gd name="T106" fmla="*/ 5 w 378"/>
                <a:gd name="T107" fmla="*/ 195 h 361"/>
                <a:gd name="T108" fmla="*/ 17 w 378"/>
                <a:gd name="T109" fmla="*/ 179 h 361"/>
                <a:gd name="T110" fmla="*/ 38 w 378"/>
                <a:gd name="T111" fmla="*/ 153 h 361"/>
                <a:gd name="T112" fmla="*/ 68 w 378"/>
                <a:gd name="T113" fmla="*/ 119 h 361"/>
                <a:gd name="T114" fmla="*/ 101 w 378"/>
                <a:gd name="T115" fmla="*/ 84 h 361"/>
                <a:gd name="T116" fmla="*/ 139 w 378"/>
                <a:gd name="T117" fmla="*/ 49 h 361"/>
                <a:gd name="T118" fmla="*/ 178 w 378"/>
                <a:gd name="T119" fmla="*/ 22 h 361"/>
                <a:gd name="T120" fmla="*/ 214 w 378"/>
                <a:gd name="T121" fmla="*/ 6 h 361"/>
                <a:gd name="T122" fmla="*/ 264 w 378"/>
                <a:gd name="T1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8" h="361">
                  <a:moveTo>
                    <a:pt x="259" y="37"/>
                  </a:moveTo>
                  <a:lnTo>
                    <a:pt x="243" y="38"/>
                  </a:lnTo>
                  <a:lnTo>
                    <a:pt x="225" y="41"/>
                  </a:lnTo>
                  <a:lnTo>
                    <a:pt x="209" y="48"/>
                  </a:lnTo>
                  <a:lnTo>
                    <a:pt x="190" y="59"/>
                  </a:lnTo>
                  <a:lnTo>
                    <a:pt x="170" y="75"/>
                  </a:lnTo>
                  <a:lnTo>
                    <a:pt x="149" y="93"/>
                  </a:lnTo>
                  <a:lnTo>
                    <a:pt x="128" y="113"/>
                  </a:lnTo>
                  <a:lnTo>
                    <a:pt x="107" y="135"/>
                  </a:lnTo>
                  <a:lnTo>
                    <a:pt x="86" y="158"/>
                  </a:lnTo>
                  <a:lnTo>
                    <a:pt x="66" y="182"/>
                  </a:lnTo>
                  <a:lnTo>
                    <a:pt x="47" y="205"/>
                  </a:lnTo>
                  <a:lnTo>
                    <a:pt x="73" y="225"/>
                  </a:lnTo>
                  <a:lnTo>
                    <a:pt x="99" y="244"/>
                  </a:lnTo>
                  <a:lnTo>
                    <a:pt x="126" y="262"/>
                  </a:lnTo>
                  <a:lnTo>
                    <a:pt x="152" y="278"/>
                  </a:lnTo>
                  <a:lnTo>
                    <a:pt x="178" y="293"/>
                  </a:lnTo>
                  <a:lnTo>
                    <a:pt x="202" y="305"/>
                  </a:lnTo>
                  <a:lnTo>
                    <a:pt x="225" y="315"/>
                  </a:lnTo>
                  <a:lnTo>
                    <a:pt x="246" y="321"/>
                  </a:lnTo>
                  <a:lnTo>
                    <a:pt x="264" y="324"/>
                  </a:lnTo>
                  <a:lnTo>
                    <a:pt x="271" y="324"/>
                  </a:lnTo>
                  <a:lnTo>
                    <a:pt x="291" y="323"/>
                  </a:lnTo>
                  <a:lnTo>
                    <a:pt x="307" y="318"/>
                  </a:lnTo>
                  <a:lnTo>
                    <a:pt x="321" y="310"/>
                  </a:lnTo>
                  <a:lnTo>
                    <a:pt x="328" y="301"/>
                  </a:lnTo>
                  <a:lnTo>
                    <a:pt x="333" y="290"/>
                  </a:lnTo>
                  <a:lnTo>
                    <a:pt x="336" y="276"/>
                  </a:lnTo>
                  <a:lnTo>
                    <a:pt x="337" y="260"/>
                  </a:lnTo>
                  <a:lnTo>
                    <a:pt x="337" y="255"/>
                  </a:lnTo>
                  <a:lnTo>
                    <a:pt x="335" y="245"/>
                  </a:lnTo>
                  <a:lnTo>
                    <a:pt x="331" y="235"/>
                  </a:lnTo>
                  <a:lnTo>
                    <a:pt x="324" y="225"/>
                  </a:lnTo>
                  <a:lnTo>
                    <a:pt x="315" y="214"/>
                  </a:lnTo>
                  <a:lnTo>
                    <a:pt x="304" y="206"/>
                  </a:lnTo>
                  <a:lnTo>
                    <a:pt x="291" y="200"/>
                  </a:lnTo>
                  <a:lnTo>
                    <a:pt x="275" y="198"/>
                  </a:lnTo>
                  <a:lnTo>
                    <a:pt x="266" y="195"/>
                  </a:lnTo>
                  <a:lnTo>
                    <a:pt x="260" y="189"/>
                  </a:lnTo>
                  <a:lnTo>
                    <a:pt x="256" y="181"/>
                  </a:lnTo>
                  <a:lnTo>
                    <a:pt x="257" y="173"/>
                  </a:lnTo>
                  <a:lnTo>
                    <a:pt x="263" y="166"/>
                  </a:lnTo>
                  <a:lnTo>
                    <a:pt x="270" y="161"/>
                  </a:lnTo>
                  <a:lnTo>
                    <a:pt x="285" y="156"/>
                  </a:lnTo>
                  <a:lnTo>
                    <a:pt x="296" y="147"/>
                  </a:lnTo>
                  <a:lnTo>
                    <a:pt x="304" y="137"/>
                  </a:lnTo>
                  <a:lnTo>
                    <a:pt x="311" y="126"/>
                  </a:lnTo>
                  <a:lnTo>
                    <a:pt x="314" y="114"/>
                  </a:lnTo>
                  <a:lnTo>
                    <a:pt x="315" y="103"/>
                  </a:lnTo>
                  <a:lnTo>
                    <a:pt x="315" y="94"/>
                  </a:lnTo>
                  <a:lnTo>
                    <a:pt x="314" y="89"/>
                  </a:lnTo>
                  <a:lnTo>
                    <a:pt x="306" y="69"/>
                  </a:lnTo>
                  <a:lnTo>
                    <a:pt x="296" y="52"/>
                  </a:lnTo>
                  <a:lnTo>
                    <a:pt x="284" y="42"/>
                  </a:lnTo>
                  <a:lnTo>
                    <a:pt x="272" y="38"/>
                  </a:lnTo>
                  <a:lnTo>
                    <a:pt x="259" y="37"/>
                  </a:lnTo>
                  <a:close/>
                  <a:moveTo>
                    <a:pt x="264" y="0"/>
                  </a:moveTo>
                  <a:lnTo>
                    <a:pt x="285" y="3"/>
                  </a:lnTo>
                  <a:lnTo>
                    <a:pt x="305" y="11"/>
                  </a:lnTo>
                  <a:lnTo>
                    <a:pt x="321" y="22"/>
                  </a:lnTo>
                  <a:lnTo>
                    <a:pt x="335" y="37"/>
                  </a:lnTo>
                  <a:lnTo>
                    <a:pt x="345" y="56"/>
                  </a:lnTo>
                  <a:lnTo>
                    <a:pt x="354" y="80"/>
                  </a:lnTo>
                  <a:lnTo>
                    <a:pt x="354" y="85"/>
                  </a:lnTo>
                  <a:lnTo>
                    <a:pt x="355" y="90"/>
                  </a:lnTo>
                  <a:lnTo>
                    <a:pt x="355" y="106"/>
                  </a:lnTo>
                  <a:lnTo>
                    <a:pt x="353" y="123"/>
                  </a:lnTo>
                  <a:lnTo>
                    <a:pt x="347" y="141"/>
                  </a:lnTo>
                  <a:lnTo>
                    <a:pt x="337" y="158"/>
                  </a:lnTo>
                  <a:lnTo>
                    <a:pt x="324" y="174"/>
                  </a:lnTo>
                  <a:lnTo>
                    <a:pt x="340" y="186"/>
                  </a:lnTo>
                  <a:lnTo>
                    <a:pt x="355" y="200"/>
                  </a:lnTo>
                  <a:lnTo>
                    <a:pt x="366" y="216"/>
                  </a:lnTo>
                  <a:lnTo>
                    <a:pt x="373" y="234"/>
                  </a:lnTo>
                  <a:lnTo>
                    <a:pt x="377" y="250"/>
                  </a:lnTo>
                  <a:lnTo>
                    <a:pt x="378" y="258"/>
                  </a:lnTo>
                  <a:lnTo>
                    <a:pt x="376" y="283"/>
                  </a:lnTo>
                  <a:lnTo>
                    <a:pt x="370" y="304"/>
                  </a:lnTo>
                  <a:lnTo>
                    <a:pt x="361" y="322"/>
                  </a:lnTo>
                  <a:lnTo>
                    <a:pt x="348" y="337"/>
                  </a:lnTo>
                  <a:lnTo>
                    <a:pt x="334" y="347"/>
                  </a:lnTo>
                  <a:lnTo>
                    <a:pt x="315" y="355"/>
                  </a:lnTo>
                  <a:lnTo>
                    <a:pt x="294" y="359"/>
                  </a:lnTo>
                  <a:lnTo>
                    <a:pt x="270" y="361"/>
                  </a:lnTo>
                  <a:lnTo>
                    <a:pt x="263" y="361"/>
                  </a:lnTo>
                  <a:lnTo>
                    <a:pt x="243" y="358"/>
                  </a:lnTo>
                  <a:lnTo>
                    <a:pt x="223" y="353"/>
                  </a:lnTo>
                  <a:lnTo>
                    <a:pt x="201" y="345"/>
                  </a:lnTo>
                  <a:lnTo>
                    <a:pt x="179" y="335"/>
                  </a:lnTo>
                  <a:lnTo>
                    <a:pt x="156" y="324"/>
                  </a:lnTo>
                  <a:lnTo>
                    <a:pt x="134" y="311"/>
                  </a:lnTo>
                  <a:lnTo>
                    <a:pt x="111" y="298"/>
                  </a:lnTo>
                  <a:lnTo>
                    <a:pt x="90" y="284"/>
                  </a:lnTo>
                  <a:lnTo>
                    <a:pt x="70" y="271"/>
                  </a:lnTo>
                  <a:lnTo>
                    <a:pt x="53" y="258"/>
                  </a:lnTo>
                  <a:lnTo>
                    <a:pt x="37" y="247"/>
                  </a:lnTo>
                  <a:lnTo>
                    <a:pt x="25" y="237"/>
                  </a:lnTo>
                  <a:lnTo>
                    <a:pt x="15" y="230"/>
                  </a:lnTo>
                  <a:lnTo>
                    <a:pt x="9" y="225"/>
                  </a:lnTo>
                  <a:lnTo>
                    <a:pt x="6" y="223"/>
                  </a:lnTo>
                  <a:lnTo>
                    <a:pt x="4" y="220"/>
                  </a:lnTo>
                  <a:lnTo>
                    <a:pt x="2" y="217"/>
                  </a:lnTo>
                  <a:lnTo>
                    <a:pt x="1" y="214"/>
                  </a:lnTo>
                  <a:lnTo>
                    <a:pt x="0" y="210"/>
                  </a:lnTo>
                  <a:lnTo>
                    <a:pt x="0" y="206"/>
                  </a:lnTo>
                  <a:lnTo>
                    <a:pt x="1" y="201"/>
                  </a:lnTo>
                  <a:lnTo>
                    <a:pt x="4" y="197"/>
                  </a:lnTo>
                  <a:lnTo>
                    <a:pt x="5" y="195"/>
                  </a:lnTo>
                  <a:lnTo>
                    <a:pt x="10" y="189"/>
                  </a:lnTo>
                  <a:lnTo>
                    <a:pt x="17" y="179"/>
                  </a:lnTo>
                  <a:lnTo>
                    <a:pt x="27" y="167"/>
                  </a:lnTo>
                  <a:lnTo>
                    <a:pt x="38" y="153"/>
                  </a:lnTo>
                  <a:lnTo>
                    <a:pt x="53" y="137"/>
                  </a:lnTo>
                  <a:lnTo>
                    <a:pt x="68" y="119"/>
                  </a:lnTo>
                  <a:lnTo>
                    <a:pt x="85" y="102"/>
                  </a:lnTo>
                  <a:lnTo>
                    <a:pt x="101" y="84"/>
                  </a:lnTo>
                  <a:lnTo>
                    <a:pt x="120" y="66"/>
                  </a:lnTo>
                  <a:lnTo>
                    <a:pt x="139" y="49"/>
                  </a:lnTo>
                  <a:lnTo>
                    <a:pt x="158" y="35"/>
                  </a:lnTo>
                  <a:lnTo>
                    <a:pt x="178" y="22"/>
                  </a:lnTo>
                  <a:lnTo>
                    <a:pt x="197" y="12"/>
                  </a:lnTo>
                  <a:lnTo>
                    <a:pt x="214" y="6"/>
                  </a:lnTo>
                  <a:lnTo>
                    <a:pt x="241" y="1"/>
                  </a:lnTo>
                  <a:lnTo>
                    <a:pt x="2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83"/>
            <p:cNvSpPr>
              <a:spLocks noEditPoints="1"/>
            </p:cNvSpPr>
            <p:nvPr/>
          </p:nvSpPr>
          <p:spPr bwMode="auto">
            <a:xfrm>
              <a:off x="2074863" y="4308475"/>
              <a:ext cx="60325" cy="58737"/>
            </a:xfrm>
            <a:custGeom>
              <a:avLst/>
              <a:gdLst>
                <a:gd name="T0" fmla="*/ 119 w 373"/>
                <a:gd name="T1" fmla="*/ 42 h 336"/>
                <a:gd name="T2" fmla="*/ 86 w 373"/>
                <a:gd name="T3" fmla="*/ 66 h 336"/>
                <a:gd name="T4" fmla="*/ 66 w 373"/>
                <a:gd name="T5" fmla="*/ 104 h 336"/>
                <a:gd name="T6" fmla="*/ 53 w 373"/>
                <a:gd name="T7" fmla="*/ 159 h 336"/>
                <a:gd name="T8" fmla="*/ 44 w 373"/>
                <a:gd name="T9" fmla="*/ 225 h 336"/>
                <a:gd name="T10" fmla="*/ 41 w 373"/>
                <a:gd name="T11" fmla="*/ 293 h 336"/>
                <a:gd name="T12" fmla="*/ 95 w 373"/>
                <a:gd name="T13" fmla="*/ 297 h 336"/>
                <a:gd name="T14" fmla="*/ 161 w 373"/>
                <a:gd name="T15" fmla="*/ 299 h 336"/>
                <a:gd name="T16" fmla="*/ 220 w 373"/>
                <a:gd name="T17" fmla="*/ 297 h 336"/>
                <a:gd name="T18" fmla="*/ 261 w 373"/>
                <a:gd name="T19" fmla="*/ 291 h 336"/>
                <a:gd name="T20" fmla="*/ 285 w 373"/>
                <a:gd name="T21" fmla="*/ 284 h 336"/>
                <a:gd name="T22" fmla="*/ 313 w 373"/>
                <a:gd name="T23" fmla="*/ 267 h 336"/>
                <a:gd name="T24" fmla="*/ 332 w 373"/>
                <a:gd name="T25" fmla="*/ 240 h 336"/>
                <a:gd name="T26" fmla="*/ 325 w 373"/>
                <a:gd name="T27" fmla="*/ 208 h 336"/>
                <a:gd name="T28" fmla="*/ 312 w 373"/>
                <a:gd name="T29" fmla="*/ 186 h 336"/>
                <a:gd name="T30" fmla="*/ 287 w 373"/>
                <a:gd name="T31" fmla="*/ 170 h 336"/>
                <a:gd name="T32" fmla="*/ 256 w 373"/>
                <a:gd name="T33" fmla="*/ 163 h 336"/>
                <a:gd name="T34" fmla="*/ 224 w 373"/>
                <a:gd name="T35" fmla="*/ 170 h 336"/>
                <a:gd name="T36" fmla="*/ 207 w 373"/>
                <a:gd name="T37" fmla="*/ 171 h 336"/>
                <a:gd name="T38" fmla="*/ 194 w 373"/>
                <a:gd name="T39" fmla="*/ 158 h 336"/>
                <a:gd name="T40" fmla="*/ 197 w 373"/>
                <a:gd name="T41" fmla="*/ 143 h 336"/>
                <a:gd name="T42" fmla="*/ 210 w 373"/>
                <a:gd name="T43" fmla="*/ 113 h 336"/>
                <a:gd name="T44" fmla="*/ 205 w 373"/>
                <a:gd name="T45" fmla="*/ 85 h 336"/>
                <a:gd name="T46" fmla="*/ 192 w 373"/>
                <a:gd name="T47" fmla="*/ 64 h 336"/>
                <a:gd name="T48" fmla="*/ 190 w 373"/>
                <a:gd name="T49" fmla="*/ 61 h 336"/>
                <a:gd name="T50" fmla="*/ 171 w 373"/>
                <a:gd name="T51" fmla="*/ 48 h 336"/>
                <a:gd name="T52" fmla="*/ 138 w 373"/>
                <a:gd name="T53" fmla="*/ 37 h 336"/>
                <a:gd name="T54" fmla="*/ 132 w 373"/>
                <a:gd name="T55" fmla="*/ 0 h 336"/>
                <a:gd name="T56" fmla="*/ 174 w 373"/>
                <a:gd name="T57" fmla="*/ 7 h 336"/>
                <a:gd name="T58" fmla="*/ 217 w 373"/>
                <a:gd name="T59" fmla="*/ 32 h 336"/>
                <a:gd name="T60" fmla="*/ 223 w 373"/>
                <a:gd name="T61" fmla="*/ 40 h 336"/>
                <a:gd name="T62" fmla="*/ 246 w 373"/>
                <a:gd name="T63" fmla="*/ 78 h 336"/>
                <a:gd name="T64" fmla="*/ 250 w 373"/>
                <a:gd name="T65" fmla="*/ 126 h 336"/>
                <a:gd name="T66" fmla="*/ 290 w 373"/>
                <a:gd name="T67" fmla="*/ 131 h 336"/>
                <a:gd name="T68" fmla="*/ 326 w 373"/>
                <a:gd name="T69" fmla="*/ 148 h 336"/>
                <a:gd name="T70" fmla="*/ 347 w 373"/>
                <a:gd name="T71" fmla="*/ 167 h 336"/>
                <a:gd name="T72" fmla="*/ 369 w 373"/>
                <a:gd name="T73" fmla="*/ 209 h 336"/>
                <a:gd name="T74" fmla="*/ 371 w 373"/>
                <a:gd name="T75" fmla="*/ 247 h 336"/>
                <a:gd name="T76" fmla="*/ 353 w 373"/>
                <a:gd name="T77" fmla="*/ 281 h 336"/>
                <a:gd name="T78" fmla="*/ 315 w 373"/>
                <a:gd name="T79" fmla="*/ 311 h 336"/>
                <a:gd name="T80" fmla="*/ 270 w 373"/>
                <a:gd name="T81" fmla="*/ 327 h 336"/>
                <a:gd name="T82" fmla="*/ 202 w 373"/>
                <a:gd name="T83" fmla="*/ 335 h 336"/>
                <a:gd name="T84" fmla="*/ 134 w 373"/>
                <a:gd name="T85" fmla="*/ 336 h 336"/>
                <a:gd name="T86" fmla="*/ 83 w 373"/>
                <a:gd name="T87" fmla="*/ 334 h 336"/>
                <a:gd name="T88" fmla="*/ 44 w 373"/>
                <a:gd name="T89" fmla="*/ 330 h 336"/>
                <a:gd name="T90" fmla="*/ 21 w 373"/>
                <a:gd name="T91" fmla="*/ 328 h 336"/>
                <a:gd name="T92" fmla="*/ 13 w 373"/>
                <a:gd name="T93" fmla="*/ 326 h 336"/>
                <a:gd name="T94" fmla="*/ 5 w 373"/>
                <a:gd name="T95" fmla="*/ 322 h 336"/>
                <a:gd name="T96" fmla="*/ 1 w 373"/>
                <a:gd name="T97" fmla="*/ 313 h 336"/>
                <a:gd name="T98" fmla="*/ 0 w 373"/>
                <a:gd name="T99" fmla="*/ 303 h 336"/>
                <a:gd name="T100" fmla="*/ 1 w 373"/>
                <a:gd name="T101" fmla="*/ 273 h 336"/>
                <a:gd name="T102" fmla="*/ 3 w 373"/>
                <a:gd name="T103" fmla="*/ 225 h 336"/>
                <a:gd name="T104" fmla="*/ 10 w 373"/>
                <a:gd name="T105" fmla="*/ 168 h 336"/>
                <a:gd name="T106" fmla="*/ 22 w 373"/>
                <a:gd name="T107" fmla="*/ 110 h 336"/>
                <a:gd name="T108" fmla="*/ 43 w 373"/>
                <a:gd name="T109" fmla="*/ 62 h 336"/>
                <a:gd name="T110" fmla="*/ 74 w 373"/>
                <a:gd name="T111" fmla="*/ 25 h 336"/>
                <a:gd name="T112" fmla="*/ 113 w 373"/>
                <a:gd name="T113" fmla="*/ 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3" h="336">
                  <a:moveTo>
                    <a:pt x="135" y="37"/>
                  </a:moveTo>
                  <a:lnTo>
                    <a:pt x="119" y="42"/>
                  </a:lnTo>
                  <a:lnTo>
                    <a:pt x="104" y="51"/>
                  </a:lnTo>
                  <a:lnTo>
                    <a:pt x="86" y="66"/>
                  </a:lnTo>
                  <a:lnTo>
                    <a:pt x="76" y="83"/>
                  </a:lnTo>
                  <a:lnTo>
                    <a:pt x="66" y="104"/>
                  </a:lnTo>
                  <a:lnTo>
                    <a:pt x="58" y="130"/>
                  </a:lnTo>
                  <a:lnTo>
                    <a:pt x="53" y="159"/>
                  </a:lnTo>
                  <a:lnTo>
                    <a:pt x="47" y="191"/>
                  </a:lnTo>
                  <a:lnTo>
                    <a:pt x="44" y="225"/>
                  </a:lnTo>
                  <a:lnTo>
                    <a:pt x="42" y="259"/>
                  </a:lnTo>
                  <a:lnTo>
                    <a:pt x="41" y="293"/>
                  </a:lnTo>
                  <a:lnTo>
                    <a:pt x="65" y="295"/>
                  </a:lnTo>
                  <a:lnTo>
                    <a:pt x="95" y="297"/>
                  </a:lnTo>
                  <a:lnTo>
                    <a:pt x="127" y="299"/>
                  </a:lnTo>
                  <a:lnTo>
                    <a:pt x="161" y="299"/>
                  </a:lnTo>
                  <a:lnTo>
                    <a:pt x="193" y="299"/>
                  </a:lnTo>
                  <a:lnTo>
                    <a:pt x="220" y="297"/>
                  </a:lnTo>
                  <a:lnTo>
                    <a:pt x="242" y="294"/>
                  </a:lnTo>
                  <a:lnTo>
                    <a:pt x="261" y="291"/>
                  </a:lnTo>
                  <a:lnTo>
                    <a:pt x="274" y="288"/>
                  </a:lnTo>
                  <a:lnTo>
                    <a:pt x="285" y="284"/>
                  </a:lnTo>
                  <a:lnTo>
                    <a:pt x="293" y="280"/>
                  </a:lnTo>
                  <a:lnTo>
                    <a:pt x="313" y="267"/>
                  </a:lnTo>
                  <a:lnTo>
                    <a:pt x="325" y="254"/>
                  </a:lnTo>
                  <a:lnTo>
                    <a:pt x="332" y="240"/>
                  </a:lnTo>
                  <a:lnTo>
                    <a:pt x="332" y="225"/>
                  </a:lnTo>
                  <a:lnTo>
                    <a:pt x="325" y="208"/>
                  </a:lnTo>
                  <a:lnTo>
                    <a:pt x="314" y="189"/>
                  </a:lnTo>
                  <a:lnTo>
                    <a:pt x="312" y="186"/>
                  </a:lnTo>
                  <a:lnTo>
                    <a:pt x="301" y="177"/>
                  </a:lnTo>
                  <a:lnTo>
                    <a:pt x="287" y="170"/>
                  </a:lnTo>
                  <a:lnTo>
                    <a:pt x="272" y="165"/>
                  </a:lnTo>
                  <a:lnTo>
                    <a:pt x="256" y="163"/>
                  </a:lnTo>
                  <a:lnTo>
                    <a:pt x="240" y="164"/>
                  </a:lnTo>
                  <a:lnTo>
                    <a:pt x="224" y="170"/>
                  </a:lnTo>
                  <a:lnTo>
                    <a:pt x="215" y="172"/>
                  </a:lnTo>
                  <a:lnTo>
                    <a:pt x="207" y="171"/>
                  </a:lnTo>
                  <a:lnTo>
                    <a:pt x="199" y="166"/>
                  </a:lnTo>
                  <a:lnTo>
                    <a:pt x="194" y="158"/>
                  </a:lnTo>
                  <a:lnTo>
                    <a:pt x="194" y="150"/>
                  </a:lnTo>
                  <a:lnTo>
                    <a:pt x="197" y="143"/>
                  </a:lnTo>
                  <a:lnTo>
                    <a:pt x="207" y="128"/>
                  </a:lnTo>
                  <a:lnTo>
                    <a:pt x="210" y="113"/>
                  </a:lnTo>
                  <a:lnTo>
                    <a:pt x="210" y="99"/>
                  </a:lnTo>
                  <a:lnTo>
                    <a:pt x="205" y="85"/>
                  </a:lnTo>
                  <a:lnTo>
                    <a:pt x="200" y="73"/>
                  </a:lnTo>
                  <a:lnTo>
                    <a:pt x="192" y="64"/>
                  </a:lnTo>
                  <a:lnTo>
                    <a:pt x="191" y="62"/>
                  </a:lnTo>
                  <a:lnTo>
                    <a:pt x="190" y="61"/>
                  </a:lnTo>
                  <a:lnTo>
                    <a:pt x="189" y="60"/>
                  </a:lnTo>
                  <a:lnTo>
                    <a:pt x="171" y="48"/>
                  </a:lnTo>
                  <a:lnTo>
                    <a:pt x="155" y="40"/>
                  </a:lnTo>
                  <a:lnTo>
                    <a:pt x="138" y="37"/>
                  </a:lnTo>
                  <a:lnTo>
                    <a:pt x="135" y="37"/>
                  </a:lnTo>
                  <a:close/>
                  <a:moveTo>
                    <a:pt x="132" y="0"/>
                  </a:moveTo>
                  <a:lnTo>
                    <a:pt x="153" y="1"/>
                  </a:lnTo>
                  <a:lnTo>
                    <a:pt x="174" y="7"/>
                  </a:lnTo>
                  <a:lnTo>
                    <a:pt x="195" y="17"/>
                  </a:lnTo>
                  <a:lnTo>
                    <a:pt x="217" y="32"/>
                  </a:lnTo>
                  <a:lnTo>
                    <a:pt x="220" y="36"/>
                  </a:lnTo>
                  <a:lnTo>
                    <a:pt x="223" y="40"/>
                  </a:lnTo>
                  <a:lnTo>
                    <a:pt x="236" y="57"/>
                  </a:lnTo>
                  <a:lnTo>
                    <a:pt x="246" y="78"/>
                  </a:lnTo>
                  <a:lnTo>
                    <a:pt x="251" y="101"/>
                  </a:lnTo>
                  <a:lnTo>
                    <a:pt x="250" y="126"/>
                  </a:lnTo>
                  <a:lnTo>
                    <a:pt x="270" y="127"/>
                  </a:lnTo>
                  <a:lnTo>
                    <a:pt x="290" y="131"/>
                  </a:lnTo>
                  <a:lnTo>
                    <a:pt x="308" y="138"/>
                  </a:lnTo>
                  <a:lnTo>
                    <a:pt x="326" y="148"/>
                  </a:lnTo>
                  <a:lnTo>
                    <a:pt x="340" y="160"/>
                  </a:lnTo>
                  <a:lnTo>
                    <a:pt x="347" y="167"/>
                  </a:lnTo>
                  <a:lnTo>
                    <a:pt x="360" y="188"/>
                  </a:lnTo>
                  <a:lnTo>
                    <a:pt x="369" y="209"/>
                  </a:lnTo>
                  <a:lnTo>
                    <a:pt x="373" y="229"/>
                  </a:lnTo>
                  <a:lnTo>
                    <a:pt x="371" y="247"/>
                  </a:lnTo>
                  <a:lnTo>
                    <a:pt x="365" y="265"/>
                  </a:lnTo>
                  <a:lnTo>
                    <a:pt x="353" y="281"/>
                  </a:lnTo>
                  <a:lnTo>
                    <a:pt x="336" y="297"/>
                  </a:lnTo>
                  <a:lnTo>
                    <a:pt x="315" y="311"/>
                  </a:lnTo>
                  <a:lnTo>
                    <a:pt x="295" y="320"/>
                  </a:lnTo>
                  <a:lnTo>
                    <a:pt x="270" y="327"/>
                  </a:lnTo>
                  <a:lnTo>
                    <a:pt x="239" y="332"/>
                  </a:lnTo>
                  <a:lnTo>
                    <a:pt x="202" y="335"/>
                  </a:lnTo>
                  <a:lnTo>
                    <a:pt x="161" y="336"/>
                  </a:lnTo>
                  <a:lnTo>
                    <a:pt x="134" y="336"/>
                  </a:lnTo>
                  <a:lnTo>
                    <a:pt x="107" y="335"/>
                  </a:lnTo>
                  <a:lnTo>
                    <a:pt x="83" y="334"/>
                  </a:lnTo>
                  <a:lnTo>
                    <a:pt x="62" y="332"/>
                  </a:lnTo>
                  <a:lnTo>
                    <a:pt x="44" y="330"/>
                  </a:lnTo>
                  <a:lnTo>
                    <a:pt x="30" y="329"/>
                  </a:lnTo>
                  <a:lnTo>
                    <a:pt x="21" y="328"/>
                  </a:lnTo>
                  <a:lnTo>
                    <a:pt x="17" y="327"/>
                  </a:lnTo>
                  <a:lnTo>
                    <a:pt x="13" y="326"/>
                  </a:lnTo>
                  <a:lnTo>
                    <a:pt x="8" y="324"/>
                  </a:lnTo>
                  <a:lnTo>
                    <a:pt x="5" y="322"/>
                  </a:lnTo>
                  <a:lnTo>
                    <a:pt x="2" y="318"/>
                  </a:lnTo>
                  <a:lnTo>
                    <a:pt x="1" y="313"/>
                  </a:lnTo>
                  <a:lnTo>
                    <a:pt x="0" y="309"/>
                  </a:lnTo>
                  <a:lnTo>
                    <a:pt x="0" y="303"/>
                  </a:lnTo>
                  <a:lnTo>
                    <a:pt x="0" y="291"/>
                  </a:lnTo>
                  <a:lnTo>
                    <a:pt x="1" y="273"/>
                  </a:lnTo>
                  <a:lnTo>
                    <a:pt x="1" y="251"/>
                  </a:lnTo>
                  <a:lnTo>
                    <a:pt x="3" y="225"/>
                  </a:lnTo>
                  <a:lnTo>
                    <a:pt x="6" y="197"/>
                  </a:lnTo>
                  <a:lnTo>
                    <a:pt x="10" y="168"/>
                  </a:lnTo>
                  <a:lnTo>
                    <a:pt x="15" y="138"/>
                  </a:lnTo>
                  <a:lnTo>
                    <a:pt x="22" y="110"/>
                  </a:lnTo>
                  <a:lnTo>
                    <a:pt x="32" y="84"/>
                  </a:lnTo>
                  <a:lnTo>
                    <a:pt x="43" y="62"/>
                  </a:lnTo>
                  <a:lnTo>
                    <a:pt x="56" y="43"/>
                  </a:lnTo>
                  <a:lnTo>
                    <a:pt x="74" y="25"/>
                  </a:lnTo>
                  <a:lnTo>
                    <a:pt x="93" y="12"/>
                  </a:lnTo>
                  <a:lnTo>
                    <a:pt x="113" y="4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84"/>
            <p:cNvSpPr>
              <a:spLocks noEditPoints="1"/>
            </p:cNvSpPr>
            <p:nvPr/>
          </p:nvSpPr>
          <p:spPr bwMode="auto">
            <a:xfrm>
              <a:off x="2036763" y="4270375"/>
              <a:ext cx="36513" cy="36512"/>
            </a:xfrm>
            <a:custGeom>
              <a:avLst/>
              <a:gdLst>
                <a:gd name="T0" fmla="*/ 91 w 233"/>
                <a:gd name="T1" fmla="*/ 31 h 209"/>
                <a:gd name="T2" fmla="*/ 72 w 233"/>
                <a:gd name="T3" fmla="*/ 39 h 209"/>
                <a:gd name="T4" fmla="*/ 58 w 233"/>
                <a:gd name="T5" fmla="*/ 58 h 209"/>
                <a:gd name="T6" fmla="*/ 45 w 233"/>
                <a:gd name="T7" fmla="*/ 97 h 209"/>
                <a:gd name="T8" fmla="*/ 38 w 233"/>
                <a:gd name="T9" fmla="*/ 148 h 209"/>
                <a:gd name="T10" fmla="*/ 51 w 233"/>
                <a:gd name="T11" fmla="*/ 174 h 209"/>
                <a:gd name="T12" fmla="*/ 92 w 233"/>
                <a:gd name="T13" fmla="*/ 177 h 209"/>
                <a:gd name="T14" fmla="*/ 135 w 233"/>
                <a:gd name="T15" fmla="*/ 177 h 209"/>
                <a:gd name="T16" fmla="*/ 163 w 233"/>
                <a:gd name="T17" fmla="*/ 174 h 209"/>
                <a:gd name="T18" fmla="*/ 177 w 233"/>
                <a:gd name="T19" fmla="*/ 169 h 209"/>
                <a:gd name="T20" fmla="*/ 193 w 233"/>
                <a:gd name="T21" fmla="*/ 157 h 209"/>
                <a:gd name="T22" fmla="*/ 198 w 233"/>
                <a:gd name="T23" fmla="*/ 141 h 209"/>
                <a:gd name="T24" fmla="*/ 189 w 233"/>
                <a:gd name="T25" fmla="*/ 123 h 209"/>
                <a:gd name="T26" fmla="*/ 168 w 233"/>
                <a:gd name="T27" fmla="*/ 110 h 209"/>
                <a:gd name="T28" fmla="*/ 144 w 233"/>
                <a:gd name="T29" fmla="*/ 111 h 209"/>
                <a:gd name="T30" fmla="*/ 135 w 233"/>
                <a:gd name="T31" fmla="*/ 113 h 209"/>
                <a:gd name="T32" fmla="*/ 126 w 233"/>
                <a:gd name="T33" fmla="*/ 111 h 209"/>
                <a:gd name="T34" fmla="*/ 120 w 233"/>
                <a:gd name="T35" fmla="*/ 109 h 209"/>
                <a:gd name="T36" fmla="*/ 118 w 233"/>
                <a:gd name="T37" fmla="*/ 99 h 209"/>
                <a:gd name="T38" fmla="*/ 122 w 233"/>
                <a:gd name="T39" fmla="*/ 86 h 209"/>
                <a:gd name="T40" fmla="*/ 128 w 233"/>
                <a:gd name="T41" fmla="*/ 68 h 209"/>
                <a:gd name="T42" fmla="*/ 124 w 233"/>
                <a:gd name="T43" fmla="*/ 51 h 209"/>
                <a:gd name="T44" fmla="*/ 108 w 233"/>
                <a:gd name="T45" fmla="*/ 37 h 209"/>
                <a:gd name="T46" fmla="*/ 92 w 233"/>
                <a:gd name="T47" fmla="*/ 31 h 209"/>
                <a:gd name="T48" fmla="*/ 91 w 233"/>
                <a:gd name="T49" fmla="*/ 24 h 209"/>
                <a:gd name="T50" fmla="*/ 108 w 233"/>
                <a:gd name="T51" fmla="*/ 2 h 209"/>
                <a:gd name="T52" fmla="*/ 143 w 233"/>
                <a:gd name="T53" fmla="*/ 21 h 209"/>
                <a:gd name="T54" fmla="*/ 156 w 233"/>
                <a:gd name="T55" fmla="*/ 39 h 209"/>
                <a:gd name="T56" fmla="*/ 164 w 233"/>
                <a:gd name="T57" fmla="*/ 75 h 209"/>
                <a:gd name="T58" fmla="*/ 200 w 233"/>
                <a:gd name="T59" fmla="*/ 87 h 209"/>
                <a:gd name="T60" fmla="*/ 217 w 233"/>
                <a:gd name="T61" fmla="*/ 103 h 209"/>
                <a:gd name="T62" fmla="*/ 229 w 233"/>
                <a:gd name="T63" fmla="*/ 123 h 209"/>
                <a:gd name="T64" fmla="*/ 232 w 233"/>
                <a:gd name="T65" fmla="*/ 156 h 209"/>
                <a:gd name="T66" fmla="*/ 212 w 233"/>
                <a:gd name="T67" fmla="*/ 184 h 209"/>
                <a:gd name="T68" fmla="*/ 180 w 233"/>
                <a:gd name="T69" fmla="*/ 202 h 209"/>
                <a:gd name="T70" fmla="*/ 139 w 233"/>
                <a:gd name="T71" fmla="*/ 208 h 209"/>
                <a:gd name="T72" fmla="*/ 87 w 233"/>
                <a:gd name="T73" fmla="*/ 209 h 209"/>
                <a:gd name="T74" fmla="*/ 42 w 233"/>
                <a:gd name="T75" fmla="*/ 205 h 209"/>
                <a:gd name="T76" fmla="*/ 16 w 233"/>
                <a:gd name="T77" fmla="*/ 202 h 209"/>
                <a:gd name="T78" fmla="*/ 3 w 233"/>
                <a:gd name="T79" fmla="*/ 196 h 209"/>
                <a:gd name="T80" fmla="*/ 1 w 233"/>
                <a:gd name="T81" fmla="*/ 191 h 209"/>
                <a:gd name="T82" fmla="*/ 0 w 233"/>
                <a:gd name="T83" fmla="*/ 186 h 209"/>
                <a:gd name="T84" fmla="*/ 1 w 233"/>
                <a:gd name="T85" fmla="*/ 162 h 209"/>
                <a:gd name="T86" fmla="*/ 6 w 233"/>
                <a:gd name="T87" fmla="*/ 122 h 209"/>
                <a:gd name="T88" fmla="*/ 13 w 233"/>
                <a:gd name="T89" fmla="*/ 78 h 209"/>
                <a:gd name="T90" fmla="*/ 29 w 233"/>
                <a:gd name="T91" fmla="*/ 39 h 209"/>
                <a:gd name="T92" fmla="*/ 55 w 233"/>
                <a:gd name="T93" fmla="*/ 11 h 209"/>
                <a:gd name="T94" fmla="*/ 90 w 233"/>
                <a:gd name="T95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3" h="209">
                  <a:moveTo>
                    <a:pt x="91" y="24"/>
                  </a:moveTo>
                  <a:lnTo>
                    <a:pt x="91" y="31"/>
                  </a:lnTo>
                  <a:lnTo>
                    <a:pt x="82" y="34"/>
                  </a:lnTo>
                  <a:lnTo>
                    <a:pt x="72" y="39"/>
                  </a:lnTo>
                  <a:lnTo>
                    <a:pt x="65" y="45"/>
                  </a:lnTo>
                  <a:lnTo>
                    <a:pt x="58" y="58"/>
                  </a:lnTo>
                  <a:lnTo>
                    <a:pt x="51" y="76"/>
                  </a:lnTo>
                  <a:lnTo>
                    <a:pt x="45" y="97"/>
                  </a:lnTo>
                  <a:lnTo>
                    <a:pt x="41" y="122"/>
                  </a:lnTo>
                  <a:lnTo>
                    <a:pt x="38" y="148"/>
                  </a:lnTo>
                  <a:lnTo>
                    <a:pt x="35" y="173"/>
                  </a:lnTo>
                  <a:lnTo>
                    <a:pt x="51" y="174"/>
                  </a:lnTo>
                  <a:lnTo>
                    <a:pt x="70" y="176"/>
                  </a:lnTo>
                  <a:lnTo>
                    <a:pt x="92" y="177"/>
                  </a:lnTo>
                  <a:lnTo>
                    <a:pt x="114" y="178"/>
                  </a:lnTo>
                  <a:lnTo>
                    <a:pt x="135" y="177"/>
                  </a:lnTo>
                  <a:lnTo>
                    <a:pt x="150" y="176"/>
                  </a:lnTo>
                  <a:lnTo>
                    <a:pt x="163" y="174"/>
                  </a:lnTo>
                  <a:lnTo>
                    <a:pt x="172" y="171"/>
                  </a:lnTo>
                  <a:lnTo>
                    <a:pt x="177" y="169"/>
                  </a:lnTo>
                  <a:lnTo>
                    <a:pt x="186" y="163"/>
                  </a:lnTo>
                  <a:lnTo>
                    <a:pt x="193" y="157"/>
                  </a:lnTo>
                  <a:lnTo>
                    <a:pt x="198" y="149"/>
                  </a:lnTo>
                  <a:lnTo>
                    <a:pt x="198" y="141"/>
                  </a:lnTo>
                  <a:lnTo>
                    <a:pt x="195" y="132"/>
                  </a:lnTo>
                  <a:lnTo>
                    <a:pt x="189" y="123"/>
                  </a:lnTo>
                  <a:lnTo>
                    <a:pt x="180" y="115"/>
                  </a:lnTo>
                  <a:lnTo>
                    <a:pt x="168" y="110"/>
                  </a:lnTo>
                  <a:lnTo>
                    <a:pt x="156" y="108"/>
                  </a:lnTo>
                  <a:lnTo>
                    <a:pt x="144" y="111"/>
                  </a:lnTo>
                  <a:lnTo>
                    <a:pt x="141" y="113"/>
                  </a:lnTo>
                  <a:lnTo>
                    <a:pt x="135" y="113"/>
                  </a:lnTo>
                  <a:lnTo>
                    <a:pt x="131" y="113"/>
                  </a:lnTo>
                  <a:lnTo>
                    <a:pt x="126" y="111"/>
                  </a:lnTo>
                  <a:lnTo>
                    <a:pt x="122" y="108"/>
                  </a:lnTo>
                  <a:lnTo>
                    <a:pt x="120" y="109"/>
                  </a:lnTo>
                  <a:lnTo>
                    <a:pt x="121" y="107"/>
                  </a:lnTo>
                  <a:lnTo>
                    <a:pt x="118" y="99"/>
                  </a:lnTo>
                  <a:lnTo>
                    <a:pt x="118" y="92"/>
                  </a:lnTo>
                  <a:lnTo>
                    <a:pt x="122" y="86"/>
                  </a:lnTo>
                  <a:lnTo>
                    <a:pt x="127" y="77"/>
                  </a:lnTo>
                  <a:lnTo>
                    <a:pt x="128" y="68"/>
                  </a:lnTo>
                  <a:lnTo>
                    <a:pt x="127" y="59"/>
                  </a:lnTo>
                  <a:lnTo>
                    <a:pt x="124" y="51"/>
                  </a:lnTo>
                  <a:lnTo>
                    <a:pt x="120" y="45"/>
                  </a:lnTo>
                  <a:lnTo>
                    <a:pt x="108" y="37"/>
                  </a:lnTo>
                  <a:lnTo>
                    <a:pt x="100" y="32"/>
                  </a:lnTo>
                  <a:lnTo>
                    <a:pt x="92" y="31"/>
                  </a:lnTo>
                  <a:lnTo>
                    <a:pt x="92" y="24"/>
                  </a:lnTo>
                  <a:lnTo>
                    <a:pt x="91" y="24"/>
                  </a:lnTo>
                  <a:close/>
                  <a:moveTo>
                    <a:pt x="90" y="0"/>
                  </a:moveTo>
                  <a:lnTo>
                    <a:pt x="108" y="2"/>
                  </a:lnTo>
                  <a:lnTo>
                    <a:pt x="126" y="9"/>
                  </a:lnTo>
                  <a:lnTo>
                    <a:pt x="143" y="21"/>
                  </a:lnTo>
                  <a:lnTo>
                    <a:pt x="146" y="25"/>
                  </a:lnTo>
                  <a:lnTo>
                    <a:pt x="156" y="39"/>
                  </a:lnTo>
                  <a:lnTo>
                    <a:pt x="163" y="57"/>
                  </a:lnTo>
                  <a:lnTo>
                    <a:pt x="164" y="75"/>
                  </a:lnTo>
                  <a:lnTo>
                    <a:pt x="183" y="79"/>
                  </a:lnTo>
                  <a:lnTo>
                    <a:pt x="200" y="87"/>
                  </a:lnTo>
                  <a:lnTo>
                    <a:pt x="215" y="99"/>
                  </a:lnTo>
                  <a:lnTo>
                    <a:pt x="217" y="103"/>
                  </a:lnTo>
                  <a:lnTo>
                    <a:pt x="218" y="105"/>
                  </a:lnTo>
                  <a:lnTo>
                    <a:pt x="229" y="123"/>
                  </a:lnTo>
                  <a:lnTo>
                    <a:pt x="233" y="140"/>
                  </a:lnTo>
                  <a:lnTo>
                    <a:pt x="232" y="156"/>
                  </a:lnTo>
                  <a:lnTo>
                    <a:pt x="225" y="171"/>
                  </a:lnTo>
                  <a:lnTo>
                    <a:pt x="212" y="184"/>
                  </a:lnTo>
                  <a:lnTo>
                    <a:pt x="195" y="196"/>
                  </a:lnTo>
                  <a:lnTo>
                    <a:pt x="180" y="202"/>
                  </a:lnTo>
                  <a:lnTo>
                    <a:pt x="162" y="206"/>
                  </a:lnTo>
                  <a:lnTo>
                    <a:pt x="139" y="208"/>
                  </a:lnTo>
                  <a:lnTo>
                    <a:pt x="113" y="209"/>
                  </a:lnTo>
                  <a:lnTo>
                    <a:pt x="87" y="209"/>
                  </a:lnTo>
                  <a:lnTo>
                    <a:pt x="64" y="207"/>
                  </a:lnTo>
                  <a:lnTo>
                    <a:pt x="42" y="205"/>
                  </a:lnTo>
                  <a:lnTo>
                    <a:pt x="25" y="203"/>
                  </a:lnTo>
                  <a:lnTo>
                    <a:pt x="16" y="202"/>
                  </a:lnTo>
                  <a:lnTo>
                    <a:pt x="10" y="201"/>
                  </a:lnTo>
                  <a:lnTo>
                    <a:pt x="3" y="196"/>
                  </a:lnTo>
                  <a:lnTo>
                    <a:pt x="2" y="194"/>
                  </a:lnTo>
                  <a:lnTo>
                    <a:pt x="1" y="191"/>
                  </a:lnTo>
                  <a:lnTo>
                    <a:pt x="0" y="189"/>
                  </a:lnTo>
                  <a:lnTo>
                    <a:pt x="0" y="186"/>
                  </a:lnTo>
                  <a:lnTo>
                    <a:pt x="0" y="176"/>
                  </a:lnTo>
                  <a:lnTo>
                    <a:pt x="1" y="162"/>
                  </a:lnTo>
                  <a:lnTo>
                    <a:pt x="2" y="143"/>
                  </a:lnTo>
                  <a:lnTo>
                    <a:pt x="6" y="122"/>
                  </a:lnTo>
                  <a:lnTo>
                    <a:pt x="9" y="99"/>
                  </a:lnTo>
                  <a:lnTo>
                    <a:pt x="13" y="78"/>
                  </a:lnTo>
                  <a:lnTo>
                    <a:pt x="20" y="57"/>
                  </a:lnTo>
                  <a:lnTo>
                    <a:pt x="29" y="39"/>
                  </a:lnTo>
                  <a:lnTo>
                    <a:pt x="39" y="25"/>
                  </a:lnTo>
                  <a:lnTo>
                    <a:pt x="55" y="11"/>
                  </a:lnTo>
                  <a:lnTo>
                    <a:pt x="72" y="3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85"/>
            <p:cNvSpPr>
              <a:spLocks noEditPoints="1"/>
            </p:cNvSpPr>
            <p:nvPr/>
          </p:nvSpPr>
          <p:spPr bwMode="auto">
            <a:xfrm>
              <a:off x="1825625" y="4414838"/>
              <a:ext cx="98425" cy="103187"/>
            </a:xfrm>
            <a:custGeom>
              <a:avLst/>
              <a:gdLst>
                <a:gd name="T0" fmla="*/ 153 w 614"/>
                <a:gd name="T1" fmla="*/ 53 h 586"/>
                <a:gd name="T2" fmla="*/ 107 w 614"/>
                <a:gd name="T3" fmla="*/ 106 h 586"/>
                <a:gd name="T4" fmla="*/ 94 w 614"/>
                <a:gd name="T5" fmla="*/ 143 h 586"/>
                <a:gd name="T6" fmla="*/ 97 w 614"/>
                <a:gd name="T7" fmla="*/ 187 h 586"/>
                <a:gd name="T8" fmla="*/ 120 w 614"/>
                <a:gd name="T9" fmla="*/ 236 h 586"/>
                <a:gd name="T10" fmla="*/ 171 w 614"/>
                <a:gd name="T11" fmla="*/ 269 h 586"/>
                <a:gd name="T12" fmla="*/ 187 w 614"/>
                <a:gd name="T13" fmla="*/ 293 h 586"/>
                <a:gd name="T14" fmla="*/ 164 w 614"/>
                <a:gd name="T15" fmla="*/ 312 h 586"/>
                <a:gd name="T16" fmla="*/ 104 w 614"/>
                <a:gd name="T17" fmla="*/ 330 h 586"/>
                <a:gd name="T18" fmla="*/ 67 w 614"/>
                <a:gd name="T19" fmla="*/ 369 h 586"/>
                <a:gd name="T20" fmla="*/ 50 w 614"/>
                <a:gd name="T21" fmla="*/ 412 h 586"/>
                <a:gd name="T22" fmla="*/ 49 w 614"/>
                <a:gd name="T23" fmla="*/ 445 h 586"/>
                <a:gd name="T24" fmla="*/ 66 w 614"/>
                <a:gd name="T25" fmla="*/ 499 h 586"/>
                <a:gd name="T26" fmla="*/ 116 w 614"/>
                <a:gd name="T27" fmla="*/ 533 h 586"/>
                <a:gd name="T28" fmla="*/ 177 w 614"/>
                <a:gd name="T29" fmla="*/ 540 h 586"/>
                <a:gd name="T30" fmla="*/ 255 w 614"/>
                <a:gd name="T31" fmla="*/ 523 h 586"/>
                <a:gd name="T32" fmla="*/ 351 w 614"/>
                <a:gd name="T33" fmla="*/ 478 h 586"/>
                <a:gd name="T34" fmla="*/ 456 w 614"/>
                <a:gd name="T35" fmla="*/ 416 h 586"/>
                <a:gd name="T36" fmla="*/ 558 w 614"/>
                <a:gd name="T37" fmla="*/ 345 h 586"/>
                <a:gd name="T38" fmla="*/ 478 w 614"/>
                <a:gd name="T39" fmla="*/ 244 h 586"/>
                <a:gd name="T40" fmla="*/ 392 w 614"/>
                <a:gd name="T41" fmla="*/ 149 h 586"/>
                <a:gd name="T42" fmla="*/ 307 w 614"/>
                <a:gd name="T43" fmla="*/ 79 h 586"/>
                <a:gd name="T44" fmla="*/ 227 w 614"/>
                <a:gd name="T45" fmla="*/ 46 h 586"/>
                <a:gd name="T46" fmla="*/ 239 w 614"/>
                <a:gd name="T47" fmla="*/ 3 h 586"/>
                <a:gd name="T48" fmla="*/ 322 w 614"/>
                <a:gd name="T49" fmla="*/ 33 h 586"/>
                <a:gd name="T50" fmla="*/ 400 w 614"/>
                <a:gd name="T51" fmla="*/ 92 h 586"/>
                <a:gd name="T52" fmla="*/ 474 w 614"/>
                <a:gd name="T53" fmla="*/ 165 h 586"/>
                <a:gd name="T54" fmla="*/ 538 w 614"/>
                <a:gd name="T55" fmla="*/ 241 h 586"/>
                <a:gd name="T56" fmla="*/ 587 w 614"/>
                <a:gd name="T57" fmla="*/ 303 h 586"/>
                <a:gd name="T58" fmla="*/ 611 w 614"/>
                <a:gd name="T59" fmla="*/ 337 h 586"/>
                <a:gd name="T60" fmla="*/ 614 w 614"/>
                <a:gd name="T61" fmla="*/ 352 h 586"/>
                <a:gd name="T62" fmla="*/ 609 w 614"/>
                <a:gd name="T63" fmla="*/ 364 h 586"/>
                <a:gd name="T64" fmla="*/ 597 w 614"/>
                <a:gd name="T65" fmla="*/ 373 h 586"/>
                <a:gd name="T66" fmla="*/ 555 w 614"/>
                <a:gd name="T67" fmla="*/ 405 h 586"/>
                <a:gd name="T68" fmla="*/ 487 w 614"/>
                <a:gd name="T69" fmla="*/ 451 h 586"/>
                <a:gd name="T70" fmla="*/ 404 w 614"/>
                <a:gd name="T71" fmla="*/ 501 h 586"/>
                <a:gd name="T72" fmla="*/ 315 w 614"/>
                <a:gd name="T73" fmla="*/ 548 h 586"/>
                <a:gd name="T74" fmla="*/ 229 w 614"/>
                <a:gd name="T75" fmla="*/ 579 h 586"/>
                <a:gd name="T76" fmla="*/ 174 w 614"/>
                <a:gd name="T77" fmla="*/ 586 h 586"/>
                <a:gd name="T78" fmla="*/ 84 w 614"/>
                <a:gd name="T79" fmla="*/ 571 h 586"/>
                <a:gd name="T80" fmla="*/ 25 w 614"/>
                <a:gd name="T81" fmla="*/ 525 h 586"/>
                <a:gd name="T82" fmla="*/ 0 w 614"/>
                <a:gd name="T83" fmla="*/ 450 h 586"/>
                <a:gd name="T84" fmla="*/ 1 w 614"/>
                <a:gd name="T85" fmla="*/ 405 h 586"/>
                <a:gd name="T86" fmla="*/ 26 w 614"/>
                <a:gd name="T87" fmla="*/ 345 h 586"/>
                <a:gd name="T88" fmla="*/ 77 w 614"/>
                <a:gd name="T89" fmla="*/ 294 h 586"/>
                <a:gd name="T90" fmla="*/ 68 w 614"/>
                <a:gd name="T91" fmla="*/ 243 h 586"/>
                <a:gd name="T92" fmla="*/ 46 w 614"/>
                <a:gd name="T93" fmla="*/ 177 h 586"/>
                <a:gd name="T94" fmla="*/ 47 w 614"/>
                <a:gd name="T95" fmla="*/ 130 h 586"/>
                <a:gd name="T96" fmla="*/ 72 w 614"/>
                <a:gd name="T97" fmla="*/ 67 h 586"/>
                <a:gd name="T98" fmla="*/ 129 w 614"/>
                <a:gd name="T99" fmla="*/ 14 h 586"/>
                <a:gd name="T100" fmla="*/ 208 w 614"/>
                <a:gd name="T101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4" h="586">
                  <a:moveTo>
                    <a:pt x="198" y="44"/>
                  </a:moveTo>
                  <a:lnTo>
                    <a:pt x="174" y="46"/>
                  </a:lnTo>
                  <a:lnTo>
                    <a:pt x="153" y="53"/>
                  </a:lnTo>
                  <a:lnTo>
                    <a:pt x="134" y="66"/>
                  </a:lnTo>
                  <a:lnTo>
                    <a:pt x="119" y="84"/>
                  </a:lnTo>
                  <a:lnTo>
                    <a:pt x="107" y="106"/>
                  </a:lnTo>
                  <a:lnTo>
                    <a:pt x="97" y="134"/>
                  </a:lnTo>
                  <a:lnTo>
                    <a:pt x="95" y="139"/>
                  </a:lnTo>
                  <a:lnTo>
                    <a:pt x="94" y="143"/>
                  </a:lnTo>
                  <a:lnTo>
                    <a:pt x="93" y="156"/>
                  </a:lnTo>
                  <a:lnTo>
                    <a:pt x="93" y="171"/>
                  </a:lnTo>
                  <a:lnTo>
                    <a:pt x="97" y="187"/>
                  </a:lnTo>
                  <a:lnTo>
                    <a:pt x="102" y="204"/>
                  </a:lnTo>
                  <a:lnTo>
                    <a:pt x="109" y="220"/>
                  </a:lnTo>
                  <a:lnTo>
                    <a:pt x="120" y="236"/>
                  </a:lnTo>
                  <a:lnTo>
                    <a:pt x="133" y="249"/>
                  </a:lnTo>
                  <a:lnTo>
                    <a:pt x="151" y="260"/>
                  </a:lnTo>
                  <a:lnTo>
                    <a:pt x="171" y="269"/>
                  </a:lnTo>
                  <a:lnTo>
                    <a:pt x="181" y="274"/>
                  </a:lnTo>
                  <a:lnTo>
                    <a:pt x="186" y="283"/>
                  </a:lnTo>
                  <a:lnTo>
                    <a:pt x="187" y="293"/>
                  </a:lnTo>
                  <a:lnTo>
                    <a:pt x="183" y="303"/>
                  </a:lnTo>
                  <a:lnTo>
                    <a:pt x="175" y="310"/>
                  </a:lnTo>
                  <a:lnTo>
                    <a:pt x="164" y="312"/>
                  </a:lnTo>
                  <a:lnTo>
                    <a:pt x="142" y="315"/>
                  </a:lnTo>
                  <a:lnTo>
                    <a:pt x="122" y="321"/>
                  </a:lnTo>
                  <a:lnTo>
                    <a:pt x="104" y="330"/>
                  </a:lnTo>
                  <a:lnTo>
                    <a:pt x="89" y="342"/>
                  </a:lnTo>
                  <a:lnTo>
                    <a:pt x="77" y="355"/>
                  </a:lnTo>
                  <a:lnTo>
                    <a:pt x="67" y="369"/>
                  </a:lnTo>
                  <a:lnTo>
                    <a:pt x="59" y="384"/>
                  </a:lnTo>
                  <a:lnTo>
                    <a:pt x="53" y="399"/>
                  </a:lnTo>
                  <a:lnTo>
                    <a:pt x="50" y="412"/>
                  </a:lnTo>
                  <a:lnTo>
                    <a:pt x="49" y="417"/>
                  </a:lnTo>
                  <a:lnTo>
                    <a:pt x="49" y="421"/>
                  </a:lnTo>
                  <a:lnTo>
                    <a:pt x="49" y="445"/>
                  </a:lnTo>
                  <a:lnTo>
                    <a:pt x="52" y="466"/>
                  </a:lnTo>
                  <a:lnTo>
                    <a:pt x="58" y="484"/>
                  </a:lnTo>
                  <a:lnTo>
                    <a:pt x="66" y="499"/>
                  </a:lnTo>
                  <a:lnTo>
                    <a:pt x="77" y="512"/>
                  </a:lnTo>
                  <a:lnTo>
                    <a:pt x="94" y="524"/>
                  </a:lnTo>
                  <a:lnTo>
                    <a:pt x="116" y="533"/>
                  </a:lnTo>
                  <a:lnTo>
                    <a:pt x="143" y="538"/>
                  </a:lnTo>
                  <a:lnTo>
                    <a:pt x="173" y="540"/>
                  </a:lnTo>
                  <a:lnTo>
                    <a:pt x="177" y="540"/>
                  </a:lnTo>
                  <a:lnTo>
                    <a:pt x="201" y="538"/>
                  </a:lnTo>
                  <a:lnTo>
                    <a:pt x="226" y="532"/>
                  </a:lnTo>
                  <a:lnTo>
                    <a:pt x="255" y="523"/>
                  </a:lnTo>
                  <a:lnTo>
                    <a:pt x="286" y="510"/>
                  </a:lnTo>
                  <a:lnTo>
                    <a:pt x="318" y="495"/>
                  </a:lnTo>
                  <a:lnTo>
                    <a:pt x="351" y="478"/>
                  </a:lnTo>
                  <a:lnTo>
                    <a:pt x="386" y="459"/>
                  </a:lnTo>
                  <a:lnTo>
                    <a:pt x="421" y="438"/>
                  </a:lnTo>
                  <a:lnTo>
                    <a:pt x="456" y="416"/>
                  </a:lnTo>
                  <a:lnTo>
                    <a:pt x="490" y="393"/>
                  </a:lnTo>
                  <a:lnTo>
                    <a:pt x="525" y="368"/>
                  </a:lnTo>
                  <a:lnTo>
                    <a:pt x="558" y="345"/>
                  </a:lnTo>
                  <a:lnTo>
                    <a:pt x="532" y="311"/>
                  </a:lnTo>
                  <a:lnTo>
                    <a:pt x="506" y="278"/>
                  </a:lnTo>
                  <a:lnTo>
                    <a:pt x="478" y="244"/>
                  </a:lnTo>
                  <a:lnTo>
                    <a:pt x="450" y="210"/>
                  </a:lnTo>
                  <a:lnTo>
                    <a:pt x="421" y="178"/>
                  </a:lnTo>
                  <a:lnTo>
                    <a:pt x="392" y="149"/>
                  </a:lnTo>
                  <a:lnTo>
                    <a:pt x="362" y="122"/>
                  </a:lnTo>
                  <a:lnTo>
                    <a:pt x="334" y="98"/>
                  </a:lnTo>
                  <a:lnTo>
                    <a:pt x="307" y="79"/>
                  </a:lnTo>
                  <a:lnTo>
                    <a:pt x="281" y="63"/>
                  </a:lnTo>
                  <a:lnTo>
                    <a:pt x="257" y="53"/>
                  </a:lnTo>
                  <a:lnTo>
                    <a:pt x="227" y="46"/>
                  </a:lnTo>
                  <a:lnTo>
                    <a:pt x="198" y="44"/>
                  </a:lnTo>
                  <a:close/>
                  <a:moveTo>
                    <a:pt x="208" y="0"/>
                  </a:moveTo>
                  <a:lnTo>
                    <a:pt x="239" y="3"/>
                  </a:lnTo>
                  <a:lnTo>
                    <a:pt x="272" y="11"/>
                  </a:lnTo>
                  <a:lnTo>
                    <a:pt x="297" y="20"/>
                  </a:lnTo>
                  <a:lnTo>
                    <a:pt x="322" y="33"/>
                  </a:lnTo>
                  <a:lnTo>
                    <a:pt x="348" y="50"/>
                  </a:lnTo>
                  <a:lnTo>
                    <a:pt x="373" y="69"/>
                  </a:lnTo>
                  <a:lnTo>
                    <a:pt x="400" y="92"/>
                  </a:lnTo>
                  <a:lnTo>
                    <a:pt x="425" y="115"/>
                  </a:lnTo>
                  <a:lnTo>
                    <a:pt x="450" y="140"/>
                  </a:lnTo>
                  <a:lnTo>
                    <a:pt x="474" y="165"/>
                  </a:lnTo>
                  <a:lnTo>
                    <a:pt x="497" y="191"/>
                  </a:lnTo>
                  <a:lnTo>
                    <a:pt x="518" y="216"/>
                  </a:lnTo>
                  <a:lnTo>
                    <a:pt x="538" y="241"/>
                  </a:lnTo>
                  <a:lnTo>
                    <a:pt x="557" y="264"/>
                  </a:lnTo>
                  <a:lnTo>
                    <a:pt x="572" y="285"/>
                  </a:lnTo>
                  <a:lnTo>
                    <a:pt x="587" y="303"/>
                  </a:lnTo>
                  <a:lnTo>
                    <a:pt x="598" y="318"/>
                  </a:lnTo>
                  <a:lnTo>
                    <a:pt x="606" y="330"/>
                  </a:lnTo>
                  <a:lnTo>
                    <a:pt x="611" y="337"/>
                  </a:lnTo>
                  <a:lnTo>
                    <a:pt x="613" y="342"/>
                  </a:lnTo>
                  <a:lnTo>
                    <a:pt x="614" y="347"/>
                  </a:lnTo>
                  <a:lnTo>
                    <a:pt x="614" y="352"/>
                  </a:lnTo>
                  <a:lnTo>
                    <a:pt x="613" y="356"/>
                  </a:lnTo>
                  <a:lnTo>
                    <a:pt x="612" y="360"/>
                  </a:lnTo>
                  <a:lnTo>
                    <a:pt x="609" y="364"/>
                  </a:lnTo>
                  <a:lnTo>
                    <a:pt x="607" y="366"/>
                  </a:lnTo>
                  <a:lnTo>
                    <a:pt x="603" y="368"/>
                  </a:lnTo>
                  <a:lnTo>
                    <a:pt x="597" y="373"/>
                  </a:lnTo>
                  <a:lnTo>
                    <a:pt x="587" y="381"/>
                  </a:lnTo>
                  <a:lnTo>
                    <a:pt x="572" y="393"/>
                  </a:lnTo>
                  <a:lnTo>
                    <a:pt x="555" y="405"/>
                  </a:lnTo>
                  <a:lnTo>
                    <a:pt x="535" y="419"/>
                  </a:lnTo>
                  <a:lnTo>
                    <a:pt x="513" y="434"/>
                  </a:lnTo>
                  <a:lnTo>
                    <a:pt x="487" y="451"/>
                  </a:lnTo>
                  <a:lnTo>
                    <a:pt x="461" y="468"/>
                  </a:lnTo>
                  <a:lnTo>
                    <a:pt x="433" y="485"/>
                  </a:lnTo>
                  <a:lnTo>
                    <a:pt x="404" y="501"/>
                  </a:lnTo>
                  <a:lnTo>
                    <a:pt x="374" y="518"/>
                  </a:lnTo>
                  <a:lnTo>
                    <a:pt x="344" y="533"/>
                  </a:lnTo>
                  <a:lnTo>
                    <a:pt x="315" y="548"/>
                  </a:lnTo>
                  <a:lnTo>
                    <a:pt x="286" y="561"/>
                  </a:lnTo>
                  <a:lnTo>
                    <a:pt x="257" y="571"/>
                  </a:lnTo>
                  <a:lnTo>
                    <a:pt x="229" y="579"/>
                  </a:lnTo>
                  <a:lnTo>
                    <a:pt x="203" y="584"/>
                  </a:lnTo>
                  <a:lnTo>
                    <a:pt x="177" y="586"/>
                  </a:lnTo>
                  <a:lnTo>
                    <a:pt x="174" y="586"/>
                  </a:lnTo>
                  <a:lnTo>
                    <a:pt x="141" y="584"/>
                  </a:lnTo>
                  <a:lnTo>
                    <a:pt x="111" y="579"/>
                  </a:lnTo>
                  <a:lnTo>
                    <a:pt x="84" y="571"/>
                  </a:lnTo>
                  <a:lnTo>
                    <a:pt x="61" y="559"/>
                  </a:lnTo>
                  <a:lnTo>
                    <a:pt x="41" y="543"/>
                  </a:lnTo>
                  <a:lnTo>
                    <a:pt x="25" y="525"/>
                  </a:lnTo>
                  <a:lnTo>
                    <a:pt x="12" y="503"/>
                  </a:lnTo>
                  <a:lnTo>
                    <a:pt x="5" y="478"/>
                  </a:lnTo>
                  <a:lnTo>
                    <a:pt x="0" y="450"/>
                  </a:lnTo>
                  <a:lnTo>
                    <a:pt x="0" y="419"/>
                  </a:lnTo>
                  <a:lnTo>
                    <a:pt x="0" y="412"/>
                  </a:lnTo>
                  <a:lnTo>
                    <a:pt x="1" y="405"/>
                  </a:lnTo>
                  <a:lnTo>
                    <a:pt x="6" y="385"/>
                  </a:lnTo>
                  <a:lnTo>
                    <a:pt x="15" y="365"/>
                  </a:lnTo>
                  <a:lnTo>
                    <a:pt x="26" y="345"/>
                  </a:lnTo>
                  <a:lnTo>
                    <a:pt x="39" y="326"/>
                  </a:lnTo>
                  <a:lnTo>
                    <a:pt x="57" y="309"/>
                  </a:lnTo>
                  <a:lnTo>
                    <a:pt x="77" y="294"/>
                  </a:lnTo>
                  <a:lnTo>
                    <a:pt x="100" y="281"/>
                  </a:lnTo>
                  <a:lnTo>
                    <a:pt x="82" y="263"/>
                  </a:lnTo>
                  <a:lnTo>
                    <a:pt x="68" y="243"/>
                  </a:lnTo>
                  <a:lnTo>
                    <a:pt x="57" y="221"/>
                  </a:lnTo>
                  <a:lnTo>
                    <a:pt x="49" y="199"/>
                  </a:lnTo>
                  <a:lnTo>
                    <a:pt x="46" y="177"/>
                  </a:lnTo>
                  <a:lnTo>
                    <a:pt x="45" y="156"/>
                  </a:lnTo>
                  <a:lnTo>
                    <a:pt x="46" y="136"/>
                  </a:lnTo>
                  <a:lnTo>
                    <a:pt x="47" y="130"/>
                  </a:lnTo>
                  <a:lnTo>
                    <a:pt x="49" y="123"/>
                  </a:lnTo>
                  <a:lnTo>
                    <a:pt x="59" y="93"/>
                  </a:lnTo>
                  <a:lnTo>
                    <a:pt x="72" y="67"/>
                  </a:lnTo>
                  <a:lnTo>
                    <a:pt x="89" y="45"/>
                  </a:lnTo>
                  <a:lnTo>
                    <a:pt x="108" y="28"/>
                  </a:lnTo>
                  <a:lnTo>
                    <a:pt x="129" y="14"/>
                  </a:lnTo>
                  <a:lnTo>
                    <a:pt x="153" y="5"/>
                  </a:lnTo>
                  <a:lnTo>
                    <a:pt x="180" y="0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86"/>
            <p:cNvSpPr>
              <a:spLocks noEditPoints="1"/>
            </p:cNvSpPr>
            <p:nvPr/>
          </p:nvSpPr>
          <p:spPr bwMode="auto">
            <a:xfrm>
              <a:off x="1882775" y="4338638"/>
              <a:ext cx="58738" cy="58737"/>
            </a:xfrm>
            <a:custGeom>
              <a:avLst/>
              <a:gdLst>
                <a:gd name="T0" fmla="*/ 214 w 375"/>
                <a:gd name="T1" fmla="*/ 40 h 336"/>
                <a:gd name="T2" fmla="*/ 178 w 375"/>
                <a:gd name="T3" fmla="*/ 61 h 336"/>
                <a:gd name="T4" fmla="*/ 167 w 375"/>
                <a:gd name="T5" fmla="*/ 74 h 336"/>
                <a:gd name="T6" fmla="*/ 159 w 375"/>
                <a:gd name="T7" fmla="*/ 100 h 336"/>
                <a:gd name="T8" fmla="*/ 162 w 375"/>
                <a:gd name="T9" fmla="*/ 129 h 336"/>
                <a:gd name="T10" fmla="*/ 176 w 375"/>
                <a:gd name="T11" fmla="*/ 151 h 336"/>
                <a:gd name="T12" fmla="*/ 172 w 375"/>
                <a:gd name="T13" fmla="*/ 166 h 336"/>
                <a:gd name="T14" fmla="*/ 155 w 375"/>
                <a:gd name="T15" fmla="*/ 173 h 336"/>
                <a:gd name="T16" fmla="*/ 132 w 375"/>
                <a:gd name="T17" fmla="*/ 166 h 336"/>
                <a:gd name="T18" fmla="*/ 100 w 375"/>
                <a:gd name="T19" fmla="*/ 166 h 336"/>
                <a:gd name="T20" fmla="*/ 71 w 375"/>
                <a:gd name="T21" fmla="*/ 180 h 336"/>
                <a:gd name="T22" fmla="*/ 59 w 375"/>
                <a:gd name="T23" fmla="*/ 192 h 336"/>
                <a:gd name="T24" fmla="*/ 47 w 375"/>
                <a:gd name="T25" fmla="*/ 212 h 336"/>
                <a:gd name="T26" fmla="*/ 42 w 375"/>
                <a:gd name="T27" fmla="*/ 244 h 336"/>
                <a:gd name="T28" fmla="*/ 61 w 375"/>
                <a:gd name="T29" fmla="*/ 271 h 336"/>
                <a:gd name="T30" fmla="*/ 89 w 375"/>
                <a:gd name="T31" fmla="*/ 287 h 336"/>
                <a:gd name="T32" fmla="*/ 117 w 375"/>
                <a:gd name="T33" fmla="*/ 294 h 336"/>
                <a:gd name="T34" fmla="*/ 161 w 375"/>
                <a:gd name="T35" fmla="*/ 299 h 336"/>
                <a:gd name="T36" fmla="*/ 224 w 375"/>
                <a:gd name="T37" fmla="*/ 299 h 336"/>
                <a:gd name="T38" fmla="*/ 286 w 375"/>
                <a:gd name="T39" fmla="*/ 295 h 336"/>
                <a:gd name="T40" fmla="*/ 333 w 375"/>
                <a:gd name="T41" fmla="*/ 290 h 336"/>
                <a:gd name="T42" fmla="*/ 329 w 375"/>
                <a:gd name="T43" fmla="*/ 231 h 336"/>
                <a:gd name="T44" fmla="*/ 320 w 375"/>
                <a:gd name="T45" fmla="*/ 172 h 336"/>
                <a:gd name="T46" fmla="*/ 308 w 375"/>
                <a:gd name="T47" fmla="*/ 119 h 336"/>
                <a:gd name="T48" fmla="*/ 290 w 375"/>
                <a:gd name="T49" fmla="*/ 78 h 336"/>
                <a:gd name="T50" fmla="*/ 264 w 375"/>
                <a:gd name="T51" fmla="*/ 50 h 336"/>
                <a:gd name="T52" fmla="*/ 230 w 375"/>
                <a:gd name="T53" fmla="*/ 37 h 336"/>
                <a:gd name="T54" fmla="*/ 233 w 375"/>
                <a:gd name="T55" fmla="*/ 0 h 336"/>
                <a:gd name="T56" fmla="*/ 273 w 375"/>
                <a:gd name="T57" fmla="*/ 10 h 336"/>
                <a:gd name="T58" fmla="*/ 311 w 375"/>
                <a:gd name="T59" fmla="*/ 40 h 336"/>
                <a:gd name="T60" fmla="*/ 337 w 375"/>
                <a:gd name="T61" fmla="*/ 81 h 336"/>
                <a:gd name="T62" fmla="*/ 354 w 375"/>
                <a:gd name="T63" fmla="*/ 135 h 336"/>
                <a:gd name="T64" fmla="*/ 365 w 375"/>
                <a:gd name="T65" fmla="*/ 193 h 336"/>
                <a:gd name="T66" fmla="*/ 372 w 375"/>
                <a:gd name="T67" fmla="*/ 247 h 336"/>
                <a:gd name="T68" fmla="*/ 374 w 375"/>
                <a:gd name="T69" fmla="*/ 287 h 336"/>
                <a:gd name="T70" fmla="*/ 375 w 375"/>
                <a:gd name="T71" fmla="*/ 305 h 336"/>
                <a:gd name="T72" fmla="*/ 373 w 375"/>
                <a:gd name="T73" fmla="*/ 313 h 336"/>
                <a:gd name="T74" fmla="*/ 369 w 375"/>
                <a:gd name="T75" fmla="*/ 319 h 336"/>
                <a:gd name="T76" fmla="*/ 362 w 375"/>
                <a:gd name="T77" fmla="*/ 322 h 336"/>
                <a:gd name="T78" fmla="*/ 353 w 375"/>
                <a:gd name="T79" fmla="*/ 324 h 336"/>
                <a:gd name="T80" fmla="*/ 326 w 375"/>
                <a:gd name="T81" fmla="*/ 328 h 336"/>
                <a:gd name="T82" fmla="*/ 279 w 375"/>
                <a:gd name="T83" fmla="*/ 332 h 336"/>
                <a:gd name="T84" fmla="*/ 223 w 375"/>
                <a:gd name="T85" fmla="*/ 336 h 336"/>
                <a:gd name="T86" fmla="*/ 159 w 375"/>
                <a:gd name="T87" fmla="*/ 335 h 336"/>
                <a:gd name="T88" fmla="*/ 101 w 375"/>
                <a:gd name="T89" fmla="*/ 328 h 336"/>
                <a:gd name="T90" fmla="*/ 61 w 375"/>
                <a:gd name="T91" fmla="*/ 315 h 336"/>
                <a:gd name="T92" fmla="*/ 21 w 375"/>
                <a:gd name="T93" fmla="*/ 287 h 336"/>
                <a:gd name="T94" fmla="*/ 3 w 375"/>
                <a:gd name="T95" fmla="*/ 252 h 336"/>
                <a:gd name="T96" fmla="*/ 3 w 375"/>
                <a:gd name="T97" fmla="*/ 215 h 336"/>
                <a:gd name="T98" fmla="*/ 24 w 375"/>
                <a:gd name="T99" fmla="*/ 172 h 336"/>
                <a:gd name="T100" fmla="*/ 27 w 375"/>
                <a:gd name="T101" fmla="*/ 169 h 336"/>
                <a:gd name="T102" fmla="*/ 47 w 375"/>
                <a:gd name="T103" fmla="*/ 150 h 336"/>
                <a:gd name="T104" fmla="*/ 93 w 375"/>
                <a:gd name="T105" fmla="*/ 130 h 336"/>
                <a:gd name="T106" fmla="*/ 120 w 375"/>
                <a:gd name="T107" fmla="*/ 127 h 336"/>
                <a:gd name="T108" fmla="*/ 121 w 375"/>
                <a:gd name="T109" fmla="*/ 80 h 336"/>
                <a:gd name="T110" fmla="*/ 143 w 375"/>
                <a:gd name="T111" fmla="*/ 41 h 336"/>
                <a:gd name="T112" fmla="*/ 148 w 375"/>
                <a:gd name="T113" fmla="*/ 37 h 336"/>
                <a:gd name="T114" fmla="*/ 170 w 375"/>
                <a:gd name="T115" fmla="*/ 19 h 336"/>
                <a:gd name="T116" fmla="*/ 208 w 375"/>
                <a:gd name="T117" fmla="*/ 2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5" h="336">
                  <a:moveTo>
                    <a:pt x="230" y="37"/>
                  </a:moveTo>
                  <a:lnTo>
                    <a:pt x="214" y="40"/>
                  </a:lnTo>
                  <a:lnTo>
                    <a:pt x="196" y="47"/>
                  </a:lnTo>
                  <a:lnTo>
                    <a:pt x="178" y="61"/>
                  </a:lnTo>
                  <a:lnTo>
                    <a:pt x="175" y="64"/>
                  </a:lnTo>
                  <a:lnTo>
                    <a:pt x="167" y="74"/>
                  </a:lnTo>
                  <a:lnTo>
                    <a:pt x="162" y="86"/>
                  </a:lnTo>
                  <a:lnTo>
                    <a:pt x="159" y="100"/>
                  </a:lnTo>
                  <a:lnTo>
                    <a:pt x="157" y="114"/>
                  </a:lnTo>
                  <a:lnTo>
                    <a:pt x="162" y="129"/>
                  </a:lnTo>
                  <a:lnTo>
                    <a:pt x="172" y="143"/>
                  </a:lnTo>
                  <a:lnTo>
                    <a:pt x="176" y="151"/>
                  </a:lnTo>
                  <a:lnTo>
                    <a:pt x="176" y="159"/>
                  </a:lnTo>
                  <a:lnTo>
                    <a:pt x="172" y="166"/>
                  </a:lnTo>
                  <a:lnTo>
                    <a:pt x="164" y="172"/>
                  </a:lnTo>
                  <a:lnTo>
                    <a:pt x="155" y="173"/>
                  </a:lnTo>
                  <a:lnTo>
                    <a:pt x="145" y="171"/>
                  </a:lnTo>
                  <a:lnTo>
                    <a:pt x="132" y="166"/>
                  </a:lnTo>
                  <a:lnTo>
                    <a:pt x="118" y="164"/>
                  </a:lnTo>
                  <a:lnTo>
                    <a:pt x="100" y="166"/>
                  </a:lnTo>
                  <a:lnTo>
                    <a:pt x="84" y="172"/>
                  </a:lnTo>
                  <a:lnTo>
                    <a:pt x="71" y="180"/>
                  </a:lnTo>
                  <a:lnTo>
                    <a:pt x="61" y="189"/>
                  </a:lnTo>
                  <a:lnTo>
                    <a:pt x="59" y="192"/>
                  </a:lnTo>
                  <a:lnTo>
                    <a:pt x="58" y="193"/>
                  </a:lnTo>
                  <a:lnTo>
                    <a:pt x="47" y="212"/>
                  </a:lnTo>
                  <a:lnTo>
                    <a:pt x="41" y="229"/>
                  </a:lnTo>
                  <a:lnTo>
                    <a:pt x="42" y="244"/>
                  </a:lnTo>
                  <a:lnTo>
                    <a:pt x="49" y="258"/>
                  </a:lnTo>
                  <a:lnTo>
                    <a:pt x="61" y="271"/>
                  </a:lnTo>
                  <a:lnTo>
                    <a:pt x="81" y="284"/>
                  </a:lnTo>
                  <a:lnTo>
                    <a:pt x="89" y="287"/>
                  </a:lnTo>
                  <a:lnTo>
                    <a:pt x="101" y="291"/>
                  </a:lnTo>
                  <a:lnTo>
                    <a:pt x="117" y="294"/>
                  </a:lnTo>
                  <a:lnTo>
                    <a:pt x="136" y="297"/>
                  </a:lnTo>
                  <a:lnTo>
                    <a:pt x="161" y="299"/>
                  </a:lnTo>
                  <a:lnTo>
                    <a:pt x="191" y="300"/>
                  </a:lnTo>
                  <a:lnTo>
                    <a:pt x="224" y="299"/>
                  </a:lnTo>
                  <a:lnTo>
                    <a:pt x="256" y="297"/>
                  </a:lnTo>
                  <a:lnTo>
                    <a:pt x="286" y="295"/>
                  </a:lnTo>
                  <a:lnTo>
                    <a:pt x="312" y="292"/>
                  </a:lnTo>
                  <a:lnTo>
                    <a:pt x="333" y="290"/>
                  </a:lnTo>
                  <a:lnTo>
                    <a:pt x="332" y="261"/>
                  </a:lnTo>
                  <a:lnTo>
                    <a:pt x="329" y="231"/>
                  </a:lnTo>
                  <a:lnTo>
                    <a:pt x="326" y="202"/>
                  </a:lnTo>
                  <a:lnTo>
                    <a:pt x="320" y="172"/>
                  </a:lnTo>
                  <a:lnTo>
                    <a:pt x="315" y="144"/>
                  </a:lnTo>
                  <a:lnTo>
                    <a:pt x="308" y="119"/>
                  </a:lnTo>
                  <a:lnTo>
                    <a:pt x="300" y="97"/>
                  </a:lnTo>
                  <a:lnTo>
                    <a:pt x="290" y="78"/>
                  </a:lnTo>
                  <a:lnTo>
                    <a:pt x="280" y="64"/>
                  </a:lnTo>
                  <a:lnTo>
                    <a:pt x="264" y="50"/>
                  </a:lnTo>
                  <a:lnTo>
                    <a:pt x="247" y="40"/>
                  </a:lnTo>
                  <a:lnTo>
                    <a:pt x="230" y="37"/>
                  </a:lnTo>
                  <a:close/>
                  <a:moveTo>
                    <a:pt x="228" y="0"/>
                  </a:moveTo>
                  <a:lnTo>
                    <a:pt x="233" y="0"/>
                  </a:lnTo>
                  <a:lnTo>
                    <a:pt x="253" y="2"/>
                  </a:lnTo>
                  <a:lnTo>
                    <a:pt x="273" y="10"/>
                  </a:lnTo>
                  <a:lnTo>
                    <a:pt x="292" y="22"/>
                  </a:lnTo>
                  <a:lnTo>
                    <a:pt x="311" y="40"/>
                  </a:lnTo>
                  <a:lnTo>
                    <a:pt x="325" y="58"/>
                  </a:lnTo>
                  <a:lnTo>
                    <a:pt x="337" y="81"/>
                  </a:lnTo>
                  <a:lnTo>
                    <a:pt x="347" y="107"/>
                  </a:lnTo>
                  <a:lnTo>
                    <a:pt x="354" y="135"/>
                  </a:lnTo>
                  <a:lnTo>
                    <a:pt x="361" y="163"/>
                  </a:lnTo>
                  <a:lnTo>
                    <a:pt x="365" y="193"/>
                  </a:lnTo>
                  <a:lnTo>
                    <a:pt x="369" y="221"/>
                  </a:lnTo>
                  <a:lnTo>
                    <a:pt x="372" y="247"/>
                  </a:lnTo>
                  <a:lnTo>
                    <a:pt x="373" y="269"/>
                  </a:lnTo>
                  <a:lnTo>
                    <a:pt x="374" y="287"/>
                  </a:lnTo>
                  <a:lnTo>
                    <a:pt x="375" y="299"/>
                  </a:lnTo>
                  <a:lnTo>
                    <a:pt x="375" y="305"/>
                  </a:lnTo>
                  <a:lnTo>
                    <a:pt x="375" y="309"/>
                  </a:lnTo>
                  <a:lnTo>
                    <a:pt x="373" y="313"/>
                  </a:lnTo>
                  <a:lnTo>
                    <a:pt x="371" y="316"/>
                  </a:lnTo>
                  <a:lnTo>
                    <a:pt x="369" y="319"/>
                  </a:lnTo>
                  <a:lnTo>
                    <a:pt x="365" y="321"/>
                  </a:lnTo>
                  <a:lnTo>
                    <a:pt x="362" y="322"/>
                  </a:lnTo>
                  <a:lnTo>
                    <a:pt x="358" y="323"/>
                  </a:lnTo>
                  <a:lnTo>
                    <a:pt x="353" y="324"/>
                  </a:lnTo>
                  <a:lnTo>
                    <a:pt x="342" y="326"/>
                  </a:lnTo>
                  <a:lnTo>
                    <a:pt x="326" y="328"/>
                  </a:lnTo>
                  <a:lnTo>
                    <a:pt x="305" y="330"/>
                  </a:lnTo>
                  <a:lnTo>
                    <a:pt x="279" y="332"/>
                  </a:lnTo>
                  <a:lnTo>
                    <a:pt x="252" y="334"/>
                  </a:lnTo>
                  <a:lnTo>
                    <a:pt x="223" y="336"/>
                  </a:lnTo>
                  <a:lnTo>
                    <a:pt x="193" y="336"/>
                  </a:lnTo>
                  <a:lnTo>
                    <a:pt x="159" y="335"/>
                  </a:lnTo>
                  <a:lnTo>
                    <a:pt x="128" y="333"/>
                  </a:lnTo>
                  <a:lnTo>
                    <a:pt x="101" y="328"/>
                  </a:lnTo>
                  <a:lnTo>
                    <a:pt x="79" y="322"/>
                  </a:lnTo>
                  <a:lnTo>
                    <a:pt x="61" y="315"/>
                  </a:lnTo>
                  <a:lnTo>
                    <a:pt x="39" y="301"/>
                  </a:lnTo>
                  <a:lnTo>
                    <a:pt x="21" y="287"/>
                  </a:lnTo>
                  <a:lnTo>
                    <a:pt x="9" y="270"/>
                  </a:lnTo>
                  <a:lnTo>
                    <a:pt x="3" y="252"/>
                  </a:lnTo>
                  <a:lnTo>
                    <a:pt x="0" y="234"/>
                  </a:lnTo>
                  <a:lnTo>
                    <a:pt x="3" y="215"/>
                  </a:lnTo>
                  <a:lnTo>
                    <a:pt x="11" y="195"/>
                  </a:lnTo>
                  <a:lnTo>
                    <a:pt x="24" y="172"/>
                  </a:lnTo>
                  <a:lnTo>
                    <a:pt x="26" y="170"/>
                  </a:lnTo>
                  <a:lnTo>
                    <a:pt x="27" y="169"/>
                  </a:lnTo>
                  <a:lnTo>
                    <a:pt x="28" y="167"/>
                  </a:lnTo>
                  <a:lnTo>
                    <a:pt x="47" y="150"/>
                  </a:lnTo>
                  <a:lnTo>
                    <a:pt x="69" y="138"/>
                  </a:lnTo>
                  <a:lnTo>
                    <a:pt x="93" y="130"/>
                  </a:lnTo>
                  <a:lnTo>
                    <a:pt x="118" y="127"/>
                  </a:lnTo>
                  <a:lnTo>
                    <a:pt x="120" y="127"/>
                  </a:lnTo>
                  <a:lnTo>
                    <a:pt x="118" y="103"/>
                  </a:lnTo>
                  <a:lnTo>
                    <a:pt x="121" y="80"/>
                  </a:lnTo>
                  <a:lnTo>
                    <a:pt x="131" y="59"/>
                  </a:lnTo>
                  <a:lnTo>
                    <a:pt x="143" y="41"/>
                  </a:lnTo>
                  <a:lnTo>
                    <a:pt x="145" y="39"/>
                  </a:lnTo>
                  <a:lnTo>
                    <a:pt x="148" y="37"/>
                  </a:lnTo>
                  <a:lnTo>
                    <a:pt x="150" y="35"/>
                  </a:lnTo>
                  <a:lnTo>
                    <a:pt x="170" y="19"/>
                  </a:lnTo>
                  <a:lnTo>
                    <a:pt x="190" y="8"/>
                  </a:lnTo>
                  <a:lnTo>
                    <a:pt x="208" y="2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87"/>
            <p:cNvSpPr>
              <a:spLocks noEditPoints="1"/>
            </p:cNvSpPr>
            <p:nvPr/>
          </p:nvSpPr>
          <p:spPr bwMode="auto">
            <a:xfrm>
              <a:off x="1768475" y="4351338"/>
              <a:ext cx="58738" cy="58737"/>
            </a:xfrm>
            <a:custGeom>
              <a:avLst/>
              <a:gdLst>
                <a:gd name="T0" fmla="*/ 213 w 374"/>
                <a:gd name="T1" fmla="*/ 39 h 336"/>
                <a:gd name="T2" fmla="*/ 178 w 374"/>
                <a:gd name="T3" fmla="*/ 60 h 336"/>
                <a:gd name="T4" fmla="*/ 175 w 374"/>
                <a:gd name="T5" fmla="*/ 64 h 336"/>
                <a:gd name="T6" fmla="*/ 162 w 374"/>
                <a:gd name="T7" fmla="*/ 85 h 336"/>
                <a:gd name="T8" fmla="*/ 158 w 374"/>
                <a:gd name="T9" fmla="*/ 114 h 336"/>
                <a:gd name="T10" fmla="*/ 172 w 374"/>
                <a:gd name="T11" fmla="*/ 144 h 336"/>
                <a:gd name="T12" fmla="*/ 176 w 374"/>
                <a:gd name="T13" fmla="*/ 159 h 336"/>
                <a:gd name="T14" fmla="*/ 164 w 374"/>
                <a:gd name="T15" fmla="*/ 172 h 336"/>
                <a:gd name="T16" fmla="*/ 146 w 374"/>
                <a:gd name="T17" fmla="*/ 172 h 336"/>
                <a:gd name="T18" fmla="*/ 117 w 374"/>
                <a:gd name="T19" fmla="*/ 165 h 336"/>
                <a:gd name="T20" fmla="*/ 84 w 374"/>
                <a:gd name="T21" fmla="*/ 172 h 336"/>
                <a:gd name="T22" fmla="*/ 61 w 374"/>
                <a:gd name="T23" fmla="*/ 189 h 336"/>
                <a:gd name="T24" fmla="*/ 58 w 374"/>
                <a:gd name="T25" fmla="*/ 193 h 336"/>
                <a:gd name="T26" fmla="*/ 41 w 374"/>
                <a:gd name="T27" fmla="*/ 228 h 336"/>
                <a:gd name="T28" fmla="*/ 49 w 374"/>
                <a:gd name="T29" fmla="*/ 257 h 336"/>
                <a:gd name="T30" fmla="*/ 81 w 374"/>
                <a:gd name="T31" fmla="*/ 284 h 336"/>
                <a:gd name="T32" fmla="*/ 101 w 374"/>
                <a:gd name="T33" fmla="*/ 291 h 336"/>
                <a:gd name="T34" fmla="*/ 136 w 374"/>
                <a:gd name="T35" fmla="*/ 297 h 336"/>
                <a:gd name="T36" fmla="*/ 190 w 374"/>
                <a:gd name="T37" fmla="*/ 300 h 336"/>
                <a:gd name="T38" fmla="*/ 256 w 374"/>
                <a:gd name="T39" fmla="*/ 298 h 336"/>
                <a:gd name="T40" fmla="*/ 312 w 374"/>
                <a:gd name="T41" fmla="*/ 293 h 336"/>
                <a:gd name="T42" fmla="*/ 332 w 374"/>
                <a:gd name="T43" fmla="*/ 260 h 336"/>
                <a:gd name="T44" fmla="*/ 325 w 374"/>
                <a:gd name="T45" fmla="*/ 201 h 336"/>
                <a:gd name="T46" fmla="*/ 314 w 374"/>
                <a:gd name="T47" fmla="*/ 145 h 336"/>
                <a:gd name="T48" fmla="*/ 300 w 374"/>
                <a:gd name="T49" fmla="*/ 96 h 336"/>
                <a:gd name="T50" fmla="*/ 280 w 374"/>
                <a:gd name="T51" fmla="*/ 64 h 336"/>
                <a:gd name="T52" fmla="*/ 247 w 374"/>
                <a:gd name="T53" fmla="*/ 40 h 336"/>
                <a:gd name="T54" fmla="*/ 230 w 374"/>
                <a:gd name="T55" fmla="*/ 36 h 336"/>
                <a:gd name="T56" fmla="*/ 231 w 374"/>
                <a:gd name="T57" fmla="*/ 0 h 336"/>
                <a:gd name="T58" fmla="*/ 272 w 374"/>
                <a:gd name="T59" fmla="*/ 10 h 336"/>
                <a:gd name="T60" fmla="*/ 310 w 374"/>
                <a:gd name="T61" fmla="*/ 40 h 336"/>
                <a:gd name="T62" fmla="*/ 337 w 374"/>
                <a:gd name="T63" fmla="*/ 80 h 336"/>
                <a:gd name="T64" fmla="*/ 354 w 374"/>
                <a:gd name="T65" fmla="*/ 135 h 336"/>
                <a:gd name="T66" fmla="*/ 365 w 374"/>
                <a:gd name="T67" fmla="*/ 193 h 336"/>
                <a:gd name="T68" fmla="*/ 371 w 374"/>
                <a:gd name="T69" fmla="*/ 246 h 336"/>
                <a:gd name="T70" fmla="*/ 374 w 374"/>
                <a:gd name="T71" fmla="*/ 287 h 336"/>
                <a:gd name="T72" fmla="*/ 374 w 374"/>
                <a:gd name="T73" fmla="*/ 305 h 336"/>
                <a:gd name="T74" fmla="*/ 373 w 374"/>
                <a:gd name="T75" fmla="*/ 313 h 336"/>
                <a:gd name="T76" fmla="*/ 366 w 374"/>
                <a:gd name="T77" fmla="*/ 320 h 336"/>
                <a:gd name="T78" fmla="*/ 358 w 374"/>
                <a:gd name="T79" fmla="*/ 324 h 336"/>
                <a:gd name="T80" fmla="*/ 342 w 374"/>
                <a:gd name="T81" fmla="*/ 326 h 336"/>
                <a:gd name="T82" fmla="*/ 303 w 374"/>
                <a:gd name="T83" fmla="*/ 330 h 336"/>
                <a:gd name="T84" fmla="*/ 251 w 374"/>
                <a:gd name="T85" fmla="*/ 334 h 336"/>
                <a:gd name="T86" fmla="*/ 192 w 374"/>
                <a:gd name="T87" fmla="*/ 336 h 336"/>
                <a:gd name="T88" fmla="*/ 127 w 374"/>
                <a:gd name="T89" fmla="*/ 333 h 336"/>
                <a:gd name="T90" fmla="*/ 79 w 374"/>
                <a:gd name="T91" fmla="*/ 323 h 336"/>
                <a:gd name="T92" fmla="*/ 38 w 374"/>
                <a:gd name="T93" fmla="*/ 302 h 336"/>
                <a:gd name="T94" fmla="*/ 9 w 374"/>
                <a:gd name="T95" fmla="*/ 270 h 336"/>
                <a:gd name="T96" fmla="*/ 0 w 374"/>
                <a:gd name="T97" fmla="*/ 233 h 336"/>
                <a:gd name="T98" fmla="*/ 11 w 374"/>
                <a:gd name="T99" fmla="*/ 194 h 336"/>
                <a:gd name="T100" fmla="*/ 26 w 374"/>
                <a:gd name="T101" fmla="*/ 170 h 336"/>
                <a:gd name="T102" fmla="*/ 47 w 374"/>
                <a:gd name="T103" fmla="*/ 151 h 336"/>
                <a:gd name="T104" fmla="*/ 92 w 374"/>
                <a:gd name="T105" fmla="*/ 131 h 336"/>
                <a:gd name="T106" fmla="*/ 119 w 374"/>
                <a:gd name="T107" fmla="*/ 128 h 336"/>
                <a:gd name="T108" fmla="*/ 121 w 374"/>
                <a:gd name="T109" fmla="*/ 79 h 336"/>
                <a:gd name="T110" fmla="*/ 143 w 374"/>
                <a:gd name="T111" fmla="*/ 41 h 336"/>
                <a:gd name="T112" fmla="*/ 150 w 374"/>
                <a:gd name="T113" fmla="*/ 34 h 336"/>
                <a:gd name="T114" fmla="*/ 189 w 374"/>
                <a:gd name="T115" fmla="*/ 8 h 336"/>
                <a:gd name="T116" fmla="*/ 228 w 374"/>
                <a:gd name="T1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4" h="336">
                  <a:moveTo>
                    <a:pt x="230" y="36"/>
                  </a:moveTo>
                  <a:lnTo>
                    <a:pt x="213" y="39"/>
                  </a:lnTo>
                  <a:lnTo>
                    <a:pt x="196" y="47"/>
                  </a:lnTo>
                  <a:lnTo>
                    <a:pt x="178" y="60"/>
                  </a:lnTo>
                  <a:lnTo>
                    <a:pt x="177" y="62"/>
                  </a:lnTo>
                  <a:lnTo>
                    <a:pt x="175" y="64"/>
                  </a:lnTo>
                  <a:lnTo>
                    <a:pt x="167" y="73"/>
                  </a:lnTo>
                  <a:lnTo>
                    <a:pt x="162" y="85"/>
                  </a:lnTo>
                  <a:lnTo>
                    <a:pt x="158" y="99"/>
                  </a:lnTo>
                  <a:lnTo>
                    <a:pt x="158" y="114"/>
                  </a:lnTo>
                  <a:lnTo>
                    <a:pt x="162" y="130"/>
                  </a:lnTo>
                  <a:lnTo>
                    <a:pt x="172" y="144"/>
                  </a:lnTo>
                  <a:lnTo>
                    <a:pt x="175" y="151"/>
                  </a:lnTo>
                  <a:lnTo>
                    <a:pt x="176" y="159"/>
                  </a:lnTo>
                  <a:lnTo>
                    <a:pt x="172" y="167"/>
                  </a:lnTo>
                  <a:lnTo>
                    <a:pt x="164" y="172"/>
                  </a:lnTo>
                  <a:lnTo>
                    <a:pt x="155" y="174"/>
                  </a:lnTo>
                  <a:lnTo>
                    <a:pt x="146" y="172"/>
                  </a:lnTo>
                  <a:lnTo>
                    <a:pt x="132" y="166"/>
                  </a:lnTo>
                  <a:lnTo>
                    <a:pt x="117" y="165"/>
                  </a:lnTo>
                  <a:lnTo>
                    <a:pt x="100" y="167"/>
                  </a:lnTo>
                  <a:lnTo>
                    <a:pt x="84" y="172"/>
                  </a:lnTo>
                  <a:lnTo>
                    <a:pt x="71" y="180"/>
                  </a:lnTo>
                  <a:lnTo>
                    <a:pt x="61" y="189"/>
                  </a:lnTo>
                  <a:lnTo>
                    <a:pt x="60" y="191"/>
                  </a:lnTo>
                  <a:lnTo>
                    <a:pt x="58" y="193"/>
                  </a:lnTo>
                  <a:lnTo>
                    <a:pt x="47" y="212"/>
                  </a:lnTo>
                  <a:lnTo>
                    <a:pt x="41" y="228"/>
                  </a:lnTo>
                  <a:lnTo>
                    <a:pt x="42" y="244"/>
                  </a:lnTo>
                  <a:lnTo>
                    <a:pt x="49" y="257"/>
                  </a:lnTo>
                  <a:lnTo>
                    <a:pt x="61" y="271"/>
                  </a:lnTo>
                  <a:lnTo>
                    <a:pt x="81" y="284"/>
                  </a:lnTo>
                  <a:lnTo>
                    <a:pt x="89" y="287"/>
                  </a:lnTo>
                  <a:lnTo>
                    <a:pt x="101" y="291"/>
                  </a:lnTo>
                  <a:lnTo>
                    <a:pt x="116" y="294"/>
                  </a:lnTo>
                  <a:lnTo>
                    <a:pt x="136" y="297"/>
                  </a:lnTo>
                  <a:lnTo>
                    <a:pt x="161" y="299"/>
                  </a:lnTo>
                  <a:lnTo>
                    <a:pt x="190" y="300"/>
                  </a:lnTo>
                  <a:lnTo>
                    <a:pt x="224" y="299"/>
                  </a:lnTo>
                  <a:lnTo>
                    <a:pt x="256" y="298"/>
                  </a:lnTo>
                  <a:lnTo>
                    <a:pt x="286" y="295"/>
                  </a:lnTo>
                  <a:lnTo>
                    <a:pt x="312" y="293"/>
                  </a:lnTo>
                  <a:lnTo>
                    <a:pt x="333" y="290"/>
                  </a:lnTo>
                  <a:lnTo>
                    <a:pt x="332" y="260"/>
                  </a:lnTo>
                  <a:lnTo>
                    <a:pt x="329" y="231"/>
                  </a:lnTo>
                  <a:lnTo>
                    <a:pt x="325" y="201"/>
                  </a:lnTo>
                  <a:lnTo>
                    <a:pt x="321" y="172"/>
                  </a:lnTo>
                  <a:lnTo>
                    <a:pt x="314" y="145"/>
                  </a:lnTo>
                  <a:lnTo>
                    <a:pt x="308" y="119"/>
                  </a:lnTo>
                  <a:lnTo>
                    <a:pt x="300" y="96"/>
                  </a:lnTo>
                  <a:lnTo>
                    <a:pt x="290" y="78"/>
                  </a:lnTo>
                  <a:lnTo>
                    <a:pt x="280" y="64"/>
                  </a:lnTo>
                  <a:lnTo>
                    <a:pt x="264" y="49"/>
                  </a:lnTo>
                  <a:lnTo>
                    <a:pt x="247" y="40"/>
                  </a:lnTo>
                  <a:lnTo>
                    <a:pt x="230" y="36"/>
                  </a:lnTo>
                  <a:lnTo>
                    <a:pt x="230" y="36"/>
                  </a:lnTo>
                  <a:close/>
                  <a:moveTo>
                    <a:pt x="228" y="0"/>
                  </a:moveTo>
                  <a:lnTo>
                    <a:pt x="231" y="0"/>
                  </a:lnTo>
                  <a:lnTo>
                    <a:pt x="252" y="3"/>
                  </a:lnTo>
                  <a:lnTo>
                    <a:pt x="272" y="10"/>
                  </a:lnTo>
                  <a:lnTo>
                    <a:pt x="292" y="23"/>
                  </a:lnTo>
                  <a:lnTo>
                    <a:pt x="310" y="40"/>
                  </a:lnTo>
                  <a:lnTo>
                    <a:pt x="324" y="58"/>
                  </a:lnTo>
                  <a:lnTo>
                    <a:pt x="337" y="80"/>
                  </a:lnTo>
                  <a:lnTo>
                    <a:pt x="345" y="106"/>
                  </a:lnTo>
                  <a:lnTo>
                    <a:pt x="354" y="135"/>
                  </a:lnTo>
                  <a:lnTo>
                    <a:pt x="360" y="164"/>
                  </a:lnTo>
                  <a:lnTo>
                    <a:pt x="365" y="193"/>
                  </a:lnTo>
                  <a:lnTo>
                    <a:pt x="369" y="221"/>
                  </a:lnTo>
                  <a:lnTo>
                    <a:pt x="371" y="246"/>
                  </a:lnTo>
                  <a:lnTo>
                    <a:pt x="373" y="268"/>
                  </a:lnTo>
                  <a:lnTo>
                    <a:pt x="374" y="287"/>
                  </a:lnTo>
                  <a:lnTo>
                    <a:pt x="374" y="300"/>
                  </a:lnTo>
                  <a:lnTo>
                    <a:pt x="374" y="305"/>
                  </a:lnTo>
                  <a:lnTo>
                    <a:pt x="374" y="309"/>
                  </a:lnTo>
                  <a:lnTo>
                    <a:pt x="373" y="313"/>
                  </a:lnTo>
                  <a:lnTo>
                    <a:pt x="371" y="317"/>
                  </a:lnTo>
                  <a:lnTo>
                    <a:pt x="366" y="320"/>
                  </a:lnTo>
                  <a:lnTo>
                    <a:pt x="363" y="322"/>
                  </a:lnTo>
                  <a:lnTo>
                    <a:pt x="358" y="324"/>
                  </a:lnTo>
                  <a:lnTo>
                    <a:pt x="353" y="324"/>
                  </a:lnTo>
                  <a:lnTo>
                    <a:pt x="342" y="326"/>
                  </a:lnTo>
                  <a:lnTo>
                    <a:pt x="325" y="328"/>
                  </a:lnTo>
                  <a:lnTo>
                    <a:pt x="303" y="330"/>
                  </a:lnTo>
                  <a:lnTo>
                    <a:pt x="279" y="332"/>
                  </a:lnTo>
                  <a:lnTo>
                    <a:pt x="251" y="334"/>
                  </a:lnTo>
                  <a:lnTo>
                    <a:pt x="221" y="336"/>
                  </a:lnTo>
                  <a:lnTo>
                    <a:pt x="192" y="336"/>
                  </a:lnTo>
                  <a:lnTo>
                    <a:pt x="157" y="336"/>
                  </a:lnTo>
                  <a:lnTo>
                    <a:pt x="127" y="333"/>
                  </a:lnTo>
                  <a:lnTo>
                    <a:pt x="101" y="329"/>
                  </a:lnTo>
                  <a:lnTo>
                    <a:pt x="79" y="323"/>
                  </a:lnTo>
                  <a:lnTo>
                    <a:pt x="60" y="315"/>
                  </a:lnTo>
                  <a:lnTo>
                    <a:pt x="38" y="302"/>
                  </a:lnTo>
                  <a:lnTo>
                    <a:pt x="21" y="287"/>
                  </a:lnTo>
                  <a:lnTo>
                    <a:pt x="9" y="270"/>
                  </a:lnTo>
                  <a:lnTo>
                    <a:pt x="2" y="252"/>
                  </a:lnTo>
                  <a:lnTo>
                    <a:pt x="0" y="233"/>
                  </a:lnTo>
                  <a:lnTo>
                    <a:pt x="2" y="214"/>
                  </a:lnTo>
                  <a:lnTo>
                    <a:pt x="11" y="194"/>
                  </a:lnTo>
                  <a:lnTo>
                    <a:pt x="25" y="173"/>
                  </a:lnTo>
                  <a:lnTo>
                    <a:pt x="26" y="170"/>
                  </a:lnTo>
                  <a:lnTo>
                    <a:pt x="28" y="168"/>
                  </a:lnTo>
                  <a:lnTo>
                    <a:pt x="47" y="151"/>
                  </a:lnTo>
                  <a:lnTo>
                    <a:pt x="69" y="139"/>
                  </a:lnTo>
                  <a:lnTo>
                    <a:pt x="92" y="131"/>
                  </a:lnTo>
                  <a:lnTo>
                    <a:pt x="116" y="128"/>
                  </a:lnTo>
                  <a:lnTo>
                    <a:pt x="119" y="128"/>
                  </a:lnTo>
                  <a:lnTo>
                    <a:pt x="117" y="103"/>
                  </a:lnTo>
                  <a:lnTo>
                    <a:pt x="121" y="79"/>
                  </a:lnTo>
                  <a:lnTo>
                    <a:pt x="131" y="58"/>
                  </a:lnTo>
                  <a:lnTo>
                    <a:pt x="143" y="41"/>
                  </a:lnTo>
                  <a:lnTo>
                    <a:pt x="146" y="37"/>
                  </a:lnTo>
                  <a:lnTo>
                    <a:pt x="150" y="34"/>
                  </a:lnTo>
                  <a:lnTo>
                    <a:pt x="169" y="19"/>
                  </a:lnTo>
                  <a:lnTo>
                    <a:pt x="189" y="8"/>
                  </a:lnTo>
                  <a:lnTo>
                    <a:pt x="208" y="2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88"/>
            <p:cNvSpPr>
              <a:spLocks noEditPoints="1"/>
            </p:cNvSpPr>
            <p:nvPr/>
          </p:nvSpPr>
          <p:spPr bwMode="auto">
            <a:xfrm>
              <a:off x="1836738" y="4540250"/>
              <a:ext cx="58738" cy="58737"/>
            </a:xfrm>
            <a:custGeom>
              <a:avLst/>
              <a:gdLst>
                <a:gd name="T0" fmla="*/ 166 w 375"/>
                <a:gd name="T1" fmla="*/ 37 h 336"/>
                <a:gd name="T2" fmla="*/ 118 w 375"/>
                <a:gd name="T3" fmla="*/ 43 h 336"/>
                <a:gd name="T4" fmla="*/ 88 w 375"/>
                <a:gd name="T5" fmla="*/ 50 h 336"/>
                <a:gd name="T6" fmla="*/ 61 w 375"/>
                <a:gd name="T7" fmla="*/ 67 h 336"/>
                <a:gd name="T8" fmla="*/ 42 w 375"/>
                <a:gd name="T9" fmla="*/ 94 h 336"/>
                <a:gd name="T10" fmla="*/ 47 w 375"/>
                <a:gd name="T11" fmla="*/ 126 h 336"/>
                <a:gd name="T12" fmla="*/ 61 w 375"/>
                <a:gd name="T13" fmla="*/ 146 h 336"/>
                <a:gd name="T14" fmla="*/ 72 w 375"/>
                <a:gd name="T15" fmla="*/ 158 h 336"/>
                <a:gd name="T16" fmla="*/ 102 w 375"/>
                <a:gd name="T17" fmla="*/ 171 h 336"/>
                <a:gd name="T18" fmla="*/ 134 w 375"/>
                <a:gd name="T19" fmla="*/ 171 h 336"/>
                <a:gd name="T20" fmla="*/ 150 w 375"/>
                <a:gd name="T21" fmla="*/ 164 h 336"/>
                <a:gd name="T22" fmla="*/ 162 w 375"/>
                <a:gd name="T23" fmla="*/ 164 h 336"/>
                <a:gd name="T24" fmla="*/ 170 w 375"/>
                <a:gd name="T25" fmla="*/ 167 h 336"/>
                <a:gd name="T26" fmla="*/ 177 w 375"/>
                <a:gd name="T27" fmla="*/ 177 h 336"/>
                <a:gd name="T28" fmla="*/ 174 w 375"/>
                <a:gd name="T29" fmla="*/ 194 h 336"/>
                <a:gd name="T30" fmla="*/ 160 w 375"/>
                <a:gd name="T31" fmla="*/ 223 h 336"/>
                <a:gd name="T32" fmla="*/ 165 w 375"/>
                <a:gd name="T33" fmla="*/ 251 h 336"/>
                <a:gd name="T34" fmla="*/ 178 w 375"/>
                <a:gd name="T35" fmla="*/ 272 h 336"/>
                <a:gd name="T36" fmla="*/ 180 w 375"/>
                <a:gd name="T37" fmla="*/ 275 h 336"/>
                <a:gd name="T38" fmla="*/ 208 w 375"/>
                <a:gd name="T39" fmla="*/ 293 h 336"/>
                <a:gd name="T40" fmla="*/ 232 w 375"/>
                <a:gd name="T41" fmla="*/ 299 h 336"/>
                <a:gd name="T42" fmla="*/ 266 w 375"/>
                <a:gd name="T43" fmla="*/ 286 h 336"/>
                <a:gd name="T44" fmla="*/ 294 w 375"/>
                <a:gd name="T45" fmla="*/ 255 h 336"/>
                <a:gd name="T46" fmla="*/ 313 w 375"/>
                <a:gd name="T47" fmla="*/ 208 h 336"/>
                <a:gd name="T48" fmla="*/ 325 w 375"/>
                <a:gd name="T49" fmla="*/ 146 h 336"/>
                <a:gd name="T50" fmla="*/ 332 w 375"/>
                <a:gd name="T51" fmla="*/ 79 h 336"/>
                <a:gd name="T52" fmla="*/ 315 w 375"/>
                <a:gd name="T53" fmla="*/ 43 h 336"/>
                <a:gd name="T54" fmla="*/ 261 w 375"/>
                <a:gd name="T55" fmla="*/ 39 h 336"/>
                <a:gd name="T56" fmla="*/ 198 w 375"/>
                <a:gd name="T57" fmla="*/ 37 h 336"/>
                <a:gd name="T58" fmla="*/ 229 w 375"/>
                <a:gd name="T59" fmla="*/ 1 h 336"/>
                <a:gd name="T60" fmla="*/ 284 w 375"/>
                <a:gd name="T61" fmla="*/ 4 h 336"/>
                <a:gd name="T62" fmla="*/ 328 w 375"/>
                <a:gd name="T63" fmla="*/ 8 h 336"/>
                <a:gd name="T64" fmla="*/ 354 w 375"/>
                <a:gd name="T65" fmla="*/ 11 h 336"/>
                <a:gd name="T66" fmla="*/ 358 w 375"/>
                <a:gd name="T67" fmla="*/ 11 h 336"/>
                <a:gd name="T68" fmla="*/ 364 w 375"/>
                <a:gd name="T69" fmla="*/ 13 h 336"/>
                <a:gd name="T70" fmla="*/ 370 w 375"/>
                <a:gd name="T71" fmla="*/ 17 h 336"/>
                <a:gd name="T72" fmla="*/ 374 w 375"/>
                <a:gd name="T73" fmla="*/ 26 h 336"/>
                <a:gd name="T74" fmla="*/ 375 w 375"/>
                <a:gd name="T75" fmla="*/ 34 h 336"/>
                <a:gd name="T76" fmla="*/ 374 w 375"/>
                <a:gd name="T77" fmla="*/ 58 h 336"/>
                <a:gd name="T78" fmla="*/ 372 w 375"/>
                <a:gd name="T79" fmla="*/ 100 h 336"/>
                <a:gd name="T80" fmla="*/ 365 w 375"/>
                <a:gd name="T81" fmla="*/ 152 h 336"/>
                <a:gd name="T82" fmla="*/ 355 w 375"/>
                <a:gd name="T83" fmla="*/ 207 h 336"/>
                <a:gd name="T84" fmla="*/ 338 w 375"/>
                <a:gd name="T85" fmla="*/ 257 h 336"/>
                <a:gd name="T86" fmla="*/ 314 w 375"/>
                <a:gd name="T87" fmla="*/ 294 h 336"/>
                <a:gd name="T88" fmla="*/ 276 w 375"/>
                <a:gd name="T89" fmla="*/ 325 h 336"/>
                <a:gd name="T90" fmla="*/ 237 w 375"/>
                <a:gd name="T91" fmla="*/ 336 h 336"/>
                <a:gd name="T92" fmla="*/ 212 w 375"/>
                <a:gd name="T93" fmla="*/ 334 h 336"/>
                <a:gd name="T94" fmla="*/ 174 w 375"/>
                <a:gd name="T95" fmla="*/ 318 h 336"/>
                <a:gd name="T96" fmla="*/ 150 w 375"/>
                <a:gd name="T97" fmla="*/ 299 h 336"/>
                <a:gd name="T98" fmla="*/ 134 w 375"/>
                <a:gd name="T99" fmla="*/ 278 h 336"/>
                <a:gd name="T100" fmla="*/ 119 w 375"/>
                <a:gd name="T101" fmla="*/ 234 h 336"/>
                <a:gd name="T102" fmla="*/ 117 w 375"/>
                <a:gd name="T103" fmla="*/ 210 h 336"/>
                <a:gd name="T104" fmla="*/ 71 w 375"/>
                <a:gd name="T105" fmla="*/ 200 h 336"/>
                <a:gd name="T106" fmla="*/ 31 w 375"/>
                <a:gd name="T107" fmla="*/ 173 h 336"/>
                <a:gd name="T108" fmla="*/ 27 w 375"/>
                <a:gd name="T109" fmla="*/ 169 h 336"/>
                <a:gd name="T110" fmla="*/ 12 w 375"/>
                <a:gd name="T111" fmla="*/ 144 h 336"/>
                <a:gd name="T112" fmla="*/ 0 w 375"/>
                <a:gd name="T113" fmla="*/ 105 h 336"/>
                <a:gd name="T114" fmla="*/ 9 w 375"/>
                <a:gd name="T115" fmla="*/ 69 h 336"/>
                <a:gd name="T116" fmla="*/ 37 w 375"/>
                <a:gd name="T117" fmla="*/ 37 h 336"/>
                <a:gd name="T118" fmla="*/ 77 w 375"/>
                <a:gd name="T119" fmla="*/ 15 h 336"/>
                <a:gd name="T120" fmla="*/ 129 w 375"/>
                <a:gd name="T121" fmla="*/ 4 h 336"/>
                <a:gd name="T122" fmla="*/ 200 w 375"/>
                <a:gd name="T12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5" h="336">
                  <a:moveTo>
                    <a:pt x="198" y="37"/>
                  </a:moveTo>
                  <a:lnTo>
                    <a:pt x="166" y="37"/>
                  </a:lnTo>
                  <a:lnTo>
                    <a:pt x="139" y="40"/>
                  </a:lnTo>
                  <a:lnTo>
                    <a:pt x="118" y="43"/>
                  </a:lnTo>
                  <a:lnTo>
                    <a:pt x="102" y="46"/>
                  </a:lnTo>
                  <a:lnTo>
                    <a:pt x="88" y="50"/>
                  </a:lnTo>
                  <a:lnTo>
                    <a:pt x="81" y="54"/>
                  </a:lnTo>
                  <a:lnTo>
                    <a:pt x="61" y="67"/>
                  </a:lnTo>
                  <a:lnTo>
                    <a:pt x="48" y="80"/>
                  </a:lnTo>
                  <a:lnTo>
                    <a:pt x="42" y="94"/>
                  </a:lnTo>
                  <a:lnTo>
                    <a:pt x="41" y="109"/>
                  </a:lnTo>
                  <a:lnTo>
                    <a:pt x="47" y="126"/>
                  </a:lnTo>
                  <a:lnTo>
                    <a:pt x="58" y="145"/>
                  </a:lnTo>
                  <a:lnTo>
                    <a:pt x="61" y="146"/>
                  </a:lnTo>
                  <a:lnTo>
                    <a:pt x="62" y="148"/>
                  </a:lnTo>
                  <a:lnTo>
                    <a:pt x="72" y="158"/>
                  </a:lnTo>
                  <a:lnTo>
                    <a:pt x="85" y="165"/>
                  </a:lnTo>
                  <a:lnTo>
                    <a:pt x="102" y="171"/>
                  </a:lnTo>
                  <a:lnTo>
                    <a:pt x="118" y="173"/>
                  </a:lnTo>
                  <a:lnTo>
                    <a:pt x="134" y="171"/>
                  </a:lnTo>
                  <a:lnTo>
                    <a:pt x="147" y="166"/>
                  </a:lnTo>
                  <a:lnTo>
                    <a:pt x="150" y="164"/>
                  </a:lnTo>
                  <a:lnTo>
                    <a:pt x="158" y="163"/>
                  </a:lnTo>
                  <a:lnTo>
                    <a:pt x="162" y="164"/>
                  </a:lnTo>
                  <a:lnTo>
                    <a:pt x="166" y="165"/>
                  </a:lnTo>
                  <a:lnTo>
                    <a:pt x="170" y="167"/>
                  </a:lnTo>
                  <a:lnTo>
                    <a:pt x="172" y="169"/>
                  </a:lnTo>
                  <a:lnTo>
                    <a:pt x="177" y="177"/>
                  </a:lnTo>
                  <a:lnTo>
                    <a:pt x="177" y="186"/>
                  </a:lnTo>
                  <a:lnTo>
                    <a:pt x="174" y="194"/>
                  </a:lnTo>
                  <a:lnTo>
                    <a:pt x="164" y="208"/>
                  </a:lnTo>
                  <a:lnTo>
                    <a:pt x="160" y="223"/>
                  </a:lnTo>
                  <a:lnTo>
                    <a:pt x="160" y="237"/>
                  </a:lnTo>
                  <a:lnTo>
                    <a:pt x="165" y="251"/>
                  </a:lnTo>
                  <a:lnTo>
                    <a:pt x="170" y="263"/>
                  </a:lnTo>
                  <a:lnTo>
                    <a:pt x="178" y="272"/>
                  </a:lnTo>
                  <a:lnTo>
                    <a:pt x="179" y="273"/>
                  </a:lnTo>
                  <a:lnTo>
                    <a:pt x="180" y="275"/>
                  </a:lnTo>
                  <a:lnTo>
                    <a:pt x="195" y="285"/>
                  </a:lnTo>
                  <a:lnTo>
                    <a:pt x="208" y="293"/>
                  </a:lnTo>
                  <a:lnTo>
                    <a:pt x="220" y="297"/>
                  </a:lnTo>
                  <a:lnTo>
                    <a:pt x="232" y="299"/>
                  </a:lnTo>
                  <a:lnTo>
                    <a:pt x="250" y="295"/>
                  </a:lnTo>
                  <a:lnTo>
                    <a:pt x="266" y="286"/>
                  </a:lnTo>
                  <a:lnTo>
                    <a:pt x="283" y="271"/>
                  </a:lnTo>
                  <a:lnTo>
                    <a:pt x="294" y="255"/>
                  </a:lnTo>
                  <a:lnTo>
                    <a:pt x="304" y="234"/>
                  </a:lnTo>
                  <a:lnTo>
                    <a:pt x="313" y="208"/>
                  </a:lnTo>
                  <a:lnTo>
                    <a:pt x="320" y="179"/>
                  </a:lnTo>
                  <a:lnTo>
                    <a:pt x="325" y="146"/>
                  </a:lnTo>
                  <a:lnTo>
                    <a:pt x="328" y="113"/>
                  </a:lnTo>
                  <a:lnTo>
                    <a:pt x="332" y="79"/>
                  </a:lnTo>
                  <a:lnTo>
                    <a:pt x="334" y="45"/>
                  </a:lnTo>
                  <a:lnTo>
                    <a:pt x="315" y="43"/>
                  </a:lnTo>
                  <a:lnTo>
                    <a:pt x="290" y="41"/>
                  </a:lnTo>
                  <a:lnTo>
                    <a:pt x="261" y="39"/>
                  </a:lnTo>
                  <a:lnTo>
                    <a:pt x="230" y="37"/>
                  </a:lnTo>
                  <a:lnTo>
                    <a:pt x="198" y="37"/>
                  </a:lnTo>
                  <a:close/>
                  <a:moveTo>
                    <a:pt x="200" y="0"/>
                  </a:moveTo>
                  <a:lnTo>
                    <a:pt x="229" y="1"/>
                  </a:lnTo>
                  <a:lnTo>
                    <a:pt x="258" y="2"/>
                  </a:lnTo>
                  <a:lnTo>
                    <a:pt x="284" y="4"/>
                  </a:lnTo>
                  <a:lnTo>
                    <a:pt x="308" y="6"/>
                  </a:lnTo>
                  <a:lnTo>
                    <a:pt x="328" y="8"/>
                  </a:lnTo>
                  <a:lnTo>
                    <a:pt x="344" y="10"/>
                  </a:lnTo>
                  <a:lnTo>
                    <a:pt x="354" y="11"/>
                  </a:lnTo>
                  <a:lnTo>
                    <a:pt x="357" y="11"/>
                  </a:lnTo>
                  <a:lnTo>
                    <a:pt x="358" y="11"/>
                  </a:lnTo>
                  <a:lnTo>
                    <a:pt x="360" y="12"/>
                  </a:lnTo>
                  <a:lnTo>
                    <a:pt x="364" y="13"/>
                  </a:lnTo>
                  <a:lnTo>
                    <a:pt x="367" y="15"/>
                  </a:lnTo>
                  <a:lnTo>
                    <a:pt x="370" y="17"/>
                  </a:lnTo>
                  <a:lnTo>
                    <a:pt x="373" y="21"/>
                  </a:lnTo>
                  <a:lnTo>
                    <a:pt x="374" y="26"/>
                  </a:lnTo>
                  <a:lnTo>
                    <a:pt x="375" y="30"/>
                  </a:lnTo>
                  <a:lnTo>
                    <a:pt x="375" y="34"/>
                  </a:lnTo>
                  <a:lnTo>
                    <a:pt x="375" y="44"/>
                  </a:lnTo>
                  <a:lnTo>
                    <a:pt x="374" y="58"/>
                  </a:lnTo>
                  <a:lnTo>
                    <a:pt x="373" y="78"/>
                  </a:lnTo>
                  <a:lnTo>
                    <a:pt x="372" y="100"/>
                  </a:lnTo>
                  <a:lnTo>
                    <a:pt x="368" y="125"/>
                  </a:lnTo>
                  <a:lnTo>
                    <a:pt x="365" y="152"/>
                  </a:lnTo>
                  <a:lnTo>
                    <a:pt x="360" y="180"/>
                  </a:lnTo>
                  <a:lnTo>
                    <a:pt x="355" y="207"/>
                  </a:lnTo>
                  <a:lnTo>
                    <a:pt x="347" y="233"/>
                  </a:lnTo>
                  <a:lnTo>
                    <a:pt x="338" y="257"/>
                  </a:lnTo>
                  <a:lnTo>
                    <a:pt x="327" y="277"/>
                  </a:lnTo>
                  <a:lnTo>
                    <a:pt x="314" y="294"/>
                  </a:lnTo>
                  <a:lnTo>
                    <a:pt x="295" y="311"/>
                  </a:lnTo>
                  <a:lnTo>
                    <a:pt x="276" y="325"/>
                  </a:lnTo>
                  <a:lnTo>
                    <a:pt x="256" y="333"/>
                  </a:lnTo>
                  <a:lnTo>
                    <a:pt x="237" y="336"/>
                  </a:lnTo>
                  <a:lnTo>
                    <a:pt x="232" y="336"/>
                  </a:lnTo>
                  <a:lnTo>
                    <a:pt x="212" y="334"/>
                  </a:lnTo>
                  <a:lnTo>
                    <a:pt x="192" y="328"/>
                  </a:lnTo>
                  <a:lnTo>
                    <a:pt x="174" y="318"/>
                  </a:lnTo>
                  <a:lnTo>
                    <a:pt x="154" y="302"/>
                  </a:lnTo>
                  <a:lnTo>
                    <a:pt x="150" y="299"/>
                  </a:lnTo>
                  <a:lnTo>
                    <a:pt x="147" y="296"/>
                  </a:lnTo>
                  <a:lnTo>
                    <a:pt x="134" y="278"/>
                  </a:lnTo>
                  <a:lnTo>
                    <a:pt x="124" y="257"/>
                  </a:lnTo>
                  <a:lnTo>
                    <a:pt x="119" y="234"/>
                  </a:lnTo>
                  <a:lnTo>
                    <a:pt x="121" y="210"/>
                  </a:lnTo>
                  <a:lnTo>
                    <a:pt x="117" y="210"/>
                  </a:lnTo>
                  <a:lnTo>
                    <a:pt x="94" y="207"/>
                  </a:lnTo>
                  <a:lnTo>
                    <a:pt x="71" y="200"/>
                  </a:lnTo>
                  <a:lnTo>
                    <a:pt x="48" y="188"/>
                  </a:lnTo>
                  <a:lnTo>
                    <a:pt x="31" y="173"/>
                  </a:lnTo>
                  <a:lnTo>
                    <a:pt x="30" y="171"/>
                  </a:lnTo>
                  <a:lnTo>
                    <a:pt x="27" y="169"/>
                  </a:lnTo>
                  <a:lnTo>
                    <a:pt x="25" y="166"/>
                  </a:lnTo>
                  <a:lnTo>
                    <a:pt x="12" y="144"/>
                  </a:lnTo>
                  <a:lnTo>
                    <a:pt x="3" y="124"/>
                  </a:lnTo>
                  <a:lnTo>
                    <a:pt x="0" y="105"/>
                  </a:lnTo>
                  <a:lnTo>
                    <a:pt x="2" y="86"/>
                  </a:lnTo>
                  <a:lnTo>
                    <a:pt x="9" y="69"/>
                  </a:lnTo>
                  <a:lnTo>
                    <a:pt x="21" y="52"/>
                  </a:lnTo>
                  <a:lnTo>
                    <a:pt x="37" y="37"/>
                  </a:lnTo>
                  <a:lnTo>
                    <a:pt x="58" y="23"/>
                  </a:lnTo>
                  <a:lnTo>
                    <a:pt x="77" y="15"/>
                  </a:lnTo>
                  <a:lnTo>
                    <a:pt x="102" y="8"/>
                  </a:lnTo>
                  <a:lnTo>
                    <a:pt x="129" y="4"/>
                  </a:lnTo>
                  <a:lnTo>
                    <a:pt x="162" y="1"/>
                  </a:lnTo>
                  <a:lnTo>
                    <a:pt x="2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89"/>
            <p:cNvSpPr>
              <a:spLocks noEditPoints="1"/>
            </p:cNvSpPr>
            <p:nvPr/>
          </p:nvSpPr>
          <p:spPr bwMode="auto">
            <a:xfrm>
              <a:off x="1749425" y="4433888"/>
              <a:ext cx="60325" cy="63500"/>
            </a:xfrm>
            <a:custGeom>
              <a:avLst/>
              <a:gdLst>
                <a:gd name="T0" fmla="*/ 105 w 377"/>
                <a:gd name="T1" fmla="*/ 38 h 361"/>
                <a:gd name="T2" fmla="*/ 83 w 377"/>
                <a:gd name="T3" fmla="*/ 49 h 361"/>
                <a:gd name="T4" fmla="*/ 69 w 377"/>
                <a:gd name="T5" fmla="*/ 72 h 361"/>
                <a:gd name="T6" fmla="*/ 63 w 377"/>
                <a:gd name="T7" fmla="*/ 93 h 361"/>
                <a:gd name="T8" fmla="*/ 63 w 377"/>
                <a:gd name="T9" fmla="*/ 113 h 361"/>
                <a:gd name="T10" fmla="*/ 73 w 377"/>
                <a:gd name="T11" fmla="*/ 137 h 361"/>
                <a:gd name="T12" fmla="*/ 92 w 377"/>
                <a:gd name="T13" fmla="*/ 156 h 361"/>
                <a:gd name="T14" fmla="*/ 114 w 377"/>
                <a:gd name="T15" fmla="*/ 166 h 361"/>
                <a:gd name="T16" fmla="*/ 121 w 377"/>
                <a:gd name="T17" fmla="*/ 181 h 361"/>
                <a:gd name="T18" fmla="*/ 111 w 377"/>
                <a:gd name="T19" fmla="*/ 195 h 361"/>
                <a:gd name="T20" fmla="*/ 86 w 377"/>
                <a:gd name="T21" fmla="*/ 200 h 361"/>
                <a:gd name="T22" fmla="*/ 62 w 377"/>
                <a:gd name="T23" fmla="*/ 214 h 361"/>
                <a:gd name="T24" fmla="*/ 48 w 377"/>
                <a:gd name="T25" fmla="*/ 234 h 361"/>
                <a:gd name="T26" fmla="*/ 41 w 377"/>
                <a:gd name="T27" fmla="*/ 254 h 361"/>
                <a:gd name="T28" fmla="*/ 41 w 377"/>
                <a:gd name="T29" fmla="*/ 276 h 361"/>
                <a:gd name="T30" fmla="*/ 49 w 377"/>
                <a:gd name="T31" fmla="*/ 302 h 361"/>
                <a:gd name="T32" fmla="*/ 69 w 377"/>
                <a:gd name="T33" fmla="*/ 318 h 361"/>
                <a:gd name="T34" fmla="*/ 106 w 377"/>
                <a:gd name="T35" fmla="*/ 324 h 361"/>
                <a:gd name="T36" fmla="*/ 131 w 377"/>
                <a:gd name="T37" fmla="*/ 321 h 361"/>
                <a:gd name="T38" fmla="*/ 175 w 377"/>
                <a:gd name="T39" fmla="*/ 305 h 361"/>
                <a:gd name="T40" fmla="*/ 226 w 377"/>
                <a:gd name="T41" fmla="*/ 278 h 361"/>
                <a:gd name="T42" fmla="*/ 279 w 377"/>
                <a:gd name="T43" fmla="*/ 243 h 361"/>
                <a:gd name="T44" fmla="*/ 330 w 377"/>
                <a:gd name="T45" fmla="*/ 205 h 361"/>
                <a:gd name="T46" fmla="*/ 291 w 377"/>
                <a:gd name="T47" fmla="*/ 158 h 361"/>
                <a:gd name="T48" fmla="*/ 249 w 377"/>
                <a:gd name="T49" fmla="*/ 112 h 361"/>
                <a:gd name="T50" fmla="*/ 207 w 377"/>
                <a:gd name="T51" fmla="*/ 74 h 361"/>
                <a:gd name="T52" fmla="*/ 168 w 377"/>
                <a:gd name="T53" fmla="*/ 48 h 361"/>
                <a:gd name="T54" fmla="*/ 135 w 377"/>
                <a:gd name="T55" fmla="*/ 38 h 361"/>
                <a:gd name="T56" fmla="*/ 113 w 377"/>
                <a:gd name="T57" fmla="*/ 0 h 361"/>
                <a:gd name="T58" fmla="*/ 163 w 377"/>
                <a:gd name="T59" fmla="*/ 6 h 361"/>
                <a:gd name="T60" fmla="*/ 199 w 377"/>
                <a:gd name="T61" fmla="*/ 23 h 361"/>
                <a:gd name="T62" fmla="*/ 238 w 377"/>
                <a:gd name="T63" fmla="*/ 50 h 361"/>
                <a:gd name="T64" fmla="*/ 276 w 377"/>
                <a:gd name="T65" fmla="*/ 83 h 361"/>
                <a:gd name="T66" fmla="*/ 310 w 377"/>
                <a:gd name="T67" fmla="*/ 120 h 361"/>
                <a:gd name="T68" fmla="*/ 339 w 377"/>
                <a:gd name="T69" fmla="*/ 153 h 361"/>
                <a:gd name="T70" fmla="*/ 361 w 377"/>
                <a:gd name="T71" fmla="*/ 180 h 361"/>
                <a:gd name="T72" fmla="*/ 373 w 377"/>
                <a:gd name="T73" fmla="*/ 196 h 361"/>
                <a:gd name="T74" fmla="*/ 376 w 377"/>
                <a:gd name="T75" fmla="*/ 201 h 361"/>
                <a:gd name="T76" fmla="*/ 377 w 377"/>
                <a:gd name="T77" fmla="*/ 207 h 361"/>
                <a:gd name="T78" fmla="*/ 376 w 377"/>
                <a:gd name="T79" fmla="*/ 215 h 361"/>
                <a:gd name="T80" fmla="*/ 370 w 377"/>
                <a:gd name="T81" fmla="*/ 223 h 361"/>
                <a:gd name="T82" fmla="*/ 362 w 377"/>
                <a:gd name="T83" fmla="*/ 229 h 361"/>
                <a:gd name="T84" fmla="*/ 340 w 377"/>
                <a:gd name="T85" fmla="*/ 246 h 361"/>
                <a:gd name="T86" fmla="*/ 306 w 377"/>
                <a:gd name="T87" fmla="*/ 270 h 361"/>
                <a:gd name="T88" fmla="*/ 266 w 377"/>
                <a:gd name="T89" fmla="*/ 298 h 361"/>
                <a:gd name="T90" fmla="*/ 221 w 377"/>
                <a:gd name="T91" fmla="*/ 324 h 361"/>
                <a:gd name="T92" fmla="*/ 177 w 377"/>
                <a:gd name="T93" fmla="*/ 345 h 361"/>
                <a:gd name="T94" fmla="*/ 134 w 377"/>
                <a:gd name="T95" fmla="*/ 359 h 361"/>
                <a:gd name="T96" fmla="*/ 107 w 377"/>
                <a:gd name="T97" fmla="*/ 361 h 361"/>
                <a:gd name="T98" fmla="*/ 62 w 377"/>
                <a:gd name="T99" fmla="*/ 355 h 361"/>
                <a:gd name="T100" fmla="*/ 29 w 377"/>
                <a:gd name="T101" fmla="*/ 336 h 361"/>
                <a:gd name="T102" fmla="*/ 7 w 377"/>
                <a:gd name="T103" fmla="*/ 304 h 361"/>
                <a:gd name="T104" fmla="*/ 0 w 377"/>
                <a:gd name="T105" fmla="*/ 258 h 361"/>
                <a:gd name="T106" fmla="*/ 4 w 377"/>
                <a:gd name="T107" fmla="*/ 233 h 361"/>
                <a:gd name="T108" fmla="*/ 22 w 377"/>
                <a:gd name="T109" fmla="*/ 200 h 361"/>
                <a:gd name="T110" fmla="*/ 54 w 377"/>
                <a:gd name="T111" fmla="*/ 174 h 361"/>
                <a:gd name="T112" fmla="*/ 30 w 377"/>
                <a:gd name="T113" fmla="*/ 141 h 361"/>
                <a:gd name="T114" fmla="*/ 22 w 377"/>
                <a:gd name="T115" fmla="*/ 105 h 361"/>
                <a:gd name="T116" fmla="*/ 23 w 377"/>
                <a:gd name="T117" fmla="*/ 84 h 361"/>
                <a:gd name="T118" fmla="*/ 32 w 377"/>
                <a:gd name="T119" fmla="*/ 56 h 361"/>
                <a:gd name="T120" fmla="*/ 56 w 377"/>
                <a:gd name="T121" fmla="*/ 22 h 361"/>
                <a:gd name="T122" fmla="*/ 92 w 377"/>
                <a:gd name="T123" fmla="*/ 4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7" h="361">
                  <a:moveTo>
                    <a:pt x="119" y="37"/>
                  </a:moveTo>
                  <a:lnTo>
                    <a:pt x="105" y="38"/>
                  </a:lnTo>
                  <a:lnTo>
                    <a:pt x="93" y="43"/>
                  </a:lnTo>
                  <a:lnTo>
                    <a:pt x="83" y="49"/>
                  </a:lnTo>
                  <a:lnTo>
                    <a:pt x="75" y="59"/>
                  </a:lnTo>
                  <a:lnTo>
                    <a:pt x="69" y="72"/>
                  </a:lnTo>
                  <a:lnTo>
                    <a:pt x="63" y="88"/>
                  </a:lnTo>
                  <a:lnTo>
                    <a:pt x="63" y="93"/>
                  </a:lnTo>
                  <a:lnTo>
                    <a:pt x="62" y="102"/>
                  </a:lnTo>
                  <a:lnTo>
                    <a:pt x="63" y="113"/>
                  </a:lnTo>
                  <a:lnTo>
                    <a:pt x="67" y="126"/>
                  </a:lnTo>
                  <a:lnTo>
                    <a:pt x="73" y="137"/>
                  </a:lnTo>
                  <a:lnTo>
                    <a:pt x="81" y="147"/>
                  </a:lnTo>
                  <a:lnTo>
                    <a:pt x="92" y="156"/>
                  </a:lnTo>
                  <a:lnTo>
                    <a:pt x="106" y="162"/>
                  </a:lnTo>
                  <a:lnTo>
                    <a:pt x="114" y="166"/>
                  </a:lnTo>
                  <a:lnTo>
                    <a:pt x="119" y="173"/>
                  </a:lnTo>
                  <a:lnTo>
                    <a:pt x="121" y="181"/>
                  </a:lnTo>
                  <a:lnTo>
                    <a:pt x="117" y="189"/>
                  </a:lnTo>
                  <a:lnTo>
                    <a:pt x="111" y="195"/>
                  </a:lnTo>
                  <a:lnTo>
                    <a:pt x="102" y="197"/>
                  </a:lnTo>
                  <a:lnTo>
                    <a:pt x="86" y="200"/>
                  </a:lnTo>
                  <a:lnTo>
                    <a:pt x="73" y="206"/>
                  </a:lnTo>
                  <a:lnTo>
                    <a:pt x="62" y="214"/>
                  </a:lnTo>
                  <a:lnTo>
                    <a:pt x="53" y="223"/>
                  </a:lnTo>
                  <a:lnTo>
                    <a:pt x="48" y="234"/>
                  </a:lnTo>
                  <a:lnTo>
                    <a:pt x="43" y="244"/>
                  </a:lnTo>
                  <a:lnTo>
                    <a:pt x="41" y="254"/>
                  </a:lnTo>
                  <a:lnTo>
                    <a:pt x="40" y="257"/>
                  </a:lnTo>
                  <a:lnTo>
                    <a:pt x="41" y="276"/>
                  </a:lnTo>
                  <a:lnTo>
                    <a:pt x="44" y="290"/>
                  </a:lnTo>
                  <a:lnTo>
                    <a:pt x="49" y="302"/>
                  </a:lnTo>
                  <a:lnTo>
                    <a:pt x="56" y="311"/>
                  </a:lnTo>
                  <a:lnTo>
                    <a:pt x="69" y="318"/>
                  </a:lnTo>
                  <a:lnTo>
                    <a:pt x="85" y="323"/>
                  </a:lnTo>
                  <a:lnTo>
                    <a:pt x="106" y="324"/>
                  </a:lnTo>
                  <a:lnTo>
                    <a:pt x="113" y="324"/>
                  </a:lnTo>
                  <a:lnTo>
                    <a:pt x="131" y="321"/>
                  </a:lnTo>
                  <a:lnTo>
                    <a:pt x="152" y="315"/>
                  </a:lnTo>
                  <a:lnTo>
                    <a:pt x="175" y="305"/>
                  </a:lnTo>
                  <a:lnTo>
                    <a:pt x="199" y="293"/>
                  </a:lnTo>
                  <a:lnTo>
                    <a:pt x="226" y="278"/>
                  </a:lnTo>
                  <a:lnTo>
                    <a:pt x="252" y="261"/>
                  </a:lnTo>
                  <a:lnTo>
                    <a:pt x="279" y="243"/>
                  </a:lnTo>
                  <a:lnTo>
                    <a:pt x="304" y="224"/>
                  </a:lnTo>
                  <a:lnTo>
                    <a:pt x="330" y="205"/>
                  </a:lnTo>
                  <a:lnTo>
                    <a:pt x="311" y="182"/>
                  </a:lnTo>
                  <a:lnTo>
                    <a:pt x="291" y="158"/>
                  </a:lnTo>
                  <a:lnTo>
                    <a:pt x="270" y="135"/>
                  </a:lnTo>
                  <a:lnTo>
                    <a:pt x="249" y="112"/>
                  </a:lnTo>
                  <a:lnTo>
                    <a:pt x="228" y="92"/>
                  </a:lnTo>
                  <a:lnTo>
                    <a:pt x="207" y="74"/>
                  </a:lnTo>
                  <a:lnTo>
                    <a:pt x="187" y="59"/>
                  </a:lnTo>
                  <a:lnTo>
                    <a:pt x="168" y="48"/>
                  </a:lnTo>
                  <a:lnTo>
                    <a:pt x="152" y="41"/>
                  </a:lnTo>
                  <a:lnTo>
                    <a:pt x="135" y="38"/>
                  </a:lnTo>
                  <a:lnTo>
                    <a:pt x="119" y="37"/>
                  </a:lnTo>
                  <a:close/>
                  <a:moveTo>
                    <a:pt x="113" y="0"/>
                  </a:moveTo>
                  <a:lnTo>
                    <a:pt x="137" y="1"/>
                  </a:lnTo>
                  <a:lnTo>
                    <a:pt x="163" y="6"/>
                  </a:lnTo>
                  <a:lnTo>
                    <a:pt x="180" y="13"/>
                  </a:lnTo>
                  <a:lnTo>
                    <a:pt x="199" y="23"/>
                  </a:lnTo>
                  <a:lnTo>
                    <a:pt x="219" y="35"/>
                  </a:lnTo>
                  <a:lnTo>
                    <a:pt x="238" y="50"/>
                  </a:lnTo>
                  <a:lnTo>
                    <a:pt x="257" y="66"/>
                  </a:lnTo>
                  <a:lnTo>
                    <a:pt x="276" y="83"/>
                  </a:lnTo>
                  <a:lnTo>
                    <a:pt x="293" y="101"/>
                  </a:lnTo>
                  <a:lnTo>
                    <a:pt x="310" y="120"/>
                  </a:lnTo>
                  <a:lnTo>
                    <a:pt x="325" y="137"/>
                  </a:lnTo>
                  <a:lnTo>
                    <a:pt x="339" y="153"/>
                  </a:lnTo>
                  <a:lnTo>
                    <a:pt x="351" y="168"/>
                  </a:lnTo>
                  <a:lnTo>
                    <a:pt x="361" y="180"/>
                  </a:lnTo>
                  <a:lnTo>
                    <a:pt x="367" y="190"/>
                  </a:lnTo>
                  <a:lnTo>
                    <a:pt x="373" y="196"/>
                  </a:lnTo>
                  <a:lnTo>
                    <a:pt x="374" y="198"/>
                  </a:lnTo>
                  <a:lnTo>
                    <a:pt x="376" y="201"/>
                  </a:lnTo>
                  <a:lnTo>
                    <a:pt x="376" y="204"/>
                  </a:lnTo>
                  <a:lnTo>
                    <a:pt x="377" y="207"/>
                  </a:lnTo>
                  <a:lnTo>
                    <a:pt x="377" y="211"/>
                  </a:lnTo>
                  <a:lnTo>
                    <a:pt x="376" y="215"/>
                  </a:lnTo>
                  <a:lnTo>
                    <a:pt x="373" y="219"/>
                  </a:lnTo>
                  <a:lnTo>
                    <a:pt x="370" y="223"/>
                  </a:lnTo>
                  <a:lnTo>
                    <a:pt x="367" y="224"/>
                  </a:lnTo>
                  <a:lnTo>
                    <a:pt x="362" y="229"/>
                  </a:lnTo>
                  <a:lnTo>
                    <a:pt x="352" y="237"/>
                  </a:lnTo>
                  <a:lnTo>
                    <a:pt x="340" y="246"/>
                  </a:lnTo>
                  <a:lnTo>
                    <a:pt x="324" y="258"/>
                  </a:lnTo>
                  <a:lnTo>
                    <a:pt x="306" y="270"/>
                  </a:lnTo>
                  <a:lnTo>
                    <a:pt x="287" y="284"/>
                  </a:lnTo>
                  <a:lnTo>
                    <a:pt x="266" y="298"/>
                  </a:lnTo>
                  <a:lnTo>
                    <a:pt x="245" y="311"/>
                  </a:lnTo>
                  <a:lnTo>
                    <a:pt x="221" y="324"/>
                  </a:lnTo>
                  <a:lnTo>
                    <a:pt x="199" y="335"/>
                  </a:lnTo>
                  <a:lnTo>
                    <a:pt x="177" y="345"/>
                  </a:lnTo>
                  <a:lnTo>
                    <a:pt x="155" y="353"/>
                  </a:lnTo>
                  <a:lnTo>
                    <a:pt x="134" y="359"/>
                  </a:lnTo>
                  <a:lnTo>
                    <a:pt x="115" y="361"/>
                  </a:lnTo>
                  <a:lnTo>
                    <a:pt x="107" y="361"/>
                  </a:lnTo>
                  <a:lnTo>
                    <a:pt x="83" y="360"/>
                  </a:lnTo>
                  <a:lnTo>
                    <a:pt x="62" y="355"/>
                  </a:lnTo>
                  <a:lnTo>
                    <a:pt x="43" y="347"/>
                  </a:lnTo>
                  <a:lnTo>
                    <a:pt x="29" y="336"/>
                  </a:lnTo>
                  <a:lnTo>
                    <a:pt x="15" y="322"/>
                  </a:lnTo>
                  <a:lnTo>
                    <a:pt x="7" y="304"/>
                  </a:lnTo>
                  <a:lnTo>
                    <a:pt x="1" y="283"/>
                  </a:lnTo>
                  <a:lnTo>
                    <a:pt x="0" y="258"/>
                  </a:lnTo>
                  <a:lnTo>
                    <a:pt x="0" y="250"/>
                  </a:lnTo>
                  <a:lnTo>
                    <a:pt x="4" y="233"/>
                  </a:lnTo>
                  <a:lnTo>
                    <a:pt x="12" y="216"/>
                  </a:lnTo>
                  <a:lnTo>
                    <a:pt x="22" y="200"/>
                  </a:lnTo>
                  <a:lnTo>
                    <a:pt x="37" y="186"/>
                  </a:lnTo>
                  <a:lnTo>
                    <a:pt x="54" y="174"/>
                  </a:lnTo>
                  <a:lnTo>
                    <a:pt x="40" y="159"/>
                  </a:lnTo>
                  <a:lnTo>
                    <a:pt x="30" y="141"/>
                  </a:lnTo>
                  <a:lnTo>
                    <a:pt x="24" y="123"/>
                  </a:lnTo>
                  <a:lnTo>
                    <a:pt x="22" y="105"/>
                  </a:lnTo>
                  <a:lnTo>
                    <a:pt x="22" y="88"/>
                  </a:lnTo>
                  <a:lnTo>
                    <a:pt x="23" y="84"/>
                  </a:lnTo>
                  <a:lnTo>
                    <a:pt x="24" y="79"/>
                  </a:lnTo>
                  <a:lnTo>
                    <a:pt x="32" y="56"/>
                  </a:lnTo>
                  <a:lnTo>
                    <a:pt x="42" y="37"/>
                  </a:lnTo>
                  <a:lnTo>
                    <a:pt x="56" y="22"/>
                  </a:lnTo>
                  <a:lnTo>
                    <a:pt x="73" y="11"/>
                  </a:lnTo>
                  <a:lnTo>
                    <a:pt x="92" y="4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90"/>
            <p:cNvSpPr>
              <a:spLocks noEditPoints="1"/>
            </p:cNvSpPr>
            <p:nvPr/>
          </p:nvSpPr>
          <p:spPr bwMode="auto">
            <a:xfrm>
              <a:off x="1779588" y="4516438"/>
              <a:ext cx="36513" cy="36512"/>
            </a:xfrm>
            <a:custGeom>
              <a:avLst/>
              <a:gdLst>
                <a:gd name="T0" fmla="*/ 162 w 227"/>
                <a:gd name="T1" fmla="*/ 33 h 209"/>
                <a:gd name="T2" fmla="*/ 109 w 227"/>
                <a:gd name="T3" fmla="*/ 37 h 209"/>
                <a:gd name="T4" fmla="*/ 66 w 227"/>
                <a:gd name="T5" fmla="*/ 47 h 209"/>
                <a:gd name="T6" fmla="*/ 43 w 227"/>
                <a:gd name="T7" fmla="*/ 60 h 209"/>
                <a:gd name="T8" fmla="*/ 35 w 227"/>
                <a:gd name="T9" fmla="*/ 76 h 209"/>
                <a:gd name="T10" fmla="*/ 40 w 227"/>
                <a:gd name="T11" fmla="*/ 92 h 209"/>
                <a:gd name="T12" fmla="*/ 58 w 227"/>
                <a:gd name="T13" fmla="*/ 107 h 209"/>
                <a:gd name="T14" fmla="*/ 82 w 227"/>
                <a:gd name="T15" fmla="*/ 110 h 209"/>
                <a:gd name="T16" fmla="*/ 97 w 227"/>
                <a:gd name="T17" fmla="*/ 103 h 209"/>
                <a:gd name="T18" fmla="*/ 114 w 227"/>
                <a:gd name="T19" fmla="*/ 106 h 209"/>
                <a:gd name="T20" fmla="*/ 116 w 227"/>
                <a:gd name="T21" fmla="*/ 107 h 209"/>
                <a:gd name="T22" fmla="*/ 121 w 227"/>
                <a:gd name="T23" fmla="*/ 120 h 209"/>
                <a:gd name="T24" fmla="*/ 114 w 227"/>
                <a:gd name="T25" fmla="*/ 137 h 209"/>
                <a:gd name="T26" fmla="*/ 118 w 227"/>
                <a:gd name="T27" fmla="*/ 154 h 209"/>
                <a:gd name="T28" fmla="*/ 128 w 227"/>
                <a:gd name="T29" fmla="*/ 166 h 209"/>
                <a:gd name="T30" fmla="*/ 149 w 227"/>
                <a:gd name="T31" fmla="*/ 176 h 209"/>
                <a:gd name="T32" fmla="*/ 166 w 227"/>
                <a:gd name="T33" fmla="*/ 173 h 209"/>
                <a:gd name="T34" fmla="*/ 180 w 227"/>
                <a:gd name="T35" fmla="*/ 159 h 209"/>
                <a:gd name="T36" fmla="*/ 188 w 227"/>
                <a:gd name="T37" fmla="*/ 132 h 209"/>
                <a:gd name="T38" fmla="*/ 192 w 227"/>
                <a:gd name="T39" fmla="*/ 88 h 209"/>
                <a:gd name="T40" fmla="*/ 188 w 227"/>
                <a:gd name="T41" fmla="*/ 32 h 209"/>
                <a:gd name="T42" fmla="*/ 211 w 227"/>
                <a:gd name="T43" fmla="*/ 1 h 209"/>
                <a:gd name="T44" fmla="*/ 219 w 227"/>
                <a:gd name="T45" fmla="*/ 8 h 209"/>
                <a:gd name="T46" fmla="*/ 223 w 227"/>
                <a:gd name="T47" fmla="*/ 16 h 209"/>
                <a:gd name="T48" fmla="*/ 225 w 227"/>
                <a:gd name="T49" fmla="*/ 39 h 209"/>
                <a:gd name="T50" fmla="*/ 227 w 227"/>
                <a:gd name="T51" fmla="*/ 77 h 209"/>
                <a:gd name="T52" fmla="*/ 226 w 227"/>
                <a:gd name="T53" fmla="*/ 120 h 209"/>
                <a:gd name="T54" fmla="*/ 217 w 227"/>
                <a:gd name="T55" fmla="*/ 161 h 209"/>
                <a:gd name="T56" fmla="*/ 196 w 227"/>
                <a:gd name="T57" fmla="*/ 191 h 209"/>
                <a:gd name="T58" fmla="*/ 164 w 227"/>
                <a:gd name="T59" fmla="*/ 207 h 209"/>
                <a:gd name="T60" fmla="*/ 154 w 227"/>
                <a:gd name="T61" fmla="*/ 209 h 209"/>
                <a:gd name="T62" fmla="*/ 124 w 227"/>
                <a:gd name="T63" fmla="*/ 202 h 209"/>
                <a:gd name="T64" fmla="*/ 104 w 227"/>
                <a:gd name="T65" fmla="*/ 190 h 209"/>
                <a:gd name="T66" fmla="*/ 83 w 227"/>
                <a:gd name="T67" fmla="*/ 162 h 209"/>
                <a:gd name="T68" fmla="*/ 74 w 227"/>
                <a:gd name="T69" fmla="*/ 144 h 209"/>
                <a:gd name="T70" fmla="*/ 40 w 227"/>
                <a:gd name="T71" fmla="*/ 136 h 209"/>
                <a:gd name="T72" fmla="*/ 24 w 227"/>
                <a:gd name="T73" fmla="*/ 124 h 209"/>
                <a:gd name="T74" fmla="*/ 8 w 227"/>
                <a:gd name="T75" fmla="*/ 106 h 209"/>
                <a:gd name="T76" fmla="*/ 0 w 227"/>
                <a:gd name="T77" fmla="*/ 74 h 209"/>
                <a:gd name="T78" fmla="*/ 14 w 227"/>
                <a:gd name="T79" fmla="*/ 44 h 209"/>
                <a:gd name="T80" fmla="*/ 46 w 227"/>
                <a:gd name="T81" fmla="*/ 21 h 209"/>
                <a:gd name="T82" fmla="*/ 89 w 227"/>
                <a:gd name="T83" fmla="*/ 9 h 209"/>
                <a:gd name="T84" fmla="*/ 138 w 227"/>
                <a:gd name="T85" fmla="*/ 3 h 209"/>
                <a:gd name="T86" fmla="*/ 181 w 227"/>
                <a:gd name="T87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7" h="209">
                  <a:moveTo>
                    <a:pt x="188" y="32"/>
                  </a:moveTo>
                  <a:lnTo>
                    <a:pt x="162" y="33"/>
                  </a:lnTo>
                  <a:lnTo>
                    <a:pt x="134" y="34"/>
                  </a:lnTo>
                  <a:lnTo>
                    <a:pt x="109" y="37"/>
                  </a:lnTo>
                  <a:lnTo>
                    <a:pt x="84" y="42"/>
                  </a:lnTo>
                  <a:lnTo>
                    <a:pt x="66" y="47"/>
                  </a:lnTo>
                  <a:lnTo>
                    <a:pt x="51" y="54"/>
                  </a:lnTo>
                  <a:lnTo>
                    <a:pt x="43" y="60"/>
                  </a:lnTo>
                  <a:lnTo>
                    <a:pt x="38" y="68"/>
                  </a:lnTo>
                  <a:lnTo>
                    <a:pt x="35" y="76"/>
                  </a:lnTo>
                  <a:lnTo>
                    <a:pt x="36" y="84"/>
                  </a:lnTo>
                  <a:lnTo>
                    <a:pt x="40" y="92"/>
                  </a:lnTo>
                  <a:lnTo>
                    <a:pt x="48" y="101"/>
                  </a:lnTo>
                  <a:lnTo>
                    <a:pt x="58" y="107"/>
                  </a:lnTo>
                  <a:lnTo>
                    <a:pt x="70" y="110"/>
                  </a:lnTo>
                  <a:lnTo>
                    <a:pt x="82" y="110"/>
                  </a:lnTo>
                  <a:lnTo>
                    <a:pt x="93" y="106"/>
                  </a:lnTo>
                  <a:lnTo>
                    <a:pt x="97" y="103"/>
                  </a:lnTo>
                  <a:lnTo>
                    <a:pt x="109" y="102"/>
                  </a:lnTo>
                  <a:lnTo>
                    <a:pt x="114" y="106"/>
                  </a:lnTo>
                  <a:lnTo>
                    <a:pt x="116" y="104"/>
                  </a:lnTo>
                  <a:lnTo>
                    <a:pt x="116" y="107"/>
                  </a:lnTo>
                  <a:lnTo>
                    <a:pt x="121" y="113"/>
                  </a:lnTo>
                  <a:lnTo>
                    <a:pt x="121" y="120"/>
                  </a:lnTo>
                  <a:lnTo>
                    <a:pt x="118" y="128"/>
                  </a:lnTo>
                  <a:lnTo>
                    <a:pt x="114" y="137"/>
                  </a:lnTo>
                  <a:lnTo>
                    <a:pt x="115" y="146"/>
                  </a:lnTo>
                  <a:lnTo>
                    <a:pt x="118" y="154"/>
                  </a:lnTo>
                  <a:lnTo>
                    <a:pt x="123" y="161"/>
                  </a:lnTo>
                  <a:lnTo>
                    <a:pt x="128" y="166"/>
                  </a:lnTo>
                  <a:lnTo>
                    <a:pt x="140" y="173"/>
                  </a:lnTo>
                  <a:lnTo>
                    <a:pt x="149" y="176"/>
                  </a:lnTo>
                  <a:lnTo>
                    <a:pt x="157" y="176"/>
                  </a:lnTo>
                  <a:lnTo>
                    <a:pt x="166" y="173"/>
                  </a:lnTo>
                  <a:lnTo>
                    <a:pt x="174" y="166"/>
                  </a:lnTo>
                  <a:lnTo>
                    <a:pt x="180" y="159"/>
                  </a:lnTo>
                  <a:lnTo>
                    <a:pt x="185" y="148"/>
                  </a:lnTo>
                  <a:lnTo>
                    <a:pt x="188" y="132"/>
                  </a:lnTo>
                  <a:lnTo>
                    <a:pt x="192" y="112"/>
                  </a:lnTo>
                  <a:lnTo>
                    <a:pt x="192" y="88"/>
                  </a:lnTo>
                  <a:lnTo>
                    <a:pt x="192" y="61"/>
                  </a:lnTo>
                  <a:lnTo>
                    <a:pt x="188" y="32"/>
                  </a:lnTo>
                  <a:close/>
                  <a:moveTo>
                    <a:pt x="198" y="0"/>
                  </a:moveTo>
                  <a:lnTo>
                    <a:pt x="211" y="1"/>
                  </a:lnTo>
                  <a:lnTo>
                    <a:pt x="217" y="5"/>
                  </a:lnTo>
                  <a:lnTo>
                    <a:pt x="219" y="8"/>
                  </a:lnTo>
                  <a:lnTo>
                    <a:pt x="222" y="12"/>
                  </a:lnTo>
                  <a:lnTo>
                    <a:pt x="223" y="16"/>
                  </a:lnTo>
                  <a:lnTo>
                    <a:pt x="224" y="25"/>
                  </a:lnTo>
                  <a:lnTo>
                    <a:pt x="225" y="39"/>
                  </a:lnTo>
                  <a:lnTo>
                    <a:pt x="226" y="56"/>
                  </a:lnTo>
                  <a:lnTo>
                    <a:pt x="227" y="77"/>
                  </a:lnTo>
                  <a:lnTo>
                    <a:pt x="227" y="98"/>
                  </a:lnTo>
                  <a:lnTo>
                    <a:pt x="226" y="120"/>
                  </a:lnTo>
                  <a:lnTo>
                    <a:pt x="223" y="142"/>
                  </a:lnTo>
                  <a:lnTo>
                    <a:pt x="217" y="161"/>
                  </a:lnTo>
                  <a:lnTo>
                    <a:pt x="209" y="176"/>
                  </a:lnTo>
                  <a:lnTo>
                    <a:pt x="196" y="191"/>
                  </a:lnTo>
                  <a:lnTo>
                    <a:pt x="181" y="202"/>
                  </a:lnTo>
                  <a:lnTo>
                    <a:pt x="164" y="207"/>
                  </a:lnTo>
                  <a:lnTo>
                    <a:pt x="159" y="208"/>
                  </a:lnTo>
                  <a:lnTo>
                    <a:pt x="154" y="209"/>
                  </a:lnTo>
                  <a:lnTo>
                    <a:pt x="140" y="207"/>
                  </a:lnTo>
                  <a:lnTo>
                    <a:pt x="124" y="202"/>
                  </a:lnTo>
                  <a:lnTo>
                    <a:pt x="109" y="193"/>
                  </a:lnTo>
                  <a:lnTo>
                    <a:pt x="104" y="190"/>
                  </a:lnTo>
                  <a:lnTo>
                    <a:pt x="92" y="177"/>
                  </a:lnTo>
                  <a:lnTo>
                    <a:pt x="83" y="162"/>
                  </a:lnTo>
                  <a:lnTo>
                    <a:pt x="80" y="144"/>
                  </a:lnTo>
                  <a:lnTo>
                    <a:pt x="74" y="144"/>
                  </a:lnTo>
                  <a:lnTo>
                    <a:pt x="58" y="142"/>
                  </a:lnTo>
                  <a:lnTo>
                    <a:pt x="40" y="136"/>
                  </a:lnTo>
                  <a:lnTo>
                    <a:pt x="26" y="126"/>
                  </a:lnTo>
                  <a:lnTo>
                    <a:pt x="24" y="124"/>
                  </a:lnTo>
                  <a:lnTo>
                    <a:pt x="21" y="122"/>
                  </a:lnTo>
                  <a:lnTo>
                    <a:pt x="8" y="106"/>
                  </a:lnTo>
                  <a:lnTo>
                    <a:pt x="1" y="90"/>
                  </a:lnTo>
                  <a:lnTo>
                    <a:pt x="0" y="74"/>
                  </a:lnTo>
                  <a:lnTo>
                    <a:pt x="4" y="58"/>
                  </a:lnTo>
                  <a:lnTo>
                    <a:pt x="14" y="44"/>
                  </a:lnTo>
                  <a:lnTo>
                    <a:pt x="29" y="30"/>
                  </a:lnTo>
                  <a:lnTo>
                    <a:pt x="46" y="21"/>
                  </a:lnTo>
                  <a:lnTo>
                    <a:pt x="66" y="14"/>
                  </a:lnTo>
                  <a:lnTo>
                    <a:pt x="89" y="9"/>
                  </a:lnTo>
                  <a:lnTo>
                    <a:pt x="113" y="5"/>
                  </a:lnTo>
                  <a:lnTo>
                    <a:pt x="138" y="3"/>
                  </a:lnTo>
                  <a:lnTo>
                    <a:pt x="161" y="1"/>
                  </a:lnTo>
                  <a:lnTo>
                    <a:pt x="181" y="0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91"/>
            <p:cNvSpPr>
              <a:spLocks noEditPoints="1"/>
            </p:cNvSpPr>
            <p:nvPr/>
          </p:nvSpPr>
          <p:spPr bwMode="auto">
            <a:xfrm>
              <a:off x="1811338" y="4298950"/>
              <a:ext cx="58738" cy="60325"/>
            </a:xfrm>
            <a:custGeom>
              <a:avLst/>
              <a:gdLst>
                <a:gd name="T0" fmla="*/ 220 w 373"/>
                <a:gd name="T1" fmla="*/ 39 h 336"/>
                <a:gd name="T2" fmla="*/ 184 w 373"/>
                <a:gd name="T3" fmla="*/ 59 h 336"/>
                <a:gd name="T4" fmla="*/ 182 w 373"/>
                <a:gd name="T5" fmla="*/ 61 h 336"/>
                <a:gd name="T6" fmla="*/ 168 w 373"/>
                <a:gd name="T7" fmla="*/ 84 h 336"/>
                <a:gd name="T8" fmla="*/ 162 w 373"/>
                <a:gd name="T9" fmla="*/ 113 h 336"/>
                <a:gd name="T10" fmla="*/ 174 w 373"/>
                <a:gd name="T11" fmla="*/ 142 h 336"/>
                <a:gd name="T12" fmla="*/ 179 w 373"/>
                <a:gd name="T13" fmla="*/ 158 h 336"/>
                <a:gd name="T14" fmla="*/ 166 w 373"/>
                <a:gd name="T15" fmla="*/ 171 h 336"/>
                <a:gd name="T16" fmla="*/ 149 w 373"/>
                <a:gd name="T17" fmla="*/ 169 h 336"/>
                <a:gd name="T18" fmla="*/ 118 w 373"/>
                <a:gd name="T19" fmla="*/ 162 h 336"/>
                <a:gd name="T20" fmla="*/ 86 w 373"/>
                <a:gd name="T21" fmla="*/ 169 h 336"/>
                <a:gd name="T22" fmla="*/ 64 w 373"/>
                <a:gd name="T23" fmla="*/ 185 h 336"/>
                <a:gd name="T24" fmla="*/ 47 w 373"/>
                <a:gd name="T25" fmla="*/ 208 h 336"/>
                <a:gd name="T26" fmla="*/ 41 w 373"/>
                <a:gd name="T27" fmla="*/ 239 h 336"/>
                <a:gd name="T28" fmla="*/ 61 w 373"/>
                <a:gd name="T29" fmla="*/ 267 h 336"/>
                <a:gd name="T30" fmla="*/ 88 w 373"/>
                <a:gd name="T31" fmla="*/ 284 h 336"/>
                <a:gd name="T32" fmla="*/ 113 w 373"/>
                <a:gd name="T33" fmla="*/ 292 h 336"/>
                <a:gd name="T34" fmla="*/ 153 w 373"/>
                <a:gd name="T35" fmla="*/ 297 h 336"/>
                <a:gd name="T36" fmla="*/ 211 w 373"/>
                <a:gd name="T37" fmla="*/ 300 h 336"/>
                <a:gd name="T38" fmla="*/ 278 w 373"/>
                <a:gd name="T39" fmla="*/ 298 h 336"/>
                <a:gd name="T40" fmla="*/ 332 w 373"/>
                <a:gd name="T41" fmla="*/ 293 h 336"/>
                <a:gd name="T42" fmla="*/ 330 w 373"/>
                <a:gd name="T43" fmla="*/ 232 h 336"/>
                <a:gd name="T44" fmla="*/ 324 w 373"/>
                <a:gd name="T45" fmla="*/ 173 h 336"/>
                <a:gd name="T46" fmla="*/ 312 w 373"/>
                <a:gd name="T47" fmla="*/ 121 h 336"/>
                <a:gd name="T48" fmla="*/ 296 w 373"/>
                <a:gd name="T49" fmla="*/ 80 h 336"/>
                <a:gd name="T50" fmla="*/ 270 w 373"/>
                <a:gd name="T51" fmla="*/ 50 h 336"/>
                <a:gd name="T52" fmla="*/ 237 w 373"/>
                <a:gd name="T53" fmla="*/ 37 h 336"/>
                <a:gd name="T54" fmla="*/ 260 w 373"/>
                <a:gd name="T55" fmla="*/ 4 h 336"/>
                <a:gd name="T56" fmla="*/ 299 w 373"/>
                <a:gd name="T57" fmla="*/ 25 h 336"/>
                <a:gd name="T58" fmla="*/ 330 w 373"/>
                <a:gd name="T59" fmla="*/ 61 h 336"/>
                <a:gd name="T60" fmla="*/ 350 w 373"/>
                <a:gd name="T61" fmla="*/ 111 h 336"/>
                <a:gd name="T62" fmla="*/ 363 w 373"/>
                <a:gd name="T63" fmla="*/ 168 h 336"/>
                <a:gd name="T64" fmla="*/ 370 w 373"/>
                <a:gd name="T65" fmla="*/ 225 h 336"/>
                <a:gd name="T66" fmla="*/ 372 w 373"/>
                <a:gd name="T67" fmla="*/ 274 h 336"/>
                <a:gd name="T68" fmla="*/ 373 w 373"/>
                <a:gd name="T69" fmla="*/ 304 h 336"/>
                <a:gd name="T70" fmla="*/ 373 w 373"/>
                <a:gd name="T71" fmla="*/ 313 h 336"/>
                <a:gd name="T72" fmla="*/ 370 w 373"/>
                <a:gd name="T73" fmla="*/ 319 h 336"/>
                <a:gd name="T74" fmla="*/ 364 w 373"/>
                <a:gd name="T75" fmla="*/ 325 h 336"/>
                <a:gd name="T76" fmla="*/ 355 w 373"/>
                <a:gd name="T77" fmla="*/ 328 h 336"/>
                <a:gd name="T78" fmla="*/ 343 w 373"/>
                <a:gd name="T79" fmla="*/ 329 h 336"/>
                <a:gd name="T80" fmla="*/ 311 w 373"/>
                <a:gd name="T81" fmla="*/ 332 h 336"/>
                <a:gd name="T82" fmla="*/ 266 w 373"/>
                <a:gd name="T83" fmla="*/ 335 h 336"/>
                <a:gd name="T84" fmla="*/ 212 w 373"/>
                <a:gd name="T85" fmla="*/ 336 h 336"/>
                <a:gd name="T86" fmla="*/ 134 w 373"/>
                <a:gd name="T87" fmla="*/ 332 h 336"/>
                <a:gd name="T88" fmla="*/ 78 w 373"/>
                <a:gd name="T89" fmla="*/ 320 h 336"/>
                <a:gd name="T90" fmla="*/ 37 w 373"/>
                <a:gd name="T91" fmla="*/ 297 h 336"/>
                <a:gd name="T92" fmla="*/ 8 w 373"/>
                <a:gd name="T93" fmla="*/ 265 h 336"/>
                <a:gd name="T94" fmla="*/ 0 w 373"/>
                <a:gd name="T95" fmla="*/ 228 h 336"/>
                <a:gd name="T96" fmla="*/ 13 w 373"/>
                <a:gd name="T97" fmla="*/ 189 h 336"/>
                <a:gd name="T98" fmla="*/ 33 w 373"/>
                <a:gd name="T99" fmla="*/ 161 h 336"/>
                <a:gd name="T100" fmla="*/ 65 w 373"/>
                <a:gd name="T101" fmla="*/ 138 h 336"/>
                <a:gd name="T102" fmla="*/ 102 w 373"/>
                <a:gd name="T103" fmla="*/ 127 h 336"/>
                <a:gd name="T104" fmla="*/ 122 w 373"/>
                <a:gd name="T105" fmla="*/ 101 h 336"/>
                <a:gd name="T106" fmla="*/ 137 w 373"/>
                <a:gd name="T107" fmla="*/ 56 h 336"/>
                <a:gd name="T108" fmla="*/ 153 w 373"/>
                <a:gd name="T109" fmla="*/ 36 h 336"/>
                <a:gd name="T110" fmla="*/ 177 w 373"/>
                <a:gd name="T111" fmla="*/ 18 h 336"/>
                <a:gd name="T112" fmla="*/ 220 w 373"/>
                <a:gd name="T113" fmla="*/ 2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3" h="336">
                  <a:moveTo>
                    <a:pt x="237" y="37"/>
                  </a:moveTo>
                  <a:lnTo>
                    <a:pt x="220" y="39"/>
                  </a:lnTo>
                  <a:lnTo>
                    <a:pt x="202" y="47"/>
                  </a:lnTo>
                  <a:lnTo>
                    <a:pt x="184" y="59"/>
                  </a:lnTo>
                  <a:lnTo>
                    <a:pt x="183" y="61"/>
                  </a:lnTo>
                  <a:lnTo>
                    <a:pt x="182" y="61"/>
                  </a:lnTo>
                  <a:lnTo>
                    <a:pt x="174" y="71"/>
                  </a:lnTo>
                  <a:lnTo>
                    <a:pt x="168" y="84"/>
                  </a:lnTo>
                  <a:lnTo>
                    <a:pt x="163" y="98"/>
                  </a:lnTo>
                  <a:lnTo>
                    <a:pt x="162" y="113"/>
                  </a:lnTo>
                  <a:lnTo>
                    <a:pt x="165" y="128"/>
                  </a:lnTo>
                  <a:lnTo>
                    <a:pt x="174" y="142"/>
                  </a:lnTo>
                  <a:lnTo>
                    <a:pt x="179" y="150"/>
                  </a:lnTo>
                  <a:lnTo>
                    <a:pt x="179" y="158"/>
                  </a:lnTo>
                  <a:lnTo>
                    <a:pt x="174" y="166"/>
                  </a:lnTo>
                  <a:lnTo>
                    <a:pt x="166" y="171"/>
                  </a:lnTo>
                  <a:lnTo>
                    <a:pt x="158" y="172"/>
                  </a:lnTo>
                  <a:lnTo>
                    <a:pt x="149" y="169"/>
                  </a:lnTo>
                  <a:lnTo>
                    <a:pt x="134" y="164"/>
                  </a:lnTo>
                  <a:lnTo>
                    <a:pt x="118" y="162"/>
                  </a:lnTo>
                  <a:lnTo>
                    <a:pt x="101" y="164"/>
                  </a:lnTo>
                  <a:lnTo>
                    <a:pt x="86" y="169"/>
                  </a:lnTo>
                  <a:lnTo>
                    <a:pt x="73" y="176"/>
                  </a:lnTo>
                  <a:lnTo>
                    <a:pt x="64" y="185"/>
                  </a:lnTo>
                  <a:lnTo>
                    <a:pt x="59" y="190"/>
                  </a:lnTo>
                  <a:lnTo>
                    <a:pt x="47" y="208"/>
                  </a:lnTo>
                  <a:lnTo>
                    <a:pt x="41" y="224"/>
                  </a:lnTo>
                  <a:lnTo>
                    <a:pt x="41" y="239"/>
                  </a:lnTo>
                  <a:lnTo>
                    <a:pt x="48" y="254"/>
                  </a:lnTo>
                  <a:lnTo>
                    <a:pt x="61" y="267"/>
                  </a:lnTo>
                  <a:lnTo>
                    <a:pt x="80" y="280"/>
                  </a:lnTo>
                  <a:lnTo>
                    <a:pt x="88" y="284"/>
                  </a:lnTo>
                  <a:lnTo>
                    <a:pt x="99" y="288"/>
                  </a:lnTo>
                  <a:lnTo>
                    <a:pt x="113" y="292"/>
                  </a:lnTo>
                  <a:lnTo>
                    <a:pt x="131" y="295"/>
                  </a:lnTo>
                  <a:lnTo>
                    <a:pt x="153" y="297"/>
                  </a:lnTo>
                  <a:lnTo>
                    <a:pt x="180" y="299"/>
                  </a:lnTo>
                  <a:lnTo>
                    <a:pt x="211" y="300"/>
                  </a:lnTo>
                  <a:lnTo>
                    <a:pt x="245" y="299"/>
                  </a:lnTo>
                  <a:lnTo>
                    <a:pt x="278" y="298"/>
                  </a:lnTo>
                  <a:lnTo>
                    <a:pt x="308" y="295"/>
                  </a:lnTo>
                  <a:lnTo>
                    <a:pt x="332" y="293"/>
                  </a:lnTo>
                  <a:lnTo>
                    <a:pt x="331" y="264"/>
                  </a:lnTo>
                  <a:lnTo>
                    <a:pt x="330" y="232"/>
                  </a:lnTo>
                  <a:lnTo>
                    <a:pt x="327" y="202"/>
                  </a:lnTo>
                  <a:lnTo>
                    <a:pt x="324" y="173"/>
                  </a:lnTo>
                  <a:lnTo>
                    <a:pt x="318" y="146"/>
                  </a:lnTo>
                  <a:lnTo>
                    <a:pt x="312" y="121"/>
                  </a:lnTo>
                  <a:lnTo>
                    <a:pt x="305" y="99"/>
                  </a:lnTo>
                  <a:lnTo>
                    <a:pt x="296" y="80"/>
                  </a:lnTo>
                  <a:lnTo>
                    <a:pt x="286" y="66"/>
                  </a:lnTo>
                  <a:lnTo>
                    <a:pt x="270" y="50"/>
                  </a:lnTo>
                  <a:lnTo>
                    <a:pt x="254" y="41"/>
                  </a:lnTo>
                  <a:lnTo>
                    <a:pt x="237" y="37"/>
                  </a:lnTo>
                  <a:close/>
                  <a:moveTo>
                    <a:pt x="241" y="0"/>
                  </a:moveTo>
                  <a:lnTo>
                    <a:pt x="260" y="4"/>
                  </a:lnTo>
                  <a:lnTo>
                    <a:pt x="280" y="12"/>
                  </a:lnTo>
                  <a:lnTo>
                    <a:pt x="299" y="25"/>
                  </a:lnTo>
                  <a:lnTo>
                    <a:pt x="317" y="43"/>
                  </a:lnTo>
                  <a:lnTo>
                    <a:pt x="330" y="61"/>
                  </a:lnTo>
                  <a:lnTo>
                    <a:pt x="341" y="84"/>
                  </a:lnTo>
                  <a:lnTo>
                    <a:pt x="350" y="111"/>
                  </a:lnTo>
                  <a:lnTo>
                    <a:pt x="358" y="139"/>
                  </a:lnTo>
                  <a:lnTo>
                    <a:pt x="363" y="168"/>
                  </a:lnTo>
                  <a:lnTo>
                    <a:pt x="367" y="197"/>
                  </a:lnTo>
                  <a:lnTo>
                    <a:pt x="370" y="225"/>
                  </a:lnTo>
                  <a:lnTo>
                    <a:pt x="371" y="252"/>
                  </a:lnTo>
                  <a:lnTo>
                    <a:pt x="372" y="274"/>
                  </a:lnTo>
                  <a:lnTo>
                    <a:pt x="373" y="292"/>
                  </a:lnTo>
                  <a:lnTo>
                    <a:pt x="373" y="304"/>
                  </a:lnTo>
                  <a:lnTo>
                    <a:pt x="373" y="310"/>
                  </a:lnTo>
                  <a:lnTo>
                    <a:pt x="373" y="313"/>
                  </a:lnTo>
                  <a:lnTo>
                    <a:pt x="372" y="316"/>
                  </a:lnTo>
                  <a:lnTo>
                    <a:pt x="370" y="319"/>
                  </a:lnTo>
                  <a:lnTo>
                    <a:pt x="368" y="322"/>
                  </a:lnTo>
                  <a:lnTo>
                    <a:pt x="364" y="325"/>
                  </a:lnTo>
                  <a:lnTo>
                    <a:pt x="360" y="327"/>
                  </a:lnTo>
                  <a:lnTo>
                    <a:pt x="355" y="328"/>
                  </a:lnTo>
                  <a:lnTo>
                    <a:pt x="352" y="328"/>
                  </a:lnTo>
                  <a:lnTo>
                    <a:pt x="343" y="329"/>
                  </a:lnTo>
                  <a:lnTo>
                    <a:pt x="329" y="330"/>
                  </a:lnTo>
                  <a:lnTo>
                    <a:pt x="311" y="332"/>
                  </a:lnTo>
                  <a:lnTo>
                    <a:pt x="290" y="334"/>
                  </a:lnTo>
                  <a:lnTo>
                    <a:pt x="266" y="335"/>
                  </a:lnTo>
                  <a:lnTo>
                    <a:pt x="239" y="336"/>
                  </a:lnTo>
                  <a:lnTo>
                    <a:pt x="212" y="336"/>
                  </a:lnTo>
                  <a:lnTo>
                    <a:pt x="171" y="335"/>
                  </a:lnTo>
                  <a:lnTo>
                    <a:pt x="134" y="332"/>
                  </a:lnTo>
                  <a:lnTo>
                    <a:pt x="104" y="327"/>
                  </a:lnTo>
                  <a:lnTo>
                    <a:pt x="78" y="320"/>
                  </a:lnTo>
                  <a:lnTo>
                    <a:pt x="58" y="312"/>
                  </a:lnTo>
                  <a:lnTo>
                    <a:pt x="37" y="297"/>
                  </a:lnTo>
                  <a:lnTo>
                    <a:pt x="20" y="282"/>
                  </a:lnTo>
                  <a:lnTo>
                    <a:pt x="8" y="265"/>
                  </a:lnTo>
                  <a:lnTo>
                    <a:pt x="2" y="247"/>
                  </a:lnTo>
                  <a:lnTo>
                    <a:pt x="0" y="228"/>
                  </a:lnTo>
                  <a:lnTo>
                    <a:pt x="4" y="209"/>
                  </a:lnTo>
                  <a:lnTo>
                    <a:pt x="13" y="189"/>
                  </a:lnTo>
                  <a:lnTo>
                    <a:pt x="26" y="168"/>
                  </a:lnTo>
                  <a:lnTo>
                    <a:pt x="33" y="161"/>
                  </a:lnTo>
                  <a:lnTo>
                    <a:pt x="47" y="148"/>
                  </a:lnTo>
                  <a:lnTo>
                    <a:pt x="65" y="138"/>
                  </a:lnTo>
                  <a:lnTo>
                    <a:pt x="82" y="131"/>
                  </a:lnTo>
                  <a:lnTo>
                    <a:pt x="102" y="127"/>
                  </a:lnTo>
                  <a:lnTo>
                    <a:pt x="123" y="126"/>
                  </a:lnTo>
                  <a:lnTo>
                    <a:pt x="122" y="101"/>
                  </a:lnTo>
                  <a:lnTo>
                    <a:pt x="127" y="77"/>
                  </a:lnTo>
                  <a:lnTo>
                    <a:pt x="137" y="56"/>
                  </a:lnTo>
                  <a:lnTo>
                    <a:pt x="150" y="39"/>
                  </a:lnTo>
                  <a:lnTo>
                    <a:pt x="153" y="36"/>
                  </a:lnTo>
                  <a:lnTo>
                    <a:pt x="156" y="32"/>
                  </a:lnTo>
                  <a:lnTo>
                    <a:pt x="177" y="18"/>
                  </a:lnTo>
                  <a:lnTo>
                    <a:pt x="199" y="7"/>
                  </a:lnTo>
                  <a:lnTo>
                    <a:pt x="220" y="2"/>
                  </a:lnTo>
                  <a:lnTo>
                    <a:pt x="2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92"/>
            <p:cNvSpPr>
              <a:spLocks noEditPoints="1"/>
            </p:cNvSpPr>
            <p:nvPr/>
          </p:nvSpPr>
          <p:spPr bwMode="auto">
            <a:xfrm>
              <a:off x="1871663" y="4260850"/>
              <a:ext cx="38100" cy="36512"/>
            </a:xfrm>
            <a:custGeom>
              <a:avLst/>
              <a:gdLst>
                <a:gd name="T0" fmla="*/ 129 w 234"/>
                <a:gd name="T1" fmla="*/ 35 h 210"/>
                <a:gd name="T2" fmla="*/ 110 w 234"/>
                <a:gd name="T3" fmla="*/ 51 h 210"/>
                <a:gd name="T4" fmla="*/ 105 w 234"/>
                <a:gd name="T5" fmla="*/ 68 h 210"/>
                <a:gd name="T6" fmla="*/ 111 w 234"/>
                <a:gd name="T7" fmla="*/ 87 h 210"/>
                <a:gd name="T8" fmla="*/ 115 w 234"/>
                <a:gd name="T9" fmla="*/ 99 h 210"/>
                <a:gd name="T10" fmla="*/ 112 w 234"/>
                <a:gd name="T11" fmla="*/ 108 h 210"/>
                <a:gd name="T12" fmla="*/ 108 w 234"/>
                <a:gd name="T13" fmla="*/ 111 h 210"/>
                <a:gd name="T14" fmla="*/ 94 w 234"/>
                <a:gd name="T15" fmla="*/ 112 h 210"/>
                <a:gd name="T16" fmla="*/ 82 w 234"/>
                <a:gd name="T17" fmla="*/ 108 h 210"/>
                <a:gd name="T18" fmla="*/ 63 w 234"/>
                <a:gd name="T19" fmla="*/ 109 h 210"/>
                <a:gd name="T20" fmla="*/ 46 w 234"/>
                <a:gd name="T21" fmla="*/ 119 h 210"/>
                <a:gd name="T22" fmla="*/ 35 w 234"/>
                <a:gd name="T23" fmla="*/ 140 h 210"/>
                <a:gd name="T24" fmla="*/ 39 w 234"/>
                <a:gd name="T25" fmla="*/ 157 h 210"/>
                <a:gd name="T26" fmla="*/ 56 w 234"/>
                <a:gd name="T27" fmla="*/ 169 h 210"/>
                <a:gd name="T28" fmla="*/ 70 w 234"/>
                <a:gd name="T29" fmla="*/ 174 h 210"/>
                <a:gd name="T30" fmla="*/ 98 w 234"/>
                <a:gd name="T31" fmla="*/ 177 h 210"/>
                <a:gd name="T32" fmla="*/ 141 w 234"/>
                <a:gd name="T33" fmla="*/ 177 h 210"/>
                <a:gd name="T34" fmla="*/ 182 w 234"/>
                <a:gd name="T35" fmla="*/ 174 h 210"/>
                <a:gd name="T36" fmla="*/ 195 w 234"/>
                <a:gd name="T37" fmla="*/ 147 h 210"/>
                <a:gd name="T38" fmla="*/ 188 w 234"/>
                <a:gd name="T39" fmla="*/ 97 h 210"/>
                <a:gd name="T40" fmla="*/ 175 w 234"/>
                <a:gd name="T41" fmla="*/ 58 h 210"/>
                <a:gd name="T42" fmla="*/ 160 w 234"/>
                <a:gd name="T43" fmla="*/ 39 h 210"/>
                <a:gd name="T44" fmla="*/ 142 w 234"/>
                <a:gd name="T45" fmla="*/ 31 h 210"/>
                <a:gd name="T46" fmla="*/ 141 w 234"/>
                <a:gd name="T47" fmla="*/ 0 h 210"/>
                <a:gd name="T48" fmla="*/ 178 w 234"/>
                <a:gd name="T49" fmla="*/ 11 h 210"/>
                <a:gd name="T50" fmla="*/ 204 w 234"/>
                <a:gd name="T51" fmla="*/ 39 h 210"/>
                <a:gd name="T52" fmla="*/ 220 w 234"/>
                <a:gd name="T53" fmla="*/ 77 h 210"/>
                <a:gd name="T54" fmla="*/ 229 w 234"/>
                <a:gd name="T55" fmla="*/ 121 h 210"/>
                <a:gd name="T56" fmla="*/ 232 w 234"/>
                <a:gd name="T57" fmla="*/ 161 h 210"/>
                <a:gd name="T58" fmla="*/ 233 w 234"/>
                <a:gd name="T59" fmla="*/ 185 h 210"/>
                <a:gd name="T60" fmla="*/ 230 w 234"/>
                <a:gd name="T61" fmla="*/ 196 h 210"/>
                <a:gd name="T62" fmla="*/ 223 w 234"/>
                <a:gd name="T63" fmla="*/ 201 h 210"/>
                <a:gd name="T64" fmla="*/ 208 w 234"/>
                <a:gd name="T65" fmla="*/ 203 h 210"/>
                <a:gd name="T66" fmla="*/ 169 w 234"/>
                <a:gd name="T67" fmla="*/ 207 h 210"/>
                <a:gd name="T68" fmla="*/ 120 w 234"/>
                <a:gd name="T69" fmla="*/ 210 h 210"/>
                <a:gd name="T70" fmla="*/ 71 w 234"/>
                <a:gd name="T71" fmla="*/ 206 h 210"/>
                <a:gd name="T72" fmla="*/ 38 w 234"/>
                <a:gd name="T73" fmla="*/ 196 h 210"/>
                <a:gd name="T74" fmla="*/ 8 w 234"/>
                <a:gd name="T75" fmla="*/ 171 h 210"/>
                <a:gd name="T76" fmla="*/ 0 w 234"/>
                <a:gd name="T77" fmla="*/ 139 h 210"/>
                <a:gd name="T78" fmla="*/ 15 w 234"/>
                <a:gd name="T79" fmla="*/ 104 h 210"/>
                <a:gd name="T80" fmla="*/ 18 w 234"/>
                <a:gd name="T81" fmla="*/ 99 h 210"/>
                <a:gd name="T82" fmla="*/ 50 w 234"/>
                <a:gd name="T83" fmla="*/ 79 h 210"/>
                <a:gd name="T84" fmla="*/ 70 w 234"/>
                <a:gd name="T85" fmla="*/ 57 h 210"/>
                <a:gd name="T86" fmla="*/ 87 w 234"/>
                <a:gd name="T87" fmla="*/ 25 h 210"/>
                <a:gd name="T88" fmla="*/ 107 w 234"/>
                <a:gd name="T89" fmla="*/ 9 h 210"/>
                <a:gd name="T90" fmla="*/ 141 w 234"/>
                <a:gd name="T9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4" h="210">
                  <a:moveTo>
                    <a:pt x="141" y="31"/>
                  </a:moveTo>
                  <a:lnTo>
                    <a:pt x="129" y="35"/>
                  </a:lnTo>
                  <a:lnTo>
                    <a:pt x="115" y="44"/>
                  </a:lnTo>
                  <a:lnTo>
                    <a:pt x="110" y="51"/>
                  </a:lnTo>
                  <a:lnTo>
                    <a:pt x="106" y="59"/>
                  </a:lnTo>
                  <a:lnTo>
                    <a:pt x="105" y="68"/>
                  </a:lnTo>
                  <a:lnTo>
                    <a:pt x="106" y="77"/>
                  </a:lnTo>
                  <a:lnTo>
                    <a:pt x="111" y="87"/>
                  </a:lnTo>
                  <a:lnTo>
                    <a:pt x="115" y="92"/>
                  </a:lnTo>
                  <a:lnTo>
                    <a:pt x="115" y="99"/>
                  </a:lnTo>
                  <a:lnTo>
                    <a:pt x="112" y="106"/>
                  </a:lnTo>
                  <a:lnTo>
                    <a:pt x="112" y="108"/>
                  </a:lnTo>
                  <a:lnTo>
                    <a:pt x="111" y="107"/>
                  </a:lnTo>
                  <a:lnTo>
                    <a:pt x="108" y="111"/>
                  </a:lnTo>
                  <a:lnTo>
                    <a:pt x="98" y="112"/>
                  </a:lnTo>
                  <a:lnTo>
                    <a:pt x="94" y="112"/>
                  </a:lnTo>
                  <a:lnTo>
                    <a:pt x="89" y="110"/>
                  </a:lnTo>
                  <a:lnTo>
                    <a:pt x="82" y="108"/>
                  </a:lnTo>
                  <a:lnTo>
                    <a:pt x="75" y="107"/>
                  </a:lnTo>
                  <a:lnTo>
                    <a:pt x="63" y="109"/>
                  </a:lnTo>
                  <a:lnTo>
                    <a:pt x="53" y="114"/>
                  </a:lnTo>
                  <a:lnTo>
                    <a:pt x="46" y="119"/>
                  </a:lnTo>
                  <a:lnTo>
                    <a:pt x="38" y="131"/>
                  </a:lnTo>
                  <a:lnTo>
                    <a:pt x="35" y="140"/>
                  </a:lnTo>
                  <a:lnTo>
                    <a:pt x="35" y="148"/>
                  </a:lnTo>
                  <a:lnTo>
                    <a:pt x="39" y="157"/>
                  </a:lnTo>
                  <a:lnTo>
                    <a:pt x="47" y="164"/>
                  </a:lnTo>
                  <a:lnTo>
                    <a:pt x="56" y="169"/>
                  </a:lnTo>
                  <a:lnTo>
                    <a:pt x="61" y="171"/>
                  </a:lnTo>
                  <a:lnTo>
                    <a:pt x="70" y="174"/>
                  </a:lnTo>
                  <a:lnTo>
                    <a:pt x="82" y="176"/>
                  </a:lnTo>
                  <a:lnTo>
                    <a:pt x="98" y="177"/>
                  </a:lnTo>
                  <a:lnTo>
                    <a:pt x="119" y="178"/>
                  </a:lnTo>
                  <a:lnTo>
                    <a:pt x="141" y="177"/>
                  </a:lnTo>
                  <a:lnTo>
                    <a:pt x="162" y="176"/>
                  </a:lnTo>
                  <a:lnTo>
                    <a:pt x="182" y="174"/>
                  </a:lnTo>
                  <a:lnTo>
                    <a:pt x="198" y="173"/>
                  </a:lnTo>
                  <a:lnTo>
                    <a:pt x="195" y="147"/>
                  </a:lnTo>
                  <a:lnTo>
                    <a:pt x="192" y="121"/>
                  </a:lnTo>
                  <a:lnTo>
                    <a:pt x="188" y="97"/>
                  </a:lnTo>
                  <a:lnTo>
                    <a:pt x="182" y="76"/>
                  </a:lnTo>
                  <a:lnTo>
                    <a:pt x="175" y="58"/>
                  </a:lnTo>
                  <a:lnTo>
                    <a:pt x="168" y="46"/>
                  </a:lnTo>
                  <a:lnTo>
                    <a:pt x="160" y="39"/>
                  </a:lnTo>
                  <a:lnTo>
                    <a:pt x="152" y="34"/>
                  </a:lnTo>
                  <a:lnTo>
                    <a:pt x="142" y="31"/>
                  </a:lnTo>
                  <a:lnTo>
                    <a:pt x="141" y="31"/>
                  </a:lnTo>
                  <a:close/>
                  <a:moveTo>
                    <a:pt x="141" y="0"/>
                  </a:moveTo>
                  <a:lnTo>
                    <a:pt x="160" y="3"/>
                  </a:lnTo>
                  <a:lnTo>
                    <a:pt x="178" y="11"/>
                  </a:lnTo>
                  <a:lnTo>
                    <a:pt x="194" y="25"/>
                  </a:lnTo>
                  <a:lnTo>
                    <a:pt x="204" y="39"/>
                  </a:lnTo>
                  <a:lnTo>
                    <a:pt x="213" y="57"/>
                  </a:lnTo>
                  <a:lnTo>
                    <a:pt x="220" y="77"/>
                  </a:lnTo>
                  <a:lnTo>
                    <a:pt x="224" y="99"/>
                  </a:lnTo>
                  <a:lnTo>
                    <a:pt x="229" y="121"/>
                  </a:lnTo>
                  <a:lnTo>
                    <a:pt x="231" y="142"/>
                  </a:lnTo>
                  <a:lnTo>
                    <a:pt x="232" y="161"/>
                  </a:lnTo>
                  <a:lnTo>
                    <a:pt x="233" y="176"/>
                  </a:lnTo>
                  <a:lnTo>
                    <a:pt x="233" y="185"/>
                  </a:lnTo>
                  <a:lnTo>
                    <a:pt x="234" y="190"/>
                  </a:lnTo>
                  <a:lnTo>
                    <a:pt x="230" y="196"/>
                  </a:lnTo>
                  <a:lnTo>
                    <a:pt x="226" y="199"/>
                  </a:lnTo>
                  <a:lnTo>
                    <a:pt x="223" y="201"/>
                  </a:lnTo>
                  <a:lnTo>
                    <a:pt x="219" y="202"/>
                  </a:lnTo>
                  <a:lnTo>
                    <a:pt x="208" y="203"/>
                  </a:lnTo>
                  <a:lnTo>
                    <a:pt x="191" y="205"/>
                  </a:lnTo>
                  <a:lnTo>
                    <a:pt x="169" y="207"/>
                  </a:lnTo>
                  <a:lnTo>
                    <a:pt x="144" y="209"/>
                  </a:lnTo>
                  <a:lnTo>
                    <a:pt x="120" y="210"/>
                  </a:lnTo>
                  <a:lnTo>
                    <a:pt x="94" y="209"/>
                  </a:lnTo>
                  <a:lnTo>
                    <a:pt x="71" y="206"/>
                  </a:lnTo>
                  <a:lnTo>
                    <a:pt x="53" y="202"/>
                  </a:lnTo>
                  <a:lnTo>
                    <a:pt x="38" y="196"/>
                  </a:lnTo>
                  <a:lnTo>
                    <a:pt x="21" y="184"/>
                  </a:lnTo>
                  <a:lnTo>
                    <a:pt x="8" y="171"/>
                  </a:lnTo>
                  <a:lnTo>
                    <a:pt x="2" y="156"/>
                  </a:lnTo>
                  <a:lnTo>
                    <a:pt x="0" y="139"/>
                  </a:lnTo>
                  <a:lnTo>
                    <a:pt x="4" y="122"/>
                  </a:lnTo>
                  <a:lnTo>
                    <a:pt x="15" y="104"/>
                  </a:lnTo>
                  <a:lnTo>
                    <a:pt x="16" y="102"/>
                  </a:lnTo>
                  <a:lnTo>
                    <a:pt x="18" y="99"/>
                  </a:lnTo>
                  <a:lnTo>
                    <a:pt x="33" y="88"/>
                  </a:lnTo>
                  <a:lnTo>
                    <a:pt x="50" y="79"/>
                  </a:lnTo>
                  <a:lnTo>
                    <a:pt x="70" y="75"/>
                  </a:lnTo>
                  <a:lnTo>
                    <a:pt x="70" y="57"/>
                  </a:lnTo>
                  <a:lnTo>
                    <a:pt x="77" y="40"/>
                  </a:lnTo>
                  <a:lnTo>
                    <a:pt x="87" y="25"/>
                  </a:lnTo>
                  <a:lnTo>
                    <a:pt x="90" y="22"/>
                  </a:lnTo>
                  <a:lnTo>
                    <a:pt x="107" y="9"/>
                  </a:lnTo>
                  <a:lnTo>
                    <a:pt x="123" y="2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93"/>
            <p:cNvSpPr>
              <a:spLocks noEditPoints="1"/>
            </p:cNvSpPr>
            <p:nvPr/>
          </p:nvSpPr>
          <p:spPr bwMode="auto">
            <a:xfrm>
              <a:off x="1960563" y="4321175"/>
              <a:ext cx="42863" cy="39687"/>
            </a:xfrm>
            <a:custGeom>
              <a:avLst/>
              <a:gdLst>
                <a:gd name="T0" fmla="*/ 190 w 272"/>
                <a:gd name="T1" fmla="*/ 32 h 230"/>
                <a:gd name="T2" fmla="*/ 172 w 272"/>
                <a:gd name="T3" fmla="*/ 38 h 230"/>
                <a:gd name="T4" fmla="*/ 157 w 272"/>
                <a:gd name="T5" fmla="*/ 51 h 230"/>
                <a:gd name="T6" fmla="*/ 152 w 272"/>
                <a:gd name="T7" fmla="*/ 65 h 230"/>
                <a:gd name="T8" fmla="*/ 146 w 272"/>
                <a:gd name="T9" fmla="*/ 71 h 230"/>
                <a:gd name="T10" fmla="*/ 137 w 272"/>
                <a:gd name="T11" fmla="*/ 74 h 230"/>
                <a:gd name="T12" fmla="*/ 127 w 272"/>
                <a:gd name="T13" fmla="*/ 72 h 230"/>
                <a:gd name="T14" fmla="*/ 118 w 272"/>
                <a:gd name="T15" fmla="*/ 61 h 230"/>
                <a:gd name="T16" fmla="*/ 107 w 272"/>
                <a:gd name="T17" fmla="*/ 43 h 230"/>
                <a:gd name="T18" fmla="*/ 90 w 272"/>
                <a:gd name="T19" fmla="*/ 35 h 230"/>
                <a:gd name="T20" fmla="*/ 76 w 272"/>
                <a:gd name="T21" fmla="*/ 32 h 230"/>
                <a:gd name="T22" fmla="*/ 59 w 272"/>
                <a:gd name="T23" fmla="*/ 35 h 230"/>
                <a:gd name="T24" fmla="*/ 40 w 272"/>
                <a:gd name="T25" fmla="*/ 46 h 230"/>
                <a:gd name="T26" fmla="*/ 35 w 272"/>
                <a:gd name="T27" fmla="*/ 66 h 230"/>
                <a:gd name="T28" fmla="*/ 42 w 272"/>
                <a:gd name="T29" fmla="*/ 90 h 230"/>
                <a:gd name="T30" fmla="*/ 64 w 272"/>
                <a:gd name="T31" fmla="*/ 121 h 230"/>
                <a:gd name="T32" fmla="*/ 97 w 272"/>
                <a:gd name="T33" fmla="*/ 157 h 230"/>
                <a:gd name="T34" fmla="*/ 137 w 272"/>
                <a:gd name="T35" fmla="*/ 192 h 230"/>
                <a:gd name="T36" fmla="*/ 167 w 272"/>
                <a:gd name="T37" fmla="*/ 165 h 230"/>
                <a:gd name="T38" fmla="*/ 198 w 272"/>
                <a:gd name="T39" fmla="*/ 133 h 230"/>
                <a:gd name="T40" fmla="*/ 223 w 272"/>
                <a:gd name="T41" fmla="*/ 102 h 230"/>
                <a:gd name="T42" fmla="*/ 235 w 272"/>
                <a:gd name="T43" fmla="*/ 75 h 230"/>
                <a:gd name="T44" fmla="*/ 234 w 272"/>
                <a:gd name="T45" fmla="*/ 52 h 230"/>
                <a:gd name="T46" fmla="*/ 223 w 272"/>
                <a:gd name="T47" fmla="*/ 38 h 230"/>
                <a:gd name="T48" fmla="*/ 198 w 272"/>
                <a:gd name="T49" fmla="*/ 32 h 230"/>
                <a:gd name="T50" fmla="*/ 220 w 272"/>
                <a:gd name="T51" fmla="*/ 2 h 230"/>
                <a:gd name="T52" fmla="*/ 248 w 272"/>
                <a:gd name="T53" fmla="*/ 15 h 230"/>
                <a:gd name="T54" fmla="*/ 266 w 272"/>
                <a:gd name="T55" fmla="*/ 36 h 230"/>
                <a:gd name="T56" fmla="*/ 272 w 272"/>
                <a:gd name="T57" fmla="*/ 64 h 230"/>
                <a:gd name="T58" fmla="*/ 265 w 272"/>
                <a:gd name="T59" fmla="*/ 96 h 230"/>
                <a:gd name="T60" fmla="*/ 244 w 272"/>
                <a:gd name="T61" fmla="*/ 133 h 230"/>
                <a:gd name="T62" fmla="*/ 213 w 272"/>
                <a:gd name="T63" fmla="*/ 167 h 230"/>
                <a:gd name="T64" fmla="*/ 181 w 272"/>
                <a:gd name="T65" fmla="*/ 198 h 230"/>
                <a:gd name="T66" fmla="*/ 156 w 272"/>
                <a:gd name="T67" fmla="*/ 219 h 230"/>
                <a:gd name="T68" fmla="*/ 144 w 272"/>
                <a:gd name="T69" fmla="*/ 229 h 230"/>
                <a:gd name="T70" fmla="*/ 131 w 272"/>
                <a:gd name="T71" fmla="*/ 230 h 230"/>
                <a:gd name="T72" fmla="*/ 113 w 272"/>
                <a:gd name="T73" fmla="*/ 218 h 230"/>
                <a:gd name="T74" fmla="*/ 82 w 272"/>
                <a:gd name="T75" fmla="*/ 191 h 230"/>
                <a:gd name="T76" fmla="*/ 47 w 272"/>
                <a:gd name="T77" fmla="*/ 156 h 230"/>
                <a:gd name="T78" fmla="*/ 17 w 272"/>
                <a:gd name="T79" fmla="*/ 118 h 230"/>
                <a:gd name="T80" fmla="*/ 1 w 272"/>
                <a:gd name="T81" fmla="*/ 82 h 230"/>
                <a:gd name="T82" fmla="*/ 1 w 272"/>
                <a:gd name="T83" fmla="*/ 51 h 230"/>
                <a:gd name="T84" fmla="*/ 12 w 272"/>
                <a:gd name="T85" fmla="*/ 26 h 230"/>
                <a:gd name="T86" fmla="*/ 35 w 272"/>
                <a:gd name="T87" fmla="*/ 9 h 230"/>
                <a:gd name="T88" fmla="*/ 69 w 272"/>
                <a:gd name="T89" fmla="*/ 1 h 230"/>
                <a:gd name="T90" fmla="*/ 91 w 272"/>
                <a:gd name="T91" fmla="*/ 1 h 230"/>
                <a:gd name="T92" fmla="*/ 122 w 272"/>
                <a:gd name="T93" fmla="*/ 13 h 230"/>
                <a:gd name="T94" fmla="*/ 150 w 272"/>
                <a:gd name="T95" fmla="*/ 11 h 230"/>
                <a:gd name="T96" fmla="*/ 185 w 272"/>
                <a:gd name="T9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2" h="230">
                  <a:moveTo>
                    <a:pt x="198" y="32"/>
                  </a:moveTo>
                  <a:lnTo>
                    <a:pt x="190" y="32"/>
                  </a:lnTo>
                  <a:lnTo>
                    <a:pt x="181" y="34"/>
                  </a:lnTo>
                  <a:lnTo>
                    <a:pt x="172" y="38"/>
                  </a:lnTo>
                  <a:lnTo>
                    <a:pt x="163" y="43"/>
                  </a:lnTo>
                  <a:lnTo>
                    <a:pt x="157" y="51"/>
                  </a:lnTo>
                  <a:lnTo>
                    <a:pt x="153" y="61"/>
                  </a:lnTo>
                  <a:lnTo>
                    <a:pt x="152" y="65"/>
                  </a:lnTo>
                  <a:lnTo>
                    <a:pt x="149" y="68"/>
                  </a:lnTo>
                  <a:lnTo>
                    <a:pt x="146" y="71"/>
                  </a:lnTo>
                  <a:lnTo>
                    <a:pt x="141" y="73"/>
                  </a:lnTo>
                  <a:lnTo>
                    <a:pt x="137" y="74"/>
                  </a:lnTo>
                  <a:lnTo>
                    <a:pt x="136" y="74"/>
                  </a:lnTo>
                  <a:lnTo>
                    <a:pt x="127" y="72"/>
                  </a:lnTo>
                  <a:lnTo>
                    <a:pt x="121" y="68"/>
                  </a:lnTo>
                  <a:lnTo>
                    <a:pt x="118" y="61"/>
                  </a:lnTo>
                  <a:lnTo>
                    <a:pt x="113" y="51"/>
                  </a:lnTo>
                  <a:lnTo>
                    <a:pt x="107" y="43"/>
                  </a:lnTo>
                  <a:lnTo>
                    <a:pt x="99" y="38"/>
                  </a:lnTo>
                  <a:lnTo>
                    <a:pt x="90" y="35"/>
                  </a:lnTo>
                  <a:lnTo>
                    <a:pt x="82" y="33"/>
                  </a:lnTo>
                  <a:lnTo>
                    <a:pt x="76" y="32"/>
                  </a:lnTo>
                  <a:lnTo>
                    <a:pt x="76" y="33"/>
                  </a:lnTo>
                  <a:lnTo>
                    <a:pt x="59" y="35"/>
                  </a:lnTo>
                  <a:lnTo>
                    <a:pt x="48" y="40"/>
                  </a:lnTo>
                  <a:lnTo>
                    <a:pt x="40" y="46"/>
                  </a:lnTo>
                  <a:lnTo>
                    <a:pt x="36" y="55"/>
                  </a:lnTo>
                  <a:lnTo>
                    <a:pt x="35" y="66"/>
                  </a:lnTo>
                  <a:lnTo>
                    <a:pt x="36" y="77"/>
                  </a:lnTo>
                  <a:lnTo>
                    <a:pt x="42" y="90"/>
                  </a:lnTo>
                  <a:lnTo>
                    <a:pt x="50" y="105"/>
                  </a:lnTo>
                  <a:lnTo>
                    <a:pt x="64" y="121"/>
                  </a:lnTo>
                  <a:lnTo>
                    <a:pt x="79" y="139"/>
                  </a:lnTo>
                  <a:lnTo>
                    <a:pt x="97" y="157"/>
                  </a:lnTo>
                  <a:lnTo>
                    <a:pt x="116" y="175"/>
                  </a:lnTo>
                  <a:lnTo>
                    <a:pt x="137" y="192"/>
                  </a:lnTo>
                  <a:lnTo>
                    <a:pt x="151" y="179"/>
                  </a:lnTo>
                  <a:lnTo>
                    <a:pt x="167" y="165"/>
                  </a:lnTo>
                  <a:lnTo>
                    <a:pt x="183" y="149"/>
                  </a:lnTo>
                  <a:lnTo>
                    <a:pt x="198" y="133"/>
                  </a:lnTo>
                  <a:lnTo>
                    <a:pt x="211" y="117"/>
                  </a:lnTo>
                  <a:lnTo>
                    <a:pt x="223" y="102"/>
                  </a:lnTo>
                  <a:lnTo>
                    <a:pt x="231" y="88"/>
                  </a:lnTo>
                  <a:lnTo>
                    <a:pt x="235" y="75"/>
                  </a:lnTo>
                  <a:lnTo>
                    <a:pt x="236" y="63"/>
                  </a:lnTo>
                  <a:lnTo>
                    <a:pt x="234" y="52"/>
                  </a:lnTo>
                  <a:lnTo>
                    <a:pt x="230" y="44"/>
                  </a:lnTo>
                  <a:lnTo>
                    <a:pt x="223" y="38"/>
                  </a:lnTo>
                  <a:lnTo>
                    <a:pt x="212" y="34"/>
                  </a:lnTo>
                  <a:lnTo>
                    <a:pt x="198" y="32"/>
                  </a:lnTo>
                  <a:close/>
                  <a:moveTo>
                    <a:pt x="202" y="0"/>
                  </a:moveTo>
                  <a:lnTo>
                    <a:pt x="220" y="2"/>
                  </a:lnTo>
                  <a:lnTo>
                    <a:pt x="235" y="7"/>
                  </a:lnTo>
                  <a:lnTo>
                    <a:pt x="248" y="15"/>
                  </a:lnTo>
                  <a:lnTo>
                    <a:pt x="258" y="24"/>
                  </a:lnTo>
                  <a:lnTo>
                    <a:pt x="266" y="36"/>
                  </a:lnTo>
                  <a:lnTo>
                    <a:pt x="271" y="49"/>
                  </a:lnTo>
                  <a:lnTo>
                    <a:pt x="272" y="64"/>
                  </a:lnTo>
                  <a:lnTo>
                    <a:pt x="271" y="80"/>
                  </a:lnTo>
                  <a:lnTo>
                    <a:pt x="265" y="96"/>
                  </a:lnTo>
                  <a:lnTo>
                    <a:pt x="256" y="114"/>
                  </a:lnTo>
                  <a:lnTo>
                    <a:pt x="244" y="133"/>
                  </a:lnTo>
                  <a:lnTo>
                    <a:pt x="229" y="150"/>
                  </a:lnTo>
                  <a:lnTo>
                    <a:pt x="213" y="167"/>
                  </a:lnTo>
                  <a:lnTo>
                    <a:pt x="196" y="183"/>
                  </a:lnTo>
                  <a:lnTo>
                    <a:pt x="181" y="198"/>
                  </a:lnTo>
                  <a:lnTo>
                    <a:pt x="167" y="210"/>
                  </a:lnTo>
                  <a:lnTo>
                    <a:pt x="156" y="219"/>
                  </a:lnTo>
                  <a:lnTo>
                    <a:pt x="148" y="226"/>
                  </a:lnTo>
                  <a:lnTo>
                    <a:pt x="144" y="229"/>
                  </a:lnTo>
                  <a:lnTo>
                    <a:pt x="136" y="230"/>
                  </a:lnTo>
                  <a:lnTo>
                    <a:pt x="131" y="230"/>
                  </a:lnTo>
                  <a:lnTo>
                    <a:pt x="125" y="227"/>
                  </a:lnTo>
                  <a:lnTo>
                    <a:pt x="113" y="218"/>
                  </a:lnTo>
                  <a:lnTo>
                    <a:pt x="99" y="205"/>
                  </a:lnTo>
                  <a:lnTo>
                    <a:pt x="82" y="191"/>
                  </a:lnTo>
                  <a:lnTo>
                    <a:pt x="65" y="174"/>
                  </a:lnTo>
                  <a:lnTo>
                    <a:pt x="47" y="156"/>
                  </a:lnTo>
                  <a:lnTo>
                    <a:pt x="30" y="138"/>
                  </a:lnTo>
                  <a:lnTo>
                    <a:pt x="17" y="118"/>
                  </a:lnTo>
                  <a:lnTo>
                    <a:pt x="6" y="100"/>
                  </a:lnTo>
                  <a:lnTo>
                    <a:pt x="1" y="82"/>
                  </a:lnTo>
                  <a:lnTo>
                    <a:pt x="0" y="66"/>
                  </a:lnTo>
                  <a:lnTo>
                    <a:pt x="1" y="51"/>
                  </a:lnTo>
                  <a:lnTo>
                    <a:pt x="5" y="37"/>
                  </a:lnTo>
                  <a:lnTo>
                    <a:pt x="12" y="26"/>
                  </a:lnTo>
                  <a:lnTo>
                    <a:pt x="23" y="16"/>
                  </a:lnTo>
                  <a:lnTo>
                    <a:pt x="35" y="9"/>
                  </a:lnTo>
                  <a:lnTo>
                    <a:pt x="50" y="4"/>
                  </a:lnTo>
                  <a:lnTo>
                    <a:pt x="69" y="1"/>
                  </a:lnTo>
                  <a:lnTo>
                    <a:pt x="76" y="0"/>
                  </a:lnTo>
                  <a:lnTo>
                    <a:pt x="91" y="1"/>
                  </a:lnTo>
                  <a:lnTo>
                    <a:pt x="107" y="6"/>
                  </a:lnTo>
                  <a:lnTo>
                    <a:pt x="122" y="13"/>
                  </a:lnTo>
                  <a:lnTo>
                    <a:pt x="134" y="23"/>
                  </a:lnTo>
                  <a:lnTo>
                    <a:pt x="150" y="11"/>
                  </a:lnTo>
                  <a:lnTo>
                    <a:pt x="168" y="3"/>
                  </a:lnTo>
                  <a:lnTo>
                    <a:pt x="185" y="0"/>
                  </a:lnTo>
                  <a:lnTo>
                    <a:pt x="2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94"/>
            <p:cNvSpPr>
              <a:spLocks noEditPoints="1"/>
            </p:cNvSpPr>
            <p:nvPr/>
          </p:nvSpPr>
          <p:spPr bwMode="auto">
            <a:xfrm>
              <a:off x="1931988" y="4233863"/>
              <a:ext cx="84138" cy="79375"/>
            </a:xfrm>
            <a:custGeom>
              <a:avLst/>
              <a:gdLst>
                <a:gd name="T0" fmla="*/ 138 w 530"/>
                <a:gd name="T1" fmla="*/ 42 h 446"/>
                <a:gd name="T2" fmla="*/ 88 w 530"/>
                <a:gd name="T3" fmla="*/ 53 h 446"/>
                <a:gd name="T4" fmla="*/ 51 w 530"/>
                <a:gd name="T5" fmla="*/ 87 h 446"/>
                <a:gd name="T6" fmla="*/ 47 w 530"/>
                <a:gd name="T7" fmla="*/ 148 h 446"/>
                <a:gd name="T8" fmla="*/ 81 w 530"/>
                <a:gd name="T9" fmla="*/ 214 h 446"/>
                <a:gd name="T10" fmla="*/ 149 w 530"/>
                <a:gd name="T11" fmla="*/ 293 h 446"/>
                <a:gd name="T12" fmla="*/ 235 w 530"/>
                <a:gd name="T13" fmla="*/ 374 h 446"/>
                <a:gd name="T14" fmla="*/ 293 w 530"/>
                <a:gd name="T15" fmla="*/ 375 h 446"/>
                <a:gd name="T16" fmla="*/ 353 w 530"/>
                <a:gd name="T17" fmla="*/ 321 h 446"/>
                <a:gd name="T18" fmla="*/ 417 w 530"/>
                <a:gd name="T19" fmla="*/ 253 h 446"/>
                <a:gd name="T20" fmla="*/ 467 w 530"/>
                <a:gd name="T21" fmla="*/ 186 h 446"/>
                <a:gd name="T22" fmla="*/ 484 w 530"/>
                <a:gd name="T23" fmla="*/ 122 h 446"/>
                <a:gd name="T24" fmla="*/ 469 w 530"/>
                <a:gd name="T25" fmla="*/ 71 h 446"/>
                <a:gd name="T26" fmla="*/ 418 w 530"/>
                <a:gd name="T27" fmla="*/ 45 h 446"/>
                <a:gd name="T28" fmla="*/ 385 w 530"/>
                <a:gd name="T29" fmla="*/ 41 h 446"/>
                <a:gd name="T30" fmla="*/ 342 w 530"/>
                <a:gd name="T31" fmla="*/ 50 h 446"/>
                <a:gd name="T32" fmla="*/ 301 w 530"/>
                <a:gd name="T33" fmla="*/ 78 h 446"/>
                <a:gd name="T34" fmla="*/ 282 w 530"/>
                <a:gd name="T35" fmla="*/ 118 h 446"/>
                <a:gd name="T36" fmla="*/ 254 w 530"/>
                <a:gd name="T37" fmla="*/ 125 h 446"/>
                <a:gd name="T38" fmla="*/ 237 w 530"/>
                <a:gd name="T39" fmla="*/ 93 h 446"/>
                <a:gd name="T40" fmla="*/ 201 w 530"/>
                <a:gd name="T41" fmla="*/ 58 h 446"/>
                <a:gd name="T42" fmla="*/ 157 w 530"/>
                <a:gd name="T43" fmla="*/ 43 h 446"/>
                <a:gd name="T44" fmla="*/ 385 w 530"/>
                <a:gd name="T45" fmla="*/ 0 h 446"/>
                <a:gd name="T46" fmla="*/ 426 w 530"/>
                <a:gd name="T47" fmla="*/ 4 h 446"/>
                <a:gd name="T48" fmla="*/ 490 w 530"/>
                <a:gd name="T49" fmla="*/ 32 h 446"/>
                <a:gd name="T50" fmla="*/ 524 w 530"/>
                <a:gd name="T51" fmla="*/ 81 h 446"/>
                <a:gd name="T52" fmla="*/ 526 w 530"/>
                <a:gd name="T53" fmla="*/ 152 h 446"/>
                <a:gd name="T54" fmla="*/ 500 w 530"/>
                <a:gd name="T55" fmla="*/ 214 h 446"/>
                <a:gd name="T56" fmla="*/ 450 w 530"/>
                <a:gd name="T57" fmla="*/ 281 h 446"/>
                <a:gd name="T58" fmla="*/ 390 w 530"/>
                <a:gd name="T59" fmla="*/ 345 h 446"/>
                <a:gd name="T60" fmla="*/ 333 w 530"/>
                <a:gd name="T61" fmla="*/ 398 h 446"/>
                <a:gd name="T62" fmla="*/ 292 w 530"/>
                <a:gd name="T63" fmla="*/ 432 h 446"/>
                <a:gd name="T64" fmla="*/ 279 w 530"/>
                <a:gd name="T65" fmla="*/ 442 h 446"/>
                <a:gd name="T66" fmla="*/ 270 w 530"/>
                <a:gd name="T67" fmla="*/ 446 h 446"/>
                <a:gd name="T68" fmla="*/ 261 w 530"/>
                <a:gd name="T69" fmla="*/ 446 h 446"/>
                <a:gd name="T70" fmla="*/ 237 w 530"/>
                <a:gd name="T71" fmla="*/ 430 h 446"/>
                <a:gd name="T72" fmla="*/ 175 w 530"/>
                <a:gd name="T73" fmla="*/ 377 h 446"/>
                <a:gd name="T74" fmla="*/ 102 w 530"/>
                <a:gd name="T75" fmla="*/ 307 h 446"/>
                <a:gd name="T76" fmla="*/ 37 w 530"/>
                <a:gd name="T77" fmla="*/ 229 h 446"/>
                <a:gd name="T78" fmla="*/ 3 w 530"/>
                <a:gd name="T79" fmla="*/ 156 h 446"/>
                <a:gd name="T80" fmla="*/ 4 w 530"/>
                <a:gd name="T81" fmla="*/ 85 h 446"/>
                <a:gd name="T82" fmla="*/ 37 w 530"/>
                <a:gd name="T83" fmla="*/ 35 h 446"/>
                <a:gd name="T84" fmla="*/ 102 w 530"/>
                <a:gd name="T85" fmla="*/ 7 h 446"/>
                <a:gd name="T86" fmla="*/ 162 w 530"/>
                <a:gd name="T87" fmla="*/ 3 h 446"/>
                <a:gd name="T88" fmla="*/ 228 w 530"/>
                <a:gd name="T89" fmla="*/ 25 h 446"/>
                <a:gd name="T90" fmla="*/ 280 w 530"/>
                <a:gd name="T91" fmla="*/ 38 h 446"/>
                <a:gd name="T92" fmla="*/ 342 w 530"/>
                <a:gd name="T93" fmla="*/ 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30" h="446">
                  <a:moveTo>
                    <a:pt x="144" y="30"/>
                  </a:moveTo>
                  <a:lnTo>
                    <a:pt x="143" y="42"/>
                  </a:lnTo>
                  <a:lnTo>
                    <a:pt x="138" y="42"/>
                  </a:lnTo>
                  <a:lnTo>
                    <a:pt x="135" y="43"/>
                  </a:lnTo>
                  <a:lnTo>
                    <a:pt x="109" y="47"/>
                  </a:lnTo>
                  <a:lnTo>
                    <a:pt x="88" y="53"/>
                  </a:lnTo>
                  <a:lnTo>
                    <a:pt x="72" y="62"/>
                  </a:lnTo>
                  <a:lnTo>
                    <a:pt x="58" y="73"/>
                  </a:lnTo>
                  <a:lnTo>
                    <a:pt x="51" y="87"/>
                  </a:lnTo>
                  <a:lnTo>
                    <a:pt x="45" y="105"/>
                  </a:lnTo>
                  <a:lnTo>
                    <a:pt x="45" y="125"/>
                  </a:lnTo>
                  <a:lnTo>
                    <a:pt x="47" y="148"/>
                  </a:lnTo>
                  <a:lnTo>
                    <a:pt x="54" y="168"/>
                  </a:lnTo>
                  <a:lnTo>
                    <a:pt x="65" y="190"/>
                  </a:lnTo>
                  <a:lnTo>
                    <a:pt x="81" y="214"/>
                  </a:lnTo>
                  <a:lnTo>
                    <a:pt x="100" y="240"/>
                  </a:lnTo>
                  <a:lnTo>
                    <a:pt x="124" y="266"/>
                  </a:lnTo>
                  <a:lnTo>
                    <a:pt x="149" y="293"/>
                  </a:lnTo>
                  <a:lnTo>
                    <a:pt x="177" y="321"/>
                  </a:lnTo>
                  <a:lnTo>
                    <a:pt x="206" y="348"/>
                  </a:lnTo>
                  <a:lnTo>
                    <a:pt x="235" y="374"/>
                  </a:lnTo>
                  <a:lnTo>
                    <a:pt x="265" y="399"/>
                  </a:lnTo>
                  <a:lnTo>
                    <a:pt x="278" y="389"/>
                  </a:lnTo>
                  <a:lnTo>
                    <a:pt x="293" y="375"/>
                  </a:lnTo>
                  <a:lnTo>
                    <a:pt x="311" y="359"/>
                  </a:lnTo>
                  <a:lnTo>
                    <a:pt x="332" y="341"/>
                  </a:lnTo>
                  <a:lnTo>
                    <a:pt x="353" y="321"/>
                  </a:lnTo>
                  <a:lnTo>
                    <a:pt x="374" y="299"/>
                  </a:lnTo>
                  <a:lnTo>
                    <a:pt x="396" y="276"/>
                  </a:lnTo>
                  <a:lnTo>
                    <a:pt x="417" y="253"/>
                  </a:lnTo>
                  <a:lnTo>
                    <a:pt x="436" y="230"/>
                  </a:lnTo>
                  <a:lnTo>
                    <a:pt x="452" y="208"/>
                  </a:lnTo>
                  <a:lnTo>
                    <a:pt x="467" y="186"/>
                  </a:lnTo>
                  <a:lnTo>
                    <a:pt x="477" y="165"/>
                  </a:lnTo>
                  <a:lnTo>
                    <a:pt x="482" y="145"/>
                  </a:lnTo>
                  <a:lnTo>
                    <a:pt x="484" y="122"/>
                  </a:lnTo>
                  <a:lnTo>
                    <a:pt x="483" y="102"/>
                  </a:lnTo>
                  <a:lnTo>
                    <a:pt x="478" y="85"/>
                  </a:lnTo>
                  <a:lnTo>
                    <a:pt x="469" y="71"/>
                  </a:lnTo>
                  <a:lnTo>
                    <a:pt x="456" y="59"/>
                  </a:lnTo>
                  <a:lnTo>
                    <a:pt x="439" y="51"/>
                  </a:lnTo>
                  <a:lnTo>
                    <a:pt x="418" y="45"/>
                  </a:lnTo>
                  <a:lnTo>
                    <a:pt x="393" y="41"/>
                  </a:lnTo>
                  <a:lnTo>
                    <a:pt x="389" y="41"/>
                  </a:lnTo>
                  <a:lnTo>
                    <a:pt x="385" y="41"/>
                  </a:lnTo>
                  <a:lnTo>
                    <a:pt x="372" y="42"/>
                  </a:lnTo>
                  <a:lnTo>
                    <a:pt x="357" y="45"/>
                  </a:lnTo>
                  <a:lnTo>
                    <a:pt x="342" y="50"/>
                  </a:lnTo>
                  <a:lnTo>
                    <a:pt x="327" y="57"/>
                  </a:lnTo>
                  <a:lnTo>
                    <a:pt x="313" y="66"/>
                  </a:lnTo>
                  <a:lnTo>
                    <a:pt x="301" y="78"/>
                  </a:lnTo>
                  <a:lnTo>
                    <a:pt x="292" y="93"/>
                  </a:lnTo>
                  <a:lnTo>
                    <a:pt x="286" y="110"/>
                  </a:lnTo>
                  <a:lnTo>
                    <a:pt x="282" y="118"/>
                  </a:lnTo>
                  <a:lnTo>
                    <a:pt x="275" y="124"/>
                  </a:lnTo>
                  <a:lnTo>
                    <a:pt x="265" y="127"/>
                  </a:lnTo>
                  <a:lnTo>
                    <a:pt x="254" y="125"/>
                  </a:lnTo>
                  <a:lnTo>
                    <a:pt x="247" y="119"/>
                  </a:lnTo>
                  <a:lnTo>
                    <a:pt x="242" y="110"/>
                  </a:lnTo>
                  <a:lnTo>
                    <a:pt x="237" y="93"/>
                  </a:lnTo>
                  <a:lnTo>
                    <a:pt x="227" y="79"/>
                  </a:lnTo>
                  <a:lnTo>
                    <a:pt x="214" y="67"/>
                  </a:lnTo>
                  <a:lnTo>
                    <a:pt x="201" y="58"/>
                  </a:lnTo>
                  <a:lnTo>
                    <a:pt x="186" y="51"/>
                  </a:lnTo>
                  <a:lnTo>
                    <a:pt x="171" y="46"/>
                  </a:lnTo>
                  <a:lnTo>
                    <a:pt x="157" y="43"/>
                  </a:lnTo>
                  <a:lnTo>
                    <a:pt x="144" y="42"/>
                  </a:lnTo>
                  <a:lnTo>
                    <a:pt x="144" y="30"/>
                  </a:lnTo>
                  <a:close/>
                  <a:moveTo>
                    <a:pt x="385" y="0"/>
                  </a:moveTo>
                  <a:lnTo>
                    <a:pt x="390" y="0"/>
                  </a:lnTo>
                  <a:lnTo>
                    <a:pt x="398" y="0"/>
                  </a:lnTo>
                  <a:lnTo>
                    <a:pt x="426" y="4"/>
                  </a:lnTo>
                  <a:lnTo>
                    <a:pt x="450" y="11"/>
                  </a:lnTo>
                  <a:lnTo>
                    <a:pt x="472" y="20"/>
                  </a:lnTo>
                  <a:lnTo>
                    <a:pt x="490" y="32"/>
                  </a:lnTo>
                  <a:lnTo>
                    <a:pt x="504" y="46"/>
                  </a:lnTo>
                  <a:lnTo>
                    <a:pt x="516" y="62"/>
                  </a:lnTo>
                  <a:lnTo>
                    <a:pt x="524" y="81"/>
                  </a:lnTo>
                  <a:lnTo>
                    <a:pt x="529" y="102"/>
                  </a:lnTo>
                  <a:lnTo>
                    <a:pt x="530" y="125"/>
                  </a:lnTo>
                  <a:lnTo>
                    <a:pt x="526" y="152"/>
                  </a:lnTo>
                  <a:lnTo>
                    <a:pt x="521" y="171"/>
                  </a:lnTo>
                  <a:lnTo>
                    <a:pt x="512" y="192"/>
                  </a:lnTo>
                  <a:lnTo>
                    <a:pt x="500" y="214"/>
                  </a:lnTo>
                  <a:lnTo>
                    <a:pt x="486" y="236"/>
                  </a:lnTo>
                  <a:lnTo>
                    <a:pt x="469" y="258"/>
                  </a:lnTo>
                  <a:lnTo>
                    <a:pt x="450" y="281"/>
                  </a:lnTo>
                  <a:lnTo>
                    <a:pt x="430" y="302"/>
                  </a:lnTo>
                  <a:lnTo>
                    <a:pt x="410" y="325"/>
                  </a:lnTo>
                  <a:lnTo>
                    <a:pt x="390" y="345"/>
                  </a:lnTo>
                  <a:lnTo>
                    <a:pt x="369" y="364"/>
                  </a:lnTo>
                  <a:lnTo>
                    <a:pt x="351" y="382"/>
                  </a:lnTo>
                  <a:lnTo>
                    <a:pt x="333" y="398"/>
                  </a:lnTo>
                  <a:lnTo>
                    <a:pt x="316" y="411"/>
                  </a:lnTo>
                  <a:lnTo>
                    <a:pt x="303" y="423"/>
                  </a:lnTo>
                  <a:lnTo>
                    <a:pt x="292" y="432"/>
                  </a:lnTo>
                  <a:lnTo>
                    <a:pt x="284" y="438"/>
                  </a:lnTo>
                  <a:lnTo>
                    <a:pt x="281" y="441"/>
                  </a:lnTo>
                  <a:lnTo>
                    <a:pt x="279" y="442"/>
                  </a:lnTo>
                  <a:lnTo>
                    <a:pt x="276" y="444"/>
                  </a:lnTo>
                  <a:lnTo>
                    <a:pt x="274" y="445"/>
                  </a:lnTo>
                  <a:lnTo>
                    <a:pt x="270" y="446"/>
                  </a:lnTo>
                  <a:lnTo>
                    <a:pt x="265" y="446"/>
                  </a:lnTo>
                  <a:lnTo>
                    <a:pt x="265" y="446"/>
                  </a:lnTo>
                  <a:lnTo>
                    <a:pt x="261" y="446"/>
                  </a:lnTo>
                  <a:lnTo>
                    <a:pt x="256" y="444"/>
                  </a:lnTo>
                  <a:lnTo>
                    <a:pt x="252" y="442"/>
                  </a:lnTo>
                  <a:lnTo>
                    <a:pt x="237" y="430"/>
                  </a:lnTo>
                  <a:lnTo>
                    <a:pt x="219" y="415"/>
                  </a:lnTo>
                  <a:lnTo>
                    <a:pt x="198" y="397"/>
                  </a:lnTo>
                  <a:lnTo>
                    <a:pt x="175" y="377"/>
                  </a:lnTo>
                  <a:lnTo>
                    <a:pt x="150" y="355"/>
                  </a:lnTo>
                  <a:lnTo>
                    <a:pt x="126" y="331"/>
                  </a:lnTo>
                  <a:lnTo>
                    <a:pt x="102" y="307"/>
                  </a:lnTo>
                  <a:lnTo>
                    <a:pt x="77" y="280"/>
                  </a:lnTo>
                  <a:lnTo>
                    <a:pt x="56" y="254"/>
                  </a:lnTo>
                  <a:lnTo>
                    <a:pt x="37" y="229"/>
                  </a:lnTo>
                  <a:lnTo>
                    <a:pt x="22" y="203"/>
                  </a:lnTo>
                  <a:lnTo>
                    <a:pt x="10" y="179"/>
                  </a:lnTo>
                  <a:lnTo>
                    <a:pt x="3" y="156"/>
                  </a:lnTo>
                  <a:lnTo>
                    <a:pt x="0" y="129"/>
                  </a:lnTo>
                  <a:lnTo>
                    <a:pt x="0" y="106"/>
                  </a:lnTo>
                  <a:lnTo>
                    <a:pt x="4" y="85"/>
                  </a:lnTo>
                  <a:lnTo>
                    <a:pt x="12" y="66"/>
                  </a:lnTo>
                  <a:lnTo>
                    <a:pt x="23" y="49"/>
                  </a:lnTo>
                  <a:lnTo>
                    <a:pt x="37" y="35"/>
                  </a:lnTo>
                  <a:lnTo>
                    <a:pt x="55" y="23"/>
                  </a:lnTo>
                  <a:lnTo>
                    <a:pt x="77" y="13"/>
                  </a:lnTo>
                  <a:lnTo>
                    <a:pt x="102" y="7"/>
                  </a:lnTo>
                  <a:lnTo>
                    <a:pt x="129" y="2"/>
                  </a:lnTo>
                  <a:lnTo>
                    <a:pt x="141" y="1"/>
                  </a:lnTo>
                  <a:lnTo>
                    <a:pt x="162" y="3"/>
                  </a:lnTo>
                  <a:lnTo>
                    <a:pt x="185" y="7"/>
                  </a:lnTo>
                  <a:lnTo>
                    <a:pt x="207" y="15"/>
                  </a:lnTo>
                  <a:lnTo>
                    <a:pt x="228" y="25"/>
                  </a:lnTo>
                  <a:lnTo>
                    <a:pt x="247" y="39"/>
                  </a:lnTo>
                  <a:lnTo>
                    <a:pt x="263" y="56"/>
                  </a:lnTo>
                  <a:lnTo>
                    <a:pt x="280" y="38"/>
                  </a:lnTo>
                  <a:lnTo>
                    <a:pt x="299" y="24"/>
                  </a:lnTo>
                  <a:lnTo>
                    <a:pt x="320" y="13"/>
                  </a:lnTo>
                  <a:lnTo>
                    <a:pt x="342" y="6"/>
                  </a:lnTo>
                  <a:lnTo>
                    <a:pt x="364" y="1"/>
                  </a:lnTo>
                  <a:lnTo>
                    <a:pt x="3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0" name="Group 239"/>
          <p:cNvGrpSpPr/>
          <p:nvPr/>
        </p:nvGrpSpPr>
        <p:grpSpPr>
          <a:xfrm>
            <a:off x="2614739" y="4238625"/>
            <a:ext cx="404813" cy="531813"/>
            <a:chOff x="2587625" y="4238625"/>
            <a:chExt cx="404813" cy="5318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3" name="Freeform 99"/>
            <p:cNvSpPr>
              <a:spLocks/>
            </p:cNvSpPr>
            <p:nvPr/>
          </p:nvSpPr>
          <p:spPr bwMode="auto">
            <a:xfrm>
              <a:off x="2587625" y="4238625"/>
              <a:ext cx="404813" cy="404813"/>
            </a:xfrm>
            <a:custGeom>
              <a:avLst/>
              <a:gdLst>
                <a:gd name="T0" fmla="*/ 1158 w 2551"/>
                <a:gd name="T1" fmla="*/ 45 h 2551"/>
                <a:gd name="T2" fmla="*/ 1405 w 2551"/>
                <a:gd name="T3" fmla="*/ 46 h 2551"/>
                <a:gd name="T4" fmla="*/ 1732 w 2551"/>
                <a:gd name="T5" fmla="*/ 10 h 2551"/>
                <a:gd name="T6" fmla="*/ 1972 w 2551"/>
                <a:gd name="T7" fmla="*/ 171 h 2551"/>
                <a:gd name="T8" fmla="*/ 2136 w 2551"/>
                <a:gd name="T9" fmla="*/ 422 h 2551"/>
                <a:gd name="T10" fmla="*/ 2388 w 2551"/>
                <a:gd name="T11" fmla="*/ 588 h 2551"/>
                <a:gd name="T12" fmla="*/ 2541 w 2551"/>
                <a:gd name="T13" fmla="*/ 826 h 2551"/>
                <a:gd name="T14" fmla="*/ 2510 w 2551"/>
                <a:gd name="T15" fmla="*/ 1148 h 2551"/>
                <a:gd name="T16" fmla="*/ 2501 w 2551"/>
                <a:gd name="T17" fmla="*/ 1379 h 2551"/>
                <a:gd name="T18" fmla="*/ 2542 w 2551"/>
                <a:gd name="T19" fmla="*/ 1704 h 2551"/>
                <a:gd name="T20" fmla="*/ 2388 w 2551"/>
                <a:gd name="T21" fmla="*/ 1966 h 2551"/>
                <a:gd name="T22" fmla="*/ 2135 w 2551"/>
                <a:gd name="T23" fmla="*/ 2138 h 2551"/>
                <a:gd name="T24" fmla="*/ 1987 w 2551"/>
                <a:gd name="T25" fmla="*/ 2351 h 2551"/>
                <a:gd name="T26" fmla="*/ 1829 w 2551"/>
                <a:gd name="T27" fmla="*/ 2501 h 2551"/>
                <a:gd name="T28" fmla="*/ 1622 w 2551"/>
                <a:gd name="T29" fmla="*/ 2452 h 2551"/>
                <a:gd name="T30" fmla="*/ 1818 w 2551"/>
                <a:gd name="T31" fmla="*/ 2391 h 2551"/>
                <a:gd name="T32" fmla="*/ 1943 w 2551"/>
                <a:gd name="T33" fmla="*/ 2239 h 2551"/>
                <a:gd name="T34" fmla="*/ 2043 w 2551"/>
                <a:gd name="T35" fmla="*/ 2093 h 2551"/>
                <a:gd name="T36" fmla="*/ 2241 w 2551"/>
                <a:gd name="T37" fmla="*/ 1947 h 2551"/>
                <a:gd name="T38" fmla="*/ 2430 w 2551"/>
                <a:gd name="T39" fmla="*/ 1742 h 2551"/>
                <a:gd name="T40" fmla="*/ 2416 w 2551"/>
                <a:gd name="T41" fmla="*/ 1447 h 2551"/>
                <a:gd name="T42" fmla="*/ 2404 w 2551"/>
                <a:gd name="T43" fmla="*/ 1161 h 2551"/>
                <a:gd name="T44" fmla="*/ 2449 w 2551"/>
                <a:gd name="T45" fmla="*/ 876 h 2551"/>
                <a:gd name="T46" fmla="*/ 2327 w 2551"/>
                <a:gd name="T47" fmla="*/ 666 h 2551"/>
                <a:gd name="T48" fmla="*/ 2065 w 2551"/>
                <a:gd name="T49" fmla="*/ 492 h 2551"/>
                <a:gd name="T50" fmla="*/ 1893 w 2551"/>
                <a:gd name="T51" fmla="*/ 232 h 2551"/>
                <a:gd name="T52" fmla="*/ 1681 w 2551"/>
                <a:gd name="T53" fmla="*/ 102 h 2551"/>
                <a:gd name="T54" fmla="*/ 1395 w 2551"/>
                <a:gd name="T55" fmla="*/ 150 h 2551"/>
                <a:gd name="T56" fmla="*/ 1126 w 2551"/>
                <a:gd name="T57" fmla="*/ 137 h 2551"/>
                <a:gd name="T58" fmla="*/ 838 w 2551"/>
                <a:gd name="T59" fmla="*/ 108 h 2551"/>
                <a:gd name="T60" fmla="*/ 637 w 2551"/>
                <a:gd name="T61" fmla="*/ 267 h 2551"/>
                <a:gd name="T62" fmla="*/ 462 w 2551"/>
                <a:gd name="T63" fmla="*/ 523 h 2551"/>
                <a:gd name="T64" fmla="*/ 203 w 2551"/>
                <a:gd name="T65" fmla="*/ 682 h 2551"/>
                <a:gd name="T66" fmla="*/ 100 w 2551"/>
                <a:gd name="T67" fmla="*/ 892 h 2551"/>
                <a:gd name="T68" fmla="*/ 164 w 2551"/>
                <a:gd name="T69" fmla="*/ 1175 h 2551"/>
                <a:gd name="T70" fmla="*/ 147 w 2551"/>
                <a:gd name="T71" fmla="*/ 1411 h 2551"/>
                <a:gd name="T72" fmla="*/ 106 w 2551"/>
                <a:gd name="T73" fmla="*/ 1706 h 2551"/>
                <a:gd name="T74" fmla="*/ 267 w 2551"/>
                <a:gd name="T75" fmla="*/ 1916 h 2551"/>
                <a:gd name="T76" fmla="*/ 525 w 2551"/>
                <a:gd name="T77" fmla="*/ 2103 h 2551"/>
                <a:gd name="T78" fmla="*/ 689 w 2551"/>
                <a:gd name="T79" fmla="*/ 2355 h 2551"/>
                <a:gd name="T80" fmla="*/ 907 w 2551"/>
                <a:gd name="T81" fmla="*/ 2450 h 2551"/>
                <a:gd name="T82" fmla="*/ 1177 w 2551"/>
                <a:gd name="T83" fmla="*/ 2417 h 2551"/>
                <a:gd name="T84" fmla="*/ 1011 w 2551"/>
                <a:gd name="T85" fmla="*/ 2541 h 2551"/>
                <a:gd name="T86" fmla="*/ 705 w 2551"/>
                <a:gd name="T87" fmla="*/ 2492 h 2551"/>
                <a:gd name="T88" fmla="*/ 492 w 2551"/>
                <a:gd name="T89" fmla="*/ 2235 h 2551"/>
                <a:gd name="T90" fmla="*/ 325 w 2551"/>
                <a:gd name="T91" fmla="*/ 2062 h 2551"/>
                <a:gd name="T92" fmla="*/ 62 w 2551"/>
                <a:gd name="T93" fmla="*/ 1848 h 2551"/>
                <a:gd name="T94" fmla="*/ 6 w 2551"/>
                <a:gd name="T95" fmla="*/ 1554 h 2551"/>
                <a:gd name="T96" fmla="*/ 75 w 2551"/>
                <a:gd name="T97" fmla="*/ 1287 h 2551"/>
                <a:gd name="T98" fmla="*/ 22 w 2551"/>
                <a:gd name="T99" fmla="*/ 1054 h 2551"/>
                <a:gd name="T100" fmla="*/ 13 w 2551"/>
                <a:gd name="T101" fmla="*/ 801 h 2551"/>
                <a:gd name="T102" fmla="*/ 181 w 2551"/>
                <a:gd name="T103" fmla="*/ 573 h 2551"/>
                <a:gd name="T104" fmla="*/ 429 w 2551"/>
                <a:gd name="T105" fmla="*/ 419 h 2551"/>
                <a:gd name="T106" fmla="*/ 586 w 2551"/>
                <a:gd name="T107" fmla="*/ 170 h 2551"/>
                <a:gd name="T108" fmla="*/ 829 w 2551"/>
                <a:gd name="T109" fmla="*/ 10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51" h="2551">
                  <a:moveTo>
                    <a:pt x="928" y="0"/>
                  </a:moveTo>
                  <a:lnTo>
                    <a:pt x="930" y="0"/>
                  </a:lnTo>
                  <a:lnTo>
                    <a:pt x="982" y="3"/>
                  </a:lnTo>
                  <a:lnTo>
                    <a:pt x="1039" y="12"/>
                  </a:lnTo>
                  <a:lnTo>
                    <a:pt x="1097" y="25"/>
                  </a:lnTo>
                  <a:lnTo>
                    <a:pt x="1158" y="45"/>
                  </a:lnTo>
                  <a:lnTo>
                    <a:pt x="1197" y="56"/>
                  </a:lnTo>
                  <a:lnTo>
                    <a:pt x="1239" y="62"/>
                  </a:lnTo>
                  <a:lnTo>
                    <a:pt x="1281" y="64"/>
                  </a:lnTo>
                  <a:lnTo>
                    <a:pt x="1324" y="62"/>
                  </a:lnTo>
                  <a:lnTo>
                    <a:pt x="1367" y="57"/>
                  </a:lnTo>
                  <a:lnTo>
                    <a:pt x="1405" y="46"/>
                  </a:lnTo>
                  <a:lnTo>
                    <a:pt x="1467" y="26"/>
                  </a:lnTo>
                  <a:lnTo>
                    <a:pt x="1525" y="12"/>
                  </a:lnTo>
                  <a:lnTo>
                    <a:pt x="1581" y="3"/>
                  </a:lnTo>
                  <a:lnTo>
                    <a:pt x="1634" y="0"/>
                  </a:lnTo>
                  <a:lnTo>
                    <a:pt x="1684" y="2"/>
                  </a:lnTo>
                  <a:lnTo>
                    <a:pt x="1732" y="10"/>
                  </a:lnTo>
                  <a:lnTo>
                    <a:pt x="1777" y="23"/>
                  </a:lnTo>
                  <a:lnTo>
                    <a:pt x="1821" y="41"/>
                  </a:lnTo>
                  <a:lnTo>
                    <a:pt x="1861" y="65"/>
                  </a:lnTo>
                  <a:lnTo>
                    <a:pt x="1900" y="95"/>
                  </a:lnTo>
                  <a:lnTo>
                    <a:pt x="1937" y="131"/>
                  </a:lnTo>
                  <a:lnTo>
                    <a:pt x="1972" y="171"/>
                  </a:lnTo>
                  <a:lnTo>
                    <a:pt x="2005" y="218"/>
                  </a:lnTo>
                  <a:lnTo>
                    <a:pt x="2035" y="270"/>
                  </a:lnTo>
                  <a:lnTo>
                    <a:pt x="2064" y="329"/>
                  </a:lnTo>
                  <a:lnTo>
                    <a:pt x="2083" y="360"/>
                  </a:lnTo>
                  <a:lnTo>
                    <a:pt x="2107" y="392"/>
                  </a:lnTo>
                  <a:lnTo>
                    <a:pt x="2136" y="422"/>
                  </a:lnTo>
                  <a:lnTo>
                    <a:pt x="2169" y="450"/>
                  </a:lnTo>
                  <a:lnTo>
                    <a:pt x="2203" y="475"/>
                  </a:lnTo>
                  <a:lnTo>
                    <a:pt x="2240" y="496"/>
                  </a:lnTo>
                  <a:lnTo>
                    <a:pt x="2295" y="524"/>
                  </a:lnTo>
                  <a:lnTo>
                    <a:pt x="2345" y="555"/>
                  </a:lnTo>
                  <a:lnTo>
                    <a:pt x="2388" y="588"/>
                  </a:lnTo>
                  <a:lnTo>
                    <a:pt x="2426" y="621"/>
                  </a:lnTo>
                  <a:lnTo>
                    <a:pt x="2460" y="658"/>
                  </a:lnTo>
                  <a:lnTo>
                    <a:pt x="2488" y="696"/>
                  </a:lnTo>
                  <a:lnTo>
                    <a:pt x="2511" y="738"/>
                  </a:lnTo>
                  <a:lnTo>
                    <a:pt x="2528" y="780"/>
                  </a:lnTo>
                  <a:lnTo>
                    <a:pt x="2541" y="826"/>
                  </a:lnTo>
                  <a:lnTo>
                    <a:pt x="2549" y="874"/>
                  </a:lnTo>
                  <a:lnTo>
                    <a:pt x="2551" y="923"/>
                  </a:lnTo>
                  <a:lnTo>
                    <a:pt x="2548" y="976"/>
                  </a:lnTo>
                  <a:lnTo>
                    <a:pt x="2540" y="1030"/>
                  </a:lnTo>
                  <a:lnTo>
                    <a:pt x="2528" y="1088"/>
                  </a:lnTo>
                  <a:lnTo>
                    <a:pt x="2510" y="1148"/>
                  </a:lnTo>
                  <a:lnTo>
                    <a:pt x="2500" y="1184"/>
                  </a:lnTo>
                  <a:lnTo>
                    <a:pt x="2495" y="1222"/>
                  </a:lnTo>
                  <a:lnTo>
                    <a:pt x="2491" y="1261"/>
                  </a:lnTo>
                  <a:lnTo>
                    <a:pt x="2491" y="1301"/>
                  </a:lnTo>
                  <a:lnTo>
                    <a:pt x="2495" y="1340"/>
                  </a:lnTo>
                  <a:lnTo>
                    <a:pt x="2501" y="1379"/>
                  </a:lnTo>
                  <a:lnTo>
                    <a:pt x="2511" y="1416"/>
                  </a:lnTo>
                  <a:lnTo>
                    <a:pt x="2528" y="1478"/>
                  </a:lnTo>
                  <a:lnTo>
                    <a:pt x="2540" y="1538"/>
                  </a:lnTo>
                  <a:lnTo>
                    <a:pt x="2547" y="1596"/>
                  </a:lnTo>
                  <a:lnTo>
                    <a:pt x="2548" y="1651"/>
                  </a:lnTo>
                  <a:lnTo>
                    <a:pt x="2542" y="1704"/>
                  </a:lnTo>
                  <a:lnTo>
                    <a:pt x="2530" y="1754"/>
                  </a:lnTo>
                  <a:lnTo>
                    <a:pt x="2514" y="1801"/>
                  </a:lnTo>
                  <a:lnTo>
                    <a:pt x="2491" y="1845"/>
                  </a:lnTo>
                  <a:lnTo>
                    <a:pt x="2463" y="1888"/>
                  </a:lnTo>
                  <a:lnTo>
                    <a:pt x="2428" y="1928"/>
                  </a:lnTo>
                  <a:lnTo>
                    <a:pt x="2388" y="1966"/>
                  </a:lnTo>
                  <a:lnTo>
                    <a:pt x="2341" y="2001"/>
                  </a:lnTo>
                  <a:lnTo>
                    <a:pt x="2289" y="2033"/>
                  </a:lnTo>
                  <a:lnTo>
                    <a:pt x="2232" y="2064"/>
                  </a:lnTo>
                  <a:lnTo>
                    <a:pt x="2199" y="2083"/>
                  </a:lnTo>
                  <a:lnTo>
                    <a:pt x="2166" y="2107"/>
                  </a:lnTo>
                  <a:lnTo>
                    <a:pt x="2135" y="2138"/>
                  </a:lnTo>
                  <a:lnTo>
                    <a:pt x="2103" y="2174"/>
                  </a:lnTo>
                  <a:lnTo>
                    <a:pt x="2074" y="2213"/>
                  </a:lnTo>
                  <a:lnTo>
                    <a:pt x="2046" y="2257"/>
                  </a:lnTo>
                  <a:lnTo>
                    <a:pt x="2027" y="2289"/>
                  </a:lnTo>
                  <a:lnTo>
                    <a:pt x="2008" y="2321"/>
                  </a:lnTo>
                  <a:lnTo>
                    <a:pt x="1987" y="2351"/>
                  </a:lnTo>
                  <a:lnTo>
                    <a:pt x="1965" y="2380"/>
                  </a:lnTo>
                  <a:lnTo>
                    <a:pt x="1943" y="2408"/>
                  </a:lnTo>
                  <a:lnTo>
                    <a:pt x="1917" y="2435"/>
                  </a:lnTo>
                  <a:lnTo>
                    <a:pt x="1890" y="2459"/>
                  </a:lnTo>
                  <a:lnTo>
                    <a:pt x="1861" y="2482"/>
                  </a:lnTo>
                  <a:lnTo>
                    <a:pt x="1829" y="2501"/>
                  </a:lnTo>
                  <a:lnTo>
                    <a:pt x="1794" y="2517"/>
                  </a:lnTo>
                  <a:lnTo>
                    <a:pt x="1757" y="2532"/>
                  </a:lnTo>
                  <a:lnTo>
                    <a:pt x="1716" y="2542"/>
                  </a:lnTo>
                  <a:lnTo>
                    <a:pt x="1671" y="2549"/>
                  </a:lnTo>
                  <a:lnTo>
                    <a:pt x="1623" y="2551"/>
                  </a:lnTo>
                  <a:lnTo>
                    <a:pt x="1622" y="2452"/>
                  </a:lnTo>
                  <a:lnTo>
                    <a:pt x="1663" y="2450"/>
                  </a:lnTo>
                  <a:lnTo>
                    <a:pt x="1699" y="2445"/>
                  </a:lnTo>
                  <a:lnTo>
                    <a:pt x="1733" y="2436"/>
                  </a:lnTo>
                  <a:lnTo>
                    <a:pt x="1764" y="2424"/>
                  </a:lnTo>
                  <a:lnTo>
                    <a:pt x="1793" y="2409"/>
                  </a:lnTo>
                  <a:lnTo>
                    <a:pt x="1818" y="2391"/>
                  </a:lnTo>
                  <a:lnTo>
                    <a:pt x="1842" y="2371"/>
                  </a:lnTo>
                  <a:lnTo>
                    <a:pt x="1864" y="2348"/>
                  </a:lnTo>
                  <a:lnTo>
                    <a:pt x="1885" y="2324"/>
                  </a:lnTo>
                  <a:lnTo>
                    <a:pt x="1905" y="2297"/>
                  </a:lnTo>
                  <a:lnTo>
                    <a:pt x="1924" y="2268"/>
                  </a:lnTo>
                  <a:lnTo>
                    <a:pt x="1943" y="2239"/>
                  </a:lnTo>
                  <a:lnTo>
                    <a:pt x="1961" y="2207"/>
                  </a:lnTo>
                  <a:lnTo>
                    <a:pt x="1971" y="2190"/>
                  </a:lnTo>
                  <a:lnTo>
                    <a:pt x="1985" y="2169"/>
                  </a:lnTo>
                  <a:lnTo>
                    <a:pt x="2001" y="2145"/>
                  </a:lnTo>
                  <a:lnTo>
                    <a:pt x="2021" y="2119"/>
                  </a:lnTo>
                  <a:lnTo>
                    <a:pt x="2043" y="2093"/>
                  </a:lnTo>
                  <a:lnTo>
                    <a:pt x="2066" y="2066"/>
                  </a:lnTo>
                  <a:lnTo>
                    <a:pt x="2094" y="2041"/>
                  </a:lnTo>
                  <a:lnTo>
                    <a:pt x="2123" y="2016"/>
                  </a:lnTo>
                  <a:lnTo>
                    <a:pt x="2156" y="1994"/>
                  </a:lnTo>
                  <a:lnTo>
                    <a:pt x="2189" y="1976"/>
                  </a:lnTo>
                  <a:lnTo>
                    <a:pt x="2241" y="1947"/>
                  </a:lnTo>
                  <a:lnTo>
                    <a:pt x="2287" y="1919"/>
                  </a:lnTo>
                  <a:lnTo>
                    <a:pt x="2327" y="1888"/>
                  </a:lnTo>
                  <a:lnTo>
                    <a:pt x="2362" y="1855"/>
                  </a:lnTo>
                  <a:lnTo>
                    <a:pt x="2390" y="1819"/>
                  </a:lnTo>
                  <a:lnTo>
                    <a:pt x="2413" y="1782"/>
                  </a:lnTo>
                  <a:lnTo>
                    <a:pt x="2430" y="1742"/>
                  </a:lnTo>
                  <a:lnTo>
                    <a:pt x="2442" y="1699"/>
                  </a:lnTo>
                  <a:lnTo>
                    <a:pt x="2448" y="1655"/>
                  </a:lnTo>
                  <a:lnTo>
                    <a:pt x="2449" y="1607"/>
                  </a:lnTo>
                  <a:lnTo>
                    <a:pt x="2443" y="1556"/>
                  </a:lnTo>
                  <a:lnTo>
                    <a:pt x="2433" y="1502"/>
                  </a:lnTo>
                  <a:lnTo>
                    <a:pt x="2416" y="1447"/>
                  </a:lnTo>
                  <a:lnTo>
                    <a:pt x="2404" y="1401"/>
                  </a:lnTo>
                  <a:lnTo>
                    <a:pt x="2397" y="1353"/>
                  </a:lnTo>
                  <a:lnTo>
                    <a:pt x="2392" y="1304"/>
                  </a:lnTo>
                  <a:lnTo>
                    <a:pt x="2392" y="1255"/>
                  </a:lnTo>
                  <a:lnTo>
                    <a:pt x="2396" y="1208"/>
                  </a:lnTo>
                  <a:lnTo>
                    <a:pt x="2404" y="1161"/>
                  </a:lnTo>
                  <a:lnTo>
                    <a:pt x="2416" y="1116"/>
                  </a:lnTo>
                  <a:lnTo>
                    <a:pt x="2432" y="1063"/>
                  </a:lnTo>
                  <a:lnTo>
                    <a:pt x="2443" y="1012"/>
                  </a:lnTo>
                  <a:lnTo>
                    <a:pt x="2450" y="964"/>
                  </a:lnTo>
                  <a:lnTo>
                    <a:pt x="2452" y="918"/>
                  </a:lnTo>
                  <a:lnTo>
                    <a:pt x="2449" y="876"/>
                  </a:lnTo>
                  <a:lnTo>
                    <a:pt x="2441" y="836"/>
                  </a:lnTo>
                  <a:lnTo>
                    <a:pt x="2428" y="797"/>
                  </a:lnTo>
                  <a:lnTo>
                    <a:pt x="2411" y="762"/>
                  </a:lnTo>
                  <a:lnTo>
                    <a:pt x="2388" y="728"/>
                  </a:lnTo>
                  <a:lnTo>
                    <a:pt x="2360" y="695"/>
                  </a:lnTo>
                  <a:lnTo>
                    <a:pt x="2327" y="666"/>
                  </a:lnTo>
                  <a:lnTo>
                    <a:pt x="2289" y="638"/>
                  </a:lnTo>
                  <a:lnTo>
                    <a:pt x="2246" y="610"/>
                  </a:lnTo>
                  <a:lnTo>
                    <a:pt x="2198" y="585"/>
                  </a:lnTo>
                  <a:lnTo>
                    <a:pt x="2150" y="559"/>
                  </a:lnTo>
                  <a:lnTo>
                    <a:pt x="2106" y="528"/>
                  </a:lnTo>
                  <a:lnTo>
                    <a:pt x="2065" y="492"/>
                  </a:lnTo>
                  <a:lnTo>
                    <a:pt x="2028" y="453"/>
                  </a:lnTo>
                  <a:lnTo>
                    <a:pt x="1999" y="411"/>
                  </a:lnTo>
                  <a:lnTo>
                    <a:pt x="1975" y="370"/>
                  </a:lnTo>
                  <a:lnTo>
                    <a:pt x="1949" y="318"/>
                  </a:lnTo>
                  <a:lnTo>
                    <a:pt x="1922" y="272"/>
                  </a:lnTo>
                  <a:lnTo>
                    <a:pt x="1893" y="232"/>
                  </a:lnTo>
                  <a:lnTo>
                    <a:pt x="1862" y="196"/>
                  </a:lnTo>
                  <a:lnTo>
                    <a:pt x="1830" y="167"/>
                  </a:lnTo>
                  <a:lnTo>
                    <a:pt x="1796" y="143"/>
                  </a:lnTo>
                  <a:lnTo>
                    <a:pt x="1760" y="124"/>
                  </a:lnTo>
                  <a:lnTo>
                    <a:pt x="1722" y="111"/>
                  </a:lnTo>
                  <a:lnTo>
                    <a:pt x="1681" y="102"/>
                  </a:lnTo>
                  <a:lnTo>
                    <a:pt x="1637" y="100"/>
                  </a:lnTo>
                  <a:lnTo>
                    <a:pt x="1592" y="102"/>
                  </a:lnTo>
                  <a:lnTo>
                    <a:pt x="1543" y="109"/>
                  </a:lnTo>
                  <a:lnTo>
                    <a:pt x="1492" y="122"/>
                  </a:lnTo>
                  <a:lnTo>
                    <a:pt x="1437" y="138"/>
                  </a:lnTo>
                  <a:lnTo>
                    <a:pt x="1395" y="150"/>
                  </a:lnTo>
                  <a:lnTo>
                    <a:pt x="1350" y="159"/>
                  </a:lnTo>
                  <a:lnTo>
                    <a:pt x="1304" y="162"/>
                  </a:lnTo>
                  <a:lnTo>
                    <a:pt x="1258" y="162"/>
                  </a:lnTo>
                  <a:lnTo>
                    <a:pt x="1212" y="158"/>
                  </a:lnTo>
                  <a:lnTo>
                    <a:pt x="1168" y="150"/>
                  </a:lnTo>
                  <a:lnTo>
                    <a:pt x="1126" y="137"/>
                  </a:lnTo>
                  <a:lnTo>
                    <a:pt x="1070" y="120"/>
                  </a:lnTo>
                  <a:lnTo>
                    <a:pt x="1018" y="107"/>
                  </a:lnTo>
                  <a:lnTo>
                    <a:pt x="969" y="100"/>
                  </a:lnTo>
                  <a:lnTo>
                    <a:pt x="922" y="97"/>
                  </a:lnTo>
                  <a:lnTo>
                    <a:pt x="879" y="100"/>
                  </a:lnTo>
                  <a:lnTo>
                    <a:pt x="838" y="108"/>
                  </a:lnTo>
                  <a:lnTo>
                    <a:pt x="798" y="121"/>
                  </a:lnTo>
                  <a:lnTo>
                    <a:pt x="762" y="139"/>
                  </a:lnTo>
                  <a:lnTo>
                    <a:pt x="728" y="163"/>
                  </a:lnTo>
                  <a:lnTo>
                    <a:pt x="695" y="193"/>
                  </a:lnTo>
                  <a:lnTo>
                    <a:pt x="665" y="227"/>
                  </a:lnTo>
                  <a:lnTo>
                    <a:pt x="637" y="267"/>
                  </a:lnTo>
                  <a:lnTo>
                    <a:pt x="611" y="312"/>
                  </a:lnTo>
                  <a:lnTo>
                    <a:pt x="584" y="363"/>
                  </a:lnTo>
                  <a:lnTo>
                    <a:pt x="562" y="408"/>
                  </a:lnTo>
                  <a:lnTo>
                    <a:pt x="532" y="450"/>
                  </a:lnTo>
                  <a:lnTo>
                    <a:pt x="499" y="489"/>
                  </a:lnTo>
                  <a:lnTo>
                    <a:pt x="462" y="523"/>
                  </a:lnTo>
                  <a:lnTo>
                    <a:pt x="423" y="553"/>
                  </a:lnTo>
                  <a:lnTo>
                    <a:pt x="382" y="574"/>
                  </a:lnTo>
                  <a:lnTo>
                    <a:pt x="329" y="599"/>
                  </a:lnTo>
                  <a:lnTo>
                    <a:pt x="281" y="627"/>
                  </a:lnTo>
                  <a:lnTo>
                    <a:pt x="240" y="654"/>
                  </a:lnTo>
                  <a:lnTo>
                    <a:pt x="203" y="682"/>
                  </a:lnTo>
                  <a:lnTo>
                    <a:pt x="173" y="713"/>
                  </a:lnTo>
                  <a:lnTo>
                    <a:pt x="148" y="744"/>
                  </a:lnTo>
                  <a:lnTo>
                    <a:pt x="127" y="778"/>
                  </a:lnTo>
                  <a:lnTo>
                    <a:pt x="113" y="814"/>
                  </a:lnTo>
                  <a:lnTo>
                    <a:pt x="103" y="852"/>
                  </a:lnTo>
                  <a:lnTo>
                    <a:pt x="100" y="892"/>
                  </a:lnTo>
                  <a:lnTo>
                    <a:pt x="100" y="936"/>
                  </a:lnTo>
                  <a:lnTo>
                    <a:pt x="106" y="981"/>
                  </a:lnTo>
                  <a:lnTo>
                    <a:pt x="117" y="1031"/>
                  </a:lnTo>
                  <a:lnTo>
                    <a:pt x="132" y="1084"/>
                  </a:lnTo>
                  <a:lnTo>
                    <a:pt x="153" y="1140"/>
                  </a:lnTo>
                  <a:lnTo>
                    <a:pt x="164" y="1175"/>
                  </a:lnTo>
                  <a:lnTo>
                    <a:pt x="170" y="1213"/>
                  </a:lnTo>
                  <a:lnTo>
                    <a:pt x="174" y="1252"/>
                  </a:lnTo>
                  <a:lnTo>
                    <a:pt x="173" y="1292"/>
                  </a:lnTo>
                  <a:lnTo>
                    <a:pt x="168" y="1333"/>
                  </a:lnTo>
                  <a:lnTo>
                    <a:pt x="160" y="1373"/>
                  </a:lnTo>
                  <a:lnTo>
                    <a:pt x="147" y="1411"/>
                  </a:lnTo>
                  <a:lnTo>
                    <a:pt x="127" y="1467"/>
                  </a:lnTo>
                  <a:lnTo>
                    <a:pt x="112" y="1520"/>
                  </a:lnTo>
                  <a:lnTo>
                    <a:pt x="102" y="1571"/>
                  </a:lnTo>
                  <a:lnTo>
                    <a:pt x="99" y="1619"/>
                  </a:lnTo>
                  <a:lnTo>
                    <a:pt x="100" y="1663"/>
                  </a:lnTo>
                  <a:lnTo>
                    <a:pt x="106" y="1706"/>
                  </a:lnTo>
                  <a:lnTo>
                    <a:pt x="119" y="1746"/>
                  </a:lnTo>
                  <a:lnTo>
                    <a:pt x="138" y="1784"/>
                  </a:lnTo>
                  <a:lnTo>
                    <a:pt x="161" y="1820"/>
                  </a:lnTo>
                  <a:lnTo>
                    <a:pt x="190" y="1854"/>
                  </a:lnTo>
                  <a:lnTo>
                    <a:pt x="226" y="1885"/>
                  </a:lnTo>
                  <a:lnTo>
                    <a:pt x="267" y="1916"/>
                  </a:lnTo>
                  <a:lnTo>
                    <a:pt x="314" y="1944"/>
                  </a:lnTo>
                  <a:lnTo>
                    <a:pt x="366" y="1971"/>
                  </a:lnTo>
                  <a:lnTo>
                    <a:pt x="410" y="1995"/>
                  </a:lnTo>
                  <a:lnTo>
                    <a:pt x="451" y="2026"/>
                  </a:lnTo>
                  <a:lnTo>
                    <a:pt x="490" y="2063"/>
                  </a:lnTo>
                  <a:lnTo>
                    <a:pt x="525" y="2103"/>
                  </a:lnTo>
                  <a:lnTo>
                    <a:pt x="555" y="2146"/>
                  </a:lnTo>
                  <a:lnTo>
                    <a:pt x="581" y="2193"/>
                  </a:lnTo>
                  <a:lnTo>
                    <a:pt x="605" y="2241"/>
                  </a:lnTo>
                  <a:lnTo>
                    <a:pt x="631" y="2285"/>
                  </a:lnTo>
                  <a:lnTo>
                    <a:pt x="659" y="2323"/>
                  </a:lnTo>
                  <a:lnTo>
                    <a:pt x="689" y="2355"/>
                  </a:lnTo>
                  <a:lnTo>
                    <a:pt x="719" y="2384"/>
                  </a:lnTo>
                  <a:lnTo>
                    <a:pt x="753" y="2406"/>
                  </a:lnTo>
                  <a:lnTo>
                    <a:pt x="788" y="2425"/>
                  </a:lnTo>
                  <a:lnTo>
                    <a:pt x="825" y="2438"/>
                  </a:lnTo>
                  <a:lnTo>
                    <a:pt x="865" y="2447"/>
                  </a:lnTo>
                  <a:lnTo>
                    <a:pt x="907" y="2450"/>
                  </a:lnTo>
                  <a:lnTo>
                    <a:pt x="952" y="2449"/>
                  </a:lnTo>
                  <a:lnTo>
                    <a:pt x="998" y="2443"/>
                  </a:lnTo>
                  <a:lnTo>
                    <a:pt x="1049" y="2434"/>
                  </a:lnTo>
                  <a:lnTo>
                    <a:pt x="1093" y="2426"/>
                  </a:lnTo>
                  <a:lnTo>
                    <a:pt x="1137" y="2422"/>
                  </a:lnTo>
                  <a:lnTo>
                    <a:pt x="1177" y="2417"/>
                  </a:lnTo>
                  <a:lnTo>
                    <a:pt x="1189" y="2515"/>
                  </a:lnTo>
                  <a:lnTo>
                    <a:pt x="1167" y="2517"/>
                  </a:lnTo>
                  <a:lnTo>
                    <a:pt x="1146" y="2520"/>
                  </a:lnTo>
                  <a:lnTo>
                    <a:pt x="1108" y="2523"/>
                  </a:lnTo>
                  <a:lnTo>
                    <a:pt x="1071" y="2529"/>
                  </a:lnTo>
                  <a:lnTo>
                    <a:pt x="1011" y="2541"/>
                  </a:lnTo>
                  <a:lnTo>
                    <a:pt x="954" y="2548"/>
                  </a:lnTo>
                  <a:lnTo>
                    <a:pt x="898" y="2548"/>
                  </a:lnTo>
                  <a:lnTo>
                    <a:pt x="846" y="2542"/>
                  </a:lnTo>
                  <a:lnTo>
                    <a:pt x="796" y="2532"/>
                  </a:lnTo>
                  <a:lnTo>
                    <a:pt x="750" y="2514"/>
                  </a:lnTo>
                  <a:lnTo>
                    <a:pt x="705" y="2492"/>
                  </a:lnTo>
                  <a:lnTo>
                    <a:pt x="664" y="2464"/>
                  </a:lnTo>
                  <a:lnTo>
                    <a:pt x="625" y="2429"/>
                  </a:lnTo>
                  <a:lnTo>
                    <a:pt x="588" y="2390"/>
                  </a:lnTo>
                  <a:lnTo>
                    <a:pt x="553" y="2344"/>
                  </a:lnTo>
                  <a:lnTo>
                    <a:pt x="521" y="2292"/>
                  </a:lnTo>
                  <a:lnTo>
                    <a:pt x="492" y="2235"/>
                  </a:lnTo>
                  <a:lnTo>
                    <a:pt x="473" y="2199"/>
                  </a:lnTo>
                  <a:lnTo>
                    <a:pt x="448" y="2165"/>
                  </a:lnTo>
                  <a:lnTo>
                    <a:pt x="419" y="2132"/>
                  </a:lnTo>
                  <a:lnTo>
                    <a:pt x="389" y="2104"/>
                  </a:lnTo>
                  <a:lnTo>
                    <a:pt x="356" y="2080"/>
                  </a:lnTo>
                  <a:lnTo>
                    <a:pt x="325" y="2062"/>
                  </a:lnTo>
                  <a:lnTo>
                    <a:pt x="266" y="2031"/>
                  </a:lnTo>
                  <a:lnTo>
                    <a:pt x="214" y="1998"/>
                  </a:lnTo>
                  <a:lnTo>
                    <a:pt x="167" y="1965"/>
                  </a:lnTo>
                  <a:lnTo>
                    <a:pt x="126" y="1928"/>
                  </a:lnTo>
                  <a:lnTo>
                    <a:pt x="91" y="1889"/>
                  </a:lnTo>
                  <a:lnTo>
                    <a:pt x="62" y="1848"/>
                  </a:lnTo>
                  <a:lnTo>
                    <a:pt x="38" y="1805"/>
                  </a:lnTo>
                  <a:lnTo>
                    <a:pt x="21" y="1759"/>
                  </a:lnTo>
                  <a:lnTo>
                    <a:pt x="9" y="1711"/>
                  </a:lnTo>
                  <a:lnTo>
                    <a:pt x="2" y="1661"/>
                  </a:lnTo>
                  <a:lnTo>
                    <a:pt x="1" y="1608"/>
                  </a:lnTo>
                  <a:lnTo>
                    <a:pt x="6" y="1554"/>
                  </a:lnTo>
                  <a:lnTo>
                    <a:pt x="17" y="1496"/>
                  </a:lnTo>
                  <a:lnTo>
                    <a:pt x="34" y="1436"/>
                  </a:lnTo>
                  <a:lnTo>
                    <a:pt x="55" y="1374"/>
                  </a:lnTo>
                  <a:lnTo>
                    <a:pt x="65" y="1347"/>
                  </a:lnTo>
                  <a:lnTo>
                    <a:pt x="71" y="1317"/>
                  </a:lnTo>
                  <a:lnTo>
                    <a:pt x="75" y="1287"/>
                  </a:lnTo>
                  <a:lnTo>
                    <a:pt x="75" y="1258"/>
                  </a:lnTo>
                  <a:lnTo>
                    <a:pt x="74" y="1228"/>
                  </a:lnTo>
                  <a:lnTo>
                    <a:pt x="68" y="1201"/>
                  </a:lnTo>
                  <a:lnTo>
                    <a:pt x="62" y="1176"/>
                  </a:lnTo>
                  <a:lnTo>
                    <a:pt x="39" y="1114"/>
                  </a:lnTo>
                  <a:lnTo>
                    <a:pt x="22" y="1054"/>
                  </a:lnTo>
                  <a:lnTo>
                    <a:pt x="10" y="998"/>
                  </a:lnTo>
                  <a:lnTo>
                    <a:pt x="2" y="944"/>
                  </a:lnTo>
                  <a:lnTo>
                    <a:pt x="0" y="894"/>
                  </a:lnTo>
                  <a:lnTo>
                    <a:pt x="0" y="894"/>
                  </a:lnTo>
                  <a:lnTo>
                    <a:pt x="4" y="846"/>
                  </a:lnTo>
                  <a:lnTo>
                    <a:pt x="13" y="801"/>
                  </a:lnTo>
                  <a:lnTo>
                    <a:pt x="27" y="757"/>
                  </a:lnTo>
                  <a:lnTo>
                    <a:pt x="47" y="717"/>
                  </a:lnTo>
                  <a:lnTo>
                    <a:pt x="72" y="678"/>
                  </a:lnTo>
                  <a:lnTo>
                    <a:pt x="103" y="642"/>
                  </a:lnTo>
                  <a:lnTo>
                    <a:pt x="139" y="607"/>
                  </a:lnTo>
                  <a:lnTo>
                    <a:pt x="181" y="573"/>
                  </a:lnTo>
                  <a:lnTo>
                    <a:pt x="229" y="543"/>
                  </a:lnTo>
                  <a:lnTo>
                    <a:pt x="283" y="512"/>
                  </a:lnTo>
                  <a:lnTo>
                    <a:pt x="342" y="484"/>
                  </a:lnTo>
                  <a:lnTo>
                    <a:pt x="372" y="468"/>
                  </a:lnTo>
                  <a:lnTo>
                    <a:pt x="401" y="446"/>
                  </a:lnTo>
                  <a:lnTo>
                    <a:pt x="429" y="419"/>
                  </a:lnTo>
                  <a:lnTo>
                    <a:pt x="455" y="390"/>
                  </a:lnTo>
                  <a:lnTo>
                    <a:pt x="477" y="357"/>
                  </a:lnTo>
                  <a:lnTo>
                    <a:pt x="495" y="323"/>
                  </a:lnTo>
                  <a:lnTo>
                    <a:pt x="523" y="267"/>
                  </a:lnTo>
                  <a:lnTo>
                    <a:pt x="553" y="215"/>
                  </a:lnTo>
                  <a:lnTo>
                    <a:pt x="586" y="170"/>
                  </a:lnTo>
                  <a:lnTo>
                    <a:pt x="620" y="130"/>
                  </a:lnTo>
                  <a:lnTo>
                    <a:pt x="657" y="95"/>
                  </a:lnTo>
                  <a:lnTo>
                    <a:pt x="696" y="65"/>
                  </a:lnTo>
                  <a:lnTo>
                    <a:pt x="739" y="41"/>
                  </a:lnTo>
                  <a:lnTo>
                    <a:pt x="782" y="23"/>
                  </a:lnTo>
                  <a:lnTo>
                    <a:pt x="829" y="10"/>
                  </a:lnTo>
                  <a:lnTo>
                    <a:pt x="878" y="2"/>
                  </a:lnTo>
                  <a:lnTo>
                    <a:pt x="9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00"/>
            <p:cNvSpPr>
              <a:spLocks/>
            </p:cNvSpPr>
            <p:nvPr/>
          </p:nvSpPr>
          <p:spPr bwMode="auto">
            <a:xfrm>
              <a:off x="2643188" y="4394200"/>
              <a:ext cx="282575" cy="376238"/>
            </a:xfrm>
            <a:custGeom>
              <a:avLst/>
              <a:gdLst>
                <a:gd name="T0" fmla="*/ 884 w 1785"/>
                <a:gd name="T1" fmla="*/ 165 h 2369"/>
                <a:gd name="T2" fmla="*/ 1029 w 1785"/>
                <a:gd name="T3" fmla="*/ 400 h 2369"/>
                <a:gd name="T4" fmla="*/ 1136 w 1785"/>
                <a:gd name="T5" fmla="*/ 625 h 2369"/>
                <a:gd name="T6" fmla="*/ 1205 w 1785"/>
                <a:gd name="T7" fmla="*/ 846 h 2369"/>
                <a:gd name="T8" fmla="*/ 1234 w 1785"/>
                <a:gd name="T9" fmla="*/ 1072 h 2369"/>
                <a:gd name="T10" fmla="*/ 1222 w 1785"/>
                <a:gd name="T11" fmla="*/ 1305 h 2369"/>
                <a:gd name="T12" fmla="*/ 1168 w 1785"/>
                <a:gd name="T13" fmla="*/ 1556 h 2369"/>
                <a:gd name="T14" fmla="*/ 1070 w 1785"/>
                <a:gd name="T15" fmla="*/ 1830 h 2369"/>
                <a:gd name="T16" fmla="*/ 1077 w 1785"/>
                <a:gd name="T17" fmla="*/ 1920 h 2369"/>
                <a:gd name="T18" fmla="*/ 1129 w 1785"/>
                <a:gd name="T19" fmla="*/ 1927 h 2369"/>
                <a:gd name="T20" fmla="*/ 1161 w 1785"/>
                <a:gd name="T21" fmla="*/ 1929 h 2369"/>
                <a:gd name="T22" fmla="*/ 1238 w 1785"/>
                <a:gd name="T23" fmla="*/ 1879 h 2369"/>
                <a:gd name="T24" fmla="*/ 1343 w 1785"/>
                <a:gd name="T25" fmla="*/ 1859 h 2369"/>
                <a:gd name="T26" fmla="*/ 1448 w 1785"/>
                <a:gd name="T27" fmla="*/ 1886 h 2369"/>
                <a:gd name="T28" fmla="*/ 1555 w 1785"/>
                <a:gd name="T29" fmla="*/ 1946 h 2369"/>
                <a:gd name="T30" fmla="*/ 1661 w 1785"/>
                <a:gd name="T31" fmla="*/ 2023 h 2369"/>
                <a:gd name="T32" fmla="*/ 1768 w 1785"/>
                <a:gd name="T33" fmla="*/ 2103 h 2369"/>
                <a:gd name="T34" fmla="*/ 1782 w 1785"/>
                <a:gd name="T35" fmla="*/ 2141 h 2369"/>
                <a:gd name="T36" fmla="*/ 1784 w 1785"/>
                <a:gd name="T37" fmla="*/ 2199 h 2369"/>
                <a:gd name="T38" fmla="*/ 1778 w 1785"/>
                <a:gd name="T39" fmla="*/ 2240 h 2369"/>
                <a:gd name="T40" fmla="*/ 1577 w 1785"/>
                <a:gd name="T41" fmla="*/ 2290 h 2369"/>
                <a:gd name="T42" fmla="*/ 1279 w 1785"/>
                <a:gd name="T43" fmla="*/ 2348 h 2369"/>
                <a:gd name="T44" fmla="*/ 923 w 1785"/>
                <a:gd name="T45" fmla="*/ 2369 h 2369"/>
                <a:gd name="T46" fmla="*/ 542 w 1785"/>
                <a:gd name="T47" fmla="*/ 2350 h 2369"/>
                <a:gd name="T48" fmla="*/ 280 w 1785"/>
                <a:gd name="T49" fmla="*/ 2296 h 2369"/>
                <a:gd name="T50" fmla="*/ 0 w 1785"/>
                <a:gd name="T51" fmla="*/ 2221 h 2369"/>
                <a:gd name="T52" fmla="*/ 103 w 1785"/>
                <a:gd name="T53" fmla="*/ 2107 h 2369"/>
                <a:gd name="T54" fmla="*/ 214 w 1785"/>
                <a:gd name="T55" fmla="*/ 2042 h 2369"/>
                <a:gd name="T56" fmla="*/ 328 w 1785"/>
                <a:gd name="T57" fmla="*/ 2009 h 2369"/>
                <a:gd name="T58" fmla="*/ 442 w 1785"/>
                <a:gd name="T59" fmla="*/ 1999 h 2369"/>
                <a:gd name="T60" fmla="*/ 554 w 1785"/>
                <a:gd name="T61" fmla="*/ 1997 h 2369"/>
                <a:gd name="T62" fmla="*/ 688 w 1785"/>
                <a:gd name="T63" fmla="*/ 1978 h 2369"/>
                <a:gd name="T64" fmla="*/ 789 w 1785"/>
                <a:gd name="T65" fmla="*/ 1924 h 2369"/>
                <a:gd name="T66" fmla="*/ 862 w 1785"/>
                <a:gd name="T67" fmla="*/ 1840 h 2369"/>
                <a:gd name="T68" fmla="*/ 911 w 1785"/>
                <a:gd name="T69" fmla="*/ 1727 h 2369"/>
                <a:gd name="T70" fmla="*/ 973 w 1785"/>
                <a:gd name="T71" fmla="*/ 1464 h 2369"/>
                <a:gd name="T72" fmla="*/ 1017 w 1785"/>
                <a:gd name="T73" fmla="*/ 1252 h 2369"/>
                <a:gd name="T74" fmla="*/ 1011 w 1785"/>
                <a:gd name="T75" fmla="*/ 1162 h 2369"/>
                <a:gd name="T76" fmla="*/ 966 w 1785"/>
                <a:gd name="T77" fmla="*/ 1092 h 2369"/>
                <a:gd name="T78" fmla="*/ 874 w 1785"/>
                <a:gd name="T79" fmla="*/ 1038 h 2369"/>
                <a:gd name="T80" fmla="*/ 674 w 1785"/>
                <a:gd name="T81" fmla="*/ 928 h 2369"/>
                <a:gd name="T82" fmla="*/ 504 w 1785"/>
                <a:gd name="T83" fmla="*/ 773 h 2369"/>
                <a:gd name="T84" fmla="*/ 362 w 1785"/>
                <a:gd name="T85" fmla="*/ 574 h 2369"/>
                <a:gd name="T86" fmla="*/ 447 w 1785"/>
                <a:gd name="T87" fmla="*/ 633 h 2369"/>
                <a:gd name="T88" fmla="*/ 546 w 1785"/>
                <a:gd name="T89" fmla="*/ 702 h 2369"/>
                <a:gd name="T90" fmla="*/ 653 w 1785"/>
                <a:gd name="T91" fmla="*/ 775 h 2369"/>
                <a:gd name="T92" fmla="*/ 759 w 1785"/>
                <a:gd name="T93" fmla="*/ 846 h 2369"/>
                <a:gd name="T94" fmla="*/ 857 w 1785"/>
                <a:gd name="T95" fmla="*/ 908 h 2369"/>
                <a:gd name="T96" fmla="*/ 940 w 1785"/>
                <a:gd name="T97" fmla="*/ 955 h 2369"/>
                <a:gd name="T98" fmla="*/ 1002 w 1785"/>
                <a:gd name="T99" fmla="*/ 980 h 2369"/>
                <a:gd name="T100" fmla="*/ 1033 w 1785"/>
                <a:gd name="T101" fmla="*/ 976 h 2369"/>
                <a:gd name="T102" fmla="*/ 1025 w 1785"/>
                <a:gd name="T103" fmla="*/ 822 h 2369"/>
                <a:gd name="T104" fmla="*/ 973 w 1785"/>
                <a:gd name="T105" fmla="*/ 595 h 2369"/>
                <a:gd name="T106" fmla="*/ 898 w 1785"/>
                <a:gd name="T107" fmla="*/ 365 h 2369"/>
                <a:gd name="T108" fmla="*/ 817 w 1785"/>
                <a:gd name="T109" fmla="*/ 142 h 2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85" h="2369">
                  <a:moveTo>
                    <a:pt x="768" y="0"/>
                  </a:moveTo>
                  <a:lnTo>
                    <a:pt x="829" y="84"/>
                  </a:lnTo>
                  <a:lnTo>
                    <a:pt x="884" y="165"/>
                  </a:lnTo>
                  <a:lnTo>
                    <a:pt x="936" y="246"/>
                  </a:lnTo>
                  <a:lnTo>
                    <a:pt x="985" y="324"/>
                  </a:lnTo>
                  <a:lnTo>
                    <a:pt x="1029" y="400"/>
                  </a:lnTo>
                  <a:lnTo>
                    <a:pt x="1069" y="476"/>
                  </a:lnTo>
                  <a:lnTo>
                    <a:pt x="1105" y="552"/>
                  </a:lnTo>
                  <a:lnTo>
                    <a:pt x="1136" y="625"/>
                  </a:lnTo>
                  <a:lnTo>
                    <a:pt x="1163" y="699"/>
                  </a:lnTo>
                  <a:lnTo>
                    <a:pt x="1186" y="772"/>
                  </a:lnTo>
                  <a:lnTo>
                    <a:pt x="1205" y="846"/>
                  </a:lnTo>
                  <a:lnTo>
                    <a:pt x="1219" y="920"/>
                  </a:lnTo>
                  <a:lnTo>
                    <a:pt x="1229" y="995"/>
                  </a:lnTo>
                  <a:lnTo>
                    <a:pt x="1234" y="1072"/>
                  </a:lnTo>
                  <a:lnTo>
                    <a:pt x="1234" y="1148"/>
                  </a:lnTo>
                  <a:lnTo>
                    <a:pt x="1231" y="1226"/>
                  </a:lnTo>
                  <a:lnTo>
                    <a:pt x="1222" y="1305"/>
                  </a:lnTo>
                  <a:lnTo>
                    <a:pt x="1209" y="1387"/>
                  </a:lnTo>
                  <a:lnTo>
                    <a:pt x="1191" y="1470"/>
                  </a:lnTo>
                  <a:lnTo>
                    <a:pt x="1168" y="1556"/>
                  </a:lnTo>
                  <a:lnTo>
                    <a:pt x="1141" y="1644"/>
                  </a:lnTo>
                  <a:lnTo>
                    <a:pt x="1108" y="1735"/>
                  </a:lnTo>
                  <a:lnTo>
                    <a:pt x="1070" y="1830"/>
                  </a:lnTo>
                  <a:lnTo>
                    <a:pt x="1028" y="1927"/>
                  </a:lnTo>
                  <a:lnTo>
                    <a:pt x="1054" y="1922"/>
                  </a:lnTo>
                  <a:lnTo>
                    <a:pt x="1077" y="1920"/>
                  </a:lnTo>
                  <a:lnTo>
                    <a:pt x="1096" y="1921"/>
                  </a:lnTo>
                  <a:lnTo>
                    <a:pt x="1113" y="1923"/>
                  </a:lnTo>
                  <a:lnTo>
                    <a:pt x="1129" y="1927"/>
                  </a:lnTo>
                  <a:lnTo>
                    <a:pt x="1141" y="1929"/>
                  </a:lnTo>
                  <a:lnTo>
                    <a:pt x="1151" y="1930"/>
                  </a:lnTo>
                  <a:lnTo>
                    <a:pt x="1161" y="1929"/>
                  </a:lnTo>
                  <a:lnTo>
                    <a:pt x="1169" y="1924"/>
                  </a:lnTo>
                  <a:lnTo>
                    <a:pt x="1204" y="1898"/>
                  </a:lnTo>
                  <a:lnTo>
                    <a:pt x="1238" y="1879"/>
                  </a:lnTo>
                  <a:lnTo>
                    <a:pt x="1273" y="1866"/>
                  </a:lnTo>
                  <a:lnTo>
                    <a:pt x="1308" y="1859"/>
                  </a:lnTo>
                  <a:lnTo>
                    <a:pt x="1343" y="1859"/>
                  </a:lnTo>
                  <a:lnTo>
                    <a:pt x="1377" y="1863"/>
                  </a:lnTo>
                  <a:lnTo>
                    <a:pt x="1413" y="1873"/>
                  </a:lnTo>
                  <a:lnTo>
                    <a:pt x="1448" y="1886"/>
                  </a:lnTo>
                  <a:lnTo>
                    <a:pt x="1484" y="1904"/>
                  </a:lnTo>
                  <a:lnTo>
                    <a:pt x="1519" y="1923"/>
                  </a:lnTo>
                  <a:lnTo>
                    <a:pt x="1555" y="1946"/>
                  </a:lnTo>
                  <a:lnTo>
                    <a:pt x="1590" y="1970"/>
                  </a:lnTo>
                  <a:lnTo>
                    <a:pt x="1625" y="1996"/>
                  </a:lnTo>
                  <a:lnTo>
                    <a:pt x="1661" y="2023"/>
                  </a:lnTo>
                  <a:lnTo>
                    <a:pt x="1697" y="2050"/>
                  </a:lnTo>
                  <a:lnTo>
                    <a:pt x="1732" y="2077"/>
                  </a:lnTo>
                  <a:lnTo>
                    <a:pt x="1768" y="2103"/>
                  </a:lnTo>
                  <a:lnTo>
                    <a:pt x="1774" y="2110"/>
                  </a:lnTo>
                  <a:lnTo>
                    <a:pt x="1779" y="2123"/>
                  </a:lnTo>
                  <a:lnTo>
                    <a:pt x="1782" y="2141"/>
                  </a:lnTo>
                  <a:lnTo>
                    <a:pt x="1784" y="2159"/>
                  </a:lnTo>
                  <a:lnTo>
                    <a:pt x="1785" y="2179"/>
                  </a:lnTo>
                  <a:lnTo>
                    <a:pt x="1784" y="2199"/>
                  </a:lnTo>
                  <a:lnTo>
                    <a:pt x="1783" y="2216"/>
                  </a:lnTo>
                  <a:lnTo>
                    <a:pt x="1781" y="2230"/>
                  </a:lnTo>
                  <a:lnTo>
                    <a:pt x="1778" y="2240"/>
                  </a:lnTo>
                  <a:lnTo>
                    <a:pt x="1775" y="2244"/>
                  </a:lnTo>
                  <a:lnTo>
                    <a:pt x="1676" y="2267"/>
                  </a:lnTo>
                  <a:lnTo>
                    <a:pt x="1577" y="2290"/>
                  </a:lnTo>
                  <a:lnTo>
                    <a:pt x="1479" y="2313"/>
                  </a:lnTo>
                  <a:lnTo>
                    <a:pt x="1379" y="2332"/>
                  </a:lnTo>
                  <a:lnTo>
                    <a:pt x="1279" y="2348"/>
                  </a:lnTo>
                  <a:lnTo>
                    <a:pt x="1178" y="2360"/>
                  </a:lnTo>
                  <a:lnTo>
                    <a:pt x="1050" y="2367"/>
                  </a:lnTo>
                  <a:lnTo>
                    <a:pt x="923" y="2369"/>
                  </a:lnTo>
                  <a:lnTo>
                    <a:pt x="796" y="2368"/>
                  </a:lnTo>
                  <a:lnTo>
                    <a:pt x="668" y="2361"/>
                  </a:lnTo>
                  <a:lnTo>
                    <a:pt x="542" y="2350"/>
                  </a:lnTo>
                  <a:lnTo>
                    <a:pt x="455" y="2337"/>
                  </a:lnTo>
                  <a:lnTo>
                    <a:pt x="368" y="2318"/>
                  </a:lnTo>
                  <a:lnTo>
                    <a:pt x="280" y="2296"/>
                  </a:lnTo>
                  <a:lnTo>
                    <a:pt x="190" y="2271"/>
                  </a:lnTo>
                  <a:lnTo>
                    <a:pt x="96" y="2246"/>
                  </a:lnTo>
                  <a:lnTo>
                    <a:pt x="0" y="2221"/>
                  </a:lnTo>
                  <a:lnTo>
                    <a:pt x="33" y="2177"/>
                  </a:lnTo>
                  <a:lnTo>
                    <a:pt x="68" y="2140"/>
                  </a:lnTo>
                  <a:lnTo>
                    <a:pt x="103" y="2107"/>
                  </a:lnTo>
                  <a:lnTo>
                    <a:pt x="140" y="2081"/>
                  </a:lnTo>
                  <a:lnTo>
                    <a:pt x="177" y="2059"/>
                  </a:lnTo>
                  <a:lnTo>
                    <a:pt x="214" y="2042"/>
                  </a:lnTo>
                  <a:lnTo>
                    <a:pt x="252" y="2028"/>
                  </a:lnTo>
                  <a:lnTo>
                    <a:pt x="290" y="2017"/>
                  </a:lnTo>
                  <a:lnTo>
                    <a:pt x="328" y="2009"/>
                  </a:lnTo>
                  <a:lnTo>
                    <a:pt x="366" y="2005"/>
                  </a:lnTo>
                  <a:lnTo>
                    <a:pt x="404" y="2002"/>
                  </a:lnTo>
                  <a:lnTo>
                    <a:pt x="442" y="1999"/>
                  </a:lnTo>
                  <a:lnTo>
                    <a:pt x="480" y="1998"/>
                  </a:lnTo>
                  <a:lnTo>
                    <a:pt x="517" y="1998"/>
                  </a:lnTo>
                  <a:lnTo>
                    <a:pt x="554" y="1997"/>
                  </a:lnTo>
                  <a:lnTo>
                    <a:pt x="602" y="1995"/>
                  </a:lnTo>
                  <a:lnTo>
                    <a:pt x="646" y="1989"/>
                  </a:lnTo>
                  <a:lnTo>
                    <a:pt x="688" y="1978"/>
                  </a:lnTo>
                  <a:lnTo>
                    <a:pt x="724" y="1964"/>
                  </a:lnTo>
                  <a:lnTo>
                    <a:pt x="758" y="1946"/>
                  </a:lnTo>
                  <a:lnTo>
                    <a:pt x="789" y="1924"/>
                  </a:lnTo>
                  <a:lnTo>
                    <a:pt x="816" y="1899"/>
                  </a:lnTo>
                  <a:lnTo>
                    <a:pt x="841" y="1871"/>
                  </a:lnTo>
                  <a:lnTo>
                    <a:pt x="862" y="1840"/>
                  </a:lnTo>
                  <a:lnTo>
                    <a:pt x="881" y="1806"/>
                  </a:lnTo>
                  <a:lnTo>
                    <a:pt x="897" y="1768"/>
                  </a:lnTo>
                  <a:lnTo>
                    <a:pt x="911" y="1727"/>
                  </a:lnTo>
                  <a:lnTo>
                    <a:pt x="935" y="1640"/>
                  </a:lnTo>
                  <a:lnTo>
                    <a:pt x="956" y="1553"/>
                  </a:lnTo>
                  <a:lnTo>
                    <a:pt x="973" y="1464"/>
                  </a:lnTo>
                  <a:lnTo>
                    <a:pt x="992" y="1376"/>
                  </a:lnTo>
                  <a:lnTo>
                    <a:pt x="1010" y="1287"/>
                  </a:lnTo>
                  <a:lnTo>
                    <a:pt x="1017" y="1252"/>
                  </a:lnTo>
                  <a:lnTo>
                    <a:pt x="1019" y="1219"/>
                  </a:lnTo>
                  <a:lnTo>
                    <a:pt x="1017" y="1189"/>
                  </a:lnTo>
                  <a:lnTo>
                    <a:pt x="1011" y="1162"/>
                  </a:lnTo>
                  <a:lnTo>
                    <a:pt x="1002" y="1136"/>
                  </a:lnTo>
                  <a:lnTo>
                    <a:pt x="986" y="1113"/>
                  </a:lnTo>
                  <a:lnTo>
                    <a:pt x="966" y="1092"/>
                  </a:lnTo>
                  <a:lnTo>
                    <a:pt x="941" y="1073"/>
                  </a:lnTo>
                  <a:lnTo>
                    <a:pt x="911" y="1054"/>
                  </a:lnTo>
                  <a:lnTo>
                    <a:pt x="874" y="1038"/>
                  </a:lnTo>
                  <a:lnTo>
                    <a:pt x="805" y="1006"/>
                  </a:lnTo>
                  <a:lnTo>
                    <a:pt x="738" y="969"/>
                  </a:lnTo>
                  <a:lnTo>
                    <a:pt x="674" y="928"/>
                  </a:lnTo>
                  <a:lnTo>
                    <a:pt x="614" y="881"/>
                  </a:lnTo>
                  <a:lnTo>
                    <a:pt x="557" y="830"/>
                  </a:lnTo>
                  <a:lnTo>
                    <a:pt x="504" y="773"/>
                  </a:lnTo>
                  <a:lnTo>
                    <a:pt x="453" y="713"/>
                  </a:lnTo>
                  <a:lnTo>
                    <a:pt x="405" y="646"/>
                  </a:lnTo>
                  <a:lnTo>
                    <a:pt x="362" y="574"/>
                  </a:lnTo>
                  <a:lnTo>
                    <a:pt x="388" y="593"/>
                  </a:lnTo>
                  <a:lnTo>
                    <a:pt x="417" y="611"/>
                  </a:lnTo>
                  <a:lnTo>
                    <a:pt x="447" y="633"/>
                  </a:lnTo>
                  <a:lnTo>
                    <a:pt x="479" y="655"/>
                  </a:lnTo>
                  <a:lnTo>
                    <a:pt x="513" y="678"/>
                  </a:lnTo>
                  <a:lnTo>
                    <a:pt x="546" y="702"/>
                  </a:lnTo>
                  <a:lnTo>
                    <a:pt x="582" y="726"/>
                  </a:lnTo>
                  <a:lnTo>
                    <a:pt x="617" y="751"/>
                  </a:lnTo>
                  <a:lnTo>
                    <a:pt x="653" y="775"/>
                  </a:lnTo>
                  <a:lnTo>
                    <a:pt x="689" y="798"/>
                  </a:lnTo>
                  <a:lnTo>
                    <a:pt x="724" y="822"/>
                  </a:lnTo>
                  <a:lnTo>
                    <a:pt x="759" y="846"/>
                  </a:lnTo>
                  <a:lnTo>
                    <a:pt x="793" y="868"/>
                  </a:lnTo>
                  <a:lnTo>
                    <a:pt x="826" y="889"/>
                  </a:lnTo>
                  <a:lnTo>
                    <a:pt x="857" y="908"/>
                  </a:lnTo>
                  <a:lnTo>
                    <a:pt x="886" y="926"/>
                  </a:lnTo>
                  <a:lnTo>
                    <a:pt x="915" y="941"/>
                  </a:lnTo>
                  <a:lnTo>
                    <a:pt x="940" y="955"/>
                  </a:lnTo>
                  <a:lnTo>
                    <a:pt x="964" y="966"/>
                  </a:lnTo>
                  <a:lnTo>
                    <a:pt x="984" y="975"/>
                  </a:lnTo>
                  <a:lnTo>
                    <a:pt x="1002" y="980"/>
                  </a:lnTo>
                  <a:lnTo>
                    <a:pt x="1016" y="982"/>
                  </a:lnTo>
                  <a:lnTo>
                    <a:pt x="1027" y="981"/>
                  </a:lnTo>
                  <a:lnTo>
                    <a:pt x="1033" y="976"/>
                  </a:lnTo>
                  <a:lnTo>
                    <a:pt x="1036" y="967"/>
                  </a:lnTo>
                  <a:lnTo>
                    <a:pt x="1033" y="895"/>
                  </a:lnTo>
                  <a:lnTo>
                    <a:pt x="1025" y="822"/>
                  </a:lnTo>
                  <a:lnTo>
                    <a:pt x="1011" y="747"/>
                  </a:lnTo>
                  <a:lnTo>
                    <a:pt x="994" y="671"/>
                  </a:lnTo>
                  <a:lnTo>
                    <a:pt x="973" y="595"/>
                  </a:lnTo>
                  <a:lnTo>
                    <a:pt x="950" y="519"/>
                  </a:lnTo>
                  <a:lnTo>
                    <a:pt x="924" y="443"/>
                  </a:lnTo>
                  <a:lnTo>
                    <a:pt x="898" y="365"/>
                  </a:lnTo>
                  <a:lnTo>
                    <a:pt x="870" y="290"/>
                  </a:lnTo>
                  <a:lnTo>
                    <a:pt x="843" y="215"/>
                  </a:lnTo>
                  <a:lnTo>
                    <a:pt x="817" y="142"/>
                  </a:lnTo>
                  <a:lnTo>
                    <a:pt x="792" y="70"/>
                  </a:lnTo>
                  <a:lnTo>
                    <a:pt x="7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1" name="Group 240"/>
          <p:cNvGrpSpPr/>
          <p:nvPr/>
        </p:nvGrpSpPr>
        <p:grpSpPr>
          <a:xfrm>
            <a:off x="3584365" y="4235450"/>
            <a:ext cx="336549" cy="534988"/>
            <a:chOff x="3611563" y="4235450"/>
            <a:chExt cx="336549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8" name="Freeform 105"/>
            <p:cNvSpPr>
              <a:spLocks noEditPoints="1"/>
            </p:cNvSpPr>
            <p:nvPr/>
          </p:nvSpPr>
          <p:spPr bwMode="auto">
            <a:xfrm>
              <a:off x="3611563" y="4235450"/>
              <a:ext cx="331787" cy="534988"/>
            </a:xfrm>
            <a:custGeom>
              <a:avLst/>
              <a:gdLst>
                <a:gd name="T0" fmla="*/ 1624 w 2087"/>
                <a:gd name="T1" fmla="*/ 2082 h 3377"/>
                <a:gd name="T2" fmla="*/ 2021 w 2087"/>
                <a:gd name="T3" fmla="*/ 2058 h 3377"/>
                <a:gd name="T4" fmla="*/ 1918 w 2087"/>
                <a:gd name="T5" fmla="*/ 1888 h 3377"/>
                <a:gd name="T6" fmla="*/ 1810 w 2087"/>
                <a:gd name="T7" fmla="*/ 1763 h 3377"/>
                <a:gd name="T8" fmla="*/ 152 w 2087"/>
                <a:gd name="T9" fmla="*/ 1356 h 3377"/>
                <a:gd name="T10" fmla="*/ 119 w 2087"/>
                <a:gd name="T11" fmla="*/ 1494 h 3377"/>
                <a:gd name="T12" fmla="*/ 107 w 2087"/>
                <a:gd name="T13" fmla="*/ 1684 h 3377"/>
                <a:gd name="T14" fmla="*/ 428 w 2087"/>
                <a:gd name="T15" fmla="*/ 1591 h 3377"/>
                <a:gd name="T16" fmla="*/ 589 w 2087"/>
                <a:gd name="T17" fmla="*/ 1095 h 3377"/>
                <a:gd name="T18" fmla="*/ 588 w 2087"/>
                <a:gd name="T19" fmla="*/ 1217 h 3377"/>
                <a:gd name="T20" fmla="*/ 505 w 2087"/>
                <a:gd name="T21" fmla="*/ 1327 h 3377"/>
                <a:gd name="T22" fmla="*/ 727 w 2087"/>
                <a:gd name="T23" fmla="*/ 1194 h 3377"/>
                <a:gd name="T24" fmla="*/ 1487 w 2087"/>
                <a:gd name="T25" fmla="*/ 958 h 3377"/>
                <a:gd name="T26" fmla="*/ 1716 w 2087"/>
                <a:gd name="T27" fmla="*/ 1226 h 3377"/>
                <a:gd name="T28" fmla="*/ 1832 w 2087"/>
                <a:gd name="T29" fmla="*/ 980 h 3377"/>
                <a:gd name="T30" fmla="*/ 1676 w 2087"/>
                <a:gd name="T31" fmla="*/ 994 h 3377"/>
                <a:gd name="T32" fmla="*/ 748 w 2087"/>
                <a:gd name="T33" fmla="*/ 463 h 3377"/>
                <a:gd name="T34" fmla="*/ 688 w 2087"/>
                <a:gd name="T35" fmla="*/ 645 h 3377"/>
                <a:gd name="T36" fmla="*/ 488 w 2087"/>
                <a:gd name="T37" fmla="*/ 742 h 3377"/>
                <a:gd name="T38" fmla="*/ 890 w 2087"/>
                <a:gd name="T39" fmla="*/ 842 h 3377"/>
                <a:gd name="T40" fmla="*/ 893 w 2087"/>
                <a:gd name="T41" fmla="*/ 472 h 3377"/>
                <a:gd name="T42" fmla="*/ 1174 w 2087"/>
                <a:gd name="T43" fmla="*/ 255 h 3377"/>
                <a:gd name="T44" fmla="*/ 1477 w 2087"/>
                <a:gd name="T45" fmla="*/ 650 h 3377"/>
                <a:gd name="T46" fmla="*/ 1831 w 2087"/>
                <a:gd name="T47" fmla="*/ 288 h 3377"/>
                <a:gd name="T48" fmla="*/ 1604 w 2087"/>
                <a:gd name="T49" fmla="*/ 183 h 3377"/>
                <a:gd name="T50" fmla="*/ 1466 w 2087"/>
                <a:gd name="T51" fmla="*/ 152 h 3377"/>
                <a:gd name="T52" fmla="*/ 1376 w 2087"/>
                <a:gd name="T53" fmla="*/ 8 h 3377"/>
                <a:gd name="T54" fmla="*/ 1735 w 2087"/>
                <a:gd name="T55" fmla="*/ 119 h 3377"/>
                <a:gd name="T56" fmla="*/ 1846 w 2087"/>
                <a:gd name="T57" fmla="*/ 449 h 3377"/>
                <a:gd name="T58" fmla="*/ 1416 w 2087"/>
                <a:gd name="T59" fmla="*/ 751 h 3377"/>
                <a:gd name="T60" fmla="*/ 1535 w 2087"/>
                <a:gd name="T61" fmla="*/ 1279 h 3377"/>
                <a:gd name="T62" fmla="*/ 1479 w 2087"/>
                <a:gd name="T63" fmla="*/ 884 h 3377"/>
                <a:gd name="T64" fmla="*/ 1712 w 2087"/>
                <a:gd name="T65" fmla="*/ 953 h 3377"/>
                <a:gd name="T66" fmla="*/ 1925 w 2087"/>
                <a:gd name="T67" fmla="*/ 1078 h 3377"/>
                <a:gd name="T68" fmla="*/ 1594 w 2087"/>
                <a:gd name="T69" fmla="*/ 1320 h 3377"/>
                <a:gd name="T70" fmla="*/ 1581 w 2087"/>
                <a:gd name="T71" fmla="*/ 2092 h 3377"/>
                <a:gd name="T72" fmla="*/ 1694 w 2087"/>
                <a:gd name="T73" fmla="*/ 1683 h 3377"/>
                <a:gd name="T74" fmla="*/ 1909 w 2087"/>
                <a:gd name="T75" fmla="*/ 1847 h 3377"/>
                <a:gd name="T76" fmla="*/ 2031 w 2087"/>
                <a:gd name="T77" fmla="*/ 2109 h 3377"/>
                <a:gd name="T78" fmla="*/ 1433 w 2087"/>
                <a:gd name="T79" fmla="*/ 2632 h 3377"/>
                <a:gd name="T80" fmla="*/ 1398 w 2087"/>
                <a:gd name="T81" fmla="*/ 3319 h 3377"/>
                <a:gd name="T82" fmla="*/ 949 w 2087"/>
                <a:gd name="T83" fmla="*/ 3246 h 3377"/>
                <a:gd name="T84" fmla="*/ 1188 w 2087"/>
                <a:gd name="T85" fmla="*/ 2313 h 3377"/>
                <a:gd name="T86" fmla="*/ 482 w 2087"/>
                <a:gd name="T87" fmla="*/ 1736 h 3377"/>
                <a:gd name="T88" fmla="*/ 23 w 2087"/>
                <a:gd name="T89" fmla="*/ 1673 h 3377"/>
                <a:gd name="T90" fmla="*/ 123 w 2087"/>
                <a:gd name="T91" fmla="*/ 1455 h 3377"/>
                <a:gd name="T92" fmla="*/ 293 w 2087"/>
                <a:gd name="T93" fmla="*/ 1265 h 3377"/>
                <a:gd name="T94" fmla="*/ 473 w 2087"/>
                <a:gd name="T95" fmla="*/ 1615 h 3377"/>
                <a:gd name="T96" fmla="*/ 1005 w 2087"/>
                <a:gd name="T97" fmla="*/ 1983 h 3377"/>
                <a:gd name="T98" fmla="*/ 1187 w 2087"/>
                <a:gd name="T99" fmla="*/ 1785 h 3377"/>
                <a:gd name="T100" fmla="*/ 480 w 2087"/>
                <a:gd name="T101" fmla="*/ 1339 h 3377"/>
                <a:gd name="T102" fmla="*/ 540 w 2087"/>
                <a:gd name="T103" fmla="*/ 1136 h 3377"/>
                <a:gd name="T104" fmla="*/ 723 w 2087"/>
                <a:gd name="T105" fmla="*/ 1126 h 3377"/>
                <a:gd name="T106" fmla="*/ 786 w 2087"/>
                <a:gd name="T107" fmla="*/ 1320 h 3377"/>
                <a:gd name="T108" fmla="*/ 661 w 2087"/>
                <a:gd name="T109" fmla="*/ 919 h 3377"/>
                <a:gd name="T110" fmla="*/ 506 w 2087"/>
                <a:gd name="T111" fmla="*/ 613 h 3377"/>
                <a:gd name="T112" fmla="*/ 749 w 2087"/>
                <a:gd name="T113" fmla="*/ 409 h 3377"/>
                <a:gd name="T114" fmla="*/ 985 w 2087"/>
                <a:gd name="T115" fmla="*/ 620 h 3377"/>
                <a:gd name="T116" fmla="*/ 1018 w 2087"/>
                <a:gd name="T117" fmla="*/ 996 h 3377"/>
                <a:gd name="T118" fmla="*/ 1229 w 2087"/>
                <a:gd name="T119" fmla="*/ 580 h 3377"/>
                <a:gd name="T120" fmla="*/ 1156 w 2087"/>
                <a:gd name="T121" fmla="*/ 69 h 3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87" h="3377">
                  <a:moveTo>
                    <a:pt x="1724" y="1722"/>
                  </a:moveTo>
                  <a:lnTo>
                    <a:pt x="1705" y="1724"/>
                  </a:lnTo>
                  <a:lnTo>
                    <a:pt x="1686" y="1730"/>
                  </a:lnTo>
                  <a:lnTo>
                    <a:pt x="1669" y="1743"/>
                  </a:lnTo>
                  <a:lnTo>
                    <a:pt x="1653" y="1762"/>
                  </a:lnTo>
                  <a:lnTo>
                    <a:pt x="1638" y="1785"/>
                  </a:lnTo>
                  <a:lnTo>
                    <a:pt x="1629" y="1805"/>
                  </a:lnTo>
                  <a:lnTo>
                    <a:pt x="1623" y="1830"/>
                  </a:lnTo>
                  <a:lnTo>
                    <a:pt x="1618" y="1860"/>
                  </a:lnTo>
                  <a:lnTo>
                    <a:pt x="1615" y="1891"/>
                  </a:lnTo>
                  <a:lnTo>
                    <a:pt x="1614" y="1927"/>
                  </a:lnTo>
                  <a:lnTo>
                    <a:pt x="1614" y="1964"/>
                  </a:lnTo>
                  <a:lnTo>
                    <a:pt x="1617" y="2002"/>
                  </a:lnTo>
                  <a:lnTo>
                    <a:pt x="1620" y="2043"/>
                  </a:lnTo>
                  <a:lnTo>
                    <a:pt x="1624" y="2082"/>
                  </a:lnTo>
                  <a:lnTo>
                    <a:pt x="1628" y="2121"/>
                  </a:lnTo>
                  <a:lnTo>
                    <a:pt x="1634" y="2158"/>
                  </a:lnTo>
                  <a:lnTo>
                    <a:pt x="1800" y="1947"/>
                  </a:lnTo>
                  <a:lnTo>
                    <a:pt x="1675" y="2163"/>
                  </a:lnTo>
                  <a:lnTo>
                    <a:pt x="1720" y="2159"/>
                  </a:lnTo>
                  <a:lnTo>
                    <a:pt x="1764" y="2154"/>
                  </a:lnTo>
                  <a:lnTo>
                    <a:pt x="1807" y="2146"/>
                  </a:lnTo>
                  <a:lnTo>
                    <a:pt x="1848" y="2138"/>
                  </a:lnTo>
                  <a:lnTo>
                    <a:pt x="1887" y="2130"/>
                  </a:lnTo>
                  <a:lnTo>
                    <a:pt x="1922" y="2119"/>
                  </a:lnTo>
                  <a:lnTo>
                    <a:pt x="1954" y="2107"/>
                  </a:lnTo>
                  <a:lnTo>
                    <a:pt x="1980" y="2094"/>
                  </a:lnTo>
                  <a:lnTo>
                    <a:pt x="2000" y="2080"/>
                  </a:lnTo>
                  <a:lnTo>
                    <a:pt x="2003" y="2077"/>
                  </a:lnTo>
                  <a:lnTo>
                    <a:pt x="2021" y="2058"/>
                  </a:lnTo>
                  <a:lnTo>
                    <a:pt x="2034" y="2038"/>
                  </a:lnTo>
                  <a:lnTo>
                    <a:pt x="2043" y="2020"/>
                  </a:lnTo>
                  <a:lnTo>
                    <a:pt x="2045" y="2000"/>
                  </a:lnTo>
                  <a:lnTo>
                    <a:pt x="2043" y="1981"/>
                  </a:lnTo>
                  <a:lnTo>
                    <a:pt x="2035" y="1961"/>
                  </a:lnTo>
                  <a:lnTo>
                    <a:pt x="2022" y="1941"/>
                  </a:lnTo>
                  <a:lnTo>
                    <a:pt x="2004" y="1920"/>
                  </a:lnTo>
                  <a:lnTo>
                    <a:pt x="2002" y="1918"/>
                  </a:lnTo>
                  <a:lnTo>
                    <a:pt x="2000" y="1916"/>
                  </a:lnTo>
                  <a:lnTo>
                    <a:pt x="1998" y="1914"/>
                  </a:lnTo>
                  <a:lnTo>
                    <a:pt x="1986" y="1906"/>
                  </a:lnTo>
                  <a:lnTo>
                    <a:pt x="1971" y="1898"/>
                  </a:lnTo>
                  <a:lnTo>
                    <a:pt x="1955" y="1892"/>
                  </a:lnTo>
                  <a:lnTo>
                    <a:pt x="1936" y="1889"/>
                  </a:lnTo>
                  <a:lnTo>
                    <a:pt x="1918" y="1888"/>
                  </a:lnTo>
                  <a:lnTo>
                    <a:pt x="1899" y="1891"/>
                  </a:lnTo>
                  <a:lnTo>
                    <a:pt x="1881" y="1899"/>
                  </a:lnTo>
                  <a:lnTo>
                    <a:pt x="1862" y="1911"/>
                  </a:lnTo>
                  <a:lnTo>
                    <a:pt x="1854" y="1916"/>
                  </a:lnTo>
                  <a:lnTo>
                    <a:pt x="1844" y="1916"/>
                  </a:lnTo>
                  <a:lnTo>
                    <a:pt x="1836" y="1912"/>
                  </a:lnTo>
                  <a:lnTo>
                    <a:pt x="1829" y="1903"/>
                  </a:lnTo>
                  <a:lnTo>
                    <a:pt x="1827" y="1895"/>
                  </a:lnTo>
                  <a:lnTo>
                    <a:pt x="1830" y="1885"/>
                  </a:lnTo>
                  <a:lnTo>
                    <a:pt x="1839" y="1861"/>
                  </a:lnTo>
                  <a:lnTo>
                    <a:pt x="1841" y="1839"/>
                  </a:lnTo>
                  <a:lnTo>
                    <a:pt x="1839" y="1817"/>
                  </a:lnTo>
                  <a:lnTo>
                    <a:pt x="1831" y="1797"/>
                  </a:lnTo>
                  <a:lnTo>
                    <a:pt x="1822" y="1778"/>
                  </a:lnTo>
                  <a:lnTo>
                    <a:pt x="1810" y="1763"/>
                  </a:lnTo>
                  <a:lnTo>
                    <a:pt x="1798" y="1751"/>
                  </a:lnTo>
                  <a:lnTo>
                    <a:pt x="1795" y="1749"/>
                  </a:lnTo>
                  <a:lnTo>
                    <a:pt x="1792" y="1748"/>
                  </a:lnTo>
                  <a:lnTo>
                    <a:pt x="1767" y="1734"/>
                  </a:lnTo>
                  <a:lnTo>
                    <a:pt x="1744" y="1725"/>
                  </a:lnTo>
                  <a:lnTo>
                    <a:pt x="1724" y="1722"/>
                  </a:lnTo>
                  <a:close/>
                  <a:moveTo>
                    <a:pt x="242" y="1287"/>
                  </a:moveTo>
                  <a:lnTo>
                    <a:pt x="224" y="1287"/>
                  </a:lnTo>
                  <a:lnTo>
                    <a:pt x="208" y="1292"/>
                  </a:lnTo>
                  <a:lnTo>
                    <a:pt x="192" y="1303"/>
                  </a:lnTo>
                  <a:lnTo>
                    <a:pt x="177" y="1317"/>
                  </a:lnTo>
                  <a:lnTo>
                    <a:pt x="162" y="1337"/>
                  </a:lnTo>
                  <a:lnTo>
                    <a:pt x="160" y="1340"/>
                  </a:lnTo>
                  <a:lnTo>
                    <a:pt x="158" y="1344"/>
                  </a:lnTo>
                  <a:lnTo>
                    <a:pt x="152" y="1356"/>
                  </a:lnTo>
                  <a:lnTo>
                    <a:pt x="149" y="1370"/>
                  </a:lnTo>
                  <a:lnTo>
                    <a:pt x="147" y="1386"/>
                  </a:lnTo>
                  <a:lnTo>
                    <a:pt x="147" y="1402"/>
                  </a:lnTo>
                  <a:lnTo>
                    <a:pt x="149" y="1418"/>
                  </a:lnTo>
                  <a:lnTo>
                    <a:pt x="156" y="1434"/>
                  </a:lnTo>
                  <a:lnTo>
                    <a:pt x="165" y="1450"/>
                  </a:lnTo>
                  <a:lnTo>
                    <a:pt x="178" y="1464"/>
                  </a:lnTo>
                  <a:lnTo>
                    <a:pt x="185" y="1470"/>
                  </a:lnTo>
                  <a:lnTo>
                    <a:pt x="186" y="1479"/>
                  </a:lnTo>
                  <a:lnTo>
                    <a:pt x="184" y="1488"/>
                  </a:lnTo>
                  <a:lnTo>
                    <a:pt x="178" y="1494"/>
                  </a:lnTo>
                  <a:lnTo>
                    <a:pt x="170" y="1498"/>
                  </a:lnTo>
                  <a:lnTo>
                    <a:pt x="161" y="1496"/>
                  </a:lnTo>
                  <a:lnTo>
                    <a:pt x="140" y="1493"/>
                  </a:lnTo>
                  <a:lnTo>
                    <a:pt x="119" y="1494"/>
                  </a:lnTo>
                  <a:lnTo>
                    <a:pt x="101" y="1501"/>
                  </a:lnTo>
                  <a:lnTo>
                    <a:pt x="85" y="1511"/>
                  </a:lnTo>
                  <a:lnTo>
                    <a:pt x="71" y="1523"/>
                  </a:lnTo>
                  <a:lnTo>
                    <a:pt x="60" y="1535"/>
                  </a:lnTo>
                  <a:lnTo>
                    <a:pt x="52" y="1548"/>
                  </a:lnTo>
                  <a:lnTo>
                    <a:pt x="50" y="1551"/>
                  </a:lnTo>
                  <a:lnTo>
                    <a:pt x="48" y="1554"/>
                  </a:lnTo>
                  <a:lnTo>
                    <a:pt x="41" y="1578"/>
                  </a:lnTo>
                  <a:lnTo>
                    <a:pt x="38" y="1600"/>
                  </a:lnTo>
                  <a:lnTo>
                    <a:pt x="39" y="1618"/>
                  </a:lnTo>
                  <a:lnTo>
                    <a:pt x="44" y="1635"/>
                  </a:lnTo>
                  <a:lnTo>
                    <a:pt x="53" y="1650"/>
                  </a:lnTo>
                  <a:lnTo>
                    <a:pt x="67" y="1663"/>
                  </a:lnTo>
                  <a:lnTo>
                    <a:pt x="85" y="1674"/>
                  </a:lnTo>
                  <a:lnTo>
                    <a:pt x="107" y="1684"/>
                  </a:lnTo>
                  <a:lnTo>
                    <a:pt x="127" y="1688"/>
                  </a:lnTo>
                  <a:lnTo>
                    <a:pt x="150" y="1689"/>
                  </a:lnTo>
                  <a:lnTo>
                    <a:pt x="177" y="1688"/>
                  </a:lnTo>
                  <a:lnTo>
                    <a:pt x="206" y="1685"/>
                  </a:lnTo>
                  <a:lnTo>
                    <a:pt x="238" y="1679"/>
                  </a:lnTo>
                  <a:lnTo>
                    <a:pt x="271" y="1673"/>
                  </a:lnTo>
                  <a:lnTo>
                    <a:pt x="305" y="1664"/>
                  </a:lnTo>
                  <a:lnTo>
                    <a:pt x="339" y="1654"/>
                  </a:lnTo>
                  <a:lnTo>
                    <a:pt x="372" y="1643"/>
                  </a:lnTo>
                  <a:lnTo>
                    <a:pt x="406" y="1632"/>
                  </a:lnTo>
                  <a:lnTo>
                    <a:pt x="376" y="1585"/>
                  </a:lnTo>
                  <a:lnTo>
                    <a:pt x="346" y="1536"/>
                  </a:lnTo>
                  <a:lnTo>
                    <a:pt x="371" y="1553"/>
                  </a:lnTo>
                  <a:lnTo>
                    <a:pt x="399" y="1572"/>
                  </a:lnTo>
                  <a:lnTo>
                    <a:pt x="428" y="1591"/>
                  </a:lnTo>
                  <a:lnTo>
                    <a:pt x="415" y="1548"/>
                  </a:lnTo>
                  <a:lnTo>
                    <a:pt x="401" y="1504"/>
                  </a:lnTo>
                  <a:lnTo>
                    <a:pt x="386" y="1462"/>
                  </a:lnTo>
                  <a:lnTo>
                    <a:pt x="370" y="1423"/>
                  </a:lnTo>
                  <a:lnTo>
                    <a:pt x="353" y="1387"/>
                  </a:lnTo>
                  <a:lnTo>
                    <a:pt x="336" y="1356"/>
                  </a:lnTo>
                  <a:lnTo>
                    <a:pt x="318" y="1331"/>
                  </a:lnTo>
                  <a:lnTo>
                    <a:pt x="301" y="1314"/>
                  </a:lnTo>
                  <a:lnTo>
                    <a:pt x="297" y="1312"/>
                  </a:lnTo>
                  <a:lnTo>
                    <a:pt x="278" y="1300"/>
                  </a:lnTo>
                  <a:lnTo>
                    <a:pt x="259" y="1291"/>
                  </a:lnTo>
                  <a:lnTo>
                    <a:pt x="242" y="1287"/>
                  </a:lnTo>
                  <a:close/>
                  <a:moveTo>
                    <a:pt x="618" y="1078"/>
                  </a:moveTo>
                  <a:lnTo>
                    <a:pt x="603" y="1083"/>
                  </a:lnTo>
                  <a:lnTo>
                    <a:pt x="589" y="1095"/>
                  </a:lnTo>
                  <a:lnTo>
                    <a:pt x="575" y="1112"/>
                  </a:lnTo>
                  <a:lnTo>
                    <a:pt x="574" y="1114"/>
                  </a:lnTo>
                  <a:lnTo>
                    <a:pt x="573" y="1117"/>
                  </a:lnTo>
                  <a:lnTo>
                    <a:pt x="568" y="1128"/>
                  </a:lnTo>
                  <a:lnTo>
                    <a:pt x="566" y="1141"/>
                  </a:lnTo>
                  <a:lnTo>
                    <a:pt x="566" y="1156"/>
                  </a:lnTo>
                  <a:lnTo>
                    <a:pt x="568" y="1171"/>
                  </a:lnTo>
                  <a:lnTo>
                    <a:pt x="575" y="1185"/>
                  </a:lnTo>
                  <a:lnTo>
                    <a:pt x="587" y="1198"/>
                  </a:lnTo>
                  <a:lnTo>
                    <a:pt x="589" y="1201"/>
                  </a:lnTo>
                  <a:lnTo>
                    <a:pt x="590" y="1204"/>
                  </a:lnTo>
                  <a:lnTo>
                    <a:pt x="591" y="1207"/>
                  </a:lnTo>
                  <a:lnTo>
                    <a:pt x="591" y="1210"/>
                  </a:lnTo>
                  <a:lnTo>
                    <a:pt x="590" y="1214"/>
                  </a:lnTo>
                  <a:lnTo>
                    <a:pt x="588" y="1217"/>
                  </a:lnTo>
                  <a:lnTo>
                    <a:pt x="585" y="1219"/>
                  </a:lnTo>
                  <a:lnTo>
                    <a:pt x="582" y="1220"/>
                  </a:lnTo>
                  <a:lnTo>
                    <a:pt x="579" y="1221"/>
                  </a:lnTo>
                  <a:lnTo>
                    <a:pt x="575" y="1220"/>
                  </a:lnTo>
                  <a:lnTo>
                    <a:pt x="558" y="1218"/>
                  </a:lnTo>
                  <a:lnTo>
                    <a:pt x="542" y="1220"/>
                  </a:lnTo>
                  <a:lnTo>
                    <a:pt x="528" y="1226"/>
                  </a:lnTo>
                  <a:lnTo>
                    <a:pt x="517" y="1234"/>
                  </a:lnTo>
                  <a:lnTo>
                    <a:pt x="508" y="1244"/>
                  </a:lnTo>
                  <a:lnTo>
                    <a:pt x="501" y="1255"/>
                  </a:lnTo>
                  <a:lnTo>
                    <a:pt x="498" y="1259"/>
                  </a:lnTo>
                  <a:lnTo>
                    <a:pt x="493" y="1280"/>
                  </a:lnTo>
                  <a:lnTo>
                    <a:pt x="491" y="1298"/>
                  </a:lnTo>
                  <a:lnTo>
                    <a:pt x="495" y="1314"/>
                  </a:lnTo>
                  <a:lnTo>
                    <a:pt x="505" y="1327"/>
                  </a:lnTo>
                  <a:lnTo>
                    <a:pt x="518" y="1338"/>
                  </a:lnTo>
                  <a:lnTo>
                    <a:pt x="539" y="1346"/>
                  </a:lnTo>
                  <a:lnTo>
                    <a:pt x="556" y="1350"/>
                  </a:lnTo>
                  <a:lnTo>
                    <a:pt x="578" y="1351"/>
                  </a:lnTo>
                  <a:lnTo>
                    <a:pt x="601" y="1349"/>
                  </a:lnTo>
                  <a:lnTo>
                    <a:pt x="628" y="1344"/>
                  </a:lnTo>
                  <a:lnTo>
                    <a:pt x="657" y="1338"/>
                  </a:lnTo>
                  <a:lnTo>
                    <a:pt x="686" y="1330"/>
                  </a:lnTo>
                  <a:lnTo>
                    <a:pt x="715" y="1321"/>
                  </a:lnTo>
                  <a:lnTo>
                    <a:pt x="744" y="1312"/>
                  </a:lnTo>
                  <a:lnTo>
                    <a:pt x="657" y="1216"/>
                  </a:lnTo>
                  <a:lnTo>
                    <a:pt x="760" y="1302"/>
                  </a:lnTo>
                  <a:lnTo>
                    <a:pt x="750" y="1266"/>
                  </a:lnTo>
                  <a:lnTo>
                    <a:pt x="739" y="1229"/>
                  </a:lnTo>
                  <a:lnTo>
                    <a:pt x="727" y="1194"/>
                  </a:lnTo>
                  <a:lnTo>
                    <a:pt x="713" y="1163"/>
                  </a:lnTo>
                  <a:lnTo>
                    <a:pt x="699" y="1134"/>
                  </a:lnTo>
                  <a:lnTo>
                    <a:pt x="685" y="1111"/>
                  </a:lnTo>
                  <a:lnTo>
                    <a:pt x="670" y="1096"/>
                  </a:lnTo>
                  <a:lnTo>
                    <a:pt x="668" y="1095"/>
                  </a:lnTo>
                  <a:lnTo>
                    <a:pt x="650" y="1084"/>
                  </a:lnTo>
                  <a:lnTo>
                    <a:pt x="633" y="1078"/>
                  </a:lnTo>
                  <a:lnTo>
                    <a:pt x="618" y="1078"/>
                  </a:lnTo>
                  <a:close/>
                  <a:moveTo>
                    <a:pt x="1563" y="880"/>
                  </a:moveTo>
                  <a:lnTo>
                    <a:pt x="1544" y="882"/>
                  </a:lnTo>
                  <a:lnTo>
                    <a:pt x="1529" y="889"/>
                  </a:lnTo>
                  <a:lnTo>
                    <a:pt x="1515" y="900"/>
                  </a:lnTo>
                  <a:lnTo>
                    <a:pt x="1503" y="916"/>
                  </a:lnTo>
                  <a:lnTo>
                    <a:pt x="1494" y="935"/>
                  </a:lnTo>
                  <a:lnTo>
                    <a:pt x="1487" y="958"/>
                  </a:lnTo>
                  <a:lnTo>
                    <a:pt x="1485" y="980"/>
                  </a:lnTo>
                  <a:lnTo>
                    <a:pt x="1486" y="1005"/>
                  </a:lnTo>
                  <a:lnTo>
                    <a:pt x="1490" y="1033"/>
                  </a:lnTo>
                  <a:lnTo>
                    <a:pt x="1496" y="1065"/>
                  </a:lnTo>
                  <a:lnTo>
                    <a:pt x="1506" y="1097"/>
                  </a:lnTo>
                  <a:lnTo>
                    <a:pt x="1517" y="1131"/>
                  </a:lnTo>
                  <a:lnTo>
                    <a:pt x="1530" y="1167"/>
                  </a:lnTo>
                  <a:lnTo>
                    <a:pt x="1544" y="1202"/>
                  </a:lnTo>
                  <a:lnTo>
                    <a:pt x="1559" y="1235"/>
                  </a:lnTo>
                  <a:lnTo>
                    <a:pt x="1574" y="1269"/>
                  </a:lnTo>
                  <a:lnTo>
                    <a:pt x="1658" y="1060"/>
                  </a:lnTo>
                  <a:lnTo>
                    <a:pt x="1605" y="1275"/>
                  </a:lnTo>
                  <a:lnTo>
                    <a:pt x="1642" y="1259"/>
                  </a:lnTo>
                  <a:lnTo>
                    <a:pt x="1680" y="1243"/>
                  </a:lnTo>
                  <a:lnTo>
                    <a:pt x="1716" y="1226"/>
                  </a:lnTo>
                  <a:lnTo>
                    <a:pt x="1751" y="1208"/>
                  </a:lnTo>
                  <a:lnTo>
                    <a:pt x="1783" y="1190"/>
                  </a:lnTo>
                  <a:lnTo>
                    <a:pt x="1811" y="1171"/>
                  </a:lnTo>
                  <a:lnTo>
                    <a:pt x="1836" y="1153"/>
                  </a:lnTo>
                  <a:lnTo>
                    <a:pt x="1855" y="1134"/>
                  </a:lnTo>
                  <a:lnTo>
                    <a:pt x="1869" y="1117"/>
                  </a:lnTo>
                  <a:lnTo>
                    <a:pt x="1870" y="1114"/>
                  </a:lnTo>
                  <a:lnTo>
                    <a:pt x="1881" y="1093"/>
                  </a:lnTo>
                  <a:lnTo>
                    <a:pt x="1887" y="1072"/>
                  </a:lnTo>
                  <a:lnTo>
                    <a:pt x="1889" y="1055"/>
                  </a:lnTo>
                  <a:lnTo>
                    <a:pt x="1888" y="1037"/>
                  </a:lnTo>
                  <a:lnTo>
                    <a:pt x="1881" y="1021"/>
                  </a:lnTo>
                  <a:lnTo>
                    <a:pt x="1870" y="1007"/>
                  </a:lnTo>
                  <a:lnTo>
                    <a:pt x="1854" y="993"/>
                  </a:lnTo>
                  <a:lnTo>
                    <a:pt x="1832" y="980"/>
                  </a:lnTo>
                  <a:lnTo>
                    <a:pt x="1825" y="976"/>
                  </a:lnTo>
                  <a:lnTo>
                    <a:pt x="1813" y="972"/>
                  </a:lnTo>
                  <a:lnTo>
                    <a:pt x="1799" y="969"/>
                  </a:lnTo>
                  <a:lnTo>
                    <a:pt x="1783" y="969"/>
                  </a:lnTo>
                  <a:lnTo>
                    <a:pt x="1767" y="970"/>
                  </a:lnTo>
                  <a:lnTo>
                    <a:pt x="1751" y="974"/>
                  </a:lnTo>
                  <a:lnTo>
                    <a:pt x="1736" y="982"/>
                  </a:lnTo>
                  <a:lnTo>
                    <a:pt x="1722" y="994"/>
                  </a:lnTo>
                  <a:lnTo>
                    <a:pt x="1710" y="1009"/>
                  </a:lnTo>
                  <a:lnTo>
                    <a:pt x="1704" y="1015"/>
                  </a:lnTo>
                  <a:lnTo>
                    <a:pt x="1695" y="1018"/>
                  </a:lnTo>
                  <a:lnTo>
                    <a:pt x="1686" y="1017"/>
                  </a:lnTo>
                  <a:lnTo>
                    <a:pt x="1680" y="1011"/>
                  </a:lnTo>
                  <a:lnTo>
                    <a:pt x="1676" y="1004"/>
                  </a:lnTo>
                  <a:lnTo>
                    <a:pt x="1676" y="994"/>
                  </a:lnTo>
                  <a:lnTo>
                    <a:pt x="1677" y="972"/>
                  </a:lnTo>
                  <a:lnTo>
                    <a:pt x="1673" y="953"/>
                  </a:lnTo>
                  <a:lnTo>
                    <a:pt x="1666" y="934"/>
                  </a:lnTo>
                  <a:lnTo>
                    <a:pt x="1654" y="919"/>
                  </a:lnTo>
                  <a:lnTo>
                    <a:pt x="1641" y="906"/>
                  </a:lnTo>
                  <a:lnTo>
                    <a:pt x="1628" y="896"/>
                  </a:lnTo>
                  <a:lnTo>
                    <a:pt x="1615" y="889"/>
                  </a:lnTo>
                  <a:lnTo>
                    <a:pt x="1611" y="888"/>
                  </a:lnTo>
                  <a:lnTo>
                    <a:pt x="1608" y="886"/>
                  </a:lnTo>
                  <a:lnTo>
                    <a:pt x="1583" y="881"/>
                  </a:lnTo>
                  <a:lnTo>
                    <a:pt x="1563" y="880"/>
                  </a:lnTo>
                  <a:close/>
                  <a:moveTo>
                    <a:pt x="819" y="434"/>
                  </a:moveTo>
                  <a:lnTo>
                    <a:pt x="798" y="437"/>
                  </a:lnTo>
                  <a:lnTo>
                    <a:pt x="773" y="447"/>
                  </a:lnTo>
                  <a:lnTo>
                    <a:pt x="748" y="463"/>
                  </a:lnTo>
                  <a:lnTo>
                    <a:pt x="745" y="465"/>
                  </a:lnTo>
                  <a:lnTo>
                    <a:pt x="741" y="468"/>
                  </a:lnTo>
                  <a:lnTo>
                    <a:pt x="730" y="479"/>
                  </a:lnTo>
                  <a:lnTo>
                    <a:pt x="719" y="493"/>
                  </a:lnTo>
                  <a:lnTo>
                    <a:pt x="711" y="510"/>
                  </a:lnTo>
                  <a:lnTo>
                    <a:pt x="703" y="528"/>
                  </a:lnTo>
                  <a:lnTo>
                    <a:pt x="699" y="548"/>
                  </a:lnTo>
                  <a:lnTo>
                    <a:pt x="698" y="569"/>
                  </a:lnTo>
                  <a:lnTo>
                    <a:pt x="702" y="589"/>
                  </a:lnTo>
                  <a:lnTo>
                    <a:pt x="712" y="611"/>
                  </a:lnTo>
                  <a:lnTo>
                    <a:pt x="715" y="621"/>
                  </a:lnTo>
                  <a:lnTo>
                    <a:pt x="714" y="631"/>
                  </a:lnTo>
                  <a:lnTo>
                    <a:pt x="707" y="639"/>
                  </a:lnTo>
                  <a:lnTo>
                    <a:pt x="698" y="645"/>
                  </a:lnTo>
                  <a:lnTo>
                    <a:pt x="688" y="645"/>
                  </a:lnTo>
                  <a:lnTo>
                    <a:pt x="678" y="639"/>
                  </a:lnTo>
                  <a:lnTo>
                    <a:pt x="659" y="627"/>
                  </a:lnTo>
                  <a:lnTo>
                    <a:pt x="639" y="620"/>
                  </a:lnTo>
                  <a:lnTo>
                    <a:pt x="618" y="617"/>
                  </a:lnTo>
                  <a:lnTo>
                    <a:pt x="599" y="619"/>
                  </a:lnTo>
                  <a:lnTo>
                    <a:pt x="580" y="623"/>
                  </a:lnTo>
                  <a:lnTo>
                    <a:pt x="562" y="631"/>
                  </a:lnTo>
                  <a:lnTo>
                    <a:pt x="547" y="638"/>
                  </a:lnTo>
                  <a:lnTo>
                    <a:pt x="536" y="648"/>
                  </a:lnTo>
                  <a:lnTo>
                    <a:pt x="532" y="650"/>
                  </a:lnTo>
                  <a:lnTo>
                    <a:pt x="529" y="653"/>
                  </a:lnTo>
                  <a:lnTo>
                    <a:pt x="510" y="676"/>
                  </a:lnTo>
                  <a:lnTo>
                    <a:pt x="497" y="699"/>
                  </a:lnTo>
                  <a:lnTo>
                    <a:pt x="489" y="721"/>
                  </a:lnTo>
                  <a:lnTo>
                    <a:pt x="488" y="742"/>
                  </a:lnTo>
                  <a:lnTo>
                    <a:pt x="492" y="762"/>
                  </a:lnTo>
                  <a:lnTo>
                    <a:pt x="501" y="783"/>
                  </a:lnTo>
                  <a:lnTo>
                    <a:pt x="517" y="802"/>
                  </a:lnTo>
                  <a:lnTo>
                    <a:pt x="538" y="823"/>
                  </a:lnTo>
                  <a:lnTo>
                    <a:pt x="559" y="837"/>
                  </a:lnTo>
                  <a:lnTo>
                    <a:pt x="586" y="849"/>
                  </a:lnTo>
                  <a:lnTo>
                    <a:pt x="617" y="861"/>
                  </a:lnTo>
                  <a:lnTo>
                    <a:pt x="654" y="870"/>
                  </a:lnTo>
                  <a:lnTo>
                    <a:pt x="693" y="879"/>
                  </a:lnTo>
                  <a:lnTo>
                    <a:pt x="735" y="885"/>
                  </a:lnTo>
                  <a:lnTo>
                    <a:pt x="778" y="891"/>
                  </a:lnTo>
                  <a:lnTo>
                    <a:pt x="823" y="895"/>
                  </a:lnTo>
                  <a:lnTo>
                    <a:pt x="867" y="898"/>
                  </a:lnTo>
                  <a:lnTo>
                    <a:pt x="910" y="900"/>
                  </a:lnTo>
                  <a:lnTo>
                    <a:pt x="890" y="842"/>
                  </a:lnTo>
                  <a:lnTo>
                    <a:pt x="872" y="785"/>
                  </a:lnTo>
                  <a:lnTo>
                    <a:pt x="903" y="829"/>
                  </a:lnTo>
                  <a:lnTo>
                    <a:pt x="933" y="872"/>
                  </a:lnTo>
                  <a:lnTo>
                    <a:pt x="937" y="829"/>
                  </a:lnTo>
                  <a:lnTo>
                    <a:pt x="940" y="784"/>
                  </a:lnTo>
                  <a:lnTo>
                    <a:pt x="942" y="739"/>
                  </a:lnTo>
                  <a:lnTo>
                    <a:pt x="944" y="696"/>
                  </a:lnTo>
                  <a:lnTo>
                    <a:pt x="942" y="654"/>
                  </a:lnTo>
                  <a:lnTo>
                    <a:pt x="940" y="615"/>
                  </a:lnTo>
                  <a:lnTo>
                    <a:pt x="936" y="579"/>
                  </a:lnTo>
                  <a:lnTo>
                    <a:pt x="931" y="548"/>
                  </a:lnTo>
                  <a:lnTo>
                    <a:pt x="922" y="521"/>
                  </a:lnTo>
                  <a:lnTo>
                    <a:pt x="912" y="498"/>
                  </a:lnTo>
                  <a:lnTo>
                    <a:pt x="909" y="495"/>
                  </a:lnTo>
                  <a:lnTo>
                    <a:pt x="893" y="472"/>
                  </a:lnTo>
                  <a:lnTo>
                    <a:pt x="876" y="454"/>
                  </a:lnTo>
                  <a:lnTo>
                    <a:pt x="858" y="441"/>
                  </a:lnTo>
                  <a:lnTo>
                    <a:pt x="839" y="435"/>
                  </a:lnTo>
                  <a:lnTo>
                    <a:pt x="819" y="434"/>
                  </a:lnTo>
                  <a:close/>
                  <a:moveTo>
                    <a:pt x="1297" y="60"/>
                  </a:moveTo>
                  <a:lnTo>
                    <a:pt x="1271" y="63"/>
                  </a:lnTo>
                  <a:lnTo>
                    <a:pt x="1248" y="70"/>
                  </a:lnTo>
                  <a:lnTo>
                    <a:pt x="1229" y="81"/>
                  </a:lnTo>
                  <a:lnTo>
                    <a:pt x="1213" y="96"/>
                  </a:lnTo>
                  <a:lnTo>
                    <a:pt x="1199" y="116"/>
                  </a:lnTo>
                  <a:lnTo>
                    <a:pt x="1187" y="139"/>
                  </a:lnTo>
                  <a:lnTo>
                    <a:pt x="1179" y="167"/>
                  </a:lnTo>
                  <a:lnTo>
                    <a:pt x="1172" y="198"/>
                  </a:lnTo>
                  <a:lnTo>
                    <a:pt x="1171" y="225"/>
                  </a:lnTo>
                  <a:lnTo>
                    <a:pt x="1174" y="255"/>
                  </a:lnTo>
                  <a:lnTo>
                    <a:pt x="1181" y="289"/>
                  </a:lnTo>
                  <a:lnTo>
                    <a:pt x="1190" y="325"/>
                  </a:lnTo>
                  <a:lnTo>
                    <a:pt x="1202" y="364"/>
                  </a:lnTo>
                  <a:lnTo>
                    <a:pt x="1217" y="404"/>
                  </a:lnTo>
                  <a:lnTo>
                    <a:pt x="1234" y="447"/>
                  </a:lnTo>
                  <a:lnTo>
                    <a:pt x="1253" y="489"/>
                  </a:lnTo>
                  <a:lnTo>
                    <a:pt x="1273" y="532"/>
                  </a:lnTo>
                  <a:lnTo>
                    <a:pt x="1295" y="575"/>
                  </a:lnTo>
                  <a:lnTo>
                    <a:pt x="1317" y="617"/>
                  </a:lnTo>
                  <a:lnTo>
                    <a:pt x="1340" y="659"/>
                  </a:lnTo>
                  <a:lnTo>
                    <a:pt x="1362" y="699"/>
                  </a:lnTo>
                  <a:lnTo>
                    <a:pt x="1426" y="542"/>
                  </a:lnTo>
                  <a:lnTo>
                    <a:pt x="1387" y="696"/>
                  </a:lnTo>
                  <a:lnTo>
                    <a:pt x="1432" y="674"/>
                  </a:lnTo>
                  <a:lnTo>
                    <a:pt x="1477" y="650"/>
                  </a:lnTo>
                  <a:lnTo>
                    <a:pt x="1522" y="625"/>
                  </a:lnTo>
                  <a:lnTo>
                    <a:pt x="1566" y="600"/>
                  </a:lnTo>
                  <a:lnTo>
                    <a:pt x="1608" y="574"/>
                  </a:lnTo>
                  <a:lnTo>
                    <a:pt x="1648" y="548"/>
                  </a:lnTo>
                  <a:lnTo>
                    <a:pt x="1684" y="522"/>
                  </a:lnTo>
                  <a:lnTo>
                    <a:pt x="1717" y="496"/>
                  </a:lnTo>
                  <a:lnTo>
                    <a:pt x="1748" y="470"/>
                  </a:lnTo>
                  <a:lnTo>
                    <a:pt x="1772" y="445"/>
                  </a:lnTo>
                  <a:lnTo>
                    <a:pt x="1793" y="419"/>
                  </a:lnTo>
                  <a:lnTo>
                    <a:pt x="1807" y="397"/>
                  </a:lnTo>
                  <a:lnTo>
                    <a:pt x="1809" y="392"/>
                  </a:lnTo>
                  <a:lnTo>
                    <a:pt x="1821" y="363"/>
                  </a:lnTo>
                  <a:lnTo>
                    <a:pt x="1829" y="337"/>
                  </a:lnTo>
                  <a:lnTo>
                    <a:pt x="1832" y="312"/>
                  </a:lnTo>
                  <a:lnTo>
                    <a:pt x="1831" y="288"/>
                  </a:lnTo>
                  <a:lnTo>
                    <a:pt x="1826" y="267"/>
                  </a:lnTo>
                  <a:lnTo>
                    <a:pt x="1816" y="248"/>
                  </a:lnTo>
                  <a:lnTo>
                    <a:pt x="1801" y="229"/>
                  </a:lnTo>
                  <a:lnTo>
                    <a:pt x="1782" y="213"/>
                  </a:lnTo>
                  <a:lnTo>
                    <a:pt x="1758" y="196"/>
                  </a:lnTo>
                  <a:lnTo>
                    <a:pt x="1729" y="182"/>
                  </a:lnTo>
                  <a:lnTo>
                    <a:pt x="1726" y="181"/>
                  </a:lnTo>
                  <a:lnTo>
                    <a:pt x="1722" y="180"/>
                  </a:lnTo>
                  <a:lnTo>
                    <a:pt x="1719" y="178"/>
                  </a:lnTo>
                  <a:lnTo>
                    <a:pt x="1702" y="174"/>
                  </a:lnTo>
                  <a:lnTo>
                    <a:pt x="1684" y="171"/>
                  </a:lnTo>
                  <a:lnTo>
                    <a:pt x="1665" y="171"/>
                  </a:lnTo>
                  <a:lnTo>
                    <a:pt x="1644" y="173"/>
                  </a:lnTo>
                  <a:lnTo>
                    <a:pt x="1624" y="177"/>
                  </a:lnTo>
                  <a:lnTo>
                    <a:pt x="1604" y="183"/>
                  </a:lnTo>
                  <a:lnTo>
                    <a:pt x="1584" y="194"/>
                  </a:lnTo>
                  <a:lnTo>
                    <a:pt x="1566" y="207"/>
                  </a:lnTo>
                  <a:lnTo>
                    <a:pt x="1550" y="225"/>
                  </a:lnTo>
                  <a:lnTo>
                    <a:pt x="1536" y="247"/>
                  </a:lnTo>
                  <a:lnTo>
                    <a:pt x="1530" y="255"/>
                  </a:lnTo>
                  <a:lnTo>
                    <a:pt x="1521" y="261"/>
                  </a:lnTo>
                  <a:lnTo>
                    <a:pt x="1511" y="263"/>
                  </a:lnTo>
                  <a:lnTo>
                    <a:pt x="1501" y="262"/>
                  </a:lnTo>
                  <a:lnTo>
                    <a:pt x="1491" y="256"/>
                  </a:lnTo>
                  <a:lnTo>
                    <a:pt x="1485" y="249"/>
                  </a:lnTo>
                  <a:lnTo>
                    <a:pt x="1480" y="240"/>
                  </a:lnTo>
                  <a:lnTo>
                    <a:pt x="1479" y="228"/>
                  </a:lnTo>
                  <a:lnTo>
                    <a:pt x="1480" y="201"/>
                  </a:lnTo>
                  <a:lnTo>
                    <a:pt x="1475" y="175"/>
                  </a:lnTo>
                  <a:lnTo>
                    <a:pt x="1466" y="152"/>
                  </a:lnTo>
                  <a:lnTo>
                    <a:pt x="1453" y="131"/>
                  </a:lnTo>
                  <a:lnTo>
                    <a:pt x="1438" y="113"/>
                  </a:lnTo>
                  <a:lnTo>
                    <a:pt x="1421" y="97"/>
                  </a:lnTo>
                  <a:lnTo>
                    <a:pt x="1403" y="84"/>
                  </a:lnTo>
                  <a:lnTo>
                    <a:pt x="1386" y="76"/>
                  </a:lnTo>
                  <a:lnTo>
                    <a:pt x="1369" y="69"/>
                  </a:lnTo>
                  <a:lnTo>
                    <a:pt x="1364" y="68"/>
                  </a:lnTo>
                  <a:lnTo>
                    <a:pt x="1361" y="67"/>
                  </a:lnTo>
                  <a:lnTo>
                    <a:pt x="1358" y="66"/>
                  </a:lnTo>
                  <a:lnTo>
                    <a:pt x="1326" y="60"/>
                  </a:lnTo>
                  <a:lnTo>
                    <a:pt x="1297" y="60"/>
                  </a:lnTo>
                  <a:close/>
                  <a:moveTo>
                    <a:pt x="1299" y="0"/>
                  </a:moveTo>
                  <a:lnTo>
                    <a:pt x="1332" y="1"/>
                  </a:lnTo>
                  <a:lnTo>
                    <a:pt x="1368" y="6"/>
                  </a:lnTo>
                  <a:lnTo>
                    <a:pt x="1376" y="8"/>
                  </a:lnTo>
                  <a:lnTo>
                    <a:pt x="1386" y="12"/>
                  </a:lnTo>
                  <a:lnTo>
                    <a:pt x="1410" y="21"/>
                  </a:lnTo>
                  <a:lnTo>
                    <a:pt x="1436" y="34"/>
                  </a:lnTo>
                  <a:lnTo>
                    <a:pt x="1461" y="52"/>
                  </a:lnTo>
                  <a:lnTo>
                    <a:pt x="1483" y="74"/>
                  </a:lnTo>
                  <a:lnTo>
                    <a:pt x="1504" y="97"/>
                  </a:lnTo>
                  <a:lnTo>
                    <a:pt x="1520" y="126"/>
                  </a:lnTo>
                  <a:lnTo>
                    <a:pt x="1533" y="156"/>
                  </a:lnTo>
                  <a:lnTo>
                    <a:pt x="1561" y="138"/>
                  </a:lnTo>
                  <a:lnTo>
                    <a:pt x="1590" y="125"/>
                  </a:lnTo>
                  <a:lnTo>
                    <a:pt x="1620" y="116"/>
                  </a:lnTo>
                  <a:lnTo>
                    <a:pt x="1651" y="111"/>
                  </a:lnTo>
                  <a:lnTo>
                    <a:pt x="1680" y="111"/>
                  </a:lnTo>
                  <a:lnTo>
                    <a:pt x="1709" y="114"/>
                  </a:lnTo>
                  <a:lnTo>
                    <a:pt x="1735" y="119"/>
                  </a:lnTo>
                  <a:lnTo>
                    <a:pt x="1744" y="123"/>
                  </a:lnTo>
                  <a:lnTo>
                    <a:pt x="1753" y="127"/>
                  </a:lnTo>
                  <a:lnTo>
                    <a:pt x="1785" y="142"/>
                  </a:lnTo>
                  <a:lnTo>
                    <a:pt x="1813" y="159"/>
                  </a:lnTo>
                  <a:lnTo>
                    <a:pt x="1837" y="179"/>
                  </a:lnTo>
                  <a:lnTo>
                    <a:pt x="1856" y="200"/>
                  </a:lnTo>
                  <a:lnTo>
                    <a:pt x="1871" y="223"/>
                  </a:lnTo>
                  <a:lnTo>
                    <a:pt x="1882" y="247"/>
                  </a:lnTo>
                  <a:lnTo>
                    <a:pt x="1890" y="277"/>
                  </a:lnTo>
                  <a:lnTo>
                    <a:pt x="1892" y="311"/>
                  </a:lnTo>
                  <a:lnTo>
                    <a:pt x="1888" y="346"/>
                  </a:lnTo>
                  <a:lnTo>
                    <a:pt x="1878" y="381"/>
                  </a:lnTo>
                  <a:lnTo>
                    <a:pt x="1862" y="419"/>
                  </a:lnTo>
                  <a:lnTo>
                    <a:pt x="1861" y="424"/>
                  </a:lnTo>
                  <a:lnTo>
                    <a:pt x="1846" y="449"/>
                  </a:lnTo>
                  <a:lnTo>
                    <a:pt x="1828" y="474"/>
                  </a:lnTo>
                  <a:lnTo>
                    <a:pt x="1805" y="499"/>
                  </a:lnTo>
                  <a:lnTo>
                    <a:pt x="1780" y="523"/>
                  </a:lnTo>
                  <a:lnTo>
                    <a:pt x="1752" y="548"/>
                  </a:lnTo>
                  <a:lnTo>
                    <a:pt x="1721" y="572"/>
                  </a:lnTo>
                  <a:lnTo>
                    <a:pt x="1688" y="595"/>
                  </a:lnTo>
                  <a:lnTo>
                    <a:pt x="1655" y="616"/>
                  </a:lnTo>
                  <a:lnTo>
                    <a:pt x="1622" y="638"/>
                  </a:lnTo>
                  <a:lnTo>
                    <a:pt x="1589" y="659"/>
                  </a:lnTo>
                  <a:lnTo>
                    <a:pt x="1555" y="678"/>
                  </a:lnTo>
                  <a:lnTo>
                    <a:pt x="1523" y="696"/>
                  </a:lnTo>
                  <a:lnTo>
                    <a:pt x="1492" y="712"/>
                  </a:lnTo>
                  <a:lnTo>
                    <a:pt x="1464" y="727"/>
                  </a:lnTo>
                  <a:lnTo>
                    <a:pt x="1438" y="740"/>
                  </a:lnTo>
                  <a:lnTo>
                    <a:pt x="1416" y="751"/>
                  </a:lnTo>
                  <a:lnTo>
                    <a:pt x="1397" y="760"/>
                  </a:lnTo>
                  <a:lnTo>
                    <a:pt x="1383" y="767"/>
                  </a:lnTo>
                  <a:lnTo>
                    <a:pt x="1373" y="772"/>
                  </a:lnTo>
                  <a:lnTo>
                    <a:pt x="1368" y="773"/>
                  </a:lnTo>
                  <a:lnTo>
                    <a:pt x="1226" y="1344"/>
                  </a:lnTo>
                  <a:lnTo>
                    <a:pt x="1274" y="1441"/>
                  </a:lnTo>
                  <a:lnTo>
                    <a:pt x="1317" y="1537"/>
                  </a:lnTo>
                  <a:lnTo>
                    <a:pt x="1356" y="1631"/>
                  </a:lnTo>
                  <a:lnTo>
                    <a:pt x="1389" y="1726"/>
                  </a:lnTo>
                  <a:lnTo>
                    <a:pt x="1554" y="1317"/>
                  </a:lnTo>
                  <a:lnTo>
                    <a:pt x="1553" y="1317"/>
                  </a:lnTo>
                  <a:lnTo>
                    <a:pt x="1553" y="1316"/>
                  </a:lnTo>
                  <a:lnTo>
                    <a:pt x="1549" y="1308"/>
                  </a:lnTo>
                  <a:lnTo>
                    <a:pt x="1544" y="1295"/>
                  </a:lnTo>
                  <a:lnTo>
                    <a:pt x="1535" y="1279"/>
                  </a:lnTo>
                  <a:lnTo>
                    <a:pt x="1526" y="1258"/>
                  </a:lnTo>
                  <a:lnTo>
                    <a:pt x="1516" y="1234"/>
                  </a:lnTo>
                  <a:lnTo>
                    <a:pt x="1505" y="1207"/>
                  </a:lnTo>
                  <a:lnTo>
                    <a:pt x="1493" y="1179"/>
                  </a:lnTo>
                  <a:lnTo>
                    <a:pt x="1482" y="1149"/>
                  </a:lnTo>
                  <a:lnTo>
                    <a:pt x="1473" y="1118"/>
                  </a:lnTo>
                  <a:lnTo>
                    <a:pt x="1463" y="1087"/>
                  </a:lnTo>
                  <a:lnTo>
                    <a:pt x="1456" y="1057"/>
                  </a:lnTo>
                  <a:lnTo>
                    <a:pt x="1450" y="1028"/>
                  </a:lnTo>
                  <a:lnTo>
                    <a:pt x="1447" y="999"/>
                  </a:lnTo>
                  <a:lnTo>
                    <a:pt x="1447" y="973"/>
                  </a:lnTo>
                  <a:lnTo>
                    <a:pt x="1450" y="950"/>
                  </a:lnTo>
                  <a:lnTo>
                    <a:pt x="1458" y="925"/>
                  </a:lnTo>
                  <a:lnTo>
                    <a:pt x="1467" y="903"/>
                  </a:lnTo>
                  <a:lnTo>
                    <a:pt x="1479" y="884"/>
                  </a:lnTo>
                  <a:lnTo>
                    <a:pt x="1493" y="869"/>
                  </a:lnTo>
                  <a:lnTo>
                    <a:pt x="1509" y="857"/>
                  </a:lnTo>
                  <a:lnTo>
                    <a:pt x="1526" y="848"/>
                  </a:lnTo>
                  <a:lnTo>
                    <a:pt x="1547" y="844"/>
                  </a:lnTo>
                  <a:lnTo>
                    <a:pt x="1568" y="842"/>
                  </a:lnTo>
                  <a:lnTo>
                    <a:pt x="1592" y="845"/>
                  </a:lnTo>
                  <a:lnTo>
                    <a:pt x="1619" y="850"/>
                  </a:lnTo>
                  <a:lnTo>
                    <a:pt x="1623" y="852"/>
                  </a:lnTo>
                  <a:lnTo>
                    <a:pt x="1629" y="855"/>
                  </a:lnTo>
                  <a:lnTo>
                    <a:pt x="1647" y="863"/>
                  </a:lnTo>
                  <a:lnTo>
                    <a:pt x="1664" y="875"/>
                  </a:lnTo>
                  <a:lnTo>
                    <a:pt x="1680" y="891"/>
                  </a:lnTo>
                  <a:lnTo>
                    <a:pt x="1694" y="909"/>
                  </a:lnTo>
                  <a:lnTo>
                    <a:pt x="1705" y="930"/>
                  </a:lnTo>
                  <a:lnTo>
                    <a:pt x="1712" y="953"/>
                  </a:lnTo>
                  <a:lnTo>
                    <a:pt x="1734" y="942"/>
                  </a:lnTo>
                  <a:lnTo>
                    <a:pt x="1755" y="934"/>
                  </a:lnTo>
                  <a:lnTo>
                    <a:pt x="1778" y="931"/>
                  </a:lnTo>
                  <a:lnTo>
                    <a:pt x="1799" y="932"/>
                  </a:lnTo>
                  <a:lnTo>
                    <a:pt x="1821" y="935"/>
                  </a:lnTo>
                  <a:lnTo>
                    <a:pt x="1839" y="942"/>
                  </a:lnTo>
                  <a:lnTo>
                    <a:pt x="1843" y="943"/>
                  </a:lnTo>
                  <a:lnTo>
                    <a:pt x="1846" y="944"/>
                  </a:lnTo>
                  <a:lnTo>
                    <a:pt x="1850" y="946"/>
                  </a:lnTo>
                  <a:lnTo>
                    <a:pt x="1877" y="963"/>
                  </a:lnTo>
                  <a:lnTo>
                    <a:pt x="1899" y="983"/>
                  </a:lnTo>
                  <a:lnTo>
                    <a:pt x="1914" y="1005"/>
                  </a:lnTo>
                  <a:lnTo>
                    <a:pt x="1924" y="1028"/>
                  </a:lnTo>
                  <a:lnTo>
                    <a:pt x="1927" y="1053"/>
                  </a:lnTo>
                  <a:lnTo>
                    <a:pt x="1925" y="1078"/>
                  </a:lnTo>
                  <a:lnTo>
                    <a:pt x="1916" y="1105"/>
                  </a:lnTo>
                  <a:lnTo>
                    <a:pt x="1902" y="1134"/>
                  </a:lnTo>
                  <a:lnTo>
                    <a:pt x="1901" y="1136"/>
                  </a:lnTo>
                  <a:lnTo>
                    <a:pt x="1885" y="1157"/>
                  </a:lnTo>
                  <a:lnTo>
                    <a:pt x="1865" y="1178"/>
                  </a:lnTo>
                  <a:lnTo>
                    <a:pt x="1840" y="1197"/>
                  </a:lnTo>
                  <a:lnTo>
                    <a:pt x="1812" y="1217"/>
                  </a:lnTo>
                  <a:lnTo>
                    <a:pt x="1781" y="1234"/>
                  </a:lnTo>
                  <a:lnTo>
                    <a:pt x="1750" y="1252"/>
                  </a:lnTo>
                  <a:lnTo>
                    <a:pt x="1719" y="1267"/>
                  </a:lnTo>
                  <a:lnTo>
                    <a:pt x="1687" y="1281"/>
                  </a:lnTo>
                  <a:lnTo>
                    <a:pt x="1658" y="1294"/>
                  </a:lnTo>
                  <a:lnTo>
                    <a:pt x="1633" y="1305"/>
                  </a:lnTo>
                  <a:lnTo>
                    <a:pt x="1611" y="1314"/>
                  </a:lnTo>
                  <a:lnTo>
                    <a:pt x="1594" y="1320"/>
                  </a:lnTo>
                  <a:lnTo>
                    <a:pt x="1441" y="1931"/>
                  </a:lnTo>
                  <a:lnTo>
                    <a:pt x="1456" y="2016"/>
                  </a:lnTo>
                  <a:lnTo>
                    <a:pt x="1465" y="2104"/>
                  </a:lnTo>
                  <a:lnTo>
                    <a:pt x="1471" y="2193"/>
                  </a:lnTo>
                  <a:lnTo>
                    <a:pt x="1471" y="2282"/>
                  </a:lnTo>
                  <a:lnTo>
                    <a:pt x="1466" y="2372"/>
                  </a:lnTo>
                  <a:lnTo>
                    <a:pt x="1600" y="2200"/>
                  </a:lnTo>
                  <a:lnTo>
                    <a:pt x="1599" y="2198"/>
                  </a:lnTo>
                  <a:lnTo>
                    <a:pt x="1597" y="2195"/>
                  </a:lnTo>
                  <a:lnTo>
                    <a:pt x="1596" y="2193"/>
                  </a:lnTo>
                  <a:lnTo>
                    <a:pt x="1595" y="2183"/>
                  </a:lnTo>
                  <a:lnTo>
                    <a:pt x="1592" y="2167"/>
                  </a:lnTo>
                  <a:lnTo>
                    <a:pt x="1589" y="2146"/>
                  </a:lnTo>
                  <a:lnTo>
                    <a:pt x="1585" y="2121"/>
                  </a:lnTo>
                  <a:lnTo>
                    <a:pt x="1581" y="2092"/>
                  </a:lnTo>
                  <a:lnTo>
                    <a:pt x="1578" y="2059"/>
                  </a:lnTo>
                  <a:lnTo>
                    <a:pt x="1575" y="2025"/>
                  </a:lnTo>
                  <a:lnTo>
                    <a:pt x="1573" y="1989"/>
                  </a:lnTo>
                  <a:lnTo>
                    <a:pt x="1571" y="1952"/>
                  </a:lnTo>
                  <a:lnTo>
                    <a:pt x="1571" y="1916"/>
                  </a:lnTo>
                  <a:lnTo>
                    <a:pt x="1574" y="1882"/>
                  </a:lnTo>
                  <a:lnTo>
                    <a:pt x="1577" y="1848"/>
                  </a:lnTo>
                  <a:lnTo>
                    <a:pt x="1582" y="1816"/>
                  </a:lnTo>
                  <a:lnTo>
                    <a:pt x="1590" y="1788"/>
                  </a:lnTo>
                  <a:lnTo>
                    <a:pt x="1600" y="1764"/>
                  </a:lnTo>
                  <a:lnTo>
                    <a:pt x="1617" y="1739"/>
                  </a:lnTo>
                  <a:lnTo>
                    <a:pt x="1634" y="1718"/>
                  </a:lnTo>
                  <a:lnTo>
                    <a:pt x="1653" y="1702"/>
                  </a:lnTo>
                  <a:lnTo>
                    <a:pt x="1672" y="1690"/>
                  </a:lnTo>
                  <a:lnTo>
                    <a:pt x="1694" y="1683"/>
                  </a:lnTo>
                  <a:lnTo>
                    <a:pt x="1715" y="1679"/>
                  </a:lnTo>
                  <a:lnTo>
                    <a:pt x="1739" y="1680"/>
                  </a:lnTo>
                  <a:lnTo>
                    <a:pt x="1763" y="1686"/>
                  </a:lnTo>
                  <a:lnTo>
                    <a:pt x="1787" y="1696"/>
                  </a:lnTo>
                  <a:lnTo>
                    <a:pt x="1814" y="1711"/>
                  </a:lnTo>
                  <a:lnTo>
                    <a:pt x="1817" y="1713"/>
                  </a:lnTo>
                  <a:lnTo>
                    <a:pt x="1821" y="1716"/>
                  </a:lnTo>
                  <a:lnTo>
                    <a:pt x="1824" y="1718"/>
                  </a:lnTo>
                  <a:lnTo>
                    <a:pt x="1840" y="1734"/>
                  </a:lnTo>
                  <a:lnTo>
                    <a:pt x="1855" y="1753"/>
                  </a:lnTo>
                  <a:lnTo>
                    <a:pt x="1868" y="1775"/>
                  </a:lnTo>
                  <a:lnTo>
                    <a:pt x="1876" y="1799"/>
                  </a:lnTo>
                  <a:lnTo>
                    <a:pt x="1882" y="1824"/>
                  </a:lnTo>
                  <a:lnTo>
                    <a:pt x="1883" y="1851"/>
                  </a:lnTo>
                  <a:lnTo>
                    <a:pt x="1909" y="1847"/>
                  </a:lnTo>
                  <a:lnTo>
                    <a:pt x="1935" y="1846"/>
                  </a:lnTo>
                  <a:lnTo>
                    <a:pt x="1960" y="1850"/>
                  </a:lnTo>
                  <a:lnTo>
                    <a:pt x="1984" y="1858"/>
                  </a:lnTo>
                  <a:lnTo>
                    <a:pt x="2005" y="1869"/>
                  </a:lnTo>
                  <a:lnTo>
                    <a:pt x="2023" y="1881"/>
                  </a:lnTo>
                  <a:lnTo>
                    <a:pt x="2029" y="1885"/>
                  </a:lnTo>
                  <a:lnTo>
                    <a:pt x="2033" y="1889"/>
                  </a:lnTo>
                  <a:lnTo>
                    <a:pt x="2058" y="1918"/>
                  </a:lnTo>
                  <a:lnTo>
                    <a:pt x="2075" y="1945"/>
                  </a:lnTo>
                  <a:lnTo>
                    <a:pt x="2085" y="1973"/>
                  </a:lnTo>
                  <a:lnTo>
                    <a:pt x="2087" y="2001"/>
                  </a:lnTo>
                  <a:lnTo>
                    <a:pt x="2084" y="2030"/>
                  </a:lnTo>
                  <a:lnTo>
                    <a:pt x="2073" y="2057"/>
                  </a:lnTo>
                  <a:lnTo>
                    <a:pt x="2055" y="2083"/>
                  </a:lnTo>
                  <a:lnTo>
                    <a:pt x="2031" y="2109"/>
                  </a:lnTo>
                  <a:lnTo>
                    <a:pt x="2029" y="2111"/>
                  </a:lnTo>
                  <a:lnTo>
                    <a:pt x="2006" y="2129"/>
                  </a:lnTo>
                  <a:lnTo>
                    <a:pt x="1978" y="2143"/>
                  </a:lnTo>
                  <a:lnTo>
                    <a:pt x="1947" y="2156"/>
                  </a:lnTo>
                  <a:lnTo>
                    <a:pt x="1913" y="2167"/>
                  </a:lnTo>
                  <a:lnTo>
                    <a:pt x="1876" y="2176"/>
                  </a:lnTo>
                  <a:lnTo>
                    <a:pt x="1839" y="2185"/>
                  </a:lnTo>
                  <a:lnTo>
                    <a:pt x="1801" y="2192"/>
                  </a:lnTo>
                  <a:lnTo>
                    <a:pt x="1765" y="2197"/>
                  </a:lnTo>
                  <a:lnTo>
                    <a:pt x="1730" y="2201"/>
                  </a:lnTo>
                  <a:lnTo>
                    <a:pt x="1699" y="2205"/>
                  </a:lnTo>
                  <a:lnTo>
                    <a:pt x="1671" y="2207"/>
                  </a:lnTo>
                  <a:lnTo>
                    <a:pt x="1649" y="2208"/>
                  </a:lnTo>
                  <a:lnTo>
                    <a:pt x="1444" y="2565"/>
                  </a:lnTo>
                  <a:lnTo>
                    <a:pt x="1433" y="2632"/>
                  </a:lnTo>
                  <a:lnTo>
                    <a:pt x="1421" y="2701"/>
                  </a:lnTo>
                  <a:lnTo>
                    <a:pt x="1410" y="2770"/>
                  </a:lnTo>
                  <a:lnTo>
                    <a:pt x="1398" y="2842"/>
                  </a:lnTo>
                  <a:lnTo>
                    <a:pt x="1384" y="2914"/>
                  </a:lnTo>
                  <a:lnTo>
                    <a:pt x="1366" y="2988"/>
                  </a:lnTo>
                  <a:lnTo>
                    <a:pt x="1347" y="3064"/>
                  </a:lnTo>
                  <a:lnTo>
                    <a:pt x="1324" y="3140"/>
                  </a:lnTo>
                  <a:lnTo>
                    <a:pt x="1295" y="3220"/>
                  </a:lnTo>
                  <a:lnTo>
                    <a:pt x="1261" y="3300"/>
                  </a:lnTo>
                  <a:lnTo>
                    <a:pt x="1278" y="3297"/>
                  </a:lnTo>
                  <a:lnTo>
                    <a:pt x="1298" y="3298"/>
                  </a:lnTo>
                  <a:lnTo>
                    <a:pt x="1320" y="3300"/>
                  </a:lnTo>
                  <a:lnTo>
                    <a:pt x="1345" y="3306"/>
                  </a:lnTo>
                  <a:lnTo>
                    <a:pt x="1371" y="3312"/>
                  </a:lnTo>
                  <a:lnTo>
                    <a:pt x="1398" y="3319"/>
                  </a:lnTo>
                  <a:lnTo>
                    <a:pt x="1424" y="3327"/>
                  </a:lnTo>
                  <a:lnTo>
                    <a:pt x="1450" y="3335"/>
                  </a:lnTo>
                  <a:lnTo>
                    <a:pt x="1475" y="3344"/>
                  </a:lnTo>
                  <a:lnTo>
                    <a:pt x="1497" y="3351"/>
                  </a:lnTo>
                  <a:lnTo>
                    <a:pt x="1518" y="3359"/>
                  </a:lnTo>
                  <a:lnTo>
                    <a:pt x="1535" y="3364"/>
                  </a:lnTo>
                  <a:lnTo>
                    <a:pt x="1548" y="3369"/>
                  </a:lnTo>
                  <a:lnTo>
                    <a:pt x="1556" y="3371"/>
                  </a:lnTo>
                  <a:lnTo>
                    <a:pt x="719" y="3377"/>
                  </a:lnTo>
                  <a:lnTo>
                    <a:pt x="766" y="3364"/>
                  </a:lnTo>
                  <a:lnTo>
                    <a:pt x="809" y="3348"/>
                  </a:lnTo>
                  <a:lnTo>
                    <a:pt x="849" y="3327"/>
                  </a:lnTo>
                  <a:lnTo>
                    <a:pt x="886" y="3303"/>
                  </a:lnTo>
                  <a:lnTo>
                    <a:pt x="919" y="3276"/>
                  </a:lnTo>
                  <a:lnTo>
                    <a:pt x="949" y="3246"/>
                  </a:lnTo>
                  <a:lnTo>
                    <a:pt x="976" y="3211"/>
                  </a:lnTo>
                  <a:lnTo>
                    <a:pt x="999" y="3173"/>
                  </a:lnTo>
                  <a:lnTo>
                    <a:pt x="1021" y="3132"/>
                  </a:lnTo>
                  <a:lnTo>
                    <a:pt x="1039" y="3087"/>
                  </a:lnTo>
                  <a:lnTo>
                    <a:pt x="1055" y="3039"/>
                  </a:lnTo>
                  <a:lnTo>
                    <a:pt x="1082" y="2944"/>
                  </a:lnTo>
                  <a:lnTo>
                    <a:pt x="1105" y="2850"/>
                  </a:lnTo>
                  <a:lnTo>
                    <a:pt x="1125" y="2754"/>
                  </a:lnTo>
                  <a:lnTo>
                    <a:pt x="1144" y="2657"/>
                  </a:lnTo>
                  <a:lnTo>
                    <a:pt x="1163" y="2562"/>
                  </a:lnTo>
                  <a:lnTo>
                    <a:pt x="1183" y="2466"/>
                  </a:lnTo>
                  <a:lnTo>
                    <a:pt x="1190" y="2423"/>
                  </a:lnTo>
                  <a:lnTo>
                    <a:pt x="1194" y="2384"/>
                  </a:lnTo>
                  <a:lnTo>
                    <a:pt x="1193" y="2347"/>
                  </a:lnTo>
                  <a:lnTo>
                    <a:pt x="1188" y="2313"/>
                  </a:lnTo>
                  <a:lnTo>
                    <a:pt x="1178" y="2283"/>
                  </a:lnTo>
                  <a:lnTo>
                    <a:pt x="1164" y="2254"/>
                  </a:lnTo>
                  <a:lnTo>
                    <a:pt x="1143" y="2228"/>
                  </a:lnTo>
                  <a:lnTo>
                    <a:pt x="1119" y="2203"/>
                  </a:lnTo>
                  <a:lnTo>
                    <a:pt x="1087" y="2180"/>
                  </a:lnTo>
                  <a:lnTo>
                    <a:pt x="1051" y="2159"/>
                  </a:lnTo>
                  <a:lnTo>
                    <a:pt x="1009" y="2139"/>
                  </a:lnTo>
                  <a:lnTo>
                    <a:pt x="932" y="2105"/>
                  </a:lnTo>
                  <a:lnTo>
                    <a:pt x="859" y="2065"/>
                  </a:lnTo>
                  <a:lnTo>
                    <a:pt x="788" y="2022"/>
                  </a:lnTo>
                  <a:lnTo>
                    <a:pt x="721" y="1974"/>
                  </a:lnTo>
                  <a:lnTo>
                    <a:pt x="657" y="1922"/>
                  </a:lnTo>
                  <a:lnTo>
                    <a:pt x="596" y="1864"/>
                  </a:lnTo>
                  <a:lnTo>
                    <a:pt x="537" y="1802"/>
                  </a:lnTo>
                  <a:lnTo>
                    <a:pt x="482" y="1736"/>
                  </a:lnTo>
                  <a:lnTo>
                    <a:pt x="428" y="1665"/>
                  </a:lnTo>
                  <a:lnTo>
                    <a:pt x="406" y="1673"/>
                  </a:lnTo>
                  <a:lnTo>
                    <a:pt x="379" y="1683"/>
                  </a:lnTo>
                  <a:lnTo>
                    <a:pt x="349" y="1691"/>
                  </a:lnTo>
                  <a:lnTo>
                    <a:pt x="316" y="1701"/>
                  </a:lnTo>
                  <a:lnTo>
                    <a:pt x="282" y="1710"/>
                  </a:lnTo>
                  <a:lnTo>
                    <a:pt x="248" y="1716"/>
                  </a:lnTo>
                  <a:lnTo>
                    <a:pt x="214" y="1723"/>
                  </a:lnTo>
                  <a:lnTo>
                    <a:pt x="180" y="1726"/>
                  </a:lnTo>
                  <a:lnTo>
                    <a:pt x="149" y="1727"/>
                  </a:lnTo>
                  <a:lnTo>
                    <a:pt x="120" y="1725"/>
                  </a:lnTo>
                  <a:lnTo>
                    <a:pt x="96" y="1720"/>
                  </a:lnTo>
                  <a:lnTo>
                    <a:pt x="65" y="1706"/>
                  </a:lnTo>
                  <a:lnTo>
                    <a:pt x="42" y="1691"/>
                  </a:lnTo>
                  <a:lnTo>
                    <a:pt x="23" y="1673"/>
                  </a:lnTo>
                  <a:lnTo>
                    <a:pt x="10" y="1651"/>
                  </a:lnTo>
                  <a:lnTo>
                    <a:pt x="3" y="1632"/>
                  </a:lnTo>
                  <a:lnTo>
                    <a:pt x="0" y="1612"/>
                  </a:lnTo>
                  <a:lnTo>
                    <a:pt x="1" y="1590"/>
                  </a:lnTo>
                  <a:lnTo>
                    <a:pt x="5" y="1566"/>
                  </a:lnTo>
                  <a:lnTo>
                    <a:pt x="14" y="1540"/>
                  </a:lnTo>
                  <a:lnTo>
                    <a:pt x="15" y="1537"/>
                  </a:lnTo>
                  <a:lnTo>
                    <a:pt x="16" y="1533"/>
                  </a:lnTo>
                  <a:lnTo>
                    <a:pt x="18" y="1529"/>
                  </a:lnTo>
                  <a:lnTo>
                    <a:pt x="29" y="1513"/>
                  </a:lnTo>
                  <a:lnTo>
                    <a:pt x="43" y="1496"/>
                  </a:lnTo>
                  <a:lnTo>
                    <a:pt x="59" y="1482"/>
                  </a:lnTo>
                  <a:lnTo>
                    <a:pt x="78" y="1469"/>
                  </a:lnTo>
                  <a:lnTo>
                    <a:pt x="100" y="1461"/>
                  </a:lnTo>
                  <a:lnTo>
                    <a:pt x="123" y="1455"/>
                  </a:lnTo>
                  <a:lnTo>
                    <a:pt x="114" y="1433"/>
                  </a:lnTo>
                  <a:lnTo>
                    <a:pt x="109" y="1409"/>
                  </a:lnTo>
                  <a:lnTo>
                    <a:pt x="108" y="1387"/>
                  </a:lnTo>
                  <a:lnTo>
                    <a:pt x="111" y="1365"/>
                  </a:lnTo>
                  <a:lnTo>
                    <a:pt x="117" y="1344"/>
                  </a:lnTo>
                  <a:lnTo>
                    <a:pt x="125" y="1326"/>
                  </a:lnTo>
                  <a:lnTo>
                    <a:pt x="128" y="1320"/>
                  </a:lnTo>
                  <a:lnTo>
                    <a:pt x="131" y="1316"/>
                  </a:lnTo>
                  <a:lnTo>
                    <a:pt x="150" y="1290"/>
                  </a:lnTo>
                  <a:lnTo>
                    <a:pt x="172" y="1270"/>
                  </a:lnTo>
                  <a:lnTo>
                    <a:pt x="193" y="1257"/>
                  </a:lnTo>
                  <a:lnTo>
                    <a:pt x="218" y="1250"/>
                  </a:lnTo>
                  <a:lnTo>
                    <a:pt x="242" y="1248"/>
                  </a:lnTo>
                  <a:lnTo>
                    <a:pt x="267" y="1254"/>
                  </a:lnTo>
                  <a:lnTo>
                    <a:pt x="293" y="1265"/>
                  </a:lnTo>
                  <a:lnTo>
                    <a:pt x="320" y="1281"/>
                  </a:lnTo>
                  <a:lnTo>
                    <a:pt x="322" y="1283"/>
                  </a:lnTo>
                  <a:lnTo>
                    <a:pt x="340" y="1301"/>
                  </a:lnTo>
                  <a:lnTo>
                    <a:pt x="357" y="1321"/>
                  </a:lnTo>
                  <a:lnTo>
                    <a:pt x="374" y="1347"/>
                  </a:lnTo>
                  <a:lnTo>
                    <a:pt x="390" y="1375"/>
                  </a:lnTo>
                  <a:lnTo>
                    <a:pt x="404" y="1405"/>
                  </a:lnTo>
                  <a:lnTo>
                    <a:pt x="416" y="1437"/>
                  </a:lnTo>
                  <a:lnTo>
                    <a:pt x="428" y="1468"/>
                  </a:lnTo>
                  <a:lnTo>
                    <a:pt x="439" y="1500"/>
                  </a:lnTo>
                  <a:lnTo>
                    <a:pt x="449" y="1529"/>
                  </a:lnTo>
                  <a:lnTo>
                    <a:pt x="457" y="1556"/>
                  </a:lnTo>
                  <a:lnTo>
                    <a:pt x="464" y="1580"/>
                  </a:lnTo>
                  <a:lnTo>
                    <a:pt x="469" y="1600"/>
                  </a:lnTo>
                  <a:lnTo>
                    <a:pt x="473" y="1615"/>
                  </a:lnTo>
                  <a:lnTo>
                    <a:pt x="476" y="1624"/>
                  </a:lnTo>
                  <a:lnTo>
                    <a:pt x="511" y="1650"/>
                  </a:lnTo>
                  <a:lnTo>
                    <a:pt x="549" y="1676"/>
                  </a:lnTo>
                  <a:lnTo>
                    <a:pt x="587" y="1702"/>
                  </a:lnTo>
                  <a:lnTo>
                    <a:pt x="626" y="1729"/>
                  </a:lnTo>
                  <a:lnTo>
                    <a:pt x="666" y="1758"/>
                  </a:lnTo>
                  <a:lnTo>
                    <a:pt x="705" y="1785"/>
                  </a:lnTo>
                  <a:lnTo>
                    <a:pt x="745" y="1812"/>
                  </a:lnTo>
                  <a:lnTo>
                    <a:pt x="785" y="1839"/>
                  </a:lnTo>
                  <a:lnTo>
                    <a:pt x="823" y="1865"/>
                  </a:lnTo>
                  <a:lnTo>
                    <a:pt x="862" y="1891"/>
                  </a:lnTo>
                  <a:lnTo>
                    <a:pt x="900" y="1916"/>
                  </a:lnTo>
                  <a:lnTo>
                    <a:pt x="936" y="1940"/>
                  </a:lnTo>
                  <a:lnTo>
                    <a:pt x="971" y="1962"/>
                  </a:lnTo>
                  <a:lnTo>
                    <a:pt x="1005" y="1983"/>
                  </a:lnTo>
                  <a:lnTo>
                    <a:pt x="1037" y="2001"/>
                  </a:lnTo>
                  <a:lnTo>
                    <a:pt x="1067" y="2019"/>
                  </a:lnTo>
                  <a:lnTo>
                    <a:pt x="1096" y="2033"/>
                  </a:lnTo>
                  <a:lnTo>
                    <a:pt x="1121" y="2046"/>
                  </a:lnTo>
                  <a:lnTo>
                    <a:pt x="1144" y="2055"/>
                  </a:lnTo>
                  <a:lnTo>
                    <a:pt x="1165" y="2062"/>
                  </a:lnTo>
                  <a:lnTo>
                    <a:pt x="1182" y="2065"/>
                  </a:lnTo>
                  <a:lnTo>
                    <a:pt x="1196" y="2067"/>
                  </a:lnTo>
                  <a:lnTo>
                    <a:pt x="1207" y="2063"/>
                  </a:lnTo>
                  <a:lnTo>
                    <a:pt x="1213" y="2058"/>
                  </a:lnTo>
                  <a:lnTo>
                    <a:pt x="1216" y="2047"/>
                  </a:lnTo>
                  <a:lnTo>
                    <a:pt x="1214" y="1983"/>
                  </a:lnTo>
                  <a:lnTo>
                    <a:pt x="1209" y="1918"/>
                  </a:lnTo>
                  <a:lnTo>
                    <a:pt x="1199" y="1851"/>
                  </a:lnTo>
                  <a:lnTo>
                    <a:pt x="1187" y="1785"/>
                  </a:lnTo>
                  <a:lnTo>
                    <a:pt x="1174" y="1784"/>
                  </a:lnTo>
                  <a:lnTo>
                    <a:pt x="762" y="1332"/>
                  </a:lnTo>
                  <a:lnTo>
                    <a:pt x="746" y="1338"/>
                  </a:lnTo>
                  <a:lnTo>
                    <a:pt x="726" y="1345"/>
                  </a:lnTo>
                  <a:lnTo>
                    <a:pt x="702" y="1352"/>
                  </a:lnTo>
                  <a:lnTo>
                    <a:pt x="676" y="1359"/>
                  </a:lnTo>
                  <a:lnTo>
                    <a:pt x="650" y="1366"/>
                  </a:lnTo>
                  <a:lnTo>
                    <a:pt x="624" y="1371"/>
                  </a:lnTo>
                  <a:lnTo>
                    <a:pt x="597" y="1375"/>
                  </a:lnTo>
                  <a:lnTo>
                    <a:pt x="572" y="1377"/>
                  </a:lnTo>
                  <a:lnTo>
                    <a:pt x="550" y="1376"/>
                  </a:lnTo>
                  <a:lnTo>
                    <a:pt x="530" y="1371"/>
                  </a:lnTo>
                  <a:lnTo>
                    <a:pt x="510" y="1363"/>
                  </a:lnTo>
                  <a:lnTo>
                    <a:pt x="493" y="1352"/>
                  </a:lnTo>
                  <a:lnTo>
                    <a:pt x="480" y="1339"/>
                  </a:lnTo>
                  <a:lnTo>
                    <a:pt x="471" y="1325"/>
                  </a:lnTo>
                  <a:lnTo>
                    <a:pt x="466" y="1308"/>
                  </a:lnTo>
                  <a:lnTo>
                    <a:pt x="465" y="1291"/>
                  </a:lnTo>
                  <a:lnTo>
                    <a:pt x="468" y="1271"/>
                  </a:lnTo>
                  <a:lnTo>
                    <a:pt x="474" y="1250"/>
                  </a:lnTo>
                  <a:lnTo>
                    <a:pt x="476" y="1246"/>
                  </a:lnTo>
                  <a:lnTo>
                    <a:pt x="478" y="1242"/>
                  </a:lnTo>
                  <a:lnTo>
                    <a:pt x="486" y="1229"/>
                  </a:lnTo>
                  <a:lnTo>
                    <a:pt x="498" y="1216"/>
                  </a:lnTo>
                  <a:lnTo>
                    <a:pt x="513" y="1205"/>
                  </a:lnTo>
                  <a:lnTo>
                    <a:pt x="530" y="1196"/>
                  </a:lnTo>
                  <a:lnTo>
                    <a:pt x="549" y="1192"/>
                  </a:lnTo>
                  <a:lnTo>
                    <a:pt x="542" y="1173"/>
                  </a:lnTo>
                  <a:lnTo>
                    <a:pt x="539" y="1155"/>
                  </a:lnTo>
                  <a:lnTo>
                    <a:pt x="540" y="1136"/>
                  </a:lnTo>
                  <a:lnTo>
                    <a:pt x="543" y="1119"/>
                  </a:lnTo>
                  <a:lnTo>
                    <a:pt x="550" y="1104"/>
                  </a:lnTo>
                  <a:lnTo>
                    <a:pt x="552" y="1101"/>
                  </a:lnTo>
                  <a:lnTo>
                    <a:pt x="554" y="1097"/>
                  </a:lnTo>
                  <a:lnTo>
                    <a:pt x="567" y="1080"/>
                  </a:lnTo>
                  <a:lnTo>
                    <a:pt x="582" y="1066"/>
                  </a:lnTo>
                  <a:lnTo>
                    <a:pt x="597" y="1057"/>
                  </a:lnTo>
                  <a:lnTo>
                    <a:pt x="613" y="1053"/>
                  </a:lnTo>
                  <a:lnTo>
                    <a:pt x="635" y="1053"/>
                  </a:lnTo>
                  <a:lnTo>
                    <a:pt x="658" y="1059"/>
                  </a:lnTo>
                  <a:lnTo>
                    <a:pt x="683" y="1074"/>
                  </a:lnTo>
                  <a:lnTo>
                    <a:pt x="684" y="1074"/>
                  </a:lnTo>
                  <a:lnTo>
                    <a:pt x="698" y="1089"/>
                  </a:lnTo>
                  <a:lnTo>
                    <a:pt x="711" y="1105"/>
                  </a:lnTo>
                  <a:lnTo>
                    <a:pt x="723" y="1126"/>
                  </a:lnTo>
                  <a:lnTo>
                    <a:pt x="735" y="1148"/>
                  </a:lnTo>
                  <a:lnTo>
                    <a:pt x="745" y="1172"/>
                  </a:lnTo>
                  <a:lnTo>
                    <a:pt x="755" y="1197"/>
                  </a:lnTo>
                  <a:lnTo>
                    <a:pt x="763" y="1221"/>
                  </a:lnTo>
                  <a:lnTo>
                    <a:pt x="771" y="1244"/>
                  </a:lnTo>
                  <a:lnTo>
                    <a:pt x="777" y="1265"/>
                  </a:lnTo>
                  <a:lnTo>
                    <a:pt x="781" y="1283"/>
                  </a:lnTo>
                  <a:lnTo>
                    <a:pt x="786" y="1297"/>
                  </a:lnTo>
                  <a:lnTo>
                    <a:pt x="788" y="1306"/>
                  </a:lnTo>
                  <a:lnTo>
                    <a:pt x="789" y="1310"/>
                  </a:lnTo>
                  <a:lnTo>
                    <a:pt x="789" y="1313"/>
                  </a:lnTo>
                  <a:lnTo>
                    <a:pt x="789" y="1315"/>
                  </a:lnTo>
                  <a:lnTo>
                    <a:pt x="789" y="1317"/>
                  </a:lnTo>
                  <a:lnTo>
                    <a:pt x="788" y="1318"/>
                  </a:lnTo>
                  <a:lnTo>
                    <a:pt x="786" y="1320"/>
                  </a:lnTo>
                  <a:lnTo>
                    <a:pt x="785" y="1321"/>
                  </a:lnTo>
                  <a:lnTo>
                    <a:pt x="1152" y="1624"/>
                  </a:lnTo>
                  <a:lnTo>
                    <a:pt x="1112" y="1487"/>
                  </a:lnTo>
                  <a:lnTo>
                    <a:pt x="1067" y="1349"/>
                  </a:lnTo>
                  <a:lnTo>
                    <a:pt x="1020" y="1213"/>
                  </a:lnTo>
                  <a:lnTo>
                    <a:pt x="971" y="1078"/>
                  </a:lnTo>
                  <a:lnTo>
                    <a:pt x="924" y="946"/>
                  </a:lnTo>
                  <a:lnTo>
                    <a:pt x="903" y="945"/>
                  </a:lnTo>
                  <a:lnTo>
                    <a:pt x="876" y="944"/>
                  </a:lnTo>
                  <a:lnTo>
                    <a:pt x="846" y="942"/>
                  </a:lnTo>
                  <a:lnTo>
                    <a:pt x="812" y="939"/>
                  </a:lnTo>
                  <a:lnTo>
                    <a:pt x="775" y="936"/>
                  </a:lnTo>
                  <a:lnTo>
                    <a:pt x="737" y="932"/>
                  </a:lnTo>
                  <a:lnTo>
                    <a:pt x="700" y="925"/>
                  </a:lnTo>
                  <a:lnTo>
                    <a:pt x="661" y="919"/>
                  </a:lnTo>
                  <a:lnTo>
                    <a:pt x="625" y="910"/>
                  </a:lnTo>
                  <a:lnTo>
                    <a:pt x="590" y="900"/>
                  </a:lnTo>
                  <a:lnTo>
                    <a:pt x="559" y="887"/>
                  </a:lnTo>
                  <a:lnTo>
                    <a:pt x="531" y="874"/>
                  </a:lnTo>
                  <a:lnTo>
                    <a:pt x="509" y="858"/>
                  </a:lnTo>
                  <a:lnTo>
                    <a:pt x="481" y="831"/>
                  </a:lnTo>
                  <a:lnTo>
                    <a:pt x="460" y="802"/>
                  </a:lnTo>
                  <a:lnTo>
                    <a:pt x="448" y="773"/>
                  </a:lnTo>
                  <a:lnTo>
                    <a:pt x="442" y="744"/>
                  </a:lnTo>
                  <a:lnTo>
                    <a:pt x="444" y="713"/>
                  </a:lnTo>
                  <a:lnTo>
                    <a:pt x="453" y="684"/>
                  </a:lnTo>
                  <a:lnTo>
                    <a:pt x="471" y="653"/>
                  </a:lnTo>
                  <a:lnTo>
                    <a:pt x="496" y="622"/>
                  </a:lnTo>
                  <a:lnTo>
                    <a:pt x="500" y="617"/>
                  </a:lnTo>
                  <a:lnTo>
                    <a:pt x="506" y="613"/>
                  </a:lnTo>
                  <a:lnTo>
                    <a:pt x="525" y="599"/>
                  </a:lnTo>
                  <a:lnTo>
                    <a:pt x="547" y="587"/>
                  </a:lnTo>
                  <a:lnTo>
                    <a:pt x="572" y="578"/>
                  </a:lnTo>
                  <a:lnTo>
                    <a:pt x="598" y="573"/>
                  </a:lnTo>
                  <a:lnTo>
                    <a:pt x="626" y="573"/>
                  </a:lnTo>
                  <a:lnTo>
                    <a:pt x="654" y="577"/>
                  </a:lnTo>
                  <a:lnTo>
                    <a:pt x="654" y="548"/>
                  </a:lnTo>
                  <a:lnTo>
                    <a:pt x="658" y="521"/>
                  </a:lnTo>
                  <a:lnTo>
                    <a:pt x="668" y="495"/>
                  </a:lnTo>
                  <a:lnTo>
                    <a:pt x="679" y="472"/>
                  </a:lnTo>
                  <a:lnTo>
                    <a:pt x="695" y="451"/>
                  </a:lnTo>
                  <a:lnTo>
                    <a:pt x="712" y="434"/>
                  </a:lnTo>
                  <a:lnTo>
                    <a:pt x="717" y="429"/>
                  </a:lnTo>
                  <a:lnTo>
                    <a:pt x="722" y="425"/>
                  </a:lnTo>
                  <a:lnTo>
                    <a:pt x="749" y="409"/>
                  </a:lnTo>
                  <a:lnTo>
                    <a:pt x="775" y="397"/>
                  </a:lnTo>
                  <a:lnTo>
                    <a:pt x="801" y="390"/>
                  </a:lnTo>
                  <a:lnTo>
                    <a:pt x="824" y="388"/>
                  </a:lnTo>
                  <a:lnTo>
                    <a:pt x="848" y="390"/>
                  </a:lnTo>
                  <a:lnTo>
                    <a:pt x="871" y="398"/>
                  </a:lnTo>
                  <a:lnTo>
                    <a:pt x="892" y="410"/>
                  </a:lnTo>
                  <a:lnTo>
                    <a:pt x="911" y="425"/>
                  </a:lnTo>
                  <a:lnTo>
                    <a:pt x="931" y="446"/>
                  </a:lnTo>
                  <a:lnTo>
                    <a:pt x="948" y="472"/>
                  </a:lnTo>
                  <a:lnTo>
                    <a:pt x="950" y="474"/>
                  </a:lnTo>
                  <a:lnTo>
                    <a:pt x="961" y="497"/>
                  </a:lnTo>
                  <a:lnTo>
                    <a:pt x="970" y="523"/>
                  </a:lnTo>
                  <a:lnTo>
                    <a:pt x="977" y="553"/>
                  </a:lnTo>
                  <a:lnTo>
                    <a:pt x="982" y="586"/>
                  </a:lnTo>
                  <a:lnTo>
                    <a:pt x="985" y="620"/>
                  </a:lnTo>
                  <a:lnTo>
                    <a:pt x="988" y="654"/>
                  </a:lnTo>
                  <a:lnTo>
                    <a:pt x="989" y="690"/>
                  </a:lnTo>
                  <a:lnTo>
                    <a:pt x="988" y="726"/>
                  </a:lnTo>
                  <a:lnTo>
                    <a:pt x="986" y="760"/>
                  </a:lnTo>
                  <a:lnTo>
                    <a:pt x="985" y="794"/>
                  </a:lnTo>
                  <a:lnTo>
                    <a:pt x="983" y="824"/>
                  </a:lnTo>
                  <a:lnTo>
                    <a:pt x="980" y="852"/>
                  </a:lnTo>
                  <a:lnTo>
                    <a:pt x="978" y="877"/>
                  </a:lnTo>
                  <a:lnTo>
                    <a:pt x="976" y="898"/>
                  </a:lnTo>
                  <a:lnTo>
                    <a:pt x="974" y="913"/>
                  </a:lnTo>
                  <a:lnTo>
                    <a:pt x="973" y="923"/>
                  </a:lnTo>
                  <a:lnTo>
                    <a:pt x="971" y="928"/>
                  </a:lnTo>
                  <a:lnTo>
                    <a:pt x="971" y="928"/>
                  </a:lnTo>
                  <a:lnTo>
                    <a:pt x="971" y="928"/>
                  </a:lnTo>
                  <a:lnTo>
                    <a:pt x="1018" y="996"/>
                  </a:lnTo>
                  <a:lnTo>
                    <a:pt x="1062" y="1064"/>
                  </a:lnTo>
                  <a:lnTo>
                    <a:pt x="1103" y="1131"/>
                  </a:lnTo>
                  <a:lnTo>
                    <a:pt x="1129" y="1172"/>
                  </a:lnTo>
                  <a:lnTo>
                    <a:pt x="1153" y="1214"/>
                  </a:lnTo>
                  <a:lnTo>
                    <a:pt x="1334" y="765"/>
                  </a:lnTo>
                  <a:lnTo>
                    <a:pt x="1332" y="764"/>
                  </a:lnTo>
                  <a:lnTo>
                    <a:pt x="1330" y="762"/>
                  </a:lnTo>
                  <a:lnTo>
                    <a:pt x="1325" y="753"/>
                  </a:lnTo>
                  <a:lnTo>
                    <a:pt x="1316" y="739"/>
                  </a:lnTo>
                  <a:lnTo>
                    <a:pt x="1305" y="722"/>
                  </a:lnTo>
                  <a:lnTo>
                    <a:pt x="1292" y="700"/>
                  </a:lnTo>
                  <a:lnTo>
                    <a:pt x="1278" y="674"/>
                  </a:lnTo>
                  <a:lnTo>
                    <a:pt x="1262" y="646"/>
                  </a:lnTo>
                  <a:lnTo>
                    <a:pt x="1246" y="614"/>
                  </a:lnTo>
                  <a:lnTo>
                    <a:pt x="1229" y="580"/>
                  </a:lnTo>
                  <a:lnTo>
                    <a:pt x="1212" y="546"/>
                  </a:lnTo>
                  <a:lnTo>
                    <a:pt x="1195" y="509"/>
                  </a:lnTo>
                  <a:lnTo>
                    <a:pt x="1179" y="472"/>
                  </a:lnTo>
                  <a:lnTo>
                    <a:pt x="1163" y="434"/>
                  </a:lnTo>
                  <a:lnTo>
                    <a:pt x="1149" y="396"/>
                  </a:lnTo>
                  <a:lnTo>
                    <a:pt x="1136" y="357"/>
                  </a:lnTo>
                  <a:lnTo>
                    <a:pt x="1126" y="320"/>
                  </a:lnTo>
                  <a:lnTo>
                    <a:pt x="1117" y="285"/>
                  </a:lnTo>
                  <a:lnTo>
                    <a:pt x="1113" y="251"/>
                  </a:lnTo>
                  <a:lnTo>
                    <a:pt x="1111" y="219"/>
                  </a:lnTo>
                  <a:lnTo>
                    <a:pt x="1113" y="190"/>
                  </a:lnTo>
                  <a:lnTo>
                    <a:pt x="1120" y="155"/>
                  </a:lnTo>
                  <a:lnTo>
                    <a:pt x="1129" y="123"/>
                  </a:lnTo>
                  <a:lnTo>
                    <a:pt x="1141" y="94"/>
                  </a:lnTo>
                  <a:lnTo>
                    <a:pt x="1156" y="69"/>
                  </a:lnTo>
                  <a:lnTo>
                    <a:pt x="1173" y="49"/>
                  </a:lnTo>
                  <a:lnTo>
                    <a:pt x="1194" y="31"/>
                  </a:lnTo>
                  <a:lnTo>
                    <a:pt x="1216" y="18"/>
                  </a:lnTo>
                  <a:lnTo>
                    <a:pt x="1241" y="7"/>
                  </a:lnTo>
                  <a:lnTo>
                    <a:pt x="1269" y="2"/>
                  </a:lnTo>
                  <a:lnTo>
                    <a:pt x="12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06"/>
            <p:cNvSpPr>
              <a:spLocks noEditPoints="1"/>
            </p:cNvSpPr>
            <p:nvPr/>
          </p:nvSpPr>
          <p:spPr bwMode="auto">
            <a:xfrm>
              <a:off x="3886200" y="4651375"/>
              <a:ext cx="61912" cy="55563"/>
            </a:xfrm>
            <a:custGeom>
              <a:avLst/>
              <a:gdLst>
                <a:gd name="T0" fmla="*/ 53 w 385"/>
                <a:gd name="T1" fmla="*/ 64 h 351"/>
                <a:gd name="T2" fmla="*/ 94 w 385"/>
                <a:gd name="T3" fmla="*/ 136 h 351"/>
                <a:gd name="T4" fmla="*/ 137 w 385"/>
                <a:gd name="T5" fmla="*/ 204 h 351"/>
                <a:gd name="T6" fmla="*/ 178 w 385"/>
                <a:gd name="T7" fmla="*/ 258 h 351"/>
                <a:gd name="T8" fmla="*/ 199 w 385"/>
                <a:gd name="T9" fmla="*/ 280 h 351"/>
                <a:gd name="T10" fmla="*/ 234 w 385"/>
                <a:gd name="T11" fmla="*/ 307 h 351"/>
                <a:gd name="T12" fmla="*/ 262 w 385"/>
                <a:gd name="T13" fmla="*/ 321 h 351"/>
                <a:gd name="T14" fmla="*/ 284 w 385"/>
                <a:gd name="T15" fmla="*/ 323 h 351"/>
                <a:gd name="T16" fmla="*/ 302 w 385"/>
                <a:gd name="T17" fmla="*/ 311 h 351"/>
                <a:gd name="T18" fmla="*/ 303 w 385"/>
                <a:gd name="T19" fmla="*/ 310 h 351"/>
                <a:gd name="T20" fmla="*/ 307 w 385"/>
                <a:gd name="T21" fmla="*/ 300 h 351"/>
                <a:gd name="T22" fmla="*/ 302 w 385"/>
                <a:gd name="T23" fmla="*/ 275 h 351"/>
                <a:gd name="T24" fmla="*/ 283 w 385"/>
                <a:gd name="T25" fmla="*/ 242 h 351"/>
                <a:gd name="T26" fmla="*/ 263 w 385"/>
                <a:gd name="T27" fmla="*/ 220 h 351"/>
                <a:gd name="T28" fmla="*/ 258 w 385"/>
                <a:gd name="T29" fmla="*/ 212 h 351"/>
                <a:gd name="T30" fmla="*/ 258 w 385"/>
                <a:gd name="T31" fmla="*/ 207 h 351"/>
                <a:gd name="T32" fmla="*/ 262 w 385"/>
                <a:gd name="T33" fmla="*/ 205 h 351"/>
                <a:gd name="T34" fmla="*/ 267 w 385"/>
                <a:gd name="T35" fmla="*/ 205 h 351"/>
                <a:gd name="T36" fmla="*/ 274 w 385"/>
                <a:gd name="T37" fmla="*/ 209 h 351"/>
                <a:gd name="T38" fmla="*/ 308 w 385"/>
                <a:gd name="T39" fmla="*/ 225 h 351"/>
                <a:gd name="T40" fmla="*/ 331 w 385"/>
                <a:gd name="T41" fmla="*/ 227 h 351"/>
                <a:gd name="T42" fmla="*/ 347 w 385"/>
                <a:gd name="T43" fmla="*/ 221 h 351"/>
                <a:gd name="T44" fmla="*/ 352 w 385"/>
                <a:gd name="T45" fmla="*/ 213 h 351"/>
                <a:gd name="T46" fmla="*/ 354 w 385"/>
                <a:gd name="T47" fmla="*/ 195 h 351"/>
                <a:gd name="T48" fmla="*/ 342 w 385"/>
                <a:gd name="T49" fmla="*/ 161 h 351"/>
                <a:gd name="T50" fmla="*/ 308 w 385"/>
                <a:gd name="T51" fmla="*/ 126 h 351"/>
                <a:gd name="T52" fmla="*/ 256 w 385"/>
                <a:gd name="T53" fmla="*/ 93 h 351"/>
                <a:gd name="T54" fmla="*/ 189 w 385"/>
                <a:gd name="T55" fmla="*/ 65 h 351"/>
                <a:gd name="T56" fmla="*/ 110 w 385"/>
                <a:gd name="T57" fmla="*/ 45 h 351"/>
                <a:gd name="T58" fmla="*/ 35 w 385"/>
                <a:gd name="T59" fmla="*/ 29 h 351"/>
                <a:gd name="T60" fmla="*/ 7 w 385"/>
                <a:gd name="T61" fmla="*/ 0 h 351"/>
                <a:gd name="T62" fmla="*/ 28 w 385"/>
                <a:gd name="T63" fmla="*/ 3 h 351"/>
                <a:gd name="T64" fmla="*/ 68 w 385"/>
                <a:gd name="T65" fmla="*/ 11 h 351"/>
                <a:gd name="T66" fmla="*/ 121 w 385"/>
                <a:gd name="T67" fmla="*/ 23 h 351"/>
                <a:gd name="T68" fmla="*/ 179 w 385"/>
                <a:gd name="T69" fmla="*/ 39 h 351"/>
                <a:gd name="T70" fmla="*/ 236 w 385"/>
                <a:gd name="T71" fmla="*/ 61 h 351"/>
                <a:gd name="T72" fmla="*/ 285 w 385"/>
                <a:gd name="T73" fmla="*/ 88 h 351"/>
                <a:gd name="T74" fmla="*/ 346 w 385"/>
                <a:gd name="T75" fmla="*/ 138 h 351"/>
                <a:gd name="T76" fmla="*/ 376 w 385"/>
                <a:gd name="T77" fmla="*/ 182 h 351"/>
                <a:gd name="T78" fmla="*/ 385 w 385"/>
                <a:gd name="T79" fmla="*/ 217 h 351"/>
                <a:gd name="T80" fmla="*/ 382 w 385"/>
                <a:gd name="T81" fmla="*/ 236 h 351"/>
                <a:gd name="T82" fmla="*/ 373 w 385"/>
                <a:gd name="T83" fmla="*/ 247 h 351"/>
                <a:gd name="T84" fmla="*/ 350 w 385"/>
                <a:gd name="T85" fmla="*/ 256 h 351"/>
                <a:gd name="T86" fmla="*/ 311 w 385"/>
                <a:gd name="T87" fmla="*/ 248 h 351"/>
                <a:gd name="T88" fmla="*/ 332 w 385"/>
                <a:gd name="T89" fmla="*/ 289 h 351"/>
                <a:gd name="T90" fmla="*/ 337 w 385"/>
                <a:gd name="T91" fmla="*/ 321 h 351"/>
                <a:gd name="T92" fmla="*/ 332 w 385"/>
                <a:gd name="T93" fmla="*/ 334 h 351"/>
                <a:gd name="T94" fmla="*/ 320 w 385"/>
                <a:gd name="T95" fmla="*/ 346 h 351"/>
                <a:gd name="T96" fmla="*/ 291 w 385"/>
                <a:gd name="T97" fmla="*/ 351 h 351"/>
                <a:gd name="T98" fmla="*/ 254 w 385"/>
                <a:gd name="T99" fmla="*/ 340 h 351"/>
                <a:gd name="T100" fmla="*/ 211 w 385"/>
                <a:gd name="T101" fmla="*/ 311 h 351"/>
                <a:gd name="T102" fmla="*/ 185 w 385"/>
                <a:gd name="T103" fmla="*/ 289 h 351"/>
                <a:gd name="T104" fmla="*/ 151 w 385"/>
                <a:gd name="T105" fmla="*/ 252 h 351"/>
                <a:gd name="T106" fmla="*/ 117 w 385"/>
                <a:gd name="T107" fmla="*/ 207 h 351"/>
                <a:gd name="T108" fmla="*/ 84 w 385"/>
                <a:gd name="T109" fmla="*/ 158 h 351"/>
                <a:gd name="T110" fmla="*/ 54 w 385"/>
                <a:gd name="T111" fmla="*/ 110 h 351"/>
                <a:gd name="T112" fmla="*/ 31 w 385"/>
                <a:gd name="T113" fmla="*/ 66 h 351"/>
                <a:gd name="T114" fmla="*/ 13 w 385"/>
                <a:gd name="T115" fmla="*/ 33 h 351"/>
                <a:gd name="T116" fmla="*/ 3 w 385"/>
                <a:gd name="T117" fmla="*/ 13 h 351"/>
                <a:gd name="T118" fmla="*/ 1 w 385"/>
                <a:gd name="T119" fmla="*/ 8 h 351"/>
                <a:gd name="T120" fmla="*/ 1 w 385"/>
                <a:gd name="T121" fmla="*/ 2 h 351"/>
                <a:gd name="T122" fmla="*/ 3 w 385"/>
                <a:gd name="T123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5" h="351">
                  <a:moveTo>
                    <a:pt x="35" y="29"/>
                  </a:moveTo>
                  <a:lnTo>
                    <a:pt x="53" y="64"/>
                  </a:lnTo>
                  <a:lnTo>
                    <a:pt x="74" y="100"/>
                  </a:lnTo>
                  <a:lnTo>
                    <a:pt x="94" y="136"/>
                  </a:lnTo>
                  <a:lnTo>
                    <a:pt x="116" y="171"/>
                  </a:lnTo>
                  <a:lnTo>
                    <a:pt x="137" y="204"/>
                  </a:lnTo>
                  <a:lnTo>
                    <a:pt x="159" y="233"/>
                  </a:lnTo>
                  <a:lnTo>
                    <a:pt x="178" y="258"/>
                  </a:lnTo>
                  <a:lnTo>
                    <a:pt x="197" y="278"/>
                  </a:lnTo>
                  <a:lnTo>
                    <a:pt x="199" y="280"/>
                  </a:lnTo>
                  <a:lnTo>
                    <a:pt x="218" y="295"/>
                  </a:lnTo>
                  <a:lnTo>
                    <a:pt x="234" y="307"/>
                  </a:lnTo>
                  <a:lnTo>
                    <a:pt x="249" y="316"/>
                  </a:lnTo>
                  <a:lnTo>
                    <a:pt x="262" y="321"/>
                  </a:lnTo>
                  <a:lnTo>
                    <a:pt x="273" y="324"/>
                  </a:lnTo>
                  <a:lnTo>
                    <a:pt x="284" y="323"/>
                  </a:lnTo>
                  <a:lnTo>
                    <a:pt x="294" y="319"/>
                  </a:lnTo>
                  <a:lnTo>
                    <a:pt x="302" y="311"/>
                  </a:lnTo>
                  <a:lnTo>
                    <a:pt x="302" y="311"/>
                  </a:lnTo>
                  <a:lnTo>
                    <a:pt x="303" y="310"/>
                  </a:lnTo>
                  <a:lnTo>
                    <a:pt x="304" y="308"/>
                  </a:lnTo>
                  <a:lnTo>
                    <a:pt x="307" y="300"/>
                  </a:lnTo>
                  <a:lnTo>
                    <a:pt x="306" y="289"/>
                  </a:lnTo>
                  <a:lnTo>
                    <a:pt x="302" y="275"/>
                  </a:lnTo>
                  <a:lnTo>
                    <a:pt x="295" y="259"/>
                  </a:lnTo>
                  <a:lnTo>
                    <a:pt x="283" y="242"/>
                  </a:lnTo>
                  <a:lnTo>
                    <a:pt x="267" y="224"/>
                  </a:lnTo>
                  <a:lnTo>
                    <a:pt x="263" y="220"/>
                  </a:lnTo>
                  <a:lnTo>
                    <a:pt x="260" y="217"/>
                  </a:lnTo>
                  <a:lnTo>
                    <a:pt x="258" y="212"/>
                  </a:lnTo>
                  <a:lnTo>
                    <a:pt x="257" y="209"/>
                  </a:lnTo>
                  <a:lnTo>
                    <a:pt x="258" y="207"/>
                  </a:lnTo>
                  <a:lnTo>
                    <a:pt x="259" y="205"/>
                  </a:lnTo>
                  <a:lnTo>
                    <a:pt x="262" y="205"/>
                  </a:lnTo>
                  <a:lnTo>
                    <a:pt x="264" y="205"/>
                  </a:lnTo>
                  <a:lnTo>
                    <a:pt x="267" y="205"/>
                  </a:lnTo>
                  <a:lnTo>
                    <a:pt x="271" y="207"/>
                  </a:lnTo>
                  <a:lnTo>
                    <a:pt x="274" y="209"/>
                  </a:lnTo>
                  <a:lnTo>
                    <a:pt x="292" y="219"/>
                  </a:lnTo>
                  <a:lnTo>
                    <a:pt x="308" y="225"/>
                  </a:lnTo>
                  <a:lnTo>
                    <a:pt x="321" y="227"/>
                  </a:lnTo>
                  <a:lnTo>
                    <a:pt x="331" y="227"/>
                  </a:lnTo>
                  <a:lnTo>
                    <a:pt x="340" y="225"/>
                  </a:lnTo>
                  <a:lnTo>
                    <a:pt x="347" y="221"/>
                  </a:lnTo>
                  <a:lnTo>
                    <a:pt x="352" y="215"/>
                  </a:lnTo>
                  <a:lnTo>
                    <a:pt x="352" y="213"/>
                  </a:lnTo>
                  <a:lnTo>
                    <a:pt x="353" y="212"/>
                  </a:lnTo>
                  <a:lnTo>
                    <a:pt x="354" y="195"/>
                  </a:lnTo>
                  <a:lnTo>
                    <a:pt x="351" y="179"/>
                  </a:lnTo>
                  <a:lnTo>
                    <a:pt x="342" y="161"/>
                  </a:lnTo>
                  <a:lnTo>
                    <a:pt x="328" y="144"/>
                  </a:lnTo>
                  <a:lnTo>
                    <a:pt x="308" y="126"/>
                  </a:lnTo>
                  <a:lnTo>
                    <a:pt x="283" y="108"/>
                  </a:lnTo>
                  <a:lnTo>
                    <a:pt x="256" y="93"/>
                  </a:lnTo>
                  <a:lnTo>
                    <a:pt x="224" y="78"/>
                  </a:lnTo>
                  <a:lnTo>
                    <a:pt x="189" y="65"/>
                  </a:lnTo>
                  <a:lnTo>
                    <a:pt x="150" y="54"/>
                  </a:lnTo>
                  <a:lnTo>
                    <a:pt x="110" y="45"/>
                  </a:lnTo>
                  <a:lnTo>
                    <a:pt x="72" y="36"/>
                  </a:lnTo>
                  <a:lnTo>
                    <a:pt x="35" y="29"/>
                  </a:lnTo>
                  <a:close/>
                  <a:moveTo>
                    <a:pt x="4" y="0"/>
                  </a:moveTo>
                  <a:lnTo>
                    <a:pt x="7" y="0"/>
                  </a:lnTo>
                  <a:lnTo>
                    <a:pt x="15" y="1"/>
                  </a:lnTo>
                  <a:lnTo>
                    <a:pt x="28" y="3"/>
                  </a:lnTo>
                  <a:lnTo>
                    <a:pt x="46" y="7"/>
                  </a:lnTo>
                  <a:lnTo>
                    <a:pt x="68" y="11"/>
                  </a:lnTo>
                  <a:lnTo>
                    <a:pt x="93" y="16"/>
                  </a:lnTo>
                  <a:lnTo>
                    <a:pt x="121" y="23"/>
                  </a:lnTo>
                  <a:lnTo>
                    <a:pt x="149" y="31"/>
                  </a:lnTo>
                  <a:lnTo>
                    <a:pt x="179" y="39"/>
                  </a:lnTo>
                  <a:lnTo>
                    <a:pt x="208" y="50"/>
                  </a:lnTo>
                  <a:lnTo>
                    <a:pt x="236" y="61"/>
                  </a:lnTo>
                  <a:lnTo>
                    <a:pt x="263" y="74"/>
                  </a:lnTo>
                  <a:lnTo>
                    <a:pt x="285" y="88"/>
                  </a:lnTo>
                  <a:lnTo>
                    <a:pt x="320" y="113"/>
                  </a:lnTo>
                  <a:lnTo>
                    <a:pt x="346" y="138"/>
                  </a:lnTo>
                  <a:lnTo>
                    <a:pt x="367" y="163"/>
                  </a:lnTo>
                  <a:lnTo>
                    <a:pt x="376" y="182"/>
                  </a:lnTo>
                  <a:lnTo>
                    <a:pt x="383" y="199"/>
                  </a:lnTo>
                  <a:lnTo>
                    <a:pt x="385" y="217"/>
                  </a:lnTo>
                  <a:lnTo>
                    <a:pt x="383" y="234"/>
                  </a:lnTo>
                  <a:lnTo>
                    <a:pt x="382" y="236"/>
                  </a:lnTo>
                  <a:lnTo>
                    <a:pt x="380" y="238"/>
                  </a:lnTo>
                  <a:lnTo>
                    <a:pt x="373" y="247"/>
                  </a:lnTo>
                  <a:lnTo>
                    <a:pt x="364" y="252"/>
                  </a:lnTo>
                  <a:lnTo>
                    <a:pt x="350" y="256"/>
                  </a:lnTo>
                  <a:lnTo>
                    <a:pt x="331" y="255"/>
                  </a:lnTo>
                  <a:lnTo>
                    <a:pt x="311" y="248"/>
                  </a:lnTo>
                  <a:lnTo>
                    <a:pt x="324" y="270"/>
                  </a:lnTo>
                  <a:lnTo>
                    <a:pt x="332" y="289"/>
                  </a:lnTo>
                  <a:lnTo>
                    <a:pt x="337" y="307"/>
                  </a:lnTo>
                  <a:lnTo>
                    <a:pt x="337" y="321"/>
                  </a:lnTo>
                  <a:lnTo>
                    <a:pt x="333" y="332"/>
                  </a:lnTo>
                  <a:lnTo>
                    <a:pt x="332" y="334"/>
                  </a:lnTo>
                  <a:lnTo>
                    <a:pt x="331" y="336"/>
                  </a:lnTo>
                  <a:lnTo>
                    <a:pt x="320" y="346"/>
                  </a:lnTo>
                  <a:lnTo>
                    <a:pt x="307" y="351"/>
                  </a:lnTo>
                  <a:lnTo>
                    <a:pt x="291" y="351"/>
                  </a:lnTo>
                  <a:lnTo>
                    <a:pt x="273" y="348"/>
                  </a:lnTo>
                  <a:lnTo>
                    <a:pt x="254" y="340"/>
                  </a:lnTo>
                  <a:lnTo>
                    <a:pt x="234" y="328"/>
                  </a:lnTo>
                  <a:lnTo>
                    <a:pt x="211" y="311"/>
                  </a:lnTo>
                  <a:lnTo>
                    <a:pt x="187" y="291"/>
                  </a:lnTo>
                  <a:lnTo>
                    <a:pt x="185" y="289"/>
                  </a:lnTo>
                  <a:lnTo>
                    <a:pt x="168" y="272"/>
                  </a:lnTo>
                  <a:lnTo>
                    <a:pt x="151" y="252"/>
                  </a:lnTo>
                  <a:lnTo>
                    <a:pt x="134" y="231"/>
                  </a:lnTo>
                  <a:lnTo>
                    <a:pt x="117" y="207"/>
                  </a:lnTo>
                  <a:lnTo>
                    <a:pt x="101" y="183"/>
                  </a:lnTo>
                  <a:lnTo>
                    <a:pt x="84" y="158"/>
                  </a:lnTo>
                  <a:lnTo>
                    <a:pt x="69" y="134"/>
                  </a:lnTo>
                  <a:lnTo>
                    <a:pt x="54" y="110"/>
                  </a:lnTo>
                  <a:lnTo>
                    <a:pt x="42" y="87"/>
                  </a:lnTo>
                  <a:lnTo>
                    <a:pt x="31" y="66"/>
                  </a:lnTo>
                  <a:lnTo>
                    <a:pt x="21" y="48"/>
                  </a:lnTo>
                  <a:lnTo>
                    <a:pt x="13" y="33"/>
                  </a:lnTo>
                  <a:lnTo>
                    <a:pt x="6" y="21"/>
                  </a:lnTo>
                  <a:lnTo>
                    <a:pt x="3" y="13"/>
                  </a:lnTo>
                  <a:lnTo>
                    <a:pt x="1" y="10"/>
                  </a:lnTo>
                  <a:lnTo>
                    <a:pt x="1" y="8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07"/>
            <p:cNvSpPr>
              <a:spLocks noEditPoints="1"/>
            </p:cNvSpPr>
            <p:nvPr/>
          </p:nvSpPr>
          <p:spPr bwMode="auto">
            <a:xfrm>
              <a:off x="3910013" y="4475163"/>
              <a:ext cx="33337" cy="20638"/>
            </a:xfrm>
            <a:custGeom>
              <a:avLst/>
              <a:gdLst>
                <a:gd name="T0" fmla="*/ 64 w 210"/>
                <a:gd name="T1" fmla="*/ 12 h 129"/>
                <a:gd name="T2" fmla="*/ 21 w 210"/>
                <a:gd name="T3" fmla="*/ 17 h 129"/>
                <a:gd name="T4" fmla="*/ 57 w 210"/>
                <a:gd name="T5" fmla="*/ 53 h 129"/>
                <a:gd name="T6" fmla="*/ 96 w 210"/>
                <a:gd name="T7" fmla="*/ 86 h 129"/>
                <a:gd name="T8" fmla="*/ 130 w 210"/>
                <a:gd name="T9" fmla="*/ 107 h 129"/>
                <a:gd name="T10" fmla="*/ 145 w 210"/>
                <a:gd name="T11" fmla="*/ 114 h 129"/>
                <a:gd name="T12" fmla="*/ 166 w 210"/>
                <a:gd name="T13" fmla="*/ 118 h 129"/>
                <a:gd name="T14" fmla="*/ 175 w 210"/>
                <a:gd name="T15" fmla="*/ 117 h 129"/>
                <a:gd name="T16" fmla="*/ 181 w 210"/>
                <a:gd name="T17" fmla="*/ 112 h 129"/>
                <a:gd name="T18" fmla="*/ 184 w 210"/>
                <a:gd name="T19" fmla="*/ 107 h 129"/>
                <a:gd name="T20" fmla="*/ 183 w 210"/>
                <a:gd name="T21" fmla="*/ 100 h 129"/>
                <a:gd name="T22" fmla="*/ 169 w 210"/>
                <a:gd name="T23" fmla="*/ 81 h 129"/>
                <a:gd name="T24" fmla="*/ 152 w 210"/>
                <a:gd name="T25" fmla="*/ 70 h 129"/>
                <a:gd name="T26" fmla="*/ 149 w 210"/>
                <a:gd name="T27" fmla="*/ 67 h 129"/>
                <a:gd name="T28" fmla="*/ 149 w 210"/>
                <a:gd name="T29" fmla="*/ 65 h 129"/>
                <a:gd name="T30" fmla="*/ 153 w 210"/>
                <a:gd name="T31" fmla="*/ 64 h 129"/>
                <a:gd name="T32" fmla="*/ 169 w 210"/>
                <a:gd name="T33" fmla="*/ 67 h 129"/>
                <a:gd name="T34" fmla="*/ 186 w 210"/>
                <a:gd name="T35" fmla="*/ 64 h 129"/>
                <a:gd name="T36" fmla="*/ 193 w 210"/>
                <a:gd name="T37" fmla="*/ 56 h 129"/>
                <a:gd name="T38" fmla="*/ 189 w 210"/>
                <a:gd name="T39" fmla="*/ 43 h 129"/>
                <a:gd name="T40" fmla="*/ 166 w 210"/>
                <a:gd name="T41" fmla="*/ 24 h 129"/>
                <a:gd name="T42" fmla="*/ 128 w 210"/>
                <a:gd name="T43" fmla="*/ 13 h 129"/>
                <a:gd name="T44" fmla="*/ 86 w 210"/>
                <a:gd name="T45" fmla="*/ 11 h 129"/>
                <a:gd name="T46" fmla="*/ 102 w 210"/>
                <a:gd name="T47" fmla="*/ 1 h 129"/>
                <a:gd name="T48" fmla="*/ 144 w 210"/>
                <a:gd name="T49" fmla="*/ 7 h 129"/>
                <a:gd name="T50" fmla="*/ 180 w 210"/>
                <a:gd name="T51" fmla="*/ 21 h 129"/>
                <a:gd name="T52" fmla="*/ 201 w 210"/>
                <a:gd name="T53" fmla="*/ 40 h 129"/>
                <a:gd name="T54" fmla="*/ 210 w 210"/>
                <a:gd name="T55" fmla="*/ 61 h 129"/>
                <a:gd name="T56" fmla="*/ 209 w 210"/>
                <a:gd name="T57" fmla="*/ 63 h 129"/>
                <a:gd name="T58" fmla="*/ 200 w 210"/>
                <a:gd name="T59" fmla="*/ 74 h 129"/>
                <a:gd name="T60" fmla="*/ 179 w 210"/>
                <a:gd name="T61" fmla="*/ 78 h 129"/>
                <a:gd name="T62" fmla="*/ 197 w 210"/>
                <a:gd name="T63" fmla="*/ 98 h 129"/>
                <a:gd name="T64" fmla="*/ 200 w 210"/>
                <a:gd name="T65" fmla="*/ 113 h 129"/>
                <a:gd name="T66" fmla="*/ 200 w 210"/>
                <a:gd name="T67" fmla="*/ 116 h 129"/>
                <a:gd name="T68" fmla="*/ 186 w 210"/>
                <a:gd name="T69" fmla="*/ 127 h 129"/>
                <a:gd name="T70" fmla="*/ 161 w 210"/>
                <a:gd name="T71" fmla="*/ 127 h 129"/>
                <a:gd name="T72" fmla="*/ 127 w 210"/>
                <a:gd name="T73" fmla="*/ 114 h 129"/>
                <a:gd name="T74" fmla="*/ 112 w 210"/>
                <a:gd name="T75" fmla="*/ 106 h 129"/>
                <a:gd name="T76" fmla="*/ 82 w 210"/>
                <a:gd name="T77" fmla="*/ 86 h 129"/>
                <a:gd name="T78" fmla="*/ 53 w 210"/>
                <a:gd name="T79" fmla="*/ 61 h 129"/>
                <a:gd name="T80" fmla="*/ 27 w 210"/>
                <a:gd name="T81" fmla="*/ 38 h 129"/>
                <a:gd name="T82" fmla="*/ 9 w 210"/>
                <a:gd name="T83" fmla="*/ 19 h 129"/>
                <a:gd name="T84" fmla="*/ 3 w 210"/>
                <a:gd name="T85" fmla="*/ 13 h 129"/>
                <a:gd name="T86" fmla="*/ 0 w 210"/>
                <a:gd name="T87" fmla="*/ 11 h 129"/>
                <a:gd name="T88" fmla="*/ 2 w 210"/>
                <a:gd name="T89" fmla="*/ 8 h 129"/>
                <a:gd name="T90" fmla="*/ 4 w 210"/>
                <a:gd name="T91" fmla="*/ 6 h 129"/>
                <a:gd name="T92" fmla="*/ 22 w 210"/>
                <a:gd name="T93" fmla="*/ 4 h 129"/>
                <a:gd name="T94" fmla="*/ 58 w 210"/>
                <a:gd name="T95" fmla="*/ 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129">
                  <a:moveTo>
                    <a:pt x="86" y="11"/>
                  </a:moveTo>
                  <a:lnTo>
                    <a:pt x="64" y="12"/>
                  </a:lnTo>
                  <a:lnTo>
                    <a:pt x="41" y="14"/>
                  </a:lnTo>
                  <a:lnTo>
                    <a:pt x="21" y="17"/>
                  </a:lnTo>
                  <a:lnTo>
                    <a:pt x="39" y="34"/>
                  </a:lnTo>
                  <a:lnTo>
                    <a:pt x="57" y="53"/>
                  </a:lnTo>
                  <a:lnTo>
                    <a:pt x="78" y="70"/>
                  </a:lnTo>
                  <a:lnTo>
                    <a:pt x="96" y="86"/>
                  </a:lnTo>
                  <a:lnTo>
                    <a:pt x="114" y="98"/>
                  </a:lnTo>
                  <a:lnTo>
                    <a:pt x="130" y="107"/>
                  </a:lnTo>
                  <a:lnTo>
                    <a:pt x="131" y="107"/>
                  </a:lnTo>
                  <a:lnTo>
                    <a:pt x="145" y="114"/>
                  </a:lnTo>
                  <a:lnTo>
                    <a:pt x="157" y="117"/>
                  </a:lnTo>
                  <a:lnTo>
                    <a:pt x="166" y="118"/>
                  </a:lnTo>
                  <a:lnTo>
                    <a:pt x="171" y="118"/>
                  </a:lnTo>
                  <a:lnTo>
                    <a:pt x="175" y="117"/>
                  </a:lnTo>
                  <a:lnTo>
                    <a:pt x="179" y="115"/>
                  </a:lnTo>
                  <a:lnTo>
                    <a:pt x="181" y="112"/>
                  </a:lnTo>
                  <a:lnTo>
                    <a:pt x="183" y="108"/>
                  </a:lnTo>
                  <a:lnTo>
                    <a:pt x="184" y="107"/>
                  </a:lnTo>
                  <a:lnTo>
                    <a:pt x="184" y="106"/>
                  </a:lnTo>
                  <a:lnTo>
                    <a:pt x="183" y="100"/>
                  </a:lnTo>
                  <a:lnTo>
                    <a:pt x="179" y="91"/>
                  </a:lnTo>
                  <a:lnTo>
                    <a:pt x="169" y="81"/>
                  </a:lnTo>
                  <a:lnTo>
                    <a:pt x="154" y="73"/>
                  </a:lnTo>
                  <a:lnTo>
                    <a:pt x="152" y="70"/>
                  </a:lnTo>
                  <a:lnTo>
                    <a:pt x="150" y="69"/>
                  </a:lnTo>
                  <a:lnTo>
                    <a:pt x="149" y="67"/>
                  </a:lnTo>
                  <a:lnTo>
                    <a:pt x="149" y="66"/>
                  </a:lnTo>
                  <a:lnTo>
                    <a:pt x="149" y="65"/>
                  </a:lnTo>
                  <a:lnTo>
                    <a:pt x="151" y="64"/>
                  </a:lnTo>
                  <a:lnTo>
                    <a:pt x="153" y="64"/>
                  </a:lnTo>
                  <a:lnTo>
                    <a:pt x="156" y="64"/>
                  </a:lnTo>
                  <a:lnTo>
                    <a:pt x="169" y="67"/>
                  </a:lnTo>
                  <a:lnTo>
                    <a:pt x="179" y="67"/>
                  </a:lnTo>
                  <a:lnTo>
                    <a:pt x="186" y="64"/>
                  </a:lnTo>
                  <a:lnTo>
                    <a:pt x="190" y="61"/>
                  </a:lnTo>
                  <a:lnTo>
                    <a:pt x="193" y="56"/>
                  </a:lnTo>
                  <a:lnTo>
                    <a:pt x="193" y="55"/>
                  </a:lnTo>
                  <a:lnTo>
                    <a:pt x="189" y="43"/>
                  </a:lnTo>
                  <a:lnTo>
                    <a:pt x="181" y="32"/>
                  </a:lnTo>
                  <a:lnTo>
                    <a:pt x="166" y="24"/>
                  </a:lnTo>
                  <a:lnTo>
                    <a:pt x="145" y="16"/>
                  </a:lnTo>
                  <a:lnTo>
                    <a:pt x="128" y="13"/>
                  </a:lnTo>
                  <a:lnTo>
                    <a:pt x="109" y="12"/>
                  </a:lnTo>
                  <a:lnTo>
                    <a:pt x="86" y="11"/>
                  </a:lnTo>
                  <a:close/>
                  <a:moveTo>
                    <a:pt x="80" y="0"/>
                  </a:moveTo>
                  <a:lnTo>
                    <a:pt x="102" y="1"/>
                  </a:lnTo>
                  <a:lnTo>
                    <a:pt x="124" y="3"/>
                  </a:lnTo>
                  <a:lnTo>
                    <a:pt x="144" y="7"/>
                  </a:lnTo>
                  <a:lnTo>
                    <a:pt x="164" y="14"/>
                  </a:lnTo>
                  <a:lnTo>
                    <a:pt x="180" y="21"/>
                  </a:lnTo>
                  <a:lnTo>
                    <a:pt x="192" y="30"/>
                  </a:lnTo>
                  <a:lnTo>
                    <a:pt x="201" y="40"/>
                  </a:lnTo>
                  <a:lnTo>
                    <a:pt x="208" y="50"/>
                  </a:lnTo>
                  <a:lnTo>
                    <a:pt x="210" y="61"/>
                  </a:lnTo>
                  <a:lnTo>
                    <a:pt x="210" y="62"/>
                  </a:lnTo>
                  <a:lnTo>
                    <a:pt x="209" y="63"/>
                  </a:lnTo>
                  <a:lnTo>
                    <a:pt x="207" y="68"/>
                  </a:lnTo>
                  <a:lnTo>
                    <a:pt x="200" y="74"/>
                  </a:lnTo>
                  <a:lnTo>
                    <a:pt x="192" y="77"/>
                  </a:lnTo>
                  <a:lnTo>
                    <a:pt x="179" y="78"/>
                  </a:lnTo>
                  <a:lnTo>
                    <a:pt x="189" y="88"/>
                  </a:lnTo>
                  <a:lnTo>
                    <a:pt x="197" y="98"/>
                  </a:lnTo>
                  <a:lnTo>
                    <a:pt x="200" y="105"/>
                  </a:lnTo>
                  <a:lnTo>
                    <a:pt x="200" y="113"/>
                  </a:lnTo>
                  <a:lnTo>
                    <a:pt x="200" y="114"/>
                  </a:lnTo>
                  <a:lnTo>
                    <a:pt x="200" y="116"/>
                  </a:lnTo>
                  <a:lnTo>
                    <a:pt x="195" y="123"/>
                  </a:lnTo>
                  <a:lnTo>
                    <a:pt x="186" y="127"/>
                  </a:lnTo>
                  <a:lnTo>
                    <a:pt x="175" y="129"/>
                  </a:lnTo>
                  <a:lnTo>
                    <a:pt x="161" y="127"/>
                  </a:lnTo>
                  <a:lnTo>
                    <a:pt x="145" y="123"/>
                  </a:lnTo>
                  <a:lnTo>
                    <a:pt x="127" y="114"/>
                  </a:lnTo>
                  <a:lnTo>
                    <a:pt x="126" y="114"/>
                  </a:lnTo>
                  <a:lnTo>
                    <a:pt x="112" y="106"/>
                  </a:lnTo>
                  <a:lnTo>
                    <a:pt x="97" y="96"/>
                  </a:lnTo>
                  <a:lnTo>
                    <a:pt x="82" y="86"/>
                  </a:lnTo>
                  <a:lnTo>
                    <a:pt x="67" y="74"/>
                  </a:lnTo>
                  <a:lnTo>
                    <a:pt x="53" y="61"/>
                  </a:lnTo>
                  <a:lnTo>
                    <a:pt x="39" y="49"/>
                  </a:lnTo>
                  <a:lnTo>
                    <a:pt x="27" y="38"/>
                  </a:lnTo>
                  <a:lnTo>
                    <a:pt x="18" y="28"/>
                  </a:lnTo>
                  <a:lnTo>
                    <a:pt x="9" y="19"/>
                  </a:lnTo>
                  <a:lnTo>
                    <a:pt x="5" y="15"/>
                  </a:lnTo>
                  <a:lnTo>
                    <a:pt x="3" y="13"/>
                  </a:lnTo>
                  <a:lnTo>
                    <a:pt x="2" y="12"/>
                  </a:lnTo>
                  <a:lnTo>
                    <a:pt x="0" y="11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7"/>
                  </a:lnTo>
                  <a:lnTo>
                    <a:pt x="4" y="6"/>
                  </a:lnTo>
                  <a:lnTo>
                    <a:pt x="10" y="5"/>
                  </a:lnTo>
                  <a:lnTo>
                    <a:pt x="22" y="4"/>
                  </a:lnTo>
                  <a:lnTo>
                    <a:pt x="39" y="2"/>
                  </a:lnTo>
                  <a:lnTo>
                    <a:pt x="58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2" name="Group 241"/>
          <p:cNvGrpSpPr/>
          <p:nvPr/>
        </p:nvGrpSpPr>
        <p:grpSpPr>
          <a:xfrm>
            <a:off x="4436514" y="4211638"/>
            <a:ext cx="503238" cy="577850"/>
            <a:chOff x="4494213" y="4211638"/>
            <a:chExt cx="503238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4" name="Freeform 112"/>
            <p:cNvSpPr>
              <a:spLocks/>
            </p:cNvSpPr>
            <p:nvPr/>
          </p:nvSpPr>
          <p:spPr bwMode="auto">
            <a:xfrm>
              <a:off x="4591051" y="4414838"/>
              <a:ext cx="285750" cy="374650"/>
            </a:xfrm>
            <a:custGeom>
              <a:avLst/>
              <a:gdLst>
                <a:gd name="T0" fmla="*/ 879 w 1621"/>
                <a:gd name="T1" fmla="*/ 128 h 2124"/>
                <a:gd name="T2" fmla="*/ 805 w 1621"/>
                <a:gd name="T3" fmla="*/ 328 h 2124"/>
                <a:gd name="T4" fmla="*/ 737 w 1621"/>
                <a:gd name="T5" fmla="*/ 534 h 2124"/>
                <a:gd name="T6" fmla="*/ 690 w 1621"/>
                <a:gd name="T7" fmla="*/ 737 h 2124"/>
                <a:gd name="T8" fmla="*/ 683 w 1621"/>
                <a:gd name="T9" fmla="*/ 875 h 2124"/>
                <a:gd name="T10" fmla="*/ 713 w 1621"/>
                <a:gd name="T11" fmla="*/ 878 h 2124"/>
                <a:gd name="T12" fmla="*/ 773 w 1621"/>
                <a:gd name="T13" fmla="*/ 853 h 2124"/>
                <a:gd name="T14" fmla="*/ 854 w 1621"/>
                <a:gd name="T15" fmla="*/ 807 h 2124"/>
                <a:gd name="T16" fmla="*/ 949 w 1621"/>
                <a:gd name="T17" fmla="*/ 747 h 2124"/>
                <a:gd name="T18" fmla="*/ 1049 w 1621"/>
                <a:gd name="T19" fmla="*/ 681 h 2124"/>
                <a:gd name="T20" fmla="*/ 1149 w 1621"/>
                <a:gd name="T21" fmla="*/ 612 h 2124"/>
                <a:gd name="T22" fmla="*/ 1240 w 1621"/>
                <a:gd name="T23" fmla="*/ 551 h 2124"/>
                <a:gd name="T24" fmla="*/ 1253 w 1621"/>
                <a:gd name="T25" fmla="*/ 580 h 2124"/>
                <a:gd name="T26" fmla="*/ 1114 w 1621"/>
                <a:gd name="T27" fmla="*/ 744 h 2124"/>
                <a:gd name="T28" fmla="*/ 950 w 1621"/>
                <a:gd name="T29" fmla="*/ 869 h 2124"/>
                <a:gd name="T30" fmla="*/ 790 w 1621"/>
                <a:gd name="T31" fmla="*/ 947 h 2124"/>
                <a:gd name="T32" fmla="*/ 719 w 1621"/>
                <a:gd name="T33" fmla="*/ 1007 h 2124"/>
                <a:gd name="T34" fmla="*/ 696 w 1621"/>
                <a:gd name="T35" fmla="*/ 1087 h 2124"/>
                <a:gd name="T36" fmla="*/ 720 w 1621"/>
                <a:gd name="T37" fmla="*/ 1233 h 2124"/>
                <a:gd name="T38" fmla="*/ 770 w 1621"/>
                <a:gd name="T39" fmla="*/ 1470 h 2124"/>
                <a:gd name="T40" fmla="*/ 821 w 1621"/>
                <a:gd name="T41" fmla="*/ 1618 h 2124"/>
                <a:gd name="T42" fmla="*/ 880 w 1621"/>
                <a:gd name="T43" fmla="*/ 1702 h 2124"/>
                <a:gd name="T44" fmla="*/ 963 w 1621"/>
                <a:gd name="T45" fmla="*/ 1760 h 2124"/>
                <a:gd name="T46" fmla="*/ 1074 w 1621"/>
                <a:gd name="T47" fmla="*/ 1788 h 2124"/>
                <a:gd name="T48" fmla="*/ 1190 w 1621"/>
                <a:gd name="T49" fmla="*/ 1791 h 2124"/>
                <a:gd name="T50" fmla="*/ 1300 w 1621"/>
                <a:gd name="T51" fmla="*/ 1798 h 2124"/>
                <a:gd name="T52" fmla="*/ 1412 w 1621"/>
                <a:gd name="T53" fmla="*/ 1824 h 2124"/>
                <a:gd name="T54" fmla="*/ 1520 w 1621"/>
                <a:gd name="T55" fmla="*/ 1883 h 2124"/>
                <a:gd name="T56" fmla="*/ 1621 w 1621"/>
                <a:gd name="T57" fmla="*/ 1990 h 2124"/>
                <a:gd name="T58" fmla="*/ 1367 w 1621"/>
                <a:gd name="T59" fmla="*/ 2058 h 2124"/>
                <a:gd name="T60" fmla="*/ 1128 w 1621"/>
                <a:gd name="T61" fmla="*/ 2106 h 2124"/>
                <a:gd name="T62" fmla="*/ 782 w 1621"/>
                <a:gd name="T63" fmla="*/ 2124 h 2124"/>
                <a:gd name="T64" fmla="*/ 442 w 1621"/>
                <a:gd name="T65" fmla="*/ 2102 h 2124"/>
                <a:gd name="T66" fmla="*/ 116 w 1621"/>
                <a:gd name="T67" fmla="*/ 2037 h 2124"/>
                <a:gd name="T68" fmla="*/ 3 w 1621"/>
                <a:gd name="T69" fmla="*/ 1998 h 2124"/>
                <a:gd name="T70" fmla="*/ 0 w 1621"/>
                <a:gd name="T71" fmla="*/ 1953 h 2124"/>
                <a:gd name="T72" fmla="*/ 4 w 1621"/>
                <a:gd name="T73" fmla="*/ 1904 h 2124"/>
                <a:gd name="T74" fmla="*/ 50 w 1621"/>
                <a:gd name="T75" fmla="*/ 1860 h 2124"/>
                <a:gd name="T76" fmla="*/ 153 w 1621"/>
                <a:gd name="T77" fmla="*/ 1783 h 2124"/>
                <a:gd name="T78" fmla="*/ 255 w 1621"/>
                <a:gd name="T79" fmla="*/ 1715 h 2124"/>
                <a:gd name="T80" fmla="*/ 357 w 1621"/>
                <a:gd name="T81" fmla="*/ 1673 h 2124"/>
                <a:gd name="T82" fmla="*/ 459 w 1621"/>
                <a:gd name="T83" fmla="*/ 1671 h 2124"/>
                <a:gd name="T84" fmla="*/ 559 w 1621"/>
                <a:gd name="T85" fmla="*/ 1725 h 2124"/>
                <a:gd name="T86" fmla="*/ 584 w 1621"/>
                <a:gd name="T87" fmla="*/ 1729 h 2124"/>
                <a:gd name="T88" fmla="*/ 625 w 1621"/>
                <a:gd name="T89" fmla="*/ 1722 h 2124"/>
                <a:gd name="T90" fmla="*/ 687 w 1621"/>
                <a:gd name="T91" fmla="*/ 1727 h 2124"/>
                <a:gd name="T92" fmla="*/ 585 w 1621"/>
                <a:gd name="T93" fmla="*/ 1473 h 2124"/>
                <a:gd name="T94" fmla="*/ 523 w 1621"/>
                <a:gd name="T95" fmla="*/ 1243 h 2124"/>
                <a:gd name="T96" fmla="*/ 499 w 1621"/>
                <a:gd name="T97" fmla="*/ 1029 h 2124"/>
                <a:gd name="T98" fmla="*/ 514 w 1621"/>
                <a:gd name="T99" fmla="*/ 826 h 2124"/>
                <a:gd name="T100" fmla="*/ 564 w 1621"/>
                <a:gd name="T101" fmla="*/ 627 h 2124"/>
                <a:gd name="T102" fmla="*/ 650 w 1621"/>
                <a:gd name="T103" fmla="*/ 427 h 2124"/>
                <a:gd name="T104" fmla="*/ 770 w 1621"/>
                <a:gd name="T105" fmla="*/ 220 h 2124"/>
                <a:gd name="T106" fmla="*/ 923 w 1621"/>
                <a:gd name="T107" fmla="*/ 0 h 2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1" h="2124">
                  <a:moveTo>
                    <a:pt x="923" y="0"/>
                  </a:moveTo>
                  <a:lnTo>
                    <a:pt x="902" y="63"/>
                  </a:lnTo>
                  <a:lnTo>
                    <a:pt x="879" y="128"/>
                  </a:lnTo>
                  <a:lnTo>
                    <a:pt x="855" y="193"/>
                  </a:lnTo>
                  <a:lnTo>
                    <a:pt x="830" y="261"/>
                  </a:lnTo>
                  <a:lnTo>
                    <a:pt x="805" y="328"/>
                  </a:lnTo>
                  <a:lnTo>
                    <a:pt x="781" y="397"/>
                  </a:lnTo>
                  <a:lnTo>
                    <a:pt x="758" y="465"/>
                  </a:lnTo>
                  <a:lnTo>
                    <a:pt x="737" y="534"/>
                  </a:lnTo>
                  <a:lnTo>
                    <a:pt x="718" y="602"/>
                  </a:lnTo>
                  <a:lnTo>
                    <a:pt x="702" y="670"/>
                  </a:lnTo>
                  <a:lnTo>
                    <a:pt x="690" y="737"/>
                  </a:lnTo>
                  <a:lnTo>
                    <a:pt x="682" y="802"/>
                  </a:lnTo>
                  <a:lnTo>
                    <a:pt x="680" y="867"/>
                  </a:lnTo>
                  <a:lnTo>
                    <a:pt x="683" y="875"/>
                  </a:lnTo>
                  <a:lnTo>
                    <a:pt x="689" y="879"/>
                  </a:lnTo>
                  <a:lnTo>
                    <a:pt x="700" y="880"/>
                  </a:lnTo>
                  <a:lnTo>
                    <a:pt x="713" y="878"/>
                  </a:lnTo>
                  <a:lnTo>
                    <a:pt x="731" y="872"/>
                  </a:lnTo>
                  <a:lnTo>
                    <a:pt x="751" y="863"/>
                  </a:lnTo>
                  <a:lnTo>
                    <a:pt x="773" y="853"/>
                  </a:lnTo>
                  <a:lnTo>
                    <a:pt x="799" y="840"/>
                  </a:lnTo>
                  <a:lnTo>
                    <a:pt x="826" y="824"/>
                  </a:lnTo>
                  <a:lnTo>
                    <a:pt x="854" y="807"/>
                  </a:lnTo>
                  <a:lnTo>
                    <a:pt x="885" y="789"/>
                  </a:lnTo>
                  <a:lnTo>
                    <a:pt x="916" y="768"/>
                  </a:lnTo>
                  <a:lnTo>
                    <a:pt x="949" y="747"/>
                  </a:lnTo>
                  <a:lnTo>
                    <a:pt x="982" y="725"/>
                  </a:lnTo>
                  <a:lnTo>
                    <a:pt x="1015" y="702"/>
                  </a:lnTo>
                  <a:lnTo>
                    <a:pt x="1049" y="681"/>
                  </a:lnTo>
                  <a:lnTo>
                    <a:pt x="1083" y="657"/>
                  </a:lnTo>
                  <a:lnTo>
                    <a:pt x="1116" y="635"/>
                  </a:lnTo>
                  <a:lnTo>
                    <a:pt x="1149" y="612"/>
                  </a:lnTo>
                  <a:lnTo>
                    <a:pt x="1181" y="590"/>
                  </a:lnTo>
                  <a:lnTo>
                    <a:pt x="1211" y="569"/>
                  </a:lnTo>
                  <a:lnTo>
                    <a:pt x="1240" y="551"/>
                  </a:lnTo>
                  <a:lnTo>
                    <a:pt x="1268" y="532"/>
                  </a:lnTo>
                  <a:lnTo>
                    <a:pt x="1293" y="515"/>
                  </a:lnTo>
                  <a:lnTo>
                    <a:pt x="1253" y="580"/>
                  </a:lnTo>
                  <a:lnTo>
                    <a:pt x="1210" y="639"/>
                  </a:lnTo>
                  <a:lnTo>
                    <a:pt x="1164" y="694"/>
                  </a:lnTo>
                  <a:lnTo>
                    <a:pt x="1114" y="744"/>
                  </a:lnTo>
                  <a:lnTo>
                    <a:pt x="1063" y="790"/>
                  </a:lnTo>
                  <a:lnTo>
                    <a:pt x="1008" y="831"/>
                  </a:lnTo>
                  <a:lnTo>
                    <a:pt x="950" y="869"/>
                  </a:lnTo>
                  <a:lnTo>
                    <a:pt x="889" y="902"/>
                  </a:lnTo>
                  <a:lnTo>
                    <a:pt x="826" y="930"/>
                  </a:lnTo>
                  <a:lnTo>
                    <a:pt x="790" y="947"/>
                  </a:lnTo>
                  <a:lnTo>
                    <a:pt x="761" y="965"/>
                  </a:lnTo>
                  <a:lnTo>
                    <a:pt x="737" y="985"/>
                  </a:lnTo>
                  <a:lnTo>
                    <a:pt x="719" y="1007"/>
                  </a:lnTo>
                  <a:lnTo>
                    <a:pt x="706" y="1031"/>
                  </a:lnTo>
                  <a:lnTo>
                    <a:pt x="699" y="1058"/>
                  </a:lnTo>
                  <a:lnTo>
                    <a:pt x="696" y="1087"/>
                  </a:lnTo>
                  <a:lnTo>
                    <a:pt x="698" y="1119"/>
                  </a:lnTo>
                  <a:lnTo>
                    <a:pt x="704" y="1154"/>
                  </a:lnTo>
                  <a:lnTo>
                    <a:pt x="720" y="1233"/>
                  </a:lnTo>
                  <a:lnTo>
                    <a:pt x="736" y="1312"/>
                  </a:lnTo>
                  <a:lnTo>
                    <a:pt x="752" y="1391"/>
                  </a:lnTo>
                  <a:lnTo>
                    <a:pt x="770" y="1470"/>
                  </a:lnTo>
                  <a:lnTo>
                    <a:pt x="792" y="1547"/>
                  </a:lnTo>
                  <a:lnTo>
                    <a:pt x="806" y="1585"/>
                  </a:lnTo>
                  <a:lnTo>
                    <a:pt x="821" y="1618"/>
                  </a:lnTo>
                  <a:lnTo>
                    <a:pt x="838" y="1649"/>
                  </a:lnTo>
                  <a:lnTo>
                    <a:pt x="858" y="1677"/>
                  </a:lnTo>
                  <a:lnTo>
                    <a:pt x="880" y="1702"/>
                  </a:lnTo>
                  <a:lnTo>
                    <a:pt x="904" y="1725"/>
                  </a:lnTo>
                  <a:lnTo>
                    <a:pt x="932" y="1744"/>
                  </a:lnTo>
                  <a:lnTo>
                    <a:pt x="963" y="1760"/>
                  </a:lnTo>
                  <a:lnTo>
                    <a:pt x="996" y="1773"/>
                  </a:lnTo>
                  <a:lnTo>
                    <a:pt x="1033" y="1782"/>
                  </a:lnTo>
                  <a:lnTo>
                    <a:pt x="1074" y="1788"/>
                  </a:lnTo>
                  <a:lnTo>
                    <a:pt x="1118" y="1790"/>
                  </a:lnTo>
                  <a:lnTo>
                    <a:pt x="1154" y="1790"/>
                  </a:lnTo>
                  <a:lnTo>
                    <a:pt x="1190" y="1791"/>
                  </a:lnTo>
                  <a:lnTo>
                    <a:pt x="1227" y="1792"/>
                  </a:lnTo>
                  <a:lnTo>
                    <a:pt x="1264" y="1794"/>
                  </a:lnTo>
                  <a:lnTo>
                    <a:pt x="1300" y="1798"/>
                  </a:lnTo>
                  <a:lnTo>
                    <a:pt x="1338" y="1804"/>
                  </a:lnTo>
                  <a:lnTo>
                    <a:pt x="1375" y="1812"/>
                  </a:lnTo>
                  <a:lnTo>
                    <a:pt x="1412" y="1824"/>
                  </a:lnTo>
                  <a:lnTo>
                    <a:pt x="1449" y="1839"/>
                  </a:lnTo>
                  <a:lnTo>
                    <a:pt x="1485" y="1859"/>
                  </a:lnTo>
                  <a:lnTo>
                    <a:pt x="1520" y="1883"/>
                  </a:lnTo>
                  <a:lnTo>
                    <a:pt x="1555" y="1913"/>
                  </a:lnTo>
                  <a:lnTo>
                    <a:pt x="1589" y="1948"/>
                  </a:lnTo>
                  <a:lnTo>
                    <a:pt x="1621" y="1990"/>
                  </a:lnTo>
                  <a:lnTo>
                    <a:pt x="1533" y="2013"/>
                  </a:lnTo>
                  <a:lnTo>
                    <a:pt x="1449" y="2036"/>
                  </a:lnTo>
                  <a:lnTo>
                    <a:pt x="1367" y="2058"/>
                  </a:lnTo>
                  <a:lnTo>
                    <a:pt x="1287" y="2078"/>
                  </a:lnTo>
                  <a:lnTo>
                    <a:pt x="1208" y="2095"/>
                  </a:lnTo>
                  <a:lnTo>
                    <a:pt x="1128" y="2106"/>
                  </a:lnTo>
                  <a:lnTo>
                    <a:pt x="1013" y="2116"/>
                  </a:lnTo>
                  <a:lnTo>
                    <a:pt x="899" y="2122"/>
                  </a:lnTo>
                  <a:lnTo>
                    <a:pt x="782" y="2124"/>
                  </a:lnTo>
                  <a:lnTo>
                    <a:pt x="666" y="2122"/>
                  </a:lnTo>
                  <a:lnTo>
                    <a:pt x="551" y="2114"/>
                  </a:lnTo>
                  <a:lnTo>
                    <a:pt x="442" y="2102"/>
                  </a:lnTo>
                  <a:lnTo>
                    <a:pt x="333" y="2083"/>
                  </a:lnTo>
                  <a:lnTo>
                    <a:pt x="224" y="2060"/>
                  </a:lnTo>
                  <a:lnTo>
                    <a:pt x="116" y="2037"/>
                  </a:lnTo>
                  <a:lnTo>
                    <a:pt x="8" y="2011"/>
                  </a:lnTo>
                  <a:lnTo>
                    <a:pt x="5" y="2007"/>
                  </a:lnTo>
                  <a:lnTo>
                    <a:pt x="3" y="1998"/>
                  </a:lnTo>
                  <a:lnTo>
                    <a:pt x="1" y="1986"/>
                  </a:lnTo>
                  <a:lnTo>
                    <a:pt x="0" y="1970"/>
                  </a:lnTo>
                  <a:lnTo>
                    <a:pt x="0" y="1953"/>
                  </a:lnTo>
                  <a:lnTo>
                    <a:pt x="0" y="1936"/>
                  </a:lnTo>
                  <a:lnTo>
                    <a:pt x="2" y="1918"/>
                  </a:lnTo>
                  <a:lnTo>
                    <a:pt x="4" y="1904"/>
                  </a:lnTo>
                  <a:lnTo>
                    <a:pt x="10" y="1892"/>
                  </a:lnTo>
                  <a:lnTo>
                    <a:pt x="15" y="1885"/>
                  </a:lnTo>
                  <a:lnTo>
                    <a:pt x="50" y="1860"/>
                  </a:lnTo>
                  <a:lnTo>
                    <a:pt x="84" y="1834"/>
                  </a:lnTo>
                  <a:lnTo>
                    <a:pt x="118" y="1809"/>
                  </a:lnTo>
                  <a:lnTo>
                    <a:pt x="153" y="1783"/>
                  </a:lnTo>
                  <a:lnTo>
                    <a:pt x="186" y="1759"/>
                  </a:lnTo>
                  <a:lnTo>
                    <a:pt x="221" y="1736"/>
                  </a:lnTo>
                  <a:lnTo>
                    <a:pt x="255" y="1715"/>
                  </a:lnTo>
                  <a:lnTo>
                    <a:pt x="290" y="1698"/>
                  </a:lnTo>
                  <a:lnTo>
                    <a:pt x="323" y="1683"/>
                  </a:lnTo>
                  <a:lnTo>
                    <a:pt x="357" y="1673"/>
                  </a:lnTo>
                  <a:lnTo>
                    <a:pt x="390" y="1667"/>
                  </a:lnTo>
                  <a:lnTo>
                    <a:pt x="425" y="1667"/>
                  </a:lnTo>
                  <a:lnTo>
                    <a:pt x="459" y="1671"/>
                  </a:lnTo>
                  <a:lnTo>
                    <a:pt x="493" y="1682"/>
                  </a:lnTo>
                  <a:lnTo>
                    <a:pt x="526" y="1700"/>
                  </a:lnTo>
                  <a:lnTo>
                    <a:pt x="559" y="1725"/>
                  </a:lnTo>
                  <a:lnTo>
                    <a:pt x="566" y="1729"/>
                  </a:lnTo>
                  <a:lnTo>
                    <a:pt x="575" y="1729"/>
                  </a:lnTo>
                  <a:lnTo>
                    <a:pt x="584" y="1729"/>
                  </a:lnTo>
                  <a:lnTo>
                    <a:pt x="596" y="1726"/>
                  </a:lnTo>
                  <a:lnTo>
                    <a:pt x="609" y="1724"/>
                  </a:lnTo>
                  <a:lnTo>
                    <a:pt x="625" y="1722"/>
                  </a:lnTo>
                  <a:lnTo>
                    <a:pt x="643" y="1721"/>
                  </a:lnTo>
                  <a:lnTo>
                    <a:pt x="663" y="1723"/>
                  </a:lnTo>
                  <a:lnTo>
                    <a:pt x="687" y="1727"/>
                  </a:lnTo>
                  <a:lnTo>
                    <a:pt x="648" y="1640"/>
                  </a:lnTo>
                  <a:lnTo>
                    <a:pt x="615" y="1555"/>
                  </a:lnTo>
                  <a:lnTo>
                    <a:pt x="585" y="1473"/>
                  </a:lnTo>
                  <a:lnTo>
                    <a:pt x="560" y="1394"/>
                  </a:lnTo>
                  <a:lnTo>
                    <a:pt x="539" y="1318"/>
                  </a:lnTo>
                  <a:lnTo>
                    <a:pt x="523" y="1243"/>
                  </a:lnTo>
                  <a:lnTo>
                    <a:pt x="510" y="1170"/>
                  </a:lnTo>
                  <a:lnTo>
                    <a:pt x="503" y="1098"/>
                  </a:lnTo>
                  <a:lnTo>
                    <a:pt x="499" y="1029"/>
                  </a:lnTo>
                  <a:lnTo>
                    <a:pt x="500" y="960"/>
                  </a:lnTo>
                  <a:lnTo>
                    <a:pt x="504" y="893"/>
                  </a:lnTo>
                  <a:lnTo>
                    <a:pt x="514" y="826"/>
                  </a:lnTo>
                  <a:lnTo>
                    <a:pt x="526" y="760"/>
                  </a:lnTo>
                  <a:lnTo>
                    <a:pt x="543" y="693"/>
                  </a:lnTo>
                  <a:lnTo>
                    <a:pt x="564" y="627"/>
                  </a:lnTo>
                  <a:lnTo>
                    <a:pt x="588" y="561"/>
                  </a:lnTo>
                  <a:lnTo>
                    <a:pt x="618" y="495"/>
                  </a:lnTo>
                  <a:lnTo>
                    <a:pt x="650" y="427"/>
                  </a:lnTo>
                  <a:lnTo>
                    <a:pt x="686" y="359"/>
                  </a:lnTo>
                  <a:lnTo>
                    <a:pt x="726" y="291"/>
                  </a:lnTo>
                  <a:lnTo>
                    <a:pt x="770" y="220"/>
                  </a:lnTo>
                  <a:lnTo>
                    <a:pt x="818" y="149"/>
                  </a:lnTo>
                  <a:lnTo>
                    <a:pt x="868" y="76"/>
                  </a:lnTo>
                  <a:lnTo>
                    <a:pt x="9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13"/>
            <p:cNvSpPr>
              <a:spLocks/>
            </p:cNvSpPr>
            <p:nvPr/>
          </p:nvSpPr>
          <p:spPr bwMode="auto">
            <a:xfrm>
              <a:off x="4814888" y="4451350"/>
              <a:ext cx="104775" cy="74612"/>
            </a:xfrm>
            <a:custGeom>
              <a:avLst/>
              <a:gdLst>
                <a:gd name="T0" fmla="*/ 426 w 596"/>
                <a:gd name="T1" fmla="*/ 1 h 426"/>
                <a:gd name="T2" fmla="*/ 491 w 596"/>
                <a:gd name="T3" fmla="*/ 4 h 426"/>
                <a:gd name="T4" fmla="*/ 546 w 596"/>
                <a:gd name="T5" fmla="*/ 8 h 426"/>
                <a:gd name="T6" fmla="*/ 583 w 596"/>
                <a:gd name="T7" fmla="*/ 12 h 426"/>
                <a:gd name="T8" fmla="*/ 596 w 596"/>
                <a:gd name="T9" fmla="*/ 14 h 426"/>
                <a:gd name="T10" fmla="*/ 591 w 596"/>
                <a:gd name="T11" fmla="*/ 26 h 426"/>
                <a:gd name="T12" fmla="*/ 578 w 596"/>
                <a:gd name="T13" fmla="*/ 56 h 426"/>
                <a:gd name="T14" fmla="*/ 558 w 596"/>
                <a:gd name="T15" fmla="*/ 100 h 426"/>
                <a:gd name="T16" fmla="*/ 532 w 596"/>
                <a:gd name="T17" fmla="*/ 153 h 426"/>
                <a:gd name="T18" fmla="*/ 500 w 596"/>
                <a:gd name="T19" fmla="*/ 212 h 426"/>
                <a:gd name="T20" fmla="*/ 463 w 596"/>
                <a:gd name="T21" fmla="*/ 269 h 426"/>
                <a:gd name="T22" fmla="*/ 423 w 596"/>
                <a:gd name="T23" fmla="*/ 321 h 426"/>
                <a:gd name="T24" fmla="*/ 378 w 596"/>
                <a:gd name="T25" fmla="*/ 362 h 426"/>
                <a:gd name="T26" fmla="*/ 320 w 596"/>
                <a:gd name="T27" fmla="*/ 396 h 426"/>
                <a:gd name="T28" fmla="*/ 248 w 596"/>
                <a:gd name="T29" fmla="*/ 419 h 426"/>
                <a:gd name="T30" fmla="*/ 178 w 596"/>
                <a:gd name="T31" fmla="*/ 426 h 426"/>
                <a:gd name="T32" fmla="*/ 114 w 596"/>
                <a:gd name="T33" fmla="*/ 416 h 426"/>
                <a:gd name="T34" fmla="*/ 83 w 596"/>
                <a:gd name="T35" fmla="*/ 402 h 426"/>
                <a:gd name="T36" fmla="*/ 90 w 596"/>
                <a:gd name="T37" fmla="*/ 387 h 426"/>
                <a:gd name="T38" fmla="*/ 109 w 596"/>
                <a:gd name="T39" fmla="*/ 364 h 426"/>
                <a:gd name="T40" fmla="*/ 137 w 596"/>
                <a:gd name="T41" fmla="*/ 336 h 426"/>
                <a:gd name="T42" fmla="*/ 166 w 596"/>
                <a:gd name="T43" fmla="*/ 307 h 426"/>
                <a:gd name="T44" fmla="*/ 194 w 596"/>
                <a:gd name="T45" fmla="*/ 278 h 426"/>
                <a:gd name="T46" fmla="*/ 216 w 596"/>
                <a:gd name="T47" fmla="*/ 253 h 426"/>
                <a:gd name="T48" fmla="*/ 226 w 596"/>
                <a:gd name="T49" fmla="*/ 235 h 426"/>
                <a:gd name="T50" fmla="*/ 221 w 596"/>
                <a:gd name="T51" fmla="*/ 225 h 426"/>
                <a:gd name="T52" fmla="*/ 201 w 596"/>
                <a:gd name="T53" fmla="*/ 227 h 426"/>
                <a:gd name="T54" fmla="*/ 168 w 596"/>
                <a:gd name="T55" fmla="*/ 235 h 426"/>
                <a:gd name="T56" fmla="*/ 129 w 596"/>
                <a:gd name="T57" fmla="*/ 247 h 426"/>
                <a:gd name="T58" fmla="*/ 88 w 596"/>
                <a:gd name="T59" fmla="*/ 259 h 426"/>
                <a:gd name="T60" fmla="*/ 50 w 596"/>
                <a:gd name="T61" fmla="*/ 272 h 426"/>
                <a:gd name="T62" fmla="*/ 20 w 596"/>
                <a:gd name="T63" fmla="*/ 279 h 426"/>
                <a:gd name="T64" fmla="*/ 3 w 596"/>
                <a:gd name="T65" fmla="*/ 279 h 426"/>
                <a:gd name="T66" fmla="*/ 2 w 596"/>
                <a:gd name="T67" fmla="*/ 245 h 426"/>
                <a:gd name="T68" fmla="*/ 23 w 596"/>
                <a:gd name="T69" fmla="*/ 182 h 426"/>
                <a:gd name="T70" fmla="*/ 63 w 596"/>
                <a:gd name="T71" fmla="*/ 120 h 426"/>
                <a:gd name="T72" fmla="*/ 122 w 596"/>
                <a:gd name="T73" fmla="*/ 66 h 426"/>
                <a:gd name="T74" fmla="*/ 184 w 596"/>
                <a:gd name="T75" fmla="*/ 30 h 426"/>
                <a:gd name="T76" fmla="*/ 247 w 596"/>
                <a:gd name="T77" fmla="*/ 12 h 426"/>
                <a:gd name="T78" fmla="*/ 317 w 596"/>
                <a:gd name="T79" fmla="*/ 3 h 426"/>
                <a:gd name="T80" fmla="*/ 390 w 596"/>
                <a:gd name="T81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96" h="426">
                  <a:moveTo>
                    <a:pt x="390" y="0"/>
                  </a:moveTo>
                  <a:lnTo>
                    <a:pt x="426" y="1"/>
                  </a:lnTo>
                  <a:lnTo>
                    <a:pt x="459" y="2"/>
                  </a:lnTo>
                  <a:lnTo>
                    <a:pt x="491" y="4"/>
                  </a:lnTo>
                  <a:lnTo>
                    <a:pt x="520" y="6"/>
                  </a:lnTo>
                  <a:lnTo>
                    <a:pt x="546" y="8"/>
                  </a:lnTo>
                  <a:lnTo>
                    <a:pt x="567" y="10"/>
                  </a:lnTo>
                  <a:lnTo>
                    <a:pt x="583" y="12"/>
                  </a:lnTo>
                  <a:lnTo>
                    <a:pt x="592" y="14"/>
                  </a:lnTo>
                  <a:lnTo>
                    <a:pt x="596" y="14"/>
                  </a:lnTo>
                  <a:lnTo>
                    <a:pt x="594" y="17"/>
                  </a:lnTo>
                  <a:lnTo>
                    <a:pt x="591" y="26"/>
                  </a:lnTo>
                  <a:lnTo>
                    <a:pt x="586" y="38"/>
                  </a:lnTo>
                  <a:lnTo>
                    <a:pt x="578" y="56"/>
                  </a:lnTo>
                  <a:lnTo>
                    <a:pt x="570" y="77"/>
                  </a:lnTo>
                  <a:lnTo>
                    <a:pt x="558" y="100"/>
                  </a:lnTo>
                  <a:lnTo>
                    <a:pt x="546" y="126"/>
                  </a:lnTo>
                  <a:lnTo>
                    <a:pt x="532" y="153"/>
                  </a:lnTo>
                  <a:lnTo>
                    <a:pt x="516" y="183"/>
                  </a:lnTo>
                  <a:lnTo>
                    <a:pt x="500" y="212"/>
                  </a:lnTo>
                  <a:lnTo>
                    <a:pt x="482" y="241"/>
                  </a:lnTo>
                  <a:lnTo>
                    <a:pt x="463" y="269"/>
                  </a:lnTo>
                  <a:lnTo>
                    <a:pt x="443" y="296"/>
                  </a:lnTo>
                  <a:lnTo>
                    <a:pt x="423" y="321"/>
                  </a:lnTo>
                  <a:lnTo>
                    <a:pt x="401" y="343"/>
                  </a:lnTo>
                  <a:lnTo>
                    <a:pt x="378" y="362"/>
                  </a:lnTo>
                  <a:lnTo>
                    <a:pt x="355" y="378"/>
                  </a:lnTo>
                  <a:lnTo>
                    <a:pt x="320" y="396"/>
                  </a:lnTo>
                  <a:lnTo>
                    <a:pt x="284" y="409"/>
                  </a:lnTo>
                  <a:lnTo>
                    <a:pt x="248" y="419"/>
                  </a:lnTo>
                  <a:lnTo>
                    <a:pt x="212" y="425"/>
                  </a:lnTo>
                  <a:lnTo>
                    <a:pt x="178" y="426"/>
                  </a:lnTo>
                  <a:lnTo>
                    <a:pt x="145" y="424"/>
                  </a:lnTo>
                  <a:lnTo>
                    <a:pt x="114" y="416"/>
                  </a:lnTo>
                  <a:lnTo>
                    <a:pt x="86" y="406"/>
                  </a:lnTo>
                  <a:lnTo>
                    <a:pt x="83" y="402"/>
                  </a:lnTo>
                  <a:lnTo>
                    <a:pt x="85" y="396"/>
                  </a:lnTo>
                  <a:lnTo>
                    <a:pt x="90" y="387"/>
                  </a:lnTo>
                  <a:lnTo>
                    <a:pt x="99" y="376"/>
                  </a:lnTo>
                  <a:lnTo>
                    <a:pt x="109" y="364"/>
                  </a:lnTo>
                  <a:lnTo>
                    <a:pt x="122" y="351"/>
                  </a:lnTo>
                  <a:lnTo>
                    <a:pt x="137" y="336"/>
                  </a:lnTo>
                  <a:lnTo>
                    <a:pt x="151" y="322"/>
                  </a:lnTo>
                  <a:lnTo>
                    <a:pt x="166" y="307"/>
                  </a:lnTo>
                  <a:lnTo>
                    <a:pt x="181" y="292"/>
                  </a:lnTo>
                  <a:lnTo>
                    <a:pt x="194" y="278"/>
                  </a:lnTo>
                  <a:lnTo>
                    <a:pt x="206" y="265"/>
                  </a:lnTo>
                  <a:lnTo>
                    <a:pt x="216" y="253"/>
                  </a:lnTo>
                  <a:lnTo>
                    <a:pt x="223" y="243"/>
                  </a:lnTo>
                  <a:lnTo>
                    <a:pt x="226" y="235"/>
                  </a:lnTo>
                  <a:lnTo>
                    <a:pt x="226" y="228"/>
                  </a:lnTo>
                  <a:lnTo>
                    <a:pt x="221" y="225"/>
                  </a:lnTo>
                  <a:lnTo>
                    <a:pt x="212" y="225"/>
                  </a:lnTo>
                  <a:lnTo>
                    <a:pt x="201" y="227"/>
                  </a:lnTo>
                  <a:lnTo>
                    <a:pt x="185" y="230"/>
                  </a:lnTo>
                  <a:lnTo>
                    <a:pt x="168" y="235"/>
                  </a:lnTo>
                  <a:lnTo>
                    <a:pt x="149" y="241"/>
                  </a:lnTo>
                  <a:lnTo>
                    <a:pt x="129" y="247"/>
                  </a:lnTo>
                  <a:lnTo>
                    <a:pt x="108" y="253"/>
                  </a:lnTo>
                  <a:lnTo>
                    <a:pt x="88" y="259"/>
                  </a:lnTo>
                  <a:lnTo>
                    <a:pt x="68" y="266"/>
                  </a:lnTo>
                  <a:lnTo>
                    <a:pt x="50" y="272"/>
                  </a:lnTo>
                  <a:lnTo>
                    <a:pt x="33" y="276"/>
                  </a:lnTo>
                  <a:lnTo>
                    <a:pt x="20" y="279"/>
                  </a:lnTo>
                  <a:lnTo>
                    <a:pt x="9" y="280"/>
                  </a:lnTo>
                  <a:lnTo>
                    <a:pt x="3" y="279"/>
                  </a:lnTo>
                  <a:lnTo>
                    <a:pt x="0" y="276"/>
                  </a:lnTo>
                  <a:lnTo>
                    <a:pt x="2" y="245"/>
                  </a:lnTo>
                  <a:lnTo>
                    <a:pt x="10" y="213"/>
                  </a:lnTo>
                  <a:lnTo>
                    <a:pt x="23" y="182"/>
                  </a:lnTo>
                  <a:lnTo>
                    <a:pt x="41" y="150"/>
                  </a:lnTo>
                  <a:lnTo>
                    <a:pt x="63" y="120"/>
                  </a:lnTo>
                  <a:lnTo>
                    <a:pt x="90" y="92"/>
                  </a:lnTo>
                  <a:lnTo>
                    <a:pt x="122" y="66"/>
                  </a:lnTo>
                  <a:lnTo>
                    <a:pt x="158" y="42"/>
                  </a:lnTo>
                  <a:lnTo>
                    <a:pt x="184" y="30"/>
                  </a:lnTo>
                  <a:lnTo>
                    <a:pt x="214" y="20"/>
                  </a:lnTo>
                  <a:lnTo>
                    <a:pt x="247" y="12"/>
                  </a:lnTo>
                  <a:lnTo>
                    <a:pt x="281" y="7"/>
                  </a:lnTo>
                  <a:lnTo>
                    <a:pt x="317" y="3"/>
                  </a:lnTo>
                  <a:lnTo>
                    <a:pt x="353" y="1"/>
                  </a:lnTo>
                  <a:lnTo>
                    <a:pt x="3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14"/>
            <p:cNvSpPr>
              <a:spLocks/>
            </p:cNvSpPr>
            <p:nvPr/>
          </p:nvSpPr>
          <p:spPr bwMode="auto">
            <a:xfrm>
              <a:off x="4806951" y="4376738"/>
              <a:ext cx="79375" cy="55562"/>
            </a:xfrm>
            <a:custGeom>
              <a:avLst/>
              <a:gdLst>
                <a:gd name="T0" fmla="*/ 318 w 446"/>
                <a:gd name="T1" fmla="*/ 0 h 319"/>
                <a:gd name="T2" fmla="*/ 374 w 446"/>
                <a:gd name="T3" fmla="*/ 3 h 319"/>
                <a:gd name="T4" fmla="*/ 417 w 446"/>
                <a:gd name="T5" fmla="*/ 7 h 319"/>
                <a:gd name="T6" fmla="*/ 442 w 446"/>
                <a:gd name="T7" fmla="*/ 10 h 319"/>
                <a:gd name="T8" fmla="*/ 445 w 446"/>
                <a:gd name="T9" fmla="*/ 13 h 319"/>
                <a:gd name="T10" fmla="*/ 436 w 446"/>
                <a:gd name="T11" fmla="*/ 33 h 319"/>
                <a:gd name="T12" fmla="*/ 420 w 446"/>
                <a:gd name="T13" fmla="*/ 68 h 319"/>
                <a:gd name="T14" fmla="*/ 398 w 446"/>
                <a:gd name="T15" fmla="*/ 113 h 319"/>
                <a:gd name="T16" fmla="*/ 371 w 446"/>
                <a:gd name="T17" fmla="*/ 162 h 319"/>
                <a:gd name="T18" fmla="*/ 339 w 446"/>
                <a:gd name="T19" fmla="*/ 211 h 319"/>
                <a:gd name="T20" fmla="*/ 304 w 446"/>
                <a:gd name="T21" fmla="*/ 252 h 319"/>
                <a:gd name="T22" fmla="*/ 266 w 446"/>
                <a:gd name="T23" fmla="*/ 282 h 319"/>
                <a:gd name="T24" fmla="*/ 205 w 446"/>
                <a:gd name="T25" fmla="*/ 308 h 319"/>
                <a:gd name="T26" fmla="*/ 144 w 446"/>
                <a:gd name="T27" fmla="*/ 319 h 319"/>
                <a:gd name="T28" fmla="*/ 88 w 446"/>
                <a:gd name="T29" fmla="*/ 312 h 319"/>
                <a:gd name="T30" fmla="*/ 62 w 446"/>
                <a:gd name="T31" fmla="*/ 300 h 319"/>
                <a:gd name="T32" fmla="*/ 69 w 446"/>
                <a:gd name="T33" fmla="*/ 285 h 319"/>
                <a:gd name="T34" fmla="*/ 88 w 446"/>
                <a:gd name="T35" fmla="*/ 265 h 319"/>
                <a:gd name="T36" fmla="*/ 112 w 446"/>
                <a:gd name="T37" fmla="*/ 241 h 319"/>
                <a:gd name="T38" fmla="*/ 137 w 446"/>
                <a:gd name="T39" fmla="*/ 215 h 319"/>
                <a:gd name="T40" fmla="*/ 158 w 446"/>
                <a:gd name="T41" fmla="*/ 193 h 319"/>
                <a:gd name="T42" fmla="*/ 169 w 446"/>
                <a:gd name="T43" fmla="*/ 175 h 319"/>
                <a:gd name="T44" fmla="*/ 164 w 446"/>
                <a:gd name="T45" fmla="*/ 168 h 319"/>
                <a:gd name="T46" fmla="*/ 145 w 446"/>
                <a:gd name="T47" fmla="*/ 170 h 319"/>
                <a:gd name="T48" fmla="*/ 115 w 446"/>
                <a:gd name="T49" fmla="*/ 178 h 319"/>
                <a:gd name="T50" fmla="*/ 81 w 446"/>
                <a:gd name="T51" fmla="*/ 189 h 319"/>
                <a:gd name="T52" fmla="*/ 47 w 446"/>
                <a:gd name="T53" fmla="*/ 200 h 319"/>
                <a:gd name="T54" fmla="*/ 19 w 446"/>
                <a:gd name="T55" fmla="*/ 208 h 319"/>
                <a:gd name="T56" fmla="*/ 2 w 446"/>
                <a:gd name="T57" fmla="*/ 209 h 319"/>
                <a:gd name="T58" fmla="*/ 2 w 446"/>
                <a:gd name="T59" fmla="*/ 179 h 319"/>
                <a:gd name="T60" fmla="*/ 22 w 446"/>
                <a:gd name="T61" fmla="*/ 125 h 319"/>
                <a:gd name="T62" fmla="*/ 61 w 446"/>
                <a:gd name="T63" fmla="*/ 75 h 319"/>
                <a:gd name="T64" fmla="*/ 117 w 446"/>
                <a:gd name="T65" fmla="*/ 31 h 319"/>
                <a:gd name="T66" fmla="*/ 167 w 446"/>
                <a:gd name="T67" fmla="*/ 12 h 319"/>
                <a:gd name="T68" fmla="*/ 226 w 446"/>
                <a:gd name="T69" fmla="*/ 3 h 319"/>
                <a:gd name="T70" fmla="*/ 288 w 446"/>
                <a:gd name="T71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6" h="319">
                  <a:moveTo>
                    <a:pt x="288" y="0"/>
                  </a:moveTo>
                  <a:lnTo>
                    <a:pt x="318" y="0"/>
                  </a:lnTo>
                  <a:lnTo>
                    <a:pt x="348" y="1"/>
                  </a:lnTo>
                  <a:lnTo>
                    <a:pt x="374" y="3"/>
                  </a:lnTo>
                  <a:lnTo>
                    <a:pt x="397" y="5"/>
                  </a:lnTo>
                  <a:lnTo>
                    <a:pt x="417" y="7"/>
                  </a:lnTo>
                  <a:lnTo>
                    <a:pt x="433" y="8"/>
                  </a:lnTo>
                  <a:lnTo>
                    <a:pt x="442" y="10"/>
                  </a:lnTo>
                  <a:lnTo>
                    <a:pt x="446" y="10"/>
                  </a:lnTo>
                  <a:lnTo>
                    <a:pt x="445" y="13"/>
                  </a:lnTo>
                  <a:lnTo>
                    <a:pt x="441" y="21"/>
                  </a:lnTo>
                  <a:lnTo>
                    <a:pt x="436" y="33"/>
                  </a:lnTo>
                  <a:lnTo>
                    <a:pt x="429" y="50"/>
                  </a:lnTo>
                  <a:lnTo>
                    <a:pt x="420" y="68"/>
                  </a:lnTo>
                  <a:lnTo>
                    <a:pt x="411" y="90"/>
                  </a:lnTo>
                  <a:lnTo>
                    <a:pt x="398" y="113"/>
                  </a:lnTo>
                  <a:lnTo>
                    <a:pt x="386" y="138"/>
                  </a:lnTo>
                  <a:lnTo>
                    <a:pt x="371" y="162"/>
                  </a:lnTo>
                  <a:lnTo>
                    <a:pt x="356" y="187"/>
                  </a:lnTo>
                  <a:lnTo>
                    <a:pt x="339" y="211"/>
                  </a:lnTo>
                  <a:lnTo>
                    <a:pt x="323" y="232"/>
                  </a:lnTo>
                  <a:lnTo>
                    <a:pt x="304" y="252"/>
                  </a:lnTo>
                  <a:lnTo>
                    <a:pt x="286" y="269"/>
                  </a:lnTo>
                  <a:lnTo>
                    <a:pt x="266" y="282"/>
                  </a:lnTo>
                  <a:lnTo>
                    <a:pt x="235" y="298"/>
                  </a:lnTo>
                  <a:lnTo>
                    <a:pt x="205" y="308"/>
                  </a:lnTo>
                  <a:lnTo>
                    <a:pt x="174" y="316"/>
                  </a:lnTo>
                  <a:lnTo>
                    <a:pt x="144" y="319"/>
                  </a:lnTo>
                  <a:lnTo>
                    <a:pt x="115" y="318"/>
                  </a:lnTo>
                  <a:lnTo>
                    <a:pt x="88" y="312"/>
                  </a:lnTo>
                  <a:lnTo>
                    <a:pt x="64" y="303"/>
                  </a:lnTo>
                  <a:lnTo>
                    <a:pt x="62" y="300"/>
                  </a:lnTo>
                  <a:lnTo>
                    <a:pt x="64" y="294"/>
                  </a:lnTo>
                  <a:lnTo>
                    <a:pt x="69" y="285"/>
                  </a:lnTo>
                  <a:lnTo>
                    <a:pt x="77" y="276"/>
                  </a:lnTo>
                  <a:lnTo>
                    <a:pt x="88" y="265"/>
                  </a:lnTo>
                  <a:lnTo>
                    <a:pt x="100" y="253"/>
                  </a:lnTo>
                  <a:lnTo>
                    <a:pt x="112" y="241"/>
                  </a:lnTo>
                  <a:lnTo>
                    <a:pt x="126" y="227"/>
                  </a:lnTo>
                  <a:lnTo>
                    <a:pt x="137" y="215"/>
                  </a:lnTo>
                  <a:lnTo>
                    <a:pt x="149" y="203"/>
                  </a:lnTo>
                  <a:lnTo>
                    <a:pt x="158" y="193"/>
                  </a:lnTo>
                  <a:lnTo>
                    <a:pt x="165" y="184"/>
                  </a:lnTo>
                  <a:lnTo>
                    <a:pt x="169" y="175"/>
                  </a:lnTo>
                  <a:lnTo>
                    <a:pt x="168" y="170"/>
                  </a:lnTo>
                  <a:lnTo>
                    <a:pt x="164" y="168"/>
                  </a:lnTo>
                  <a:lnTo>
                    <a:pt x="156" y="168"/>
                  </a:lnTo>
                  <a:lnTo>
                    <a:pt x="145" y="170"/>
                  </a:lnTo>
                  <a:lnTo>
                    <a:pt x="131" y="173"/>
                  </a:lnTo>
                  <a:lnTo>
                    <a:pt x="115" y="178"/>
                  </a:lnTo>
                  <a:lnTo>
                    <a:pt x="98" y="184"/>
                  </a:lnTo>
                  <a:lnTo>
                    <a:pt x="81" y="189"/>
                  </a:lnTo>
                  <a:lnTo>
                    <a:pt x="64" y="195"/>
                  </a:lnTo>
                  <a:lnTo>
                    <a:pt x="47" y="200"/>
                  </a:lnTo>
                  <a:lnTo>
                    <a:pt x="32" y="204"/>
                  </a:lnTo>
                  <a:lnTo>
                    <a:pt x="19" y="208"/>
                  </a:lnTo>
                  <a:lnTo>
                    <a:pt x="9" y="209"/>
                  </a:lnTo>
                  <a:lnTo>
                    <a:pt x="2" y="209"/>
                  </a:lnTo>
                  <a:lnTo>
                    <a:pt x="0" y="205"/>
                  </a:lnTo>
                  <a:lnTo>
                    <a:pt x="2" y="179"/>
                  </a:lnTo>
                  <a:lnTo>
                    <a:pt x="9" y="152"/>
                  </a:lnTo>
                  <a:lnTo>
                    <a:pt x="22" y="125"/>
                  </a:lnTo>
                  <a:lnTo>
                    <a:pt x="40" y="98"/>
                  </a:lnTo>
                  <a:lnTo>
                    <a:pt x="61" y="75"/>
                  </a:lnTo>
                  <a:lnTo>
                    <a:pt x="87" y="52"/>
                  </a:lnTo>
                  <a:lnTo>
                    <a:pt x="117" y="31"/>
                  </a:lnTo>
                  <a:lnTo>
                    <a:pt x="141" y="21"/>
                  </a:lnTo>
                  <a:lnTo>
                    <a:pt x="167" y="12"/>
                  </a:lnTo>
                  <a:lnTo>
                    <a:pt x="195" y="7"/>
                  </a:lnTo>
                  <a:lnTo>
                    <a:pt x="226" y="3"/>
                  </a:lnTo>
                  <a:lnTo>
                    <a:pt x="256" y="1"/>
                  </a:lnTo>
                  <a:lnTo>
                    <a:pt x="2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15"/>
            <p:cNvSpPr>
              <a:spLocks/>
            </p:cNvSpPr>
            <p:nvPr/>
          </p:nvSpPr>
          <p:spPr bwMode="auto">
            <a:xfrm>
              <a:off x="4884738" y="4383088"/>
              <a:ext cx="58738" cy="42862"/>
            </a:xfrm>
            <a:custGeom>
              <a:avLst/>
              <a:gdLst>
                <a:gd name="T0" fmla="*/ 214 w 337"/>
                <a:gd name="T1" fmla="*/ 0 h 241"/>
                <a:gd name="T2" fmla="*/ 241 w 337"/>
                <a:gd name="T3" fmla="*/ 0 h 241"/>
                <a:gd name="T4" fmla="*/ 266 w 337"/>
                <a:gd name="T5" fmla="*/ 2 h 241"/>
                <a:gd name="T6" fmla="*/ 289 w 337"/>
                <a:gd name="T7" fmla="*/ 3 h 241"/>
                <a:gd name="T8" fmla="*/ 308 w 337"/>
                <a:gd name="T9" fmla="*/ 5 h 241"/>
                <a:gd name="T10" fmla="*/ 324 w 337"/>
                <a:gd name="T11" fmla="*/ 7 h 241"/>
                <a:gd name="T12" fmla="*/ 334 w 337"/>
                <a:gd name="T13" fmla="*/ 8 h 241"/>
                <a:gd name="T14" fmla="*/ 337 w 337"/>
                <a:gd name="T15" fmla="*/ 8 h 241"/>
                <a:gd name="T16" fmla="*/ 336 w 337"/>
                <a:gd name="T17" fmla="*/ 12 h 241"/>
                <a:gd name="T18" fmla="*/ 333 w 337"/>
                <a:gd name="T19" fmla="*/ 19 h 241"/>
                <a:gd name="T20" fmla="*/ 328 w 337"/>
                <a:gd name="T21" fmla="*/ 31 h 241"/>
                <a:gd name="T22" fmla="*/ 321 w 337"/>
                <a:gd name="T23" fmla="*/ 47 h 241"/>
                <a:gd name="T24" fmla="*/ 313 w 337"/>
                <a:gd name="T25" fmla="*/ 65 h 241"/>
                <a:gd name="T26" fmla="*/ 302 w 337"/>
                <a:gd name="T27" fmla="*/ 85 h 241"/>
                <a:gd name="T28" fmla="*/ 290 w 337"/>
                <a:gd name="T29" fmla="*/ 106 h 241"/>
                <a:gd name="T30" fmla="*/ 278 w 337"/>
                <a:gd name="T31" fmla="*/ 128 h 241"/>
                <a:gd name="T32" fmla="*/ 264 w 337"/>
                <a:gd name="T33" fmla="*/ 149 h 241"/>
                <a:gd name="T34" fmla="*/ 249 w 337"/>
                <a:gd name="T35" fmla="*/ 170 h 241"/>
                <a:gd name="T36" fmla="*/ 234 w 337"/>
                <a:gd name="T37" fmla="*/ 187 h 241"/>
                <a:gd name="T38" fmla="*/ 218 w 337"/>
                <a:gd name="T39" fmla="*/ 203 h 241"/>
                <a:gd name="T40" fmla="*/ 201 w 337"/>
                <a:gd name="T41" fmla="*/ 214 h 241"/>
                <a:gd name="T42" fmla="*/ 174 w 337"/>
                <a:gd name="T43" fmla="*/ 228 h 241"/>
                <a:gd name="T44" fmla="*/ 146 w 337"/>
                <a:gd name="T45" fmla="*/ 236 h 241"/>
                <a:gd name="T46" fmla="*/ 120 w 337"/>
                <a:gd name="T47" fmla="*/ 241 h 241"/>
                <a:gd name="T48" fmla="*/ 95 w 337"/>
                <a:gd name="T49" fmla="*/ 241 h 241"/>
                <a:gd name="T50" fmla="*/ 71 w 337"/>
                <a:gd name="T51" fmla="*/ 238 h 241"/>
                <a:gd name="T52" fmla="*/ 49 w 337"/>
                <a:gd name="T53" fmla="*/ 231 h 241"/>
                <a:gd name="T54" fmla="*/ 47 w 337"/>
                <a:gd name="T55" fmla="*/ 228 h 241"/>
                <a:gd name="T56" fmla="*/ 50 w 337"/>
                <a:gd name="T57" fmla="*/ 222 h 241"/>
                <a:gd name="T58" fmla="*/ 56 w 337"/>
                <a:gd name="T59" fmla="*/ 213 h 241"/>
                <a:gd name="T60" fmla="*/ 64 w 337"/>
                <a:gd name="T61" fmla="*/ 204 h 241"/>
                <a:gd name="T62" fmla="*/ 74 w 337"/>
                <a:gd name="T63" fmla="*/ 193 h 241"/>
                <a:gd name="T64" fmla="*/ 85 w 337"/>
                <a:gd name="T65" fmla="*/ 183 h 241"/>
                <a:gd name="T66" fmla="*/ 97 w 337"/>
                <a:gd name="T67" fmla="*/ 172 h 241"/>
                <a:gd name="T68" fmla="*/ 107 w 337"/>
                <a:gd name="T69" fmla="*/ 160 h 241"/>
                <a:gd name="T70" fmla="*/ 117 w 337"/>
                <a:gd name="T71" fmla="*/ 151 h 241"/>
                <a:gd name="T72" fmla="*/ 124 w 337"/>
                <a:gd name="T73" fmla="*/ 141 h 241"/>
                <a:gd name="T74" fmla="*/ 127 w 337"/>
                <a:gd name="T75" fmla="*/ 134 h 241"/>
                <a:gd name="T76" fmla="*/ 127 w 337"/>
                <a:gd name="T77" fmla="*/ 130 h 241"/>
                <a:gd name="T78" fmla="*/ 123 w 337"/>
                <a:gd name="T79" fmla="*/ 128 h 241"/>
                <a:gd name="T80" fmla="*/ 116 w 337"/>
                <a:gd name="T81" fmla="*/ 128 h 241"/>
                <a:gd name="T82" fmla="*/ 104 w 337"/>
                <a:gd name="T83" fmla="*/ 131 h 241"/>
                <a:gd name="T84" fmla="*/ 92 w 337"/>
                <a:gd name="T85" fmla="*/ 134 h 241"/>
                <a:gd name="T86" fmla="*/ 77 w 337"/>
                <a:gd name="T87" fmla="*/ 139 h 241"/>
                <a:gd name="T88" fmla="*/ 61 w 337"/>
                <a:gd name="T89" fmla="*/ 144 h 241"/>
                <a:gd name="T90" fmla="*/ 46 w 337"/>
                <a:gd name="T91" fmla="*/ 149 h 241"/>
                <a:gd name="T92" fmla="*/ 32 w 337"/>
                <a:gd name="T93" fmla="*/ 153 h 241"/>
                <a:gd name="T94" fmla="*/ 19 w 337"/>
                <a:gd name="T95" fmla="*/ 157 h 241"/>
                <a:gd name="T96" fmla="*/ 10 w 337"/>
                <a:gd name="T97" fmla="*/ 159 h 241"/>
                <a:gd name="T98" fmla="*/ 2 w 337"/>
                <a:gd name="T99" fmla="*/ 159 h 241"/>
                <a:gd name="T100" fmla="*/ 0 w 337"/>
                <a:gd name="T101" fmla="*/ 157 h 241"/>
                <a:gd name="T102" fmla="*/ 2 w 337"/>
                <a:gd name="T103" fmla="*/ 133 h 241"/>
                <a:gd name="T104" fmla="*/ 11 w 337"/>
                <a:gd name="T105" fmla="*/ 109 h 241"/>
                <a:gd name="T106" fmla="*/ 23 w 337"/>
                <a:gd name="T107" fmla="*/ 85 h 241"/>
                <a:gd name="T108" fmla="*/ 41 w 337"/>
                <a:gd name="T109" fmla="*/ 64 h 241"/>
                <a:gd name="T110" fmla="*/ 63 w 337"/>
                <a:gd name="T111" fmla="*/ 43 h 241"/>
                <a:gd name="T112" fmla="*/ 90 w 337"/>
                <a:gd name="T113" fmla="*/ 25 h 241"/>
                <a:gd name="T114" fmla="*/ 110 w 337"/>
                <a:gd name="T115" fmla="*/ 16 h 241"/>
                <a:gd name="T116" fmla="*/ 134 w 337"/>
                <a:gd name="T117" fmla="*/ 8 h 241"/>
                <a:gd name="T118" fmla="*/ 159 w 337"/>
                <a:gd name="T119" fmla="*/ 4 h 241"/>
                <a:gd name="T120" fmla="*/ 186 w 337"/>
                <a:gd name="T121" fmla="*/ 1 h 241"/>
                <a:gd name="T122" fmla="*/ 214 w 337"/>
                <a:gd name="T12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7" h="241">
                  <a:moveTo>
                    <a:pt x="214" y="0"/>
                  </a:moveTo>
                  <a:lnTo>
                    <a:pt x="241" y="0"/>
                  </a:lnTo>
                  <a:lnTo>
                    <a:pt x="266" y="2"/>
                  </a:lnTo>
                  <a:lnTo>
                    <a:pt x="289" y="3"/>
                  </a:lnTo>
                  <a:lnTo>
                    <a:pt x="308" y="5"/>
                  </a:lnTo>
                  <a:lnTo>
                    <a:pt x="324" y="7"/>
                  </a:lnTo>
                  <a:lnTo>
                    <a:pt x="334" y="8"/>
                  </a:lnTo>
                  <a:lnTo>
                    <a:pt x="337" y="8"/>
                  </a:lnTo>
                  <a:lnTo>
                    <a:pt x="336" y="12"/>
                  </a:lnTo>
                  <a:lnTo>
                    <a:pt x="333" y="19"/>
                  </a:lnTo>
                  <a:lnTo>
                    <a:pt x="328" y="31"/>
                  </a:lnTo>
                  <a:lnTo>
                    <a:pt x="321" y="47"/>
                  </a:lnTo>
                  <a:lnTo>
                    <a:pt x="313" y="65"/>
                  </a:lnTo>
                  <a:lnTo>
                    <a:pt x="302" y="85"/>
                  </a:lnTo>
                  <a:lnTo>
                    <a:pt x="290" y="106"/>
                  </a:lnTo>
                  <a:lnTo>
                    <a:pt x="278" y="128"/>
                  </a:lnTo>
                  <a:lnTo>
                    <a:pt x="264" y="149"/>
                  </a:lnTo>
                  <a:lnTo>
                    <a:pt x="249" y="170"/>
                  </a:lnTo>
                  <a:lnTo>
                    <a:pt x="234" y="187"/>
                  </a:lnTo>
                  <a:lnTo>
                    <a:pt x="218" y="203"/>
                  </a:lnTo>
                  <a:lnTo>
                    <a:pt x="201" y="214"/>
                  </a:lnTo>
                  <a:lnTo>
                    <a:pt x="174" y="228"/>
                  </a:lnTo>
                  <a:lnTo>
                    <a:pt x="146" y="236"/>
                  </a:lnTo>
                  <a:lnTo>
                    <a:pt x="120" y="241"/>
                  </a:lnTo>
                  <a:lnTo>
                    <a:pt x="95" y="241"/>
                  </a:lnTo>
                  <a:lnTo>
                    <a:pt x="71" y="238"/>
                  </a:lnTo>
                  <a:lnTo>
                    <a:pt x="49" y="231"/>
                  </a:lnTo>
                  <a:lnTo>
                    <a:pt x="47" y="228"/>
                  </a:lnTo>
                  <a:lnTo>
                    <a:pt x="50" y="222"/>
                  </a:lnTo>
                  <a:lnTo>
                    <a:pt x="56" y="213"/>
                  </a:lnTo>
                  <a:lnTo>
                    <a:pt x="64" y="204"/>
                  </a:lnTo>
                  <a:lnTo>
                    <a:pt x="74" y="193"/>
                  </a:lnTo>
                  <a:lnTo>
                    <a:pt x="85" y="183"/>
                  </a:lnTo>
                  <a:lnTo>
                    <a:pt x="97" y="172"/>
                  </a:lnTo>
                  <a:lnTo>
                    <a:pt x="107" y="160"/>
                  </a:lnTo>
                  <a:lnTo>
                    <a:pt x="117" y="151"/>
                  </a:lnTo>
                  <a:lnTo>
                    <a:pt x="124" y="141"/>
                  </a:lnTo>
                  <a:lnTo>
                    <a:pt x="127" y="134"/>
                  </a:lnTo>
                  <a:lnTo>
                    <a:pt x="127" y="130"/>
                  </a:lnTo>
                  <a:lnTo>
                    <a:pt x="123" y="128"/>
                  </a:lnTo>
                  <a:lnTo>
                    <a:pt x="116" y="128"/>
                  </a:lnTo>
                  <a:lnTo>
                    <a:pt x="104" y="131"/>
                  </a:lnTo>
                  <a:lnTo>
                    <a:pt x="92" y="134"/>
                  </a:lnTo>
                  <a:lnTo>
                    <a:pt x="77" y="139"/>
                  </a:lnTo>
                  <a:lnTo>
                    <a:pt x="61" y="144"/>
                  </a:lnTo>
                  <a:lnTo>
                    <a:pt x="46" y="149"/>
                  </a:lnTo>
                  <a:lnTo>
                    <a:pt x="32" y="153"/>
                  </a:lnTo>
                  <a:lnTo>
                    <a:pt x="19" y="157"/>
                  </a:lnTo>
                  <a:lnTo>
                    <a:pt x="10" y="159"/>
                  </a:lnTo>
                  <a:lnTo>
                    <a:pt x="2" y="159"/>
                  </a:lnTo>
                  <a:lnTo>
                    <a:pt x="0" y="157"/>
                  </a:lnTo>
                  <a:lnTo>
                    <a:pt x="2" y="133"/>
                  </a:lnTo>
                  <a:lnTo>
                    <a:pt x="11" y="109"/>
                  </a:lnTo>
                  <a:lnTo>
                    <a:pt x="23" y="85"/>
                  </a:lnTo>
                  <a:lnTo>
                    <a:pt x="41" y="64"/>
                  </a:lnTo>
                  <a:lnTo>
                    <a:pt x="63" y="43"/>
                  </a:lnTo>
                  <a:lnTo>
                    <a:pt x="90" y="25"/>
                  </a:lnTo>
                  <a:lnTo>
                    <a:pt x="110" y="16"/>
                  </a:lnTo>
                  <a:lnTo>
                    <a:pt x="134" y="8"/>
                  </a:lnTo>
                  <a:lnTo>
                    <a:pt x="159" y="4"/>
                  </a:lnTo>
                  <a:lnTo>
                    <a:pt x="186" y="1"/>
                  </a:lnTo>
                  <a:lnTo>
                    <a:pt x="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16"/>
            <p:cNvSpPr>
              <a:spLocks/>
            </p:cNvSpPr>
            <p:nvPr/>
          </p:nvSpPr>
          <p:spPr bwMode="auto">
            <a:xfrm>
              <a:off x="4929188" y="4467225"/>
              <a:ext cx="41275" cy="25400"/>
            </a:xfrm>
            <a:custGeom>
              <a:avLst/>
              <a:gdLst>
                <a:gd name="T0" fmla="*/ 93 w 238"/>
                <a:gd name="T1" fmla="*/ 0 h 144"/>
                <a:gd name="T2" fmla="*/ 109 w 238"/>
                <a:gd name="T3" fmla="*/ 2 h 144"/>
                <a:gd name="T4" fmla="*/ 126 w 238"/>
                <a:gd name="T5" fmla="*/ 6 h 144"/>
                <a:gd name="T6" fmla="*/ 144 w 238"/>
                <a:gd name="T7" fmla="*/ 14 h 144"/>
                <a:gd name="T8" fmla="*/ 161 w 238"/>
                <a:gd name="T9" fmla="*/ 22 h 144"/>
                <a:gd name="T10" fmla="*/ 179 w 238"/>
                <a:gd name="T11" fmla="*/ 30 h 144"/>
                <a:gd name="T12" fmla="*/ 194 w 238"/>
                <a:gd name="T13" fmla="*/ 41 h 144"/>
                <a:gd name="T14" fmla="*/ 208 w 238"/>
                <a:gd name="T15" fmla="*/ 50 h 144"/>
                <a:gd name="T16" fmla="*/ 221 w 238"/>
                <a:gd name="T17" fmla="*/ 58 h 144"/>
                <a:gd name="T18" fmla="*/ 230 w 238"/>
                <a:gd name="T19" fmla="*/ 65 h 144"/>
                <a:gd name="T20" fmla="*/ 235 w 238"/>
                <a:gd name="T21" fmla="*/ 69 h 144"/>
                <a:gd name="T22" fmla="*/ 238 w 238"/>
                <a:gd name="T23" fmla="*/ 71 h 144"/>
                <a:gd name="T24" fmla="*/ 235 w 238"/>
                <a:gd name="T25" fmla="*/ 73 h 144"/>
                <a:gd name="T26" fmla="*/ 230 w 238"/>
                <a:gd name="T27" fmla="*/ 77 h 144"/>
                <a:gd name="T28" fmla="*/ 221 w 238"/>
                <a:gd name="T29" fmla="*/ 84 h 144"/>
                <a:gd name="T30" fmla="*/ 209 w 238"/>
                <a:gd name="T31" fmla="*/ 93 h 144"/>
                <a:gd name="T32" fmla="*/ 194 w 238"/>
                <a:gd name="T33" fmla="*/ 102 h 144"/>
                <a:gd name="T34" fmla="*/ 179 w 238"/>
                <a:gd name="T35" fmla="*/ 112 h 144"/>
                <a:gd name="T36" fmla="*/ 162 w 238"/>
                <a:gd name="T37" fmla="*/ 122 h 144"/>
                <a:gd name="T38" fmla="*/ 145 w 238"/>
                <a:gd name="T39" fmla="*/ 130 h 144"/>
                <a:gd name="T40" fmla="*/ 127 w 238"/>
                <a:gd name="T41" fmla="*/ 137 h 144"/>
                <a:gd name="T42" fmla="*/ 110 w 238"/>
                <a:gd name="T43" fmla="*/ 142 h 144"/>
                <a:gd name="T44" fmla="*/ 94 w 238"/>
                <a:gd name="T45" fmla="*/ 144 h 144"/>
                <a:gd name="T46" fmla="*/ 71 w 238"/>
                <a:gd name="T47" fmla="*/ 142 h 144"/>
                <a:gd name="T48" fmla="*/ 49 w 238"/>
                <a:gd name="T49" fmla="*/ 136 h 144"/>
                <a:gd name="T50" fmla="*/ 30 w 238"/>
                <a:gd name="T51" fmla="*/ 128 h 144"/>
                <a:gd name="T52" fmla="*/ 14 w 238"/>
                <a:gd name="T53" fmla="*/ 118 h 144"/>
                <a:gd name="T54" fmla="*/ 3 w 238"/>
                <a:gd name="T55" fmla="*/ 104 h 144"/>
                <a:gd name="T56" fmla="*/ 4 w 238"/>
                <a:gd name="T57" fmla="*/ 101 h 144"/>
                <a:gd name="T58" fmla="*/ 10 w 238"/>
                <a:gd name="T59" fmla="*/ 98 h 144"/>
                <a:gd name="T60" fmla="*/ 20 w 238"/>
                <a:gd name="T61" fmla="*/ 94 h 144"/>
                <a:gd name="T62" fmla="*/ 32 w 238"/>
                <a:gd name="T63" fmla="*/ 91 h 144"/>
                <a:gd name="T64" fmla="*/ 46 w 238"/>
                <a:gd name="T65" fmla="*/ 86 h 144"/>
                <a:gd name="T66" fmla="*/ 59 w 238"/>
                <a:gd name="T67" fmla="*/ 83 h 144"/>
                <a:gd name="T68" fmla="*/ 70 w 238"/>
                <a:gd name="T69" fmla="*/ 79 h 144"/>
                <a:gd name="T70" fmla="*/ 78 w 238"/>
                <a:gd name="T71" fmla="*/ 76 h 144"/>
                <a:gd name="T72" fmla="*/ 81 w 238"/>
                <a:gd name="T73" fmla="*/ 72 h 144"/>
                <a:gd name="T74" fmla="*/ 78 w 238"/>
                <a:gd name="T75" fmla="*/ 69 h 144"/>
                <a:gd name="T76" fmla="*/ 69 w 238"/>
                <a:gd name="T77" fmla="*/ 66 h 144"/>
                <a:gd name="T78" fmla="*/ 59 w 238"/>
                <a:gd name="T79" fmla="*/ 64 h 144"/>
                <a:gd name="T80" fmla="*/ 45 w 238"/>
                <a:gd name="T81" fmla="*/ 61 h 144"/>
                <a:gd name="T82" fmla="*/ 31 w 238"/>
                <a:gd name="T83" fmla="*/ 57 h 144"/>
                <a:gd name="T84" fmla="*/ 19 w 238"/>
                <a:gd name="T85" fmla="*/ 55 h 144"/>
                <a:gd name="T86" fmla="*/ 8 w 238"/>
                <a:gd name="T87" fmla="*/ 52 h 144"/>
                <a:gd name="T88" fmla="*/ 1 w 238"/>
                <a:gd name="T89" fmla="*/ 49 h 144"/>
                <a:gd name="T90" fmla="*/ 0 w 238"/>
                <a:gd name="T91" fmla="*/ 47 h 144"/>
                <a:gd name="T92" fmla="*/ 10 w 238"/>
                <a:gd name="T93" fmla="*/ 32 h 144"/>
                <a:gd name="T94" fmla="*/ 26 w 238"/>
                <a:gd name="T95" fmla="*/ 19 h 144"/>
                <a:gd name="T96" fmla="*/ 46 w 238"/>
                <a:gd name="T97" fmla="*/ 10 h 144"/>
                <a:gd name="T98" fmla="*/ 68 w 238"/>
                <a:gd name="T99" fmla="*/ 3 h 144"/>
                <a:gd name="T100" fmla="*/ 93 w 238"/>
                <a:gd name="T10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8" h="144">
                  <a:moveTo>
                    <a:pt x="93" y="0"/>
                  </a:moveTo>
                  <a:lnTo>
                    <a:pt x="109" y="2"/>
                  </a:lnTo>
                  <a:lnTo>
                    <a:pt x="126" y="6"/>
                  </a:lnTo>
                  <a:lnTo>
                    <a:pt x="144" y="14"/>
                  </a:lnTo>
                  <a:lnTo>
                    <a:pt x="161" y="22"/>
                  </a:lnTo>
                  <a:lnTo>
                    <a:pt x="179" y="30"/>
                  </a:lnTo>
                  <a:lnTo>
                    <a:pt x="194" y="41"/>
                  </a:lnTo>
                  <a:lnTo>
                    <a:pt x="208" y="50"/>
                  </a:lnTo>
                  <a:lnTo>
                    <a:pt x="221" y="58"/>
                  </a:lnTo>
                  <a:lnTo>
                    <a:pt x="230" y="65"/>
                  </a:lnTo>
                  <a:lnTo>
                    <a:pt x="235" y="69"/>
                  </a:lnTo>
                  <a:lnTo>
                    <a:pt x="238" y="71"/>
                  </a:lnTo>
                  <a:lnTo>
                    <a:pt x="235" y="73"/>
                  </a:lnTo>
                  <a:lnTo>
                    <a:pt x="230" y="77"/>
                  </a:lnTo>
                  <a:lnTo>
                    <a:pt x="221" y="84"/>
                  </a:lnTo>
                  <a:lnTo>
                    <a:pt x="209" y="93"/>
                  </a:lnTo>
                  <a:lnTo>
                    <a:pt x="194" y="102"/>
                  </a:lnTo>
                  <a:lnTo>
                    <a:pt x="179" y="112"/>
                  </a:lnTo>
                  <a:lnTo>
                    <a:pt x="162" y="122"/>
                  </a:lnTo>
                  <a:lnTo>
                    <a:pt x="145" y="130"/>
                  </a:lnTo>
                  <a:lnTo>
                    <a:pt x="127" y="137"/>
                  </a:lnTo>
                  <a:lnTo>
                    <a:pt x="110" y="142"/>
                  </a:lnTo>
                  <a:lnTo>
                    <a:pt x="94" y="144"/>
                  </a:lnTo>
                  <a:lnTo>
                    <a:pt x="71" y="142"/>
                  </a:lnTo>
                  <a:lnTo>
                    <a:pt x="49" y="136"/>
                  </a:lnTo>
                  <a:lnTo>
                    <a:pt x="30" y="128"/>
                  </a:lnTo>
                  <a:lnTo>
                    <a:pt x="14" y="118"/>
                  </a:lnTo>
                  <a:lnTo>
                    <a:pt x="3" y="104"/>
                  </a:lnTo>
                  <a:lnTo>
                    <a:pt x="4" y="101"/>
                  </a:lnTo>
                  <a:lnTo>
                    <a:pt x="10" y="98"/>
                  </a:lnTo>
                  <a:lnTo>
                    <a:pt x="20" y="94"/>
                  </a:lnTo>
                  <a:lnTo>
                    <a:pt x="32" y="91"/>
                  </a:lnTo>
                  <a:lnTo>
                    <a:pt x="46" y="86"/>
                  </a:lnTo>
                  <a:lnTo>
                    <a:pt x="59" y="83"/>
                  </a:lnTo>
                  <a:lnTo>
                    <a:pt x="70" y="79"/>
                  </a:lnTo>
                  <a:lnTo>
                    <a:pt x="78" y="76"/>
                  </a:lnTo>
                  <a:lnTo>
                    <a:pt x="81" y="72"/>
                  </a:lnTo>
                  <a:lnTo>
                    <a:pt x="78" y="69"/>
                  </a:lnTo>
                  <a:lnTo>
                    <a:pt x="69" y="66"/>
                  </a:lnTo>
                  <a:lnTo>
                    <a:pt x="59" y="64"/>
                  </a:lnTo>
                  <a:lnTo>
                    <a:pt x="45" y="61"/>
                  </a:lnTo>
                  <a:lnTo>
                    <a:pt x="31" y="57"/>
                  </a:lnTo>
                  <a:lnTo>
                    <a:pt x="19" y="55"/>
                  </a:lnTo>
                  <a:lnTo>
                    <a:pt x="8" y="52"/>
                  </a:lnTo>
                  <a:lnTo>
                    <a:pt x="1" y="49"/>
                  </a:lnTo>
                  <a:lnTo>
                    <a:pt x="0" y="47"/>
                  </a:lnTo>
                  <a:lnTo>
                    <a:pt x="10" y="32"/>
                  </a:lnTo>
                  <a:lnTo>
                    <a:pt x="26" y="19"/>
                  </a:lnTo>
                  <a:lnTo>
                    <a:pt x="46" y="10"/>
                  </a:lnTo>
                  <a:lnTo>
                    <a:pt x="68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17"/>
            <p:cNvSpPr>
              <a:spLocks/>
            </p:cNvSpPr>
            <p:nvPr/>
          </p:nvSpPr>
          <p:spPr bwMode="auto">
            <a:xfrm>
              <a:off x="4951413" y="4411663"/>
              <a:ext cx="46038" cy="26987"/>
            </a:xfrm>
            <a:custGeom>
              <a:avLst/>
              <a:gdLst>
                <a:gd name="T0" fmla="*/ 107 w 258"/>
                <a:gd name="T1" fmla="*/ 0 h 156"/>
                <a:gd name="T2" fmla="*/ 126 w 258"/>
                <a:gd name="T3" fmla="*/ 1 h 156"/>
                <a:gd name="T4" fmla="*/ 146 w 258"/>
                <a:gd name="T5" fmla="*/ 5 h 156"/>
                <a:gd name="T6" fmla="*/ 166 w 258"/>
                <a:gd name="T7" fmla="*/ 11 h 156"/>
                <a:gd name="T8" fmla="*/ 186 w 258"/>
                <a:gd name="T9" fmla="*/ 18 h 156"/>
                <a:gd name="T10" fmla="*/ 205 w 258"/>
                <a:gd name="T11" fmla="*/ 25 h 156"/>
                <a:gd name="T12" fmla="*/ 222 w 258"/>
                <a:gd name="T13" fmla="*/ 32 h 156"/>
                <a:gd name="T14" fmla="*/ 237 w 258"/>
                <a:gd name="T15" fmla="*/ 39 h 156"/>
                <a:gd name="T16" fmla="*/ 248 w 258"/>
                <a:gd name="T17" fmla="*/ 44 h 156"/>
                <a:gd name="T18" fmla="*/ 256 w 258"/>
                <a:gd name="T19" fmla="*/ 48 h 156"/>
                <a:gd name="T20" fmla="*/ 258 w 258"/>
                <a:gd name="T21" fmla="*/ 49 h 156"/>
                <a:gd name="T22" fmla="*/ 257 w 258"/>
                <a:gd name="T23" fmla="*/ 51 h 156"/>
                <a:gd name="T24" fmla="*/ 251 w 258"/>
                <a:gd name="T25" fmla="*/ 56 h 156"/>
                <a:gd name="T26" fmla="*/ 244 w 258"/>
                <a:gd name="T27" fmla="*/ 64 h 156"/>
                <a:gd name="T28" fmla="*/ 235 w 258"/>
                <a:gd name="T29" fmla="*/ 74 h 156"/>
                <a:gd name="T30" fmla="*/ 223 w 258"/>
                <a:gd name="T31" fmla="*/ 85 h 156"/>
                <a:gd name="T32" fmla="*/ 210 w 258"/>
                <a:gd name="T33" fmla="*/ 97 h 156"/>
                <a:gd name="T34" fmla="*/ 196 w 258"/>
                <a:gd name="T35" fmla="*/ 109 h 156"/>
                <a:gd name="T36" fmla="*/ 181 w 258"/>
                <a:gd name="T37" fmla="*/ 122 h 156"/>
                <a:gd name="T38" fmla="*/ 165 w 258"/>
                <a:gd name="T39" fmla="*/ 132 h 156"/>
                <a:gd name="T40" fmla="*/ 149 w 258"/>
                <a:gd name="T41" fmla="*/ 142 h 156"/>
                <a:gd name="T42" fmla="*/ 134 w 258"/>
                <a:gd name="T43" fmla="*/ 149 h 156"/>
                <a:gd name="T44" fmla="*/ 119 w 258"/>
                <a:gd name="T45" fmla="*/ 153 h 156"/>
                <a:gd name="T46" fmla="*/ 94 w 258"/>
                <a:gd name="T47" fmla="*/ 156 h 156"/>
                <a:gd name="T48" fmla="*/ 69 w 258"/>
                <a:gd name="T49" fmla="*/ 154 h 156"/>
                <a:gd name="T50" fmla="*/ 48 w 258"/>
                <a:gd name="T51" fmla="*/ 149 h 156"/>
                <a:gd name="T52" fmla="*/ 29 w 258"/>
                <a:gd name="T53" fmla="*/ 139 h 156"/>
                <a:gd name="T54" fmla="*/ 15 w 258"/>
                <a:gd name="T55" fmla="*/ 128 h 156"/>
                <a:gd name="T56" fmla="*/ 15 w 258"/>
                <a:gd name="T57" fmla="*/ 125 h 156"/>
                <a:gd name="T58" fmla="*/ 19 w 258"/>
                <a:gd name="T59" fmla="*/ 121 h 156"/>
                <a:gd name="T60" fmla="*/ 27 w 258"/>
                <a:gd name="T61" fmla="*/ 116 h 156"/>
                <a:gd name="T62" fmla="*/ 38 w 258"/>
                <a:gd name="T63" fmla="*/ 110 h 156"/>
                <a:gd name="T64" fmla="*/ 50 w 258"/>
                <a:gd name="T65" fmla="*/ 105 h 156"/>
                <a:gd name="T66" fmla="*/ 62 w 258"/>
                <a:gd name="T67" fmla="*/ 99 h 156"/>
                <a:gd name="T68" fmla="*/ 74 w 258"/>
                <a:gd name="T69" fmla="*/ 94 h 156"/>
                <a:gd name="T70" fmla="*/ 83 w 258"/>
                <a:gd name="T71" fmla="*/ 89 h 156"/>
                <a:gd name="T72" fmla="*/ 88 w 258"/>
                <a:gd name="T73" fmla="*/ 84 h 156"/>
                <a:gd name="T74" fmla="*/ 90 w 258"/>
                <a:gd name="T75" fmla="*/ 80 h 156"/>
                <a:gd name="T76" fmla="*/ 87 w 258"/>
                <a:gd name="T77" fmla="*/ 77 h 156"/>
                <a:gd name="T78" fmla="*/ 78 w 258"/>
                <a:gd name="T79" fmla="*/ 76 h 156"/>
                <a:gd name="T80" fmla="*/ 65 w 258"/>
                <a:gd name="T81" fmla="*/ 75 h 156"/>
                <a:gd name="T82" fmla="*/ 50 w 258"/>
                <a:gd name="T83" fmla="*/ 74 h 156"/>
                <a:gd name="T84" fmla="*/ 36 w 258"/>
                <a:gd name="T85" fmla="*/ 74 h 156"/>
                <a:gd name="T86" fmla="*/ 21 w 258"/>
                <a:gd name="T87" fmla="*/ 73 h 156"/>
                <a:gd name="T88" fmla="*/ 9 w 258"/>
                <a:gd name="T89" fmla="*/ 72 h 156"/>
                <a:gd name="T90" fmla="*/ 2 w 258"/>
                <a:gd name="T91" fmla="*/ 71 h 156"/>
                <a:gd name="T92" fmla="*/ 0 w 258"/>
                <a:gd name="T93" fmla="*/ 68 h 156"/>
                <a:gd name="T94" fmla="*/ 8 w 258"/>
                <a:gd name="T95" fmla="*/ 50 h 156"/>
                <a:gd name="T96" fmla="*/ 23 w 258"/>
                <a:gd name="T97" fmla="*/ 33 h 156"/>
                <a:gd name="T98" fmla="*/ 42 w 258"/>
                <a:gd name="T99" fmla="*/ 20 h 156"/>
                <a:gd name="T100" fmla="*/ 64 w 258"/>
                <a:gd name="T101" fmla="*/ 9 h 156"/>
                <a:gd name="T102" fmla="*/ 90 w 258"/>
                <a:gd name="T103" fmla="*/ 1 h 156"/>
                <a:gd name="T104" fmla="*/ 107 w 258"/>
                <a:gd name="T10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8" h="156">
                  <a:moveTo>
                    <a:pt x="107" y="0"/>
                  </a:moveTo>
                  <a:lnTo>
                    <a:pt x="126" y="1"/>
                  </a:lnTo>
                  <a:lnTo>
                    <a:pt x="146" y="5"/>
                  </a:lnTo>
                  <a:lnTo>
                    <a:pt x="166" y="11"/>
                  </a:lnTo>
                  <a:lnTo>
                    <a:pt x="186" y="18"/>
                  </a:lnTo>
                  <a:lnTo>
                    <a:pt x="205" y="25"/>
                  </a:lnTo>
                  <a:lnTo>
                    <a:pt x="222" y="32"/>
                  </a:lnTo>
                  <a:lnTo>
                    <a:pt x="237" y="39"/>
                  </a:lnTo>
                  <a:lnTo>
                    <a:pt x="248" y="44"/>
                  </a:lnTo>
                  <a:lnTo>
                    <a:pt x="256" y="48"/>
                  </a:lnTo>
                  <a:lnTo>
                    <a:pt x="258" y="49"/>
                  </a:lnTo>
                  <a:lnTo>
                    <a:pt x="257" y="51"/>
                  </a:lnTo>
                  <a:lnTo>
                    <a:pt x="251" y="56"/>
                  </a:lnTo>
                  <a:lnTo>
                    <a:pt x="244" y="64"/>
                  </a:lnTo>
                  <a:lnTo>
                    <a:pt x="235" y="74"/>
                  </a:lnTo>
                  <a:lnTo>
                    <a:pt x="223" y="85"/>
                  </a:lnTo>
                  <a:lnTo>
                    <a:pt x="210" y="97"/>
                  </a:lnTo>
                  <a:lnTo>
                    <a:pt x="196" y="109"/>
                  </a:lnTo>
                  <a:lnTo>
                    <a:pt x="181" y="122"/>
                  </a:lnTo>
                  <a:lnTo>
                    <a:pt x="165" y="132"/>
                  </a:lnTo>
                  <a:lnTo>
                    <a:pt x="149" y="142"/>
                  </a:lnTo>
                  <a:lnTo>
                    <a:pt x="134" y="149"/>
                  </a:lnTo>
                  <a:lnTo>
                    <a:pt x="119" y="153"/>
                  </a:lnTo>
                  <a:lnTo>
                    <a:pt x="94" y="156"/>
                  </a:lnTo>
                  <a:lnTo>
                    <a:pt x="69" y="154"/>
                  </a:lnTo>
                  <a:lnTo>
                    <a:pt x="48" y="149"/>
                  </a:lnTo>
                  <a:lnTo>
                    <a:pt x="29" y="139"/>
                  </a:lnTo>
                  <a:lnTo>
                    <a:pt x="15" y="128"/>
                  </a:lnTo>
                  <a:lnTo>
                    <a:pt x="15" y="125"/>
                  </a:lnTo>
                  <a:lnTo>
                    <a:pt x="19" y="121"/>
                  </a:lnTo>
                  <a:lnTo>
                    <a:pt x="27" y="116"/>
                  </a:lnTo>
                  <a:lnTo>
                    <a:pt x="38" y="110"/>
                  </a:lnTo>
                  <a:lnTo>
                    <a:pt x="50" y="105"/>
                  </a:lnTo>
                  <a:lnTo>
                    <a:pt x="62" y="99"/>
                  </a:lnTo>
                  <a:lnTo>
                    <a:pt x="74" y="94"/>
                  </a:lnTo>
                  <a:lnTo>
                    <a:pt x="83" y="89"/>
                  </a:lnTo>
                  <a:lnTo>
                    <a:pt x="88" y="84"/>
                  </a:lnTo>
                  <a:lnTo>
                    <a:pt x="90" y="80"/>
                  </a:lnTo>
                  <a:lnTo>
                    <a:pt x="87" y="77"/>
                  </a:lnTo>
                  <a:lnTo>
                    <a:pt x="78" y="76"/>
                  </a:lnTo>
                  <a:lnTo>
                    <a:pt x="65" y="75"/>
                  </a:lnTo>
                  <a:lnTo>
                    <a:pt x="50" y="74"/>
                  </a:lnTo>
                  <a:lnTo>
                    <a:pt x="36" y="74"/>
                  </a:lnTo>
                  <a:lnTo>
                    <a:pt x="21" y="73"/>
                  </a:lnTo>
                  <a:lnTo>
                    <a:pt x="9" y="72"/>
                  </a:lnTo>
                  <a:lnTo>
                    <a:pt x="2" y="71"/>
                  </a:lnTo>
                  <a:lnTo>
                    <a:pt x="0" y="68"/>
                  </a:lnTo>
                  <a:lnTo>
                    <a:pt x="8" y="50"/>
                  </a:lnTo>
                  <a:lnTo>
                    <a:pt x="23" y="33"/>
                  </a:lnTo>
                  <a:lnTo>
                    <a:pt x="42" y="20"/>
                  </a:lnTo>
                  <a:lnTo>
                    <a:pt x="64" y="9"/>
                  </a:lnTo>
                  <a:lnTo>
                    <a:pt x="90" y="1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18"/>
            <p:cNvSpPr>
              <a:spLocks/>
            </p:cNvSpPr>
            <p:nvPr/>
          </p:nvSpPr>
          <p:spPr bwMode="auto">
            <a:xfrm>
              <a:off x="4757738" y="4437063"/>
              <a:ext cx="58738" cy="42862"/>
            </a:xfrm>
            <a:custGeom>
              <a:avLst/>
              <a:gdLst>
                <a:gd name="T0" fmla="*/ 213 w 337"/>
                <a:gd name="T1" fmla="*/ 0 h 241"/>
                <a:gd name="T2" fmla="*/ 241 w 337"/>
                <a:gd name="T3" fmla="*/ 0 h 241"/>
                <a:gd name="T4" fmla="*/ 266 w 337"/>
                <a:gd name="T5" fmla="*/ 1 h 241"/>
                <a:gd name="T6" fmla="*/ 289 w 337"/>
                <a:gd name="T7" fmla="*/ 2 h 241"/>
                <a:gd name="T8" fmla="*/ 309 w 337"/>
                <a:gd name="T9" fmla="*/ 4 h 241"/>
                <a:gd name="T10" fmla="*/ 324 w 337"/>
                <a:gd name="T11" fmla="*/ 6 h 241"/>
                <a:gd name="T12" fmla="*/ 333 w 337"/>
                <a:gd name="T13" fmla="*/ 7 h 241"/>
                <a:gd name="T14" fmla="*/ 337 w 337"/>
                <a:gd name="T15" fmla="*/ 8 h 241"/>
                <a:gd name="T16" fmla="*/ 336 w 337"/>
                <a:gd name="T17" fmla="*/ 10 h 241"/>
                <a:gd name="T18" fmla="*/ 333 w 337"/>
                <a:gd name="T19" fmla="*/ 18 h 241"/>
                <a:gd name="T20" fmla="*/ 328 w 337"/>
                <a:gd name="T21" fmla="*/ 30 h 241"/>
                <a:gd name="T22" fmla="*/ 320 w 337"/>
                <a:gd name="T23" fmla="*/ 45 h 241"/>
                <a:gd name="T24" fmla="*/ 312 w 337"/>
                <a:gd name="T25" fmla="*/ 64 h 241"/>
                <a:gd name="T26" fmla="*/ 303 w 337"/>
                <a:gd name="T27" fmla="*/ 84 h 241"/>
                <a:gd name="T28" fmla="*/ 291 w 337"/>
                <a:gd name="T29" fmla="*/ 105 h 241"/>
                <a:gd name="T30" fmla="*/ 278 w 337"/>
                <a:gd name="T31" fmla="*/ 126 h 241"/>
                <a:gd name="T32" fmla="*/ 265 w 337"/>
                <a:gd name="T33" fmla="*/ 148 h 241"/>
                <a:gd name="T34" fmla="*/ 249 w 337"/>
                <a:gd name="T35" fmla="*/ 168 h 241"/>
                <a:gd name="T36" fmla="*/ 234 w 337"/>
                <a:gd name="T37" fmla="*/ 186 h 241"/>
                <a:gd name="T38" fmla="*/ 217 w 337"/>
                <a:gd name="T39" fmla="*/ 201 h 241"/>
                <a:gd name="T40" fmla="*/ 201 w 337"/>
                <a:gd name="T41" fmla="*/ 213 h 241"/>
                <a:gd name="T42" fmla="*/ 174 w 337"/>
                <a:gd name="T43" fmla="*/ 226 h 241"/>
                <a:gd name="T44" fmla="*/ 147 w 337"/>
                <a:gd name="T45" fmla="*/ 236 h 241"/>
                <a:gd name="T46" fmla="*/ 120 w 337"/>
                <a:gd name="T47" fmla="*/ 240 h 241"/>
                <a:gd name="T48" fmla="*/ 94 w 337"/>
                <a:gd name="T49" fmla="*/ 241 h 241"/>
                <a:gd name="T50" fmla="*/ 70 w 337"/>
                <a:gd name="T51" fmla="*/ 237 h 241"/>
                <a:gd name="T52" fmla="*/ 48 w 337"/>
                <a:gd name="T53" fmla="*/ 229 h 241"/>
                <a:gd name="T54" fmla="*/ 47 w 337"/>
                <a:gd name="T55" fmla="*/ 225 h 241"/>
                <a:gd name="T56" fmla="*/ 49 w 337"/>
                <a:gd name="T57" fmla="*/ 220 h 241"/>
                <a:gd name="T58" fmla="*/ 55 w 337"/>
                <a:gd name="T59" fmla="*/ 212 h 241"/>
                <a:gd name="T60" fmla="*/ 64 w 337"/>
                <a:gd name="T61" fmla="*/ 202 h 241"/>
                <a:gd name="T62" fmla="*/ 74 w 337"/>
                <a:gd name="T63" fmla="*/ 192 h 241"/>
                <a:gd name="T64" fmla="*/ 85 w 337"/>
                <a:gd name="T65" fmla="*/ 182 h 241"/>
                <a:gd name="T66" fmla="*/ 96 w 337"/>
                <a:gd name="T67" fmla="*/ 170 h 241"/>
                <a:gd name="T68" fmla="*/ 107 w 337"/>
                <a:gd name="T69" fmla="*/ 160 h 241"/>
                <a:gd name="T70" fmla="*/ 116 w 337"/>
                <a:gd name="T71" fmla="*/ 149 h 241"/>
                <a:gd name="T72" fmla="*/ 124 w 337"/>
                <a:gd name="T73" fmla="*/ 141 h 241"/>
                <a:gd name="T74" fmla="*/ 128 w 337"/>
                <a:gd name="T75" fmla="*/ 134 h 241"/>
                <a:gd name="T76" fmla="*/ 128 w 337"/>
                <a:gd name="T77" fmla="*/ 129 h 241"/>
                <a:gd name="T78" fmla="*/ 124 w 337"/>
                <a:gd name="T79" fmla="*/ 126 h 241"/>
                <a:gd name="T80" fmla="*/ 115 w 337"/>
                <a:gd name="T81" fmla="*/ 128 h 241"/>
                <a:gd name="T82" fmla="*/ 105 w 337"/>
                <a:gd name="T83" fmla="*/ 130 h 241"/>
                <a:gd name="T84" fmla="*/ 91 w 337"/>
                <a:gd name="T85" fmla="*/ 134 h 241"/>
                <a:gd name="T86" fmla="*/ 76 w 337"/>
                <a:gd name="T87" fmla="*/ 138 h 241"/>
                <a:gd name="T88" fmla="*/ 61 w 337"/>
                <a:gd name="T89" fmla="*/ 143 h 241"/>
                <a:gd name="T90" fmla="*/ 46 w 337"/>
                <a:gd name="T91" fmla="*/ 148 h 241"/>
                <a:gd name="T92" fmla="*/ 31 w 337"/>
                <a:gd name="T93" fmla="*/ 152 h 241"/>
                <a:gd name="T94" fmla="*/ 19 w 337"/>
                <a:gd name="T95" fmla="*/ 156 h 241"/>
                <a:gd name="T96" fmla="*/ 9 w 337"/>
                <a:gd name="T97" fmla="*/ 158 h 241"/>
                <a:gd name="T98" fmla="*/ 2 w 337"/>
                <a:gd name="T99" fmla="*/ 158 h 241"/>
                <a:gd name="T100" fmla="*/ 0 w 337"/>
                <a:gd name="T101" fmla="*/ 156 h 241"/>
                <a:gd name="T102" fmla="*/ 2 w 337"/>
                <a:gd name="T103" fmla="*/ 132 h 241"/>
                <a:gd name="T104" fmla="*/ 10 w 337"/>
                <a:gd name="T105" fmla="*/ 108 h 241"/>
                <a:gd name="T106" fmla="*/ 23 w 337"/>
                <a:gd name="T107" fmla="*/ 84 h 241"/>
                <a:gd name="T108" fmla="*/ 41 w 337"/>
                <a:gd name="T109" fmla="*/ 62 h 241"/>
                <a:gd name="T110" fmla="*/ 63 w 337"/>
                <a:gd name="T111" fmla="*/ 41 h 241"/>
                <a:gd name="T112" fmla="*/ 89 w 337"/>
                <a:gd name="T113" fmla="*/ 24 h 241"/>
                <a:gd name="T114" fmla="*/ 109 w 337"/>
                <a:gd name="T115" fmla="*/ 14 h 241"/>
                <a:gd name="T116" fmla="*/ 133 w 337"/>
                <a:gd name="T117" fmla="*/ 8 h 241"/>
                <a:gd name="T118" fmla="*/ 158 w 337"/>
                <a:gd name="T119" fmla="*/ 3 h 241"/>
                <a:gd name="T120" fmla="*/ 186 w 337"/>
                <a:gd name="T121" fmla="*/ 1 h 241"/>
                <a:gd name="T122" fmla="*/ 213 w 337"/>
                <a:gd name="T12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7" h="241">
                  <a:moveTo>
                    <a:pt x="213" y="0"/>
                  </a:moveTo>
                  <a:lnTo>
                    <a:pt x="241" y="0"/>
                  </a:lnTo>
                  <a:lnTo>
                    <a:pt x="266" y="1"/>
                  </a:lnTo>
                  <a:lnTo>
                    <a:pt x="289" y="2"/>
                  </a:lnTo>
                  <a:lnTo>
                    <a:pt x="309" y="4"/>
                  </a:lnTo>
                  <a:lnTo>
                    <a:pt x="324" y="6"/>
                  </a:lnTo>
                  <a:lnTo>
                    <a:pt x="333" y="7"/>
                  </a:lnTo>
                  <a:lnTo>
                    <a:pt x="337" y="8"/>
                  </a:lnTo>
                  <a:lnTo>
                    <a:pt x="336" y="10"/>
                  </a:lnTo>
                  <a:lnTo>
                    <a:pt x="333" y="18"/>
                  </a:lnTo>
                  <a:lnTo>
                    <a:pt x="328" y="30"/>
                  </a:lnTo>
                  <a:lnTo>
                    <a:pt x="320" y="45"/>
                  </a:lnTo>
                  <a:lnTo>
                    <a:pt x="312" y="64"/>
                  </a:lnTo>
                  <a:lnTo>
                    <a:pt x="303" y="84"/>
                  </a:lnTo>
                  <a:lnTo>
                    <a:pt x="291" y="105"/>
                  </a:lnTo>
                  <a:lnTo>
                    <a:pt x="278" y="126"/>
                  </a:lnTo>
                  <a:lnTo>
                    <a:pt x="265" y="148"/>
                  </a:lnTo>
                  <a:lnTo>
                    <a:pt x="249" y="168"/>
                  </a:lnTo>
                  <a:lnTo>
                    <a:pt x="234" y="186"/>
                  </a:lnTo>
                  <a:lnTo>
                    <a:pt x="217" y="201"/>
                  </a:lnTo>
                  <a:lnTo>
                    <a:pt x="201" y="213"/>
                  </a:lnTo>
                  <a:lnTo>
                    <a:pt x="174" y="226"/>
                  </a:lnTo>
                  <a:lnTo>
                    <a:pt x="147" y="236"/>
                  </a:lnTo>
                  <a:lnTo>
                    <a:pt x="120" y="240"/>
                  </a:lnTo>
                  <a:lnTo>
                    <a:pt x="94" y="241"/>
                  </a:lnTo>
                  <a:lnTo>
                    <a:pt x="70" y="237"/>
                  </a:lnTo>
                  <a:lnTo>
                    <a:pt x="48" y="229"/>
                  </a:lnTo>
                  <a:lnTo>
                    <a:pt x="47" y="225"/>
                  </a:lnTo>
                  <a:lnTo>
                    <a:pt x="49" y="220"/>
                  </a:lnTo>
                  <a:lnTo>
                    <a:pt x="55" y="212"/>
                  </a:lnTo>
                  <a:lnTo>
                    <a:pt x="64" y="202"/>
                  </a:lnTo>
                  <a:lnTo>
                    <a:pt x="74" y="192"/>
                  </a:lnTo>
                  <a:lnTo>
                    <a:pt x="85" y="182"/>
                  </a:lnTo>
                  <a:lnTo>
                    <a:pt x="96" y="170"/>
                  </a:lnTo>
                  <a:lnTo>
                    <a:pt x="107" y="160"/>
                  </a:lnTo>
                  <a:lnTo>
                    <a:pt x="116" y="149"/>
                  </a:lnTo>
                  <a:lnTo>
                    <a:pt x="124" y="141"/>
                  </a:lnTo>
                  <a:lnTo>
                    <a:pt x="128" y="134"/>
                  </a:lnTo>
                  <a:lnTo>
                    <a:pt x="128" y="129"/>
                  </a:lnTo>
                  <a:lnTo>
                    <a:pt x="124" y="126"/>
                  </a:lnTo>
                  <a:lnTo>
                    <a:pt x="115" y="128"/>
                  </a:lnTo>
                  <a:lnTo>
                    <a:pt x="105" y="130"/>
                  </a:lnTo>
                  <a:lnTo>
                    <a:pt x="91" y="134"/>
                  </a:lnTo>
                  <a:lnTo>
                    <a:pt x="76" y="138"/>
                  </a:lnTo>
                  <a:lnTo>
                    <a:pt x="61" y="143"/>
                  </a:lnTo>
                  <a:lnTo>
                    <a:pt x="46" y="148"/>
                  </a:lnTo>
                  <a:lnTo>
                    <a:pt x="31" y="152"/>
                  </a:lnTo>
                  <a:lnTo>
                    <a:pt x="19" y="156"/>
                  </a:lnTo>
                  <a:lnTo>
                    <a:pt x="9" y="158"/>
                  </a:lnTo>
                  <a:lnTo>
                    <a:pt x="2" y="158"/>
                  </a:lnTo>
                  <a:lnTo>
                    <a:pt x="0" y="156"/>
                  </a:lnTo>
                  <a:lnTo>
                    <a:pt x="2" y="132"/>
                  </a:lnTo>
                  <a:lnTo>
                    <a:pt x="10" y="108"/>
                  </a:lnTo>
                  <a:lnTo>
                    <a:pt x="23" y="84"/>
                  </a:lnTo>
                  <a:lnTo>
                    <a:pt x="41" y="62"/>
                  </a:lnTo>
                  <a:lnTo>
                    <a:pt x="63" y="41"/>
                  </a:lnTo>
                  <a:lnTo>
                    <a:pt x="89" y="24"/>
                  </a:lnTo>
                  <a:lnTo>
                    <a:pt x="109" y="14"/>
                  </a:lnTo>
                  <a:lnTo>
                    <a:pt x="133" y="8"/>
                  </a:lnTo>
                  <a:lnTo>
                    <a:pt x="158" y="3"/>
                  </a:lnTo>
                  <a:lnTo>
                    <a:pt x="186" y="1"/>
                  </a:lnTo>
                  <a:lnTo>
                    <a:pt x="2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19"/>
            <p:cNvSpPr>
              <a:spLocks/>
            </p:cNvSpPr>
            <p:nvPr/>
          </p:nvSpPr>
          <p:spPr bwMode="auto">
            <a:xfrm>
              <a:off x="4814888" y="4310063"/>
              <a:ext cx="49213" cy="53975"/>
            </a:xfrm>
            <a:custGeom>
              <a:avLst/>
              <a:gdLst>
                <a:gd name="T0" fmla="*/ 280 w 280"/>
                <a:gd name="T1" fmla="*/ 0 h 300"/>
                <a:gd name="T2" fmla="*/ 280 w 280"/>
                <a:gd name="T3" fmla="*/ 4 h 300"/>
                <a:gd name="T4" fmla="*/ 279 w 280"/>
                <a:gd name="T5" fmla="*/ 13 h 300"/>
                <a:gd name="T6" fmla="*/ 278 w 280"/>
                <a:gd name="T7" fmla="*/ 29 h 300"/>
                <a:gd name="T8" fmla="*/ 276 w 280"/>
                <a:gd name="T9" fmla="*/ 48 h 300"/>
                <a:gd name="T10" fmla="*/ 272 w 280"/>
                <a:gd name="T11" fmla="*/ 70 h 300"/>
                <a:gd name="T12" fmla="*/ 268 w 280"/>
                <a:gd name="T13" fmla="*/ 95 h 300"/>
                <a:gd name="T14" fmla="*/ 264 w 280"/>
                <a:gd name="T15" fmla="*/ 121 h 300"/>
                <a:gd name="T16" fmla="*/ 257 w 280"/>
                <a:gd name="T17" fmla="*/ 148 h 300"/>
                <a:gd name="T18" fmla="*/ 249 w 280"/>
                <a:gd name="T19" fmla="*/ 173 h 300"/>
                <a:gd name="T20" fmla="*/ 240 w 280"/>
                <a:gd name="T21" fmla="*/ 198 h 300"/>
                <a:gd name="T22" fmla="*/ 228 w 280"/>
                <a:gd name="T23" fmla="*/ 219 h 300"/>
                <a:gd name="T24" fmla="*/ 216 w 280"/>
                <a:gd name="T25" fmla="*/ 237 h 300"/>
                <a:gd name="T26" fmla="*/ 193 w 280"/>
                <a:gd name="T27" fmla="*/ 258 h 300"/>
                <a:gd name="T28" fmla="*/ 170 w 280"/>
                <a:gd name="T29" fmla="*/ 275 h 300"/>
                <a:gd name="T30" fmla="*/ 146 w 280"/>
                <a:gd name="T31" fmla="*/ 288 h 300"/>
                <a:gd name="T32" fmla="*/ 122 w 280"/>
                <a:gd name="T33" fmla="*/ 296 h 300"/>
                <a:gd name="T34" fmla="*/ 98 w 280"/>
                <a:gd name="T35" fmla="*/ 300 h 300"/>
                <a:gd name="T36" fmla="*/ 75 w 280"/>
                <a:gd name="T37" fmla="*/ 299 h 300"/>
                <a:gd name="T38" fmla="*/ 73 w 280"/>
                <a:gd name="T39" fmla="*/ 296 h 300"/>
                <a:gd name="T40" fmla="*/ 73 w 280"/>
                <a:gd name="T41" fmla="*/ 290 h 300"/>
                <a:gd name="T42" fmla="*/ 76 w 280"/>
                <a:gd name="T43" fmla="*/ 280 h 300"/>
                <a:gd name="T44" fmla="*/ 81 w 280"/>
                <a:gd name="T45" fmla="*/ 269 h 300"/>
                <a:gd name="T46" fmla="*/ 88 w 280"/>
                <a:gd name="T47" fmla="*/ 256 h 300"/>
                <a:gd name="T48" fmla="*/ 95 w 280"/>
                <a:gd name="T49" fmla="*/ 243 h 300"/>
                <a:gd name="T50" fmla="*/ 102 w 280"/>
                <a:gd name="T51" fmla="*/ 228 h 300"/>
                <a:gd name="T52" fmla="*/ 109 w 280"/>
                <a:gd name="T53" fmla="*/ 215 h 300"/>
                <a:gd name="T54" fmla="*/ 115 w 280"/>
                <a:gd name="T55" fmla="*/ 202 h 300"/>
                <a:gd name="T56" fmla="*/ 119 w 280"/>
                <a:gd name="T57" fmla="*/ 192 h 300"/>
                <a:gd name="T58" fmla="*/ 120 w 280"/>
                <a:gd name="T59" fmla="*/ 184 h 300"/>
                <a:gd name="T60" fmla="*/ 119 w 280"/>
                <a:gd name="T61" fmla="*/ 180 h 300"/>
                <a:gd name="T62" fmla="*/ 115 w 280"/>
                <a:gd name="T63" fmla="*/ 179 h 300"/>
                <a:gd name="T64" fmla="*/ 107 w 280"/>
                <a:gd name="T65" fmla="*/ 182 h 300"/>
                <a:gd name="T66" fmla="*/ 97 w 280"/>
                <a:gd name="T67" fmla="*/ 187 h 300"/>
                <a:gd name="T68" fmla="*/ 85 w 280"/>
                <a:gd name="T69" fmla="*/ 195 h 300"/>
                <a:gd name="T70" fmla="*/ 73 w 280"/>
                <a:gd name="T71" fmla="*/ 203 h 300"/>
                <a:gd name="T72" fmla="*/ 60 w 280"/>
                <a:gd name="T73" fmla="*/ 213 h 300"/>
                <a:gd name="T74" fmla="*/ 47 w 280"/>
                <a:gd name="T75" fmla="*/ 222 h 300"/>
                <a:gd name="T76" fmla="*/ 35 w 280"/>
                <a:gd name="T77" fmla="*/ 232 h 300"/>
                <a:gd name="T78" fmla="*/ 24 w 280"/>
                <a:gd name="T79" fmla="*/ 239 h 300"/>
                <a:gd name="T80" fmla="*/ 15 w 280"/>
                <a:gd name="T81" fmla="*/ 243 h 300"/>
                <a:gd name="T82" fmla="*/ 8 w 280"/>
                <a:gd name="T83" fmla="*/ 245 h 300"/>
                <a:gd name="T84" fmla="*/ 6 w 280"/>
                <a:gd name="T85" fmla="*/ 244 h 300"/>
                <a:gd name="T86" fmla="*/ 1 w 280"/>
                <a:gd name="T87" fmla="*/ 221 h 300"/>
                <a:gd name="T88" fmla="*/ 0 w 280"/>
                <a:gd name="T89" fmla="*/ 196 h 300"/>
                <a:gd name="T90" fmla="*/ 5 w 280"/>
                <a:gd name="T91" fmla="*/ 169 h 300"/>
                <a:gd name="T92" fmla="*/ 15 w 280"/>
                <a:gd name="T93" fmla="*/ 142 h 300"/>
                <a:gd name="T94" fmla="*/ 29 w 280"/>
                <a:gd name="T95" fmla="*/ 116 h 300"/>
                <a:gd name="T96" fmla="*/ 49 w 280"/>
                <a:gd name="T97" fmla="*/ 91 h 300"/>
                <a:gd name="T98" fmla="*/ 64 w 280"/>
                <a:gd name="T99" fmla="*/ 77 h 300"/>
                <a:gd name="T100" fmla="*/ 83 w 280"/>
                <a:gd name="T101" fmla="*/ 64 h 300"/>
                <a:gd name="T102" fmla="*/ 103 w 280"/>
                <a:gd name="T103" fmla="*/ 53 h 300"/>
                <a:gd name="T104" fmla="*/ 126 w 280"/>
                <a:gd name="T105" fmla="*/ 42 h 300"/>
                <a:gd name="T106" fmla="*/ 150 w 280"/>
                <a:gd name="T107" fmla="*/ 34 h 300"/>
                <a:gd name="T108" fmla="*/ 173 w 280"/>
                <a:gd name="T109" fmla="*/ 26 h 300"/>
                <a:gd name="T110" fmla="*/ 198 w 280"/>
                <a:gd name="T111" fmla="*/ 19 h 300"/>
                <a:gd name="T112" fmla="*/ 219 w 280"/>
                <a:gd name="T113" fmla="*/ 13 h 300"/>
                <a:gd name="T114" fmla="*/ 239 w 280"/>
                <a:gd name="T115" fmla="*/ 8 h 300"/>
                <a:gd name="T116" fmla="*/ 256 w 280"/>
                <a:gd name="T117" fmla="*/ 5 h 300"/>
                <a:gd name="T118" fmla="*/ 268 w 280"/>
                <a:gd name="T119" fmla="*/ 2 h 300"/>
                <a:gd name="T120" fmla="*/ 277 w 280"/>
                <a:gd name="T121" fmla="*/ 1 h 300"/>
                <a:gd name="T122" fmla="*/ 280 w 280"/>
                <a:gd name="T12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0" h="300">
                  <a:moveTo>
                    <a:pt x="280" y="0"/>
                  </a:moveTo>
                  <a:lnTo>
                    <a:pt x="280" y="4"/>
                  </a:lnTo>
                  <a:lnTo>
                    <a:pt x="279" y="13"/>
                  </a:lnTo>
                  <a:lnTo>
                    <a:pt x="278" y="29"/>
                  </a:lnTo>
                  <a:lnTo>
                    <a:pt x="276" y="48"/>
                  </a:lnTo>
                  <a:lnTo>
                    <a:pt x="272" y="70"/>
                  </a:lnTo>
                  <a:lnTo>
                    <a:pt x="268" y="95"/>
                  </a:lnTo>
                  <a:lnTo>
                    <a:pt x="264" y="121"/>
                  </a:lnTo>
                  <a:lnTo>
                    <a:pt x="257" y="148"/>
                  </a:lnTo>
                  <a:lnTo>
                    <a:pt x="249" y="173"/>
                  </a:lnTo>
                  <a:lnTo>
                    <a:pt x="240" y="198"/>
                  </a:lnTo>
                  <a:lnTo>
                    <a:pt x="228" y="219"/>
                  </a:lnTo>
                  <a:lnTo>
                    <a:pt x="216" y="237"/>
                  </a:lnTo>
                  <a:lnTo>
                    <a:pt x="193" y="258"/>
                  </a:lnTo>
                  <a:lnTo>
                    <a:pt x="170" y="275"/>
                  </a:lnTo>
                  <a:lnTo>
                    <a:pt x="146" y="288"/>
                  </a:lnTo>
                  <a:lnTo>
                    <a:pt x="122" y="296"/>
                  </a:lnTo>
                  <a:lnTo>
                    <a:pt x="98" y="300"/>
                  </a:lnTo>
                  <a:lnTo>
                    <a:pt x="75" y="299"/>
                  </a:lnTo>
                  <a:lnTo>
                    <a:pt x="73" y="296"/>
                  </a:lnTo>
                  <a:lnTo>
                    <a:pt x="73" y="290"/>
                  </a:lnTo>
                  <a:lnTo>
                    <a:pt x="76" y="280"/>
                  </a:lnTo>
                  <a:lnTo>
                    <a:pt x="81" y="269"/>
                  </a:lnTo>
                  <a:lnTo>
                    <a:pt x="88" y="256"/>
                  </a:lnTo>
                  <a:lnTo>
                    <a:pt x="95" y="243"/>
                  </a:lnTo>
                  <a:lnTo>
                    <a:pt x="102" y="228"/>
                  </a:lnTo>
                  <a:lnTo>
                    <a:pt x="109" y="215"/>
                  </a:lnTo>
                  <a:lnTo>
                    <a:pt x="115" y="202"/>
                  </a:lnTo>
                  <a:lnTo>
                    <a:pt x="119" y="192"/>
                  </a:lnTo>
                  <a:lnTo>
                    <a:pt x="120" y="184"/>
                  </a:lnTo>
                  <a:lnTo>
                    <a:pt x="119" y="180"/>
                  </a:lnTo>
                  <a:lnTo>
                    <a:pt x="115" y="179"/>
                  </a:lnTo>
                  <a:lnTo>
                    <a:pt x="107" y="182"/>
                  </a:lnTo>
                  <a:lnTo>
                    <a:pt x="97" y="187"/>
                  </a:lnTo>
                  <a:lnTo>
                    <a:pt x="85" y="195"/>
                  </a:lnTo>
                  <a:lnTo>
                    <a:pt x="73" y="203"/>
                  </a:lnTo>
                  <a:lnTo>
                    <a:pt x="60" y="213"/>
                  </a:lnTo>
                  <a:lnTo>
                    <a:pt x="47" y="222"/>
                  </a:lnTo>
                  <a:lnTo>
                    <a:pt x="35" y="232"/>
                  </a:lnTo>
                  <a:lnTo>
                    <a:pt x="24" y="239"/>
                  </a:lnTo>
                  <a:lnTo>
                    <a:pt x="15" y="243"/>
                  </a:lnTo>
                  <a:lnTo>
                    <a:pt x="8" y="245"/>
                  </a:lnTo>
                  <a:lnTo>
                    <a:pt x="6" y="244"/>
                  </a:lnTo>
                  <a:lnTo>
                    <a:pt x="1" y="221"/>
                  </a:lnTo>
                  <a:lnTo>
                    <a:pt x="0" y="196"/>
                  </a:lnTo>
                  <a:lnTo>
                    <a:pt x="5" y="169"/>
                  </a:lnTo>
                  <a:lnTo>
                    <a:pt x="15" y="142"/>
                  </a:lnTo>
                  <a:lnTo>
                    <a:pt x="29" y="116"/>
                  </a:lnTo>
                  <a:lnTo>
                    <a:pt x="49" y="91"/>
                  </a:lnTo>
                  <a:lnTo>
                    <a:pt x="64" y="77"/>
                  </a:lnTo>
                  <a:lnTo>
                    <a:pt x="83" y="64"/>
                  </a:lnTo>
                  <a:lnTo>
                    <a:pt x="103" y="53"/>
                  </a:lnTo>
                  <a:lnTo>
                    <a:pt x="126" y="42"/>
                  </a:lnTo>
                  <a:lnTo>
                    <a:pt x="150" y="34"/>
                  </a:lnTo>
                  <a:lnTo>
                    <a:pt x="173" y="26"/>
                  </a:lnTo>
                  <a:lnTo>
                    <a:pt x="198" y="19"/>
                  </a:lnTo>
                  <a:lnTo>
                    <a:pt x="219" y="13"/>
                  </a:lnTo>
                  <a:lnTo>
                    <a:pt x="239" y="8"/>
                  </a:lnTo>
                  <a:lnTo>
                    <a:pt x="256" y="5"/>
                  </a:lnTo>
                  <a:lnTo>
                    <a:pt x="268" y="2"/>
                  </a:lnTo>
                  <a:lnTo>
                    <a:pt x="277" y="1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20"/>
            <p:cNvSpPr>
              <a:spLocks/>
            </p:cNvSpPr>
            <p:nvPr/>
          </p:nvSpPr>
          <p:spPr bwMode="auto">
            <a:xfrm>
              <a:off x="4895851" y="4310063"/>
              <a:ext cx="49213" cy="53975"/>
            </a:xfrm>
            <a:custGeom>
              <a:avLst/>
              <a:gdLst>
                <a:gd name="T0" fmla="*/ 280 w 280"/>
                <a:gd name="T1" fmla="*/ 0 h 300"/>
                <a:gd name="T2" fmla="*/ 279 w 280"/>
                <a:gd name="T3" fmla="*/ 4 h 300"/>
                <a:gd name="T4" fmla="*/ 279 w 280"/>
                <a:gd name="T5" fmla="*/ 13 h 300"/>
                <a:gd name="T6" fmla="*/ 278 w 280"/>
                <a:gd name="T7" fmla="*/ 29 h 300"/>
                <a:gd name="T8" fmla="*/ 276 w 280"/>
                <a:gd name="T9" fmla="*/ 48 h 300"/>
                <a:gd name="T10" fmla="*/ 273 w 280"/>
                <a:gd name="T11" fmla="*/ 70 h 300"/>
                <a:gd name="T12" fmla="*/ 269 w 280"/>
                <a:gd name="T13" fmla="*/ 95 h 300"/>
                <a:gd name="T14" fmla="*/ 263 w 280"/>
                <a:gd name="T15" fmla="*/ 121 h 300"/>
                <a:gd name="T16" fmla="*/ 257 w 280"/>
                <a:gd name="T17" fmla="*/ 148 h 300"/>
                <a:gd name="T18" fmla="*/ 249 w 280"/>
                <a:gd name="T19" fmla="*/ 173 h 300"/>
                <a:gd name="T20" fmla="*/ 239 w 280"/>
                <a:gd name="T21" fmla="*/ 198 h 300"/>
                <a:gd name="T22" fmla="*/ 229 w 280"/>
                <a:gd name="T23" fmla="*/ 219 h 300"/>
                <a:gd name="T24" fmla="*/ 215 w 280"/>
                <a:gd name="T25" fmla="*/ 237 h 300"/>
                <a:gd name="T26" fmla="*/ 194 w 280"/>
                <a:gd name="T27" fmla="*/ 258 h 300"/>
                <a:gd name="T28" fmla="*/ 171 w 280"/>
                <a:gd name="T29" fmla="*/ 275 h 300"/>
                <a:gd name="T30" fmla="*/ 147 w 280"/>
                <a:gd name="T31" fmla="*/ 288 h 300"/>
                <a:gd name="T32" fmla="*/ 121 w 280"/>
                <a:gd name="T33" fmla="*/ 296 h 300"/>
                <a:gd name="T34" fmla="*/ 97 w 280"/>
                <a:gd name="T35" fmla="*/ 300 h 300"/>
                <a:gd name="T36" fmla="*/ 75 w 280"/>
                <a:gd name="T37" fmla="*/ 299 h 300"/>
                <a:gd name="T38" fmla="*/ 72 w 280"/>
                <a:gd name="T39" fmla="*/ 296 h 300"/>
                <a:gd name="T40" fmla="*/ 73 w 280"/>
                <a:gd name="T41" fmla="*/ 290 h 300"/>
                <a:gd name="T42" fmla="*/ 76 w 280"/>
                <a:gd name="T43" fmla="*/ 280 h 300"/>
                <a:gd name="T44" fmla="*/ 81 w 280"/>
                <a:gd name="T45" fmla="*/ 269 h 300"/>
                <a:gd name="T46" fmla="*/ 88 w 280"/>
                <a:gd name="T47" fmla="*/ 256 h 300"/>
                <a:gd name="T48" fmla="*/ 95 w 280"/>
                <a:gd name="T49" fmla="*/ 243 h 300"/>
                <a:gd name="T50" fmla="*/ 102 w 280"/>
                <a:gd name="T51" fmla="*/ 228 h 300"/>
                <a:gd name="T52" fmla="*/ 109 w 280"/>
                <a:gd name="T53" fmla="*/ 215 h 300"/>
                <a:gd name="T54" fmla="*/ 115 w 280"/>
                <a:gd name="T55" fmla="*/ 202 h 300"/>
                <a:gd name="T56" fmla="*/ 118 w 280"/>
                <a:gd name="T57" fmla="*/ 192 h 300"/>
                <a:gd name="T58" fmla="*/ 120 w 280"/>
                <a:gd name="T59" fmla="*/ 184 h 300"/>
                <a:gd name="T60" fmla="*/ 118 w 280"/>
                <a:gd name="T61" fmla="*/ 180 h 300"/>
                <a:gd name="T62" fmla="*/ 114 w 280"/>
                <a:gd name="T63" fmla="*/ 179 h 300"/>
                <a:gd name="T64" fmla="*/ 107 w 280"/>
                <a:gd name="T65" fmla="*/ 182 h 300"/>
                <a:gd name="T66" fmla="*/ 97 w 280"/>
                <a:gd name="T67" fmla="*/ 187 h 300"/>
                <a:gd name="T68" fmla="*/ 86 w 280"/>
                <a:gd name="T69" fmla="*/ 195 h 300"/>
                <a:gd name="T70" fmla="*/ 73 w 280"/>
                <a:gd name="T71" fmla="*/ 203 h 300"/>
                <a:gd name="T72" fmla="*/ 59 w 280"/>
                <a:gd name="T73" fmla="*/ 213 h 300"/>
                <a:gd name="T74" fmla="*/ 47 w 280"/>
                <a:gd name="T75" fmla="*/ 222 h 300"/>
                <a:gd name="T76" fmla="*/ 34 w 280"/>
                <a:gd name="T77" fmla="*/ 232 h 300"/>
                <a:gd name="T78" fmla="*/ 23 w 280"/>
                <a:gd name="T79" fmla="*/ 239 h 300"/>
                <a:gd name="T80" fmla="*/ 15 w 280"/>
                <a:gd name="T81" fmla="*/ 243 h 300"/>
                <a:gd name="T82" fmla="*/ 9 w 280"/>
                <a:gd name="T83" fmla="*/ 245 h 300"/>
                <a:gd name="T84" fmla="*/ 6 w 280"/>
                <a:gd name="T85" fmla="*/ 244 h 300"/>
                <a:gd name="T86" fmla="*/ 0 w 280"/>
                <a:gd name="T87" fmla="*/ 221 h 300"/>
                <a:gd name="T88" fmla="*/ 0 w 280"/>
                <a:gd name="T89" fmla="*/ 196 h 300"/>
                <a:gd name="T90" fmla="*/ 5 w 280"/>
                <a:gd name="T91" fmla="*/ 169 h 300"/>
                <a:gd name="T92" fmla="*/ 15 w 280"/>
                <a:gd name="T93" fmla="*/ 142 h 300"/>
                <a:gd name="T94" fmla="*/ 30 w 280"/>
                <a:gd name="T95" fmla="*/ 116 h 300"/>
                <a:gd name="T96" fmla="*/ 49 w 280"/>
                <a:gd name="T97" fmla="*/ 91 h 300"/>
                <a:gd name="T98" fmla="*/ 63 w 280"/>
                <a:gd name="T99" fmla="*/ 78 h 300"/>
                <a:gd name="T100" fmla="*/ 82 w 280"/>
                <a:gd name="T101" fmla="*/ 64 h 300"/>
                <a:gd name="T102" fmla="*/ 103 w 280"/>
                <a:gd name="T103" fmla="*/ 53 h 300"/>
                <a:gd name="T104" fmla="*/ 125 w 280"/>
                <a:gd name="T105" fmla="*/ 42 h 300"/>
                <a:gd name="T106" fmla="*/ 150 w 280"/>
                <a:gd name="T107" fmla="*/ 34 h 300"/>
                <a:gd name="T108" fmla="*/ 174 w 280"/>
                <a:gd name="T109" fmla="*/ 26 h 300"/>
                <a:gd name="T110" fmla="*/ 197 w 280"/>
                <a:gd name="T111" fmla="*/ 19 h 300"/>
                <a:gd name="T112" fmla="*/ 219 w 280"/>
                <a:gd name="T113" fmla="*/ 13 h 300"/>
                <a:gd name="T114" fmla="*/ 239 w 280"/>
                <a:gd name="T115" fmla="*/ 8 h 300"/>
                <a:gd name="T116" fmla="*/ 256 w 280"/>
                <a:gd name="T117" fmla="*/ 5 h 300"/>
                <a:gd name="T118" fmla="*/ 269 w 280"/>
                <a:gd name="T119" fmla="*/ 2 h 300"/>
                <a:gd name="T120" fmla="*/ 277 w 280"/>
                <a:gd name="T121" fmla="*/ 1 h 300"/>
                <a:gd name="T122" fmla="*/ 280 w 280"/>
                <a:gd name="T12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0" h="300">
                  <a:moveTo>
                    <a:pt x="280" y="0"/>
                  </a:moveTo>
                  <a:lnTo>
                    <a:pt x="279" y="4"/>
                  </a:lnTo>
                  <a:lnTo>
                    <a:pt x="279" y="13"/>
                  </a:lnTo>
                  <a:lnTo>
                    <a:pt x="278" y="29"/>
                  </a:lnTo>
                  <a:lnTo>
                    <a:pt x="276" y="48"/>
                  </a:lnTo>
                  <a:lnTo>
                    <a:pt x="273" y="70"/>
                  </a:lnTo>
                  <a:lnTo>
                    <a:pt x="269" y="95"/>
                  </a:lnTo>
                  <a:lnTo>
                    <a:pt x="263" y="121"/>
                  </a:lnTo>
                  <a:lnTo>
                    <a:pt x="257" y="148"/>
                  </a:lnTo>
                  <a:lnTo>
                    <a:pt x="249" y="173"/>
                  </a:lnTo>
                  <a:lnTo>
                    <a:pt x="239" y="198"/>
                  </a:lnTo>
                  <a:lnTo>
                    <a:pt x="229" y="219"/>
                  </a:lnTo>
                  <a:lnTo>
                    <a:pt x="215" y="237"/>
                  </a:lnTo>
                  <a:lnTo>
                    <a:pt x="194" y="258"/>
                  </a:lnTo>
                  <a:lnTo>
                    <a:pt x="171" y="275"/>
                  </a:lnTo>
                  <a:lnTo>
                    <a:pt x="147" y="288"/>
                  </a:lnTo>
                  <a:lnTo>
                    <a:pt x="121" y="296"/>
                  </a:lnTo>
                  <a:lnTo>
                    <a:pt x="97" y="300"/>
                  </a:lnTo>
                  <a:lnTo>
                    <a:pt x="75" y="299"/>
                  </a:lnTo>
                  <a:lnTo>
                    <a:pt x="72" y="296"/>
                  </a:lnTo>
                  <a:lnTo>
                    <a:pt x="73" y="290"/>
                  </a:lnTo>
                  <a:lnTo>
                    <a:pt x="76" y="280"/>
                  </a:lnTo>
                  <a:lnTo>
                    <a:pt x="81" y="269"/>
                  </a:lnTo>
                  <a:lnTo>
                    <a:pt x="88" y="256"/>
                  </a:lnTo>
                  <a:lnTo>
                    <a:pt x="95" y="243"/>
                  </a:lnTo>
                  <a:lnTo>
                    <a:pt x="102" y="228"/>
                  </a:lnTo>
                  <a:lnTo>
                    <a:pt x="109" y="215"/>
                  </a:lnTo>
                  <a:lnTo>
                    <a:pt x="115" y="202"/>
                  </a:lnTo>
                  <a:lnTo>
                    <a:pt x="118" y="192"/>
                  </a:lnTo>
                  <a:lnTo>
                    <a:pt x="120" y="184"/>
                  </a:lnTo>
                  <a:lnTo>
                    <a:pt x="118" y="180"/>
                  </a:lnTo>
                  <a:lnTo>
                    <a:pt x="114" y="179"/>
                  </a:lnTo>
                  <a:lnTo>
                    <a:pt x="107" y="182"/>
                  </a:lnTo>
                  <a:lnTo>
                    <a:pt x="97" y="187"/>
                  </a:lnTo>
                  <a:lnTo>
                    <a:pt x="86" y="195"/>
                  </a:lnTo>
                  <a:lnTo>
                    <a:pt x="73" y="203"/>
                  </a:lnTo>
                  <a:lnTo>
                    <a:pt x="59" y="213"/>
                  </a:lnTo>
                  <a:lnTo>
                    <a:pt x="47" y="222"/>
                  </a:lnTo>
                  <a:lnTo>
                    <a:pt x="34" y="232"/>
                  </a:lnTo>
                  <a:lnTo>
                    <a:pt x="23" y="239"/>
                  </a:lnTo>
                  <a:lnTo>
                    <a:pt x="15" y="243"/>
                  </a:lnTo>
                  <a:lnTo>
                    <a:pt x="9" y="245"/>
                  </a:lnTo>
                  <a:lnTo>
                    <a:pt x="6" y="244"/>
                  </a:lnTo>
                  <a:lnTo>
                    <a:pt x="0" y="221"/>
                  </a:lnTo>
                  <a:lnTo>
                    <a:pt x="0" y="196"/>
                  </a:lnTo>
                  <a:lnTo>
                    <a:pt x="5" y="169"/>
                  </a:lnTo>
                  <a:lnTo>
                    <a:pt x="15" y="142"/>
                  </a:lnTo>
                  <a:lnTo>
                    <a:pt x="30" y="116"/>
                  </a:lnTo>
                  <a:lnTo>
                    <a:pt x="49" y="91"/>
                  </a:lnTo>
                  <a:lnTo>
                    <a:pt x="63" y="78"/>
                  </a:lnTo>
                  <a:lnTo>
                    <a:pt x="82" y="64"/>
                  </a:lnTo>
                  <a:lnTo>
                    <a:pt x="103" y="53"/>
                  </a:lnTo>
                  <a:lnTo>
                    <a:pt x="125" y="42"/>
                  </a:lnTo>
                  <a:lnTo>
                    <a:pt x="150" y="34"/>
                  </a:lnTo>
                  <a:lnTo>
                    <a:pt x="174" y="26"/>
                  </a:lnTo>
                  <a:lnTo>
                    <a:pt x="197" y="19"/>
                  </a:lnTo>
                  <a:lnTo>
                    <a:pt x="219" y="13"/>
                  </a:lnTo>
                  <a:lnTo>
                    <a:pt x="239" y="8"/>
                  </a:lnTo>
                  <a:lnTo>
                    <a:pt x="256" y="5"/>
                  </a:lnTo>
                  <a:lnTo>
                    <a:pt x="269" y="2"/>
                  </a:lnTo>
                  <a:lnTo>
                    <a:pt x="277" y="1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21"/>
            <p:cNvSpPr>
              <a:spLocks/>
            </p:cNvSpPr>
            <p:nvPr/>
          </p:nvSpPr>
          <p:spPr bwMode="auto">
            <a:xfrm>
              <a:off x="4797426" y="4257675"/>
              <a:ext cx="49213" cy="52387"/>
            </a:xfrm>
            <a:custGeom>
              <a:avLst/>
              <a:gdLst>
                <a:gd name="T0" fmla="*/ 280 w 280"/>
                <a:gd name="T1" fmla="*/ 0 h 299"/>
                <a:gd name="T2" fmla="*/ 280 w 280"/>
                <a:gd name="T3" fmla="*/ 4 h 299"/>
                <a:gd name="T4" fmla="*/ 279 w 280"/>
                <a:gd name="T5" fmla="*/ 13 h 299"/>
                <a:gd name="T6" fmla="*/ 277 w 280"/>
                <a:gd name="T7" fmla="*/ 28 h 299"/>
                <a:gd name="T8" fmla="*/ 275 w 280"/>
                <a:gd name="T9" fmla="*/ 47 h 299"/>
                <a:gd name="T10" fmla="*/ 272 w 280"/>
                <a:gd name="T11" fmla="*/ 70 h 299"/>
                <a:gd name="T12" fmla="*/ 268 w 280"/>
                <a:gd name="T13" fmla="*/ 95 h 299"/>
                <a:gd name="T14" fmla="*/ 263 w 280"/>
                <a:gd name="T15" fmla="*/ 121 h 299"/>
                <a:gd name="T16" fmla="*/ 256 w 280"/>
                <a:gd name="T17" fmla="*/ 147 h 299"/>
                <a:gd name="T18" fmla="*/ 249 w 280"/>
                <a:gd name="T19" fmla="*/ 173 h 299"/>
                <a:gd name="T20" fmla="*/ 239 w 280"/>
                <a:gd name="T21" fmla="*/ 197 h 299"/>
                <a:gd name="T22" fmla="*/ 228 w 280"/>
                <a:gd name="T23" fmla="*/ 219 h 299"/>
                <a:gd name="T24" fmla="*/ 214 w 280"/>
                <a:gd name="T25" fmla="*/ 236 h 299"/>
                <a:gd name="T26" fmla="*/ 193 w 280"/>
                <a:gd name="T27" fmla="*/ 257 h 299"/>
                <a:gd name="T28" fmla="*/ 170 w 280"/>
                <a:gd name="T29" fmla="*/ 274 h 299"/>
                <a:gd name="T30" fmla="*/ 146 w 280"/>
                <a:gd name="T31" fmla="*/ 287 h 299"/>
                <a:gd name="T32" fmla="*/ 122 w 280"/>
                <a:gd name="T33" fmla="*/ 296 h 299"/>
                <a:gd name="T34" fmla="*/ 98 w 280"/>
                <a:gd name="T35" fmla="*/ 299 h 299"/>
                <a:gd name="T36" fmla="*/ 74 w 280"/>
                <a:gd name="T37" fmla="*/ 299 h 299"/>
                <a:gd name="T38" fmla="*/ 72 w 280"/>
                <a:gd name="T39" fmla="*/ 296 h 299"/>
                <a:gd name="T40" fmla="*/ 72 w 280"/>
                <a:gd name="T41" fmla="*/ 289 h 299"/>
                <a:gd name="T42" fmla="*/ 76 w 280"/>
                <a:gd name="T43" fmla="*/ 280 h 299"/>
                <a:gd name="T44" fmla="*/ 81 w 280"/>
                <a:gd name="T45" fmla="*/ 269 h 299"/>
                <a:gd name="T46" fmla="*/ 87 w 280"/>
                <a:gd name="T47" fmla="*/ 256 h 299"/>
                <a:gd name="T48" fmla="*/ 94 w 280"/>
                <a:gd name="T49" fmla="*/ 242 h 299"/>
                <a:gd name="T50" fmla="*/ 102 w 280"/>
                <a:gd name="T51" fmla="*/ 228 h 299"/>
                <a:gd name="T52" fmla="*/ 109 w 280"/>
                <a:gd name="T53" fmla="*/ 215 h 299"/>
                <a:gd name="T54" fmla="*/ 114 w 280"/>
                <a:gd name="T55" fmla="*/ 202 h 299"/>
                <a:gd name="T56" fmla="*/ 119 w 280"/>
                <a:gd name="T57" fmla="*/ 192 h 299"/>
                <a:gd name="T58" fmla="*/ 120 w 280"/>
                <a:gd name="T59" fmla="*/ 183 h 299"/>
                <a:gd name="T60" fmla="*/ 119 w 280"/>
                <a:gd name="T61" fmla="*/ 179 h 299"/>
                <a:gd name="T62" fmla="*/ 114 w 280"/>
                <a:gd name="T63" fmla="*/ 178 h 299"/>
                <a:gd name="T64" fmla="*/ 107 w 280"/>
                <a:gd name="T65" fmla="*/ 181 h 299"/>
                <a:gd name="T66" fmla="*/ 97 w 280"/>
                <a:gd name="T67" fmla="*/ 187 h 299"/>
                <a:gd name="T68" fmla="*/ 85 w 280"/>
                <a:gd name="T69" fmla="*/ 194 h 299"/>
                <a:gd name="T70" fmla="*/ 72 w 280"/>
                <a:gd name="T71" fmla="*/ 203 h 299"/>
                <a:gd name="T72" fmla="*/ 60 w 280"/>
                <a:gd name="T73" fmla="*/ 213 h 299"/>
                <a:gd name="T74" fmla="*/ 47 w 280"/>
                <a:gd name="T75" fmla="*/ 222 h 299"/>
                <a:gd name="T76" fmla="*/ 34 w 280"/>
                <a:gd name="T77" fmla="*/ 230 h 299"/>
                <a:gd name="T78" fmla="*/ 23 w 280"/>
                <a:gd name="T79" fmla="*/ 238 h 299"/>
                <a:gd name="T80" fmla="*/ 15 w 280"/>
                <a:gd name="T81" fmla="*/ 243 h 299"/>
                <a:gd name="T82" fmla="*/ 8 w 280"/>
                <a:gd name="T83" fmla="*/ 245 h 299"/>
                <a:gd name="T84" fmla="*/ 5 w 280"/>
                <a:gd name="T85" fmla="*/ 243 h 299"/>
                <a:gd name="T86" fmla="*/ 0 w 280"/>
                <a:gd name="T87" fmla="*/ 220 h 299"/>
                <a:gd name="T88" fmla="*/ 0 w 280"/>
                <a:gd name="T89" fmla="*/ 195 h 299"/>
                <a:gd name="T90" fmla="*/ 5 w 280"/>
                <a:gd name="T91" fmla="*/ 169 h 299"/>
                <a:gd name="T92" fmla="*/ 15 w 280"/>
                <a:gd name="T93" fmla="*/ 142 h 299"/>
                <a:gd name="T94" fmla="*/ 29 w 280"/>
                <a:gd name="T95" fmla="*/ 116 h 299"/>
                <a:gd name="T96" fmla="*/ 49 w 280"/>
                <a:gd name="T97" fmla="*/ 90 h 299"/>
                <a:gd name="T98" fmla="*/ 64 w 280"/>
                <a:gd name="T99" fmla="*/ 76 h 299"/>
                <a:gd name="T100" fmla="*/ 83 w 280"/>
                <a:gd name="T101" fmla="*/ 64 h 299"/>
                <a:gd name="T102" fmla="*/ 103 w 280"/>
                <a:gd name="T103" fmla="*/ 53 h 299"/>
                <a:gd name="T104" fmla="*/ 126 w 280"/>
                <a:gd name="T105" fmla="*/ 42 h 299"/>
                <a:gd name="T106" fmla="*/ 150 w 280"/>
                <a:gd name="T107" fmla="*/ 33 h 299"/>
                <a:gd name="T108" fmla="*/ 173 w 280"/>
                <a:gd name="T109" fmla="*/ 26 h 299"/>
                <a:gd name="T110" fmla="*/ 198 w 280"/>
                <a:gd name="T111" fmla="*/ 18 h 299"/>
                <a:gd name="T112" fmla="*/ 219 w 280"/>
                <a:gd name="T113" fmla="*/ 13 h 299"/>
                <a:gd name="T114" fmla="*/ 239 w 280"/>
                <a:gd name="T115" fmla="*/ 8 h 299"/>
                <a:gd name="T116" fmla="*/ 255 w 280"/>
                <a:gd name="T117" fmla="*/ 5 h 299"/>
                <a:gd name="T118" fmla="*/ 268 w 280"/>
                <a:gd name="T119" fmla="*/ 2 h 299"/>
                <a:gd name="T120" fmla="*/ 276 w 280"/>
                <a:gd name="T121" fmla="*/ 1 h 299"/>
                <a:gd name="T122" fmla="*/ 280 w 280"/>
                <a:gd name="T123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0" h="299">
                  <a:moveTo>
                    <a:pt x="280" y="0"/>
                  </a:moveTo>
                  <a:lnTo>
                    <a:pt x="280" y="4"/>
                  </a:lnTo>
                  <a:lnTo>
                    <a:pt x="279" y="13"/>
                  </a:lnTo>
                  <a:lnTo>
                    <a:pt x="277" y="28"/>
                  </a:lnTo>
                  <a:lnTo>
                    <a:pt x="275" y="47"/>
                  </a:lnTo>
                  <a:lnTo>
                    <a:pt x="272" y="70"/>
                  </a:lnTo>
                  <a:lnTo>
                    <a:pt x="268" y="95"/>
                  </a:lnTo>
                  <a:lnTo>
                    <a:pt x="263" y="121"/>
                  </a:lnTo>
                  <a:lnTo>
                    <a:pt x="256" y="147"/>
                  </a:lnTo>
                  <a:lnTo>
                    <a:pt x="249" y="173"/>
                  </a:lnTo>
                  <a:lnTo>
                    <a:pt x="239" y="197"/>
                  </a:lnTo>
                  <a:lnTo>
                    <a:pt x="228" y="219"/>
                  </a:lnTo>
                  <a:lnTo>
                    <a:pt x="214" y="236"/>
                  </a:lnTo>
                  <a:lnTo>
                    <a:pt x="193" y="257"/>
                  </a:lnTo>
                  <a:lnTo>
                    <a:pt x="170" y="274"/>
                  </a:lnTo>
                  <a:lnTo>
                    <a:pt x="146" y="287"/>
                  </a:lnTo>
                  <a:lnTo>
                    <a:pt x="122" y="296"/>
                  </a:lnTo>
                  <a:lnTo>
                    <a:pt x="98" y="299"/>
                  </a:lnTo>
                  <a:lnTo>
                    <a:pt x="74" y="299"/>
                  </a:lnTo>
                  <a:lnTo>
                    <a:pt x="72" y="296"/>
                  </a:lnTo>
                  <a:lnTo>
                    <a:pt x="72" y="289"/>
                  </a:lnTo>
                  <a:lnTo>
                    <a:pt x="76" y="280"/>
                  </a:lnTo>
                  <a:lnTo>
                    <a:pt x="81" y="269"/>
                  </a:lnTo>
                  <a:lnTo>
                    <a:pt x="87" y="256"/>
                  </a:lnTo>
                  <a:lnTo>
                    <a:pt x="94" y="242"/>
                  </a:lnTo>
                  <a:lnTo>
                    <a:pt x="102" y="228"/>
                  </a:lnTo>
                  <a:lnTo>
                    <a:pt x="109" y="215"/>
                  </a:lnTo>
                  <a:lnTo>
                    <a:pt x="114" y="202"/>
                  </a:lnTo>
                  <a:lnTo>
                    <a:pt x="119" y="192"/>
                  </a:lnTo>
                  <a:lnTo>
                    <a:pt x="120" y="183"/>
                  </a:lnTo>
                  <a:lnTo>
                    <a:pt x="119" y="179"/>
                  </a:lnTo>
                  <a:lnTo>
                    <a:pt x="114" y="178"/>
                  </a:lnTo>
                  <a:lnTo>
                    <a:pt x="107" y="181"/>
                  </a:lnTo>
                  <a:lnTo>
                    <a:pt x="97" y="187"/>
                  </a:lnTo>
                  <a:lnTo>
                    <a:pt x="85" y="194"/>
                  </a:lnTo>
                  <a:lnTo>
                    <a:pt x="72" y="203"/>
                  </a:lnTo>
                  <a:lnTo>
                    <a:pt x="60" y="213"/>
                  </a:lnTo>
                  <a:lnTo>
                    <a:pt x="47" y="222"/>
                  </a:lnTo>
                  <a:lnTo>
                    <a:pt x="34" y="230"/>
                  </a:lnTo>
                  <a:lnTo>
                    <a:pt x="23" y="238"/>
                  </a:lnTo>
                  <a:lnTo>
                    <a:pt x="15" y="243"/>
                  </a:lnTo>
                  <a:lnTo>
                    <a:pt x="8" y="245"/>
                  </a:lnTo>
                  <a:lnTo>
                    <a:pt x="5" y="243"/>
                  </a:lnTo>
                  <a:lnTo>
                    <a:pt x="0" y="220"/>
                  </a:lnTo>
                  <a:lnTo>
                    <a:pt x="0" y="195"/>
                  </a:lnTo>
                  <a:lnTo>
                    <a:pt x="5" y="169"/>
                  </a:lnTo>
                  <a:lnTo>
                    <a:pt x="15" y="142"/>
                  </a:lnTo>
                  <a:lnTo>
                    <a:pt x="29" y="116"/>
                  </a:lnTo>
                  <a:lnTo>
                    <a:pt x="49" y="90"/>
                  </a:lnTo>
                  <a:lnTo>
                    <a:pt x="64" y="76"/>
                  </a:lnTo>
                  <a:lnTo>
                    <a:pt x="83" y="64"/>
                  </a:lnTo>
                  <a:lnTo>
                    <a:pt x="103" y="53"/>
                  </a:lnTo>
                  <a:lnTo>
                    <a:pt x="126" y="42"/>
                  </a:lnTo>
                  <a:lnTo>
                    <a:pt x="150" y="33"/>
                  </a:lnTo>
                  <a:lnTo>
                    <a:pt x="173" y="26"/>
                  </a:lnTo>
                  <a:lnTo>
                    <a:pt x="198" y="18"/>
                  </a:lnTo>
                  <a:lnTo>
                    <a:pt x="219" y="13"/>
                  </a:lnTo>
                  <a:lnTo>
                    <a:pt x="239" y="8"/>
                  </a:lnTo>
                  <a:lnTo>
                    <a:pt x="255" y="5"/>
                  </a:lnTo>
                  <a:lnTo>
                    <a:pt x="268" y="2"/>
                  </a:lnTo>
                  <a:lnTo>
                    <a:pt x="276" y="1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22"/>
            <p:cNvSpPr>
              <a:spLocks/>
            </p:cNvSpPr>
            <p:nvPr/>
          </p:nvSpPr>
          <p:spPr bwMode="auto">
            <a:xfrm>
              <a:off x="4733926" y="4211638"/>
              <a:ext cx="52388" cy="87312"/>
            </a:xfrm>
            <a:custGeom>
              <a:avLst/>
              <a:gdLst>
                <a:gd name="T0" fmla="*/ 137 w 298"/>
                <a:gd name="T1" fmla="*/ 2 h 487"/>
                <a:gd name="T2" fmla="*/ 150 w 298"/>
                <a:gd name="T3" fmla="*/ 16 h 487"/>
                <a:gd name="T4" fmla="*/ 172 w 298"/>
                <a:gd name="T5" fmla="*/ 43 h 487"/>
                <a:gd name="T6" fmla="*/ 200 w 298"/>
                <a:gd name="T7" fmla="*/ 80 h 487"/>
                <a:gd name="T8" fmla="*/ 230 w 298"/>
                <a:gd name="T9" fmla="*/ 123 h 487"/>
                <a:gd name="T10" fmla="*/ 258 w 298"/>
                <a:gd name="T11" fmla="*/ 170 h 487"/>
                <a:gd name="T12" fmla="*/ 281 w 298"/>
                <a:gd name="T13" fmla="*/ 218 h 487"/>
                <a:gd name="T14" fmla="*/ 295 w 298"/>
                <a:gd name="T15" fmla="*/ 265 h 487"/>
                <a:gd name="T16" fmla="*/ 297 w 298"/>
                <a:gd name="T17" fmla="*/ 321 h 487"/>
                <a:gd name="T18" fmla="*/ 285 w 298"/>
                <a:gd name="T19" fmla="*/ 384 h 487"/>
                <a:gd name="T20" fmla="*/ 259 w 298"/>
                <a:gd name="T21" fmla="*/ 437 h 487"/>
                <a:gd name="T22" fmla="*/ 222 w 298"/>
                <a:gd name="T23" fmla="*/ 476 h 487"/>
                <a:gd name="T24" fmla="*/ 212 w 298"/>
                <a:gd name="T25" fmla="*/ 468 h 487"/>
                <a:gd name="T26" fmla="*/ 200 w 298"/>
                <a:gd name="T27" fmla="*/ 441 h 487"/>
                <a:gd name="T28" fmla="*/ 187 w 298"/>
                <a:gd name="T29" fmla="*/ 403 h 487"/>
                <a:gd name="T30" fmla="*/ 175 w 298"/>
                <a:gd name="T31" fmla="*/ 364 h 487"/>
                <a:gd name="T32" fmla="*/ 162 w 298"/>
                <a:gd name="T33" fmla="*/ 332 h 487"/>
                <a:gd name="T34" fmla="*/ 151 w 298"/>
                <a:gd name="T35" fmla="*/ 321 h 487"/>
                <a:gd name="T36" fmla="*/ 141 w 298"/>
                <a:gd name="T37" fmla="*/ 333 h 487"/>
                <a:gd name="T38" fmla="*/ 134 w 298"/>
                <a:gd name="T39" fmla="*/ 366 h 487"/>
                <a:gd name="T40" fmla="*/ 126 w 298"/>
                <a:gd name="T41" fmla="*/ 407 h 487"/>
                <a:gd name="T42" fmla="*/ 119 w 298"/>
                <a:gd name="T43" fmla="*/ 448 h 487"/>
                <a:gd name="T44" fmla="*/ 112 w 298"/>
                <a:gd name="T45" fmla="*/ 478 h 487"/>
                <a:gd name="T46" fmla="*/ 103 w 298"/>
                <a:gd name="T47" fmla="*/ 487 h 487"/>
                <a:gd name="T48" fmla="*/ 59 w 298"/>
                <a:gd name="T49" fmla="*/ 453 h 487"/>
                <a:gd name="T50" fmla="*/ 24 w 298"/>
                <a:gd name="T51" fmla="*/ 402 h 487"/>
                <a:gd name="T52" fmla="*/ 4 w 298"/>
                <a:gd name="T53" fmla="*/ 336 h 487"/>
                <a:gd name="T54" fmla="*/ 0 w 298"/>
                <a:gd name="T55" fmla="*/ 278 h 487"/>
                <a:gd name="T56" fmla="*/ 11 w 298"/>
                <a:gd name="T57" fmla="*/ 230 h 487"/>
                <a:gd name="T58" fmla="*/ 29 w 298"/>
                <a:gd name="T59" fmla="*/ 181 h 487"/>
                <a:gd name="T60" fmla="*/ 53 w 298"/>
                <a:gd name="T61" fmla="*/ 131 h 487"/>
                <a:gd name="T62" fmla="*/ 79 w 298"/>
                <a:gd name="T63" fmla="*/ 85 h 487"/>
                <a:gd name="T64" fmla="*/ 103 w 298"/>
                <a:gd name="T65" fmla="*/ 47 h 487"/>
                <a:gd name="T66" fmla="*/ 122 w 298"/>
                <a:gd name="T67" fmla="*/ 17 h 487"/>
                <a:gd name="T68" fmla="*/ 134 w 298"/>
                <a:gd name="T69" fmla="*/ 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8" h="487">
                  <a:moveTo>
                    <a:pt x="136" y="0"/>
                  </a:moveTo>
                  <a:lnTo>
                    <a:pt x="137" y="2"/>
                  </a:lnTo>
                  <a:lnTo>
                    <a:pt x="142" y="7"/>
                  </a:lnTo>
                  <a:lnTo>
                    <a:pt x="150" y="16"/>
                  </a:lnTo>
                  <a:lnTo>
                    <a:pt x="160" y="29"/>
                  </a:lnTo>
                  <a:lnTo>
                    <a:pt x="172" y="43"/>
                  </a:lnTo>
                  <a:lnTo>
                    <a:pt x="185" y="61"/>
                  </a:lnTo>
                  <a:lnTo>
                    <a:pt x="200" y="80"/>
                  </a:lnTo>
                  <a:lnTo>
                    <a:pt x="215" y="101"/>
                  </a:lnTo>
                  <a:lnTo>
                    <a:pt x="230" y="123"/>
                  </a:lnTo>
                  <a:lnTo>
                    <a:pt x="244" y="146"/>
                  </a:lnTo>
                  <a:lnTo>
                    <a:pt x="258" y="170"/>
                  </a:lnTo>
                  <a:lnTo>
                    <a:pt x="271" y="194"/>
                  </a:lnTo>
                  <a:lnTo>
                    <a:pt x="281" y="218"/>
                  </a:lnTo>
                  <a:lnTo>
                    <a:pt x="290" y="242"/>
                  </a:lnTo>
                  <a:lnTo>
                    <a:pt x="295" y="265"/>
                  </a:lnTo>
                  <a:lnTo>
                    <a:pt x="298" y="287"/>
                  </a:lnTo>
                  <a:lnTo>
                    <a:pt x="297" y="321"/>
                  </a:lnTo>
                  <a:lnTo>
                    <a:pt x="293" y="354"/>
                  </a:lnTo>
                  <a:lnTo>
                    <a:pt x="285" y="384"/>
                  </a:lnTo>
                  <a:lnTo>
                    <a:pt x="274" y="412"/>
                  </a:lnTo>
                  <a:lnTo>
                    <a:pt x="259" y="437"/>
                  </a:lnTo>
                  <a:lnTo>
                    <a:pt x="242" y="458"/>
                  </a:lnTo>
                  <a:lnTo>
                    <a:pt x="222" y="476"/>
                  </a:lnTo>
                  <a:lnTo>
                    <a:pt x="217" y="476"/>
                  </a:lnTo>
                  <a:lnTo>
                    <a:pt x="212" y="468"/>
                  </a:lnTo>
                  <a:lnTo>
                    <a:pt x="206" y="457"/>
                  </a:lnTo>
                  <a:lnTo>
                    <a:pt x="200" y="441"/>
                  </a:lnTo>
                  <a:lnTo>
                    <a:pt x="194" y="423"/>
                  </a:lnTo>
                  <a:lnTo>
                    <a:pt x="187" y="403"/>
                  </a:lnTo>
                  <a:lnTo>
                    <a:pt x="181" y="382"/>
                  </a:lnTo>
                  <a:lnTo>
                    <a:pt x="175" y="364"/>
                  </a:lnTo>
                  <a:lnTo>
                    <a:pt x="169" y="346"/>
                  </a:lnTo>
                  <a:lnTo>
                    <a:pt x="162" y="332"/>
                  </a:lnTo>
                  <a:lnTo>
                    <a:pt x="156" y="324"/>
                  </a:lnTo>
                  <a:lnTo>
                    <a:pt x="151" y="321"/>
                  </a:lnTo>
                  <a:lnTo>
                    <a:pt x="145" y="324"/>
                  </a:lnTo>
                  <a:lnTo>
                    <a:pt x="141" y="333"/>
                  </a:lnTo>
                  <a:lnTo>
                    <a:pt x="137" y="348"/>
                  </a:lnTo>
                  <a:lnTo>
                    <a:pt x="134" y="366"/>
                  </a:lnTo>
                  <a:lnTo>
                    <a:pt x="130" y="386"/>
                  </a:lnTo>
                  <a:lnTo>
                    <a:pt x="126" y="407"/>
                  </a:lnTo>
                  <a:lnTo>
                    <a:pt x="122" y="428"/>
                  </a:lnTo>
                  <a:lnTo>
                    <a:pt x="119" y="448"/>
                  </a:lnTo>
                  <a:lnTo>
                    <a:pt x="116" y="465"/>
                  </a:lnTo>
                  <a:lnTo>
                    <a:pt x="112" y="478"/>
                  </a:lnTo>
                  <a:lnTo>
                    <a:pt x="108" y="486"/>
                  </a:lnTo>
                  <a:lnTo>
                    <a:pt x="103" y="487"/>
                  </a:lnTo>
                  <a:lnTo>
                    <a:pt x="80" y="473"/>
                  </a:lnTo>
                  <a:lnTo>
                    <a:pt x="59" y="453"/>
                  </a:lnTo>
                  <a:lnTo>
                    <a:pt x="40" y="429"/>
                  </a:lnTo>
                  <a:lnTo>
                    <a:pt x="24" y="402"/>
                  </a:lnTo>
                  <a:lnTo>
                    <a:pt x="13" y="371"/>
                  </a:lnTo>
                  <a:lnTo>
                    <a:pt x="4" y="336"/>
                  </a:lnTo>
                  <a:lnTo>
                    <a:pt x="0" y="301"/>
                  </a:lnTo>
                  <a:lnTo>
                    <a:pt x="0" y="278"/>
                  </a:lnTo>
                  <a:lnTo>
                    <a:pt x="4" y="255"/>
                  </a:lnTo>
                  <a:lnTo>
                    <a:pt x="11" y="230"/>
                  </a:lnTo>
                  <a:lnTo>
                    <a:pt x="19" y="206"/>
                  </a:lnTo>
                  <a:lnTo>
                    <a:pt x="29" y="181"/>
                  </a:lnTo>
                  <a:lnTo>
                    <a:pt x="40" y="156"/>
                  </a:lnTo>
                  <a:lnTo>
                    <a:pt x="53" y="131"/>
                  </a:lnTo>
                  <a:lnTo>
                    <a:pt x="65" y="108"/>
                  </a:lnTo>
                  <a:lnTo>
                    <a:pt x="79" y="85"/>
                  </a:lnTo>
                  <a:lnTo>
                    <a:pt x="91" y="65"/>
                  </a:lnTo>
                  <a:lnTo>
                    <a:pt x="103" y="47"/>
                  </a:lnTo>
                  <a:lnTo>
                    <a:pt x="114" y="31"/>
                  </a:lnTo>
                  <a:lnTo>
                    <a:pt x="122" y="17"/>
                  </a:lnTo>
                  <a:lnTo>
                    <a:pt x="130" y="8"/>
                  </a:lnTo>
                  <a:lnTo>
                    <a:pt x="134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23"/>
            <p:cNvSpPr>
              <a:spLocks/>
            </p:cNvSpPr>
            <p:nvPr/>
          </p:nvSpPr>
          <p:spPr bwMode="auto">
            <a:xfrm>
              <a:off x="4713288" y="4298950"/>
              <a:ext cx="39688" cy="63500"/>
            </a:xfrm>
            <a:custGeom>
              <a:avLst/>
              <a:gdLst>
                <a:gd name="T0" fmla="*/ 54 w 226"/>
                <a:gd name="T1" fmla="*/ 0 h 361"/>
                <a:gd name="T2" fmla="*/ 56 w 226"/>
                <a:gd name="T3" fmla="*/ 1 h 361"/>
                <a:gd name="T4" fmla="*/ 61 w 226"/>
                <a:gd name="T5" fmla="*/ 6 h 361"/>
                <a:gd name="T6" fmla="*/ 71 w 226"/>
                <a:gd name="T7" fmla="*/ 13 h 361"/>
                <a:gd name="T8" fmla="*/ 82 w 226"/>
                <a:gd name="T9" fmla="*/ 22 h 361"/>
                <a:gd name="T10" fmla="*/ 96 w 226"/>
                <a:gd name="T11" fmla="*/ 33 h 361"/>
                <a:gd name="T12" fmla="*/ 112 w 226"/>
                <a:gd name="T13" fmla="*/ 47 h 361"/>
                <a:gd name="T14" fmla="*/ 128 w 226"/>
                <a:gd name="T15" fmla="*/ 62 h 361"/>
                <a:gd name="T16" fmla="*/ 144 w 226"/>
                <a:gd name="T17" fmla="*/ 77 h 361"/>
                <a:gd name="T18" fmla="*/ 161 w 226"/>
                <a:gd name="T19" fmla="*/ 94 h 361"/>
                <a:gd name="T20" fmla="*/ 177 w 226"/>
                <a:gd name="T21" fmla="*/ 111 h 361"/>
                <a:gd name="T22" fmla="*/ 191 w 226"/>
                <a:gd name="T23" fmla="*/ 129 h 361"/>
                <a:gd name="T24" fmla="*/ 203 w 226"/>
                <a:gd name="T25" fmla="*/ 148 h 361"/>
                <a:gd name="T26" fmla="*/ 213 w 226"/>
                <a:gd name="T27" fmla="*/ 165 h 361"/>
                <a:gd name="T28" fmla="*/ 219 w 226"/>
                <a:gd name="T29" fmla="*/ 183 h 361"/>
                <a:gd name="T30" fmla="*/ 224 w 226"/>
                <a:gd name="T31" fmla="*/ 212 h 361"/>
                <a:gd name="T32" fmla="*/ 226 w 226"/>
                <a:gd name="T33" fmla="*/ 241 h 361"/>
                <a:gd name="T34" fmla="*/ 223 w 226"/>
                <a:gd name="T35" fmla="*/ 268 h 361"/>
                <a:gd name="T36" fmla="*/ 217 w 226"/>
                <a:gd name="T37" fmla="*/ 292 h 361"/>
                <a:gd name="T38" fmla="*/ 207 w 226"/>
                <a:gd name="T39" fmla="*/ 315 h 361"/>
                <a:gd name="T40" fmla="*/ 195 w 226"/>
                <a:gd name="T41" fmla="*/ 334 h 361"/>
                <a:gd name="T42" fmla="*/ 191 w 226"/>
                <a:gd name="T43" fmla="*/ 334 h 361"/>
                <a:gd name="T44" fmla="*/ 186 w 226"/>
                <a:gd name="T45" fmla="*/ 330 h 361"/>
                <a:gd name="T46" fmla="*/ 180 w 226"/>
                <a:gd name="T47" fmla="*/ 322 h 361"/>
                <a:gd name="T48" fmla="*/ 173 w 226"/>
                <a:gd name="T49" fmla="*/ 312 h 361"/>
                <a:gd name="T50" fmla="*/ 165 w 226"/>
                <a:gd name="T51" fmla="*/ 299 h 361"/>
                <a:gd name="T52" fmla="*/ 158 w 226"/>
                <a:gd name="T53" fmla="*/ 286 h 361"/>
                <a:gd name="T54" fmla="*/ 150 w 226"/>
                <a:gd name="T55" fmla="*/ 272 h 361"/>
                <a:gd name="T56" fmla="*/ 142 w 226"/>
                <a:gd name="T57" fmla="*/ 259 h 361"/>
                <a:gd name="T58" fmla="*/ 135 w 226"/>
                <a:gd name="T59" fmla="*/ 247 h 361"/>
                <a:gd name="T60" fmla="*/ 128 w 226"/>
                <a:gd name="T61" fmla="*/ 238 h 361"/>
                <a:gd name="T62" fmla="*/ 122 w 226"/>
                <a:gd name="T63" fmla="*/ 233 h 361"/>
                <a:gd name="T64" fmla="*/ 117 w 226"/>
                <a:gd name="T65" fmla="*/ 232 h 361"/>
                <a:gd name="T66" fmla="*/ 114 w 226"/>
                <a:gd name="T67" fmla="*/ 236 h 361"/>
                <a:gd name="T68" fmla="*/ 113 w 226"/>
                <a:gd name="T69" fmla="*/ 244 h 361"/>
                <a:gd name="T70" fmla="*/ 112 w 226"/>
                <a:gd name="T71" fmla="*/ 258 h 361"/>
                <a:gd name="T72" fmla="*/ 113 w 226"/>
                <a:gd name="T73" fmla="*/ 272 h 361"/>
                <a:gd name="T74" fmla="*/ 113 w 226"/>
                <a:gd name="T75" fmla="*/ 290 h 361"/>
                <a:gd name="T76" fmla="*/ 114 w 226"/>
                <a:gd name="T77" fmla="*/ 308 h 361"/>
                <a:gd name="T78" fmla="*/ 115 w 226"/>
                <a:gd name="T79" fmla="*/ 324 h 361"/>
                <a:gd name="T80" fmla="*/ 115 w 226"/>
                <a:gd name="T81" fmla="*/ 339 h 361"/>
                <a:gd name="T82" fmla="*/ 115 w 226"/>
                <a:gd name="T83" fmla="*/ 350 h 361"/>
                <a:gd name="T84" fmla="*/ 113 w 226"/>
                <a:gd name="T85" fmla="*/ 359 h 361"/>
                <a:gd name="T86" fmla="*/ 110 w 226"/>
                <a:gd name="T87" fmla="*/ 361 h 361"/>
                <a:gd name="T88" fmla="*/ 88 w 226"/>
                <a:gd name="T89" fmla="*/ 351 h 361"/>
                <a:gd name="T90" fmla="*/ 67 w 226"/>
                <a:gd name="T91" fmla="*/ 338 h 361"/>
                <a:gd name="T92" fmla="*/ 47 w 226"/>
                <a:gd name="T93" fmla="*/ 320 h 361"/>
                <a:gd name="T94" fmla="*/ 30 w 226"/>
                <a:gd name="T95" fmla="*/ 297 h 361"/>
                <a:gd name="T96" fmla="*/ 15 w 226"/>
                <a:gd name="T97" fmla="*/ 270 h 361"/>
                <a:gd name="T98" fmla="*/ 4 w 226"/>
                <a:gd name="T99" fmla="*/ 241 h 361"/>
                <a:gd name="T100" fmla="*/ 0 w 226"/>
                <a:gd name="T101" fmla="*/ 220 h 361"/>
                <a:gd name="T102" fmla="*/ 0 w 226"/>
                <a:gd name="T103" fmla="*/ 199 h 361"/>
                <a:gd name="T104" fmla="*/ 2 w 226"/>
                <a:gd name="T105" fmla="*/ 175 h 361"/>
                <a:gd name="T106" fmla="*/ 6 w 226"/>
                <a:gd name="T107" fmla="*/ 151 h 361"/>
                <a:gd name="T108" fmla="*/ 11 w 226"/>
                <a:gd name="T109" fmla="*/ 126 h 361"/>
                <a:gd name="T110" fmla="*/ 17 w 226"/>
                <a:gd name="T111" fmla="*/ 102 h 361"/>
                <a:gd name="T112" fmla="*/ 24 w 226"/>
                <a:gd name="T113" fmla="*/ 78 h 361"/>
                <a:gd name="T114" fmla="*/ 31 w 226"/>
                <a:gd name="T115" fmla="*/ 57 h 361"/>
                <a:gd name="T116" fmla="*/ 38 w 226"/>
                <a:gd name="T117" fmla="*/ 39 h 361"/>
                <a:gd name="T118" fmla="*/ 44 w 226"/>
                <a:gd name="T119" fmla="*/ 23 h 361"/>
                <a:gd name="T120" fmla="*/ 49 w 226"/>
                <a:gd name="T121" fmla="*/ 11 h 361"/>
                <a:gd name="T122" fmla="*/ 53 w 226"/>
                <a:gd name="T123" fmla="*/ 3 h 361"/>
                <a:gd name="T124" fmla="*/ 54 w 226"/>
                <a:gd name="T125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6" h="361">
                  <a:moveTo>
                    <a:pt x="54" y="0"/>
                  </a:moveTo>
                  <a:lnTo>
                    <a:pt x="56" y="1"/>
                  </a:lnTo>
                  <a:lnTo>
                    <a:pt x="61" y="6"/>
                  </a:lnTo>
                  <a:lnTo>
                    <a:pt x="71" y="13"/>
                  </a:lnTo>
                  <a:lnTo>
                    <a:pt x="82" y="22"/>
                  </a:lnTo>
                  <a:lnTo>
                    <a:pt x="96" y="33"/>
                  </a:lnTo>
                  <a:lnTo>
                    <a:pt x="112" y="47"/>
                  </a:lnTo>
                  <a:lnTo>
                    <a:pt x="128" y="62"/>
                  </a:lnTo>
                  <a:lnTo>
                    <a:pt x="144" y="77"/>
                  </a:lnTo>
                  <a:lnTo>
                    <a:pt x="161" y="94"/>
                  </a:lnTo>
                  <a:lnTo>
                    <a:pt x="177" y="111"/>
                  </a:lnTo>
                  <a:lnTo>
                    <a:pt x="191" y="129"/>
                  </a:lnTo>
                  <a:lnTo>
                    <a:pt x="203" y="148"/>
                  </a:lnTo>
                  <a:lnTo>
                    <a:pt x="213" y="165"/>
                  </a:lnTo>
                  <a:lnTo>
                    <a:pt x="219" y="183"/>
                  </a:lnTo>
                  <a:lnTo>
                    <a:pt x="224" y="212"/>
                  </a:lnTo>
                  <a:lnTo>
                    <a:pt x="226" y="241"/>
                  </a:lnTo>
                  <a:lnTo>
                    <a:pt x="223" y="268"/>
                  </a:lnTo>
                  <a:lnTo>
                    <a:pt x="217" y="292"/>
                  </a:lnTo>
                  <a:lnTo>
                    <a:pt x="207" y="315"/>
                  </a:lnTo>
                  <a:lnTo>
                    <a:pt x="195" y="334"/>
                  </a:lnTo>
                  <a:lnTo>
                    <a:pt x="191" y="334"/>
                  </a:lnTo>
                  <a:lnTo>
                    <a:pt x="186" y="330"/>
                  </a:lnTo>
                  <a:lnTo>
                    <a:pt x="180" y="322"/>
                  </a:lnTo>
                  <a:lnTo>
                    <a:pt x="173" y="312"/>
                  </a:lnTo>
                  <a:lnTo>
                    <a:pt x="165" y="299"/>
                  </a:lnTo>
                  <a:lnTo>
                    <a:pt x="158" y="286"/>
                  </a:lnTo>
                  <a:lnTo>
                    <a:pt x="150" y="272"/>
                  </a:lnTo>
                  <a:lnTo>
                    <a:pt x="142" y="259"/>
                  </a:lnTo>
                  <a:lnTo>
                    <a:pt x="135" y="247"/>
                  </a:lnTo>
                  <a:lnTo>
                    <a:pt x="128" y="238"/>
                  </a:lnTo>
                  <a:lnTo>
                    <a:pt x="122" y="233"/>
                  </a:lnTo>
                  <a:lnTo>
                    <a:pt x="117" y="232"/>
                  </a:lnTo>
                  <a:lnTo>
                    <a:pt x="114" y="236"/>
                  </a:lnTo>
                  <a:lnTo>
                    <a:pt x="113" y="244"/>
                  </a:lnTo>
                  <a:lnTo>
                    <a:pt x="112" y="258"/>
                  </a:lnTo>
                  <a:lnTo>
                    <a:pt x="113" y="272"/>
                  </a:lnTo>
                  <a:lnTo>
                    <a:pt x="113" y="290"/>
                  </a:lnTo>
                  <a:lnTo>
                    <a:pt x="114" y="308"/>
                  </a:lnTo>
                  <a:lnTo>
                    <a:pt x="115" y="324"/>
                  </a:lnTo>
                  <a:lnTo>
                    <a:pt x="115" y="339"/>
                  </a:lnTo>
                  <a:lnTo>
                    <a:pt x="115" y="350"/>
                  </a:lnTo>
                  <a:lnTo>
                    <a:pt x="113" y="359"/>
                  </a:lnTo>
                  <a:lnTo>
                    <a:pt x="110" y="361"/>
                  </a:lnTo>
                  <a:lnTo>
                    <a:pt x="88" y="351"/>
                  </a:lnTo>
                  <a:lnTo>
                    <a:pt x="67" y="338"/>
                  </a:lnTo>
                  <a:lnTo>
                    <a:pt x="47" y="320"/>
                  </a:lnTo>
                  <a:lnTo>
                    <a:pt x="30" y="297"/>
                  </a:lnTo>
                  <a:lnTo>
                    <a:pt x="15" y="270"/>
                  </a:lnTo>
                  <a:lnTo>
                    <a:pt x="4" y="241"/>
                  </a:lnTo>
                  <a:lnTo>
                    <a:pt x="0" y="220"/>
                  </a:lnTo>
                  <a:lnTo>
                    <a:pt x="0" y="199"/>
                  </a:lnTo>
                  <a:lnTo>
                    <a:pt x="2" y="175"/>
                  </a:lnTo>
                  <a:lnTo>
                    <a:pt x="6" y="151"/>
                  </a:lnTo>
                  <a:lnTo>
                    <a:pt x="11" y="126"/>
                  </a:lnTo>
                  <a:lnTo>
                    <a:pt x="17" y="102"/>
                  </a:lnTo>
                  <a:lnTo>
                    <a:pt x="24" y="78"/>
                  </a:lnTo>
                  <a:lnTo>
                    <a:pt x="31" y="57"/>
                  </a:lnTo>
                  <a:lnTo>
                    <a:pt x="38" y="39"/>
                  </a:lnTo>
                  <a:lnTo>
                    <a:pt x="44" y="23"/>
                  </a:lnTo>
                  <a:lnTo>
                    <a:pt x="49" y="11"/>
                  </a:lnTo>
                  <a:lnTo>
                    <a:pt x="53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24"/>
            <p:cNvSpPr>
              <a:spLocks/>
            </p:cNvSpPr>
            <p:nvPr/>
          </p:nvSpPr>
          <p:spPr bwMode="auto">
            <a:xfrm>
              <a:off x="4565651" y="4343400"/>
              <a:ext cx="63500" cy="39687"/>
            </a:xfrm>
            <a:custGeom>
              <a:avLst/>
              <a:gdLst>
                <a:gd name="T0" fmla="*/ 226 w 359"/>
                <a:gd name="T1" fmla="*/ 2 h 226"/>
                <a:gd name="T2" fmla="*/ 275 w 359"/>
                <a:gd name="T3" fmla="*/ 19 h 226"/>
                <a:gd name="T4" fmla="*/ 320 w 359"/>
                <a:gd name="T5" fmla="*/ 50 h 226"/>
                <a:gd name="T6" fmla="*/ 350 w 359"/>
                <a:gd name="T7" fmla="*/ 89 h 226"/>
                <a:gd name="T8" fmla="*/ 357 w 359"/>
                <a:gd name="T9" fmla="*/ 114 h 226"/>
                <a:gd name="T10" fmla="*/ 341 w 359"/>
                <a:gd name="T11" fmla="*/ 116 h 226"/>
                <a:gd name="T12" fmla="*/ 314 w 359"/>
                <a:gd name="T13" fmla="*/ 115 h 226"/>
                <a:gd name="T14" fmla="*/ 282 w 359"/>
                <a:gd name="T15" fmla="*/ 113 h 226"/>
                <a:gd name="T16" fmla="*/ 254 w 359"/>
                <a:gd name="T17" fmla="*/ 112 h 226"/>
                <a:gd name="T18" fmla="*/ 234 w 359"/>
                <a:gd name="T19" fmla="*/ 114 h 226"/>
                <a:gd name="T20" fmla="*/ 231 w 359"/>
                <a:gd name="T21" fmla="*/ 121 h 226"/>
                <a:gd name="T22" fmla="*/ 246 w 359"/>
                <a:gd name="T23" fmla="*/ 134 h 226"/>
                <a:gd name="T24" fmla="*/ 270 w 359"/>
                <a:gd name="T25" fmla="*/ 149 h 226"/>
                <a:gd name="T26" fmla="*/ 298 w 359"/>
                <a:gd name="T27" fmla="*/ 166 h 226"/>
                <a:gd name="T28" fmla="*/ 322 w 359"/>
                <a:gd name="T29" fmla="*/ 181 h 226"/>
                <a:gd name="T30" fmla="*/ 335 w 359"/>
                <a:gd name="T31" fmla="*/ 192 h 226"/>
                <a:gd name="T32" fmla="*/ 315 w 359"/>
                <a:gd name="T33" fmla="*/ 209 h 226"/>
                <a:gd name="T34" fmla="*/ 265 w 359"/>
                <a:gd name="T35" fmla="*/ 224 h 226"/>
                <a:gd name="T36" fmla="*/ 206 w 359"/>
                <a:gd name="T37" fmla="*/ 222 h 226"/>
                <a:gd name="T38" fmla="*/ 158 w 359"/>
                <a:gd name="T39" fmla="*/ 207 h 226"/>
                <a:gd name="T40" fmla="*/ 122 w 359"/>
                <a:gd name="T41" fmla="*/ 183 h 226"/>
                <a:gd name="T42" fmla="*/ 88 w 359"/>
                <a:gd name="T43" fmla="*/ 152 h 226"/>
                <a:gd name="T44" fmla="*/ 57 w 359"/>
                <a:gd name="T45" fmla="*/ 117 h 226"/>
                <a:gd name="T46" fmla="*/ 32 w 359"/>
                <a:gd name="T47" fmla="*/ 84 h 226"/>
                <a:gd name="T48" fmla="*/ 13 w 359"/>
                <a:gd name="T49" fmla="*/ 58 h 226"/>
                <a:gd name="T50" fmla="*/ 2 w 359"/>
                <a:gd name="T51" fmla="*/ 42 h 226"/>
                <a:gd name="T52" fmla="*/ 3 w 359"/>
                <a:gd name="T53" fmla="*/ 39 h 226"/>
                <a:gd name="T54" fmla="*/ 23 w 359"/>
                <a:gd name="T55" fmla="*/ 32 h 226"/>
                <a:gd name="T56" fmla="*/ 59 w 359"/>
                <a:gd name="T57" fmla="*/ 22 h 226"/>
                <a:gd name="T58" fmla="*/ 105 w 359"/>
                <a:gd name="T59" fmla="*/ 10 h 226"/>
                <a:gd name="T60" fmla="*/ 155 w 359"/>
                <a:gd name="T61" fmla="*/ 2 h 226"/>
                <a:gd name="T62" fmla="*/ 204 w 359"/>
                <a:gd name="T63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9" h="226">
                  <a:moveTo>
                    <a:pt x="204" y="0"/>
                  </a:moveTo>
                  <a:lnTo>
                    <a:pt x="226" y="2"/>
                  </a:lnTo>
                  <a:lnTo>
                    <a:pt x="246" y="7"/>
                  </a:lnTo>
                  <a:lnTo>
                    <a:pt x="275" y="19"/>
                  </a:lnTo>
                  <a:lnTo>
                    <a:pt x="299" y="33"/>
                  </a:lnTo>
                  <a:lnTo>
                    <a:pt x="320" y="50"/>
                  </a:lnTo>
                  <a:lnTo>
                    <a:pt x="338" y="69"/>
                  </a:lnTo>
                  <a:lnTo>
                    <a:pt x="350" y="89"/>
                  </a:lnTo>
                  <a:lnTo>
                    <a:pt x="359" y="111"/>
                  </a:lnTo>
                  <a:lnTo>
                    <a:pt x="357" y="114"/>
                  </a:lnTo>
                  <a:lnTo>
                    <a:pt x="350" y="116"/>
                  </a:lnTo>
                  <a:lnTo>
                    <a:pt x="341" y="116"/>
                  </a:lnTo>
                  <a:lnTo>
                    <a:pt x="328" y="116"/>
                  </a:lnTo>
                  <a:lnTo>
                    <a:pt x="314" y="115"/>
                  </a:lnTo>
                  <a:lnTo>
                    <a:pt x="298" y="114"/>
                  </a:lnTo>
                  <a:lnTo>
                    <a:pt x="282" y="113"/>
                  </a:lnTo>
                  <a:lnTo>
                    <a:pt x="267" y="112"/>
                  </a:lnTo>
                  <a:lnTo>
                    <a:pt x="254" y="112"/>
                  </a:lnTo>
                  <a:lnTo>
                    <a:pt x="242" y="112"/>
                  </a:lnTo>
                  <a:lnTo>
                    <a:pt x="234" y="114"/>
                  </a:lnTo>
                  <a:lnTo>
                    <a:pt x="230" y="117"/>
                  </a:lnTo>
                  <a:lnTo>
                    <a:pt x="231" y="121"/>
                  </a:lnTo>
                  <a:lnTo>
                    <a:pt x="237" y="127"/>
                  </a:lnTo>
                  <a:lnTo>
                    <a:pt x="246" y="134"/>
                  </a:lnTo>
                  <a:lnTo>
                    <a:pt x="258" y="141"/>
                  </a:lnTo>
                  <a:lnTo>
                    <a:pt x="270" y="149"/>
                  </a:lnTo>
                  <a:lnTo>
                    <a:pt x="284" y="158"/>
                  </a:lnTo>
                  <a:lnTo>
                    <a:pt x="298" y="166"/>
                  </a:lnTo>
                  <a:lnTo>
                    <a:pt x="310" y="173"/>
                  </a:lnTo>
                  <a:lnTo>
                    <a:pt x="322" y="181"/>
                  </a:lnTo>
                  <a:lnTo>
                    <a:pt x="330" y="187"/>
                  </a:lnTo>
                  <a:lnTo>
                    <a:pt x="335" y="192"/>
                  </a:lnTo>
                  <a:lnTo>
                    <a:pt x="335" y="195"/>
                  </a:lnTo>
                  <a:lnTo>
                    <a:pt x="315" y="209"/>
                  </a:lnTo>
                  <a:lnTo>
                    <a:pt x="291" y="219"/>
                  </a:lnTo>
                  <a:lnTo>
                    <a:pt x="265" y="224"/>
                  </a:lnTo>
                  <a:lnTo>
                    <a:pt x="236" y="226"/>
                  </a:lnTo>
                  <a:lnTo>
                    <a:pt x="206" y="222"/>
                  </a:lnTo>
                  <a:lnTo>
                    <a:pt x="175" y="215"/>
                  </a:lnTo>
                  <a:lnTo>
                    <a:pt x="158" y="207"/>
                  </a:lnTo>
                  <a:lnTo>
                    <a:pt x="140" y="196"/>
                  </a:lnTo>
                  <a:lnTo>
                    <a:pt x="122" y="183"/>
                  </a:lnTo>
                  <a:lnTo>
                    <a:pt x="105" y="168"/>
                  </a:lnTo>
                  <a:lnTo>
                    <a:pt x="88" y="152"/>
                  </a:lnTo>
                  <a:lnTo>
                    <a:pt x="73" y="135"/>
                  </a:lnTo>
                  <a:lnTo>
                    <a:pt x="57" y="117"/>
                  </a:lnTo>
                  <a:lnTo>
                    <a:pt x="43" y="101"/>
                  </a:lnTo>
                  <a:lnTo>
                    <a:pt x="32" y="84"/>
                  </a:lnTo>
                  <a:lnTo>
                    <a:pt x="21" y="69"/>
                  </a:lnTo>
                  <a:lnTo>
                    <a:pt x="13" y="58"/>
                  </a:lnTo>
                  <a:lnTo>
                    <a:pt x="5" y="49"/>
                  </a:lnTo>
                  <a:lnTo>
                    <a:pt x="2" y="42"/>
                  </a:lnTo>
                  <a:lnTo>
                    <a:pt x="0" y="40"/>
                  </a:lnTo>
                  <a:lnTo>
                    <a:pt x="3" y="39"/>
                  </a:lnTo>
                  <a:lnTo>
                    <a:pt x="12" y="36"/>
                  </a:lnTo>
                  <a:lnTo>
                    <a:pt x="23" y="32"/>
                  </a:lnTo>
                  <a:lnTo>
                    <a:pt x="40" y="27"/>
                  </a:lnTo>
                  <a:lnTo>
                    <a:pt x="59" y="22"/>
                  </a:lnTo>
                  <a:lnTo>
                    <a:pt x="81" y="16"/>
                  </a:lnTo>
                  <a:lnTo>
                    <a:pt x="105" y="10"/>
                  </a:lnTo>
                  <a:lnTo>
                    <a:pt x="129" y="6"/>
                  </a:lnTo>
                  <a:lnTo>
                    <a:pt x="155" y="2"/>
                  </a:lnTo>
                  <a:lnTo>
                    <a:pt x="180" y="0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25"/>
            <p:cNvSpPr>
              <a:spLocks/>
            </p:cNvSpPr>
            <p:nvPr/>
          </p:nvSpPr>
          <p:spPr bwMode="auto">
            <a:xfrm>
              <a:off x="4494213" y="4314825"/>
              <a:ext cx="63500" cy="39687"/>
            </a:xfrm>
            <a:custGeom>
              <a:avLst/>
              <a:gdLst>
                <a:gd name="T0" fmla="*/ 226 w 358"/>
                <a:gd name="T1" fmla="*/ 2 h 225"/>
                <a:gd name="T2" fmla="*/ 274 w 358"/>
                <a:gd name="T3" fmla="*/ 18 h 225"/>
                <a:gd name="T4" fmla="*/ 320 w 358"/>
                <a:gd name="T5" fmla="*/ 50 h 225"/>
                <a:gd name="T6" fmla="*/ 349 w 358"/>
                <a:gd name="T7" fmla="*/ 89 h 225"/>
                <a:gd name="T8" fmla="*/ 357 w 358"/>
                <a:gd name="T9" fmla="*/ 114 h 225"/>
                <a:gd name="T10" fmla="*/ 341 w 358"/>
                <a:gd name="T11" fmla="*/ 116 h 225"/>
                <a:gd name="T12" fmla="*/ 313 w 358"/>
                <a:gd name="T13" fmla="*/ 115 h 225"/>
                <a:gd name="T14" fmla="*/ 282 w 358"/>
                <a:gd name="T15" fmla="*/ 113 h 225"/>
                <a:gd name="T16" fmla="*/ 252 w 358"/>
                <a:gd name="T17" fmla="*/ 111 h 225"/>
                <a:gd name="T18" fmla="*/ 234 w 358"/>
                <a:gd name="T19" fmla="*/ 114 h 225"/>
                <a:gd name="T20" fmla="*/ 230 w 358"/>
                <a:gd name="T21" fmla="*/ 121 h 225"/>
                <a:gd name="T22" fmla="*/ 245 w 358"/>
                <a:gd name="T23" fmla="*/ 133 h 225"/>
                <a:gd name="T24" fmla="*/ 270 w 358"/>
                <a:gd name="T25" fmla="*/ 148 h 225"/>
                <a:gd name="T26" fmla="*/ 298 w 358"/>
                <a:gd name="T27" fmla="*/ 165 h 225"/>
                <a:gd name="T28" fmla="*/ 321 w 358"/>
                <a:gd name="T29" fmla="*/ 181 h 225"/>
                <a:gd name="T30" fmla="*/ 333 w 358"/>
                <a:gd name="T31" fmla="*/ 191 h 225"/>
                <a:gd name="T32" fmla="*/ 313 w 358"/>
                <a:gd name="T33" fmla="*/ 209 h 225"/>
                <a:gd name="T34" fmla="*/ 264 w 358"/>
                <a:gd name="T35" fmla="*/ 224 h 225"/>
                <a:gd name="T36" fmla="*/ 205 w 358"/>
                <a:gd name="T37" fmla="*/ 222 h 225"/>
                <a:gd name="T38" fmla="*/ 157 w 358"/>
                <a:gd name="T39" fmla="*/ 207 h 225"/>
                <a:gd name="T40" fmla="*/ 122 w 358"/>
                <a:gd name="T41" fmla="*/ 183 h 225"/>
                <a:gd name="T42" fmla="*/ 87 w 358"/>
                <a:gd name="T43" fmla="*/ 151 h 225"/>
                <a:gd name="T44" fmla="*/ 57 w 358"/>
                <a:gd name="T45" fmla="*/ 117 h 225"/>
                <a:gd name="T46" fmla="*/ 31 w 358"/>
                <a:gd name="T47" fmla="*/ 84 h 225"/>
                <a:gd name="T48" fmla="*/ 12 w 358"/>
                <a:gd name="T49" fmla="*/ 57 h 225"/>
                <a:gd name="T50" fmla="*/ 1 w 358"/>
                <a:gd name="T51" fmla="*/ 42 h 225"/>
                <a:gd name="T52" fmla="*/ 3 w 358"/>
                <a:gd name="T53" fmla="*/ 38 h 225"/>
                <a:gd name="T54" fmla="*/ 23 w 358"/>
                <a:gd name="T55" fmla="*/ 32 h 225"/>
                <a:gd name="T56" fmla="*/ 59 w 358"/>
                <a:gd name="T57" fmla="*/ 22 h 225"/>
                <a:gd name="T58" fmla="*/ 105 w 358"/>
                <a:gd name="T59" fmla="*/ 10 h 225"/>
                <a:gd name="T60" fmla="*/ 155 w 358"/>
                <a:gd name="T61" fmla="*/ 2 h 225"/>
                <a:gd name="T62" fmla="*/ 204 w 358"/>
                <a:gd name="T63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8" h="225">
                  <a:moveTo>
                    <a:pt x="204" y="0"/>
                  </a:moveTo>
                  <a:lnTo>
                    <a:pt x="226" y="2"/>
                  </a:lnTo>
                  <a:lnTo>
                    <a:pt x="246" y="7"/>
                  </a:lnTo>
                  <a:lnTo>
                    <a:pt x="274" y="18"/>
                  </a:lnTo>
                  <a:lnTo>
                    <a:pt x="299" y="33"/>
                  </a:lnTo>
                  <a:lnTo>
                    <a:pt x="320" y="50"/>
                  </a:lnTo>
                  <a:lnTo>
                    <a:pt x="337" y="68"/>
                  </a:lnTo>
                  <a:lnTo>
                    <a:pt x="349" y="89"/>
                  </a:lnTo>
                  <a:lnTo>
                    <a:pt x="358" y="111"/>
                  </a:lnTo>
                  <a:lnTo>
                    <a:pt x="357" y="114"/>
                  </a:lnTo>
                  <a:lnTo>
                    <a:pt x="350" y="115"/>
                  </a:lnTo>
                  <a:lnTo>
                    <a:pt x="341" y="116"/>
                  </a:lnTo>
                  <a:lnTo>
                    <a:pt x="328" y="116"/>
                  </a:lnTo>
                  <a:lnTo>
                    <a:pt x="313" y="115"/>
                  </a:lnTo>
                  <a:lnTo>
                    <a:pt x="298" y="114"/>
                  </a:lnTo>
                  <a:lnTo>
                    <a:pt x="282" y="113"/>
                  </a:lnTo>
                  <a:lnTo>
                    <a:pt x="266" y="112"/>
                  </a:lnTo>
                  <a:lnTo>
                    <a:pt x="252" y="111"/>
                  </a:lnTo>
                  <a:lnTo>
                    <a:pt x="241" y="112"/>
                  </a:lnTo>
                  <a:lnTo>
                    <a:pt x="234" y="114"/>
                  </a:lnTo>
                  <a:lnTo>
                    <a:pt x="229" y="117"/>
                  </a:lnTo>
                  <a:lnTo>
                    <a:pt x="230" y="121"/>
                  </a:lnTo>
                  <a:lnTo>
                    <a:pt x="237" y="127"/>
                  </a:lnTo>
                  <a:lnTo>
                    <a:pt x="245" y="133"/>
                  </a:lnTo>
                  <a:lnTo>
                    <a:pt x="257" y="141"/>
                  </a:lnTo>
                  <a:lnTo>
                    <a:pt x="270" y="148"/>
                  </a:lnTo>
                  <a:lnTo>
                    <a:pt x="284" y="157"/>
                  </a:lnTo>
                  <a:lnTo>
                    <a:pt x="298" y="165"/>
                  </a:lnTo>
                  <a:lnTo>
                    <a:pt x="310" y="173"/>
                  </a:lnTo>
                  <a:lnTo>
                    <a:pt x="321" y="181"/>
                  </a:lnTo>
                  <a:lnTo>
                    <a:pt x="329" y="187"/>
                  </a:lnTo>
                  <a:lnTo>
                    <a:pt x="333" y="191"/>
                  </a:lnTo>
                  <a:lnTo>
                    <a:pt x="333" y="194"/>
                  </a:lnTo>
                  <a:lnTo>
                    <a:pt x="313" y="209"/>
                  </a:lnTo>
                  <a:lnTo>
                    <a:pt x="290" y="218"/>
                  </a:lnTo>
                  <a:lnTo>
                    <a:pt x="264" y="224"/>
                  </a:lnTo>
                  <a:lnTo>
                    <a:pt x="236" y="225"/>
                  </a:lnTo>
                  <a:lnTo>
                    <a:pt x="205" y="222"/>
                  </a:lnTo>
                  <a:lnTo>
                    <a:pt x="175" y="214"/>
                  </a:lnTo>
                  <a:lnTo>
                    <a:pt x="157" y="207"/>
                  </a:lnTo>
                  <a:lnTo>
                    <a:pt x="140" y="196"/>
                  </a:lnTo>
                  <a:lnTo>
                    <a:pt x="122" y="183"/>
                  </a:lnTo>
                  <a:lnTo>
                    <a:pt x="104" y="168"/>
                  </a:lnTo>
                  <a:lnTo>
                    <a:pt x="87" y="151"/>
                  </a:lnTo>
                  <a:lnTo>
                    <a:pt x="72" y="134"/>
                  </a:lnTo>
                  <a:lnTo>
                    <a:pt x="57" y="117"/>
                  </a:lnTo>
                  <a:lnTo>
                    <a:pt x="43" y="100"/>
                  </a:lnTo>
                  <a:lnTo>
                    <a:pt x="31" y="84"/>
                  </a:lnTo>
                  <a:lnTo>
                    <a:pt x="20" y="69"/>
                  </a:lnTo>
                  <a:lnTo>
                    <a:pt x="12" y="57"/>
                  </a:lnTo>
                  <a:lnTo>
                    <a:pt x="5" y="48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3" y="38"/>
                  </a:lnTo>
                  <a:lnTo>
                    <a:pt x="11" y="36"/>
                  </a:lnTo>
                  <a:lnTo>
                    <a:pt x="23" y="32"/>
                  </a:lnTo>
                  <a:lnTo>
                    <a:pt x="40" y="27"/>
                  </a:lnTo>
                  <a:lnTo>
                    <a:pt x="59" y="22"/>
                  </a:lnTo>
                  <a:lnTo>
                    <a:pt x="81" y="15"/>
                  </a:lnTo>
                  <a:lnTo>
                    <a:pt x="105" y="10"/>
                  </a:lnTo>
                  <a:lnTo>
                    <a:pt x="129" y="6"/>
                  </a:lnTo>
                  <a:lnTo>
                    <a:pt x="155" y="2"/>
                  </a:lnTo>
                  <a:lnTo>
                    <a:pt x="180" y="0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26"/>
            <p:cNvSpPr>
              <a:spLocks/>
            </p:cNvSpPr>
            <p:nvPr/>
          </p:nvSpPr>
          <p:spPr bwMode="auto">
            <a:xfrm>
              <a:off x="4530726" y="4468813"/>
              <a:ext cx="65088" cy="39687"/>
            </a:xfrm>
            <a:custGeom>
              <a:avLst/>
              <a:gdLst>
                <a:gd name="T0" fmla="*/ 222 w 367"/>
                <a:gd name="T1" fmla="*/ 0 h 219"/>
                <a:gd name="T2" fmla="*/ 252 w 367"/>
                <a:gd name="T3" fmla="*/ 2 h 219"/>
                <a:gd name="T4" fmla="*/ 280 w 367"/>
                <a:gd name="T5" fmla="*/ 7 h 219"/>
                <a:gd name="T6" fmla="*/ 305 w 367"/>
                <a:gd name="T7" fmla="*/ 16 h 219"/>
                <a:gd name="T8" fmla="*/ 329 w 367"/>
                <a:gd name="T9" fmla="*/ 29 h 219"/>
                <a:gd name="T10" fmla="*/ 347 w 367"/>
                <a:gd name="T11" fmla="*/ 43 h 219"/>
                <a:gd name="T12" fmla="*/ 362 w 367"/>
                <a:gd name="T13" fmla="*/ 61 h 219"/>
                <a:gd name="T14" fmla="*/ 362 w 367"/>
                <a:gd name="T15" fmla="*/ 65 h 219"/>
                <a:gd name="T16" fmla="*/ 356 w 367"/>
                <a:gd name="T17" fmla="*/ 69 h 219"/>
                <a:gd name="T18" fmla="*/ 345 w 367"/>
                <a:gd name="T19" fmla="*/ 73 h 219"/>
                <a:gd name="T20" fmla="*/ 331 w 367"/>
                <a:gd name="T21" fmla="*/ 78 h 219"/>
                <a:gd name="T22" fmla="*/ 315 w 367"/>
                <a:gd name="T23" fmla="*/ 82 h 219"/>
                <a:gd name="T24" fmla="*/ 298 w 367"/>
                <a:gd name="T25" fmla="*/ 86 h 219"/>
                <a:gd name="T26" fmla="*/ 281 w 367"/>
                <a:gd name="T27" fmla="*/ 91 h 219"/>
                <a:gd name="T28" fmla="*/ 266 w 367"/>
                <a:gd name="T29" fmla="*/ 95 h 219"/>
                <a:gd name="T30" fmla="*/ 255 w 367"/>
                <a:gd name="T31" fmla="*/ 99 h 219"/>
                <a:gd name="T32" fmla="*/ 246 w 367"/>
                <a:gd name="T33" fmla="*/ 105 h 219"/>
                <a:gd name="T34" fmla="*/ 243 w 367"/>
                <a:gd name="T35" fmla="*/ 109 h 219"/>
                <a:gd name="T36" fmla="*/ 248 w 367"/>
                <a:gd name="T37" fmla="*/ 114 h 219"/>
                <a:gd name="T38" fmla="*/ 257 w 367"/>
                <a:gd name="T39" fmla="*/ 118 h 219"/>
                <a:gd name="T40" fmla="*/ 272 w 367"/>
                <a:gd name="T41" fmla="*/ 121 h 219"/>
                <a:gd name="T42" fmla="*/ 290 w 367"/>
                <a:gd name="T43" fmla="*/ 125 h 219"/>
                <a:gd name="T44" fmla="*/ 309 w 367"/>
                <a:gd name="T45" fmla="*/ 129 h 219"/>
                <a:gd name="T46" fmla="*/ 326 w 367"/>
                <a:gd name="T47" fmla="*/ 134 h 219"/>
                <a:gd name="T48" fmla="*/ 344 w 367"/>
                <a:gd name="T49" fmla="*/ 137 h 219"/>
                <a:gd name="T50" fmla="*/ 357 w 367"/>
                <a:gd name="T51" fmla="*/ 141 h 219"/>
                <a:gd name="T52" fmla="*/ 365 w 367"/>
                <a:gd name="T53" fmla="*/ 144 h 219"/>
                <a:gd name="T54" fmla="*/ 367 w 367"/>
                <a:gd name="T55" fmla="*/ 148 h 219"/>
                <a:gd name="T56" fmla="*/ 354 w 367"/>
                <a:gd name="T57" fmla="*/ 168 h 219"/>
                <a:gd name="T58" fmla="*/ 335 w 367"/>
                <a:gd name="T59" fmla="*/ 185 h 219"/>
                <a:gd name="T60" fmla="*/ 312 w 367"/>
                <a:gd name="T61" fmla="*/ 199 h 219"/>
                <a:gd name="T62" fmla="*/ 285 w 367"/>
                <a:gd name="T63" fmla="*/ 209 h 219"/>
                <a:gd name="T64" fmla="*/ 255 w 367"/>
                <a:gd name="T65" fmla="*/ 217 h 219"/>
                <a:gd name="T66" fmla="*/ 223 w 367"/>
                <a:gd name="T67" fmla="*/ 219 h 219"/>
                <a:gd name="T68" fmla="*/ 204 w 367"/>
                <a:gd name="T69" fmla="*/ 218 h 219"/>
                <a:gd name="T70" fmla="*/ 184 w 367"/>
                <a:gd name="T71" fmla="*/ 214 h 219"/>
                <a:gd name="T72" fmla="*/ 163 w 367"/>
                <a:gd name="T73" fmla="*/ 206 h 219"/>
                <a:gd name="T74" fmla="*/ 142 w 367"/>
                <a:gd name="T75" fmla="*/ 198 h 219"/>
                <a:gd name="T76" fmla="*/ 120 w 367"/>
                <a:gd name="T77" fmla="*/ 188 h 219"/>
                <a:gd name="T78" fmla="*/ 100 w 367"/>
                <a:gd name="T79" fmla="*/ 176 h 219"/>
                <a:gd name="T80" fmla="*/ 80 w 367"/>
                <a:gd name="T81" fmla="*/ 165 h 219"/>
                <a:gd name="T82" fmla="*/ 61 w 367"/>
                <a:gd name="T83" fmla="*/ 153 h 219"/>
                <a:gd name="T84" fmla="*/ 45 w 367"/>
                <a:gd name="T85" fmla="*/ 142 h 219"/>
                <a:gd name="T86" fmla="*/ 30 w 367"/>
                <a:gd name="T87" fmla="*/ 133 h 219"/>
                <a:gd name="T88" fmla="*/ 17 w 367"/>
                <a:gd name="T89" fmla="*/ 123 h 219"/>
                <a:gd name="T90" fmla="*/ 9 w 367"/>
                <a:gd name="T91" fmla="*/ 117 h 219"/>
                <a:gd name="T92" fmla="*/ 2 w 367"/>
                <a:gd name="T93" fmla="*/ 112 h 219"/>
                <a:gd name="T94" fmla="*/ 0 w 367"/>
                <a:gd name="T95" fmla="*/ 111 h 219"/>
                <a:gd name="T96" fmla="*/ 2 w 367"/>
                <a:gd name="T97" fmla="*/ 109 h 219"/>
                <a:gd name="T98" fmla="*/ 8 w 367"/>
                <a:gd name="T99" fmla="*/ 105 h 219"/>
                <a:gd name="T100" fmla="*/ 17 w 367"/>
                <a:gd name="T101" fmla="*/ 97 h 219"/>
                <a:gd name="T102" fmla="*/ 30 w 367"/>
                <a:gd name="T103" fmla="*/ 89 h 219"/>
                <a:gd name="T104" fmla="*/ 43 w 367"/>
                <a:gd name="T105" fmla="*/ 79 h 219"/>
                <a:gd name="T106" fmla="*/ 60 w 367"/>
                <a:gd name="T107" fmla="*/ 67 h 219"/>
                <a:gd name="T108" fmla="*/ 79 w 367"/>
                <a:gd name="T109" fmla="*/ 56 h 219"/>
                <a:gd name="T110" fmla="*/ 99 w 367"/>
                <a:gd name="T111" fmla="*/ 43 h 219"/>
                <a:gd name="T112" fmla="*/ 119 w 367"/>
                <a:gd name="T113" fmla="*/ 32 h 219"/>
                <a:gd name="T114" fmla="*/ 140 w 367"/>
                <a:gd name="T115" fmla="*/ 21 h 219"/>
                <a:gd name="T116" fmla="*/ 162 w 367"/>
                <a:gd name="T117" fmla="*/ 13 h 219"/>
                <a:gd name="T118" fmla="*/ 183 w 367"/>
                <a:gd name="T119" fmla="*/ 6 h 219"/>
                <a:gd name="T120" fmla="*/ 203 w 367"/>
                <a:gd name="T121" fmla="*/ 1 h 219"/>
                <a:gd name="T122" fmla="*/ 222 w 367"/>
                <a:gd name="T12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7" h="219">
                  <a:moveTo>
                    <a:pt x="222" y="0"/>
                  </a:moveTo>
                  <a:lnTo>
                    <a:pt x="252" y="2"/>
                  </a:lnTo>
                  <a:lnTo>
                    <a:pt x="280" y="7"/>
                  </a:lnTo>
                  <a:lnTo>
                    <a:pt x="305" y="16"/>
                  </a:lnTo>
                  <a:lnTo>
                    <a:pt x="329" y="29"/>
                  </a:lnTo>
                  <a:lnTo>
                    <a:pt x="347" y="43"/>
                  </a:lnTo>
                  <a:lnTo>
                    <a:pt x="362" y="61"/>
                  </a:lnTo>
                  <a:lnTo>
                    <a:pt x="362" y="65"/>
                  </a:lnTo>
                  <a:lnTo>
                    <a:pt x="356" y="69"/>
                  </a:lnTo>
                  <a:lnTo>
                    <a:pt x="345" y="73"/>
                  </a:lnTo>
                  <a:lnTo>
                    <a:pt x="331" y="78"/>
                  </a:lnTo>
                  <a:lnTo>
                    <a:pt x="315" y="82"/>
                  </a:lnTo>
                  <a:lnTo>
                    <a:pt x="298" y="86"/>
                  </a:lnTo>
                  <a:lnTo>
                    <a:pt x="281" y="91"/>
                  </a:lnTo>
                  <a:lnTo>
                    <a:pt x="266" y="95"/>
                  </a:lnTo>
                  <a:lnTo>
                    <a:pt x="255" y="99"/>
                  </a:lnTo>
                  <a:lnTo>
                    <a:pt x="246" y="105"/>
                  </a:lnTo>
                  <a:lnTo>
                    <a:pt x="243" y="109"/>
                  </a:lnTo>
                  <a:lnTo>
                    <a:pt x="248" y="114"/>
                  </a:lnTo>
                  <a:lnTo>
                    <a:pt x="257" y="118"/>
                  </a:lnTo>
                  <a:lnTo>
                    <a:pt x="272" y="121"/>
                  </a:lnTo>
                  <a:lnTo>
                    <a:pt x="290" y="125"/>
                  </a:lnTo>
                  <a:lnTo>
                    <a:pt x="309" y="129"/>
                  </a:lnTo>
                  <a:lnTo>
                    <a:pt x="326" y="134"/>
                  </a:lnTo>
                  <a:lnTo>
                    <a:pt x="344" y="137"/>
                  </a:lnTo>
                  <a:lnTo>
                    <a:pt x="357" y="141"/>
                  </a:lnTo>
                  <a:lnTo>
                    <a:pt x="365" y="144"/>
                  </a:lnTo>
                  <a:lnTo>
                    <a:pt x="367" y="148"/>
                  </a:lnTo>
                  <a:lnTo>
                    <a:pt x="354" y="168"/>
                  </a:lnTo>
                  <a:lnTo>
                    <a:pt x="335" y="185"/>
                  </a:lnTo>
                  <a:lnTo>
                    <a:pt x="312" y="199"/>
                  </a:lnTo>
                  <a:lnTo>
                    <a:pt x="285" y="209"/>
                  </a:lnTo>
                  <a:lnTo>
                    <a:pt x="255" y="217"/>
                  </a:lnTo>
                  <a:lnTo>
                    <a:pt x="223" y="219"/>
                  </a:lnTo>
                  <a:lnTo>
                    <a:pt x="204" y="218"/>
                  </a:lnTo>
                  <a:lnTo>
                    <a:pt x="184" y="214"/>
                  </a:lnTo>
                  <a:lnTo>
                    <a:pt x="163" y="206"/>
                  </a:lnTo>
                  <a:lnTo>
                    <a:pt x="142" y="198"/>
                  </a:lnTo>
                  <a:lnTo>
                    <a:pt x="120" y="188"/>
                  </a:lnTo>
                  <a:lnTo>
                    <a:pt x="100" y="176"/>
                  </a:lnTo>
                  <a:lnTo>
                    <a:pt x="80" y="165"/>
                  </a:lnTo>
                  <a:lnTo>
                    <a:pt x="61" y="153"/>
                  </a:lnTo>
                  <a:lnTo>
                    <a:pt x="45" y="142"/>
                  </a:lnTo>
                  <a:lnTo>
                    <a:pt x="30" y="133"/>
                  </a:lnTo>
                  <a:lnTo>
                    <a:pt x="17" y="123"/>
                  </a:lnTo>
                  <a:lnTo>
                    <a:pt x="9" y="117"/>
                  </a:lnTo>
                  <a:lnTo>
                    <a:pt x="2" y="112"/>
                  </a:lnTo>
                  <a:lnTo>
                    <a:pt x="0" y="111"/>
                  </a:lnTo>
                  <a:lnTo>
                    <a:pt x="2" y="109"/>
                  </a:lnTo>
                  <a:lnTo>
                    <a:pt x="8" y="105"/>
                  </a:lnTo>
                  <a:lnTo>
                    <a:pt x="17" y="97"/>
                  </a:lnTo>
                  <a:lnTo>
                    <a:pt x="30" y="89"/>
                  </a:lnTo>
                  <a:lnTo>
                    <a:pt x="43" y="79"/>
                  </a:lnTo>
                  <a:lnTo>
                    <a:pt x="60" y="67"/>
                  </a:lnTo>
                  <a:lnTo>
                    <a:pt x="79" y="56"/>
                  </a:lnTo>
                  <a:lnTo>
                    <a:pt x="99" y="43"/>
                  </a:lnTo>
                  <a:lnTo>
                    <a:pt x="119" y="32"/>
                  </a:lnTo>
                  <a:lnTo>
                    <a:pt x="140" y="21"/>
                  </a:lnTo>
                  <a:lnTo>
                    <a:pt x="162" y="13"/>
                  </a:lnTo>
                  <a:lnTo>
                    <a:pt x="183" y="6"/>
                  </a:lnTo>
                  <a:lnTo>
                    <a:pt x="203" y="1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27"/>
            <p:cNvSpPr>
              <a:spLocks/>
            </p:cNvSpPr>
            <p:nvPr/>
          </p:nvSpPr>
          <p:spPr bwMode="auto">
            <a:xfrm>
              <a:off x="4498976" y="4394200"/>
              <a:ext cx="65088" cy="38100"/>
            </a:xfrm>
            <a:custGeom>
              <a:avLst/>
              <a:gdLst>
                <a:gd name="T0" fmla="*/ 222 w 367"/>
                <a:gd name="T1" fmla="*/ 0 h 219"/>
                <a:gd name="T2" fmla="*/ 252 w 367"/>
                <a:gd name="T3" fmla="*/ 2 h 219"/>
                <a:gd name="T4" fmla="*/ 280 w 367"/>
                <a:gd name="T5" fmla="*/ 7 h 219"/>
                <a:gd name="T6" fmla="*/ 305 w 367"/>
                <a:gd name="T7" fmla="*/ 16 h 219"/>
                <a:gd name="T8" fmla="*/ 328 w 367"/>
                <a:gd name="T9" fmla="*/ 29 h 219"/>
                <a:gd name="T10" fmla="*/ 347 w 367"/>
                <a:gd name="T11" fmla="*/ 43 h 219"/>
                <a:gd name="T12" fmla="*/ 362 w 367"/>
                <a:gd name="T13" fmla="*/ 61 h 219"/>
                <a:gd name="T14" fmla="*/ 362 w 367"/>
                <a:gd name="T15" fmla="*/ 65 h 219"/>
                <a:gd name="T16" fmla="*/ 356 w 367"/>
                <a:gd name="T17" fmla="*/ 69 h 219"/>
                <a:gd name="T18" fmla="*/ 344 w 367"/>
                <a:gd name="T19" fmla="*/ 73 h 219"/>
                <a:gd name="T20" fmla="*/ 331 w 367"/>
                <a:gd name="T21" fmla="*/ 77 h 219"/>
                <a:gd name="T22" fmla="*/ 315 w 367"/>
                <a:gd name="T23" fmla="*/ 82 h 219"/>
                <a:gd name="T24" fmla="*/ 298 w 367"/>
                <a:gd name="T25" fmla="*/ 86 h 219"/>
                <a:gd name="T26" fmla="*/ 281 w 367"/>
                <a:gd name="T27" fmla="*/ 91 h 219"/>
                <a:gd name="T28" fmla="*/ 266 w 367"/>
                <a:gd name="T29" fmla="*/ 95 h 219"/>
                <a:gd name="T30" fmla="*/ 254 w 367"/>
                <a:gd name="T31" fmla="*/ 100 h 219"/>
                <a:gd name="T32" fmla="*/ 246 w 367"/>
                <a:gd name="T33" fmla="*/ 104 h 219"/>
                <a:gd name="T34" fmla="*/ 243 w 367"/>
                <a:gd name="T35" fmla="*/ 109 h 219"/>
                <a:gd name="T36" fmla="*/ 246 w 367"/>
                <a:gd name="T37" fmla="*/ 114 h 219"/>
                <a:gd name="T38" fmla="*/ 257 w 367"/>
                <a:gd name="T39" fmla="*/ 118 h 219"/>
                <a:gd name="T40" fmla="*/ 272 w 367"/>
                <a:gd name="T41" fmla="*/ 121 h 219"/>
                <a:gd name="T42" fmla="*/ 288 w 367"/>
                <a:gd name="T43" fmla="*/ 125 h 219"/>
                <a:gd name="T44" fmla="*/ 307 w 367"/>
                <a:gd name="T45" fmla="*/ 129 h 219"/>
                <a:gd name="T46" fmla="*/ 326 w 367"/>
                <a:gd name="T47" fmla="*/ 134 h 219"/>
                <a:gd name="T48" fmla="*/ 343 w 367"/>
                <a:gd name="T49" fmla="*/ 138 h 219"/>
                <a:gd name="T50" fmla="*/ 357 w 367"/>
                <a:gd name="T51" fmla="*/ 141 h 219"/>
                <a:gd name="T52" fmla="*/ 365 w 367"/>
                <a:gd name="T53" fmla="*/ 145 h 219"/>
                <a:gd name="T54" fmla="*/ 367 w 367"/>
                <a:gd name="T55" fmla="*/ 149 h 219"/>
                <a:gd name="T56" fmla="*/ 354 w 367"/>
                <a:gd name="T57" fmla="*/ 168 h 219"/>
                <a:gd name="T58" fmla="*/ 335 w 367"/>
                <a:gd name="T59" fmla="*/ 184 h 219"/>
                <a:gd name="T60" fmla="*/ 312 w 367"/>
                <a:gd name="T61" fmla="*/ 199 h 219"/>
                <a:gd name="T62" fmla="*/ 285 w 367"/>
                <a:gd name="T63" fmla="*/ 209 h 219"/>
                <a:gd name="T64" fmla="*/ 255 w 367"/>
                <a:gd name="T65" fmla="*/ 217 h 219"/>
                <a:gd name="T66" fmla="*/ 223 w 367"/>
                <a:gd name="T67" fmla="*/ 219 h 219"/>
                <a:gd name="T68" fmla="*/ 204 w 367"/>
                <a:gd name="T69" fmla="*/ 218 h 219"/>
                <a:gd name="T70" fmla="*/ 184 w 367"/>
                <a:gd name="T71" fmla="*/ 214 h 219"/>
                <a:gd name="T72" fmla="*/ 163 w 367"/>
                <a:gd name="T73" fmla="*/ 206 h 219"/>
                <a:gd name="T74" fmla="*/ 142 w 367"/>
                <a:gd name="T75" fmla="*/ 198 h 219"/>
                <a:gd name="T76" fmla="*/ 120 w 367"/>
                <a:gd name="T77" fmla="*/ 188 h 219"/>
                <a:gd name="T78" fmla="*/ 100 w 367"/>
                <a:gd name="T79" fmla="*/ 177 h 219"/>
                <a:gd name="T80" fmla="*/ 80 w 367"/>
                <a:gd name="T81" fmla="*/ 166 h 219"/>
                <a:gd name="T82" fmla="*/ 61 w 367"/>
                <a:gd name="T83" fmla="*/ 154 h 219"/>
                <a:gd name="T84" fmla="*/ 44 w 367"/>
                <a:gd name="T85" fmla="*/ 143 h 219"/>
                <a:gd name="T86" fmla="*/ 30 w 367"/>
                <a:gd name="T87" fmla="*/ 133 h 219"/>
                <a:gd name="T88" fmla="*/ 17 w 367"/>
                <a:gd name="T89" fmla="*/ 124 h 219"/>
                <a:gd name="T90" fmla="*/ 9 w 367"/>
                <a:gd name="T91" fmla="*/ 117 h 219"/>
                <a:gd name="T92" fmla="*/ 2 w 367"/>
                <a:gd name="T93" fmla="*/ 113 h 219"/>
                <a:gd name="T94" fmla="*/ 0 w 367"/>
                <a:gd name="T95" fmla="*/ 112 h 219"/>
                <a:gd name="T96" fmla="*/ 2 w 367"/>
                <a:gd name="T97" fmla="*/ 110 h 219"/>
                <a:gd name="T98" fmla="*/ 9 w 367"/>
                <a:gd name="T99" fmla="*/ 106 h 219"/>
                <a:gd name="T100" fmla="*/ 17 w 367"/>
                <a:gd name="T101" fmla="*/ 98 h 219"/>
                <a:gd name="T102" fmla="*/ 30 w 367"/>
                <a:gd name="T103" fmla="*/ 89 h 219"/>
                <a:gd name="T104" fmla="*/ 44 w 367"/>
                <a:gd name="T105" fmla="*/ 78 h 219"/>
                <a:gd name="T106" fmla="*/ 60 w 367"/>
                <a:gd name="T107" fmla="*/ 67 h 219"/>
                <a:gd name="T108" fmla="*/ 79 w 367"/>
                <a:gd name="T109" fmla="*/ 56 h 219"/>
                <a:gd name="T110" fmla="*/ 99 w 367"/>
                <a:gd name="T111" fmla="*/ 44 h 219"/>
                <a:gd name="T112" fmla="*/ 119 w 367"/>
                <a:gd name="T113" fmla="*/ 33 h 219"/>
                <a:gd name="T114" fmla="*/ 140 w 367"/>
                <a:gd name="T115" fmla="*/ 22 h 219"/>
                <a:gd name="T116" fmla="*/ 161 w 367"/>
                <a:gd name="T117" fmla="*/ 13 h 219"/>
                <a:gd name="T118" fmla="*/ 182 w 367"/>
                <a:gd name="T119" fmla="*/ 6 h 219"/>
                <a:gd name="T120" fmla="*/ 202 w 367"/>
                <a:gd name="T121" fmla="*/ 2 h 219"/>
                <a:gd name="T122" fmla="*/ 222 w 367"/>
                <a:gd name="T12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7" h="219">
                  <a:moveTo>
                    <a:pt x="222" y="0"/>
                  </a:moveTo>
                  <a:lnTo>
                    <a:pt x="252" y="2"/>
                  </a:lnTo>
                  <a:lnTo>
                    <a:pt x="280" y="7"/>
                  </a:lnTo>
                  <a:lnTo>
                    <a:pt x="305" y="16"/>
                  </a:lnTo>
                  <a:lnTo>
                    <a:pt x="328" y="29"/>
                  </a:lnTo>
                  <a:lnTo>
                    <a:pt x="347" y="43"/>
                  </a:lnTo>
                  <a:lnTo>
                    <a:pt x="362" y="61"/>
                  </a:lnTo>
                  <a:lnTo>
                    <a:pt x="362" y="65"/>
                  </a:lnTo>
                  <a:lnTo>
                    <a:pt x="356" y="69"/>
                  </a:lnTo>
                  <a:lnTo>
                    <a:pt x="344" y="73"/>
                  </a:lnTo>
                  <a:lnTo>
                    <a:pt x="331" y="77"/>
                  </a:lnTo>
                  <a:lnTo>
                    <a:pt x="315" y="82"/>
                  </a:lnTo>
                  <a:lnTo>
                    <a:pt x="298" y="86"/>
                  </a:lnTo>
                  <a:lnTo>
                    <a:pt x="281" y="91"/>
                  </a:lnTo>
                  <a:lnTo>
                    <a:pt x="266" y="95"/>
                  </a:lnTo>
                  <a:lnTo>
                    <a:pt x="254" y="100"/>
                  </a:lnTo>
                  <a:lnTo>
                    <a:pt x="246" y="104"/>
                  </a:lnTo>
                  <a:lnTo>
                    <a:pt x="243" y="109"/>
                  </a:lnTo>
                  <a:lnTo>
                    <a:pt x="246" y="114"/>
                  </a:lnTo>
                  <a:lnTo>
                    <a:pt x="257" y="118"/>
                  </a:lnTo>
                  <a:lnTo>
                    <a:pt x="272" y="121"/>
                  </a:lnTo>
                  <a:lnTo>
                    <a:pt x="288" y="125"/>
                  </a:lnTo>
                  <a:lnTo>
                    <a:pt x="307" y="129"/>
                  </a:lnTo>
                  <a:lnTo>
                    <a:pt x="326" y="134"/>
                  </a:lnTo>
                  <a:lnTo>
                    <a:pt x="343" y="138"/>
                  </a:lnTo>
                  <a:lnTo>
                    <a:pt x="357" y="141"/>
                  </a:lnTo>
                  <a:lnTo>
                    <a:pt x="365" y="145"/>
                  </a:lnTo>
                  <a:lnTo>
                    <a:pt x="367" y="149"/>
                  </a:lnTo>
                  <a:lnTo>
                    <a:pt x="354" y="168"/>
                  </a:lnTo>
                  <a:lnTo>
                    <a:pt x="335" y="184"/>
                  </a:lnTo>
                  <a:lnTo>
                    <a:pt x="312" y="199"/>
                  </a:lnTo>
                  <a:lnTo>
                    <a:pt x="285" y="209"/>
                  </a:lnTo>
                  <a:lnTo>
                    <a:pt x="255" y="217"/>
                  </a:lnTo>
                  <a:lnTo>
                    <a:pt x="223" y="219"/>
                  </a:lnTo>
                  <a:lnTo>
                    <a:pt x="204" y="218"/>
                  </a:lnTo>
                  <a:lnTo>
                    <a:pt x="184" y="214"/>
                  </a:lnTo>
                  <a:lnTo>
                    <a:pt x="163" y="206"/>
                  </a:lnTo>
                  <a:lnTo>
                    <a:pt x="142" y="198"/>
                  </a:lnTo>
                  <a:lnTo>
                    <a:pt x="120" y="188"/>
                  </a:lnTo>
                  <a:lnTo>
                    <a:pt x="100" y="177"/>
                  </a:lnTo>
                  <a:lnTo>
                    <a:pt x="80" y="166"/>
                  </a:lnTo>
                  <a:lnTo>
                    <a:pt x="61" y="154"/>
                  </a:lnTo>
                  <a:lnTo>
                    <a:pt x="44" y="143"/>
                  </a:lnTo>
                  <a:lnTo>
                    <a:pt x="30" y="133"/>
                  </a:lnTo>
                  <a:lnTo>
                    <a:pt x="17" y="124"/>
                  </a:lnTo>
                  <a:lnTo>
                    <a:pt x="9" y="117"/>
                  </a:lnTo>
                  <a:lnTo>
                    <a:pt x="2" y="113"/>
                  </a:lnTo>
                  <a:lnTo>
                    <a:pt x="0" y="112"/>
                  </a:lnTo>
                  <a:lnTo>
                    <a:pt x="2" y="110"/>
                  </a:lnTo>
                  <a:lnTo>
                    <a:pt x="9" y="106"/>
                  </a:lnTo>
                  <a:lnTo>
                    <a:pt x="17" y="98"/>
                  </a:lnTo>
                  <a:lnTo>
                    <a:pt x="30" y="89"/>
                  </a:lnTo>
                  <a:lnTo>
                    <a:pt x="44" y="78"/>
                  </a:lnTo>
                  <a:lnTo>
                    <a:pt x="60" y="67"/>
                  </a:lnTo>
                  <a:lnTo>
                    <a:pt x="79" y="56"/>
                  </a:lnTo>
                  <a:lnTo>
                    <a:pt x="99" y="44"/>
                  </a:lnTo>
                  <a:lnTo>
                    <a:pt x="119" y="33"/>
                  </a:lnTo>
                  <a:lnTo>
                    <a:pt x="140" y="22"/>
                  </a:lnTo>
                  <a:lnTo>
                    <a:pt x="161" y="13"/>
                  </a:lnTo>
                  <a:lnTo>
                    <a:pt x="182" y="6"/>
                  </a:lnTo>
                  <a:lnTo>
                    <a:pt x="202" y="2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28"/>
            <p:cNvSpPr>
              <a:spLocks/>
            </p:cNvSpPr>
            <p:nvPr/>
          </p:nvSpPr>
          <p:spPr bwMode="auto">
            <a:xfrm>
              <a:off x="4589463" y="4268788"/>
              <a:ext cx="44450" cy="55562"/>
            </a:xfrm>
            <a:custGeom>
              <a:avLst/>
              <a:gdLst>
                <a:gd name="T0" fmla="*/ 2 w 253"/>
                <a:gd name="T1" fmla="*/ 0 h 322"/>
                <a:gd name="T2" fmla="*/ 5 w 253"/>
                <a:gd name="T3" fmla="*/ 1 h 322"/>
                <a:gd name="T4" fmla="*/ 12 w 253"/>
                <a:gd name="T5" fmla="*/ 3 h 322"/>
                <a:gd name="T6" fmla="*/ 25 w 253"/>
                <a:gd name="T7" fmla="*/ 7 h 322"/>
                <a:gd name="T8" fmla="*/ 41 w 253"/>
                <a:gd name="T9" fmla="*/ 13 h 322"/>
                <a:gd name="T10" fmla="*/ 60 w 253"/>
                <a:gd name="T11" fmla="*/ 21 h 322"/>
                <a:gd name="T12" fmla="*/ 81 w 253"/>
                <a:gd name="T13" fmla="*/ 29 h 322"/>
                <a:gd name="T14" fmla="*/ 103 w 253"/>
                <a:gd name="T15" fmla="*/ 39 h 322"/>
                <a:gd name="T16" fmla="*/ 126 w 253"/>
                <a:gd name="T17" fmla="*/ 50 h 322"/>
                <a:gd name="T18" fmla="*/ 148 w 253"/>
                <a:gd name="T19" fmla="*/ 62 h 322"/>
                <a:gd name="T20" fmla="*/ 169 w 253"/>
                <a:gd name="T21" fmla="*/ 75 h 322"/>
                <a:gd name="T22" fmla="*/ 189 w 253"/>
                <a:gd name="T23" fmla="*/ 89 h 322"/>
                <a:gd name="T24" fmla="*/ 205 w 253"/>
                <a:gd name="T25" fmla="*/ 104 h 322"/>
                <a:gd name="T26" fmla="*/ 218 w 253"/>
                <a:gd name="T27" fmla="*/ 120 h 322"/>
                <a:gd name="T28" fmla="*/ 233 w 253"/>
                <a:gd name="T29" fmla="*/ 145 h 322"/>
                <a:gd name="T30" fmla="*/ 244 w 253"/>
                <a:gd name="T31" fmla="*/ 172 h 322"/>
                <a:gd name="T32" fmla="*/ 251 w 253"/>
                <a:gd name="T33" fmla="*/ 198 h 322"/>
                <a:gd name="T34" fmla="*/ 253 w 253"/>
                <a:gd name="T35" fmla="*/ 223 h 322"/>
                <a:gd name="T36" fmla="*/ 251 w 253"/>
                <a:gd name="T37" fmla="*/ 247 h 322"/>
                <a:gd name="T38" fmla="*/ 245 w 253"/>
                <a:gd name="T39" fmla="*/ 269 h 322"/>
                <a:gd name="T40" fmla="*/ 242 w 253"/>
                <a:gd name="T41" fmla="*/ 271 h 322"/>
                <a:gd name="T42" fmla="*/ 235 w 253"/>
                <a:gd name="T43" fmla="*/ 269 h 322"/>
                <a:gd name="T44" fmla="*/ 227 w 253"/>
                <a:gd name="T45" fmla="*/ 264 h 322"/>
                <a:gd name="T46" fmla="*/ 217 w 253"/>
                <a:gd name="T47" fmla="*/ 255 h 322"/>
                <a:gd name="T48" fmla="*/ 206 w 253"/>
                <a:gd name="T49" fmla="*/ 246 h 322"/>
                <a:gd name="T50" fmla="*/ 194 w 253"/>
                <a:gd name="T51" fmla="*/ 236 h 322"/>
                <a:gd name="T52" fmla="*/ 182 w 253"/>
                <a:gd name="T53" fmla="*/ 225 h 322"/>
                <a:gd name="T54" fmla="*/ 170 w 253"/>
                <a:gd name="T55" fmla="*/ 216 h 322"/>
                <a:gd name="T56" fmla="*/ 160 w 253"/>
                <a:gd name="T57" fmla="*/ 208 h 322"/>
                <a:gd name="T58" fmla="*/ 150 w 253"/>
                <a:gd name="T59" fmla="*/ 201 h 322"/>
                <a:gd name="T60" fmla="*/ 143 w 253"/>
                <a:gd name="T61" fmla="*/ 197 h 322"/>
                <a:gd name="T62" fmla="*/ 139 w 253"/>
                <a:gd name="T63" fmla="*/ 198 h 322"/>
                <a:gd name="T64" fmla="*/ 136 w 253"/>
                <a:gd name="T65" fmla="*/ 202 h 322"/>
                <a:gd name="T66" fmla="*/ 137 w 253"/>
                <a:gd name="T67" fmla="*/ 210 h 322"/>
                <a:gd name="T68" fmla="*/ 141 w 253"/>
                <a:gd name="T69" fmla="*/ 221 h 322"/>
                <a:gd name="T70" fmla="*/ 145 w 253"/>
                <a:gd name="T71" fmla="*/ 234 h 322"/>
                <a:gd name="T72" fmla="*/ 151 w 253"/>
                <a:gd name="T73" fmla="*/ 248 h 322"/>
                <a:gd name="T74" fmla="*/ 156 w 253"/>
                <a:gd name="T75" fmla="*/ 263 h 322"/>
                <a:gd name="T76" fmla="*/ 163 w 253"/>
                <a:gd name="T77" fmla="*/ 277 h 322"/>
                <a:gd name="T78" fmla="*/ 168 w 253"/>
                <a:gd name="T79" fmla="*/ 291 h 322"/>
                <a:gd name="T80" fmla="*/ 172 w 253"/>
                <a:gd name="T81" fmla="*/ 303 h 322"/>
                <a:gd name="T82" fmla="*/ 175 w 253"/>
                <a:gd name="T83" fmla="*/ 313 h 322"/>
                <a:gd name="T84" fmla="*/ 175 w 253"/>
                <a:gd name="T85" fmla="*/ 319 h 322"/>
                <a:gd name="T86" fmla="*/ 173 w 253"/>
                <a:gd name="T87" fmla="*/ 322 h 322"/>
                <a:gd name="T88" fmla="*/ 149 w 253"/>
                <a:gd name="T89" fmla="*/ 321 h 322"/>
                <a:gd name="T90" fmla="*/ 125 w 253"/>
                <a:gd name="T91" fmla="*/ 316 h 322"/>
                <a:gd name="T92" fmla="*/ 100 w 253"/>
                <a:gd name="T93" fmla="*/ 304 h 322"/>
                <a:gd name="T94" fmla="*/ 76 w 253"/>
                <a:gd name="T95" fmla="*/ 289 h 322"/>
                <a:gd name="T96" fmla="*/ 54 w 253"/>
                <a:gd name="T97" fmla="*/ 268 h 322"/>
                <a:gd name="T98" fmla="*/ 34 w 253"/>
                <a:gd name="T99" fmla="*/ 243 h 322"/>
                <a:gd name="T100" fmla="*/ 24 w 253"/>
                <a:gd name="T101" fmla="*/ 223 h 322"/>
                <a:gd name="T102" fmla="*/ 15 w 253"/>
                <a:gd name="T103" fmla="*/ 200 h 322"/>
                <a:gd name="T104" fmla="*/ 9 w 253"/>
                <a:gd name="T105" fmla="*/ 175 h 322"/>
                <a:gd name="T106" fmla="*/ 5 w 253"/>
                <a:gd name="T107" fmla="*/ 149 h 322"/>
                <a:gd name="T108" fmla="*/ 2 w 253"/>
                <a:gd name="T109" fmla="*/ 122 h 322"/>
                <a:gd name="T110" fmla="*/ 0 w 253"/>
                <a:gd name="T111" fmla="*/ 95 h 322"/>
                <a:gd name="T112" fmla="*/ 0 w 253"/>
                <a:gd name="T113" fmla="*/ 70 h 322"/>
                <a:gd name="T114" fmla="*/ 0 w 253"/>
                <a:gd name="T115" fmla="*/ 48 h 322"/>
                <a:gd name="T116" fmla="*/ 0 w 253"/>
                <a:gd name="T117" fmla="*/ 28 h 322"/>
                <a:gd name="T118" fmla="*/ 1 w 253"/>
                <a:gd name="T119" fmla="*/ 13 h 322"/>
                <a:gd name="T120" fmla="*/ 2 w 253"/>
                <a:gd name="T121" fmla="*/ 3 h 322"/>
                <a:gd name="T122" fmla="*/ 2 w 253"/>
                <a:gd name="T12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3" h="322">
                  <a:moveTo>
                    <a:pt x="2" y="0"/>
                  </a:moveTo>
                  <a:lnTo>
                    <a:pt x="5" y="1"/>
                  </a:lnTo>
                  <a:lnTo>
                    <a:pt x="12" y="3"/>
                  </a:lnTo>
                  <a:lnTo>
                    <a:pt x="25" y="7"/>
                  </a:lnTo>
                  <a:lnTo>
                    <a:pt x="41" y="13"/>
                  </a:lnTo>
                  <a:lnTo>
                    <a:pt x="60" y="21"/>
                  </a:lnTo>
                  <a:lnTo>
                    <a:pt x="81" y="29"/>
                  </a:lnTo>
                  <a:lnTo>
                    <a:pt x="103" y="39"/>
                  </a:lnTo>
                  <a:lnTo>
                    <a:pt x="126" y="50"/>
                  </a:lnTo>
                  <a:lnTo>
                    <a:pt x="148" y="62"/>
                  </a:lnTo>
                  <a:lnTo>
                    <a:pt x="169" y="75"/>
                  </a:lnTo>
                  <a:lnTo>
                    <a:pt x="189" y="89"/>
                  </a:lnTo>
                  <a:lnTo>
                    <a:pt x="205" y="104"/>
                  </a:lnTo>
                  <a:lnTo>
                    <a:pt x="218" y="120"/>
                  </a:lnTo>
                  <a:lnTo>
                    <a:pt x="233" y="145"/>
                  </a:lnTo>
                  <a:lnTo>
                    <a:pt x="244" y="172"/>
                  </a:lnTo>
                  <a:lnTo>
                    <a:pt x="251" y="198"/>
                  </a:lnTo>
                  <a:lnTo>
                    <a:pt x="253" y="223"/>
                  </a:lnTo>
                  <a:lnTo>
                    <a:pt x="251" y="247"/>
                  </a:lnTo>
                  <a:lnTo>
                    <a:pt x="245" y="269"/>
                  </a:lnTo>
                  <a:lnTo>
                    <a:pt x="242" y="271"/>
                  </a:lnTo>
                  <a:lnTo>
                    <a:pt x="235" y="269"/>
                  </a:lnTo>
                  <a:lnTo>
                    <a:pt x="227" y="264"/>
                  </a:lnTo>
                  <a:lnTo>
                    <a:pt x="217" y="255"/>
                  </a:lnTo>
                  <a:lnTo>
                    <a:pt x="206" y="246"/>
                  </a:lnTo>
                  <a:lnTo>
                    <a:pt x="194" y="236"/>
                  </a:lnTo>
                  <a:lnTo>
                    <a:pt x="182" y="225"/>
                  </a:lnTo>
                  <a:lnTo>
                    <a:pt x="170" y="216"/>
                  </a:lnTo>
                  <a:lnTo>
                    <a:pt x="160" y="208"/>
                  </a:lnTo>
                  <a:lnTo>
                    <a:pt x="150" y="201"/>
                  </a:lnTo>
                  <a:lnTo>
                    <a:pt x="143" y="197"/>
                  </a:lnTo>
                  <a:lnTo>
                    <a:pt x="139" y="198"/>
                  </a:lnTo>
                  <a:lnTo>
                    <a:pt x="136" y="202"/>
                  </a:lnTo>
                  <a:lnTo>
                    <a:pt x="137" y="210"/>
                  </a:lnTo>
                  <a:lnTo>
                    <a:pt x="141" y="221"/>
                  </a:lnTo>
                  <a:lnTo>
                    <a:pt x="145" y="234"/>
                  </a:lnTo>
                  <a:lnTo>
                    <a:pt x="151" y="248"/>
                  </a:lnTo>
                  <a:lnTo>
                    <a:pt x="156" y="263"/>
                  </a:lnTo>
                  <a:lnTo>
                    <a:pt x="163" y="277"/>
                  </a:lnTo>
                  <a:lnTo>
                    <a:pt x="168" y="291"/>
                  </a:lnTo>
                  <a:lnTo>
                    <a:pt x="172" y="303"/>
                  </a:lnTo>
                  <a:lnTo>
                    <a:pt x="175" y="313"/>
                  </a:lnTo>
                  <a:lnTo>
                    <a:pt x="175" y="319"/>
                  </a:lnTo>
                  <a:lnTo>
                    <a:pt x="173" y="322"/>
                  </a:lnTo>
                  <a:lnTo>
                    <a:pt x="149" y="321"/>
                  </a:lnTo>
                  <a:lnTo>
                    <a:pt x="125" y="316"/>
                  </a:lnTo>
                  <a:lnTo>
                    <a:pt x="100" y="304"/>
                  </a:lnTo>
                  <a:lnTo>
                    <a:pt x="76" y="289"/>
                  </a:lnTo>
                  <a:lnTo>
                    <a:pt x="54" y="268"/>
                  </a:lnTo>
                  <a:lnTo>
                    <a:pt x="34" y="243"/>
                  </a:lnTo>
                  <a:lnTo>
                    <a:pt x="24" y="223"/>
                  </a:lnTo>
                  <a:lnTo>
                    <a:pt x="15" y="200"/>
                  </a:lnTo>
                  <a:lnTo>
                    <a:pt x="9" y="175"/>
                  </a:lnTo>
                  <a:lnTo>
                    <a:pt x="5" y="149"/>
                  </a:lnTo>
                  <a:lnTo>
                    <a:pt x="2" y="122"/>
                  </a:lnTo>
                  <a:lnTo>
                    <a:pt x="0" y="95"/>
                  </a:lnTo>
                  <a:lnTo>
                    <a:pt x="0" y="70"/>
                  </a:lnTo>
                  <a:lnTo>
                    <a:pt x="0" y="48"/>
                  </a:lnTo>
                  <a:lnTo>
                    <a:pt x="0" y="28"/>
                  </a:lnTo>
                  <a:lnTo>
                    <a:pt x="1" y="1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29"/>
            <p:cNvSpPr>
              <a:spLocks/>
            </p:cNvSpPr>
            <p:nvPr/>
          </p:nvSpPr>
          <p:spPr bwMode="auto">
            <a:xfrm>
              <a:off x="4657726" y="4268788"/>
              <a:ext cx="44450" cy="55562"/>
            </a:xfrm>
            <a:custGeom>
              <a:avLst/>
              <a:gdLst>
                <a:gd name="T0" fmla="*/ 2 w 253"/>
                <a:gd name="T1" fmla="*/ 0 h 322"/>
                <a:gd name="T2" fmla="*/ 5 w 253"/>
                <a:gd name="T3" fmla="*/ 1 h 322"/>
                <a:gd name="T4" fmla="*/ 14 w 253"/>
                <a:gd name="T5" fmla="*/ 3 h 322"/>
                <a:gd name="T6" fmla="*/ 26 w 253"/>
                <a:gd name="T7" fmla="*/ 7 h 322"/>
                <a:gd name="T8" fmla="*/ 42 w 253"/>
                <a:gd name="T9" fmla="*/ 13 h 322"/>
                <a:gd name="T10" fmla="*/ 61 w 253"/>
                <a:gd name="T11" fmla="*/ 21 h 322"/>
                <a:gd name="T12" fmla="*/ 82 w 253"/>
                <a:gd name="T13" fmla="*/ 29 h 322"/>
                <a:gd name="T14" fmla="*/ 104 w 253"/>
                <a:gd name="T15" fmla="*/ 39 h 322"/>
                <a:gd name="T16" fmla="*/ 126 w 253"/>
                <a:gd name="T17" fmla="*/ 50 h 322"/>
                <a:gd name="T18" fmla="*/ 149 w 253"/>
                <a:gd name="T19" fmla="*/ 62 h 322"/>
                <a:gd name="T20" fmla="*/ 170 w 253"/>
                <a:gd name="T21" fmla="*/ 75 h 322"/>
                <a:gd name="T22" fmla="*/ 189 w 253"/>
                <a:gd name="T23" fmla="*/ 89 h 322"/>
                <a:gd name="T24" fmla="*/ 206 w 253"/>
                <a:gd name="T25" fmla="*/ 104 h 322"/>
                <a:gd name="T26" fmla="*/ 219 w 253"/>
                <a:gd name="T27" fmla="*/ 120 h 322"/>
                <a:gd name="T28" fmla="*/ 233 w 253"/>
                <a:gd name="T29" fmla="*/ 145 h 322"/>
                <a:gd name="T30" fmla="*/ 245 w 253"/>
                <a:gd name="T31" fmla="*/ 172 h 322"/>
                <a:gd name="T32" fmla="*/ 251 w 253"/>
                <a:gd name="T33" fmla="*/ 198 h 322"/>
                <a:gd name="T34" fmla="*/ 253 w 253"/>
                <a:gd name="T35" fmla="*/ 223 h 322"/>
                <a:gd name="T36" fmla="*/ 251 w 253"/>
                <a:gd name="T37" fmla="*/ 247 h 322"/>
                <a:gd name="T38" fmla="*/ 245 w 253"/>
                <a:gd name="T39" fmla="*/ 269 h 322"/>
                <a:gd name="T40" fmla="*/ 242 w 253"/>
                <a:gd name="T41" fmla="*/ 271 h 322"/>
                <a:gd name="T42" fmla="*/ 236 w 253"/>
                <a:gd name="T43" fmla="*/ 269 h 322"/>
                <a:gd name="T44" fmla="*/ 228 w 253"/>
                <a:gd name="T45" fmla="*/ 264 h 322"/>
                <a:gd name="T46" fmla="*/ 218 w 253"/>
                <a:gd name="T47" fmla="*/ 255 h 322"/>
                <a:gd name="T48" fmla="*/ 206 w 253"/>
                <a:gd name="T49" fmla="*/ 246 h 322"/>
                <a:gd name="T50" fmla="*/ 195 w 253"/>
                <a:gd name="T51" fmla="*/ 236 h 322"/>
                <a:gd name="T52" fmla="*/ 183 w 253"/>
                <a:gd name="T53" fmla="*/ 225 h 322"/>
                <a:gd name="T54" fmla="*/ 171 w 253"/>
                <a:gd name="T55" fmla="*/ 216 h 322"/>
                <a:gd name="T56" fmla="*/ 160 w 253"/>
                <a:gd name="T57" fmla="*/ 208 h 322"/>
                <a:gd name="T58" fmla="*/ 151 w 253"/>
                <a:gd name="T59" fmla="*/ 201 h 322"/>
                <a:gd name="T60" fmla="*/ 143 w 253"/>
                <a:gd name="T61" fmla="*/ 197 h 322"/>
                <a:gd name="T62" fmla="*/ 139 w 253"/>
                <a:gd name="T63" fmla="*/ 198 h 322"/>
                <a:gd name="T64" fmla="*/ 137 w 253"/>
                <a:gd name="T65" fmla="*/ 202 h 322"/>
                <a:gd name="T66" fmla="*/ 138 w 253"/>
                <a:gd name="T67" fmla="*/ 210 h 322"/>
                <a:gd name="T68" fmla="*/ 141 w 253"/>
                <a:gd name="T69" fmla="*/ 221 h 322"/>
                <a:gd name="T70" fmla="*/ 146 w 253"/>
                <a:gd name="T71" fmla="*/ 234 h 322"/>
                <a:gd name="T72" fmla="*/ 151 w 253"/>
                <a:gd name="T73" fmla="*/ 248 h 322"/>
                <a:gd name="T74" fmla="*/ 158 w 253"/>
                <a:gd name="T75" fmla="*/ 263 h 322"/>
                <a:gd name="T76" fmla="*/ 163 w 253"/>
                <a:gd name="T77" fmla="*/ 277 h 322"/>
                <a:gd name="T78" fmla="*/ 168 w 253"/>
                <a:gd name="T79" fmla="*/ 291 h 322"/>
                <a:gd name="T80" fmla="*/ 173 w 253"/>
                <a:gd name="T81" fmla="*/ 303 h 322"/>
                <a:gd name="T82" fmla="*/ 176 w 253"/>
                <a:gd name="T83" fmla="*/ 313 h 322"/>
                <a:gd name="T84" fmla="*/ 177 w 253"/>
                <a:gd name="T85" fmla="*/ 319 h 322"/>
                <a:gd name="T86" fmla="*/ 175 w 253"/>
                <a:gd name="T87" fmla="*/ 322 h 322"/>
                <a:gd name="T88" fmla="*/ 150 w 253"/>
                <a:gd name="T89" fmla="*/ 321 h 322"/>
                <a:gd name="T90" fmla="*/ 125 w 253"/>
                <a:gd name="T91" fmla="*/ 316 h 322"/>
                <a:gd name="T92" fmla="*/ 101 w 253"/>
                <a:gd name="T93" fmla="*/ 304 h 322"/>
                <a:gd name="T94" fmla="*/ 77 w 253"/>
                <a:gd name="T95" fmla="*/ 289 h 322"/>
                <a:gd name="T96" fmla="*/ 55 w 253"/>
                <a:gd name="T97" fmla="*/ 268 h 322"/>
                <a:gd name="T98" fmla="*/ 35 w 253"/>
                <a:gd name="T99" fmla="*/ 243 h 322"/>
                <a:gd name="T100" fmla="*/ 24 w 253"/>
                <a:gd name="T101" fmla="*/ 223 h 322"/>
                <a:gd name="T102" fmla="*/ 16 w 253"/>
                <a:gd name="T103" fmla="*/ 200 h 322"/>
                <a:gd name="T104" fmla="*/ 9 w 253"/>
                <a:gd name="T105" fmla="*/ 175 h 322"/>
                <a:gd name="T106" fmla="*/ 5 w 253"/>
                <a:gd name="T107" fmla="*/ 149 h 322"/>
                <a:gd name="T108" fmla="*/ 2 w 253"/>
                <a:gd name="T109" fmla="*/ 122 h 322"/>
                <a:gd name="T110" fmla="*/ 1 w 253"/>
                <a:gd name="T111" fmla="*/ 95 h 322"/>
                <a:gd name="T112" fmla="*/ 0 w 253"/>
                <a:gd name="T113" fmla="*/ 70 h 322"/>
                <a:gd name="T114" fmla="*/ 0 w 253"/>
                <a:gd name="T115" fmla="*/ 48 h 322"/>
                <a:gd name="T116" fmla="*/ 1 w 253"/>
                <a:gd name="T117" fmla="*/ 28 h 322"/>
                <a:gd name="T118" fmla="*/ 1 w 253"/>
                <a:gd name="T119" fmla="*/ 13 h 322"/>
                <a:gd name="T120" fmla="*/ 2 w 253"/>
                <a:gd name="T121" fmla="*/ 3 h 322"/>
                <a:gd name="T122" fmla="*/ 2 w 253"/>
                <a:gd name="T12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3" h="322">
                  <a:moveTo>
                    <a:pt x="2" y="0"/>
                  </a:moveTo>
                  <a:lnTo>
                    <a:pt x="5" y="1"/>
                  </a:lnTo>
                  <a:lnTo>
                    <a:pt x="14" y="3"/>
                  </a:lnTo>
                  <a:lnTo>
                    <a:pt x="26" y="7"/>
                  </a:lnTo>
                  <a:lnTo>
                    <a:pt x="42" y="13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4" y="39"/>
                  </a:lnTo>
                  <a:lnTo>
                    <a:pt x="126" y="50"/>
                  </a:lnTo>
                  <a:lnTo>
                    <a:pt x="149" y="62"/>
                  </a:lnTo>
                  <a:lnTo>
                    <a:pt x="170" y="75"/>
                  </a:lnTo>
                  <a:lnTo>
                    <a:pt x="189" y="89"/>
                  </a:lnTo>
                  <a:lnTo>
                    <a:pt x="206" y="104"/>
                  </a:lnTo>
                  <a:lnTo>
                    <a:pt x="219" y="120"/>
                  </a:lnTo>
                  <a:lnTo>
                    <a:pt x="233" y="145"/>
                  </a:lnTo>
                  <a:lnTo>
                    <a:pt x="245" y="172"/>
                  </a:lnTo>
                  <a:lnTo>
                    <a:pt x="251" y="198"/>
                  </a:lnTo>
                  <a:lnTo>
                    <a:pt x="253" y="223"/>
                  </a:lnTo>
                  <a:lnTo>
                    <a:pt x="251" y="247"/>
                  </a:lnTo>
                  <a:lnTo>
                    <a:pt x="245" y="269"/>
                  </a:lnTo>
                  <a:lnTo>
                    <a:pt x="242" y="271"/>
                  </a:lnTo>
                  <a:lnTo>
                    <a:pt x="236" y="269"/>
                  </a:lnTo>
                  <a:lnTo>
                    <a:pt x="228" y="264"/>
                  </a:lnTo>
                  <a:lnTo>
                    <a:pt x="218" y="255"/>
                  </a:lnTo>
                  <a:lnTo>
                    <a:pt x="206" y="246"/>
                  </a:lnTo>
                  <a:lnTo>
                    <a:pt x="195" y="236"/>
                  </a:lnTo>
                  <a:lnTo>
                    <a:pt x="183" y="225"/>
                  </a:lnTo>
                  <a:lnTo>
                    <a:pt x="171" y="216"/>
                  </a:lnTo>
                  <a:lnTo>
                    <a:pt x="160" y="208"/>
                  </a:lnTo>
                  <a:lnTo>
                    <a:pt x="151" y="201"/>
                  </a:lnTo>
                  <a:lnTo>
                    <a:pt x="143" y="197"/>
                  </a:lnTo>
                  <a:lnTo>
                    <a:pt x="139" y="198"/>
                  </a:lnTo>
                  <a:lnTo>
                    <a:pt x="137" y="202"/>
                  </a:lnTo>
                  <a:lnTo>
                    <a:pt x="138" y="210"/>
                  </a:lnTo>
                  <a:lnTo>
                    <a:pt x="141" y="221"/>
                  </a:lnTo>
                  <a:lnTo>
                    <a:pt x="146" y="234"/>
                  </a:lnTo>
                  <a:lnTo>
                    <a:pt x="151" y="248"/>
                  </a:lnTo>
                  <a:lnTo>
                    <a:pt x="158" y="263"/>
                  </a:lnTo>
                  <a:lnTo>
                    <a:pt x="163" y="277"/>
                  </a:lnTo>
                  <a:lnTo>
                    <a:pt x="168" y="291"/>
                  </a:lnTo>
                  <a:lnTo>
                    <a:pt x="173" y="303"/>
                  </a:lnTo>
                  <a:lnTo>
                    <a:pt x="176" y="313"/>
                  </a:lnTo>
                  <a:lnTo>
                    <a:pt x="177" y="319"/>
                  </a:lnTo>
                  <a:lnTo>
                    <a:pt x="175" y="322"/>
                  </a:lnTo>
                  <a:lnTo>
                    <a:pt x="150" y="321"/>
                  </a:lnTo>
                  <a:lnTo>
                    <a:pt x="125" y="316"/>
                  </a:lnTo>
                  <a:lnTo>
                    <a:pt x="101" y="304"/>
                  </a:lnTo>
                  <a:lnTo>
                    <a:pt x="77" y="289"/>
                  </a:lnTo>
                  <a:lnTo>
                    <a:pt x="55" y="268"/>
                  </a:lnTo>
                  <a:lnTo>
                    <a:pt x="35" y="243"/>
                  </a:lnTo>
                  <a:lnTo>
                    <a:pt x="24" y="223"/>
                  </a:lnTo>
                  <a:lnTo>
                    <a:pt x="16" y="200"/>
                  </a:lnTo>
                  <a:lnTo>
                    <a:pt x="9" y="175"/>
                  </a:lnTo>
                  <a:lnTo>
                    <a:pt x="5" y="149"/>
                  </a:lnTo>
                  <a:lnTo>
                    <a:pt x="2" y="122"/>
                  </a:lnTo>
                  <a:lnTo>
                    <a:pt x="1" y="95"/>
                  </a:lnTo>
                  <a:lnTo>
                    <a:pt x="0" y="70"/>
                  </a:lnTo>
                  <a:lnTo>
                    <a:pt x="0" y="48"/>
                  </a:lnTo>
                  <a:lnTo>
                    <a:pt x="1" y="28"/>
                  </a:lnTo>
                  <a:lnTo>
                    <a:pt x="1" y="1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30"/>
            <p:cNvSpPr>
              <a:spLocks/>
            </p:cNvSpPr>
            <p:nvPr/>
          </p:nvSpPr>
          <p:spPr bwMode="auto">
            <a:xfrm>
              <a:off x="4754563" y="4319588"/>
              <a:ext cx="52388" cy="84137"/>
            </a:xfrm>
            <a:custGeom>
              <a:avLst/>
              <a:gdLst>
                <a:gd name="T0" fmla="*/ 204 w 296"/>
                <a:gd name="T1" fmla="*/ 2 h 477"/>
                <a:gd name="T2" fmla="*/ 212 w 296"/>
                <a:gd name="T3" fmla="*/ 20 h 477"/>
                <a:gd name="T4" fmla="*/ 227 w 296"/>
                <a:gd name="T5" fmla="*/ 50 h 477"/>
                <a:gd name="T6" fmla="*/ 246 w 296"/>
                <a:gd name="T7" fmla="*/ 91 h 477"/>
                <a:gd name="T8" fmla="*/ 265 w 296"/>
                <a:gd name="T9" fmla="*/ 139 h 477"/>
                <a:gd name="T10" fmla="*/ 281 w 296"/>
                <a:gd name="T11" fmla="*/ 191 h 477"/>
                <a:gd name="T12" fmla="*/ 292 w 296"/>
                <a:gd name="T13" fmla="*/ 243 h 477"/>
                <a:gd name="T14" fmla="*/ 296 w 296"/>
                <a:gd name="T15" fmla="*/ 291 h 477"/>
                <a:gd name="T16" fmla="*/ 283 w 296"/>
                <a:gd name="T17" fmla="*/ 350 h 477"/>
                <a:gd name="T18" fmla="*/ 250 w 296"/>
                <a:gd name="T19" fmla="*/ 415 h 477"/>
                <a:gd name="T20" fmla="*/ 204 w 296"/>
                <a:gd name="T21" fmla="*/ 462 h 477"/>
                <a:gd name="T22" fmla="*/ 174 w 296"/>
                <a:gd name="T23" fmla="*/ 476 h 477"/>
                <a:gd name="T24" fmla="*/ 167 w 296"/>
                <a:gd name="T25" fmla="*/ 459 h 477"/>
                <a:gd name="T26" fmla="*/ 163 w 296"/>
                <a:gd name="T27" fmla="*/ 427 h 477"/>
                <a:gd name="T28" fmla="*/ 160 w 296"/>
                <a:gd name="T29" fmla="*/ 389 h 477"/>
                <a:gd name="T30" fmla="*/ 157 w 296"/>
                <a:gd name="T31" fmla="*/ 353 h 477"/>
                <a:gd name="T32" fmla="*/ 153 w 296"/>
                <a:gd name="T33" fmla="*/ 324 h 477"/>
                <a:gd name="T34" fmla="*/ 144 w 296"/>
                <a:gd name="T35" fmla="*/ 311 h 477"/>
                <a:gd name="T36" fmla="*/ 134 w 296"/>
                <a:gd name="T37" fmla="*/ 321 h 477"/>
                <a:gd name="T38" fmla="*/ 120 w 296"/>
                <a:gd name="T39" fmla="*/ 347 h 477"/>
                <a:gd name="T40" fmla="*/ 104 w 296"/>
                <a:gd name="T41" fmla="*/ 381 h 477"/>
                <a:gd name="T42" fmla="*/ 89 w 296"/>
                <a:gd name="T43" fmla="*/ 416 h 477"/>
                <a:gd name="T44" fmla="*/ 76 w 296"/>
                <a:gd name="T45" fmla="*/ 446 h 477"/>
                <a:gd name="T46" fmla="*/ 65 w 296"/>
                <a:gd name="T47" fmla="*/ 461 h 477"/>
                <a:gd name="T48" fmla="*/ 42 w 296"/>
                <a:gd name="T49" fmla="*/ 442 h 477"/>
                <a:gd name="T50" fmla="*/ 14 w 296"/>
                <a:gd name="T51" fmla="*/ 392 h 477"/>
                <a:gd name="T52" fmla="*/ 0 w 296"/>
                <a:gd name="T53" fmla="*/ 329 h 477"/>
                <a:gd name="T54" fmla="*/ 4 w 296"/>
                <a:gd name="T55" fmla="*/ 260 h 477"/>
                <a:gd name="T56" fmla="*/ 18 w 296"/>
                <a:gd name="T57" fmla="*/ 217 h 477"/>
                <a:gd name="T58" fmla="*/ 43 w 296"/>
                <a:gd name="T59" fmla="*/ 172 h 477"/>
                <a:gd name="T60" fmla="*/ 76 w 296"/>
                <a:gd name="T61" fmla="*/ 129 h 477"/>
                <a:gd name="T62" fmla="*/ 110 w 296"/>
                <a:gd name="T63" fmla="*/ 88 h 477"/>
                <a:gd name="T64" fmla="*/ 145 w 296"/>
                <a:gd name="T65" fmla="*/ 53 h 477"/>
                <a:gd name="T66" fmla="*/ 175 w 296"/>
                <a:gd name="T67" fmla="*/ 25 h 477"/>
                <a:gd name="T68" fmla="*/ 195 w 296"/>
                <a:gd name="T69" fmla="*/ 6 h 477"/>
                <a:gd name="T70" fmla="*/ 202 w 296"/>
                <a:gd name="T71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6" h="477">
                  <a:moveTo>
                    <a:pt x="202" y="0"/>
                  </a:moveTo>
                  <a:lnTo>
                    <a:pt x="204" y="2"/>
                  </a:lnTo>
                  <a:lnTo>
                    <a:pt x="207" y="9"/>
                  </a:lnTo>
                  <a:lnTo>
                    <a:pt x="212" y="20"/>
                  </a:lnTo>
                  <a:lnTo>
                    <a:pt x="220" y="33"/>
                  </a:lnTo>
                  <a:lnTo>
                    <a:pt x="227" y="50"/>
                  </a:lnTo>
                  <a:lnTo>
                    <a:pt x="237" y="69"/>
                  </a:lnTo>
                  <a:lnTo>
                    <a:pt x="246" y="91"/>
                  </a:lnTo>
                  <a:lnTo>
                    <a:pt x="256" y="115"/>
                  </a:lnTo>
                  <a:lnTo>
                    <a:pt x="265" y="139"/>
                  </a:lnTo>
                  <a:lnTo>
                    <a:pt x="273" y="165"/>
                  </a:lnTo>
                  <a:lnTo>
                    <a:pt x="281" y="191"/>
                  </a:lnTo>
                  <a:lnTo>
                    <a:pt x="288" y="217"/>
                  </a:lnTo>
                  <a:lnTo>
                    <a:pt x="292" y="243"/>
                  </a:lnTo>
                  <a:lnTo>
                    <a:pt x="296" y="267"/>
                  </a:lnTo>
                  <a:lnTo>
                    <a:pt x="296" y="291"/>
                  </a:lnTo>
                  <a:lnTo>
                    <a:pt x="293" y="313"/>
                  </a:lnTo>
                  <a:lnTo>
                    <a:pt x="283" y="350"/>
                  </a:lnTo>
                  <a:lnTo>
                    <a:pt x="268" y="385"/>
                  </a:lnTo>
                  <a:lnTo>
                    <a:pt x="250" y="415"/>
                  </a:lnTo>
                  <a:lnTo>
                    <a:pt x="228" y="441"/>
                  </a:lnTo>
                  <a:lnTo>
                    <a:pt x="204" y="462"/>
                  </a:lnTo>
                  <a:lnTo>
                    <a:pt x="178" y="477"/>
                  </a:lnTo>
                  <a:lnTo>
                    <a:pt x="174" y="476"/>
                  </a:lnTo>
                  <a:lnTo>
                    <a:pt x="169" y="469"/>
                  </a:lnTo>
                  <a:lnTo>
                    <a:pt x="167" y="459"/>
                  </a:lnTo>
                  <a:lnTo>
                    <a:pt x="165" y="444"/>
                  </a:lnTo>
                  <a:lnTo>
                    <a:pt x="163" y="427"/>
                  </a:lnTo>
                  <a:lnTo>
                    <a:pt x="162" y="409"/>
                  </a:lnTo>
                  <a:lnTo>
                    <a:pt x="160" y="389"/>
                  </a:lnTo>
                  <a:lnTo>
                    <a:pt x="159" y="371"/>
                  </a:lnTo>
                  <a:lnTo>
                    <a:pt x="157" y="353"/>
                  </a:lnTo>
                  <a:lnTo>
                    <a:pt x="155" y="336"/>
                  </a:lnTo>
                  <a:lnTo>
                    <a:pt x="153" y="324"/>
                  </a:lnTo>
                  <a:lnTo>
                    <a:pt x="148" y="316"/>
                  </a:lnTo>
                  <a:lnTo>
                    <a:pt x="144" y="311"/>
                  </a:lnTo>
                  <a:lnTo>
                    <a:pt x="139" y="314"/>
                  </a:lnTo>
                  <a:lnTo>
                    <a:pt x="134" y="321"/>
                  </a:lnTo>
                  <a:lnTo>
                    <a:pt x="126" y="332"/>
                  </a:lnTo>
                  <a:lnTo>
                    <a:pt x="120" y="347"/>
                  </a:lnTo>
                  <a:lnTo>
                    <a:pt x="113" y="363"/>
                  </a:lnTo>
                  <a:lnTo>
                    <a:pt x="104" y="381"/>
                  </a:lnTo>
                  <a:lnTo>
                    <a:pt x="97" y="399"/>
                  </a:lnTo>
                  <a:lnTo>
                    <a:pt x="89" y="416"/>
                  </a:lnTo>
                  <a:lnTo>
                    <a:pt x="82" y="432"/>
                  </a:lnTo>
                  <a:lnTo>
                    <a:pt x="76" y="446"/>
                  </a:lnTo>
                  <a:lnTo>
                    <a:pt x="69" y="456"/>
                  </a:lnTo>
                  <a:lnTo>
                    <a:pt x="65" y="461"/>
                  </a:lnTo>
                  <a:lnTo>
                    <a:pt x="61" y="461"/>
                  </a:lnTo>
                  <a:lnTo>
                    <a:pt x="42" y="442"/>
                  </a:lnTo>
                  <a:lnTo>
                    <a:pt x="25" y="419"/>
                  </a:lnTo>
                  <a:lnTo>
                    <a:pt x="14" y="392"/>
                  </a:lnTo>
                  <a:lnTo>
                    <a:pt x="4" y="361"/>
                  </a:lnTo>
                  <a:lnTo>
                    <a:pt x="0" y="329"/>
                  </a:lnTo>
                  <a:lnTo>
                    <a:pt x="0" y="295"/>
                  </a:lnTo>
                  <a:lnTo>
                    <a:pt x="4" y="260"/>
                  </a:lnTo>
                  <a:lnTo>
                    <a:pt x="9" y="238"/>
                  </a:lnTo>
                  <a:lnTo>
                    <a:pt x="18" y="217"/>
                  </a:lnTo>
                  <a:lnTo>
                    <a:pt x="29" y="194"/>
                  </a:lnTo>
                  <a:lnTo>
                    <a:pt x="43" y="172"/>
                  </a:lnTo>
                  <a:lnTo>
                    <a:pt x="59" y="150"/>
                  </a:lnTo>
                  <a:lnTo>
                    <a:pt x="76" y="129"/>
                  </a:lnTo>
                  <a:lnTo>
                    <a:pt x="94" y="108"/>
                  </a:lnTo>
                  <a:lnTo>
                    <a:pt x="110" y="88"/>
                  </a:lnTo>
                  <a:lnTo>
                    <a:pt x="128" y="69"/>
                  </a:lnTo>
                  <a:lnTo>
                    <a:pt x="145" y="53"/>
                  </a:lnTo>
                  <a:lnTo>
                    <a:pt x="161" y="38"/>
                  </a:lnTo>
                  <a:lnTo>
                    <a:pt x="175" y="25"/>
                  </a:lnTo>
                  <a:lnTo>
                    <a:pt x="186" y="14"/>
                  </a:lnTo>
                  <a:lnTo>
                    <a:pt x="195" y="6"/>
                  </a:lnTo>
                  <a:lnTo>
                    <a:pt x="201" y="2"/>
                  </a:lnTo>
                  <a:lnTo>
                    <a:pt x="2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31"/>
            <p:cNvSpPr>
              <a:spLocks/>
            </p:cNvSpPr>
            <p:nvPr/>
          </p:nvSpPr>
          <p:spPr bwMode="auto">
            <a:xfrm>
              <a:off x="4662488" y="4338638"/>
              <a:ext cx="60325" cy="74612"/>
            </a:xfrm>
            <a:custGeom>
              <a:avLst/>
              <a:gdLst>
                <a:gd name="T0" fmla="*/ 5 w 341"/>
                <a:gd name="T1" fmla="*/ 0 h 421"/>
                <a:gd name="T2" fmla="*/ 26 w 341"/>
                <a:gd name="T3" fmla="*/ 6 h 421"/>
                <a:gd name="T4" fmla="*/ 62 w 341"/>
                <a:gd name="T5" fmla="*/ 18 h 421"/>
                <a:gd name="T6" fmla="*/ 110 w 341"/>
                <a:gd name="T7" fmla="*/ 36 h 421"/>
                <a:gd name="T8" fmla="*/ 161 w 341"/>
                <a:gd name="T9" fmla="*/ 59 h 421"/>
                <a:gd name="T10" fmla="*/ 213 w 341"/>
                <a:gd name="T11" fmla="*/ 86 h 421"/>
                <a:gd name="T12" fmla="*/ 258 w 341"/>
                <a:gd name="T13" fmla="*/ 117 h 421"/>
                <a:gd name="T14" fmla="*/ 292 w 341"/>
                <a:gd name="T15" fmla="*/ 152 h 421"/>
                <a:gd name="T16" fmla="*/ 324 w 341"/>
                <a:gd name="T17" fmla="*/ 210 h 421"/>
                <a:gd name="T18" fmla="*/ 340 w 341"/>
                <a:gd name="T19" fmla="*/ 269 h 421"/>
                <a:gd name="T20" fmla="*/ 339 w 341"/>
                <a:gd name="T21" fmla="*/ 324 h 421"/>
                <a:gd name="T22" fmla="*/ 329 w 341"/>
                <a:gd name="T23" fmla="*/ 351 h 421"/>
                <a:gd name="T24" fmla="*/ 314 w 341"/>
                <a:gd name="T25" fmla="*/ 345 h 421"/>
                <a:gd name="T26" fmla="*/ 291 w 341"/>
                <a:gd name="T27" fmla="*/ 328 h 421"/>
                <a:gd name="T28" fmla="*/ 264 w 341"/>
                <a:gd name="T29" fmla="*/ 306 h 421"/>
                <a:gd name="T30" fmla="*/ 236 w 341"/>
                <a:gd name="T31" fmla="*/ 283 h 421"/>
                <a:gd name="T32" fmla="*/ 212 w 341"/>
                <a:gd name="T33" fmla="*/ 266 h 421"/>
                <a:gd name="T34" fmla="*/ 194 w 341"/>
                <a:gd name="T35" fmla="*/ 256 h 421"/>
                <a:gd name="T36" fmla="*/ 187 w 341"/>
                <a:gd name="T37" fmla="*/ 262 h 421"/>
                <a:gd name="T38" fmla="*/ 190 w 341"/>
                <a:gd name="T39" fmla="*/ 281 h 421"/>
                <a:gd name="T40" fmla="*/ 201 w 341"/>
                <a:gd name="T41" fmla="*/ 309 h 421"/>
                <a:gd name="T42" fmla="*/ 215 w 341"/>
                <a:gd name="T43" fmla="*/ 343 h 421"/>
                <a:gd name="T44" fmla="*/ 229 w 341"/>
                <a:gd name="T45" fmla="*/ 375 h 421"/>
                <a:gd name="T46" fmla="*/ 239 w 341"/>
                <a:gd name="T47" fmla="*/ 402 h 421"/>
                <a:gd name="T48" fmla="*/ 242 w 341"/>
                <a:gd name="T49" fmla="*/ 418 h 421"/>
                <a:gd name="T50" fmla="*/ 213 w 341"/>
                <a:gd name="T51" fmla="*/ 421 h 421"/>
                <a:gd name="T52" fmla="*/ 156 w 341"/>
                <a:gd name="T53" fmla="*/ 406 h 421"/>
                <a:gd name="T54" fmla="*/ 101 w 341"/>
                <a:gd name="T55" fmla="*/ 372 h 421"/>
                <a:gd name="T56" fmla="*/ 53 w 341"/>
                <a:gd name="T57" fmla="*/ 321 h 421"/>
                <a:gd name="T58" fmla="*/ 29 w 341"/>
                <a:gd name="T59" fmla="*/ 274 h 421"/>
                <a:gd name="T60" fmla="*/ 14 w 341"/>
                <a:gd name="T61" fmla="*/ 217 h 421"/>
                <a:gd name="T62" fmla="*/ 5 w 341"/>
                <a:gd name="T63" fmla="*/ 156 h 421"/>
                <a:gd name="T64" fmla="*/ 1 w 341"/>
                <a:gd name="T65" fmla="*/ 97 h 421"/>
                <a:gd name="T66" fmla="*/ 0 w 341"/>
                <a:gd name="T67" fmla="*/ 48 h 421"/>
                <a:gd name="T68" fmla="*/ 1 w 341"/>
                <a:gd name="T69" fmla="*/ 12 h 421"/>
                <a:gd name="T70" fmla="*/ 1 w 341"/>
                <a:gd name="T71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1" h="421">
                  <a:moveTo>
                    <a:pt x="1" y="0"/>
                  </a:moveTo>
                  <a:lnTo>
                    <a:pt x="5" y="0"/>
                  </a:lnTo>
                  <a:lnTo>
                    <a:pt x="13" y="3"/>
                  </a:lnTo>
                  <a:lnTo>
                    <a:pt x="26" y="6"/>
                  </a:lnTo>
                  <a:lnTo>
                    <a:pt x="42" y="12"/>
                  </a:lnTo>
                  <a:lnTo>
                    <a:pt x="62" y="18"/>
                  </a:lnTo>
                  <a:lnTo>
                    <a:pt x="84" y="27"/>
                  </a:lnTo>
                  <a:lnTo>
                    <a:pt x="110" y="36"/>
                  </a:lnTo>
                  <a:lnTo>
                    <a:pt x="135" y="47"/>
                  </a:lnTo>
                  <a:lnTo>
                    <a:pt x="161" y="59"/>
                  </a:lnTo>
                  <a:lnTo>
                    <a:pt x="188" y="71"/>
                  </a:lnTo>
                  <a:lnTo>
                    <a:pt x="213" y="86"/>
                  </a:lnTo>
                  <a:lnTo>
                    <a:pt x="237" y="101"/>
                  </a:lnTo>
                  <a:lnTo>
                    <a:pt x="258" y="117"/>
                  </a:lnTo>
                  <a:lnTo>
                    <a:pt x="277" y="134"/>
                  </a:lnTo>
                  <a:lnTo>
                    <a:pt x="292" y="152"/>
                  </a:lnTo>
                  <a:lnTo>
                    <a:pt x="310" y="181"/>
                  </a:lnTo>
                  <a:lnTo>
                    <a:pt x="324" y="210"/>
                  </a:lnTo>
                  <a:lnTo>
                    <a:pt x="334" y="240"/>
                  </a:lnTo>
                  <a:lnTo>
                    <a:pt x="340" y="269"/>
                  </a:lnTo>
                  <a:lnTo>
                    <a:pt x="341" y="297"/>
                  </a:lnTo>
                  <a:lnTo>
                    <a:pt x="339" y="324"/>
                  </a:lnTo>
                  <a:lnTo>
                    <a:pt x="332" y="348"/>
                  </a:lnTo>
                  <a:lnTo>
                    <a:pt x="329" y="351"/>
                  </a:lnTo>
                  <a:lnTo>
                    <a:pt x="322" y="349"/>
                  </a:lnTo>
                  <a:lnTo>
                    <a:pt x="314" y="345"/>
                  </a:lnTo>
                  <a:lnTo>
                    <a:pt x="303" y="337"/>
                  </a:lnTo>
                  <a:lnTo>
                    <a:pt x="291" y="328"/>
                  </a:lnTo>
                  <a:lnTo>
                    <a:pt x="278" y="318"/>
                  </a:lnTo>
                  <a:lnTo>
                    <a:pt x="264" y="306"/>
                  </a:lnTo>
                  <a:lnTo>
                    <a:pt x="250" y="295"/>
                  </a:lnTo>
                  <a:lnTo>
                    <a:pt x="236" y="283"/>
                  </a:lnTo>
                  <a:lnTo>
                    <a:pt x="223" y="273"/>
                  </a:lnTo>
                  <a:lnTo>
                    <a:pt x="212" y="266"/>
                  </a:lnTo>
                  <a:lnTo>
                    <a:pt x="201" y="260"/>
                  </a:lnTo>
                  <a:lnTo>
                    <a:pt x="194" y="256"/>
                  </a:lnTo>
                  <a:lnTo>
                    <a:pt x="189" y="257"/>
                  </a:lnTo>
                  <a:lnTo>
                    <a:pt x="187" y="262"/>
                  </a:lnTo>
                  <a:lnTo>
                    <a:pt x="187" y="270"/>
                  </a:lnTo>
                  <a:lnTo>
                    <a:pt x="190" y="281"/>
                  </a:lnTo>
                  <a:lnTo>
                    <a:pt x="195" y="294"/>
                  </a:lnTo>
                  <a:lnTo>
                    <a:pt x="201" y="309"/>
                  </a:lnTo>
                  <a:lnTo>
                    <a:pt x="208" y="326"/>
                  </a:lnTo>
                  <a:lnTo>
                    <a:pt x="215" y="343"/>
                  </a:lnTo>
                  <a:lnTo>
                    <a:pt x="222" y="359"/>
                  </a:lnTo>
                  <a:lnTo>
                    <a:pt x="229" y="375"/>
                  </a:lnTo>
                  <a:lnTo>
                    <a:pt x="235" y="389"/>
                  </a:lnTo>
                  <a:lnTo>
                    <a:pt x="239" y="402"/>
                  </a:lnTo>
                  <a:lnTo>
                    <a:pt x="242" y="411"/>
                  </a:lnTo>
                  <a:lnTo>
                    <a:pt x="242" y="418"/>
                  </a:lnTo>
                  <a:lnTo>
                    <a:pt x="240" y="421"/>
                  </a:lnTo>
                  <a:lnTo>
                    <a:pt x="213" y="421"/>
                  </a:lnTo>
                  <a:lnTo>
                    <a:pt x="184" y="415"/>
                  </a:lnTo>
                  <a:lnTo>
                    <a:pt x="156" y="406"/>
                  </a:lnTo>
                  <a:lnTo>
                    <a:pt x="128" y="392"/>
                  </a:lnTo>
                  <a:lnTo>
                    <a:pt x="101" y="372"/>
                  </a:lnTo>
                  <a:lnTo>
                    <a:pt x="75" y="348"/>
                  </a:lnTo>
                  <a:lnTo>
                    <a:pt x="53" y="321"/>
                  </a:lnTo>
                  <a:lnTo>
                    <a:pt x="39" y="299"/>
                  </a:lnTo>
                  <a:lnTo>
                    <a:pt x="29" y="274"/>
                  </a:lnTo>
                  <a:lnTo>
                    <a:pt x="20" y="246"/>
                  </a:lnTo>
                  <a:lnTo>
                    <a:pt x="14" y="217"/>
                  </a:lnTo>
                  <a:lnTo>
                    <a:pt x="9" y="187"/>
                  </a:lnTo>
                  <a:lnTo>
                    <a:pt x="5" y="156"/>
                  </a:lnTo>
                  <a:lnTo>
                    <a:pt x="2" y="126"/>
                  </a:lnTo>
                  <a:lnTo>
                    <a:pt x="1" y="97"/>
                  </a:lnTo>
                  <a:lnTo>
                    <a:pt x="0" y="70"/>
                  </a:lnTo>
                  <a:lnTo>
                    <a:pt x="0" y="48"/>
                  </a:lnTo>
                  <a:lnTo>
                    <a:pt x="0" y="28"/>
                  </a:lnTo>
                  <a:lnTo>
                    <a:pt x="1" y="12"/>
                  </a:lnTo>
                  <a:lnTo>
                    <a:pt x="1" y="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32"/>
            <p:cNvSpPr>
              <a:spLocks/>
            </p:cNvSpPr>
            <p:nvPr/>
          </p:nvSpPr>
          <p:spPr bwMode="auto">
            <a:xfrm>
              <a:off x="4570413" y="4408488"/>
              <a:ext cx="109538" cy="66675"/>
            </a:xfrm>
            <a:custGeom>
              <a:avLst/>
              <a:gdLst>
                <a:gd name="T0" fmla="*/ 398 w 624"/>
                <a:gd name="T1" fmla="*/ 1 h 375"/>
                <a:gd name="T2" fmla="*/ 483 w 624"/>
                <a:gd name="T3" fmla="*/ 20 h 375"/>
                <a:gd name="T4" fmla="*/ 554 w 624"/>
                <a:gd name="T5" fmla="*/ 56 h 375"/>
                <a:gd name="T6" fmla="*/ 606 w 624"/>
                <a:gd name="T7" fmla="*/ 105 h 375"/>
                <a:gd name="T8" fmla="*/ 623 w 624"/>
                <a:gd name="T9" fmla="*/ 138 h 375"/>
                <a:gd name="T10" fmla="*/ 605 w 624"/>
                <a:gd name="T11" fmla="*/ 146 h 375"/>
                <a:gd name="T12" fmla="*/ 569 w 624"/>
                <a:gd name="T13" fmla="*/ 153 h 375"/>
                <a:gd name="T14" fmla="*/ 524 w 624"/>
                <a:gd name="T15" fmla="*/ 161 h 375"/>
                <a:gd name="T16" fmla="*/ 479 w 624"/>
                <a:gd name="T17" fmla="*/ 167 h 375"/>
                <a:gd name="T18" fmla="*/ 440 w 624"/>
                <a:gd name="T19" fmla="*/ 175 h 375"/>
                <a:gd name="T20" fmla="*/ 416 w 624"/>
                <a:gd name="T21" fmla="*/ 185 h 375"/>
                <a:gd name="T22" fmla="*/ 415 w 624"/>
                <a:gd name="T23" fmla="*/ 196 h 375"/>
                <a:gd name="T24" fmla="*/ 437 w 624"/>
                <a:gd name="T25" fmla="*/ 209 h 375"/>
                <a:gd name="T26" fmla="*/ 474 w 624"/>
                <a:gd name="T27" fmla="*/ 223 h 375"/>
                <a:gd name="T28" fmla="*/ 518 w 624"/>
                <a:gd name="T29" fmla="*/ 238 h 375"/>
                <a:gd name="T30" fmla="*/ 561 w 624"/>
                <a:gd name="T31" fmla="*/ 252 h 375"/>
                <a:gd name="T32" fmla="*/ 596 w 624"/>
                <a:gd name="T33" fmla="*/ 266 h 375"/>
                <a:gd name="T34" fmla="*/ 615 w 624"/>
                <a:gd name="T35" fmla="*/ 277 h 375"/>
                <a:gd name="T36" fmla="*/ 595 w 624"/>
                <a:gd name="T37" fmla="*/ 305 h 375"/>
                <a:gd name="T38" fmla="*/ 542 w 624"/>
                <a:gd name="T39" fmla="*/ 343 h 375"/>
                <a:gd name="T40" fmla="*/ 475 w 624"/>
                <a:gd name="T41" fmla="*/ 366 h 375"/>
                <a:gd name="T42" fmla="*/ 397 w 624"/>
                <a:gd name="T43" fmla="*/ 375 h 375"/>
                <a:gd name="T44" fmla="*/ 332 w 624"/>
                <a:gd name="T45" fmla="*/ 369 h 375"/>
                <a:gd name="T46" fmla="*/ 279 w 624"/>
                <a:gd name="T47" fmla="*/ 350 h 375"/>
                <a:gd name="T48" fmla="*/ 227 w 624"/>
                <a:gd name="T49" fmla="*/ 323 h 375"/>
                <a:gd name="T50" fmla="*/ 174 w 624"/>
                <a:gd name="T51" fmla="*/ 290 h 375"/>
                <a:gd name="T52" fmla="*/ 123 w 624"/>
                <a:gd name="T53" fmla="*/ 252 h 375"/>
                <a:gd name="T54" fmla="*/ 79 w 624"/>
                <a:gd name="T55" fmla="*/ 217 h 375"/>
                <a:gd name="T56" fmla="*/ 43 w 624"/>
                <a:gd name="T57" fmla="*/ 185 h 375"/>
                <a:gd name="T58" fmla="*/ 16 w 624"/>
                <a:gd name="T59" fmla="*/ 161 h 375"/>
                <a:gd name="T60" fmla="*/ 2 w 624"/>
                <a:gd name="T61" fmla="*/ 146 h 375"/>
                <a:gd name="T62" fmla="*/ 2 w 624"/>
                <a:gd name="T63" fmla="*/ 143 h 375"/>
                <a:gd name="T64" fmla="*/ 19 w 624"/>
                <a:gd name="T65" fmla="*/ 133 h 375"/>
                <a:gd name="T66" fmla="*/ 51 w 624"/>
                <a:gd name="T67" fmla="*/ 115 h 375"/>
                <a:gd name="T68" fmla="*/ 94 w 624"/>
                <a:gd name="T69" fmla="*/ 92 h 375"/>
                <a:gd name="T70" fmla="*/ 146 w 624"/>
                <a:gd name="T71" fmla="*/ 66 h 375"/>
                <a:gd name="T72" fmla="*/ 201 w 624"/>
                <a:gd name="T73" fmla="*/ 42 h 375"/>
                <a:gd name="T74" fmla="*/ 260 w 624"/>
                <a:gd name="T75" fmla="*/ 20 h 375"/>
                <a:gd name="T76" fmla="*/ 319 w 624"/>
                <a:gd name="T77" fmla="*/ 6 h 375"/>
                <a:gd name="T78" fmla="*/ 374 w 624"/>
                <a:gd name="T79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24" h="375">
                  <a:moveTo>
                    <a:pt x="374" y="0"/>
                  </a:moveTo>
                  <a:lnTo>
                    <a:pt x="398" y="1"/>
                  </a:lnTo>
                  <a:lnTo>
                    <a:pt x="442" y="8"/>
                  </a:lnTo>
                  <a:lnTo>
                    <a:pt x="483" y="20"/>
                  </a:lnTo>
                  <a:lnTo>
                    <a:pt x="520" y="36"/>
                  </a:lnTo>
                  <a:lnTo>
                    <a:pt x="554" y="56"/>
                  </a:lnTo>
                  <a:lnTo>
                    <a:pt x="582" y="79"/>
                  </a:lnTo>
                  <a:lnTo>
                    <a:pt x="606" y="105"/>
                  </a:lnTo>
                  <a:lnTo>
                    <a:pt x="624" y="133"/>
                  </a:lnTo>
                  <a:lnTo>
                    <a:pt x="623" y="138"/>
                  </a:lnTo>
                  <a:lnTo>
                    <a:pt x="617" y="142"/>
                  </a:lnTo>
                  <a:lnTo>
                    <a:pt x="605" y="146"/>
                  </a:lnTo>
                  <a:lnTo>
                    <a:pt x="588" y="150"/>
                  </a:lnTo>
                  <a:lnTo>
                    <a:pt x="569" y="153"/>
                  </a:lnTo>
                  <a:lnTo>
                    <a:pt x="547" y="158"/>
                  </a:lnTo>
                  <a:lnTo>
                    <a:pt x="524" y="161"/>
                  </a:lnTo>
                  <a:lnTo>
                    <a:pt x="501" y="164"/>
                  </a:lnTo>
                  <a:lnTo>
                    <a:pt x="479" y="167"/>
                  </a:lnTo>
                  <a:lnTo>
                    <a:pt x="458" y="171"/>
                  </a:lnTo>
                  <a:lnTo>
                    <a:pt x="440" y="175"/>
                  </a:lnTo>
                  <a:lnTo>
                    <a:pt x="425" y="179"/>
                  </a:lnTo>
                  <a:lnTo>
                    <a:pt x="416" y="185"/>
                  </a:lnTo>
                  <a:lnTo>
                    <a:pt x="412" y="191"/>
                  </a:lnTo>
                  <a:lnTo>
                    <a:pt x="415" y="196"/>
                  </a:lnTo>
                  <a:lnTo>
                    <a:pt x="423" y="202"/>
                  </a:lnTo>
                  <a:lnTo>
                    <a:pt x="437" y="209"/>
                  </a:lnTo>
                  <a:lnTo>
                    <a:pt x="454" y="216"/>
                  </a:lnTo>
                  <a:lnTo>
                    <a:pt x="474" y="223"/>
                  </a:lnTo>
                  <a:lnTo>
                    <a:pt x="495" y="230"/>
                  </a:lnTo>
                  <a:lnTo>
                    <a:pt x="518" y="238"/>
                  </a:lnTo>
                  <a:lnTo>
                    <a:pt x="540" y="246"/>
                  </a:lnTo>
                  <a:lnTo>
                    <a:pt x="561" y="252"/>
                  </a:lnTo>
                  <a:lnTo>
                    <a:pt x="580" y="259"/>
                  </a:lnTo>
                  <a:lnTo>
                    <a:pt x="596" y="266"/>
                  </a:lnTo>
                  <a:lnTo>
                    <a:pt x="608" y="272"/>
                  </a:lnTo>
                  <a:lnTo>
                    <a:pt x="615" y="277"/>
                  </a:lnTo>
                  <a:lnTo>
                    <a:pt x="615" y="282"/>
                  </a:lnTo>
                  <a:lnTo>
                    <a:pt x="595" y="305"/>
                  </a:lnTo>
                  <a:lnTo>
                    <a:pt x="571" y="326"/>
                  </a:lnTo>
                  <a:lnTo>
                    <a:pt x="542" y="343"/>
                  </a:lnTo>
                  <a:lnTo>
                    <a:pt x="509" y="356"/>
                  </a:lnTo>
                  <a:lnTo>
                    <a:pt x="475" y="366"/>
                  </a:lnTo>
                  <a:lnTo>
                    <a:pt x="437" y="373"/>
                  </a:lnTo>
                  <a:lnTo>
                    <a:pt x="397" y="375"/>
                  </a:lnTo>
                  <a:lnTo>
                    <a:pt x="356" y="373"/>
                  </a:lnTo>
                  <a:lnTo>
                    <a:pt x="332" y="369"/>
                  </a:lnTo>
                  <a:lnTo>
                    <a:pt x="305" y="360"/>
                  </a:lnTo>
                  <a:lnTo>
                    <a:pt x="279" y="350"/>
                  </a:lnTo>
                  <a:lnTo>
                    <a:pt x="253" y="337"/>
                  </a:lnTo>
                  <a:lnTo>
                    <a:pt x="227" y="323"/>
                  </a:lnTo>
                  <a:lnTo>
                    <a:pt x="199" y="306"/>
                  </a:lnTo>
                  <a:lnTo>
                    <a:pt x="174" y="290"/>
                  </a:lnTo>
                  <a:lnTo>
                    <a:pt x="148" y="271"/>
                  </a:lnTo>
                  <a:lnTo>
                    <a:pt x="123" y="252"/>
                  </a:lnTo>
                  <a:lnTo>
                    <a:pt x="101" y="235"/>
                  </a:lnTo>
                  <a:lnTo>
                    <a:pt x="79" y="217"/>
                  </a:lnTo>
                  <a:lnTo>
                    <a:pt x="60" y="200"/>
                  </a:lnTo>
                  <a:lnTo>
                    <a:pt x="43" y="185"/>
                  </a:lnTo>
                  <a:lnTo>
                    <a:pt x="29" y="171"/>
                  </a:lnTo>
                  <a:lnTo>
                    <a:pt x="16" y="161"/>
                  </a:lnTo>
                  <a:lnTo>
                    <a:pt x="8" y="151"/>
                  </a:lnTo>
                  <a:lnTo>
                    <a:pt x="2" y="146"/>
                  </a:lnTo>
                  <a:lnTo>
                    <a:pt x="0" y="144"/>
                  </a:lnTo>
                  <a:lnTo>
                    <a:pt x="2" y="143"/>
                  </a:lnTo>
                  <a:lnTo>
                    <a:pt x="9" y="139"/>
                  </a:lnTo>
                  <a:lnTo>
                    <a:pt x="19" y="133"/>
                  </a:lnTo>
                  <a:lnTo>
                    <a:pt x="34" y="124"/>
                  </a:lnTo>
                  <a:lnTo>
                    <a:pt x="51" y="115"/>
                  </a:lnTo>
                  <a:lnTo>
                    <a:pt x="71" y="104"/>
                  </a:lnTo>
                  <a:lnTo>
                    <a:pt x="94" y="92"/>
                  </a:lnTo>
                  <a:lnTo>
                    <a:pt x="118" y="79"/>
                  </a:lnTo>
                  <a:lnTo>
                    <a:pt x="146" y="66"/>
                  </a:lnTo>
                  <a:lnTo>
                    <a:pt x="173" y="54"/>
                  </a:lnTo>
                  <a:lnTo>
                    <a:pt x="201" y="42"/>
                  </a:lnTo>
                  <a:lnTo>
                    <a:pt x="231" y="31"/>
                  </a:lnTo>
                  <a:lnTo>
                    <a:pt x="260" y="20"/>
                  </a:lnTo>
                  <a:lnTo>
                    <a:pt x="290" y="12"/>
                  </a:lnTo>
                  <a:lnTo>
                    <a:pt x="319" y="6"/>
                  </a:lnTo>
                  <a:lnTo>
                    <a:pt x="346" y="1"/>
                  </a:lnTo>
                  <a:lnTo>
                    <a:pt x="3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33"/>
            <p:cNvSpPr>
              <a:spLocks/>
            </p:cNvSpPr>
            <p:nvPr/>
          </p:nvSpPr>
          <p:spPr bwMode="auto">
            <a:xfrm>
              <a:off x="4605338" y="4487863"/>
              <a:ext cx="74613" cy="46037"/>
            </a:xfrm>
            <a:custGeom>
              <a:avLst/>
              <a:gdLst>
                <a:gd name="T0" fmla="*/ 272 w 424"/>
                <a:gd name="T1" fmla="*/ 1 h 255"/>
                <a:gd name="T2" fmla="*/ 338 w 424"/>
                <a:gd name="T3" fmla="*/ 17 h 255"/>
                <a:gd name="T4" fmla="*/ 390 w 424"/>
                <a:gd name="T5" fmla="*/ 49 h 255"/>
                <a:gd name="T6" fmla="*/ 424 w 424"/>
                <a:gd name="T7" fmla="*/ 90 h 255"/>
                <a:gd name="T8" fmla="*/ 417 w 424"/>
                <a:gd name="T9" fmla="*/ 98 h 255"/>
                <a:gd name="T10" fmla="*/ 392 w 424"/>
                <a:gd name="T11" fmla="*/ 105 h 255"/>
                <a:gd name="T12" fmla="*/ 357 w 424"/>
                <a:gd name="T13" fmla="*/ 110 h 255"/>
                <a:gd name="T14" fmla="*/ 321 w 424"/>
                <a:gd name="T15" fmla="*/ 115 h 255"/>
                <a:gd name="T16" fmla="*/ 293 w 424"/>
                <a:gd name="T17" fmla="*/ 121 h 255"/>
                <a:gd name="T18" fmla="*/ 280 w 424"/>
                <a:gd name="T19" fmla="*/ 130 h 255"/>
                <a:gd name="T20" fmla="*/ 291 w 424"/>
                <a:gd name="T21" fmla="*/ 139 h 255"/>
                <a:gd name="T22" fmla="*/ 317 w 424"/>
                <a:gd name="T23" fmla="*/ 150 h 255"/>
                <a:gd name="T24" fmla="*/ 352 w 424"/>
                <a:gd name="T25" fmla="*/ 163 h 255"/>
                <a:gd name="T26" fmla="*/ 386 w 424"/>
                <a:gd name="T27" fmla="*/ 174 h 255"/>
                <a:gd name="T28" fmla="*/ 412 w 424"/>
                <a:gd name="T29" fmla="*/ 185 h 255"/>
                <a:gd name="T30" fmla="*/ 418 w 424"/>
                <a:gd name="T31" fmla="*/ 192 h 255"/>
                <a:gd name="T32" fmla="*/ 383 w 424"/>
                <a:gd name="T33" fmla="*/ 225 h 255"/>
                <a:gd name="T34" fmla="*/ 334 w 424"/>
                <a:gd name="T35" fmla="*/ 247 h 255"/>
                <a:gd name="T36" fmla="*/ 274 w 424"/>
                <a:gd name="T37" fmla="*/ 255 h 255"/>
                <a:gd name="T38" fmla="*/ 222 w 424"/>
                <a:gd name="T39" fmla="*/ 250 h 255"/>
                <a:gd name="T40" fmla="*/ 179 w 424"/>
                <a:gd name="T41" fmla="*/ 234 h 255"/>
                <a:gd name="T42" fmla="*/ 136 w 424"/>
                <a:gd name="T43" fmla="*/ 210 h 255"/>
                <a:gd name="T44" fmla="*/ 94 w 424"/>
                <a:gd name="T45" fmla="*/ 181 h 255"/>
                <a:gd name="T46" fmla="*/ 57 w 424"/>
                <a:gd name="T47" fmla="*/ 150 h 255"/>
                <a:gd name="T48" fmla="*/ 28 w 424"/>
                <a:gd name="T49" fmla="*/ 124 h 255"/>
                <a:gd name="T50" fmla="*/ 8 w 424"/>
                <a:gd name="T51" fmla="*/ 107 h 255"/>
                <a:gd name="T52" fmla="*/ 0 w 424"/>
                <a:gd name="T53" fmla="*/ 99 h 255"/>
                <a:gd name="T54" fmla="*/ 9 w 424"/>
                <a:gd name="T55" fmla="*/ 94 h 255"/>
                <a:gd name="T56" fmla="*/ 33 w 424"/>
                <a:gd name="T57" fmla="*/ 81 h 255"/>
                <a:gd name="T58" fmla="*/ 68 w 424"/>
                <a:gd name="T59" fmla="*/ 61 h 255"/>
                <a:gd name="T60" fmla="*/ 111 w 424"/>
                <a:gd name="T61" fmla="*/ 40 h 255"/>
                <a:gd name="T62" fmla="*/ 157 w 424"/>
                <a:gd name="T63" fmla="*/ 22 h 255"/>
                <a:gd name="T64" fmla="*/ 205 w 424"/>
                <a:gd name="T65" fmla="*/ 7 h 255"/>
                <a:gd name="T66" fmla="*/ 251 w 424"/>
                <a:gd name="T67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4" h="255">
                  <a:moveTo>
                    <a:pt x="251" y="0"/>
                  </a:moveTo>
                  <a:lnTo>
                    <a:pt x="272" y="1"/>
                  </a:lnTo>
                  <a:lnTo>
                    <a:pt x="305" y="7"/>
                  </a:lnTo>
                  <a:lnTo>
                    <a:pt x="338" y="17"/>
                  </a:lnTo>
                  <a:lnTo>
                    <a:pt x="366" y="31"/>
                  </a:lnTo>
                  <a:lnTo>
                    <a:pt x="390" y="49"/>
                  </a:lnTo>
                  <a:lnTo>
                    <a:pt x="409" y="68"/>
                  </a:lnTo>
                  <a:lnTo>
                    <a:pt x="424" y="90"/>
                  </a:lnTo>
                  <a:lnTo>
                    <a:pt x="424" y="94"/>
                  </a:lnTo>
                  <a:lnTo>
                    <a:pt x="417" y="98"/>
                  </a:lnTo>
                  <a:lnTo>
                    <a:pt x="406" y="102"/>
                  </a:lnTo>
                  <a:lnTo>
                    <a:pt x="392" y="105"/>
                  </a:lnTo>
                  <a:lnTo>
                    <a:pt x="375" y="107"/>
                  </a:lnTo>
                  <a:lnTo>
                    <a:pt x="357" y="110"/>
                  </a:lnTo>
                  <a:lnTo>
                    <a:pt x="338" y="112"/>
                  </a:lnTo>
                  <a:lnTo>
                    <a:pt x="321" y="115"/>
                  </a:lnTo>
                  <a:lnTo>
                    <a:pt x="305" y="118"/>
                  </a:lnTo>
                  <a:lnTo>
                    <a:pt x="293" y="121"/>
                  </a:lnTo>
                  <a:lnTo>
                    <a:pt x="284" y="125"/>
                  </a:lnTo>
                  <a:lnTo>
                    <a:pt x="280" y="130"/>
                  </a:lnTo>
                  <a:lnTo>
                    <a:pt x="283" y="134"/>
                  </a:lnTo>
                  <a:lnTo>
                    <a:pt x="291" y="139"/>
                  </a:lnTo>
                  <a:lnTo>
                    <a:pt x="302" y="145"/>
                  </a:lnTo>
                  <a:lnTo>
                    <a:pt x="317" y="150"/>
                  </a:lnTo>
                  <a:lnTo>
                    <a:pt x="335" y="157"/>
                  </a:lnTo>
                  <a:lnTo>
                    <a:pt x="352" y="163"/>
                  </a:lnTo>
                  <a:lnTo>
                    <a:pt x="369" y="168"/>
                  </a:lnTo>
                  <a:lnTo>
                    <a:pt x="386" y="174"/>
                  </a:lnTo>
                  <a:lnTo>
                    <a:pt x="400" y="179"/>
                  </a:lnTo>
                  <a:lnTo>
                    <a:pt x="412" y="185"/>
                  </a:lnTo>
                  <a:lnTo>
                    <a:pt x="418" y="189"/>
                  </a:lnTo>
                  <a:lnTo>
                    <a:pt x="418" y="192"/>
                  </a:lnTo>
                  <a:lnTo>
                    <a:pt x="402" y="211"/>
                  </a:lnTo>
                  <a:lnTo>
                    <a:pt x="383" y="225"/>
                  </a:lnTo>
                  <a:lnTo>
                    <a:pt x="360" y="238"/>
                  </a:lnTo>
                  <a:lnTo>
                    <a:pt x="334" y="247"/>
                  </a:lnTo>
                  <a:lnTo>
                    <a:pt x="304" y="253"/>
                  </a:lnTo>
                  <a:lnTo>
                    <a:pt x="274" y="255"/>
                  </a:lnTo>
                  <a:lnTo>
                    <a:pt x="242" y="254"/>
                  </a:lnTo>
                  <a:lnTo>
                    <a:pt x="222" y="250"/>
                  </a:lnTo>
                  <a:lnTo>
                    <a:pt x="201" y="244"/>
                  </a:lnTo>
                  <a:lnTo>
                    <a:pt x="179" y="234"/>
                  </a:lnTo>
                  <a:lnTo>
                    <a:pt x="157" y="222"/>
                  </a:lnTo>
                  <a:lnTo>
                    <a:pt x="136" y="210"/>
                  </a:lnTo>
                  <a:lnTo>
                    <a:pt x="115" y="195"/>
                  </a:lnTo>
                  <a:lnTo>
                    <a:pt x="94" y="181"/>
                  </a:lnTo>
                  <a:lnTo>
                    <a:pt x="75" y="165"/>
                  </a:lnTo>
                  <a:lnTo>
                    <a:pt x="57" y="150"/>
                  </a:lnTo>
                  <a:lnTo>
                    <a:pt x="41" y="137"/>
                  </a:lnTo>
                  <a:lnTo>
                    <a:pt x="28" y="124"/>
                  </a:lnTo>
                  <a:lnTo>
                    <a:pt x="16" y="114"/>
                  </a:lnTo>
                  <a:lnTo>
                    <a:pt x="8" y="107"/>
                  </a:lnTo>
                  <a:lnTo>
                    <a:pt x="2" y="102"/>
                  </a:lnTo>
                  <a:lnTo>
                    <a:pt x="0" y="99"/>
                  </a:lnTo>
                  <a:lnTo>
                    <a:pt x="2" y="98"/>
                  </a:lnTo>
                  <a:lnTo>
                    <a:pt x="9" y="94"/>
                  </a:lnTo>
                  <a:lnTo>
                    <a:pt x="19" y="88"/>
                  </a:lnTo>
                  <a:lnTo>
                    <a:pt x="33" y="81"/>
                  </a:lnTo>
                  <a:lnTo>
                    <a:pt x="49" y="71"/>
                  </a:lnTo>
                  <a:lnTo>
                    <a:pt x="68" y="61"/>
                  </a:lnTo>
                  <a:lnTo>
                    <a:pt x="89" y="51"/>
                  </a:lnTo>
                  <a:lnTo>
                    <a:pt x="111" y="40"/>
                  </a:lnTo>
                  <a:lnTo>
                    <a:pt x="134" y="31"/>
                  </a:lnTo>
                  <a:lnTo>
                    <a:pt x="157" y="22"/>
                  </a:lnTo>
                  <a:lnTo>
                    <a:pt x="181" y="13"/>
                  </a:lnTo>
                  <a:lnTo>
                    <a:pt x="205" y="7"/>
                  </a:lnTo>
                  <a:lnTo>
                    <a:pt x="228" y="2"/>
                  </a:lnTo>
                  <a:lnTo>
                    <a:pt x="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3" name="Group 242"/>
          <p:cNvGrpSpPr/>
          <p:nvPr/>
        </p:nvGrpSpPr>
        <p:grpSpPr>
          <a:xfrm>
            <a:off x="5401377" y="4260850"/>
            <a:ext cx="444500" cy="492125"/>
            <a:chOff x="5405438" y="4260850"/>
            <a:chExt cx="444500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0" name="Freeform 138"/>
            <p:cNvSpPr>
              <a:spLocks/>
            </p:cNvSpPr>
            <p:nvPr/>
          </p:nvSpPr>
          <p:spPr bwMode="auto">
            <a:xfrm>
              <a:off x="5491163" y="4346575"/>
              <a:ext cx="304800" cy="406400"/>
            </a:xfrm>
            <a:custGeom>
              <a:avLst/>
              <a:gdLst>
                <a:gd name="T0" fmla="*/ 1047 w 1923"/>
                <a:gd name="T1" fmla="*/ 144 h 2563"/>
                <a:gd name="T2" fmla="*/ 966 w 1923"/>
                <a:gd name="T3" fmla="*/ 367 h 2563"/>
                <a:gd name="T4" fmla="*/ 888 w 1923"/>
                <a:gd name="T5" fmla="*/ 597 h 2563"/>
                <a:gd name="T6" fmla="*/ 829 w 1923"/>
                <a:gd name="T7" fmla="*/ 826 h 2563"/>
                <a:gd name="T8" fmla="*/ 806 w 1923"/>
                <a:gd name="T9" fmla="*/ 1046 h 2563"/>
                <a:gd name="T10" fmla="*/ 825 w 1923"/>
                <a:gd name="T11" fmla="*/ 1062 h 2563"/>
                <a:gd name="T12" fmla="*/ 875 w 1923"/>
                <a:gd name="T13" fmla="*/ 1050 h 2563"/>
                <a:gd name="T14" fmla="*/ 946 w 1923"/>
                <a:gd name="T15" fmla="*/ 1014 h 2563"/>
                <a:gd name="T16" fmla="*/ 1036 w 1923"/>
                <a:gd name="T17" fmla="*/ 960 h 2563"/>
                <a:gd name="T18" fmla="*/ 1138 w 1923"/>
                <a:gd name="T19" fmla="*/ 894 h 2563"/>
                <a:gd name="T20" fmla="*/ 1245 w 1923"/>
                <a:gd name="T21" fmla="*/ 821 h 2563"/>
                <a:gd name="T22" fmla="*/ 1350 w 1923"/>
                <a:gd name="T23" fmla="*/ 748 h 2563"/>
                <a:gd name="T24" fmla="*/ 1449 w 1923"/>
                <a:gd name="T25" fmla="*/ 680 h 2563"/>
                <a:gd name="T26" fmla="*/ 1534 w 1923"/>
                <a:gd name="T27" fmla="*/ 623 h 2563"/>
                <a:gd name="T28" fmla="*/ 1397 w 1923"/>
                <a:gd name="T29" fmla="*/ 819 h 2563"/>
                <a:gd name="T30" fmla="*/ 1236 w 1923"/>
                <a:gd name="T31" fmla="*/ 975 h 2563"/>
                <a:gd name="T32" fmla="*/ 1048 w 1923"/>
                <a:gd name="T33" fmla="*/ 1093 h 2563"/>
                <a:gd name="T34" fmla="*/ 908 w 1923"/>
                <a:gd name="T35" fmla="*/ 1161 h 2563"/>
                <a:gd name="T36" fmla="*/ 843 w 1923"/>
                <a:gd name="T37" fmla="*/ 1230 h 2563"/>
                <a:gd name="T38" fmla="*/ 825 w 1923"/>
                <a:gd name="T39" fmla="*/ 1319 h 2563"/>
                <a:gd name="T40" fmla="*/ 855 w 1923"/>
                <a:gd name="T41" fmla="*/ 1489 h 2563"/>
                <a:gd name="T42" fmla="*/ 914 w 1923"/>
                <a:gd name="T43" fmla="*/ 1774 h 2563"/>
                <a:gd name="T44" fmla="*/ 971 w 1923"/>
                <a:gd name="T45" fmla="*/ 1947 h 2563"/>
                <a:gd name="T46" fmla="*/ 1033 w 1923"/>
                <a:gd name="T47" fmla="*/ 2043 h 2563"/>
                <a:gd name="T48" fmla="*/ 1119 w 1923"/>
                <a:gd name="T49" fmla="*/ 2112 h 2563"/>
                <a:gd name="T50" fmla="*/ 1232 w 1923"/>
                <a:gd name="T51" fmla="*/ 2152 h 2563"/>
                <a:gd name="T52" fmla="*/ 1363 w 1923"/>
                <a:gd name="T53" fmla="*/ 2161 h 2563"/>
                <a:gd name="T54" fmla="*/ 1477 w 1923"/>
                <a:gd name="T55" fmla="*/ 2164 h 2563"/>
                <a:gd name="T56" fmla="*/ 1592 w 1923"/>
                <a:gd name="T57" fmla="*/ 2178 h 2563"/>
                <a:gd name="T58" fmla="*/ 1707 w 1923"/>
                <a:gd name="T59" fmla="*/ 2215 h 2563"/>
                <a:gd name="T60" fmla="*/ 1819 w 1923"/>
                <a:gd name="T61" fmla="*/ 2286 h 2563"/>
                <a:gd name="T62" fmla="*/ 1923 w 1923"/>
                <a:gd name="T63" fmla="*/ 2401 h 2563"/>
                <a:gd name="T64" fmla="*/ 1663 w 1923"/>
                <a:gd name="T65" fmla="*/ 2471 h 2563"/>
                <a:gd name="T66" fmla="*/ 1418 w 1923"/>
                <a:gd name="T67" fmla="*/ 2529 h 2563"/>
                <a:gd name="T68" fmla="*/ 1065 w 1923"/>
                <a:gd name="T69" fmla="*/ 2561 h 2563"/>
                <a:gd name="T70" fmla="*/ 653 w 1923"/>
                <a:gd name="T71" fmla="*/ 2551 h 2563"/>
                <a:gd name="T72" fmla="*/ 330 w 1923"/>
                <a:gd name="T73" fmla="*/ 2501 h 2563"/>
                <a:gd name="T74" fmla="*/ 10 w 1923"/>
                <a:gd name="T75" fmla="*/ 2427 h 2563"/>
                <a:gd name="T76" fmla="*/ 3 w 1923"/>
                <a:gd name="T77" fmla="*/ 2400 h 2563"/>
                <a:gd name="T78" fmla="*/ 0 w 1923"/>
                <a:gd name="T79" fmla="*/ 2347 h 2563"/>
                <a:gd name="T80" fmla="*/ 7 w 1923"/>
                <a:gd name="T81" fmla="*/ 2294 h 2563"/>
                <a:gd name="T82" fmla="*/ 54 w 1923"/>
                <a:gd name="T83" fmla="*/ 2247 h 2563"/>
                <a:gd name="T84" fmla="*/ 163 w 1923"/>
                <a:gd name="T85" fmla="*/ 2166 h 2563"/>
                <a:gd name="T86" fmla="*/ 271 w 1923"/>
                <a:gd name="T87" fmla="*/ 2090 h 2563"/>
                <a:gd name="T88" fmla="*/ 379 w 1923"/>
                <a:gd name="T89" fmla="*/ 2034 h 2563"/>
                <a:gd name="T90" fmla="*/ 486 w 1923"/>
                <a:gd name="T91" fmla="*/ 2010 h 2563"/>
                <a:gd name="T92" fmla="*/ 593 w 1923"/>
                <a:gd name="T93" fmla="*/ 2034 h 2563"/>
                <a:gd name="T94" fmla="*/ 672 w 1923"/>
                <a:gd name="T95" fmla="*/ 2086 h 2563"/>
                <a:gd name="T96" fmla="*/ 707 w 1923"/>
                <a:gd name="T97" fmla="*/ 2084 h 2563"/>
                <a:gd name="T98" fmla="*/ 763 w 1923"/>
                <a:gd name="T99" fmla="*/ 2076 h 2563"/>
                <a:gd name="T100" fmla="*/ 773 w 1923"/>
                <a:gd name="T101" fmla="*/ 1986 h 2563"/>
                <a:gd name="T102" fmla="*/ 673 w 1923"/>
                <a:gd name="T103" fmla="*/ 1712 h 2563"/>
                <a:gd name="T104" fmla="*/ 613 w 1923"/>
                <a:gd name="T105" fmla="*/ 1459 h 2563"/>
                <a:gd name="T106" fmla="*/ 592 w 1923"/>
                <a:gd name="T107" fmla="*/ 1223 h 2563"/>
                <a:gd name="T108" fmla="*/ 609 w 1923"/>
                <a:gd name="T109" fmla="*/ 996 h 2563"/>
                <a:gd name="T110" fmla="*/ 663 w 1923"/>
                <a:gd name="T111" fmla="*/ 775 h 2563"/>
                <a:gd name="T112" fmla="*/ 752 w 1923"/>
                <a:gd name="T113" fmla="*/ 554 h 2563"/>
                <a:gd name="T114" fmla="*/ 877 w 1923"/>
                <a:gd name="T115" fmla="*/ 325 h 2563"/>
                <a:gd name="T116" fmla="*/ 1034 w 1923"/>
                <a:gd name="T117" fmla="*/ 85 h 2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23" h="2563">
                  <a:moveTo>
                    <a:pt x="1094" y="0"/>
                  </a:moveTo>
                  <a:lnTo>
                    <a:pt x="1072" y="72"/>
                  </a:lnTo>
                  <a:lnTo>
                    <a:pt x="1047" y="144"/>
                  </a:lnTo>
                  <a:lnTo>
                    <a:pt x="1020" y="217"/>
                  </a:lnTo>
                  <a:lnTo>
                    <a:pt x="993" y="292"/>
                  </a:lnTo>
                  <a:lnTo>
                    <a:pt x="966" y="367"/>
                  </a:lnTo>
                  <a:lnTo>
                    <a:pt x="938" y="444"/>
                  </a:lnTo>
                  <a:lnTo>
                    <a:pt x="912" y="520"/>
                  </a:lnTo>
                  <a:lnTo>
                    <a:pt x="888" y="597"/>
                  </a:lnTo>
                  <a:lnTo>
                    <a:pt x="866" y="675"/>
                  </a:lnTo>
                  <a:lnTo>
                    <a:pt x="845" y="751"/>
                  </a:lnTo>
                  <a:lnTo>
                    <a:pt x="829" y="826"/>
                  </a:lnTo>
                  <a:lnTo>
                    <a:pt x="817" y="901"/>
                  </a:lnTo>
                  <a:lnTo>
                    <a:pt x="809" y="974"/>
                  </a:lnTo>
                  <a:lnTo>
                    <a:pt x="806" y="1046"/>
                  </a:lnTo>
                  <a:lnTo>
                    <a:pt x="809" y="1055"/>
                  </a:lnTo>
                  <a:lnTo>
                    <a:pt x="815" y="1060"/>
                  </a:lnTo>
                  <a:lnTo>
                    <a:pt x="825" y="1062"/>
                  </a:lnTo>
                  <a:lnTo>
                    <a:pt x="838" y="1061"/>
                  </a:lnTo>
                  <a:lnTo>
                    <a:pt x="856" y="1057"/>
                  </a:lnTo>
                  <a:lnTo>
                    <a:pt x="875" y="1050"/>
                  </a:lnTo>
                  <a:lnTo>
                    <a:pt x="896" y="1039"/>
                  </a:lnTo>
                  <a:lnTo>
                    <a:pt x="920" y="1028"/>
                  </a:lnTo>
                  <a:lnTo>
                    <a:pt x="946" y="1014"/>
                  </a:lnTo>
                  <a:lnTo>
                    <a:pt x="976" y="997"/>
                  </a:lnTo>
                  <a:lnTo>
                    <a:pt x="1005" y="979"/>
                  </a:lnTo>
                  <a:lnTo>
                    <a:pt x="1036" y="960"/>
                  </a:lnTo>
                  <a:lnTo>
                    <a:pt x="1070" y="938"/>
                  </a:lnTo>
                  <a:lnTo>
                    <a:pt x="1103" y="916"/>
                  </a:lnTo>
                  <a:lnTo>
                    <a:pt x="1138" y="894"/>
                  </a:lnTo>
                  <a:lnTo>
                    <a:pt x="1173" y="869"/>
                  </a:lnTo>
                  <a:lnTo>
                    <a:pt x="1209" y="846"/>
                  </a:lnTo>
                  <a:lnTo>
                    <a:pt x="1245" y="821"/>
                  </a:lnTo>
                  <a:lnTo>
                    <a:pt x="1280" y="796"/>
                  </a:lnTo>
                  <a:lnTo>
                    <a:pt x="1315" y="772"/>
                  </a:lnTo>
                  <a:lnTo>
                    <a:pt x="1350" y="748"/>
                  </a:lnTo>
                  <a:lnTo>
                    <a:pt x="1384" y="724"/>
                  </a:lnTo>
                  <a:lnTo>
                    <a:pt x="1416" y="702"/>
                  </a:lnTo>
                  <a:lnTo>
                    <a:pt x="1449" y="680"/>
                  </a:lnTo>
                  <a:lnTo>
                    <a:pt x="1479" y="659"/>
                  </a:lnTo>
                  <a:lnTo>
                    <a:pt x="1507" y="640"/>
                  </a:lnTo>
                  <a:lnTo>
                    <a:pt x="1534" y="623"/>
                  </a:lnTo>
                  <a:lnTo>
                    <a:pt x="1491" y="692"/>
                  </a:lnTo>
                  <a:lnTo>
                    <a:pt x="1446" y="758"/>
                  </a:lnTo>
                  <a:lnTo>
                    <a:pt x="1397" y="819"/>
                  </a:lnTo>
                  <a:lnTo>
                    <a:pt x="1346" y="875"/>
                  </a:lnTo>
                  <a:lnTo>
                    <a:pt x="1292" y="927"/>
                  </a:lnTo>
                  <a:lnTo>
                    <a:pt x="1236" y="975"/>
                  </a:lnTo>
                  <a:lnTo>
                    <a:pt x="1176" y="1019"/>
                  </a:lnTo>
                  <a:lnTo>
                    <a:pt x="1113" y="1057"/>
                  </a:lnTo>
                  <a:lnTo>
                    <a:pt x="1048" y="1093"/>
                  </a:lnTo>
                  <a:lnTo>
                    <a:pt x="980" y="1123"/>
                  </a:lnTo>
                  <a:lnTo>
                    <a:pt x="941" y="1141"/>
                  </a:lnTo>
                  <a:lnTo>
                    <a:pt x="908" y="1161"/>
                  </a:lnTo>
                  <a:lnTo>
                    <a:pt x="882" y="1181"/>
                  </a:lnTo>
                  <a:lnTo>
                    <a:pt x="860" y="1204"/>
                  </a:lnTo>
                  <a:lnTo>
                    <a:pt x="843" y="1230"/>
                  </a:lnTo>
                  <a:lnTo>
                    <a:pt x="833" y="1257"/>
                  </a:lnTo>
                  <a:lnTo>
                    <a:pt x="826" y="1287"/>
                  </a:lnTo>
                  <a:lnTo>
                    <a:pt x="825" y="1319"/>
                  </a:lnTo>
                  <a:lnTo>
                    <a:pt x="827" y="1355"/>
                  </a:lnTo>
                  <a:lnTo>
                    <a:pt x="834" y="1393"/>
                  </a:lnTo>
                  <a:lnTo>
                    <a:pt x="855" y="1489"/>
                  </a:lnTo>
                  <a:lnTo>
                    <a:pt x="874" y="1584"/>
                  </a:lnTo>
                  <a:lnTo>
                    <a:pt x="893" y="1680"/>
                  </a:lnTo>
                  <a:lnTo>
                    <a:pt x="914" y="1774"/>
                  </a:lnTo>
                  <a:lnTo>
                    <a:pt x="940" y="1868"/>
                  </a:lnTo>
                  <a:lnTo>
                    <a:pt x="955" y="1909"/>
                  </a:lnTo>
                  <a:lnTo>
                    <a:pt x="971" y="1947"/>
                  </a:lnTo>
                  <a:lnTo>
                    <a:pt x="989" y="1982"/>
                  </a:lnTo>
                  <a:lnTo>
                    <a:pt x="1009" y="2015"/>
                  </a:lnTo>
                  <a:lnTo>
                    <a:pt x="1033" y="2043"/>
                  </a:lnTo>
                  <a:lnTo>
                    <a:pt x="1059" y="2069"/>
                  </a:lnTo>
                  <a:lnTo>
                    <a:pt x="1088" y="2093"/>
                  </a:lnTo>
                  <a:lnTo>
                    <a:pt x="1119" y="2112"/>
                  </a:lnTo>
                  <a:lnTo>
                    <a:pt x="1154" y="2129"/>
                  </a:lnTo>
                  <a:lnTo>
                    <a:pt x="1192" y="2142"/>
                  </a:lnTo>
                  <a:lnTo>
                    <a:pt x="1232" y="2152"/>
                  </a:lnTo>
                  <a:lnTo>
                    <a:pt x="1278" y="2158"/>
                  </a:lnTo>
                  <a:lnTo>
                    <a:pt x="1325" y="2161"/>
                  </a:lnTo>
                  <a:lnTo>
                    <a:pt x="1363" y="2161"/>
                  </a:lnTo>
                  <a:lnTo>
                    <a:pt x="1400" y="2162"/>
                  </a:lnTo>
                  <a:lnTo>
                    <a:pt x="1439" y="2162"/>
                  </a:lnTo>
                  <a:lnTo>
                    <a:pt x="1477" y="2164"/>
                  </a:lnTo>
                  <a:lnTo>
                    <a:pt x="1515" y="2167"/>
                  </a:lnTo>
                  <a:lnTo>
                    <a:pt x="1554" y="2171"/>
                  </a:lnTo>
                  <a:lnTo>
                    <a:pt x="1592" y="2178"/>
                  </a:lnTo>
                  <a:lnTo>
                    <a:pt x="1631" y="2187"/>
                  </a:lnTo>
                  <a:lnTo>
                    <a:pt x="1669" y="2199"/>
                  </a:lnTo>
                  <a:lnTo>
                    <a:pt x="1707" y="2215"/>
                  </a:lnTo>
                  <a:lnTo>
                    <a:pt x="1745" y="2234"/>
                  </a:lnTo>
                  <a:lnTo>
                    <a:pt x="1782" y="2257"/>
                  </a:lnTo>
                  <a:lnTo>
                    <a:pt x="1819" y="2286"/>
                  </a:lnTo>
                  <a:lnTo>
                    <a:pt x="1854" y="2318"/>
                  </a:lnTo>
                  <a:lnTo>
                    <a:pt x="1889" y="2357"/>
                  </a:lnTo>
                  <a:lnTo>
                    <a:pt x="1923" y="2401"/>
                  </a:lnTo>
                  <a:lnTo>
                    <a:pt x="1833" y="2425"/>
                  </a:lnTo>
                  <a:lnTo>
                    <a:pt x="1747" y="2448"/>
                  </a:lnTo>
                  <a:lnTo>
                    <a:pt x="1663" y="2471"/>
                  </a:lnTo>
                  <a:lnTo>
                    <a:pt x="1580" y="2494"/>
                  </a:lnTo>
                  <a:lnTo>
                    <a:pt x="1499" y="2513"/>
                  </a:lnTo>
                  <a:lnTo>
                    <a:pt x="1418" y="2529"/>
                  </a:lnTo>
                  <a:lnTo>
                    <a:pt x="1339" y="2540"/>
                  </a:lnTo>
                  <a:lnTo>
                    <a:pt x="1202" y="2554"/>
                  </a:lnTo>
                  <a:lnTo>
                    <a:pt x="1065" y="2561"/>
                  </a:lnTo>
                  <a:lnTo>
                    <a:pt x="927" y="2563"/>
                  </a:lnTo>
                  <a:lnTo>
                    <a:pt x="791" y="2560"/>
                  </a:lnTo>
                  <a:lnTo>
                    <a:pt x="653" y="2551"/>
                  </a:lnTo>
                  <a:lnTo>
                    <a:pt x="545" y="2538"/>
                  </a:lnTo>
                  <a:lnTo>
                    <a:pt x="437" y="2522"/>
                  </a:lnTo>
                  <a:lnTo>
                    <a:pt x="330" y="2501"/>
                  </a:lnTo>
                  <a:lnTo>
                    <a:pt x="223" y="2476"/>
                  </a:lnTo>
                  <a:lnTo>
                    <a:pt x="116" y="2452"/>
                  </a:lnTo>
                  <a:lnTo>
                    <a:pt x="10" y="2427"/>
                  </a:lnTo>
                  <a:lnTo>
                    <a:pt x="7" y="2423"/>
                  </a:lnTo>
                  <a:lnTo>
                    <a:pt x="5" y="2414"/>
                  </a:lnTo>
                  <a:lnTo>
                    <a:pt x="3" y="2400"/>
                  </a:lnTo>
                  <a:lnTo>
                    <a:pt x="1" y="2384"/>
                  </a:lnTo>
                  <a:lnTo>
                    <a:pt x="0" y="2366"/>
                  </a:lnTo>
                  <a:lnTo>
                    <a:pt x="0" y="2347"/>
                  </a:lnTo>
                  <a:lnTo>
                    <a:pt x="1" y="2327"/>
                  </a:lnTo>
                  <a:lnTo>
                    <a:pt x="4" y="2310"/>
                  </a:lnTo>
                  <a:lnTo>
                    <a:pt x="7" y="2294"/>
                  </a:lnTo>
                  <a:lnTo>
                    <a:pt x="12" y="2282"/>
                  </a:lnTo>
                  <a:lnTo>
                    <a:pt x="19" y="2273"/>
                  </a:lnTo>
                  <a:lnTo>
                    <a:pt x="54" y="2247"/>
                  </a:lnTo>
                  <a:lnTo>
                    <a:pt x="91" y="2220"/>
                  </a:lnTo>
                  <a:lnTo>
                    <a:pt x="127" y="2192"/>
                  </a:lnTo>
                  <a:lnTo>
                    <a:pt x="163" y="2166"/>
                  </a:lnTo>
                  <a:lnTo>
                    <a:pt x="199" y="2138"/>
                  </a:lnTo>
                  <a:lnTo>
                    <a:pt x="235" y="2113"/>
                  </a:lnTo>
                  <a:lnTo>
                    <a:pt x="271" y="2090"/>
                  </a:lnTo>
                  <a:lnTo>
                    <a:pt x="307" y="2068"/>
                  </a:lnTo>
                  <a:lnTo>
                    <a:pt x="343" y="2049"/>
                  </a:lnTo>
                  <a:lnTo>
                    <a:pt x="379" y="2034"/>
                  </a:lnTo>
                  <a:lnTo>
                    <a:pt x="415" y="2022"/>
                  </a:lnTo>
                  <a:lnTo>
                    <a:pt x="450" y="2014"/>
                  </a:lnTo>
                  <a:lnTo>
                    <a:pt x="486" y="2010"/>
                  </a:lnTo>
                  <a:lnTo>
                    <a:pt x="522" y="2013"/>
                  </a:lnTo>
                  <a:lnTo>
                    <a:pt x="557" y="2020"/>
                  </a:lnTo>
                  <a:lnTo>
                    <a:pt x="593" y="2034"/>
                  </a:lnTo>
                  <a:lnTo>
                    <a:pt x="628" y="2054"/>
                  </a:lnTo>
                  <a:lnTo>
                    <a:pt x="664" y="2082"/>
                  </a:lnTo>
                  <a:lnTo>
                    <a:pt x="672" y="2086"/>
                  </a:lnTo>
                  <a:lnTo>
                    <a:pt x="682" y="2087"/>
                  </a:lnTo>
                  <a:lnTo>
                    <a:pt x="693" y="2086"/>
                  </a:lnTo>
                  <a:lnTo>
                    <a:pt x="707" y="2084"/>
                  </a:lnTo>
                  <a:lnTo>
                    <a:pt x="723" y="2081"/>
                  </a:lnTo>
                  <a:lnTo>
                    <a:pt x="741" y="2077"/>
                  </a:lnTo>
                  <a:lnTo>
                    <a:pt x="763" y="2076"/>
                  </a:lnTo>
                  <a:lnTo>
                    <a:pt x="787" y="2079"/>
                  </a:lnTo>
                  <a:lnTo>
                    <a:pt x="815" y="2084"/>
                  </a:lnTo>
                  <a:lnTo>
                    <a:pt x="773" y="1986"/>
                  </a:lnTo>
                  <a:lnTo>
                    <a:pt x="735" y="1892"/>
                  </a:lnTo>
                  <a:lnTo>
                    <a:pt x="702" y="1800"/>
                  </a:lnTo>
                  <a:lnTo>
                    <a:pt x="673" y="1712"/>
                  </a:lnTo>
                  <a:lnTo>
                    <a:pt x="648" y="1626"/>
                  </a:lnTo>
                  <a:lnTo>
                    <a:pt x="628" y="1541"/>
                  </a:lnTo>
                  <a:lnTo>
                    <a:pt x="613" y="1459"/>
                  </a:lnTo>
                  <a:lnTo>
                    <a:pt x="602" y="1379"/>
                  </a:lnTo>
                  <a:lnTo>
                    <a:pt x="595" y="1300"/>
                  </a:lnTo>
                  <a:lnTo>
                    <a:pt x="592" y="1223"/>
                  </a:lnTo>
                  <a:lnTo>
                    <a:pt x="594" y="1147"/>
                  </a:lnTo>
                  <a:lnTo>
                    <a:pt x="600" y="1070"/>
                  </a:lnTo>
                  <a:lnTo>
                    <a:pt x="609" y="996"/>
                  </a:lnTo>
                  <a:lnTo>
                    <a:pt x="623" y="922"/>
                  </a:lnTo>
                  <a:lnTo>
                    <a:pt x="641" y="849"/>
                  </a:lnTo>
                  <a:lnTo>
                    <a:pt x="663" y="775"/>
                  </a:lnTo>
                  <a:lnTo>
                    <a:pt x="689" y="702"/>
                  </a:lnTo>
                  <a:lnTo>
                    <a:pt x="719" y="628"/>
                  </a:lnTo>
                  <a:lnTo>
                    <a:pt x="752" y="554"/>
                  </a:lnTo>
                  <a:lnTo>
                    <a:pt x="790" y="479"/>
                  </a:lnTo>
                  <a:lnTo>
                    <a:pt x="831" y="402"/>
                  </a:lnTo>
                  <a:lnTo>
                    <a:pt x="877" y="325"/>
                  </a:lnTo>
                  <a:lnTo>
                    <a:pt x="925" y="246"/>
                  </a:lnTo>
                  <a:lnTo>
                    <a:pt x="978" y="166"/>
                  </a:lnTo>
                  <a:lnTo>
                    <a:pt x="1034" y="85"/>
                  </a:lnTo>
                  <a:lnTo>
                    <a:pt x="10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139"/>
            <p:cNvSpPr>
              <a:spLocks/>
            </p:cNvSpPr>
            <p:nvPr/>
          </p:nvSpPr>
          <p:spPr bwMode="auto">
            <a:xfrm>
              <a:off x="5405438" y="4260850"/>
              <a:ext cx="444500" cy="315913"/>
            </a:xfrm>
            <a:custGeom>
              <a:avLst/>
              <a:gdLst>
                <a:gd name="T0" fmla="*/ 1371 w 2801"/>
                <a:gd name="T1" fmla="*/ 23 h 1993"/>
                <a:gd name="T2" fmla="*/ 1604 w 2801"/>
                <a:gd name="T3" fmla="*/ 119 h 1993"/>
                <a:gd name="T4" fmla="*/ 1849 w 2801"/>
                <a:gd name="T5" fmla="*/ 76 h 1993"/>
                <a:gd name="T6" fmla="*/ 2093 w 2801"/>
                <a:gd name="T7" fmla="*/ 108 h 1993"/>
                <a:gd name="T8" fmla="*/ 2317 w 2801"/>
                <a:gd name="T9" fmla="*/ 213 h 1993"/>
                <a:gd name="T10" fmla="*/ 2520 w 2801"/>
                <a:gd name="T11" fmla="*/ 367 h 1993"/>
                <a:gd name="T12" fmla="*/ 2683 w 2801"/>
                <a:gd name="T13" fmla="*/ 559 h 1993"/>
                <a:gd name="T14" fmla="*/ 2778 w 2801"/>
                <a:gd name="T15" fmla="*/ 790 h 1993"/>
                <a:gd name="T16" fmla="*/ 2798 w 2801"/>
                <a:gd name="T17" fmla="*/ 1051 h 1993"/>
                <a:gd name="T18" fmla="*/ 2730 w 2801"/>
                <a:gd name="T19" fmla="*/ 1312 h 1993"/>
                <a:gd name="T20" fmla="*/ 2587 w 2801"/>
                <a:gd name="T21" fmla="*/ 1531 h 1993"/>
                <a:gd name="T22" fmla="*/ 2381 w 2801"/>
                <a:gd name="T23" fmla="*/ 1694 h 1993"/>
                <a:gd name="T24" fmla="*/ 2130 w 2801"/>
                <a:gd name="T25" fmla="*/ 1782 h 1993"/>
                <a:gd name="T26" fmla="*/ 1866 w 2801"/>
                <a:gd name="T27" fmla="*/ 1783 h 1993"/>
                <a:gd name="T28" fmla="*/ 1714 w 2801"/>
                <a:gd name="T29" fmla="*/ 1734 h 1993"/>
                <a:gd name="T30" fmla="*/ 1701 w 2801"/>
                <a:gd name="T31" fmla="*/ 1669 h 1993"/>
                <a:gd name="T32" fmla="*/ 1750 w 2801"/>
                <a:gd name="T33" fmla="*/ 1625 h 1993"/>
                <a:gd name="T34" fmla="*/ 1888 w 2801"/>
                <a:gd name="T35" fmla="*/ 1651 h 1993"/>
                <a:gd name="T36" fmla="*/ 2121 w 2801"/>
                <a:gd name="T37" fmla="*/ 1647 h 1993"/>
                <a:gd name="T38" fmla="*/ 2350 w 2801"/>
                <a:gd name="T39" fmla="*/ 1556 h 1993"/>
                <a:gd name="T40" fmla="*/ 2530 w 2801"/>
                <a:gd name="T41" fmla="*/ 1391 h 1993"/>
                <a:gd name="T42" fmla="*/ 2641 w 2801"/>
                <a:gd name="T43" fmla="*/ 1172 h 1993"/>
                <a:gd name="T44" fmla="*/ 2665 w 2801"/>
                <a:gd name="T45" fmla="*/ 922 h 1993"/>
                <a:gd name="T46" fmla="*/ 2607 w 2801"/>
                <a:gd name="T47" fmla="*/ 700 h 1993"/>
                <a:gd name="T48" fmla="*/ 2478 w 2801"/>
                <a:gd name="T49" fmla="*/ 511 h 1993"/>
                <a:gd name="T50" fmla="*/ 2334 w 2801"/>
                <a:gd name="T51" fmla="*/ 397 h 1993"/>
                <a:gd name="T52" fmla="*/ 2187 w 2801"/>
                <a:gd name="T53" fmla="*/ 290 h 1993"/>
                <a:gd name="T54" fmla="*/ 1966 w 2801"/>
                <a:gd name="T55" fmla="*/ 217 h 1993"/>
                <a:gd name="T56" fmla="*/ 1734 w 2801"/>
                <a:gd name="T57" fmla="*/ 223 h 1993"/>
                <a:gd name="T58" fmla="*/ 1589 w 2801"/>
                <a:gd name="T59" fmla="*/ 260 h 1993"/>
                <a:gd name="T60" fmla="*/ 1459 w 2801"/>
                <a:gd name="T61" fmla="*/ 194 h 1993"/>
                <a:gd name="T62" fmla="*/ 1240 w 2801"/>
                <a:gd name="T63" fmla="*/ 138 h 1993"/>
                <a:gd name="T64" fmla="*/ 994 w 2801"/>
                <a:gd name="T65" fmla="*/ 162 h 1993"/>
                <a:gd name="T66" fmla="*/ 775 w 2801"/>
                <a:gd name="T67" fmla="*/ 275 h 1993"/>
                <a:gd name="T68" fmla="*/ 610 w 2801"/>
                <a:gd name="T69" fmla="*/ 457 h 1993"/>
                <a:gd name="T70" fmla="*/ 520 w 2801"/>
                <a:gd name="T71" fmla="*/ 692 h 1993"/>
                <a:gd name="T72" fmla="*/ 486 w 2801"/>
                <a:gd name="T73" fmla="*/ 803 h 1993"/>
                <a:gd name="T74" fmla="*/ 331 w 2801"/>
                <a:gd name="T75" fmla="*/ 896 h 1993"/>
                <a:gd name="T76" fmla="*/ 198 w 2801"/>
                <a:gd name="T77" fmla="*/ 1058 h 1993"/>
                <a:gd name="T78" fmla="*/ 136 w 2801"/>
                <a:gd name="T79" fmla="*/ 1260 h 1993"/>
                <a:gd name="T80" fmla="*/ 161 w 2801"/>
                <a:gd name="T81" fmla="*/ 1487 h 1993"/>
                <a:gd name="T82" fmla="*/ 273 w 2801"/>
                <a:gd name="T83" fmla="*/ 1680 h 1993"/>
                <a:gd name="T84" fmla="*/ 451 w 2801"/>
                <a:gd name="T85" fmla="*/ 1811 h 1993"/>
                <a:gd name="T86" fmla="*/ 674 w 2801"/>
                <a:gd name="T87" fmla="*/ 1859 h 1993"/>
                <a:gd name="T88" fmla="*/ 879 w 2801"/>
                <a:gd name="T89" fmla="*/ 1820 h 1993"/>
                <a:gd name="T90" fmla="*/ 1030 w 2801"/>
                <a:gd name="T91" fmla="*/ 1729 h 1993"/>
                <a:gd name="T92" fmla="*/ 1095 w 2801"/>
                <a:gd name="T93" fmla="*/ 1736 h 1993"/>
                <a:gd name="T94" fmla="*/ 1123 w 2801"/>
                <a:gd name="T95" fmla="*/ 1798 h 1993"/>
                <a:gd name="T96" fmla="*/ 1052 w 2801"/>
                <a:gd name="T97" fmla="*/ 1878 h 1993"/>
                <a:gd name="T98" fmla="*/ 845 w 2801"/>
                <a:gd name="T99" fmla="*/ 1972 h 1993"/>
                <a:gd name="T100" fmla="*/ 609 w 2801"/>
                <a:gd name="T101" fmla="*/ 1990 h 1993"/>
                <a:gd name="T102" fmla="*/ 370 w 2801"/>
                <a:gd name="T103" fmla="*/ 1920 h 1993"/>
                <a:gd name="T104" fmla="*/ 177 w 2801"/>
                <a:gd name="T105" fmla="*/ 1772 h 1993"/>
                <a:gd name="T106" fmla="*/ 47 w 2801"/>
                <a:gd name="T107" fmla="*/ 1565 h 1993"/>
                <a:gd name="T108" fmla="*/ 0 w 2801"/>
                <a:gd name="T109" fmla="*/ 1315 h 1993"/>
                <a:gd name="T110" fmla="*/ 40 w 2801"/>
                <a:gd name="T111" fmla="*/ 1084 h 1993"/>
                <a:gd name="T112" fmla="*/ 155 w 2801"/>
                <a:gd name="T113" fmla="*/ 884 h 1993"/>
                <a:gd name="T114" fmla="*/ 330 w 2801"/>
                <a:gd name="T115" fmla="*/ 733 h 1993"/>
                <a:gd name="T116" fmla="*/ 437 w 2801"/>
                <a:gd name="T117" fmla="*/ 504 h 1993"/>
                <a:gd name="T118" fmla="*/ 580 w 2801"/>
                <a:gd name="T119" fmla="*/ 276 h 1993"/>
                <a:gd name="T120" fmla="*/ 788 w 2801"/>
                <a:gd name="T121" fmla="*/ 106 h 1993"/>
                <a:gd name="T122" fmla="*/ 1044 w 2801"/>
                <a:gd name="T123" fmla="*/ 14 h 1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01" h="1993">
                  <a:moveTo>
                    <a:pt x="1183" y="0"/>
                  </a:moveTo>
                  <a:lnTo>
                    <a:pt x="1247" y="4"/>
                  </a:lnTo>
                  <a:lnTo>
                    <a:pt x="1310" y="11"/>
                  </a:lnTo>
                  <a:lnTo>
                    <a:pt x="1371" y="23"/>
                  </a:lnTo>
                  <a:lnTo>
                    <a:pt x="1432" y="40"/>
                  </a:lnTo>
                  <a:lnTo>
                    <a:pt x="1492" y="62"/>
                  </a:lnTo>
                  <a:lnTo>
                    <a:pt x="1548" y="89"/>
                  </a:lnTo>
                  <a:lnTo>
                    <a:pt x="1604" y="119"/>
                  </a:lnTo>
                  <a:lnTo>
                    <a:pt x="1663" y="101"/>
                  </a:lnTo>
                  <a:lnTo>
                    <a:pt x="1725" y="88"/>
                  </a:lnTo>
                  <a:lnTo>
                    <a:pt x="1787" y="79"/>
                  </a:lnTo>
                  <a:lnTo>
                    <a:pt x="1849" y="76"/>
                  </a:lnTo>
                  <a:lnTo>
                    <a:pt x="1911" y="77"/>
                  </a:lnTo>
                  <a:lnTo>
                    <a:pt x="1973" y="83"/>
                  </a:lnTo>
                  <a:lnTo>
                    <a:pt x="2033" y="93"/>
                  </a:lnTo>
                  <a:lnTo>
                    <a:pt x="2093" y="108"/>
                  </a:lnTo>
                  <a:lnTo>
                    <a:pt x="2151" y="127"/>
                  </a:lnTo>
                  <a:lnTo>
                    <a:pt x="2209" y="152"/>
                  </a:lnTo>
                  <a:lnTo>
                    <a:pt x="2265" y="180"/>
                  </a:lnTo>
                  <a:lnTo>
                    <a:pt x="2317" y="213"/>
                  </a:lnTo>
                  <a:lnTo>
                    <a:pt x="2368" y="249"/>
                  </a:lnTo>
                  <a:lnTo>
                    <a:pt x="2416" y="291"/>
                  </a:lnTo>
                  <a:lnTo>
                    <a:pt x="2470" y="327"/>
                  </a:lnTo>
                  <a:lnTo>
                    <a:pt x="2520" y="367"/>
                  </a:lnTo>
                  <a:lnTo>
                    <a:pt x="2567" y="411"/>
                  </a:lnTo>
                  <a:lnTo>
                    <a:pt x="2609" y="457"/>
                  </a:lnTo>
                  <a:lnTo>
                    <a:pt x="2649" y="507"/>
                  </a:lnTo>
                  <a:lnTo>
                    <a:pt x="2683" y="559"/>
                  </a:lnTo>
                  <a:lnTo>
                    <a:pt x="2713" y="614"/>
                  </a:lnTo>
                  <a:lnTo>
                    <a:pt x="2740" y="670"/>
                  </a:lnTo>
                  <a:lnTo>
                    <a:pt x="2761" y="729"/>
                  </a:lnTo>
                  <a:lnTo>
                    <a:pt x="2778" y="790"/>
                  </a:lnTo>
                  <a:lnTo>
                    <a:pt x="2791" y="853"/>
                  </a:lnTo>
                  <a:lnTo>
                    <a:pt x="2798" y="917"/>
                  </a:lnTo>
                  <a:lnTo>
                    <a:pt x="2801" y="982"/>
                  </a:lnTo>
                  <a:lnTo>
                    <a:pt x="2798" y="1051"/>
                  </a:lnTo>
                  <a:lnTo>
                    <a:pt x="2789" y="1120"/>
                  </a:lnTo>
                  <a:lnTo>
                    <a:pt x="2775" y="1186"/>
                  </a:lnTo>
                  <a:lnTo>
                    <a:pt x="2755" y="1250"/>
                  </a:lnTo>
                  <a:lnTo>
                    <a:pt x="2730" y="1312"/>
                  </a:lnTo>
                  <a:lnTo>
                    <a:pt x="2701" y="1372"/>
                  </a:lnTo>
                  <a:lnTo>
                    <a:pt x="2667" y="1429"/>
                  </a:lnTo>
                  <a:lnTo>
                    <a:pt x="2628" y="1482"/>
                  </a:lnTo>
                  <a:lnTo>
                    <a:pt x="2587" y="1531"/>
                  </a:lnTo>
                  <a:lnTo>
                    <a:pt x="2540" y="1578"/>
                  </a:lnTo>
                  <a:lnTo>
                    <a:pt x="2491" y="1621"/>
                  </a:lnTo>
                  <a:lnTo>
                    <a:pt x="2437" y="1659"/>
                  </a:lnTo>
                  <a:lnTo>
                    <a:pt x="2381" y="1694"/>
                  </a:lnTo>
                  <a:lnTo>
                    <a:pt x="2322" y="1723"/>
                  </a:lnTo>
                  <a:lnTo>
                    <a:pt x="2261" y="1748"/>
                  </a:lnTo>
                  <a:lnTo>
                    <a:pt x="2197" y="1768"/>
                  </a:lnTo>
                  <a:lnTo>
                    <a:pt x="2130" y="1782"/>
                  </a:lnTo>
                  <a:lnTo>
                    <a:pt x="2062" y="1790"/>
                  </a:lnTo>
                  <a:lnTo>
                    <a:pt x="1993" y="1793"/>
                  </a:lnTo>
                  <a:lnTo>
                    <a:pt x="1929" y="1791"/>
                  </a:lnTo>
                  <a:lnTo>
                    <a:pt x="1866" y="1783"/>
                  </a:lnTo>
                  <a:lnTo>
                    <a:pt x="1805" y="1771"/>
                  </a:lnTo>
                  <a:lnTo>
                    <a:pt x="1744" y="1754"/>
                  </a:lnTo>
                  <a:lnTo>
                    <a:pt x="1727" y="1747"/>
                  </a:lnTo>
                  <a:lnTo>
                    <a:pt x="1714" y="1734"/>
                  </a:lnTo>
                  <a:lnTo>
                    <a:pt x="1705" y="1720"/>
                  </a:lnTo>
                  <a:lnTo>
                    <a:pt x="1699" y="1704"/>
                  </a:lnTo>
                  <a:lnTo>
                    <a:pt x="1698" y="1687"/>
                  </a:lnTo>
                  <a:lnTo>
                    <a:pt x="1701" y="1669"/>
                  </a:lnTo>
                  <a:lnTo>
                    <a:pt x="1708" y="1653"/>
                  </a:lnTo>
                  <a:lnTo>
                    <a:pt x="1720" y="1640"/>
                  </a:lnTo>
                  <a:lnTo>
                    <a:pt x="1734" y="1630"/>
                  </a:lnTo>
                  <a:lnTo>
                    <a:pt x="1750" y="1625"/>
                  </a:lnTo>
                  <a:lnTo>
                    <a:pt x="1767" y="1623"/>
                  </a:lnTo>
                  <a:lnTo>
                    <a:pt x="1785" y="1626"/>
                  </a:lnTo>
                  <a:lnTo>
                    <a:pt x="1836" y="1640"/>
                  </a:lnTo>
                  <a:lnTo>
                    <a:pt x="1888" y="1651"/>
                  </a:lnTo>
                  <a:lnTo>
                    <a:pt x="1940" y="1657"/>
                  </a:lnTo>
                  <a:lnTo>
                    <a:pt x="1993" y="1659"/>
                  </a:lnTo>
                  <a:lnTo>
                    <a:pt x="2057" y="1656"/>
                  </a:lnTo>
                  <a:lnTo>
                    <a:pt x="2121" y="1647"/>
                  </a:lnTo>
                  <a:lnTo>
                    <a:pt x="2182" y="1632"/>
                  </a:lnTo>
                  <a:lnTo>
                    <a:pt x="2241" y="1612"/>
                  </a:lnTo>
                  <a:lnTo>
                    <a:pt x="2297" y="1586"/>
                  </a:lnTo>
                  <a:lnTo>
                    <a:pt x="2350" y="1556"/>
                  </a:lnTo>
                  <a:lnTo>
                    <a:pt x="2401" y="1521"/>
                  </a:lnTo>
                  <a:lnTo>
                    <a:pt x="2447" y="1482"/>
                  </a:lnTo>
                  <a:lnTo>
                    <a:pt x="2491" y="1438"/>
                  </a:lnTo>
                  <a:lnTo>
                    <a:pt x="2530" y="1391"/>
                  </a:lnTo>
                  <a:lnTo>
                    <a:pt x="2565" y="1340"/>
                  </a:lnTo>
                  <a:lnTo>
                    <a:pt x="2595" y="1288"/>
                  </a:lnTo>
                  <a:lnTo>
                    <a:pt x="2620" y="1231"/>
                  </a:lnTo>
                  <a:lnTo>
                    <a:pt x="2641" y="1172"/>
                  </a:lnTo>
                  <a:lnTo>
                    <a:pt x="2656" y="1110"/>
                  </a:lnTo>
                  <a:lnTo>
                    <a:pt x="2665" y="1047"/>
                  </a:lnTo>
                  <a:lnTo>
                    <a:pt x="2668" y="982"/>
                  </a:lnTo>
                  <a:lnTo>
                    <a:pt x="2665" y="922"/>
                  </a:lnTo>
                  <a:lnTo>
                    <a:pt x="2658" y="864"/>
                  </a:lnTo>
                  <a:lnTo>
                    <a:pt x="2646" y="808"/>
                  </a:lnTo>
                  <a:lnTo>
                    <a:pt x="2628" y="753"/>
                  </a:lnTo>
                  <a:lnTo>
                    <a:pt x="2607" y="700"/>
                  </a:lnTo>
                  <a:lnTo>
                    <a:pt x="2581" y="649"/>
                  </a:lnTo>
                  <a:lnTo>
                    <a:pt x="2551" y="600"/>
                  </a:lnTo>
                  <a:lnTo>
                    <a:pt x="2516" y="555"/>
                  </a:lnTo>
                  <a:lnTo>
                    <a:pt x="2478" y="511"/>
                  </a:lnTo>
                  <a:lnTo>
                    <a:pt x="2436" y="472"/>
                  </a:lnTo>
                  <a:lnTo>
                    <a:pt x="2390" y="435"/>
                  </a:lnTo>
                  <a:lnTo>
                    <a:pt x="2340" y="401"/>
                  </a:lnTo>
                  <a:lnTo>
                    <a:pt x="2334" y="397"/>
                  </a:lnTo>
                  <a:lnTo>
                    <a:pt x="2329" y="393"/>
                  </a:lnTo>
                  <a:lnTo>
                    <a:pt x="2285" y="355"/>
                  </a:lnTo>
                  <a:lnTo>
                    <a:pt x="2236" y="320"/>
                  </a:lnTo>
                  <a:lnTo>
                    <a:pt x="2187" y="290"/>
                  </a:lnTo>
                  <a:lnTo>
                    <a:pt x="2134" y="264"/>
                  </a:lnTo>
                  <a:lnTo>
                    <a:pt x="2080" y="244"/>
                  </a:lnTo>
                  <a:lnTo>
                    <a:pt x="2024" y="228"/>
                  </a:lnTo>
                  <a:lnTo>
                    <a:pt x="1966" y="217"/>
                  </a:lnTo>
                  <a:lnTo>
                    <a:pt x="1909" y="211"/>
                  </a:lnTo>
                  <a:lnTo>
                    <a:pt x="1851" y="210"/>
                  </a:lnTo>
                  <a:lnTo>
                    <a:pt x="1793" y="214"/>
                  </a:lnTo>
                  <a:lnTo>
                    <a:pt x="1734" y="223"/>
                  </a:lnTo>
                  <a:lnTo>
                    <a:pt x="1677" y="237"/>
                  </a:lnTo>
                  <a:lnTo>
                    <a:pt x="1621" y="256"/>
                  </a:lnTo>
                  <a:lnTo>
                    <a:pt x="1605" y="260"/>
                  </a:lnTo>
                  <a:lnTo>
                    <a:pt x="1589" y="260"/>
                  </a:lnTo>
                  <a:lnTo>
                    <a:pt x="1573" y="257"/>
                  </a:lnTo>
                  <a:lnTo>
                    <a:pt x="1558" y="249"/>
                  </a:lnTo>
                  <a:lnTo>
                    <a:pt x="1510" y="220"/>
                  </a:lnTo>
                  <a:lnTo>
                    <a:pt x="1459" y="194"/>
                  </a:lnTo>
                  <a:lnTo>
                    <a:pt x="1407" y="173"/>
                  </a:lnTo>
                  <a:lnTo>
                    <a:pt x="1352" y="156"/>
                  </a:lnTo>
                  <a:lnTo>
                    <a:pt x="1297" y="145"/>
                  </a:lnTo>
                  <a:lnTo>
                    <a:pt x="1240" y="138"/>
                  </a:lnTo>
                  <a:lnTo>
                    <a:pt x="1183" y="134"/>
                  </a:lnTo>
                  <a:lnTo>
                    <a:pt x="1119" y="138"/>
                  </a:lnTo>
                  <a:lnTo>
                    <a:pt x="1056" y="147"/>
                  </a:lnTo>
                  <a:lnTo>
                    <a:pt x="994" y="162"/>
                  </a:lnTo>
                  <a:lnTo>
                    <a:pt x="936" y="183"/>
                  </a:lnTo>
                  <a:lnTo>
                    <a:pt x="879" y="209"/>
                  </a:lnTo>
                  <a:lnTo>
                    <a:pt x="826" y="239"/>
                  </a:lnTo>
                  <a:lnTo>
                    <a:pt x="775" y="275"/>
                  </a:lnTo>
                  <a:lnTo>
                    <a:pt x="728" y="315"/>
                  </a:lnTo>
                  <a:lnTo>
                    <a:pt x="684" y="359"/>
                  </a:lnTo>
                  <a:lnTo>
                    <a:pt x="645" y="407"/>
                  </a:lnTo>
                  <a:lnTo>
                    <a:pt x="610" y="457"/>
                  </a:lnTo>
                  <a:lnTo>
                    <a:pt x="580" y="512"/>
                  </a:lnTo>
                  <a:lnTo>
                    <a:pt x="555" y="570"/>
                  </a:lnTo>
                  <a:lnTo>
                    <a:pt x="535" y="630"/>
                  </a:lnTo>
                  <a:lnTo>
                    <a:pt x="520" y="692"/>
                  </a:lnTo>
                  <a:lnTo>
                    <a:pt x="511" y="757"/>
                  </a:lnTo>
                  <a:lnTo>
                    <a:pt x="507" y="774"/>
                  </a:lnTo>
                  <a:lnTo>
                    <a:pt x="499" y="790"/>
                  </a:lnTo>
                  <a:lnTo>
                    <a:pt x="486" y="803"/>
                  </a:lnTo>
                  <a:lnTo>
                    <a:pt x="470" y="813"/>
                  </a:lnTo>
                  <a:lnTo>
                    <a:pt x="420" y="836"/>
                  </a:lnTo>
                  <a:lnTo>
                    <a:pt x="374" y="863"/>
                  </a:lnTo>
                  <a:lnTo>
                    <a:pt x="331" y="896"/>
                  </a:lnTo>
                  <a:lnTo>
                    <a:pt x="292" y="931"/>
                  </a:lnTo>
                  <a:lnTo>
                    <a:pt x="257" y="970"/>
                  </a:lnTo>
                  <a:lnTo>
                    <a:pt x="225" y="1013"/>
                  </a:lnTo>
                  <a:lnTo>
                    <a:pt x="198" y="1058"/>
                  </a:lnTo>
                  <a:lnTo>
                    <a:pt x="175" y="1105"/>
                  </a:lnTo>
                  <a:lnTo>
                    <a:pt x="158" y="1156"/>
                  </a:lnTo>
                  <a:lnTo>
                    <a:pt x="145" y="1208"/>
                  </a:lnTo>
                  <a:lnTo>
                    <a:pt x="136" y="1260"/>
                  </a:lnTo>
                  <a:lnTo>
                    <a:pt x="133" y="1315"/>
                  </a:lnTo>
                  <a:lnTo>
                    <a:pt x="136" y="1375"/>
                  </a:lnTo>
                  <a:lnTo>
                    <a:pt x="146" y="1432"/>
                  </a:lnTo>
                  <a:lnTo>
                    <a:pt x="161" y="1487"/>
                  </a:lnTo>
                  <a:lnTo>
                    <a:pt x="182" y="1539"/>
                  </a:lnTo>
                  <a:lnTo>
                    <a:pt x="207" y="1589"/>
                  </a:lnTo>
                  <a:lnTo>
                    <a:pt x="237" y="1636"/>
                  </a:lnTo>
                  <a:lnTo>
                    <a:pt x="273" y="1680"/>
                  </a:lnTo>
                  <a:lnTo>
                    <a:pt x="312" y="1719"/>
                  </a:lnTo>
                  <a:lnTo>
                    <a:pt x="355" y="1754"/>
                  </a:lnTo>
                  <a:lnTo>
                    <a:pt x="401" y="1785"/>
                  </a:lnTo>
                  <a:lnTo>
                    <a:pt x="451" y="1811"/>
                  </a:lnTo>
                  <a:lnTo>
                    <a:pt x="503" y="1831"/>
                  </a:lnTo>
                  <a:lnTo>
                    <a:pt x="559" y="1846"/>
                  </a:lnTo>
                  <a:lnTo>
                    <a:pt x="615" y="1856"/>
                  </a:lnTo>
                  <a:lnTo>
                    <a:pt x="674" y="1859"/>
                  </a:lnTo>
                  <a:lnTo>
                    <a:pt x="728" y="1856"/>
                  </a:lnTo>
                  <a:lnTo>
                    <a:pt x="779" y="1849"/>
                  </a:lnTo>
                  <a:lnTo>
                    <a:pt x="830" y="1837"/>
                  </a:lnTo>
                  <a:lnTo>
                    <a:pt x="879" y="1820"/>
                  </a:lnTo>
                  <a:lnTo>
                    <a:pt x="927" y="1797"/>
                  </a:lnTo>
                  <a:lnTo>
                    <a:pt x="971" y="1770"/>
                  </a:lnTo>
                  <a:lnTo>
                    <a:pt x="1015" y="1739"/>
                  </a:lnTo>
                  <a:lnTo>
                    <a:pt x="1030" y="1729"/>
                  </a:lnTo>
                  <a:lnTo>
                    <a:pt x="1046" y="1725"/>
                  </a:lnTo>
                  <a:lnTo>
                    <a:pt x="1063" y="1724"/>
                  </a:lnTo>
                  <a:lnTo>
                    <a:pt x="1080" y="1728"/>
                  </a:lnTo>
                  <a:lnTo>
                    <a:pt x="1095" y="1736"/>
                  </a:lnTo>
                  <a:lnTo>
                    <a:pt x="1108" y="1749"/>
                  </a:lnTo>
                  <a:lnTo>
                    <a:pt x="1118" y="1764"/>
                  </a:lnTo>
                  <a:lnTo>
                    <a:pt x="1122" y="1781"/>
                  </a:lnTo>
                  <a:lnTo>
                    <a:pt x="1123" y="1798"/>
                  </a:lnTo>
                  <a:lnTo>
                    <a:pt x="1119" y="1815"/>
                  </a:lnTo>
                  <a:lnTo>
                    <a:pt x="1111" y="1830"/>
                  </a:lnTo>
                  <a:lnTo>
                    <a:pt x="1097" y="1843"/>
                  </a:lnTo>
                  <a:lnTo>
                    <a:pt x="1052" y="1878"/>
                  </a:lnTo>
                  <a:lnTo>
                    <a:pt x="1003" y="1908"/>
                  </a:lnTo>
                  <a:lnTo>
                    <a:pt x="952" y="1933"/>
                  </a:lnTo>
                  <a:lnTo>
                    <a:pt x="899" y="1955"/>
                  </a:lnTo>
                  <a:lnTo>
                    <a:pt x="845" y="1972"/>
                  </a:lnTo>
                  <a:lnTo>
                    <a:pt x="789" y="1984"/>
                  </a:lnTo>
                  <a:lnTo>
                    <a:pt x="732" y="1991"/>
                  </a:lnTo>
                  <a:lnTo>
                    <a:pt x="674" y="1993"/>
                  </a:lnTo>
                  <a:lnTo>
                    <a:pt x="609" y="1990"/>
                  </a:lnTo>
                  <a:lnTo>
                    <a:pt x="547" y="1981"/>
                  </a:lnTo>
                  <a:lnTo>
                    <a:pt x="485" y="1967"/>
                  </a:lnTo>
                  <a:lnTo>
                    <a:pt x="426" y="1946"/>
                  </a:lnTo>
                  <a:lnTo>
                    <a:pt x="370" y="1920"/>
                  </a:lnTo>
                  <a:lnTo>
                    <a:pt x="317" y="1890"/>
                  </a:lnTo>
                  <a:lnTo>
                    <a:pt x="267" y="1855"/>
                  </a:lnTo>
                  <a:lnTo>
                    <a:pt x="219" y="1816"/>
                  </a:lnTo>
                  <a:lnTo>
                    <a:pt x="177" y="1772"/>
                  </a:lnTo>
                  <a:lnTo>
                    <a:pt x="137" y="1725"/>
                  </a:lnTo>
                  <a:lnTo>
                    <a:pt x="103" y="1674"/>
                  </a:lnTo>
                  <a:lnTo>
                    <a:pt x="73" y="1621"/>
                  </a:lnTo>
                  <a:lnTo>
                    <a:pt x="47" y="1565"/>
                  </a:lnTo>
                  <a:lnTo>
                    <a:pt x="27" y="1506"/>
                  </a:lnTo>
                  <a:lnTo>
                    <a:pt x="12" y="1444"/>
                  </a:lnTo>
                  <a:lnTo>
                    <a:pt x="3" y="1381"/>
                  </a:lnTo>
                  <a:lnTo>
                    <a:pt x="0" y="1315"/>
                  </a:lnTo>
                  <a:lnTo>
                    <a:pt x="3" y="1255"/>
                  </a:lnTo>
                  <a:lnTo>
                    <a:pt x="10" y="1196"/>
                  </a:lnTo>
                  <a:lnTo>
                    <a:pt x="23" y="1139"/>
                  </a:lnTo>
                  <a:lnTo>
                    <a:pt x="40" y="1084"/>
                  </a:lnTo>
                  <a:lnTo>
                    <a:pt x="63" y="1030"/>
                  </a:lnTo>
                  <a:lnTo>
                    <a:pt x="89" y="979"/>
                  </a:lnTo>
                  <a:lnTo>
                    <a:pt x="119" y="930"/>
                  </a:lnTo>
                  <a:lnTo>
                    <a:pt x="155" y="884"/>
                  </a:lnTo>
                  <a:lnTo>
                    <a:pt x="193" y="841"/>
                  </a:lnTo>
                  <a:lnTo>
                    <a:pt x="235" y="801"/>
                  </a:lnTo>
                  <a:lnTo>
                    <a:pt x="281" y="766"/>
                  </a:lnTo>
                  <a:lnTo>
                    <a:pt x="330" y="733"/>
                  </a:lnTo>
                  <a:lnTo>
                    <a:pt x="383" y="705"/>
                  </a:lnTo>
                  <a:lnTo>
                    <a:pt x="395" y="636"/>
                  </a:lnTo>
                  <a:lnTo>
                    <a:pt x="413" y="569"/>
                  </a:lnTo>
                  <a:lnTo>
                    <a:pt x="437" y="504"/>
                  </a:lnTo>
                  <a:lnTo>
                    <a:pt x="466" y="442"/>
                  </a:lnTo>
                  <a:lnTo>
                    <a:pt x="499" y="383"/>
                  </a:lnTo>
                  <a:lnTo>
                    <a:pt x="538" y="327"/>
                  </a:lnTo>
                  <a:lnTo>
                    <a:pt x="580" y="276"/>
                  </a:lnTo>
                  <a:lnTo>
                    <a:pt x="627" y="227"/>
                  </a:lnTo>
                  <a:lnTo>
                    <a:pt x="677" y="182"/>
                  </a:lnTo>
                  <a:lnTo>
                    <a:pt x="732" y="142"/>
                  </a:lnTo>
                  <a:lnTo>
                    <a:pt x="788" y="106"/>
                  </a:lnTo>
                  <a:lnTo>
                    <a:pt x="849" y="75"/>
                  </a:lnTo>
                  <a:lnTo>
                    <a:pt x="911" y="49"/>
                  </a:lnTo>
                  <a:lnTo>
                    <a:pt x="976" y="28"/>
                  </a:lnTo>
                  <a:lnTo>
                    <a:pt x="1044" y="14"/>
                  </a:lnTo>
                  <a:lnTo>
                    <a:pt x="1113" y="4"/>
                  </a:lnTo>
                  <a:lnTo>
                    <a:pt x="1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6265434" y="4332288"/>
            <a:ext cx="587375" cy="338138"/>
            <a:chOff x="6259513" y="4332288"/>
            <a:chExt cx="587375" cy="338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5" name="Freeform 144"/>
            <p:cNvSpPr>
              <a:spLocks/>
            </p:cNvSpPr>
            <p:nvPr/>
          </p:nvSpPr>
          <p:spPr bwMode="auto">
            <a:xfrm>
              <a:off x="6354763" y="4592638"/>
              <a:ext cx="77787" cy="77788"/>
            </a:xfrm>
            <a:custGeom>
              <a:avLst/>
              <a:gdLst>
                <a:gd name="T0" fmla="*/ 219 w 437"/>
                <a:gd name="T1" fmla="*/ 0 h 440"/>
                <a:gd name="T2" fmla="*/ 254 w 437"/>
                <a:gd name="T3" fmla="*/ 4 h 440"/>
                <a:gd name="T4" fmla="*/ 287 w 437"/>
                <a:gd name="T5" fmla="*/ 12 h 440"/>
                <a:gd name="T6" fmla="*/ 318 w 437"/>
                <a:gd name="T7" fmla="*/ 26 h 440"/>
                <a:gd name="T8" fmla="*/ 348 w 437"/>
                <a:gd name="T9" fmla="*/ 44 h 440"/>
                <a:gd name="T10" fmla="*/ 372 w 437"/>
                <a:gd name="T11" fmla="*/ 66 h 440"/>
                <a:gd name="T12" fmla="*/ 394 w 437"/>
                <a:gd name="T13" fmla="*/ 91 h 440"/>
                <a:gd name="T14" fmla="*/ 412 w 437"/>
                <a:gd name="T15" fmla="*/ 119 h 440"/>
                <a:gd name="T16" fmla="*/ 425 w 437"/>
                <a:gd name="T17" fmla="*/ 151 h 440"/>
                <a:gd name="T18" fmla="*/ 434 w 437"/>
                <a:gd name="T19" fmla="*/ 185 h 440"/>
                <a:gd name="T20" fmla="*/ 437 w 437"/>
                <a:gd name="T21" fmla="*/ 221 h 440"/>
                <a:gd name="T22" fmla="*/ 434 w 437"/>
                <a:gd name="T23" fmla="*/ 256 h 440"/>
                <a:gd name="T24" fmla="*/ 425 w 437"/>
                <a:gd name="T25" fmla="*/ 290 h 440"/>
                <a:gd name="T26" fmla="*/ 412 w 437"/>
                <a:gd name="T27" fmla="*/ 322 h 440"/>
                <a:gd name="T28" fmla="*/ 394 w 437"/>
                <a:gd name="T29" fmla="*/ 350 h 440"/>
                <a:gd name="T30" fmla="*/ 372 w 437"/>
                <a:gd name="T31" fmla="*/ 376 h 440"/>
                <a:gd name="T32" fmla="*/ 348 w 437"/>
                <a:gd name="T33" fmla="*/ 397 h 440"/>
                <a:gd name="T34" fmla="*/ 318 w 437"/>
                <a:gd name="T35" fmla="*/ 415 h 440"/>
                <a:gd name="T36" fmla="*/ 287 w 437"/>
                <a:gd name="T37" fmla="*/ 429 h 440"/>
                <a:gd name="T38" fmla="*/ 254 w 437"/>
                <a:gd name="T39" fmla="*/ 437 h 440"/>
                <a:gd name="T40" fmla="*/ 219 w 437"/>
                <a:gd name="T41" fmla="*/ 440 h 440"/>
                <a:gd name="T42" fmla="*/ 183 w 437"/>
                <a:gd name="T43" fmla="*/ 437 h 440"/>
                <a:gd name="T44" fmla="*/ 150 w 437"/>
                <a:gd name="T45" fmla="*/ 429 h 440"/>
                <a:gd name="T46" fmla="*/ 119 w 437"/>
                <a:gd name="T47" fmla="*/ 415 h 440"/>
                <a:gd name="T48" fmla="*/ 90 w 437"/>
                <a:gd name="T49" fmla="*/ 397 h 440"/>
                <a:gd name="T50" fmla="*/ 65 w 437"/>
                <a:gd name="T51" fmla="*/ 376 h 440"/>
                <a:gd name="T52" fmla="*/ 43 w 437"/>
                <a:gd name="T53" fmla="*/ 350 h 440"/>
                <a:gd name="T54" fmla="*/ 25 w 437"/>
                <a:gd name="T55" fmla="*/ 322 h 440"/>
                <a:gd name="T56" fmla="*/ 12 w 437"/>
                <a:gd name="T57" fmla="*/ 290 h 440"/>
                <a:gd name="T58" fmla="*/ 4 w 437"/>
                <a:gd name="T59" fmla="*/ 256 h 440"/>
                <a:gd name="T60" fmla="*/ 0 w 437"/>
                <a:gd name="T61" fmla="*/ 221 h 440"/>
                <a:gd name="T62" fmla="*/ 4 w 437"/>
                <a:gd name="T63" fmla="*/ 185 h 440"/>
                <a:gd name="T64" fmla="*/ 12 w 437"/>
                <a:gd name="T65" fmla="*/ 151 h 440"/>
                <a:gd name="T66" fmla="*/ 25 w 437"/>
                <a:gd name="T67" fmla="*/ 119 h 440"/>
                <a:gd name="T68" fmla="*/ 43 w 437"/>
                <a:gd name="T69" fmla="*/ 91 h 440"/>
                <a:gd name="T70" fmla="*/ 65 w 437"/>
                <a:gd name="T71" fmla="*/ 66 h 440"/>
                <a:gd name="T72" fmla="*/ 90 w 437"/>
                <a:gd name="T73" fmla="*/ 44 h 440"/>
                <a:gd name="T74" fmla="*/ 119 w 437"/>
                <a:gd name="T75" fmla="*/ 26 h 440"/>
                <a:gd name="T76" fmla="*/ 150 w 437"/>
                <a:gd name="T77" fmla="*/ 12 h 440"/>
                <a:gd name="T78" fmla="*/ 183 w 437"/>
                <a:gd name="T79" fmla="*/ 4 h 440"/>
                <a:gd name="T80" fmla="*/ 219 w 437"/>
                <a:gd name="T81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7" h="440">
                  <a:moveTo>
                    <a:pt x="219" y="0"/>
                  </a:moveTo>
                  <a:lnTo>
                    <a:pt x="254" y="4"/>
                  </a:lnTo>
                  <a:lnTo>
                    <a:pt x="287" y="12"/>
                  </a:lnTo>
                  <a:lnTo>
                    <a:pt x="318" y="26"/>
                  </a:lnTo>
                  <a:lnTo>
                    <a:pt x="348" y="44"/>
                  </a:lnTo>
                  <a:lnTo>
                    <a:pt x="372" y="66"/>
                  </a:lnTo>
                  <a:lnTo>
                    <a:pt x="394" y="91"/>
                  </a:lnTo>
                  <a:lnTo>
                    <a:pt x="412" y="119"/>
                  </a:lnTo>
                  <a:lnTo>
                    <a:pt x="425" y="151"/>
                  </a:lnTo>
                  <a:lnTo>
                    <a:pt x="434" y="185"/>
                  </a:lnTo>
                  <a:lnTo>
                    <a:pt x="437" y="221"/>
                  </a:lnTo>
                  <a:lnTo>
                    <a:pt x="434" y="256"/>
                  </a:lnTo>
                  <a:lnTo>
                    <a:pt x="425" y="290"/>
                  </a:lnTo>
                  <a:lnTo>
                    <a:pt x="412" y="322"/>
                  </a:lnTo>
                  <a:lnTo>
                    <a:pt x="394" y="350"/>
                  </a:lnTo>
                  <a:lnTo>
                    <a:pt x="372" y="376"/>
                  </a:lnTo>
                  <a:lnTo>
                    <a:pt x="348" y="397"/>
                  </a:lnTo>
                  <a:lnTo>
                    <a:pt x="318" y="415"/>
                  </a:lnTo>
                  <a:lnTo>
                    <a:pt x="287" y="429"/>
                  </a:lnTo>
                  <a:lnTo>
                    <a:pt x="254" y="437"/>
                  </a:lnTo>
                  <a:lnTo>
                    <a:pt x="219" y="440"/>
                  </a:lnTo>
                  <a:lnTo>
                    <a:pt x="183" y="437"/>
                  </a:lnTo>
                  <a:lnTo>
                    <a:pt x="150" y="429"/>
                  </a:lnTo>
                  <a:lnTo>
                    <a:pt x="119" y="415"/>
                  </a:lnTo>
                  <a:lnTo>
                    <a:pt x="90" y="397"/>
                  </a:lnTo>
                  <a:lnTo>
                    <a:pt x="65" y="376"/>
                  </a:lnTo>
                  <a:lnTo>
                    <a:pt x="43" y="350"/>
                  </a:lnTo>
                  <a:lnTo>
                    <a:pt x="25" y="322"/>
                  </a:lnTo>
                  <a:lnTo>
                    <a:pt x="12" y="290"/>
                  </a:lnTo>
                  <a:lnTo>
                    <a:pt x="4" y="256"/>
                  </a:lnTo>
                  <a:lnTo>
                    <a:pt x="0" y="221"/>
                  </a:lnTo>
                  <a:lnTo>
                    <a:pt x="4" y="185"/>
                  </a:lnTo>
                  <a:lnTo>
                    <a:pt x="12" y="151"/>
                  </a:lnTo>
                  <a:lnTo>
                    <a:pt x="25" y="119"/>
                  </a:lnTo>
                  <a:lnTo>
                    <a:pt x="43" y="91"/>
                  </a:lnTo>
                  <a:lnTo>
                    <a:pt x="65" y="66"/>
                  </a:lnTo>
                  <a:lnTo>
                    <a:pt x="90" y="44"/>
                  </a:lnTo>
                  <a:lnTo>
                    <a:pt x="119" y="26"/>
                  </a:lnTo>
                  <a:lnTo>
                    <a:pt x="150" y="12"/>
                  </a:lnTo>
                  <a:lnTo>
                    <a:pt x="183" y="4"/>
                  </a:lnTo>
                  <a:lnTo>
                    <a:pt x="2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45"/>
            <p:cNvSpPr>
              <a:spLocks/>
            </p:cNvSpPr>
            <p:nvPr/>
          </p:nvSpPr>
          <p:spPr bwMode="auto">
            <a:xfrm>
              <a:off x="6719888" y="4592638"/>
              <a:ext cx="77787" cy="77788"/>
            </a:xfrm>
            <a:custGeom>
              <a:avLst/>
              <a:gdLst>
                <a:gd name="T0" fmla="*/ 217 w 435"/>
                <a:gd name="T1" fmla="*/ 0 h 440"/>
                <a:gd name="T2" fmla="*/ 253 w 435"/>
                <a:gd name="T3" fmla="*/ 4 h 440"/>
                <a:gd name="T4" fmla="*/ 286 w 435"/>
                <a:gd name="T5" fmla="*/ 12 h 440"/>
                <a:gd name="T6" fmla="*/ 317 w 435"/>
                <a:gd name="T7" fmla="*/ 26 h 440"/>
                <a:gd name="T8" fmla="*/ 346 w 435"/>
                <a:gd name="T9" fmla="*/ 44 h 440"/>
                <a:gd name="T10" fmla="*/ 371 w 435"/>
                <a:gd name="T11" fmla="*/ 66 h 440"/>
                <a:gd name="T12" fmla="*/ 393 w 435"/>
                <a:gd name="T13" fmla="*/ 91 h 440"/>
                <a:gd name="T14" fmla="*/ 411 w 435"/>
                <a:gd name="T15" fmla="*/ 119 h 440"/>
                <a:gd name="T16" fmla="*/ 424 w 435"/>
                <a:gd name="T17" fmla="*/ 151 h 440"/>
                <a:gd name="T18" fmla="*/ 433 w 435"/>
                <a:gd name="T19" fmla="*/ 185 h 440"/>
                <a:gd name="T20" fmla="*/ 435 w 435"/>
                <a:gd name="T21" fmla="*/ 221 h 440"/>
                <a:gd name="T22" fmla="*/ 433 w 435"/>
                <a:gd name="T23" fmla="*/ 256 h 440"/>
                <a:gd name="T24" fmla="*/ 424 w 435"/>
                <a:gd name="T25" fmla="*/ 290 h 440"/>
                <a:gd name="T26" fmla="*/ 411 w 435"/>
                <a:gd name="T27" fmla="*/ 322 h 440"/>
                <a:gd name="T28" fmla="*/ 393 w 435"/>
                <a:gd name="T29" fmla="*/ 350 h 440"/>
                <a:gd name="T30" fmla="*/ 371 w 435"/>
                <a:gd name="T31" fmla="*/ 376 h 440"/>
                <a:gd name="T32" fmla="*/ 346 w 435"/>
                <a:gd name="T33" fmla="*/ 397 h 440"/>
                <a:gd name="T34" fmla="*/ 317 w 435"/>
                <a:gd name="T35" fmla="*/ 415 h 440"/>
                <a:gd name="T36" fmla="*/ 286 w 435"/>
                <a:gd name="T37" fmla="*/ 429 h 440"/>
                <a:gd name="T38" fmla="*/ 253 w 435"/>
                <a:gd name="T39" fmla="*/ 437 h 440"/>
                <a:gd name="T40" fmla="*/ 217 w 435"/>
                <a:gd name="T41" fmla="*/ 440 h 440"/>
                <a:gd name="T42" fmla="*/ 182 w 435"/>
                <a:gd name="T43" fmla="*/ 437 h 440"/>
                <a:gd name="T44" fmla="*/ 149 w 435"/>
                <a:gd name="T45" fmla="*/ 429 h 440"/>
                <a:gd name="T46" fmla="*/ 118 w 435"/>
                <a:gd name="T47" fmla="*/ 415 h 440"/>
                <a:gd name="T48" fmla="*/ 89 w 435"/>
                <a:gd name="T49" fmla="*/ 397 h 440"/>
                <a:gd name="T50" fmla="*/ 64 w 435"/>
                <a:gd name="T51" fmla="*/ 376 h 440"/>
                <a:gd name="T52" fmla="*/ 42 w 435"/>
                <a:gd name="T53" fmla="*/ 350 h 440"/>
                <a:gd name="T54" fmla="*/ 24 w 435"/>
                <a:gd name="T55" fmla="*/ 322 h 440"/>
                <a:gd name="T56" fmla="*/ 11 w 435"/>
                <a:gd name="T57" fmla="*/ 290 h 440"/>
                <a:gd name="T58" fmla="*/ 2 w 435"/>
                <a:gd name="T59" fmla="*/ 256 h 440"/>
                <a:gd name="T60" fmla="*/ 0 w 435"/>
                <a:gd name="T61" fmla="*/ 221 h 440"/>
                <a:gd name="T62" fmla="*/ 2 w 435"/>
                <a:gd name="T63" fmla="*/ 185 h 440"/>
                <a:gd name="T64" fmla="*/ 11 w 435"/>
                <a:gd name="T65" fmla="*/ 151 h 440"/>
                <a:gd name="T66" fmla="*/ 24 w 435"/>
                <a:gd name="T67" fmla="*/ 119 h 440"/>
                <a:gd name="T68" fmla="*/ 42 w 435"/>
                <a:gd name="T69" fmla="*/ 91 h 440"/>
                <a:gd name="T70" fmla="*/ 64 w 435"/>
                <a:gd name="T71" fmla="*/ 66 h 440"/>
                <a:gd name="T72" fmla="*/ 89 w 435"/>
                <a:gd name="T73" fmla="*/ 44 h 440"/>
                <a:gd name="T74" fmla="*/ 118 w 435"/>
                <a:gd name="T75" fmla="*/ 26 h 440"/>
                <a:gd name="T76" fmla="*/ 149 w 435"/>
                <a:gd name="T77" fmla="*/ 12 h 440"/>
                <a:gd name="T78" fmla="*/ 182 w 435"/>
                <a:gd name="T79" fmla="*/ 4 h 440"/>
                <a:gd name="T80" fmla="*/ 217 w 435"/>
                <a:gd name="T81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5" h="440">
                  <a:moveTo>
                    <a:pt x="217" y="0"/>
                  </a:moveTo>
                  <a:lnTo>
                    <a:pt x="253" y="4"/>
                  </a:lnTo>
                  <a:lnTo>
                    <a:pt x="286" y="12"/>
                  </a:lnTo>
                  <a:lnTo>
                    <a:pt x="317" y="26"/>
                  </a:lnTo>
                  <a:lnTo>
                    <a:pt x="346" y="44"/>
                  </a:lnTo>
                  <a:lnTo>
                    <a:pt x="371" y="66"/>
                  </a:lnTo>
                  <a:lnTo>
                    <a:pt x="393" y="91"/>
                  </a:lnTo>
                  <a:lnTo>
                    <a:pt x="411" y="119"/>
                  </a:lnTo>
                  <a:lnTo>
                    <a:pt x="424" y="151"/>
                  </a:lnTo>
                  <a:lnTo>
                    <a:pt x="433" y="185"/>
                  </a:lnTo>
                  <a:lnTo>
                    <a:pt x="435" y="221"/>
                  </a:lnTo>
                  <a:lnTo>
                    <a:pt x="433" y="256"/>
                  </a:lnTo>
                  <a:lnTo>
                    <a:pt x="424" y="290"/>
                  </a:lnTo>
                  <a:lnTo>
                    <a:pt x="411" y="322"/>
                  </a:lnTo>
                  <a:lnTo>
                    <a:pt x="393" y="350"/>
                  </a:lnTo>
                  <a:lnTo>
                    <a:pt x="371" y="376"/>
                  </a:lnTo>
                  <a:lnTo>
                    <a:pt x="346" y="397"/>
                  </a:lnTo>
                  <a:lnTo>
                    <a:pt x="317" y="415"/>
                  </a:lnTo>
                  <a:lnTo>
                    <a:pt x="286" y="429"/>
                  </a:lnTo>
                  <a:lnTo>
                    <a:pt x="253" y="437"/>
                  </a:lnTo>
                  <a:lnTo>
                    <a:pt x="217" y="440"/>
                  </a:lnTo>
                  <a:lnTo>
                    <a:pt x="182" y="437"/>
                  </a:lnTo>
                  <a:lnTo>
                    <a:pt x="149" y="429"/>
                  </a:lnTo>
                  <a:lnTo>
                    <a:pt x="118" y="415"/>
                  </a:lnTo>
                  <a:lnTo>
                    <a:pt x="89" y="397"/>
                  </a:lnTo>
                  <a:lnTo>
                    <a:pt x="64" y="376"/>
                  </a:lnTo>
                  <a:lnTo>
                    <a:pt x="42" y="350"/>
                  </a:lnTo>
                  <a:lnTo>
                    <a:pt x="24" y="322"/>
                  </a:lnTo>
                  <a:lnTo>
                    <a:pt x="11" y="290"/>
                  </a:lnTo>
                  <a:lnTo>
                    <a:pt x="2" y="256"/>
                  </a:lnTo>
                  <a:lnTo>
                    <a:pt x="0" y="221"/>
                  </a:lnTo>
                  <a:lnTo>
                    <a:pt x="2" y="185"/>
                  </a:lnTo>
                  <a:lnTo>
                    <a:pt x="11" y="151"/>
                  </a:lnTo>
                  <a:lnTo>
                    <a:pt x="24" y="119"/>
                  </a:lnTo>
                  <a:lnTo>
                    <a:pt x="42" y="91"/>
                  </a:lnTo>
                  <a:lnTo>
                    <a:pt x="64" y="66"/>
                  </a:lnTo>
                  <a:lnTo>
                    <a:pt x="89" y="44"/>
                  </a:lnTo>
                  <a:lnTo>
                    <a:pt x="118" y="26"/>
                  </a:lnTo>
                  <a:lnTo>
                    <a:pt x="149" y="12"/>
                  </a:lnTo>
                  <a:lnTo>
                    <a:pt x="182" y="4"/>
                  </a:lnTo>
                  <a:lnTo>
                    <a:pt x="2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46"/>
            <p:cNvSpPr>
              <a:spLocks noEditPoints="1"/>
            </p:cNvSpPr>
            <p:nvPr/>
          </p:nvSpPr>
          <p:spPr bwMode="auto">
            <a:xfrm>
              <a:off x="6453188" y="4332288"/>
              <a:ext cx="393700" cy="279400"/>
            </a:xfrm>
            <a:custGeom>
              <a:avLst/>
              <a:gdLst>
                <a:gd name="T0" fmla="*/ 1558 w 2239"/>
                <a:gd name="T1" fmla="*/ 1044 h 1588"/>
                <a:gd name="T2" fmla="*/ 1034 w 2239"/>
                <a:gd name="T3" fmla="*/ 1143 h 1588"/>
                <a:gd name="T4" fmla="*/ 1089 w 2239"/>
                <a:gd name="T5" fmla="*/ 1196 h 1588"/>
                <a:gd name="T6" fmla="*/ 1157 w 2239"/>
                <a:gd name="T7" fmla="*/ 1263 h 1588"/>
                <a:gd name="T8" fmla="*/ 1199 w 2239"/>
                <a:gd name="T9" fmla="*/ 1235 h 1588"/>
                <a:gd name="T10" fmla="*/ 1632 w 2239"/>
                <a:gd name="T11" fmla="*/ 1208 h 1588"/>
                <a:gd name="T12" fmla="*/ 1651 w 2239"/>
                <a:gd name="T13" fmla="*/ 1143 h 1588"/>
                <a:gd name="T14" fmla="*/ 1672 w 2239"/>
                <a:gd name="T15" fmla="*/ 1074 h 1588"/>
                <a:gd name="T16" fmla="*/ 1689 w 2239"/>
                <a:gd name="T17" fmla="*/ 1016 h 1588"/>
                <a:gd name="T18" fmla="*/ 886 w 2239"/>
                <a:gd name="T19" fmla="*/ 520 h 1588"/>
                <a:gd name="T20" fmla="*/ 801 w 2239"/>
                <a:gd name="T21" fmla="*/ 552 h 1588"/>
                <a:gd name="T22" fmla="*/ 702 w 2239"/>
                <a:gd name="T23" fmla="*/ 590 h 1588"/>
                <a:gd name="T24" fmla="*/ 709 w 2239"/>
                <a:gd name="T25" fmla="*/ 682 h 1588"/>
                <a:gd name="T26" fmla="*/ 702 w 2239"/>
                <a:gd name="T27" fmla="*/ 699 h 1588"/>
                <a:gd name="T28" fmla="*/ 667 w 2239"/>
                <a:gd name="T29" fmla="*/ 770 h 1588"/>
                <a:gd name="T30" fmla="*/ 624 w 2239"/>
                <a:gd name="T31" fmla="*/ 866 h 1588"/>
                <a:gd name="T32" fmla="*/ 577 w 2239"/>
                <a:gd name="T33" fmla="*/ 964 h 1588"/>
                <a:gd name="T34" fmla="*/ 561 w 2239"/>
                <a:gd name="T35" fmla="*/ 1028 h 1588"/>
                <a:gd name="T36" fmla="*/ 603 w 2239"/>
                <a:gd name="T37" fmla="*/ 1066 h 1588"/>
                <a:gd name="T38" fmla="*/ 653 w 2239"/>
                <a:gd name="T39" fmla="*/ 1112 h 1588"/>
                <a:gd name="T40" fmla="*/ 701 w 2239"/>
                <a:gd name="T41" fmla="*/ 1155 h 1588"/>
                <a:gd name="T42" fmla="*/ 737 w 2239"/>
                <a:gd name="T43" fmla="*/ 1178 h 1588"/>
                <a:gd name="T44" fmla="*/ 750 w 2239"/>
                <a:gd name="T45" fmla="*/ 1041 h 1588"/>
                <a:gd name="T46" fmla="*/ 874 w 2239"/>
                <a:gd name="T47" fmla="*/ 775 h 1588"/>
                <a:gd name="T48" fmla="*/ 882 w 2239"/>
                <a:gd name="T49" fmla="*/ 757 h 1588"/>
                <a:gd name="T50" fmla="*/ 957 w 2239"/>
                <a:gd name="T51" fmla="*/ 731 h 1588"/>
                <a:gd name="T52" fmla="*/ 966 w 2239"/>
                <a:gd name="T53" fmla="*/ 735 h 1588"/>
                <a:gd name="T54" fmla="*/ 1238 w 2239"/>
                <a:gd name="T55" fmla="*/ 176 h 1588"/>
                <a:gd name="T56" fmla="*/ 1161 w 2239"/>
                <a:gd name="T57" fmla="*/ 192 h 1588"/>
                <a:gd name="T58" fmla="*/ 1089 w 2239"/>
                <a:gd name="T59" fmla="*/ 209 h 1588"/>
                <a:gd name="T60" fmla="*/ 1030 w 2239"/>
                <a:gd name="T61" fmla="*/ 224 h 1588"/>
                <a:gd name="T62" fmla="*/ 1022 w 2239"/>
                <a:gd name="T63" fmla="*/ 473 h 1588"/>
                <a:gd name="T64" fmla="*/ 1255 w 2239"/>
                <a:gd name="T65" fmla="*/ 672 h 1588"/>
                <a:gd name="T66" fmla="*/ 1250 w 2239"/>
                <a:gd name="T67" fmla="*/ 675 h 1588"/>
                <a:gd name="T68" fmla="*/ 1474 w 2239"/>
                <a:gd name="T69" fmla="*/ 709 h 1588"/>
                <a:gd name="T70" fmla="*/ 1499 w 2239"/>
                <a:gd name="T71" fmla="*/ 611 h 1588"/>
                <a:gd name="T72" fmla="*/ 1525 w 2239"/>
                <a:gd name="T73" fmla="*/ 509 h 1588"/>
                <a:gd name="T74" fmla="*/ 1404 w 2239"/>
                <a:gd name="T75" fmla="*/ 435 h 1588"/>
                <a:gd name="T76" fmla="*/ 1360 w 2239"/>
                <a:gd name="T77" fmla="*/ 359 h 1588"/>
                <a:gd name="T78" fmla="*/ 1310 w 2239"/>
                <a:gd name="T79" fmla="*/ 271 h 1588"/>
                <a:gd name="T80" fmla="*/ 1266 w 2239"/>
                <a:gd name="T81" fmla="*/ 194 h 1588"/>
                <a:gd name="T82" fmla="*/ 2239 w 2239"/>
                <a:gd name="T83" fmla="*/ 0 h 1588"/>
                <a:gd name="T84" fmla="*/ 1987 w 2239"/>
                <a:gd name="T85" fmla="*/ 1553 h 1588"/>
                <a:gd name="T86" fmla="*/ 1917 w 2239"/>
                <a:gd name="T87" fmla="*/ 1468 h 1588"/>
                <a:gd name="T88" fmla="*/ 1820 w 2239"/>
                <a:gd name="T89" fmla="*/ 1417 h 1588"/>
                <a:gd name="T90" fmla="*/ 1704 w 2239"/>
                <a:gd name="T91" fmla="*/ 1408 h 1588"/>
                <a:gd name="T92" fmla="*/ 1599 w 2239"/>
                <a:gd name="T93" fmla="*/ 1446 h 1588"/>
                <a:gd name="T94" fmla="*/ 1519 w 2239"/>
                <a:gd name="T95" fmla="*/ 1522 h 1588"/>
                <a:gd name="T96" fmla="*/ 0 w 2239"/>
                <a:gd name="T97" fmla="*/ 1588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39" h="1588">
                  <a:moveTo>
                    <a:pt x="1610" y="817"/>
                  </a:moveTo>
                  <a:lnTo>
                    <a:pt x="1479" y="879"/>
                  </a:lnTo>
                  <a:lnTo>
                    <a:pt x="1558" y="1044"/>
                  </a:lnTo>
                  <a:lnTo>
                    <a:pt x="1192" y="1044"/>
                  </a:lnTo>
                  <a:lnTo>
                    <a:pt x="1192" y="978"/>
                  </a:lnTo>
                  <a:lnTo>
                    <a:pt x="1034" y="1143"/>
                  </a:lnTo>
                  <a:lnTo>
                    <a:pt x="1050" y="1158"/>
                  </a:lnTo>
                  <a:lnTo>
                    <a:pt x="1068" y="1176"/>
                  </a:lnTo>
                  <a:lnTo>
                    <a:pt x="1089" y="1196"/>
                  </a:lnTo>
                  <a:lnTo>
                    <a:pt x="1111" y="1218"/>
                  </a:lnTo>
                  <a:lnTo>
                    <a:pt x="1134" y="1240"/>
                  </a:lnTo>
                  <a:lnTo>
                    <a:pt x="1157" y="1263"/>
                  </a:lnTo>
                  <a:lnTo>
                    <a:pt x="1179" y="1284"/>
                  </a:lnTo>
                  <a:lnTo>
                    <a:pt x="1199" y="1305"/>
                  </a:lnTo>
                  <a:lnTo>
                    <a:pt x="1199" y="1235"/>
                  </a:lnTo>
                  <a:lnTo>
                    <a:pt x="1623" y="1235"/>
                  </a:lnTo>
                  <a:lnTo>
                    <a:pt x="1627" y="1223"/>
                  </a:lnTo>
                  <a:lnTo>
                    <a:pt x="1632" y="1208"/>
                  </a:lnTo>
                  <a:lnTo>
                    <a:pt x="1637" y="1190"/>
                  </a:lnTo>
                  <a:lnTo>
                    <a:pt x="1644" y="1168"/>
                  </a:lnTo>
                  <a:lnTo>
                    <a:pt x="1651" y="1143"/>
                  </a:lnTo>
                  <a:lnTo>
                    <a:pt x="1658" y="1122"/>
                  </a:lnTo>
                  <a:lnTo>
                    <a:pt x="1665" y="1098"/>
                  </a:lnTo>
                  <a:lnTo>
                    <a:pt x="1672" y="1074"/>
                  </a:lnTo>
                  <a:lnTo>
                    <a:pt x="1679" y="1051"/>
                  </a:lnTo>
                  <a:lnTo>
                    <a:pt x="1685" y="1031"/>
                  </a:lnTo>
                  <a:lnTo>
                    <a:pt x="1689" y="1016"/>
                  </a:lnTo>
                  <a:lnTo>
                    <a:pt x="1685" y="995"/>
                  </a:lnTo>
                  <a:lnTo>
                    <a:pt x="1610" y="817"/>
                  </a:lnTo>
                  <a:close/>
                  <a:moveTo>
                    <a:pt x="886" y="520"/>
                  </a:moveTo>
                  <a:lnTo>
                    <a:pt x="862" y="528"/>
                  </a:lnTo>
                  <a:lnTo>
                    <a:pt x="834" y="540"/>
                  </a:lnTo>
                  <a:lnTo>
                    <a:pt x="801" y="552"/>
                  </a:lnTo>
                  <a:lnTo>
                    <a:pt x="768" y="564"/>
                  </a:lnTo>
                  <a:lnTo>
                    <a:pt x="735" y="578"/>
                  </a:lnTo>
                  <a:lnTo>
                    <a:pt x="702" y="590"/>
                  </a:lnTo>
                  <a:lnTo>
                    <a:pt x="669" y="602"/>
                  </a:lnTo>
                  <a:lnTo>
                    <a:pt x="732" y="631"/>
                  </a:lnTo>
                  <a:lnTo>
                    <a:pt x="709" y="682"/>
                  </a:lnTo>
                  <a:lnTo>
                    <a:pt x="708" y="684"/>
                  </a:lnTo>
                  <a:lnTo>
                    <a:pt x="706" y="689"/>
                  </a:lnTo>
                  <a:lnTo>
                    <a:pt x="702" y="699"/>
                  </a:lnTo>
                  <a:lnTo>
                    <a:pt x="696" y="710"/>
                  </a:lnTo>
                  <a:lnTo>
                    <a:pt x="689" y="724"/>
                  </a:lnTo>
                  <a:lnTo>
                    <a:pt x="667" y="770"/>
                  </a:lnTo>
                  <a:lnTo>
                    <a:pt x="654" y="799"/>
                  </a:lnTo>
                  <a:lnTo>
                    <a:pt x="639" y="832"/>
                  </a:lnTo>
                  <a:lnTo>
                    <a:pt x="624" y="866"/>
                  </a:lnTo>
                  <a:lnTo>
                    <a:pt x="608" y="899"/>
                  </a:lnTo>
                  <a:lnTo>
                    <a:pt x="592" y="933"/>
                  </a:lnTo>
                  <a:lnTo>
                    <a:pt x="577" y="964"/>
                  </a:lnTo>
                  <a:lnTo>
                    <a:pt x="563" y="994"/>
                  </a:lnTo>
                  <a:lnTo>
                    <a:pt x="552" y="1020"/>
                  </a:lnTo>
                  <a:lnTo>
                    <a:pt x="561" y="1028"/>
                  </a:lnTo>
                  <a:lnTo>
                    <a:pt x="573" y="1038"/>
                  </a:lnTo>
                  <a:lnTo>
                    <a:pt x="586" y="1050"/>
                  </a:lnTo>
                  <a:lnTo>
                    <a:pt x="603" y="1066"/>
                  </a:lnTo>
                  <a:lnTo>
                    <a:pt x="623" y="1084"/>
                  </a:lnTo>
                  <a:lnTo>
                    <a:pt x="636" y="1098"/>
                  </a:lnTo>
                  <a:lnTo>
                    <a:pt x="653" y="1112"/>
                  </a:lnTo>
                  <a:lnTo>
                    <a:pt x="669" y="1127"/>
                  </a:lnTo>
                  <a:lnTo>
                    <a:pt x="685" y="1142"/>
                  </a:lnTo>
                  <a:lnTo>
                    <a:pt x="701" y="1155"/>
                  </a:lnTo>
                  <a:lnTo>
                    <a:pt x="713" y="1167"/>
                  </a:lnTo>
                  <a:lnTo>
                    <a:pt x="723" y="1175"/>
                  </a:lnTo>
                  <a:lnTo>
                    <a:pt x="737" y="1178"/>
                  </a:lnTo>
                  <a:lnTo>
                    <a:pt x="927" y="1186"/>
                  </a:lnTo>
                  <a:lnTo>
                    <a:pt x="928" y="1039"/>
                  </a:lnTo>
                  <a:lnTo>
                    <a:pt x="750" y="1041"/>
                  </a:lnTo>
                  <a:lnTo>
                    <a:pt x="862" y="803"/>
                  </a:lnTo>
                  <a:lnTo>
                    <a:pt x="868" y="788"/>
                  </a:lnTo>
                  <a:lnTo>
                    <a:pt x="874" y="775"/>
                  </a:lnTo>
                  <a:lnTo>
                    <a:pt x="878" y="766"/>
                  </a:lnTo>
                  <a:lnTo>
                    <a:pt x="881" y="759"/>
                  </a:lnTo>
                  <a:lnTo>
                    <a:pt x="882" y="757"/>
                  </a:lnTo>
                  <a:lnTo>
                    <a:pt x="906" y="707"/>
                  </a:lnTo>
                  <a:lnTo>
                    <a:pt x="957" y="731"/>
                  </a:lnTo>
                  <a:lnTo>
                    <a:pt x="957" y="731"/>
                  </a:lnTo>
                  <a:lnTo>
                    <a:pt x="959" y="732"/>
                  </a:lnTo>
                  <a:lnTo>
                    <a:pt x="962" y="733"/>
                  </a:lnTo>
                  <a:lnTo>
                    <a:pt x="966" y="735"/>
                  </a:lnTo>
                  <a:lnTo>
                    <a:pt x="886" y="520"/>
                  </a:lnTo>
                  <a:close/>
                  <a:moveTo>
                    <a:pt x="1254" y="171"/>
                  </a:moveTo>
                  <a:lnTo>
                    <a:pt x="1238" y="176"/>
                  </a:lnTo>
                  <a:lnTo>
                    <a:pt x="1218" y="180"/>
                  </a:lnTo>
                  <a:lnTo>
                    <a:pt x="1192" y="186"/>
                  </a:lnTo>
                  <a:lnTo>
                    <a:pt x="1161" y="192"/>
                  </a:lnTo>
                  <a:lnTo>
                    <a:pt x="1139" y="198"/>
                  </a:lnTo>
                  <a:lnTo>
                    <a:pt x="1114" y="203"/>
                  </a:lnTo>
                  <a:lnTo>
                    <a:pt x="1089" y="209"/>
                  </a:lnTo>
                  <a:lnTo>
                    <a:pt x="1065" y="215"/>
                  </a:lnTo>
                  <a:lnTo>
                    <a:pt x="1046" y="220"/>
                  </a:lnTo>
                  <a:lnTo>
                    <a:pt x="1030" y="224"/>
                  </a:lnTo>
                  <a:lnTo>
                    <a:pt x="1019" y="234"/>
                  </a:lnTo>
                  <a:lnTo>
                    <a:pt x="902" y="388"/>
                  </a:lnTo>
                  <a:lnTo>
                    <a:pt x="1022" y="473"/>
                  </a:lnTo>
                  <a:lnTo>
                    <a:pt x="1122" y="323"/>
                  </a:lnTo>
                  <a:lnTo>
                    <a:pt x="1304" y="645"/>
                  </a:lnTo>
                  <a:lnTo>
                    <a:pt x="1255" y="672"/>
                  </a:lnTo>
                  <a:lnTo>
                    <a:pt x="1255" y="672"/>
                  </a:lnTo>
                  <a:lnTo>
                    <a:pt x="1253" y="673"/>
                  </a:lnTo>
                  <a:lnTo>
                    <a:pt x="1250" y="675"/>
                  </a:lnTo>
                  <a:lnTo>
                    <a:pt x="1247" y="678"/>
                  </a:lnTo>
                  <a:lnTo>
                    <a:pt x="1467" y="734"/>
                  </a:lnTo>
                  <a:lnTo>
                    <a:pt x="1474" y="709"/>
                  </a:lnTo>
                  <a:lnTo>
                    <a:pt x="1482" y="680"/>
                  </a:lnTo>
                  <a:lnTo>
                    <a:pt x="1490" y="646"/>
                  </a:lnTo>
                  <a:lnTo>
                    <a:pt x="1499" y="611"/>
                  </a:lnTo>
                  <a:lnTo>
                    <a:pt x="1508" y="576"/>
                  </a:lnTo>
                  <a:lnTo>
                    <a:pt x="1516" y="541"/>
                  </a:lnTo>
                  <a:lnTo>
                    <a:pt x="1525" y="509"/>
                  </a:lnTo>
                  <a:lnTo>
                    <a:pt x="1464" y="543"/>
                  </a:lnTo>
                  <a:lnTo>
                    <a:pt x="1414" y="455"/>
                  </a:lnTo>
                  <a:lnTo>
                    <a:pt x="1404" y="435"/>
                  </a:lnTo>
                  <a:lnTo>
                    <a:pt x="1391" y="413"/>
                  </a:lnTo>
                  <a:lnTo>
                    <a:pt x="1376" y="387"/>
                  </a:lnTo>
                  <a:lnTo>
                    <a:pt x="1360" y="359"/>
                  </a:lnTo>
                  <a:lnTo>
                    <a:pt x="1344" y="330"/>
                  </a:lnTo>
                  <a:lnTo>
                    <a:pt x="1327" y="301"/>
                  </a:lnTo>
                  <a:lnTo>
                    <a:pt x="1310" y="271"/>
                  </a:lnTo>
                  <a:lnTo>
                    <a:pt x="1295" y="244"/>
                  </a:lnTo>
                  <a:lnTo>
                    <a:pt x="1279" y="218"/>
                  </a:lnTo>
                  <a:lnTo>
                    <a:pt x="1266" y="194"/>
                  </a:lnTo>
                  <a:lnTo>
                    <a:pt x="1254" y="171"/>
                  </a:lnTo>
                  <a:close/>
                  <a:moveTo>
                    <a:pt x="0" y="0"/>
                  </a:moveTo>
                  <a:lnTo>
                    <a:pt x="2239" y="0"/>
                  </a:lnTo>
                  <a:lnTo>
                    <a:pt x="2239" y="1588"/>
                  </a:lnTo>
                  <a:lnTo>
                    <a:pt x="2003" y="1588"/>
                  </a:lnTo>
                  <a:lnTo>
                    <a:pt x="1987" y="1553"/>
                  </a:lnTo>
                  <a:lnTo>
                    <a:pt x="1967" y="1522"/>
                  </a:lnTo>
                  <a:lnTo>
                    <a:pt x="1944" y="1493"/>
                  </a:lnTo>
                  <a:lnTo>
                    <a:pt x="1917" y="1468"/>
                  </a:lnTo>
                  <a:lnTo>
                    <a:pt x="1887" y="1446"/>
                  </a:lnTo>
                  <a:lnTo>
                    <a:pt x="1855" y="1429"/>
                  </a:lnTo>
                  <a:lnTo>
                    <a:pt x="1820" y="1417"/>
                  </a:lnTo>
                  <a:lnTo>
                    <a:pt x="1782" y="1408"/>
                  </a:lnTo>
                  <a:lnTo>
                    <a:pt x="1744" y="1405"/>
                  </a:lnTo>
                  <a:lnTo>
                    <a:pt x="1704" y="1408"/>
                  </a:lnTo>
                  <a:lnTo>
                    <a:pt x="1668" y="1416"/>
                  </a:lnTo>
                  <a:lnTo>
                    <a:pt x="1633" y="1429"/>
                  </a:lnTo>
                  <a:lnTo>
                    <a:pt x="1599" y="1446"/>
                  </a:lnTo>
                  <a:lnTo>
                    <a:pt x="1570" y="1468"/>
                  </a:lnTo>
                  <a:lnTo>
                    <a:pt x="1543" y="1493"/>
                  </a:lnTo>
                  <a:lnTo>
                    <a:pt x="1519" y="1522"/>
                  </a:lnTo>
                  <a:lnTo>
                    <a:pt x="1500" y="1553"/>
                  </a:lnTo>
                  <a:lnTo>
                    <a:pt x="1485" y="1588"/>
                  </a:lnTo>
                  <a:lnTo>
                    <a:pt x="0" y="158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47"/>
            <p:cNvSpPr>
              <a:spLocks noEditPoints="1"/>
            </p:cNvSpPr>
            <p:nvPr/>
          </p:nvSpPr>
          <p:spPr bwMode="auto">
            <a:xfrm>
              <a:off x="6265863" y="4416425"/>
              <a:ext cx="168275" cy="161925"/>
            </a:xfrm>
            <a:custGeom>
              <a:avLst/>
              <a:gdLst>
                <a:gd name="T0" fmla="*/ 346 w 952"/>
                <a:gd name="T1" fmla="*/ 79 h 923"/>
                <a:gd name="T2" fmla="*/ 160 w 952"/>
                <a:gd name="T3" fmla="*/ 404 h 923"/>
                <a:gd name="T4" fmla="*/ 824 w 952"/>
                <a:gd name="T5" fmla="*/ 404 h 923"/>
                <a:gd name="T6" fmla="*/ 824 w 952"/>
                <a:gd name="T7" fmla="*/ 79 h 923"/>
                <a:gd name="T8" fmla="*/ 346 w 952"/>
                <a:gd name="T9" fmla="*/ 79 h 923"/>
                <a:gd name="T10" fmla="*/ 265 w 952"/>
                <a:gd name="T11" fmla="*/ 0 h 923"/>
                <a:gd name="T12" fmla="*/ 952 w 952"/>
                <a:gd name="T13" fmla="*/ 0 h 923"/>
                <a:gd name="T14" fmla="*/ 952 w 952"/>
                <a:gd name="T15" fmla="*/ 923 h 923"/>
                <a:gd name="T16" fmla="*/ 476 w 952"/>
                <a:gd name="T17" fmla="*/ 923 h 923"/>
                <a:gd name="T18" fmla="*/ 476 w 952"/>
                <a:gd name="T19" fmla="*/ 913 h 923"/>
                <a:gd name="T20" fmla="*/ 364 w 952"/>
                <a:gd name="T21" fmla="*/ 874 h 923"/>
                <a:gd name="T22" fmla="*/ 0 w 952"/>
                <a:gd name="T23" fmla="*/ 874 h 923"/>
                <a:gd name="T24" fmla="*/ 0 w 952"/>
                <a:gd name="T25" fmla="*/ 437 h 923"/>
                <a:gd name="T26" fmla="*/ 265 w 952"/>
                <a:gd name="T27" fmla="*/ 0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2" h="923">
                  <a:moveTo>
                    <a:pt x="346" y="79"/>
                  </a:moveTo>
                  <a:lnTo>
                    <a:pt x="160" y="404"/>
                  </a:lnTo>
                  <a:lnTo>
                    <a:pt x="824" y="404"/>
                  </a:lnTo>
                  <a:lnTo>
                    <a:pt x="824" y="79"/>
                  </a:lnTo>
                  <a:lnTo>
                    <a:pt x="346" y="79"/>
                  </a:lnTo>
                  <a:close/>
                  <a:moveTo>
                    <a:pt x="265" y="0"/>
                  </a:moveTo>
                  <a:lnTo>
                    <a:pt x="952" y="0"/>
                  </a:lnTo>
                  <a:lnTo>
                    <a:pt x="952" y="923"/>
                  </a:lnTo>
                  <a:lnTo>
                    <a:pt x="476" y="923"/>
                  </a:lnTo>
                  <a:lnTo>
                    <a:pt x="476" y="913"/>
                  </a:lnTo>
                  <a:lnTo>
                    <a:pt x="364" y="874"/>
                  </a:lnTo>
                  <a:lnTo>
                    <a:pt x="0" y="874"/>
                  </a:lnTo>
                  <a:lnTo>
                    <a:pt x="0" y="437"/>
                  </a:lnTo>
                  <a:lnTo>
                    <a:pt x="2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48"/>
            <p:cNvSpPr>
              <a:spLocks/>
            </p:cNvSpPr>
            <p:nvPr/>
          </p:nvSpPr>
          <p:spPr bwMode="auto">
            <a:xfrm>
              <a:off x="6259513" y="4575175"/>
              <a:ext cx="90487" cy="31750"/>
            </a:xfrm>
            <a:custGeom>
              <a:avLst/>
              <a:gdLst>
                <a:gd name="T0" fmla="*/ 0 w 511"/>
                <a:gd name="T1" fmla="*/ 0 h 180"/>
                <a:gd name="T2" fmla="*/ 378 w 511"/>
                <a:gd name="T3" fmla="*/ 0 h 180"/>
                <a:gd name="T4" fmla="*/ 511 w 511"/>
                <a:gd name="T5" fmla="*/ 48 h 180"/>
                <a:gd name="T6" fmla="*/ 511 w 511"/>
                <a:gd name="T7" fmla="*/ 180 h 180"/>
                <a:gd name="T8" fmla="*/ 0 w 511"/>
                <a:gd name="T9" fmla="*/ 180 h 180"/>
                <a:gd name="T10" fmla="*/ 0 w 511"/>
                <a:gd name="T1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1" h="180">
                  <a:moveTo>
                    <a:pt x="0" y="0"/>
                  </a:moveTo>
                  <a:lnTo>
                    <a:pt x="378" y="0"/>
                  </a:lnTo>
                  <a:lnTo>
                    <a:pt x="511" y="48"/>
                  </a:lnTo>
                  <a:lnTo>
                    <a:pt x="511" y="180"/>
                  </a:lnTo>
                  <a:lnTo>
                    <a:pt x="0" y="1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5" name="Group 244"/>
          <p:cNvGrpSpPr/>
          <p:nvPr/>
        </p:nvGrpSpPr>
        <p:grpSpPr>
          <a:xfrm>
            <a:off x="7196165" y="4265613"/>
            <a:ext cx="596900" cy="487363"/>
            <a:chOff x="7200900" y="4265613"/>
            <a:chExt cx="596900" cy="487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3" name="Freeform 153"/>
            <p:cNvSpPr>
              <a:spLocks noEditPoints="1"/>
            </p:cNvSpPr>
            <p:nvPr/>
          </p:nvSpPr>
          <p:spPr bwMode="auto">
            <a:xfrm>
              <a:off x="7454900" y="4265613"/>
              <a:ext cx="342900" cy="487363"/>
            </a:xfrm>
            <a:custGeom>
              <a:avLst/>
              <a:gdLst>
                <a:gd name="T0" fmla="*/ 889 w 1941"/>
                <a:gd name="T1" fmla="*/ 817 h 2763"/>
                <a:gd name="T2" fmla="*/ 830 w 1941"/>
                <a:gd name="T3" fmla="*/ 935 h 2763"/>
                <a:gd name="T4" fmla="*/ 879 w 1941"/>
                <a:gd name="T5" fmla="*/ 1051 h 2763"/>
                <a:gd name="T6" fmla="*/ 1004 w 1941"/>
                <a:gd name="T7" fmla="*/ 1089 h 2763"/>
                <a:gd name="T8" fmla="*/ 1111 w 1941"/>
                <a:gd name="T9" fmla="*/ 1019 h 2763"/>
                <a:gd name="T10" fmla="*/ 1127 w 1941"/>
                <a:gd name="T11" fmla="*/ 891 h 2763"/>
                <a:gd name="T12" fmla="*/ 1037 w 1941"/>
                <a:gd name="T13" fmla="*/ 797 h 2763"/>
                <a:gd name="T14" fmla="*/ 1100 w 1941"/>
                <a:gd name="T15" fmla="*/ 5 h 2763"/>
                <a:gd name="T16" fmla="*/ 1221 w 1941"/>
                <a:gd name="T17" fmla="*/ 74 h 2763"/>
                <a:gd name="T18" fmla="*/ 1384 w 1941"/>
                <a:gd name="T19" fmla="*/ 198 h 2763"/>
                <a:gd name="T20" fmla="*/ 1591 w 1941"/>
                <a:gd name="T21" fmla="*/ 267 h 2763"/>
                <a:gd name="T22" fmla="*/ 1742 w 1941"/>
                <a:gd name="T23" fmla="*/ 341 h 2763"/>
                <a:gd name="T24" fmla="*/ 1752 w 1941"/>
                <a:gd name="T25" fmla="*/ 466 h 2763"/>
                <a:gd name="T26" fmla="*/ 1628 w 1941"/>
                <a:gd name="T27" fmla="*/ 634 h 2763"/>
                <a:gd name="T28" fmla="*/ 1459 w 1941"/>
                <a:gd name="T29" fmla="*/ 762 h 2763"/>
                <a:gd name="T30" fmla="*/ 1382 w 1941"/>
                <a:gd name="T31" fmla="*/ 843 h 2763"/>
                <a:gd name="T32" fmla="*/ 1615 w 1941"/>
                <a:gd name="T33" fmla="*/ 804 h 2763"/>
                <a:gd name="T34" fmla="*/ 1830 w 1941"/>
                <a:gd name="T35" fmla="*/ 884 h 2763"/>
                <a:gd name="T36" fmla="*/ 1938 w 1941"/>
                <a:gd name="T37" fmla="*/ 1029 h 2763"/>
                <a:gd name="T38" fmla="*/ 1895 w 1941"/>
                <a:gd name="T39" fmla="*/ 1186 h 2763"/>
                <a:gd name="T40" fmla="*/ 1740 w 1941"/>
                <a:gd name="T41" fmla="*/ 1335 h 2763"/>
                <a:gd name="T42" fmla="*/ 1672 w 1941"/>
                <a:gd name="T43" fmla="*/ 1518 h 2763"/>
                <a:gd name="T44" fmla="*/ 1644 w 1941"/>
                <a:gd name="T45" fmla="*/ 1693 h 2763"/>
                <a:gd name="T46" fmla="*/ 1550 w 1941"/>
                <a:gd name="T47" fmla="*/ 1749 h 2763"/>
                <a:gd name="T48" fmla="*/ 1400 w 1941"/>
                <a:gd name="T49" fmla="*/ 1686 h 2763"/>
                <a:gd name="T50" fmla="*/ 1204 w 1941"/>
                <a:gd name="T51" fmla="*/ 1486 h 2763"/>
                <a:gd name="T52" fmla="*/ 1089 w 1941"/>
                <a:gd name="T53" fmla="*/ 1340 h 2763"/>
                <a:gd name="T54" fmla="*/ 1133 w 1941"/>
                <a:gd name="T55" fmla="*/ 1569 h 2763"/>
                <a:gd name="T56" fmla="*/ 1093 w 1941"/>
                <a:gd name="T57" fmla="*/ 1784 h 2763"/>
                <a:gd name="T58" fmla="*/ 979 w 1941"/>
                <a:gd name="T59" fmla="*/ 1898 h 2763"/>
                <a:gd name="T60" fmla="*/ 823 w 1941"/>
                <a:gd name="T61" fmla="*/ 1899 h 2763"/>
                <a:gd name="T62" fmla="*/ 653 w 1941"/>
                <a:gd name="T63" fmla="*/ 1777 h 2763"/>
                <a:gd name="T64" fmla="*/ 597 w 1941"/>
                <a:gd name="T65" fmla="*/ 1761 h 2763"/>
                <a:gd name="T66" fmla="*/ 466 w 1941"/>
                <a:gd name="T67" fmla="*/ 2076 h 2763"/>
                <a:gd name="T68" fmla="*/ 336 w 1941"/>
                <a:gd name="T69" fmla="*/ 2565 h 2763"/>
                <a:gd name="T70" fmla="*/ 321 w 1941"/>
                <a:gd name="T71" fmla="*/ 2713 h 2763"/>
                <a:gd name="T72" fmla="*/ 300 w 1941"/>
                <a:gd name="T73" fmla="*/ 2759 h 2763"/>
                <a:gd name="T74" fmla="*/ 235 w 1941"/>
                <a:gd name="T75" fmla="*/ 2745 h 2763"/>
                <a:gd name="T76" fmla="*/ 222 w 1941"/>
                <a:gd name="T77" fmla="*/ 2682 h 2763"/>
                <a:gd name="T78" fmla="*/ 274 w 1941"/>
                <a:gd name="T79" fmla="*/ 2348 h 2763"/>
                <a:gd name="T80" fmla="*/ 437 w 1941"/>
                <a:gd name="T81" fmla="*/ 1861 h 2763"/>
                <a:gd name="T82" fmla="*/ 496 w 1941"/>
                <a:gd name="T83" fmla="*/ 1688 h 2763"/>
                <a:gd name="T84" fmla="*/ 433 w 1941"/>
                <a:gd name="T85" fmla="*/ 1659 h 2763"/>
                <a:gd name="T86" fmla="*/ 287 w 1941"/>
                <a:gd name="T87" fmla="*/ 1638 h 2763"/>
                <a:gd name="T88" fmla="*/ 181 w 1941"/>
                <a:gd name="T89" fmla="*/ 1549 h 2763"/>
                <a:gd name="T90" fmla="*/ 211 w 1941"/>
                <a:gd name="T91" fmla="*/ 1411 h 2763"/>
                <a:gd name="T92" fmla="*/ 384 w 1941"/>
                <a:gd name="T93" fmla="*/ 1226 h 2763"/>
                <a:gd name="T94" fmla="*/ 609 w 1941"/>
                <a:gd name="T95" fmla="*/ 1086 h 2763"/>
                <a:gd name="T96" fmla="*/ 451 w 1941"/>
                <a:gd name="T97" fmla="*/ 1107 h 2763"/>
                <a:gd name="T98" fmla="*/ 224 w 1941"/>
                <a:gd name="T99" fmla="*/ 1099 h 2763"/>
                <a:gd name="T100" fmla="*/ 47 w 1941"/>
                <a:gd name="T101" fmla="*/ 975 h 2763"/>
                <a:gd name="T102" fmla="*/ 2 w 1941"/>
                <a:gd name="T103" fmla="*/ 824 h 2763"/>
                <a:gd name="T104" fmla="*/ 102 w 1941"/>
                <a:gd name="T105" fmla="*/ 677 h 2763"/>
                <a:gd name="T106" fmla="*/ 242 w 1941"/>
                <a:gd name="T107" fmla="*/ 505 h 2763"/>
                <a:gd name="T108" fmla="*/ 276 w 1941"/>
                <a:gd name="T109" fmla="*/ 295 h 2763"/>
                <a:gd name="T110" fmla="*/ 327 w 1941"/>
                <a:gd name="T111" fmla="*/ 187 h 2763"/>
                <a:gd name="T112" fmla="*/ 439 w 1941"/>
                <a:gd name="T113" fmla="*/ 182 h 2763"/>
                <a:gd name="T114" fmla="*/ 629 w 1941"/>
                <a:gd name="T115" fmla="*/ 302 h 2763"/>
                <a:gd name="T116" fmla="*/ 797 w 1941"/>
                <a:gd name="T117" fmla="*/ 505 h 2763"/>
                <a:gd name="T118" fmla="*/ 817 w 1941"/>
                <a:gd name="T119" fmla="*/ 418 h 2763"/>
                <a:gd name="T120" fmla="*/ 830 w 1941"/>
                <a:gd name="T121" fmla="*/ 177 h 2763"/>
                <a:gd name="T122" fmla="*/ 923 w 1941"/>
                <a:gd name="T123" fmla="*/ 45 h 2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41" h="2763">
                  <a:moveTo>
                    <a:pt x="986" y="786"/>
                  </a:moveTo>
                  <a:lnTo>
                    <a:pt x="960" y="787"/>
                  </a:lnTo>
                  <a:lnTo>
                    <a:pt x="934" y="793"/>
                  </a:lnTo>
                  <a:lnTo>
                    <a:pt x="911" y="804"/>
                  </a:lnTo>
                  <a:lnTo>
                    <a:pt x="889" y="817"/>
                  </a:lnTo>
                  <a:lnTo>
                    <a:pt x="869" y="836"/>
                  </a:lnTo>
                  <a:lnTo>
                    <a:pt x="852" y="858"/>
                  </a:lnTo>
                  <a:lnTo>
                    <a:pt x="840" y="883"/>
                  </a:lnTo>
                  <a:lnTo>
                    <a:pt x="833" y="908"/>
                  </a:lnTo>
                  <a:lnTo>
                    <a:pt x="830" y="935"/>
                  </a:lnTo>
                  <a:lnTo>
                    <a:pt x="831" y="961"/>
                  </a:lnTo>
                  <a:lnTo>
                    <a:pt x="837" y="986"/>
                  </a:lnTo>
                  <a:lnTo>
                    <a:pt x="847" y="1009"/>
                  </a:lnTo>
                  <a:lnTo>
                    <a:pt x="861" y="1031"/>
                  </a:lnTo>
                  <a:lnTo>
                    <a:pt x="879" y="1051"/>
                  </a:lnTo>
                  <a:lnTo>
                    <a:pt x="901" y="1068"/>
                  </a:lnTo>
                  <a:lnTo>
                    <a:pt x="926" y="1080"/>
                  </a:lnTo>
                  <a:lnTo>
                    <a:pt x="951" y="1087"/>
                  </a:lnTo>
                  <a:lnTo>
                    <a:pt x="978" y="1090"/>
                  </a:lnTo>
                  <a:lnTo>
                    <a:pt x="1004" y="1089"/>
                  </a:lnTo>
                  <a:lnTo>
                    <a:pt x="1029" y="1083"/>
                  </a:lnTo>
                  <a:lnTo>
                    <a:pt x="1053" y="1073"/>
                  </a:lnTo>
                  <a:lnTo>
                    <a:pt x="1075" y="1059"/>
                  </a:lnTo>
                  <a:lnTo>
                    <a:pt x="1094" y="1041"/>
                  </a:lnTo>
                  <a:lnTo>
                    <a:pt x="1111" y="1019"/>
                  </a:lnTo>
                  <a:lnTo>
                    <a:pt x="1124" y="995"/>
                  </a:lnTo>
                  <a:lnTo>
                    <a:pt x="1131" y="969"/>
                  </a:lnTo>
                  <a:lnTo>
                    <a:pt x="1134" y="943"/>
                  </a:lnTo>
                  <a:lnTo>
                    <a:pt x="1133" y="917"/>
                  </a:lnTo>
                  <a:lnTo>
                    <a:pt x="1127" y="891"/>
                  </a:lnTo>
                  <a:lnTo>
                    <a:pt x="1116" y="867"/>
                  </a:lnTo>
                  <a:lnTo>
                    <a:pt x="1103" y="845"/>
                  </a:lnTo>
                  <a:lnTo>
                    <a:pt x="1084" y="826"/>
                  </a:lnTo>
                  <a:lnTo>
                    <a:pt x="1062" y="809"/>
                  </a:lnTo>
                  <a:lnTo>
                    <a:pt x="1037" y="797"/>
                  </a:lnTo>
                  <a:lnTo>
                    <a:pt x="1012" y="789"/>
                  </a:lnTo>
                  <a:lnTo>
                    <a:pt x="986" y="786"/>
                  </a:lnTo>
                  <a:close/>
                  <a:moveTo>
                    <a:pt x="1046" y="0"/>
                  </a:moveTo>
                  <a:lnTo>
                    <a:pt x="1074" y="1"/>
                  </a:lnTo>
                  <a:lnTo>
                    <a:pt x="1100" y="5"/>
                  </a:lnTo>
                  <a:lnTo>
                    <a:pt x="1126" y="15"/>
                  </a:lnTo>
                  <a:lnTo>
                    <a:pt x="1151" y="26"/>
                  </a:lnTo>
                  <a:lnTo>
                    <a:pt x="1176" y="40"/>
                  </a:lnTo>
                  <a:lnTo>
                    <a:pt x="1198" y="56"/>
                  </a:lnTo>
                  <a:lnTo>
                    <a:pt x="1221" y="74"/>
                  </a:lnTo>
                  <a:lnTo>
                    <a:pt x="1243" y="93"/>
                  </a:lnTo>
                  <a:lnTo>
                    <a:pt x="1280" y="125"/>
                  </a:lnTo>
                  <a:lnTo>
                    <a:pt x="1316" y="153"/>
                  </a:lnTo>
                  <a:lnTo>
                    <a:pt x="1350" y="177"/>
                  </a:lnTo>
                  <a:lnTo>
                    <a:pt x="1384" y="198"/>
                  </a:lnTo>
                  <a:lnTo>
                    <a:pt x="1420" y="215"/>
                  </a:lnTo>
                  <a:lnTo>
                    <a:pt x="1457" y="231"/>
                  </a:lnTo>
                  <a:lnTo>
                    <a:pt x="1497" y="244"/>
                  </a:lnTo>
                  <a:lnTo>
                    <a:pt x="1541" y="256"/>
                  </a:lnTo>
                  <a:lnTo>
                    <a:pt x="1591" y="267"/>
                  </a:lnTo>
                  <a:lnTo>
                    <a:pt x="1632" y="277"/>
                  </a:lnTo>
                  <a:lnTo>
                    <a:pt x="1668" y="290"/>
                  </a:lnTo>
                  <a:lnTo>
                    <a:pt x="1698" y="304"/>
                  </a:lnTo>
                  <a:lnTo>
                    <a:pt x="1722" y="321"/>
                  </a:lnTo>
                  <a:lnTo>
                    <a:pt x="1742" y="341"/>
                  </a:lnTo>
                  <a:lnTo>
                    <a:pt x="1754" y="362"/>
                  </a:lnTo>
                  <a:lnTo>
                    <a:pt x="1763" y="385"/>
                  </a:lnTo>
                  <a:lnTo>
                    <a:pt x="1765" y="410"/>
                  </a:lnTo>
                  <a:lnTo>
                    <a:pt x="1762" y="437"/>
                  </a:lnTo>
                  <a:lnTo>
                    <a:pt x="1752" y="466"/>
                  </a:lnTo>
                  <a:lnTo>
                    <a:pt x="1737" y="498"/>
                  </a:lnTo>
                  <a:lnTo>
                    <a:pt x="1716" y="530"/>
                  </a:lnTo>
                  <a:lnTo>
                    <a:pt x="1690" y="564"/>
                  </a:lnTo>
                  <a:lnTo>
                    <a:pt x="1660" y="600"/>
                  </a:lnTo>
                  <a:lnTo>
                    <a:pt x="1628" y="634"/>
                  </a:lnTo>
                  <a:lnTo>
                    <a:pt x="1594" y="666"/>
                  </a:lnTo>
                  <a:lnTo>
                    <a:pt x="1559" y="696"/>
                  </a:lnTo>
                  <a:lnTo>
                    <a:pt x="1522" y="723"/>
                  </a:lnTo>
                  <a:lnTo>
                    <a:pt x="1490" y="743"/>
                  </a:lnTo>
                  <a:lnTo>
                    <a:pt x="1459" y="762"/>
                  </a:lnTo>
                  <a:lnTo>
                    <a:pt x="1427" y="782"/>
                  </a:lnTo>
                  <a:lnTo>
                    <a:pt x="1396" y="805"/>
                  </a:lnTo>
                  <a:lnTo>
                    <a:pt x="1365" y="830"/>
                  </a:lnTo>
                  <a:lnTo>
                    <a:pt x="1336" y="859"/>
                  </a:lnTo>
                  <a:lnTo>
                    <a:pt x="1382" y="843"/>
                  </a:lnTo>
                  <a:lnTo>
                    <a:pt x="1429" y="828"/>
                  </a:lnTo>
                  <a:lnTo>
                    <a:pt x="1477" y="815"/>
                  </a:lnTo>
                  <a:lnTo>
                    <a:pt x="1524" y="807"/>
                  </a:lnTo>
                  <a:lnTo>
                    <a:pt x="1569" y="803"/>
                  </a:lnTo>
                  <a:lnTo>
                    <a:pt x="1615" y="804"/>
                  </a:lnTo>
                  <a:lnTo>
                    <a:pt x="1661" y="809"/>
                  </a:lnTo>
                  <a:lnTo>
                    <a:pt x="1704" y="819"/>
                  </a:lnTo>
                  <a:lnTo>
                    <a:pt x="1749" y="836"/>
                  </a:lnTo>
                  <a:lnTo>
                    <a:pt x="1792" y="858"/>
                  </a:lnTo>
                  <a:lnTo>
                    <a:pt x="1830" y="884"/>
                  </a:lnTo>
                  <a:lnTo>
                    <a:pt x="1863" y="911"/>
                  </a:lnTo>
                  <a:lnTo>
                    <a:pt x="1890" y="939"/>
                  </a:lnTo>
                  <a:lnTo>
                    <a:pt x="1912" y="968"/>
                  </a:lnTo>
                  <a:lnTo>
                    <a:pt x="1928" y="998"/>
                  </a:lnTo>
                  <a:lnTo>
                    <a:pt x="1938" y="1029"/>
                  </a:lnTo>
                  <a:lnTo>
                    <a:pt x="1941" y="1060"/>
                  </a:lnTo>
                  <a:lnTo>
                    <a:pt x="1939" y="1092"/>
                  </a:lnTo>
                  <a:lnTo>
                    <a:pt x="1931" y="1124"/>
                  </a:lnTo>
                  <a:lnTo>
                    <a:pt x="1916" y="1156"/>
                  </a:lnTo>
                  <a:lnTo>
                    <a:pt x="1895" y="1186"/>
                  </a:lnTo>
                  <a:lnTo>
                    <a:pt x="1867" y="1217"/>
                  </a:lnTo>
                  <a:lnTo>
                    <a:pt x="1832" y="1246"/>
                  </a:lnTo>
                  <a:lnTo>
                    <a:pt x="1797" y="1276"/>
                  </a:lnTo>
                  <a:lnTo>
                    <a:pt x="1767" y="1305"/>
                  </a:lnTo>
                  <a:lnTo>
                    <a:pt x="1740" y="1335"/>
                  </a:lnTo>
                  <a:lnTo>
                    <a:pt x="1719" y="1368"/>
                  </a:lnTo>
                  <a:lnTo>
                    <a:pt x="1701" y="1402"/>
                  </a:lnTo>
                  <a:lnTo>
                    <a:pt x="1688" y="1437"/>
                  </a:lnTo>
                  <a:lnTo>
                    <a:pt x="1678" y="1477"/>
                  </a:lnTo>
                  <a:lnTo>
                    <a:pt x="1672" y="1518"/>
                  </a:lnTo>
                  <a:lnTo>
                    <a:pt x="1670" y="1565"/>
                  </a:lnTo>
                  <a:lnTo>
                    <a:pt x="1668" y="1603"/>
                  </a:lnTo>
                  <a:lnTo>
                    <a:pt x="1663" y="1639"/>
                  </a:lnTo>
                  <a:lnTo>
                    <a:pt x="1655" y="1668"/>
                  </a:lnTo>
                  <a:lnTo>
                    <a:pt x="1644" y="1693"/>
                  </a:lnTo>
                  <a:lnTo>
                    <a:pt x="1631" y="1713"/>
                  </a:lnTo>
                  <a:lnTo>
                    <a:pt x="1614" y="1729"/>
                  </a:lnTo>
                  <a:lnTo>
                    <a:pt x="1594" y="1740"/>
                  </a:lnTo>
                  <a:lnTo>
                    <a:pt x="1574" y="1747"/>
                  </a:lnTo>
                  <a:lnTo>
                    <a:pt x="1550" y="1749"/>
                  </a:lnTo>
                  <a:lnTo>
                    <a:pt x="1524" y="1745"/>
                  </a:lnTo>
                  <a:lnTo>
                    <a:pt x="1496" y="1737"/>
                  </a:lnTo>
                  <a:lnTo>
                    <a:pt x="1465" y="1725"/>
                  </a:lnTo>
                  <a:lnTo>
                    <a:pt x="1434" y="1708"/>
                  </a:lnTo>
                  <a:lnTo>
                    <a:pt x="1400" y="1686"/>
                  </a:lnTo>
                  <a:lnTo>
                    <a:pt x="1355" y="1651"/>
                  </a:lnTo>
                  <a:lnTo>
                    <a:pt x="1313" y="1614"/>
                  </a:lnTo>
                  <a:lnTo>
                    <a:pt x="1274" y="1573"/>
                  </a:lnTo>
                  <a:lnTo>
                    <a:pt x="1238" y="1531"/>
                  </a:lnTo>
                  <a:lnTo>
                    <a:pt x="1204" y="1486"/>
                  </a:lnTo>
                  <a:lnTo>
                    <a:pt x="1170" y="1440"/>
                  </a:lnTo>
                  <a:lnTo>
                    <a:pt x="1140" y="1391"/>
                  </a:lnTo>
                  <a:lnTo>
                    <a:pt x="1110" y="1344"/>
                  </a:lnTo>
                  <a:lnTo>
                    <a:pt x="1081" y="1294"/>
                  </a:lnTo>
                  <a:lnTo>
                    <a:pt x="1089" y="1340"/>
                  </a:lnTo>
                  <a:lnTo>
                    <a:pt x="1098" y="1386"/>
                  </a:lnTo>
                  <a:lnTo>
                    <a:pt x="1108" y="1432"/>
                  </a:lnTo>
                  <a:lnTo>
                    <a:pt x="1119" y="1479"/>
                  </a:lnTo>
                  <a:lnTo>
                    <a:pt x="1128" y="1523"/>
                  </a:lnTo>
                  <a:lnTo>
                    <a:pt x="1133" y="1569"/>
                  </a:lnTo>
                  <a:lnTo>
                    <a:pt x="1134" y="1615"/>
                  </a:lnTo>
                  <a:lnTo>
                    <a:pt x="1131" y="1659"/>
                  </a:lnTo>
                  <a:lnTo>
                    <a:pt x="1123" y="1704"/>
                  </a:lnTo>
                  <a:lnTo>
                    <a:pt x="1109" y="1748"/>
                  </a:lnTo>
                  <a:lnTo>
                    <a:pt x="1093" y="1784"/>
                  </a:lnTo>
                  <a:lnTo>
                    <a:pt x="1076" y="1815"/>
                  </a:lnTo>
                  <a:lnTo>
                    <a:pt x="1055" y="1843"/>
                  </a:lnTo>
                  <a:lnTo>
                    <a:pt x="1031" y="1866"/>
                  </a:lnTo>
                  <a:lnTo>
                    <a:pt x="1006" y="1885"/>
                  </a:lnTo>
                  <a:lnTo>
                    <a:pt x="979" y="1898"/>
                  </a:lnTo>
                  <a:lnTo>
                    <a:pt x="950" y="1908"/>
                  </a:lnTo>
                  <a:lnTo>
                    <a:pt x="920" y="1913"/>
                  </a:lnTo>
                  <a:lnTo>
                    <a:pt x="889" y="1914"/>
                  </a:lnTo>
                  <a:lnTo>
                    <a:pt x="857" y="1908"/>
                  </a:lnTo>
                  <a:lnTo>
                    <a:pt x="823" y="1899"/>
                  </a:lnTo>
                  <a:lnTo>
                    <a:pt x="790" y="1885"/>
                  </a:lnTo>
                  <a:lnTo>
                    <a:pt x="757" y="1865"/>
                  </a:lnTo>
                  <a:lnTo>
                    <a:pt x="720" y="1838"/>
                  </a:lnTo>
                  <a:lnTo>
                    <a:pt x="686" y="1808"/>
                  </a:lnTo>
                  <a:lnTo>
                    <a:pt x="653" y="1777"/>
                  </a:lnTo>
                  <a:lnTo>
                    <a:pt x="639" y="1764"/>
                  </a:lnTo>
                  <a:lnTo>
                    <a:pt x="627" y="1756"/>
                  </a:lnTo>
                  <a:lnTo>
                    <a:pt x="615" y="1753"/>
                  </a:lnTo>
                  <a:lnTo>
                    <a:pt x="606" y="1755"/>
                  </a:lnTo>
                  <a:lnTo>
                    <a:pt x="597" y="1761"/>
                  </a:lnTo>
                  <a:lnTo>
                    <a:pt x="587" y="1774"/>
                  </a:lnTo>
                  <a:lnTo>
                    <a:pt x="579" y="1791"/>
                  </a:lnTo>
                  <a:lnTo>
                    <a:pt x="540" y="1886"/>
                  </a:lnTo>
                  <a:lnTo>
                    <a:pt x="502" y="1980"/>
                  </a:lnTo>
                  <a:lnTo>
                    <a:pt x="466" y="2076"/>
                  </a:lnTo>
                  <a:lnTo>
                    <a:pt x="434" y="2171"/>
                  </a:lnTo>
                  <a:lnTo>
                    <a:pt x="404" y="2268"/>
                  </a:lnTo>
                  <a:lnTo>
                    <a:pt x="376" y="2365"/>
                  </a:lnTo>
                  <a:lnTo>
                    <a:pt x="354" y="2465"/>
                  </a:lnTo>
                  <a:lnTo>
                    <a:pt x="336" y="2565"/>
                  </a:lnTo>
                  <a:lnTo>
                    <a:pt x="322" y="2666"/>
                  </a:lnTo>
                  <a:lnTo>
                    <a:pt x="321" y="2677"/>
                  </a:lnTo>
                  <a:lnTo>
                    <a:pt x="321" y="2688"/>
                  </a:lnTo>
                  <a:lnTo>
                    <a:pt x="321" y="2701"/>
                  </a:lnTo>
                  <a:lnTo>
                    <a:pt x="321" y="2713"/>
                  </a:lnTo>
                  <a:lnTo>
                    <a:pt x="320" y="2725"/>
                  </a:lnTo>
                  <a:lnTo>
                    <a:pt x="318" y="2735"/>
                  </a:lnTo>
                  <a:lnTo>
                    <a:pt x="314" y="2745"/>
                  </a:lnTo>
                  <a:lnTo>
                    <a:pt x="309" y="2753"/>
                  </a:lnTo>
                  <a:lnTo>
                    <a:pt x="300" y="2759"/>
                  </a:lnTo>
                  <a:lnTo>
                    <a:pt x="288" y="2762"/>
                  </a:lnTo>
                  <a:lnTo>
                    <a:pt x="274" y="2763"/>
                  </a:lnTo>
                  <a:lnTo>
                    <a:pt x="257" y="2760"/>
                  </a:lnTo>
                  <a:lnTo>
                    <a:pt x="245" y="2754"/>
                  </a:lnTo>
                  <a:lnTo>
                    <a:pt x="235" y="2745"/>
                  </a:lnTo>
                  <a:lnTo>
                    <a:pt x="228" y="2735"/>
                  </a:lnTo>
                  <a:lnTo>
                    <a:pt x="224" y="2724"/>
                  </a:lnTo>
                  <a:lnTo>
                    <a:pt x="222" y="2710"/>
                  </a:lnTo>
                  <a:lnTo>
                    <a:pt x="222" y="2695"/>
                  </a:lnTo>
                  <a:lnTo>
                    <a:pt x="222" y="2682"/>
                  </a:lnTo>
                  <a:lnTo>
                    <a:pt x="223" y="2667"/>
                  </a:lnTo>
                  <a:lnTo>
                    <a:pt x="224" y="2653"/>
                  </a:lnTo>
                  <a:lnTo>
                    <a:pt x="235" y="2550"/>
                  </a:lnTo>
                  <a:lnTo>
                    <a:pt x="253" y="2448"/>
                  </a:lnTo>
                  <a:lnTo>
                    <a:pt x="274" y="2348"/>
                  </a:lnTo>
                  <a:lnTo>
                    <a:pt x="300" y="2248"/>
                  </a:lnTo>
                  <a:lnTo>
                    <a:pt x="329" y="2150"/>
                  </a:lnTo>
                  <a:lnTo>
                    <a:pt x="362" y="2053"/>
                  </a:lnTo>
                  <a:lnTo>
                    <a:pt x="397" y="1956"/>
                  </a:lnTo>
                  <a:lnTo>
                    <a:pt x="437" y="1861"/>
                  </a:lnTo>
                  <a:lnTo>
                    <a:pt x="477" y="1766"/>
                  </a:lnTo>
                  <a:lnTo>
                    <a:pt x="488" y="1741"/>
                  </a:lnTo>
                  <a:lnTo>
                    <a:pt x="494" y="1720"/>
                  </a:lnTo>
                  <a:lnTo>
                    <a:pt x="497" y="1702"/>
                  </a:lnTo>
                  <a:lnTo>
                    <a:pt x="496" y="1688"/>
                  </a:lnTo>
                  <a:lnTo>
                    <a:pt x="492" y="1677"/>
                  </a:lnTo>
                  <a:lnTo>
                    <a:pt x="482" y="1669"/>
                  </a:lnTo>
                  <a:lnTo>
                    <a:pt x="470" y="1663"/>
                  </a:lnTo>
                  <a:lnTo>
                    <a:pt x="453" y="1660"/>
                  </a:lnTo>
                  <a:lnTo>
                    <a:pt x="433" y="1659"/>
                  </a:lnTo>
                  <a:lnTo>
                    <a:pt x="409" y="1659"/>
                  </a:lnTo>
                  <a:lnTo>
                    <a:pt x="381" y="1658"/>
                  </a:lnTo>
                  <a:lnTo>
                    <a:pt x="353" y="1654"/>
                  </a:lnTo>
                  <a:lnTo>
                    <a:pt x="326" y="1648"/>
                  </a:lnTo>
                  <a:lnTo>
                    <a:pt x="287" y="1638"/>
                  </a:lnTo>
                  <a:lnTo>
                    <a:pt x="255" y="1624"/>
                  </a:lnTo>
                  <a:lnTo>
                    <a:pt x="229" y="1608"/>
                  </a:lnTo>
                  <a:lnTo>
                    <a:pt x="207" y="1591"/>
                  </a:lnTo>
                  <a:lnTo>
                    <a:pt x="192" y="1571"/>
                  </a:lnTo>
                  <a:lnTo>
                    <a:pt x="181" y="1549"/>
                  </a:lnTo>
                  <a:lnTo>
                    <a:pt x="177" y="1525"/>
                  </a:lnTo>
                  <a:lnTo>
                    <a:pt x="177" y="1499"/>
                  </a:lnTo>
                  <a:lnTo>
                    <a:pt x="183" y="1472"/>
                  </a:lnTo>
                  <a:lnTo>
                    <a:pt x="195" y="1442"/>
                  </a:lnTo>
                  <a:lnTo>
                    <a:pt x="211" y="1411"/>
                  </a:lnTo>
                  <a:lnTo>
                    <a:pt x="233" y="1379"/>
                  </a:lnTo>
                  <a:lnTo>
                    <a:pt x="267" y="1335"/>
                  </a:lnTo>
                  <a:lnTo>
                    <a:pt x="304" y="1297"/>
                  </a:lnTo>
                  <a:lnTo>
                    <a:pt x="342" y="1261"/>
                  </a:lnTo>
                  <a:lnTo>
                    <a:pt x="384" y="1226"/>
                  </a:lnTo>
                  <a:lnTo>
                    <a:pt x="426" y="1195"/>
                  </a:lnTo>
                  <a:lnTo>
                    <a:pt x="470" y="1166"/>
                  </a:lnTo>
                  <a:lnTo>
                    <a:pt x="516" y="1139"/>
                  </a:lnTo>
                  <a:lnTo>
                    <a:pt x="562" y="1112"/>
                  </a:lnTo>
                  <a:lnTo>
                    <a:pt x="609" y="1086"/>
                  </a:lnTo>
                  <a:lnTo>
                    <a:pt x="599" y="1057"/>
                  </a:lnTo>
                  <a:lnTo>
                    <a:pt x="562" y="1071"/>
                  </a:lnTo>
                  <a:lnTo>
                    <a:pt x="526" y="1085"/>
                  </a:lnTo>
                  <a:lnTo>
                    <a:pt x="489" y="1098"/>
                  </a:lnTo>
                  <a:lnTo>
                    <a:pt x="451" y="1107"/>
                  </a:lnTo>
                  <a:lnTo>
                    <a:pt x="405" y="1114"/>
                  </a:lnTo>
                  <a:lnTo>
                    <a:pt x="359" y="1117"/>
                  </a:lnTo>
                  <a:lnTo>
                    <a:pt x="313" y="1116"/>
                  </a:lnTo>
                  <a:lnTo>
                    <a:pt x="267" y="1110"/>
                  </a:lnTo>
                  <a:lnTo>
                    <a:pt x="224" y="1099"/>
                  </a:lnTo>
                  <a:lnTo>
                    <a:pt x="180" y="1081"/>
                  </a:lnTo>
                  <a:lnTo>
                    <a:pt x="137" y="1056"/>
                  </a:lnTo>
                  <a:lnTo>
                    <a:pt x="102" y="1031"/>
                  </a:lnTo>
                  <a:lnTo>
                    <a:pt x="73" y="1004"/>
                  </a:lnTo>
                  <a:lnTo>
                    <a:pt x="47" y="975"/>
                  </a:lnTo>
                  <a:lnTo>
                    <a:pt x="27" y="946"/>
                  </a:lnTo>
                  <a:lnTo>
                    <a:pt x="13" y="916"/>
                  </a:lnTo>
                  <a:lnTo>
                    <a:pt x="3" y="885"/>
                  </a:lnTo>
                  <a:lnTo>
                    <a:pt x="0" y="855"/>
                  </a:lnTo>
                  <a:lnTo>
                    <a:pt x="2" y="824"/>
                  </a:lnTo>
                  <a:lnTo>
                    <a:pt x="10" y="792"/>
                  </a:lnTo>
                  <a:lnTo>
                    <a:pt x="24" y="762"/>
                  </a:lnTo>
                  <a:lnTo>
                    <a:pt x="44" y="733"/>
                  </a:lnTo>
                  <a:lnTo>
                    <a:pt x="70" y="704"/>
                  </a:lnTo>
                  <a:lnTo>
                    <a:pt x="102" y="677"/>
                  </a:lnTo>
                  <a:lnTo>
                    <a:pt x="141" y="645"/>
                  </a:lnTo>
                  <a:lnTo>
                    <a:pt x="174" y="613"/>
                  </a:lnTo>
                  <a:lnTo>
                    <a:pt x="202" y="579"/>
                  </a:lnTo>
                  <a:lnTo>
                    <a:pt x="225" y="543"/>
                  </a:lnTo>
                  <a:lnTo>
                    <a:pt x="242" y="505"/>
                  </a:lnTo>
                  <a:lnTo>
                    <a:pt x="256" y="465"/>
                  </a:lnTo>
                  <a:lnTo>
                    <a:pt x="265" y="423"/>
                  </a:lnTo>
                  <a:lnTo>
                    <a:pt x="272" y="378"/>
                  </a:lnTo>
                  <a:lnTo>
                    <a:pt x="274" y="329"/>
                  </a:lnTo>
                  <a:lnTo>
                    <a:pt x="276" y="295"/>
                  </a:lnTo>
                  <a:lnTo>
                    <a:pt x="281" y="265"/>
                  </a:lnTo>
                  <a:lnTo>
                    <a:pt x="288" y="239"/>
                  </a:lnTo>
                  <a:lnTo>
                    <a:pt x="299" y="217"/>
                  </a:lnTo>
                  <a:lnTo>
                    <a:pt x="311" y="200"/>
                  </a:lnTo>
                  <a:lnTo>
                    <a:pt x="327" y="187"/>
                  </a:lnTo>
                  <a:lnTo>
                    <a:pt x="344" y="178"/>
                  </a:lnTo>
                  <a:lnTo>
                    <a:pt x="365" y="173"/>
                  </a:lnTo>
                  <a:lnTo>
                    <a:pt x="387" y="172"/>
                  </a:lnTo>
                  <a:lnTo>
                    <a:pt x="412" y="175"/>
                  </a:lnTo>
                  <a:lnTo>
                    <a:pt x="439" y="182"/>
                  </a:lnTo>
                  <a:lnTo>
                    <a:pt x="468" y="193"/>
                  </a:lnTo>
                  <a:lnTo>
                    <a:pt x="499" y="209"/>
                  </a:lnTo>
                  <a:lnTo>
                    <a:pt x="545" y="237"/>
                  </a:lnTo>
                  <a:lnTo>
                    <a:pt x="588" y="268"/>
                  </a:lnTo>
                  <a:lnTo>
                    <a:pt x="629" y="302"/>
                  </a:lnTo>
                  <a:lnTo>
                    <a:pt x="666" y="339"/>
                  </a:lnTo>
                  <a:lnTo>
                    <a:pt x="702" y="377"/>
                  </a:lnTo>
                  <a:lnTo>
                    <a:pt x="735" y="418"/>
                  </a:lnTo>
                  <a:lnTo>
                    <a:pt x="766" y="460"/>
                  </a:lnTo>
                  <a:lnTo>
                    <a:pt x="797" y="505"/>
                  </a:lnTo>
                  <a:lnTo>
                    <a:pt x="826" y="551"/>
                  </a:lnTo>
                  <a:lnTo>
                    <a:pt x="856" y="596"/>
                  </a:lnTo>
                  <a:lnTo>
                    <a:pt x="843" y="535"/>
                  </a:lnTo>
                  <a:lnTo>
                    <a:pt x="828" y="474"/>
                  </a:lnTo>
                  <a:lnTo>
                    <a:pt x="817" y="418"/>
                  </a:lnTo>
                  <a:lnTo>
                    <a:pt x="810" y="359"/>
                  </a:lnTo>
                  <a:lnTo>
                    <a:pt x="808" y="302"/>
                  </a:lnTo>
                  <a:lnTo>
                    <a:pt x="813" y="244"/>
                  </a:lnTo>
                  <a:lnTo>
                    <a:pt x="820" y="210"/>
                  </a:lnTo>
                  <a:lnTo>
                    <a:pt x="830" y="177"/>
                  </a:lnTo>
                  <a:lnTo>
                    <a:pt x="841" y="146"/>
                  </a:lnTo>
                  <a:lnTo>
                    <a:pt x="857" y="117"/>
                  </a:lnTo>
                  <a:lnTo>
                    <a:pt x="875" y="90"/>
                  </a:lnTo>
                  <a:lnTo>
                    <a:pt x="897" y="66"/>
                  </a:lnTo>
                  <a:lnTo>
                    <a:pt x="923" y="45"/>
                  </a:lnTo>
                  <a:lnTo>
                    <a:pt x="952" y="26"/>
                  </a:lnTo>
                  <a:lnTo>
                    <a:pt x="985" y="12"/>
                  </a:lnTo>
                  <a:lnTo>
                    <a:pt x="1017" y="3"/>
                  </a:lnTo>
                  <a:lnTo>
                    <a:pt x="10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154"/>
            <p:cNvSpPr>
              <a:spLocks noEditPoints="1"/>
            </p:cNvSpPr>
            <p:nvPr/>
          </p:nvSpPr>
          <p:spPr bwMode="auto">
            <a:xfrm>
              <a:off x="7200900" y="4265613"/>
              <a:ext cx="292100" cy="444500"/>
            </a:xfrm>
            <a:custGeom>
              <a:avLst/>
              <a:gdLst>
                <a:gd name="T0" fmla="*/ 857 w 1653"/>
                <a:gd name="T1" fmla="*/ 826 h 2518"/>
                <a:gd name="T2" fmla="*/ 807 w 1653"/>
                <a:gd name="T3" fmla="*/ 943 h 2518"/>
                <a:gd name="T4" fmla="*/ 867 w 1653"/>
                <a:gd name="T5" fmla="*/ 1059 h 2518"/>
                <a:gd name="T6" fmla="*/ 990 w 1653"/>
                <a:gd name="T7" fmla="*/ 1087 h 2518"/>
                <a:gd name="T8" fmla="*/ 1094 w 1653"/>
                <a:gd name="T9" fmla="*/ 1009 h 2518"/>
                <a:gd name="T10" fmla="*/ 1101 w 1653"/>
                <a:gd name="T11" fmla="*/ 883 h 2518"/>
                <a:gd name="T12" fmla="*/ 1007 w 1653"/>
                <a:gd name="T13" fmla="*/ 793 h 2518"/>
                <a:gd name="T14" fmla="*/ 956 w 1653"/>
                <a:gd name="T15" fmla="*/ 12 h 2518"/>
                <a:gd name="T16" fmla="*/ 1085 w 1653"/>
                <a:gd name="T17" fmla="*/ 117 h 2518"/>
                <a:gd name="T18" fmla="*/ 1134 w 1653"/>
                <a:gd name="T19" fmla="*/ 302 h 2518"/>
                <a:gd name="T20" fmla="*/ 1086 w 1653"/>
                <a:gd name="T21" fmla="*/ 596 h 2518"/>
                <a:gd name="T22" fmla="*/ 1241 w 1653"/>
                <a:gd name="T23" fmla="*/ 377 h 2518"/>
                <a:gd name="T24" fmla="*/ 1443 w 1653"/>
                <a:gd name="T25" fmla="*/ 209 h 2518"/>
                <a:gd name="T26" fmla="*/ 1577 w 1653"/>
                <a:gd name="T27" fmla="*/ 173 h 2518"/>
                <a:gd name="T28" fmla="*/ 1653 w 1653"/>
                <a:gd name="T29" fmla="*/ 240 h 2518"/>
                <a:gd name="T30" fmla="*/ 1621 w 1653"/>
                <a:gd name="T31" fmla="*/ 386 h 2518"/>
                <a:gd name="T32" fmla="*/ 1583 w 1653"/>
                <a:gd name="T33" fmla="*/ 558 h 2518"/>
                <a:gd name="T34" fmla="*/ 1452 w 1653"/>
                <a:gd name="T35" fmla="*/ 690 h 2518"/>
                <a:gd name="T36" fmla="*/ 1350 w 1653"/>
                <a:gd name="T37" fmla="*/ 875 h 2518"/>
                <a:gd name="T38" fmla="*/ 1408 w 1653"/>
                <a:gd name="T39" fmla="*/ 1081 h 2518"/>
                <a:gd name="T40" fmla="*/ 1432 w 1653"/>
                <a:gd name="T41" fmla="*/ 1142 h 2518"/>
                <a:gd name="T42" fmla="*/ 1653 w 1653"/>
                <a:gd name="T43" fmla="*/ 1315 h 2518"/>
                <a:gd name="T44" fmla="*/ 1536 w 1653"/>
                <a:gd name="T45" fmla="*/ 1499 h 2518"/>
                <a:gd name="T46" fmla="*/ 1539 w 1653"/>
                <a:gd name="T47" fmla="*/ 1649 h 2518"/>
                <a:gd name="T48" fmla="*/ 1534 w 1653"/>
                <a:gd name="T49" fmla="*/ 1659 h 2518"/>
                <a:gd name="T50" fmla="*/ 1451 w 1653"/>
                <a:gd name="T51" fmla="*/ 1677 h 2518"/>
                <a:gd name="T52" fmla="*/ 1465 w 1653"/>
                <a:gd name="T53" fmla="*/ 1766 h 2518"/>
                <a:gd name="T54" fmla="*/ 1651 w 1653"/>
                <a:gd name="T55" fmla="*/ 2282 h 2518"/>
                <a:gd name="T56" fmla="*/ 1548 w 1653"/>
                <a:gd name="T57" fmla="*/ 2305 h 2518"/>
                <a:gd name="T58" fmla="*/ 1362 w 1653"/>
                <a:gd name="T59" fmla="*/ 1791 h 2518"/>
                <a:gd name="T60" fmla="*/ 1315 w 1653"/>
                <a:gd name="T61" fmla="*/ 1756 h 2518"/>
                <a:gd name="T62" fmla="*/ 1185 w 1653"/>
                <a:gd name="T63" fmla="*/ 1865 h 2518"/>
                <a:gd name="T64" fmla="*/ 1022 w 1653"/>
                <a:gd name="T65" fmla="*/ 1913 h 2518"/>
                <a:gd name="T66" fmla="*/ 887 w 1653"/>
                <a:gd name="T67" fmla="*/ 1843 h 2518"/>
                <a:gd name="T68" fmla="*/ 809 w 1653"/>
                <a:gd name="T69" fmla="*/ 1641 h 2518"/>
                <a:gd name="T70" fmla="*/ 853 w 1653"/>
                <a:gd name="T71" fmla="*/ 1340 h 2518"/>
                <a:gd name="T72" fmla="*/ 739 w 1653"/>
                <a:gd name="T73" fmla="*/ 1486 h 2518"/>
                <a:gd name="T74" fmla="*/ 541 w 1653"/>
                <a:gd name="T75" fmla="*/ 1686 h 2518"/>
                <a:gd name="T76" fmla="*/ 393 w 1653"/>
                <a:gd name="T77" fmla="*/ 1749 h 2518"/>
                <a:gd name="T78" fmla="*/ 297 w 1653"/>
                <a:gd name="T79" fmla="*/ 1693 h 2518"/>
                <a:gd name="T80" fmla="*/ 269 w 1653"/>
                <a:gd name="T81" fmla="*/ 1518 h 2518"/>
                <a:gd name="T82" fmla="*/ 202 w 1653"/>
                <a:gd name="T83" fmla="*/ 1335 h 2518"/>
                <a:gd name="T84" fmla="*/ 47 w 1653"/>
                <a:gd name="T85" fmla="*/ 1186 h 2518"/>
                <a:gd name="T86" fmla="*/ 4 w 1653"/>
                <a:gd name="T87" fmla="*/ 1029 h 2518"/>
                <a:gd name="T88" fmla="*/ 111 w 1653"/>
                <a:gd name="T89" fmla="*/ 884 h 2518"/>
                <a:gd name="T90" fmla="*/ 326 w 1653"/>
                <a:gd name="T91" fmla="*/ 804 h 2518"/>
                <a:gd name="T92" fmla="*/ 560 w 1653"/>
                <a:gd name="T93" fmla="*/ 843 h 2518"/>
                <a:gd name="T94" fmla="*/ 458 w 1653"/>
                <a:gd name="T95" fmla="*/ 746 h 2518"/>
                <a:gd name="T96" fmla="*/ 283 w 1653"/>
                <a:gd name="T97" fmla="*/ 600 h 2518"/>
                <a:gd name="T98" fmla="*/ 181 w 1653"/>
                <a:gd name="T99" fmla="*/ 437 h 2518"/>
                <a:gd name="T100" fmla="*/ 219 w 1653"/>
                <a:gd name="T101" fmla="*/ 321 h 2518"/>
                <a:gd name="T102" fmla="*/ 400 w 1653"/>
                <a:gd name="T103" fmla="*/ 256 h 2518"/>
                <a:gd name="T104" fmla="*/ 591 w 1653"/>
                <a:gd name="T105" fmla="*/ 177 h 2518"/>
                <a:gd name="T106" fmla="*/ 743 w 1653"/>
                <a:gd name="T107" fmla="*/ 56 h 2518"/>
                <a:gd name="T108" fmla="*/ 869 w 1653"/>
                <a:gd name="T109" fmla="*/ 1 h 2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53" h="2518">
                  <a:moveTo>
                    <a:pt x="956" y="786"/>
                  </a:moveTo>
                  <a:lnTo>
                    <a:pt x="930" y="789"/>
                  </a:lnTo>
                  <a:lnTo>
                    <a:pt x="904" y="797"/>
                  </a:lnTo>
                  <a:lnTo>
                    <a:pt x="879" y="809"/>
                  </a:lnTo>
                  <a:lnTo>
                    <a:pt x="857" y="826"/>
                  </a:lnTo>
                  <a:lnTo>
                    <a:pt x="840" y="845"/>
                  </a:lnTo>
                  <a:lnTo>
                    <a:pt x="825" y="867"/>
                  </a:lnTo>
                  <a:lnTo>
                    <a:pt x="815" y="891"/>
                  </a:lnTo>
                  <a:lnTo>
                    <a:pt x="809" y="917"/>
                  </a:lnTo>
                  <a:lnTo>
                    <a:pt x="807" y="943"/>
                  </a:lnTo>
                  <a:lnTo>
                    <a:pt x="810" y="969"/>
                  </a:lnTo>
                  <a:lnTo>
                    <a:pt x="818" y="995"/>
                  </a:lnTo>
                  <a:lnTo>
                    <a:pt x="830" y="1019"/>
                  </a:lnTo>
                  <a:lnTo>
                    <a:pt x="847" y="1041"/>
                  </a:lnTo>
                  <a:lnTo>
                    <a:pt x="867" y="1059"/>
                  </a:lnTo>
                  <a:lnTo>
                    <a:pt x="888" y="1073"/>
                  </a:lnTo>
                  <a:lnTo>
                    <a:pt x="913" y="1083"/>
                  </a:lnTo>
                  <a:lnTo>
                    <a:pt x="938" y="1089"/>
                  </a:lnTo>
                  <a:lnTo>
                    <a:pt x="964" y="1090"/>
                  </a:lnTo>
                  <a:lnTo>
                    <a:pt x="990" y="1087"/>
                  </a:lnTo>
                  <a:lnTo>
                    <a:pt x="1016" y="1080"/>
                  </a:lnTo>
                  <a:lnTo>
                    <a:pt x="1040" y="1068"/>
                  </a:lnTo>
                  <a:lnTo>
                    <a:pt x="1062" y="1051"/>
                  </a:lnTo>
                  <a:lnTo>
                    <a:pt x="1081" y="1031"/>
                  </a:lnTo>
                  <a:lnTo>
                    <a:pt x="1094" y="1009"/>
                  </a:lnTo>
                  <a:lnTo>
                    <a:pt x="1105" y="986"/>
                  </a:lnTo>
                  <a:lnTo>
                    <a:pt x="1111" y="961"/>
                  </a:lnTo>
                  <a:lnTo>
                    <a:pt x="1112" y="935"/>
                  </a:lnTo>
                  <a:lnTo>
                    <a:pt x="1109" y="908"/>
                  </a:lnTo>
                  <a:lnTo>
                    <a:pt x="1101" y="883"/>
                  </a:lnTo>
                  <a:lnTo>
                    <a:pt x="1089" y="858"/>
                  </a:lnTo>
                  <a:lnTo>
                    <a:pt x="1072" y="836"/>
                  </a:lnTo>
                  <a:lnTo>
                    <a:pt x="1053" y="817"/>
                  </a:lnTo>
                  <a:lnTo>
                    <a:pt x="1031" y="804"/>
                  </a:lnTo>
                  <a:lnTo>
                    <a:pt x="1007" y="793"/>
                  </a:lnTo>
                  <a:lnTo>
                    <a:pt x="982" y="787"/>
                  </a:lnTo>
                  <a:lnTo>
                    <a:pt x="956" y="786"/>
                  </a:lnTo>
                  <a:close/>
                  <a:moveTo>
                    <a:pt x="897" y="0"/>
                  </a:moveTo>
                  <a:lnTo>
                    <a:pt x="926" y="3"/>
                  </a:lnTo>
                  <a:lnTo>
                    <a:pt x="956" y="12"/>
                  </a:lnTo>
                  <a:lnTo>
                    <a:pt x="989" y="26"/>
                  </a:lnTo>
                  <a:lnTo>
                    <a:pt x="1018" y="45"/>
                  </a:lnTo>
                  <a:lnTo>
                    <a:pt x="1044" y="66"/>
                  </a:lnTo>
                  <a:lnTo>
                    <a:pt x="1066" y="90"/>
                  </a:lnTo>
                  <a:lnTo>
                    <a:pt x="1085" y="117"/>
                  </a:lnTo>
                  <a:lnTo>
                    <a:pt x="1100" y="146"/>
                  </a:lnTo>
                  <a:lnTo>
                    <a:pt x="1113" y="177"/>
                  </a:lnTo>
                  <a:lnTo>
                    <a:pt x="1122" y="210"/>
                  </a:lnTo>
                  <a:lnTo>
                    <a:pt x="1128" y="244"/>
                  </a:lnTo>
                  <a:lnTo>
                    <a:pt x="1134" y="302"/>
                  </a:lnTo>
                  <a:lnTo>
                    <a:pt x="1133" y="359"/>
                  </a:lnTo>
                  <a:lnTo>
                    <a:pt x="1125" y="418"/>
                  </a:lnTo>
                  <a:lnTo>
                    <a:pt x="1113" y="474"/>
                  </a:lnTo>
                  <a:lnTo>
                    <a:pt x="1098" y="535"/>
                  </a:lnTo>
                  <a:lnTo>
                    <a:pt x="1086" y="596"/>
                  </a:lnTo>
                  <a:lnTo>
                    <a:pt x="1115" y="549"/>
                  </a:lnTo>
                  <a:lnTo>
                    <a:pt x="1145" y="505"/>
                  </a:lnTo>
                  <a:lnTo>
                    <a:pt x="1175" y="460"/>
                  </a:lnTo>
                  <a:lnTo>
                    <a:pt x="1207" y="418"/>
                  </a:lnTo>
                  <a:lnTo>
                    <a:pt x="1241" y="377"/>
                  </a:lnTo>
                  <a:lnTo>
                    <a:pt x="1276" y="339"/>
                  </a:lnTo>
                  <a:lnTo>
                    <a:pt x="1313" y="302"/>
                  </a:lnTo>
                  <a:lnTo>
                    <a:pt x="1354" y="268"/>
                  </a:lnTo>
                  <a:lnTo>
                    <a:pt x="1397" y="237"/>
                  </a:lnTo>
                  <a:lnTo>
                    <a:pt x="1443" y="209"/>
                  </a:lnTo>
                  <a:lnTo>
                    <a:pt x="1474" y="193"/>
                  </a:lnTo>
                  <a:lnTo>
                    <a:pt x="1504" y="182"/>
                  </a:lnTo>
                  <a:lnTo>
                    <a:pt x="1531" y="176"/>
                  </a:lnTo>
                  <a:lnTo>
                    <a:pt x="1554" y="173"/>
                  </a:lnTo>
                  <a:lnTo>
                    <a:pt x="1577" y="173"/>
                  </a:lnTo>
                  <a:lnTo>
                    <a:pt x="1597" y="178"/>
                  </a:lnTo>
                  <a:lnTo>
                    <a:pt x="1615" y="187"/>
                  </a:lnTo>
                  <a:lnTo>
                    <a:pt x="1630" y="201"/>
                  </a:lnTo>
                  <a:lnTo>
                    <a:pt x="1643" y="218"/>
                  </a:lnTo>
                  <a:lnTo>
                    <a:pt x="1653" y="240"/>
                  </a:lnTo>
                  <a:lnTo>
                    <a:pt x="1643" y="263"/>
                  </a:lnTo>
                  <a:lnTo>
                    <a:pt x="1634" y="289"/>
                  </a:lnTo>
                  <a:lnTo>
                    <a:pt x="1628" y="318"/>
                  </a:lnTo>
                  <a:lnTo>
                    <a:pt x="1623" y="350"/>
                  </a:lnTo>
                  <a:lnTo>
                    <a:pt x="1621" y="386"/>
                  </a:lnTo>
                  <a:lnTo>
                    <a:pt x="1619" y="427"/>
                  </a:lnTo>
                  <a:lnTo>
                    <a:pt x="1615" y="464"/>
                  </a:lnTo>
                  <a:lnTo>
                    <a:pt x="1607" y="499"/>
                  </a:lnTo>
                  <a:lnTo>
                    <a:pt x="1597" y="530"/>
                  </a:lnTo>
                  <a:lnTo>
                    <a:pt x="1583" y="558"/>
                  </a:lnTo>
                  <a:lnTo>
                    <a:pt x="1565" y="585"/>
                  </a:lnTo>
                  <a:lnTo>
                    <a:pt x="1544" y="611"/>
                  </a:lnTo>
                  <a:lnTo>
                    <a:pt x="1518" y="635"/>
                  </a:lnTo>
                  <a:lnTo>
                    <a:pt x="1488" y="660"/>
                  </a:lnTo>
                  <a:lnTo>
                    <a:pt x="1452" y="690"/>
                  </a:lnTo>
                  <a:lnTo>
                    <a:pt x="1419" y="724"/>
                  </a:lnTo>
                  <a:lnTo>
                    <a:pt x="1393" y="759"/>
                  </a:lnTo>
                  <a:lnTo>
                    <a:pt x="1373" y="797"/>
                  </a:lnTo>
                  <a:lnTo>
                    <a:pt x="1358" y="835"/>
                  </a:lnTo>
                  <a:lnTo>
                    <a:pt x="1350" y="875"/>
                  </a:lnTo>
                  <a:lnTo>
                    <a:pt x="1348" y="916"/>
                  </a:lnTo>
                  <a:lnTo>
                    <a:pt x="1353" y="960"/>
                  </a:lnTo>
                  <a:lnTo>
                    <a:pt x="1364" y="1001"/>
                  </a:lnTo>
                  <a:lnTo>
                    <a:pt x="1383" y="1043"/>
                  </a:lnTo>
                  <a:lnTo>
                    <a:pt x="1408" y="1081"/>
                  </a:lnTo>
                  <a:lnTo>
                    <a:pt x="1375" y="1070"/>
                  </a:lnTo>
                  <a:lnTo>
                    <a:pt x="1343" y="1057"/>
                  </a:lnTo>
                  <a:lnTo>
                    <a:pt x="1332" y="1086"/>
                  </a:lnTo>
                  <a:lnTo>
                    <a:pt x="1382" y="1114"/>
                  </a:lnTo>
                  <a:lnTo>
                    <a:pt x="1432" y="1142"/>
                  </a:lnTo>
                  <a:lnTo>
                    <a:pt x="1480" y="1172"/>
                  </a:lnTo>
                  <a:lnTo>
                    <a:pt x="1525" y="1205"/>
                  </a:lnTo>
                  <a:lnTo>
                    <a:pt x="1570" y="1238"/>
                  </a:lnTo>
                  <a:lnTo>
                    <a:pt x="1613" y="1275"/>
                  </a:lnTo>
                  <a:lnTo>
                    <a:pt x="1653" y="1315"/>
                  </a:lnTo>
                  <a:lnTo>
                    <a:pt x="1626" y="1347"/>
                  </a:lnTo>
                  <a:lnTo>
                    <a:pt x="1599" y="1380"/>
                  </a:lnTo>
                  <a:lnTo>
                    <a:pt x="1572" y="1422"/>
                  </a:lnTo>
                  <a:lnTo>
                    <a:pt x="1550" y="1461"/>
                  </a:lnTo>
                  <a:lnTo>
                    <a:pt x="1536" y="1499"/>
                  </a:lnTo>
                  <a:lnTo>
                    <a:pt x="1526" y="1538"/>
                  </a:lnTo>
                  <a:lnTo>
                    <a:pt x="1523" y="1574"/>
                  </a:lnTo>
                  <a:lnTo>
                    <a:pt x="1526" y="1609"/>
                  </a:lnTo>
                  <a:lnTo>
                    <a:pt x="1536" y="1644"/>
                  </a:lnTo>
                  <a:lnTo>
                    <a:pt x="1539" y="1649"/>
                  </a:lnTo>
                  <a:lnTo>
                    <a:pt x="1542" y="1654"/>
                  </a:lnTo>
                  <a:lnTo>
                    <a:pt x="1544" y="1658"/>
                  </a:lnTo>
                  <a:lnTo>
                    <a:pt x="1540" y="1659"/>
                  </a:lnTo>
                  <a:lnTo>
                    <a:pt x="1537" y="1659"/>
                  </a:lnTo>
                  <a:lnTo>
                    <a:pt x="1534" y="1659"/>
                  </a:lnTo>
                  <a:lnTo>
                    <a:pt x="1509" y="1658"/>
                  </a:lnTo>
                  <a:lnTo>
                    <a:pt x="1488" y="1659"/>
                  </a:lnTo>
                  <a:lnTo>
                    <a:pt x="1471" y="1663"/>
                  </a:lnTo>
                  <a:lnTo>
                    <a:pt x="1459" y="1669"/>
                  </a:lnTo>
                  <a:lnTo>
                    <a:pt x="1451" y="1677"/>
                  </a:lnTo>
                  <a:lnTo>
                    <a:pt x="1445" y="1688"/>
                  </a:lnTo>
                  <a:lnTo>
                    <a:pt x="1445" y="1702"/>
                  </a:lnTo>
                  <a:lnTo>
                    <a:pt x="1447" y="1720"/>
                  </a:lnTo>
                  <a:lnTo>
                    <a:pt x="1455" y="1741"/>
                  </a:lnTo>
                  <a:lnTo>
                    <a:pt x="1465" y="1766"/>
                  </a:lnTo>
                  <a:lnTo>
                    <a:pt x="1509" y="1868"/>
                  </a:lnTo>
                  <a:lnTo>
                    <a:pt x="1549" y="1970"/>
                  </a:lnTo>
                  <a:lnTo>
                    <a:pt x="1587" y="2073"/>
                  </a:lnTo>
                  <a:lnTo>
                    <a:pt x="1621" y="2176"/>
                  </a:lnTo>
                  <a:lnTo>
                    <a:pt x="1651" y="2282"/>
                  </a:lnTo>
                  <a:lnTo>
                    <a:pt x="1630" y="2362"/>
                  </a:lnTo>
                  <a:lnTo>
                    <a:pt x="1613" y="2441"/>
                  </a:lnTo>
                  <a:lnTo>
                    <a:pt x="1598" y="2518"/>
                  </a:lnTo>
                  <a:lnTo>
                    <a:pt x="1575" y="2411"/>
                  </a:lnTo>
                  <a:lnTo>
                    <a:pt x="1548" y="2305"/>
                  </a:lnTo>
                  <a:lnTo>
                    <a:pt x="1518" y="2200"/>
                  </a:lnTo>
                  <a:lnTo>
                    <a:pt x="1483" y="2097"/>
                  </a:lnTo>
                  <a:lnTo>
                    <a:pt x="1445" y="1995"/>
                  </a:lnTo>
                  <a:lnTo>
                    <a:pt x="1405" y="1893"/>
                  </a:lnTo>
                  <a:lnTo>
                    <a:pt x="1362" y="1791"/>
                  </a:lnTo>
                  <a:lnTo>
                    <a:pt x="1354" y="1774"/>
                  </a:lnTo>
                  <a:lnTo>
                    <a:pt x="1345" y="1761"/>
                  </a:lnTo>
                  <a:lnTo>
                    <a:pt x="1335" y="1754"/>
                  </a:lnTo>
                  <a:lnTo>
                    <a:pt x="1326" y="1753"/>
                  </a:lnTo>
                  <a:lnTo>
                    <a:pt x="1315" y="1756"/>
                  </a:lnTo>
                  <a:lnTo>
                    <a:pt x="1303" y="1764"/>
                  </a:lnTo>
                  <a:lnTo>
                    <a:pt x="1288" y="1777"/>
                  </a:lnTo>
                  <a:lnTo>
                    <a:pt x="1255" y="1808"/>
                  </a:lnTo>
                  <a:lnTo>
                    <a:pt x="1221" y="1838"/>
                  </a:lnTo>
                  <a:lnTo>
                    <a:pt x="1185" y="1865"/>
                  </a:lnTo>
                  <a:lnTo>
                    <a:pt x="1151" y="1885"/>
                  </a:lnTo>
                  <a:lnTo>
                    <a:pt x="1118" y="1899"/>
                  </a:lnTo>
                  <a:lnTo>
                    <a:pt x="1086" y="1908"/>
                  </a:lnTo>
                  <a:lnTo>
                    <a:pt x="1054" y="1914"/>
                  </a:lnTo>
                  <a:lnTo>
                    <a:pt x="1022" y="1913"/>
                  </a:lnTo>
                  <a:lnTo>
                    <a:pt x="992" y="1908"/>
                  </a:lnTo>
                  <a:lnTo>
                    <a:pt x="963" y="1898"/>
                  </a:lnTo>
                  <a:lnTo>
                    <a:pt x="935" y="1885"/>
                  </a:lnTo>
                  <a:lnTo>
                    <a:pt x="910" y="1866"/>
                  </a:lnTo>
                  <a:lnTo>
                    <a:pt x="887" y="1843"/>
                  </a:lnTo>
                  <a:lnTo>
                    <a:pt x="866" y="1815"/>
                  </a:lnTo>
                  <a:lnTo>
                    <a:pt x="848" y="1784"/>
                  </a:lnTo>
                  <a:lnTo>
                    <a:pt x="832" y="1748"/>
                  </a:lnTo>
                  <a:lnTo>
                    <a:pt x="818" y="1695"/>
                  </a:lnTo>
                  <a:lnTo>
                    <a:pt x="809" y="1641"/>
                  </a:lnTo>
                  <a:lnTo>
                    <a:pt x="807" y="1587"/>
                  </a:lnTo>
                  <a:lnTo>
                    <a:pt x="813" y="1533"/>
                  </a:lnTo>
                  <a:lnTo>
                    <a:pt x="822" y="1479"/>
                  </a:lnTo>
                  <a:lnTo>
                    <a:pt x="844" y="1385"/>
                  </a:lnTo>
                  <a:lnTo>
                    <a:pt x="853" y="1340"/>
                  </a:lnTo>
                  <a:lnTo>
                    <a:pt x="861" y="1294"/>
                  </a:lnTo>
                  <a:lnTo>
                    <a:pt x="831" y="1344"/>
                  </a:lnTo>
                  <a:lnTo>
                    <a:pt x="802" y="1391"/>
                  </a:lnTo>
                  <a:lnTo>
                    <a:pt x="771" y="1440"/>
                  </a:lnTo>
                  <a:lnTo>
                    <a:pt x="739" y="1486"/>
                  </a:lnTo>
                  <a:lnTo>
                    <a:pt x="705" y="1531"/>
                  </a:lnTo>
                  <a:lnTo>
                    <a:pt x="668" y="1573"/>
                  </a:lnTo>
                  <a:lnTo>
                    <a:pt x="629" y="1614"/>
                  </a:lnTo>
                  <a:lnTo>
                    <a:pt x="587" y="1651"/>
                  </a:lnTo>
                  <a:lnTo>
                    <a:pt x="541" y="1686"/>
                  </a:lnTo>
                  <a:lnTo>
                    <a:pt x="508" y="1708"/>
                  </a:lnTo>
                  <a:lnTo>
                    <a:pt x="476" y="1725"/>
                  </a:lnTo>
                  <a:lnTo>
                    <a:pt x="447" y="1737"/>
                  </a:lnTo>
                  <a:lnTo>
                    <a:pt x="419" y="1745"/>
                  </a:lnTo>
                  <a:lnTo>
                    <a:pt x="393" y="1749"/>
                  </a:lnTo>
                  <a:lnTo>
                    <a:pt x="369" y="1747"/>
                  </a:lnTo>
                  <a:lnTo>
                    <a:pt x="347" y="1740"/>
                  </a:lnTo>
                  <a:lnTo>
                    <a:pt x="328" y="1729"/>
                  </a:lnTo>
                  <a:lnTo>
                    <a:pt x="312" y="1713"/>
                  </a:lnTo>
                  <a:lnTo>
                    <a:pt x="297" y="1693"/>
                  </a:lnTo>
                  <a:lnTo>
                    <a:pt x="287" y="1668"/>
                  </a:lnTo>
                  <a:lnTo>
                    <a:pt x="278" y="1638"/>
                  </a:lnTo>
                  <a:lnTo>
                    <a:pt x="273" y="1603"/>
                  </a:lnTo>
                  <a:lnTo>
                    <a:pt x="271" y="1565"/>
                  </a:lnTo>
                  <a:lnTo>
                    <a:pt x="269" y="1518"/>
                  </a:lnTo>
                  <a:lnTo>
                    <a:pt x="263" y="1477"/>
                  </a:lnTo>
                  <a:lnTo>
                    <a:pt x="254" y="1437"/>
                  </a:lnTo>
                  <a:lnTo>
                    <a:pt x="240" y="1401"/>
                  </a:lnTo>
                  <a:lnTo>
                    <a:pt x="223" y="1368"/>
                  </a:lnTo>
                  <a:lnTo>
                    <a:pt x="202" y="1335"/>
                  </a:lnTo>
                  <a:lnTo>
                    <a:pt x="176" y="1305"/>
                  </a:lnTo>
                  <a:lnTo>
                    <a:pt x="144" y="1275"/>
                  </a:lnTo>
                  <a:lnTo>
                    <a:pt x="109" y="1246"/>
                  </a:lnTo>
                  <a:lnTo>
                    <a:pt x="75" y="1217"/>
                  </a:lnTo>
                  <a:lnTo>
                    <a:pt x="47" y="1186"/>
                  </a:lnTo>
                  <a:lnTo>
                    <a:pt x="26" y="1156"/>
                  </a:lnTo>
                  <a:lnTo>
                    <a:pt x="10" y="1124"/>
                  </a:lnTo>
                  <a:lnTo>
                    <a:pt x="2" y="1092"/>
                  </a:lnTo>
                  <a:lnTo>
                    <a:pt x="0" y="1060"/>
                  </a:lnTo>
                  <a:lnTo>
                    <a:pt x="4" y="1029"/>
                  </a:lnTo>
                  <a:lnTo>
                    <a:pt x="14" y="998"/>
                  </a:lnTo>
                  <a:lnTo>
                    <a:pt x="30" y="968"/>
                  </a:lnTo>
                  <a:lnTo>
                    <a:pt x="51" y="939"/>
                  </a:lnTo>
                  <a:lnTo>
                    <a:pt x="79" y="911"/>
                  </a:lnTo>
                  <a:lnTo>
                    <a:pt x="111" y="884"/>
                  </a:lnTo>
                  <a:lnTo>
                    <a:pt x="150" y="858"/>
                  </a:lnTo>
                  <a:lnTo>
                    <a:pt x="193" y="836"/>
                  </a:lnTo>
                  <a:lnTo>
                    <a:pt x="237" y="819"/>
                  </a:lnTo>
                  <a:lnTo>
                    <a:pt x="282" y="809"/>
                  </a:lnTo>
                  <a:lnTo>
                    <a:pt x="326" y="804"/>
                  </a:lnTo>
                  <a:lnTo>
                    <a:pt x="372" y="803"/>
                  </a:lnTo>
                  <a:lnTo>
                    <a:pt x="419" y="807"/>
                  </a:lnTo>
                  <a:lnTo>
                    <a:pt x="466" y="815"/>
                  </a:lnTo>
                  <a:lnTo>
                    <a:pt x="512" y="828"/>
                  </a:lnTo>
                  <a:lnTo>
                    <a:pt x="560" y="843"/>
                  </a:lnTo>
                  <a:lnTo>
                    <a:pt x="607" y="859"/>
                  </a:lnTo>
                  <a:lnTo>
                    <a:pt x="570" y="825"/>
                  </a:lnTo>
                  <a:lnTo>
                    <a:pt x="533" y="796"/>
                  </a:lnTo>
                  <a:lnTo>
                    <a:pt x="496" y="770"/>
                  </a:lnTo>
                  <a:lnTo>
                    <a:pt x="458" y="746"/>
                  </a:lnTo>
                  <a:lnTo>
                    <a:pt x="421" y="723"/>
                  </a:lnTo>
                  <a:lnTo>
                    <a:pt x="382" y="696"/>
                  </a:lnTo>
                  <a:lnTo>
                    <a:pt x="347" y="666"/>
                  </a:lnTo>
                  <a:lnTo>
                    <a:pt x="314" y="634"/>
                  </a:lnTo>
                  <a:lnTo>
                    <a:pt x="283" y="600"/>
                  </a:lnTo>
                  <a:lnTo>
                    <a:pt x="252" y="564"/>
                  </a:lnTo>
                  <a:lnTo>
                    <a:pt x="225" y="530"/>
                  </a:lnTo>
                  <a:lnTo>
                    <a:pt x="205" y="498"/>
                  </a:lnTo>
                  <a:lnTo>
                    <a:pt x="190" y="466"/>
                  </a:lnTo>
                  <a:lnTo>
                    <a:pt x="181" y="437"/>
                  </a:lnTo>
                  <a:lnTo>
                    <a:pt x="177" y="410"/>
                  </a:lnTo>
                  <a:lnTo>
                    <a:pt x="179" y="385"/>
                  </a:lnTo>
                  <a:lnTo>
                    <a:pt x="187" y="362"/>
                  </a:lnTo>
                  <a:lnTo>
                    <a:pt x="201" y="341"/>
                  </a:lnTo>
                  <a:lnTo>
                    <a:pt x="219" y="321"/>
                  </a:lnTo>
                  <a:lnTo>
                    <a:pt x="244" y="304"/>
                  </a:lnTo>
                  <a:lnTo>
                    <a:pt x="274" y="290"/>
                  </a:lnTo>
                  <a:lnTo>
                    <a:pt x="310" y="277"/>
                  </a:lnTo>
                  <a:lnTo>
                    <a:pt x="351" y="267"/>
                  </a:lnTo>
                  <a:lnTo>
                    <a:pt x="400" y="256"/>
                  </a:lnTo>
                  <a:lnTo>
                    <a:pt x="445" y="244"/>
                  </a:lnTo>
                  <a:lnTo>
                    <a:pt x="485" y="231"/>
                  </a:lnTo>
                  <a:lnTo>
                    <a:pt x="523" y="215"/>
                  </a:lnTo>
                  <a:lnTo>
                    <a:pt x="558" y="198"/>
                  </a:lnTo>
                  <a:lnTo>
                    <a:pt x="591" y="177"/>
                  </a:lnTo>
                  <a:lnTo>
                    <a:pt x="626" y="153"/>
                  </a:lnTo>
                  <a:lnTo>
                    <a:pt x="661" y="125"/>
                  </a:lnTo>
                  <a:lnTo>
                    <a:pt x="698" y="93"/>
                  </a:lnTo>
                  <a:lnTo>
                    <a:pt x="721" y="74"/>
                  </a:lnTo>
                  <a:lnTo>
                    <a:pt x="743" y="56"/>
                  </a:lnTo>
                  <a:lnTo>
                    <a:pt x="767" y="40"/>
                  </a:lnTo>
                  <a:lnTo>
                    <a:pt x="791" y="26"/>
                  </a:lnTo>
                  <a:lnTo>
                    <a:pt x="816" y="15"/>
                  </a:lnTo>
                  <a:lnTo>
                    <a:pt x="842" y="5"/>
                  </a:lnTo>
                  <a:lnTo>
                    <a:pt x="869" y="1"/>
                  </a:lnTo>
                  <a:lnTo>
                    <a:pt x="8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6" name="Group 245"/>
          <p:cNvGrpSpPr/>
          <p:nvPr/>
        </p:nvGrpSpPr>
        <p:grpSpPr>
          <a:xfrm>
            <a:off x="8139597" y="4335463"/>
            <a:ext cx="581024" cy="344488"/>
            <a:chOff x="8158163" y="4335463"/>
            <a:chExt cx="581024" cy="344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8" name="Freeform 159"/>
            <p:cNvSpPr>
              <a:spLocks/>
            </p:cNvSpPr>
            <p:nvPr/>
          </p:nvSpPr>
          <p:spPr bwMode="auto">
            <a:xfrm>
              <a:off x="8420100" y="4341813"/>
              <a:ext cx="319087" cy="338138"/>
            </a:xfrm>
            <a:custGeom>
              <a:avLst/>
              <a:gdLst>
                <a:gd name="T0" fmla="*/ 1440 w 1814"/>
                <a:gd name="T1" fmla="*/ 2 h 1918"/>
                <a:gd name="T2" fmla="*/ 1566 w 1814"/>
                <a:gd name="T3" fmla="*/ 18 h 1918"/>
                <a:gd name="T4" fmla="*/ 1664 w 1814"/>
                <a:gd name="T5" fmla="*/ 46 h 1918"/>
                <a:gd name="T6" fmla="*/ 1739 w 1814"/>
                <a:gd name="T7" fmla="*/ 73 h 1918"/>
                <a:gd name="T8" fmla="*/ 1792 w 1814"/>
                <a:gd name="T9" fmla="*/ 97 h 1918"/>
                <a:gd name="T10" fmla="*/ 1814 w 1814"/>
                <a:gd name="T11" fmla="*/ 109 h 1918"/>
                <a:gd name="T12" fmla="*/ 1807 w 1814"/>
                <a:gd name="T13" fmla="*/ 134 h 1918"/>
                <a:gd name="T14" fmla="*/ 1785 w 1814"/>
                <a:gd name="T15" fmla="*/ 201 h 1918"/>
                <a:gd name="T16" fmla="*/ 1748 w 1814"/>
                <a:gd name="T17" fmla="*/ 307 h 1918"/>
                <a:gd name="T18" fmla="*/ 1681 w 1814"/>
                <a:gd name="T19" fmla="*/ 498 h 1918"/>
                <a:gd name="T20" fmla="*/ 1602 w 1814"/>
                <a:gd name="T21" fmla="*/ 703 h 1918"/>
                <a:gd name="T22" fmla="*/ 1536 w 1814"/>
                <a:gd name="T23" fmla="*/ 850 h 1918"/>
                <a:gd name="T24" fmla="*/ 1441 w 1814"/>
                <a:gd name="T25" fmla="*/ 1023 h 1918"/>
                <a:gd name="T26" fmla="*/ 1262 w 1814"/>
                <a:gd name="T27" fmla="*/ 1265 h 1918"/>
                <a:gd name="T28" fmla="*/ 1155 w 1814"/>
                <a:gd name="T29" fmla="*/ 1378 h 1918"/>
                <a:gd name="T30" fmla="*/ 1011 w 1814"/>
                <a:gd name="T31" fmla="*/ 1505 h 1918"/>
                <a:gd name="T32" fmla="*/ 837 w 1814"/>
                <a:gd name="T33" fmla="*/ 1628 h 1918"/>
                <a:gd name="T34" fmla="*/ 654 w 1814"/>
                <a:gd name="T35" fmla="*/ 1732 h 1918"/>
                <a:gd name="T36" fmla="*/ 474 w 1814"/>
                <a:gd name="T37" fmla="*/ 1816 h 1918"/>
                <a:gd name="T38" fmla="*/ 333 w 1814"/>
                <a:gd name="T39" fmla="*/ 1868 h 1918"/>
                <a:gd name="T40" fmla="*/ 226 w 1814"/>
                <a:gd name="T41" fmla="*/ 1903 h 1918"/>
                <a:gd name="T42" fmla="*/ 181 w 1814"/>
                <a:gd name="T43" fmla="*/ 1885 h 1918"/>
                <a:gd name="T44" fmla="*/ 234 w 1814"/>
                <a:gd name="T45" fmla="*/ 1754 h 1918"/>
                <a:gd name="T46" fmla="*/ 320 w 1814"/>
                <a:gd name="T47" fmla="*/ 1566 h 1918"/>
                <a:gd name="T48" fmla="*/ 425 w 1814"/>
                <a:gd name="T49" fmla="*/ 1364 h 1918"/>
                <a:gd name="T50" fmla="*/ 576 w 1814"/>
                <a:gd name="T51" fmla="*/ 1123 h 1918"/>
                <a:gd name="T52" fmla="*/ 724 w 1814"/>
                <a:gd name="T53" fmla="*/ 934 h 1918"/>
                <a:gd name="T54" fmla="*/ 840 w 1814"/>
                <a:gd name="T55" fmla="*/ 817 h 1918"/>
                <a:gd name="T56" fmla="*/ 916 w 1814"/>
                <a:gd name="T57" fmla="*/ 751 h 1918"/>
                <a:gd name="T58" fmla="*/ 977 w 1814"/>
                <a:gd name="T59" fmla="*/ 709 h 1918"/>
                <a:gd name="T60" fmla="*/ 1011 w 1814"/>
                <a:gd name="T61" fmla="*/ 684 h 1918"/>
                <a:gd name="T62" fmla="*/ 1016 w 1814"/>
                <a:gd name="T63" fmla="*/ 680 h 1918"/>
                <a:gd name="T64" fmla="*/ 989 w 1814"/>
                <a:gd name="T65" fmla="*/ 696 h 1918"/>
                <a:gd name="T66" fmla="*/ 934 w 1814"/>
                <a:gd name="T67" fmla="*/ 729 h 1918"/>
                <a:gd name="T68" fmla="*/ 858 w 1814"/>
                <a:gd name="T69" fmla="*/ 781 h 1918"/>
                <a:gd name="T70" fmla="*/ 752 w 1814"/>
                <a:gd name="T71" fmla="*/ 867 h 1918"/>
                <a:gd name="T72" fmla="*/ 602 w 1814"/>
                <a:gd name="T73" fmla="*/ 1015 h 1918"/>
                <a:gd name="T74" fmla="*/ 408 w 1814"/>
                <a:gd name="T75" fmla="*/ 1261 h 1918"/>
                <a:gd name="T76" fmla="*/ 278 w 1814"/>
                <a:gd name="T77" fmla="*/ 1459 h 1918"/>
                <a:gd name="T78" fmla="*/ 168 w 1814"/>
                <a:gd name="T79" fmla="*/ 1649 h 1918"/>
                <a:gd name="T80" fmla="*/ 87 w 1814"/>
                <a:gd name="T81" fmla="*/ 1804 h 1918"/>
                <a:gd name="T82" fmla="*/ 50 w 1814"/>
                <a:gd name="T83" fmla="*/ 1782 h 1918"/>
                <a:gd name="T84" fmla="*/ 21 w 1814"/>
                <a:gd name="T85" fmla="*/ 1660 h 1918"/>
                <a:gd name="T86" fmla="*/ 2 w 1814"/>
                <a:gd name="T87" fmla="*/ 1480 h 1918"/>
                <a:gd name="T88" fmla="*/ 10 w 1814"/>
                <a:gd name="T89" fmla="*/ 1257 h 1918"/>
                <a:gd name="T90" fmla="*/ 59 w 1814"/>
                <a:gd name="T91" fmla="*/ 1018 h 1918"/>
                <a:gd name="T92" fmla="*/ 155 w 1814"/>
                <a:gd name="T93" fmla="*/ 780 h 1918"/>
                <a:gd name="T94" fmla="*/ 271 w 1814"/>
                <a:gd name="T95" fmla="*/ 591 h 1918"/>
                <a:gd name="T96" fmla="*/ 416 w 1814"/>
                <a:gd name="T97" fmla="*/ 417 h 1918"/>
                <a:gd name="T98" fmla="*/ 608 w 1814"/>
                <a:gd name="T99" fmla="*/ 252 h 1918"/>
                <a:gd name="T100" fmla="*/ 782 w 1814"/>
                <a:gd name="T101" fmla="*/ 144 h 1918"/>
                <a:gd name="T102" fmla="*/ 965 w 1814"/>
                <a:gd name="T103" fmla="*/ 65 h 1918"/>
                <a:gd name="T104" fmla="*/ 1152 w 1814"/>
                <a:gd name="T105" fmla="*/ 17 h 1918"/>
                <a:gd name="T106" fmla="*/ 1331 w 1814"/>
                <a:gd name="T107" fmla="*/ 0 h 1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14" h="1918">
                  <a:moveTo>
                    <a:pt x="1331" y="0"/>
                  </a:moveTo>
                  <a:lnTo>
                    <a:pt x="1387" y="0"/>
                  </a:lnTo>
                  <a:lnTo>
                    <a:pt x="1440" y="2"/>
                  </a:lnTo>
                  <a:lnTo>
                    <a:pt x="1491" y="6"/>
                  </a:lnTo>
                  <a:lnTo>
                    <a:pt x="1529" y="11"/>
                  </a:lnTo>
                  <a:lnTo>
                    <a:pt x="1566" y="18"/>
                  </a:lnTo>
                  <a:lnTo>
                    <a:pt x="1602" y="27"/>
                  </a:lnTo>
                  <a:lnTo>
                    <a:pt x="1635" y="38"/>
                  </a:lnTo>
                  <a:lnTo>
                    <a:pt x="1664" y="46"/>
                  </a:lnTo>
                  <a:lnTo>
                    <a:pt x="1691" y="54"/>
                  </a:lnTo>
                  <a:lnTo>
                    <a:pt x="1716" y="64"/>
                  </a:lnTo>
                  <a:lnTo>
                    <a:pt x="1739" y="73"/>
                  </a:lnTo>
                  <a:lnTo>
                    <a:pt x="1759" y="82"/>
                  </a:lnTo>
                  <a:lnTo>
                    <a:pt x="1776" y="90"/>
                  </a:lnTo>
                  <a:lnTo>
                    <a:pt x="1792" y="97"/>
                  </a:lnTo>
                  <a:lnTo>
                    <a:pt x="1805" y="103"/>
                  </a:lnTo>
                  <a:lnTo>
                    <a:pt x="1812" y="107"/>
                  </a:lnTo>
                  <a:lnTo>
                    <a:pt x="1814" y="109"/>
                  </a:lnTo>
                  <a:lnTo>
                    <a:pt x="1813" y="111"/>
                  </a:lnTo>
                  <a:lnTo>
                    <a:pt x="1811" y="120"/>
                  </a:lnTo>
                  <a:lnTo>
                    <a:pt x="1807" y="134"/>
                  </a:lnTo>
                  <a:lnTo>
                    <a:pt x="1801" y="153"/>
                  </a:lnTo>
                  <a:lnTo>
                    <a:pt x="1793" y="175"/>
                  </a:lnTo>
                  <a:lnTo>
                    <a:pt x="1785" y="201"/>
                  </a:lnTo>
                  <a:lnTo>
                    <a:pt x="1776" y="231"/>
                  </a:lnTo>
                  <a:lnTo>
                    <a:pt x="1764" y="263"/>
                  </a:lnTo>
                  <a:lnTo>
                    <a:pt x="1748" y="307"/>
                  </a:lnTo>
                  <a:lnTo>
                    <a:pt x="1731" y="357"/>
                  </a:lnTo>
                  <a:lnTo>
                    <a:pt x="1711" y="413"/>
                  </a:lnTo>
                  <a:lnTo>
                    <a:pt x="1681" y="498"/>
                  </a:lnTo>
                  <a:lnTo>
                    <a:pt x="1649" y="584"/>
                  </a:lnTo>
                  <a:lnTo>
                    <a:pt x="1626" y="643"/>
                  </a:lnTo>
                  <a:lnTo>
                    <a:pt x="1602" y="703"/>
                  </a:lnTo>
                  <a:lnTo>
                    <a:pt x="1576" y="761"/>
                  </a:lnTo>
                  <a:lnTo>
                    <a:pt x="1556" y="805"/>
                  </a:lnTo>
                  <a:lnTo>
                    <a:pt x="1536" y="850"/>
                  </a:lnTo>
                  <a:lnTo>
                    <a:pt x="1514" y="894"/>
                  </a:lnTo>
                  <a:lnTo>
                    <a:pt x="1491" y="937"/>
                  </a:lnTo>
                  <a:lnTo>
                    <a:pt x="1441" y="1023"/>
                  </a:lnTo>
                  <a:lnTo>
                    <a:pt x="1386" y="1105"/>
                  </a:lnTo>
                  <a:lnTo>
                    <a:pt x="1327" y="1186"/>
                  </a:lnTo>
                  <a:lnTo>
                    <a:pt x="1262" y="1265"/>
                  </a:lnTo>
                  <a:lnTo>
                    <a:pt x="1228" y="1304"/>
                  </a:lnTo>
                  <a:lnTo>
                    <a:pt x="1192" y="1342"/>
                  </a:lnTo>
                  <a:lnTo>
                    <a:pt x="1155" y="1378"/>
                  </a:lnTo>
                  <a:lnTo>
                    <a:pt x="1117" y="1414"/>
                  </a:lnTo>
                  <a:lnTo>
                    <a:pt x="1065" y="1461"/>
                  </a:lnTo>
                  <a:lnTo>
                    <a:pt x="1011" y="1505"/>
                  </a:lnTo>
                  <a:lnTo>
                    <a:pt x="955" y="1549"/>
                  </a:lnTo>
                  <a:lnTo>
                    <a:pt x="897" y="1589"/>
                  </a:lnTo>
                  <a:lnTo>
                    <a:pt x="837" y="1628"/>
                  </a:lnTo>
                  <a:lnTo>
                    <a:pt x="777" y="1665"/>
                  </a:lnTo>
                  <a:lnTo>
                    <a:pt x="716" y="1700"/>
                  </a:lnTo>
                  <a:lnTo>
                    <a:pt x="654" y="1732"/>
                  </a:lnTo>
                  <a:lnTo>
                    <a:pt x="594" y="1762"/>
                  </a:lnTo>
                  <a:lnTo>
                    <a:pt x="533" y="1790"/>
                  </a:lnTo>
                  <a:lnTo>
                    <a:pt x="474" y="1816"/>
                  </a:lnTo>
                  <a:lnTo>
                    <a:pt x="415" y="1839"/>
                  </a:lnTo>
                  <a:lnTo>
                    <a:pt x="374" y="1854"/>
                  </a:lnTo>
                  <a:lnTo>
                    <a:pt x="333" y="1868"/>
                  </a:lnTo>
                  <a:lnTo>
                    <a:pt x="295" y="1880"/>
                  </a:lnTo>
                  <a:lnTo>
                    <a:pt x="260" y="1891"/>
                  </a:lnTo>
                  <a:lnTo>
                    <a:pt x="226" y="1903"/>
                  </a:lnTo>
                  <a:lnTo>
                    <a:pt x="195" y="1911"/>
                  </a:lnTo>
                  <a:lnTo>
                    <a:pt x="167" y="1918"/>
                  </a:lnTo>
                  <a:lnTo>
                    <a:pt x="181" y="1885"/>
                  </a:lnTo>
                  <a:lnTo>
                    <a:pt x="194" y="1849"/>
                  </a:lnTo>
                  <a:lnTo>
                    <a:pt x="210" y="1810"/>
                  </a:lnTo>
                  <a:lnTo>
                    <a:pt x="234" y="1754"/>
                  </a:lnTo>
                  <a:lnTo>
                    <a:pt x="260" y="1694"/>
                  </a:lnTo>
                  <a:lnTo>
                    <a:pt x="289" y="1631"/>
                  </a:lnTo>
                  <a:lnTo>
                    <a:pt x="320" y="1566"/>
                  </a:lnTo>
                  <a:lnTo>
                    <a:pt x="352" y="1500"/>
                  </a:lnTo>
                  <a:lnTo>
                    <a:pt x="387" y="1433"/>
                  </a:lnTo>
                  <a:lnTo>
                    <a:pt x="425" y="1364"/>
                  </a:lnTo>
                  <a:lnTo>
                    <a:pt x="464" y="1297"/>
                  </a:lnTo>
                  <a:lnTo>
                    <a:pt x="519" y="1208"/>
                  </a:lnTo>
                  <a:lnTo>
                    <a:pt x="576" y="1123"/>
                  </a:lnTo>
                  <a:lnTo>
                    <a:pt x="635" y="1042"/>
                  </a:lnTo>
                  <a:lnTo>
                    <a:pt x="680" y="986"/>
                  </a:lnTo>
                  <a:lnTo>
                    <a:pt x="724" y="934"/>
                  </a:lnTo>
                  <a:lnTo>
                    <a:pt x="770" y="886"/>
                  </a:lnTo>
                  <a:lnTo>
                    <a:pt x="811" y="841"/>
                  </a:lnTo>
                  <a:lnTo>
                    <a:pt x="840" y="817"/>
                  </a:lnTo>
                  <a:lnTo>
                    <a:pt x="867" y="793"/>
                  </a:lnTo>
                  <a:lnTo>
                    <a:pt x="892" y="771"/>
                  </a:lnTo>
                  <a:lnTo>
                    <a:pt x="916" y="751"/>
                  </a:lnTo>
                  <a:lnTo>
                    <a:pt x="938" y="735"/>
                  </a:lnTo>
                  <a:lnTo>
                    <a:pt x="959" y="721"/>
                  </a:lnTo>
                  <a:lnTo>
                    <a:pt x="977" y="709"/>
                  </a:lnTo>
                  <a:lnTo>
                    <a:pt x="991" y="698"/>
                  </a:lnTo>
                  <a:lnTo>
                    <a:pt x="1003" y="690"/>
                  </a:lnTo>
                  <a:lnTo>
                    <a:pt x="1011" y="684"/>
                  </a:lnTo>
                  <a:lnTo>
                    <a:pt x="1016" y="681"/>
                  </a:lnTo>
                  <a:lnTo>
                    <a:pt x="1018" y="679"/>
                  </a:lnTo>
                  <a:lnTo>
                    <a:pt x="1016" y="680"/>
                  </a:lnTo>
                  <a:lnTo>
                    <a:pt x="1011" y="684"/>
                  </a:lnTo>
                  <a:lnTo>
                    <a:pt x="1001" y="689"/>
                  </a:lnTo>
                  <a:lnTo>
                    <a:pt x="989" y="696"/>
                  </a:lnTo>
                  <a:lnTo>
                    <a:pt x="973" y="705"/>
                  </a:lnTo>
                  <a:lnTo>
                    <a:pt x="956" y="716"/>
                  </a:lnTo>
                  <a:lnTo>
                    <a:pt x="934" y="729"/>
                  </a:lnTo>
                  <a:lnTo>
                    <a:pt x="910" y="743"/>
                  </a:lnTo>
                  <a:lnTo>
                    <a:pt x="885" y="761"/>
                  </a:lnTo>
                  <a:lnTo>
                    <a:pt x="858" y="781"/>
                  </a:lnTo>
                  <a:lnTo>
                    <a:pt x="829" y="803"/>
                  </a:lnTo>
                  <a:lnTo>
                    <a:pt x="798" y="826"/>
                  </a:lnTo>
                  <a:lnTo>
                    <a:pt x="752" y="867"/>
                  </a:lnTo>
                  <a:lnTo>
                    <a:pt x="702" y="912"/>
                  </a:lnTo>
                  <a:lnTo>
                    <a:pt x="653" y="963"/>
                  </a:lnTo>
                  <a:lnTo>
                    <a:pt x="602" y="1015"/>
                  </a:lnTo>
                  <a:lnTo>
                    <a:pt x="537" y="1093"/>
                  </a:lnTo>
                  <a:lnTo>
                    <a:pt x="472" y="1175"/>
                  </a:lnTo>
                  <a:lnTo>
                    <a:pt x="408" y="1261"/>
                  </a:lnTo>
                  <a:lnTo>
                    <a:pt x="363" y="1326"/>
                  </a:lnTo>
                  <a:lnTo>
                    <a:pt x="320" y="1392"/>
                  </a:lnTo>
                  <a:lnTo>
                    <a:pt x="278" y="1459"/>
                  </a:lnTo>
                  <a:lnTo>
                    <a:pt x="239" y="1524"/>
                  </a:lnTo>
                  <a:lnTo>
                    <a:pt x="202" y="1587"/>
                  </a:lnTo>
                  <a:lnTo>
                    <a:pt x="168" y="1649"/>
                  </a:lnTo>
                  <a:lnTo>
                    <a:pt x="136" y="1707"/>
                  </a:lnTo>
                  <a:lnTo>
                    <a:pt x="108" y="1763"/>
                  </a:lnTo>
                  <a:lnTo>
                    <a:pt x="87" y="1804"/>
                  </a:lnTo>
                  <a:lnTo>
                    <a:pt x="68" y="1843"/>
                  </a:lnTo>
                  <a:lnTo>
                    <a:pt x="58" y="1814"/>
                  </a:lnTo>
                  <a:lnTo>
                    <a:pt x="50" y="1782"/>
                  </a:lnTo>
                  <a:lnTo>
                    <a:pt x="40" y="1744"/>
                  </a:lnTo>
                  <a:lnTo>
                    <a:pt x="30" y="1704"/>
                  </a:lnTo>
                  <a:lnTo>
                    <a:pt x="21" y="1660"/>
                  </a:lnTo>
                  <a:lnTo>
                    <a:pt x="14" y="1614"/>
                  </a:lnTo>
                  <a:lnTo>
                    <a:pt x="6" y="1550"/>
                  </a:lnTo>
                  <a:lnTo>
                    <a:pt x="2" y="1480"/>
                  </a:lnTo>
                  <a:lnTo>
                    <a:pt x="0" y="1408"/>
                  </a:lnTo>
                  <a:lnTo>
                    <a:pt x="3" y="1333"/>
                  </a:lnTo>
                  <a:lnTo>
                    <a:pt x="10" y="1257"/>
                  </a:lnTo>
                  <a:lnTo>
                    <a:pt x="22" y="1178"/>
                  </a:lnTo>
                  <a:lnTo>
                    <a:pt x="38" y="1098"/>
                  </a:lnTo>
                  <a:lnTo>
                    <a:pt x="59" y="1018"/>
                  </a:lnTo>
                  <a:lnTo>
                    <a:pt x="86" y="939"/>
                  </a:lnTo>
                  <a:lnTo>
                    <a:pt x="117" y="859"/>
                  </a:lnTo>
                  <a:lnTo>
                    <a:pt x="155" y="780"/>
                  </a:lnTo>
                  <a:lnTo>
                    <a:pt x="197" y="703"/>
                  </a:lnTo>
                  <a:lnTo>
                    <a:pt x="233" y="646"/>
                  </a:lnTo>
                  <a:lnTo>
                    <a:pt x="271" y="591"/>
                  </a:lnTo>
                  <a:lnTo>
                    <a:pt x="312" y="537"/>
                  </a:lnTo>
                  <a:lnTo>
                    <a:pt x="354" y="484"/>
                  </a:lnTo>
                  <a:lnTo>
                    <a:pt x="416" y="417"/>
                  </a:lnTo>
                  <a:lnTo>
                    <a:pt x="483" y="354"/>
                  </a:lnTo>
                  <a:lnTo>
                    <a:pt x="552" y="294"/>
                  </a:lnTo>
                  <a:lnTo>
                    <a:pt x="608" y="252"/>
                  </a:lnTo>
                  <a:lnTo>
                    <a:pt x="664" y="213"/>
                  </a:lnTo>
                  <a:lnTo>
                    <a:pt x="722" y="177"/>
                  </a:lnTo>
                  <a:lnTo>
                    <a:pt x="782" y="144"/>
                  </a:lnTo>
                  <a:lnTo>
                    <a:pt x="844" y="115"/>
                  </a:lnTo>
                  <a:lnTo>
                    <a:pt x="904" y="89"/>
                  </a:lnTo>
                  <a:lnTo>
                    <a:pt x="965" y="65"/>
                  </a:lnTo>
                  <a:lnTo>
                    <a:pt x="1028" y="46"/>
                  </a:lnTo>
                  <a:lnTo>
                    <a:pt x="1091" y="31"/>
                  </a:lnTo>
                  <a:lnTo>
                    <a:pt x="1152" y="17"/>
                  </a:lnTo>
                  <a:lnTo>
                    <a:pt x="1212" y="8"/>
                  </a:lnTo>
                  <a:lnTo>
                    <a:pt x="1272" y="2"/>
                  </a:lnTo>
                  <a:lnTo>
                    <a:pt x="13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60"/>
            <p:cNvSpPr>
              <a:spLocks/>
            </p:cNvSpPr>
            <p:nvPr/>
          </p:nvSpPr>
          <p:spPr bwMode="auto">
            <a:xfrm>
              <a:off x="8158163" y="4335463"/>
              <a:ext cx="269875" cy="319088"/>
            </a:xfrm>
            <a:custGeom>
              <a:avLst/>
              <a:gdLst>
                <a:gd name="T0" fmla="*/ 113 w 1532"/>
                <a:gd name="T1" fmla="*/ 1 h 1809"/>
                <a:gd name="T2" fmla="*/ 154 w 1532"/>
                <a:gd name="T3" fmla="*/ 13 h 1809"/>
                <a:gd name="T4" fmla="*/ 234 w 1532"/>
                <a:gd name="T5" fmla="*/ 39 h 1809"/>
                <a:gd name="T6" fmla="*/ 360 w 1532"/>
                <a:gd name="T7" fmla="*/ 83 h 1809"/>
                <a:gd name="T8" fmla="*/ 586 w 1532"/>
                <a:gd name="T9" fmla="*/ 164 h 1809"/>
                <a:gd name="T10" fmla="*/ 765 w 1532"/>
                <a:gd name="T11" fmla="*/ 237 h 1809"/>
                <a:gd name="T12" fmla="*/ 899 w 1532"/>
                <a:gd name="T13" fmla="*/ 299 h 1809"/>
                <a:gd name="T14" fmla="*/ 1111 w 1532"/>
                <a:gd name="T15" fmla="*/ 426 h 1809"/>
                <a:gd name="T16" fmla="*/ 1309 w 1532"/>
                <a:gd name="T17" fmla="*/ 585 h 1809"/>
                <a:gd name="T18" fmla="*/ 1419 w 1532"/>
                <a:gd name="T19" fmla="*/ 694 h 1809"/>
                <a:gd name="T20" fmla="*/ 1532 w 1532"/>
                <a:gd name="T21" fmla="*/ 826 h 1809"/>
                <a:gd name="T22" fmla="*/ 1455 w 1532"/>
                <a:gd name="T23" fmla="*/ 1109 h 1809"/>
                <a:gd name="T24" fmla="*/ 1415 w 1532"/>
                <a:gd name="T25" fmla="*/ 1407 h 1809"/>
                <a:gd name="T26" fmla="*/ 1214 w 1532"/>
                <a:gd name="T27" fmla="*/ 1291 h 1809"/>
                <a:gd name="T28" fmla="*/ 991 w 1532"/>
                <a:gd name="T29" fmla="*/ 1129 h 1809"/>
                <a:gd name="T30" fmla="*/ 846 w 1532"/>
                <a:gd name="T31" fmla="*/ 999 h 1809"/>
                <a:gd name="T32" fmla="*/ 775 w 1532"/>
                <a:gd name="T33" fmla="*/ 918 h 1809"/>
                <a:gd name="T34" fmla="*/ 725 w 1532"/>
                <a:gd name="T35" fmla="*/ 853 h 1809"/>
                <a:gd name="T36" fmla="*/ 694 w 1532"/>
                <a:gd name="T37" fmla="*/ 808 h 1809"/>
                <a:gd name="T38" fmla="*/ 683 w 1532"/>
                <a:gd name="T39" fmla="*/ 793 h 1809"/>
                <a:gd name="T40" fmla="*/ 693 w 1532"/>
                <a:gd name="T41" fmla="*/ 809 h 1809"/>
                <a:gd name="T42" fmla="*/ 720 w 1532"/>
                <a:gd name="T43" fmla="*/ 856 h 1809"/>
                <a:gd name="T44" fmla="*/ 765 w 1532"/>
                <a:gd name="T45" fmla="*/ 925 h 1809"/>
                <a:gd name="T46" fmla="*/ 830 w 1532"/>
                <a:gd name="T47" fmla="*/ 1012 h 1809"/>
                <a:gd name="T48" fmla="*/ 967 w 1532"/>
                <a:gd name="T49" fmla="*/ 1156 h 1809"/>
                <a:gd name="T50" fmla="*/ 1180 w 1532"/>
                <a:gd name="T51" fmla="*/ 1338 h 1809"/>
                <a:gd name="T52" fmla="*/ 1412 w 1532"/>
                <a:gd name="T53" fmla="*/ 1495 h 1809"/>
                <a:gd name="T54" fmla="*/ 1432 w 1532"/>
                <a:gd name="T55" fmla="*/ 1808 h 1809"/>
                <a:gd name="T56" fmla="*/ 1262 w 1532"/>
                <a:gd name="T57" fmla="*/ 1798 h 1809"/>
                <a:gd name="T58" fmla="*/ 1024 w 1532"/>
                <a:gd name="T59" fmla="*/ 1750 h 1809"/>
                <a:gd name="T60" fmla="*/ 823 w 1532"/>
                <a:gd name="T61" fmla="*/ 1673 h 1809"/>
                <a:gd name="T62" fmla="*/ 649 w 1532"/>
                <a:gd name="T63" fmla="*/ 1577 h 1809"/>
                <a:gd name="T64" fmla="*/ 486 w 1532"/>
                <a:gd name="T65" fmla="*/ 1454 h 1809"/>
                <a:gd name="T66" fmla="*/ 295 w 1532"/>
                <a:gd name="T67" fmla="*/ 1258 h 1809"/>
                <a:gd name="T68" fmla="*/ 179 w 1532"/>
                <a:gd name="T69" fmla="*/ 1089 h 1809"/>
                <a:gd name="T70" fmla="*/ 89 w 1532"/>
                <a:gd name="T71" fmla="*/ 907 h 1809"/>
                <a:gd name="T72" fmla="*/ 27 w 1532"/>
                <a:gd name="T73" fmla="*/ 700 h 1809"/>
                <a:gd name="T74" fmla="*/ 0 w 1532"/>
                <a:gd name="T75" fmla="*/ 482 h 1809"/>
                <a:gd name="T76" fmla="*/ 7 w 1532"/>
                <a:gd name="T77" fmla="*/ 323 h 1809"/>
                <a:gd name="T78" fmla="*/ 29 w 1532"/>
                <a:gd name="T79" fmla="*/ 212 h 1809"/>
                <a:gd name="T80" fmla="*/ 56 w 1532"/>
                <a:gd name="T81" fmla="*/ 122 h 1809"/>
                <a:gd name="T82" fmla="*/ 83 w 1532"/>
                <a:gd name="T83" fmla="*/ 55 h 1809"/>
                <a:gd name="T84" fmla="*/ 103 w 1532"/>
                <a:gd name="T85" fmla="*/ 14 h 1809"/>
                <a:gd name="T86" fmla="*/ 111 w 1532"/>
                <a:gd name="T87" fmla="*/ 0 h 1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32" h="1809">
                  <a:moveTo>
                    <a:pt x="111" y="0"/>
                  </a:moveTo>
                  <a:lnTo>
                    <a:pt x="111" y="0"/>
                  </a:lnTo>
                  <a:lnTo>
                    <a:pt x="113" y="1"/>
                  </a:lnTo>
                  <a:lnTo>
                    <a:pt x="122" y="3"/>
                  </a:lnTo>
                  <a:lnTo>
                    <a:pt x="135" y="8"/>
                  </a:lnTo>
                  <a:lnTo>
                    <a:pt x="154" y="13"/>
                  </a:lnTo>
                  <a:lnTo>
                    <a:pt x="177" y="20"/>
                  </a:lnTo>
                  <a:lnTo>
                    <a:pt x="204" y="29"/>
                  </a:lnTo>
                  <a:lnTo>
                    <a:pt x="234" y="39"/>
                  </a:lnTo>
                  <a:lnTo>
                    <a:pt x="265" y="50"/>
                  </a:lnTo>
                  <a:lnTo>
                    <a:pt x="310" y="66"/>
                  </a:lnTo>
                  <a:lnTo>
                    <a:pt x="360" y="83"/>
                  </a:lnTo>
                  <a:lnTo>
                    <a:pt x="415" y="103"/>
                  </a:lnTo>
                  <a:lnTo>
                    <a:pt x="500" y="132"/>
                  </a:lnTo>
                  <a:lnTo>
                    <a:pt x="586" y="164"/>
                  </a:lnTo>
                  <a:lnTo>
                    <a:pt x="645" y="187"/>
                  </a:lnTo>
                  <a:lnTo>
                    <a:pt x="707" y="211"/>
                  </a:lnTo>
                  <a:lnTo>
                    <a:pt x="765" y="237"/>
                  </a:lnTo>
                  <a:lnTo>
                    <a:pt x="809" y="256"/>
                  </a:lnTo>
                  <a:lnTo>
                    <a:pt x="854" y="277"/>
                  </a:lnTo>
                  <a:lnTo>
                    <a:pt x="899" y="299"/>
                  </a:lnTo>
                  <a:lnTo>
                    <a:pt x="940" y="323"/>
                  </a:lnTo>
                  <a:lnTo>
                    <a:pt x="1027" y="371"/>
                  </a:lnTo>
                  <a:lnTo>
                    <a:pt x="1111" y="426"/>
                  </a:lnTo>
                  <a:lnTo>
                    <a:pt x="1192" y="485"/>
                  </a:lnTo>
                  <a:lnTo>
                    <a:pt x="1271" y="550"/>
                  </a:lnTo>
                  <a:lnTo>
                    <a:pt x="1309" y="585"/>
                  </a:lnTo>
                  <a:lnTo>
                    <a:pt x="1347" y="620"/>
                  </a:lnTo>
                  <a:lnTo>
                    <a:pt x="1383" y="657"/>
                  </a:lnTo>
                  <a:lnTo>
                    <a:pt x="1419" y="694"/>
                  </a:lnTo>
                  <a:lnTo>
                    <a:pt x="1459" y="737"/>
                  </a:lnTo>
                  <a:lnTo>
                    <a:pt x="1495" y="780"/>
                  </a:lnTo>
                  <a:lnTo>
                    <a:pt x="1532" y="826"/>
                  </a:lnTo>
                  <a:lnTo>
                    <a:pt x="1501" y="918"/>
                  </a:lnTo>
                  <a:lnTo>
                    <a:pt x="1477" y="1012"/>
                  </a:lnTo>
                  <a:lnTo>
                    <a:pt x="1455" y="1109"/>
                  </a:lnTo>
                  <a:lnTo>
                    <a:pt x="1437" y="1207"/>
                  </a:lnTo>
                  <a:lnTo>
                    <a:pt x="1424" y="1306"/>
                  </a:lnTo>
                  <a:lnTo>
                    <a:pt x="1415" y="1407"/>
                  </a:lnTo>
                  <a:lnTo>
                    <a:pt x="1359" y="1377"/>
                  </a:lnTo>
                  <a:lnTo>
                    <a:pt x="1302" y="1345"/>
                  </a:lnTo>
                  <a:lnTo>
                    <a:pt x="1214" y="1291"/>
                  </a:lnTo>
                  <a:lnTo>
                    <a:pt x="1128" y="1233"/>
                  </a:lnTo>
                  <a:lnTo>
                    <a:pt x="1047" y="1175"/>
                  </a:lnTo>
                  <a:lnTo>
                    <a:pt x="991" y="1129"/>
                  </a:lnTo>
                  <a:lnTo>
                    <a:pt x="937" y="1086"/>
                  </a:lnTo>
                  <a:lnTo>
                    <a:pt x="891" y="1040"/>
                  </a:lnTo>
                  <a:lnTo>
                    <a:pt x="846" y="999"/>
                  </a:lnTo>
                  <a:lnTo>
                    <a:pt x="821" y="970"/>
                  </a:lnTo>
                  <a:lnTo>
                    <a:pt x="797" y="943"/>
                  </a:lnTo>
                  <a:lnTo>
                    <a:pt x="775" y="918"/>
                  </a:lnTo>
                  <a:lnTo>
                    <a:pt x="754" y="895"/>
                  </a:lnTo>
                  <a:lnTo>
                    <a:pt x="739" y="872"/>
                  </a:lnTo>
                  <a:lnTo>
                    <a:pt x="725" y="853"/>
                  </a:lnTo>
                  <a:lnTo>
                    <a:pt x="713" y="835"/>
                  </a:lnTo>
                  <a:lnTo>
                    <a:pt x="702" y="821"/>
                  </a:lnTo>
                  <a:lnTo>
                    <a:pt x="694" y="808"/>
                  </a:lnTo>
                  <a:lnTo>
                    <a:pt x="688" y="800"/>
                  </a:lnTo>
                  <a:lnTo>
                    <a:pt x="685" y="795"/>
                  </a:lnTo>
                  <a:lnTo>
                    <a:pt x="683" y="793"/>
                  </a:lnTo>
                  <a:lnTo>
                    <a:pt x="684" y="795"/>
                  </a:lnTo>
                  <a:lnTo>
                    <a:pt x="688" y="801"/>
                  </a:lnTo>
                  <a:lnTo>
                    <a:pt x="693" y="809"/>
                  </a:lnTo>
                  <a:lnTo>
                    <a:pt x="700" y="822"/>
                  </a:lnTo>
                  <a:lnTo>
                    <a:pt x="709" y="837"/>
                  </a:lnTo>
                  <a:lnTo>
                    <a:pt x="720" y="856"/>
                  </a:lnTo>
                  <a:lnTo>
                    <a:pt x="733" y="877"/>
                  </a:lnTo>
                  <a:lnTo>
                    <a:pt x="747" y="900"/>
                  </a:lnTo>
                  <a:lnTo>
                    <a:pt x="765" y="925"/>
                  </a:lnTo>
                  <a:lnTo>
                    <a:pt x="786" y="952"/>
                  </a:lnTo>
                  <a:lnTo>
                    <a:pt x="807" y="981"/>
                  </a:lnTo>
                  <a:lnTo>
                    <a:pt x="830" y="1012"/>
                  </a:lnTo>
                  <a:lnTo>
                    <a:pt x="872" y="1059"/>
                  </a:lnTo>
                  <a:lnTo>
                    <a:pt x="916" y="1108"/>
                  </a:lnTo>
                  <a:lnTo>
                    <a:pt x="967" y="1156"/>
                  </a:lnTo>
                  <a:lnTo>
                    <a:pt x="1020" y="1207"/>
                  </a:lnTo>
                  <a:lnTo>
                    <a:pt x="1098" y="1273"/>
                  </a:lnTo>
                  <a:lnTo>
                    <a:pt x="1180" y="1338"/>
                  </a:lnTo>
                  <a:lnTo>
                    <a:pt x="1266" y="1401"/>
                  </a:lnTo>
                  <a:lnTo>
                    <a:pt x="1339" y="1449"/>
                  </a:lnTo>
                  <a:lnTo>
                    <a:pt x="1412" y="1495"/>
                  </a:lnTo>
                  <a:lnTo>
                    <a:pt x="1413" y="1600"/>
                  </a:lnTo>
                  <a:lnTo>
                    <a:pt x="1419" y="1704"/>
                  </a:lnTo>
                  <a:lnTo>
                    <a:pt x="1432" y="1808"/>
                  </a:lnTo>
                  <a:lnTo>
                    <a:pt x="1414" y="1809"/>
                  </a:lnTo>
                  <a:lnTo>
                    <a:pt x="1339" y="1805"/>
                  </a:lnTo>
                  <a:lnTo>
                    <a:pt x="1262" y="1798"/>
                  </a:lnTo>
                  <a:lnTo>
                    <a:pt x="1184" y="1787"/>
                  </a:lnTo>
                  <a:lnTo>
                    <a:pt x="1104" y="1770"/>
                  </a:lnTo>
                  <a:lnTo>
                    <a:pt x="1024" y="1750"/>
                  </a:lnTo>
                  <a:lnTo>
                    <a:pt x="943" y="1723"/>
                  </a:lnTo>
                  <a:lnTo>
                    <a:pt x="882" y="1700"/>
                  </a:lnTo>
                  <a:lnTo>
                    <a:pt x="823" y="1673"/>
                  </a:lnTo>
                  <a:lnTo>
                    <a:pt x="765" y="1643"/>
                  </a:lnTo>
                  <a:lnTo>
                    <a:pt x="707" y="1611"/>
                  </a:lnTo>
                  <a:lnTo>
                    <a:pt x="649" y="1577"/>
                  </a:lnTo>
                  <a:lnTo>
                    <a:pt x="593" y="1538"/>
                  </a:lnTo>
                  <a:lnTo>
                    <a:pt x="539" y="1497"/>
                  </a:lnTo>
                  <a:lnTo>
                    <a:pt x="486" y="1454"/>
                  </a:lnTo>
                  <a:lnTo>
                    <a:pt x="420" y="1392"/>
                  </a:lnTo>
                  <a:lnTo>
                    <a:pt x="355" y="1327"/>
                  </a:lnTo>
                  <a:lnTo>
                    <a:pt x="295" y="1258"/>
                  </a:lnTo>
                  <a:lnTo>
                    <a:pt x="254" y="1202"/>
                  </a:lnTo>
                  <a:lnTo>
                    <a:pt x="215" y="1146"/>
                  </a:lnTo>
                  <a:lnTo>
                    <a:pt x="179" y="1089"/>
                  </a:lnTo>
                  <a:lnTo>
                    <a:pt x="145" y="1029"/>
                  </a:lnTo>
                  <a:lnTo>
                    <a:pt x="116" y="968"/>
                  </a:lnTo>
                  <a:lnTo>
                    <a:pt x="89" y="907"/>
                  </a:lnTo>
                  <a:lnTo>
                    <a:pt x="67" y="846"/>
                  </a:lnTo>
                  <a:lnTo>
                    <a:pt x="47" y="783"/>
                  </a:lnTo>
                  <a:lnTo>
                    <a:pt x="27" y="700"/>
                  </a:lnTo>
                  <a:lnTo>
                    <a:pt x="11" y="619"/>
                  </a:lnTo>
                  <a:lnTo>
                    <a:pt x="2" y="540"/>
                  </a:lnTo>
                  <a:lnTo>
                    <a:pt x="0" y="482"/>
                  </a:lnTo>
                  <a:lnTo>
                    <a:pt x="0" y="426"/>
                  </a:lnTo>
                  <a:lnTo>
                    <a:pt x="3" y="372"/>
                  </a:lnTo>
                  <a:lnTo>
                    <a:pt x="7" y="323"/>
                  </a:lnTo>
                  <a:lnTo>
                    <a:pt x="12" y="284"/>
                  </a:lnTo>
                  <a:lnTo>
                    <a:pt x="20" y="247"/>
                  </a:lnTo>
                  <a:lnTo>
                    <a:pt x="29" y="212"/>
                  </a:lnTo>
                  <a:lnTo>
                    <a:pt x="38" y="179"/>
                  </a:lnTo>
                  <a:lnTo>
                    <a:pt x="48" y="149"/>
                  </a:lnTo>
                  <a:lnTo>
                    <a:pt x="56" y="122"/>
                  </a:lnTo>
                  <a:lnTo>
                    <a:pt x="65" y="97"/>
                  </a:lnTo>
                  <a:lnTo>
                    <a:pt x="75" y="74"/>
                  </a:lnTo>
                  <a:lnTo>
                    <a:pt x="83" y="55"/>
                  </a:lnTo>
                  <a:lnTo>
                    <a:pt x="90" y="39"/>
                  </a:lnTo>
                  <a:lnTo>
                    <a:pt x="98" y="25"/>
                  </a:lnTo>
                  <a:lnTo>
                    <a:pt x="103" y="14"/>
                  </a:lnTo>
                  <a:lnTo>
                    <a:pt x="107" y="6"/>
                  </a:lnTo>
                  <a:lnTo>
                    <a:pt x="110" y="2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9" name="Group 248"/>
          <p:cNvGrpSpPr/>
          <p:nvPr/>
        </p:nvGrpSpPr>
        <p:grpSpPr>
          <a:xfrm>
            <a:off x="9130653" y="4249738"/>
            <a:ext cx="469900" cy="520700"/>
            <a:chOff x="9118600" y="4249738"/>
            <a:chExt cx="469900" cy="520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3" name="Freeform 165"/>
            <p:cNvSpPr>
              <a:spLocks/>
            </p:cNvSpPr>
            <p:nvPr/>
          </p:nvSpPr>
          <p:spPr bwMode="auto">
            <a:xfrm>
              <a:off x="9237663" y="4502150"/>
              <a:ext cx="0" cy="6350"/>
            </a:xfrm>
            <a:custGeom>
              <a:avLst/>
              <a:gdLst>
                <a:gd name="T0" fmla="*/ 2 w 6"/>
                <a:gd name="T1" fmla="*/ 0 h 40"/>
                <a:gd name="T2" fmla="*/ 4 w 6"/>
                <a:gd name="T3" fmla="*/ 19 h 40"/>
                <a:gd name="T4" fmla="*/ 6 w 6"/>
                <a:gd name="T5" fmla="*/ 40 h 40"/>
                <a:gd name="T6" fmla="*/ 0 w 6"/>
                <a:gd name="T7" fmla="*/ 40 h 40"/>
                <a:gd name="T8" fmla="*/ 2 w 6"/>
                <a:gd name="T9" fmla="*/ 19 h 40"/>
                <a:gd name="T10" fmla="*/ 2 w 6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0">
                  <a:moveTo>
                    <a:pt x="2" y="0"/>
                  </a:moveTo>
                  <a:lnTo>
                    <a:pt x="4" y="19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2" y="19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66"/>
            <p:cNvSpPr>
              <a:spLocks/>
            </p:cNvSpPr>
            <p:nvPr/>
          </p:nvSpPr>
          <p:spPr bwMode="auto">
            <a:xfrm>
              <a:off x="9118600" y="4249738"/>
              <a:ext cx="469900" cy="520700"/>
            </a:xfrm>
            <a:custGeom>
              <a:avLst/>
              <a:gdLst>
                <a:gd name="T0" fmla="*/ 1513 w 2965"/>
                <a:gd name="T1" fmla="*/ 10 h 3283"/>
                <a:gd name="T2" fmla="*/ 1533 w 2965"/>
                <a:gd name="T3" fmla="*/ 150 h 3283"/>
                <a:gd name="T4" fmla="*/ 1916 w 2965"/>
                <a:gd name="T5" fmla="*/ 213 h 3283"/>
                <a:gd name="T6" fmla="*/ 2259 w 2965"/>
                <a:gd name="T7" fmla="*/ 368 h 3283"/>
                <a:gd name="T8" fmla="*/ 2548 w 2965"/>
                <a:gd name="T9" fmla="*/ 601 h 3283"/>
                <a:gd name="T10" fmla="*/ 2772 w 2965"/>
                <a:gd name="T11" fmla="*/ 898 h 3283"/>
                <a:gd name="T12" fmla="*/ 2915 w 2965"/>
                <a:gd name="T13" fmla="*/ 1246 h 3283"/>
                <a:gd name="T14" fmla="*/ 2965 w 2965"/>
                <a:gd name="T15" fmla="*/ 1632 h 3283"/>
                <a:gd name="T16" fmla="*/ 2946 w 2965"/>
                <a:gd name="T17" fmla="*/ 1542 h 3283"/>
                <a:gd name="T18" fmla="*/ 2873 w 2965"/>
                <a:gd name="T19" fmla="*/ 1368 h 3283"/>
                <a:gd name="T20" fmla="*/ 2726 w 2965"/>
                <a:gd name="T21" fmla="*/ 1253 h 3283"/>
                <a:gd name="T22" fmla="*/ 2534 w 2965"/>
                <a:gd name="T23" fmla="*/ 1228 h 3283"/>
                <a:gd name="T24" fmla="*/ 2360 w 2965"/>
                <a:gd name="T25" fmla="*/ 1301 h 3283"/>
                <a:gd name="T26" fmla="*/ 2247 w 2965"/>
                <a:gd name="T27" fmla="*/ 1448 h 3283"/>
                <a:gd name="T28" fmla="*/ 2214 w 2965"/>
                <a:gd name="T29" fmla="*/ 1542 h 3283"/>
                <a:gd name="T30" fmla="*/ 2141 w 2965"/>
                <a:gd name="T31" fmla="*/ 1368 h 3283"/>
                <a:gd name="T32" fmla="*/ 1993 w 2965"/>
                <a:gd name="T33" fmla="*/ 1253 h 3283"/>
                <a:gd name="T34" fmla="*/ 1801 w 2965"/>
                <a:gd name="T35" fmla="*/ 1228 h 3283"/>
                <a:gd name="T36" fmla="*/ 1626 w 2965"/>
                <a:gd name="T37" fmla="*/ 1302 h 3283"/>
                <a:gd name="T38" fmla="*/ 1533 w 2965"/>
                <a:gd name="T39" fmla="*/ 3057 h 3283"/>
                <a:gd name="T40" fmla="*/ 1490 w 2965"/>
                <a:gd name="T41" fmla="*/ 3191 h 3283"/>
                <a:gd name="T42" fmla="*/ 1379 w 2965"/>
                <a:gd name="T43" fmla="*/ 3272 h 3283"/>
                <a:gd name="T44" fmla="*/ 1236 w 2965"/>
                <a:gd name="T45" fmla="*/ 3272 h 3283"/>
                <a:gd name="T46" fmla="*/ 1125 w 2965"/>
                <a:gd name="T47" fmla="*/ 3191 h 3283"/>
                <a:gd name="T48" fmla="*/ 1082 w 2965"/>
                <a:gd name="T49" fmla="*/ 3057 h 3283"/>
                <a:gd name="T50" fmla="*/ 1116 w 2965"/>
                <a:gd name="T51" fmla="*/ 3010 h 3283"/>
                <a:gd name="T52" fmla="*/ 1172 w 2965"/>
                <a:gd name="T53" fmla="*/ 3028 h 3283"/>
                <a:gd name="T54" fmla="*/ 1194 w 2965"/>
                <a:gd name="T55" fmla="*/ 3113 h 3283"/>
                <a:gd name="T56" fmla="*/ 1279 w 2965"/>
                <a:gd name="T57" fmla="*/ 3180 h 3283"/>
                <a:gd name="T58" fmla="*/ 1386 w 2965"/>
                <a:gd name="T59" fmla="*/ 3156 h 3283"/>
                <a:gd name="T60" fmla="*/ 1433 w 2965"/>
                <a:gd name="T61" fmla="*/ 3057 h 3283"/>
                <a:gd name="T62" fmla="*/ 1341 w 2965"/>
                <a:gd name="T63" fmla="*/ 1300 h 3283"/>
                <a:gd name="T64" fmla="*/ 1168 w 2965"/>
                <a:gd name="T65" fmla="*/ 1228 h 3283"/>
                <a:gd name="T66" fmla="*/ 976 w 2965"/>
                <a:gd name="T67" fmla="*/ 1253 h 3283"/>
                <a:gd name="T68" fmla="*/ 830 w 2965"/>
                <a:gd name="T69" fmla="*/ 1368 h 3283"/>
                <a:gd name="T70" fmla="*/ 757 w 2965"/>
                <a:gd name="T71" fmla="*/ 1542 h 3283"/>
                <a:gd name="T72" fmla="*/ 724 w 2965"/>
                <a:gd name="T73" fmla="*/ 1448 h 3283"/>
                <a:gd name="T74" fmla="*/ 611 w 2965"/>
                <a:gd name="T75" fmla="*/ 1301 h 3283"/>
                <a:gd name="T76" fmla="*/ 437 w 2965"/>
                <a:gd name="T77" fmla="*/ 1228 h 3283"/>
                <a:gd name="T78" fmla="*/ 245 w 2965"/>
                <a:gd name="T79" fmla="*/ 1253 h 3283"/>
                <a:gd name="T80" fmla="*/ 97 w 2965"/>
                <a:gd name="T81" fmla="*/ 1368 h 3283"/>
                <a:gd name="T82" fmla="*/ 24 w 2965"/>
                <a:gd name="T83" fmla="*/ 1542 h 3283"/>
                <a:gd name="T84" fmla="*/ 0 w 2965"/>
                <a:gd name="T85" fmla="*/ 1632 h 3283"/>
                <a:gd name="T86" fmla="*/ 51 w 2965"/>
                <a:gd name="T87" fmla="*/ 1246 h 3283"/>
                <a:gd name="T88" fmla="*/ 195 w 2965"/>
                <a:gd name="T89" fmla="*/ 898 h 3283"/>
                <a:gd name="T90" fmla="*/ 419 w 2965"/>
                <a:gd name="T91" fmla="*/ 601 h 3283"/>
                <a:gd name="T92" fmla="*/ 708 w 2965"/>
                <a:gd name="T93" fmla="*/ 368 h 3283"/>
                <a:gd name="T94" fmla="*/ 1050 w 2965"/>
                <a:gd name="T95" fmla="*/ 213 h 3283"/>
                <a:gd name="T96" fmla="*/ 1433 w 2965"/>
                <a:gd name="T97" fmla="*/ 150 h 3283"/>
                <a:gd name="T98" fmla="*/ 1454 w 2965"/>
                <a:gd name="T99" fmla="*/ 10 h 3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65" h="3283">
                  <a:moveTo>
                    <a:pt x="1483" y="0"/>
                  </a:moveTo>
                  <a:lnTo>
                    <a:pt x="1483" y="0"/>
                  </a:lnTo>
                  <a:lnTo>
                    <a:pt x="1498" y="3"/>
                  </a:lnTo>
                  <a:lnTo>
                    <a:pt x="1513" y="10"/>
                  </a:lnTo>
                  <a:lnTo>
                    <a:pt x="1523" y="21"/>
                  </a:lnTo>
                  <a:lnTo>
                    <a:pt x="1531" y="35"/>
                  </a:lnTo>
                  <a:lnTo>
                    <a:pt x="1533" y="51"/>
                  </a:lnTo>
                  <a:lnTo>
                    <a:pt x="1533" y="150"/>
                  </a:lnTo>
                  <a:lnTo>
                    <a:pt x="1632" y="157"/>
                  </a:lnTo>
                  <a:lnTo>
                    <a:pt x="1729" y="170"/>
                  </a:lnTo>
                  <a:lnTo>
                    <a:pt x="1824" y="188"/>
                  </a:lnTo>
                  <a:lnTo>
                    <a:pt x="1916" y="213"/>
                  </a:lnTo>
                  <a:lnTo>
                    <a:pt x="2006" y="244"/>
                  </a:lnTo>
                  <a:lnTo>
                    <a:pt x="2093" y="280"/>
                  </a:lnTo>
                  <a:lnTo>
                    <a:pt x="2177" y="321"/>
                  </a:lnTo>
                  <a:lnTo>
                    <a:pt x="2259" y="368"/>
                  </a:lnTo>
                  <a:lnTo>
                    <a:pt x="2337" y="419"/>
                  </a:lnTo>
                  <a:lnTo>
                    <a:pt x="2411" y="476"/>
                  </a:lnTo>
                  <a:lnTo>
                    <a:pt x="2482" y="535"/>
                  </a:lnTo>
                  <a:lnTo>
                    <a:pt x="2548" y="601"/>
                  </a:lnTo>
                  <a:lnTo>
                    <a:pt x="2611" y="669"/>
                  </a:lnTo>
                  <a:lnTo>
                    <a:pt x="2669" y="741"/>
                  </a:lnTo>
                  <a:lnTo>
                    <a:pt x="2723" y="817"/>
                  </a:lnTo>
                  <a:lnTo>
                    <a:pt x="2772" y="898"/>
                  </a:lnTo>
                  <a:lnTo>
                    <a:pt x="2815" y="980"/>
                  </a:lnTo>
                  <a:lnTo>
                    <a:pt x="2855" y="1066"/>
                  </a:lnTo>
                  <a:lnTo>
                    <a:pt x="2887" y="1154"/>
                  </a:lnTo>
                  <a:lnTo>
                    <a:pt x="2915" y="1246"/>
                  </a:lnTo>
                  <a:lnTo>
                    <a:pt x="2937" y="1339"/>
                  </a:lnTo>
                  <a:lnTo>
                    <a:pt x="2954" y="1435"/>
                  </a:lnTo>
                  <a:lnTo>
                    <a:pt x="2962" y="1533"/>
                  </a:lnTo>
                  <a:lnTo>
                    <a:pt x="2965" y="1632"/>
                  </a:lnTo>
                  <a:lnTo>
                    <a:pt x="2947" y="1632"/>
                  </a:lnTo>
                  <a:lnTo>
                    <a:pt x="2949" y="1611"/>
                  </a:lnTo>
                  <a:lnTo>
                    <a:pt x="2949" y="1592"/>
                  </a:lnTo>
                  <a:lnTo>
                    <a:pt x="2946" y="1542"/>
                  </a:lnTo>
                  <a:lnTo>
                    <a:pt x="2936" y="1494"/>
                  </a:lnTo>
                  <a:lnTo>
                    <a:pt x="2921" y="1448"/>
                  </a:lnTo>
                  <a:lnTo>
                    <a:pt x="2899" y="1407"/>
                  </a:lnTo>
                  <a:lnTo>
                    <a:pt x="2873" y="1368"/>
                  </a:lnTo>
                  <a:lnTo>
                    <a:pt x="2843" y="1332"/>
                  </a:lnTo>
                  <a:lnTo>
                    <a:pt x="2807" y="1301"/>
                  </a:lnTo>
                  <a:lnTo>
                    <a:pt x="2769" y="1275"/>
                  </a:lnTo>
                  <a:lnTo>
                    <a:pt x="2726" y="1253"/>
                  </a:lnTo>
                  <a:lnTo>
                    <a:pt x="2681" y="1238"/>
                  </a:lnTo>
                  <a:lnTo>
                    <a:pt x="2634" y="1228"/>
                  </a:lnTo>
                  <a:lnTo>
                    <a:pt x="2584" y="1225"/>
                  </a:lnTo>
                  <a:lnTo>
                    <a:pt x="2534" y="1228"/>
                  </a:lnTo>
                  <a:lnTo>
                    <a:pt x="2487" y="1238"/>
                  </a:lnTo>
                  <a:lnTo>
                    <a:pt x="2441" y="1253"/>
                  </a:lnTo>
                  <a:lnTo>
                    <a:pt x="2399" y="1275"/>
                  </a:lnTo>
                  <a:lnTo>
                    <a:pt x="2360" y="1301"/>
                  </a:lnTo>
                  <a:lnTo>
                    <a:pt x="2325" y="1332"/>
                  </a:lnTo>
                  <a:lnTo>
                    <a:pt x="2293" y="1368"/>
                  </a:lnTo>
                  <a:lnTo>
                    <a:pt x="2267" y="1407"/>
                  </a:lnTo>
                  <a:lnTo>
                    <a:pt x="2247" y="1448"/>
                  </a:lnTo>
                  <a:lnTo>
                    <a:pt x="2230" y="1494"/>
                  </a:lnTo>
                  <a:lnTo>
                    <a:pt x="2221" y="1542"/>
                  </a:lnTo>
                  <a:lnTo>
                    <a:pt x="2217" y="1592"/>
                  </a:lnTo>
                  <a:lnTo>
                    <a:pt x="2214" y="1542"/>
                  </a:lnTo>
                  <a:lnTo>
                    <a:pt x="2204" y="1494"/>
                  </a:lnTo>
                  <a:lnTo>
                    <a:pt x="2189" y="1448"/>
                  </a:lnTo>
                  <a:lnTo>
                    <a:pt x="2167" y="1407"/>
                  </a:lnTo>
                  <a:lnTo>
                    <a:pt x="2141" y="1368"/>
                  </a:lnTo>
                  <a:lnTo>
                    <a:pt x="2111" y="1332"/>
                  </a:lnTo>
                  <a:lnTo>
                    <a:pt x="2075" y="1301"/>
                  </a:lnTo>
                  <a:lnTo>
                    <a:pt x="2036" y="1275"/>
                  </a:lnTo>
                  <a:lnTo>
                    <a:pt x="1993" y="1253"/>
                  </a:lnTo>
                  <a:lnTo>
                    <a:pt x="1949" y="1238"/>
                  </a:lnTo>
                  <a:lnTo>
                    <a:pt x="1901" y="1228"/>
                  </a:lnTo>
                  <a:lnTo>
                    <a:pt x="1851" y="1225"/>
                  </a:lnTo>
                  <a:lnTo>
                    <a:pt x="1801" y="1228"/>
                  </a:lnTo>
                  <a:lnTo>
                    <a:pt x="1753" y="1238"/>
                  </a:lnTo>
                  <a:lnTo>
                    <a:pt x="1707" y="1254"/>
                  </a:lnTo>
                  <a:lnTo>
                    <a:pt x="1665" y="1276"/>
                  </a:lnTo>
                  <a:lnTo>
                    <a:pt x="1626" y="1302"/>
                  </a:lnTo>
                  <a:lnTo>
                    <a:pt x="1591" y="1334"/>
                  </a:lnTo>
                  <a:lnTo>
                    <a:pt x="1559" y="1370"/>
                  </a:lnTo>
                  <a:lnTo>
                    <a:pt x="1533" y="1409"/>
                  </a:lnTo>
                  <a:lnTo>
                    <a:pt x="1533" y="3057"/>
                  </a:lnTo>
                  <a:lnTo>
                    <a:pt x="1531" y="3094"/>
                  </a:lnTo>
                  <a:lnTo>
                    <a:pt x="1522" y="3129"/>
                  </a:lnTo>
                  <a:lnTo>
                    <a:pt x="1508" y="3162"/>
                  </a:lnTo>
                  <a:lnTo>
                    <a:pt x="1490" y="3191"/>
                  </a:lnTo>
                  <a:lnTo>
                    <a:pt x="1467" y="3218"/>
                  </a:lnTo>
                  <a:lnTo>
                    <a:pt x="1441" y="3240"/>
                  </a:lnTo>
                  <a:lnTo>
                    <a:pt x="1411" y="3258"/>
                  </a:lnTo>
                  <a:lnTo>
                    <a:pt x="1379" y="3272"/>
                  </a:lnTo>
                  <a:lnTo>
                    <a:pt x="1344" y="3281"/>
                  </a:lnTo>
                  <a:lnTo>
                    <a:pt x="1307" y="3283"/>
                  </a:lnTo>
                  <a:lnTo>
                    <a:pt x="1271" y="3281"/>
                  </a:lnTo>
                  <a:lnTo>
                    <a:pt x="1236" y="3272"/>
                  </a:lnTo>
                  <a:lnTo>
                    <a:pt x="1204" y="3258"/>
                  </a:lnTo>
                  <a:lnTo>
                    <a:pt x="1174" y="3240"/>
                  </a:lnTo>
                  <a:lnTo>
                    <a:pt x="1147" y="3218"/>
                  </a:lnTo>
                  <a:lnTo>
                    <a:pt x="1125" y="3191"/>
                  </a:lnTo>
                  <a:lnTo>
                    <a:pt x="1107" y="3162"/>
                  </a:lnTo>
                  <a:lnTo>
                    <a:pt x="1093" y="3129"/>
                  </a:lnTo>
                  <a:lnTo>
                    <a:pt x="1084" y="3094"/>
                  </a:lnTo>
                  <a:lnTo>
                    <a:pt x="1082" y="3057"/>
                  </a:lnTo>
                  <a:lnTo>
                    <a:pt x="1084" y="3042"/>
                  </a:lnTo>
                  <a:lnTo>
                    <a:pt x="1091" y="3028"/>
                  </a:lnTo>
                  <a:lnTo>
                    <a:pt x="1102" y="3017"/>
                  </a:lnTo>
                  <a:lnTo>
                    <a:pt x="1116" y="3010"/>
                  </a:lnTo>
                  <a:lnTo>
                    <a:pt x="1131" y="3008"/>
                  </a:lnTo>
                  <a:lnTo>
                    <a:pt x="1147" y="3010"/>
                  </a:lnTo>
                  <a:lnTo>
                    <a:pt x="1161" y="3017"/>
                  </a:lnTo>
                  <a:lnTo>
                    <a:pt x="1172" y="3028"/>
                  </a:lnTo>
                  <a:lnTo>
                    <a:pt x="1179" y="3042"/>
                  </a:lnTo>
                  <a:lnTo>
                    <a:pt x="1181" y="3057"/>
                  </a:lnTo>
                  <a:lnTo>
                    <a:pt x="1184" y="3086"/>
                  </a:lnTo>
                  <a:lnTo>
                    <a:pt x="1194" y="3113"/>
                  </a:lnTo>
                  <a:lnTo>
                    <a:pt x="1209" y="3136"/>
                  </a:lnTo>
                  <a:lnTo>
                    <a:pt x="1229" y="3156"/>
                  </a:lnTo>
                  <a:lnTo>
                    <a:pt x="1252" y="3170"/>
                  </a:lnTo>
                  <a:lnTo>
                    <a:pt x="1279" y="3180"/>
                  </a:lnTo>
                  <a:lnTo>
                    <a:pt x="1307" y="3183"/>
                  </a:lnTo>
                  <a:lnTo>
                    <a:pt x="1336" y="3180"/>
                  </a:lnTo>
                  <a:lnTo>
                    <a:pt x="1363" y="3170"/>
                  </a:lnTo>
                  <a:lnTo>
                    <a:pt x="1386" y="3156"/>
                  </a:lnTo>
                  <a:lnTo>
                    <a:pt x="1406" y="3136"/>
                  </a:lnTo>
                  <a:lnTo>
                    <a:pt x="1420" y="3113"/>
                  </a:lnTo>
                  <a:lnTo>
                    <a:pt x="1430" y="3086"/>
                  </a:lnTo>
                  <a:lnTo>
                    <a:pt x="1433" y="3057"/>
                  </a:lnTo>
                  <a:lnTo>
                    <a:pt x="1433" y="1403"/>
                  </a:lnTo>
                  <a:lnTo>
                    <a:pt x="1407" y="1365"/>
                  </a:lnTo>
                  <a:lnTo>
                    <a:pt x="1376" y="1331"/>
                  </a:lnTo>
                  <a:lnTo>
                    <a:pt x="1341" y="1300"/>
                  </a:lnTo>
                  <a:lnTo>
                    <a:pt x="1302" y="1274"/>
                  </a:lnTo>
                  <a:lnTo>
                    <a:pt x="1260" y="1253"/>
                  </a:lnTo>
                  <a:lnTo>
                    <a:pt x="1216" y="1238"/>
                  </a:lnTo>
                  <a:lnTo>
                    <a:pt x="1168" y="1228"/>
                  </a:lnTo>
                  <a:lnTo>
                    <a:pt x="1119" y="1225"/>
                  </a:lnTo>
                  <a:lnTo>
                    <a:pt x="1070" y="1228"/>
                  </a:lnTo>
                  <a:lnTo>
                    <a:pt x="1022" y="1238"/>
                  </a:lnTo>
                  <a:lnTo>
                    <a:pt x="976" y="1253"/>
                  </a:lnTo>
                  <a:lnTo>
                    <a:pt x="934" y="1275"/>
                  </a:lnTo>
                  <a:lnTo>
                    <a:pt x="896" y="1301"/>
                  </a:lnTo>
                  <a:lnTo>
                    <a:pt x="860" y="1332"/>
                  </a:lnTo>
                  <a:lnTo>
                    <a:pt x="830" y="1368"/>
                  </a:lnTo>
                  <a:lnTo>
                    <a:pt x="804" y="1407"/>
                  </a:lnTo>
                  <a:lnTo>
                    <a:pt x="782" y="1448"/>
                  </a:lnTo>
                  <a:lnTo>
                    <a:pt x="767" y="1494"/>
                  </a:lnTo>
                  <a:lnTo>
                    <a:pt x="757" y="1542"/>
                  </a:lnTo>
                  <a:lnTo>
                    <a:pt x="754" y="1592"/>
                  </a:lnTo>
                  <a:lnTo>
                    <a:pt x="750" y="1542"/>
                  </a:lnTo>
                  <a:lnTo>
                    <a:pt x="740" y="1494"/>
                  </a:lnTo>
                  <a:lnTo>
                    <a:pt x="724" y="1448"/>
                  </a:lnTo>
                  <a:lnTo>
                    <a:pt x="704" y="1407"/>
                  </a:lnTo>
                  <a:lnTo>
                    <a:pt x="677" y="1368"/>
                  </a:lnTo>
                  <a:lnTo>
                    <a:pt x="646" y="1332"/>
                  </a:lnTo>
                  <a:lnTo>
                    <a:pt x="611" y="1301"/>
                  </a:lnTo>
                  <a:lnTo>
                    <a:pt x="572" y="1275"/>
                  </a:lnTo>
                  <a:lnTo>
                    <a:pt x="530" y="1253"/>
                  </a:lnTo>
                  <a:lnTo>
                    <a:pt x="484" y="1238"/>
                  </a:lnTo>
                  <a:lnTo>
                    <a:pt x="437" y="1228"/>
                  </a:lnTo>
                  <a:lnTo>
                    <a:pt x="387" y="1225"/>
                  </a:lnTo>
                  <a:lnTo>
                    <a:pt x="337" y="1228"/>
                  </a:lnTo>
                  <a:lnTo>
                    <a:pt x="290" y="1238"/>
                  </a:lnTo>
                  <a:lnTo>
                    <a:pt x="245" y="1253"/>
                  </a:lnTo>
                  <a:lnTo>
                    <a:pt x="202" y="1275"/>
                  </a:lnTo>
                  <a:lnTo>
                    <a:pt x="163" y="1301"/>
                  </a:lnTo>
                  <a:lnTo>
                    <a:pt x="128" y="1332"/>
                  </a:lnTo>
                  <a:lnTo>
                    <a:pt x="97" y="1368"/>
                  </a:lnTo>
                  <a:lnTo>
                    <a:pt x="71" y="1407"/>
                  </a:lnTo>
                  <a:lnTo>
                    <a:pt x="50" y="1448"/>
                  </a:lnTo>
                  <a:lnTo>
                    <a:pt x="34" y="1494"/>
                  </a:lnTo>
                  <a:lnTo>
                    <a:pt x="24" y="1542"/>
                  </a:lnTo>
                  <a:lnTo>
                    <a:pt x="21" y="1592"/>
                  </a:lnTo>
                  <a:lnTo>
                    <a:pt x="22" y="1611"/>
                  </a:lnTo>
                  <a:lnTo>
                    <a:pt x="23" y="1632"/>
                  </a:lnTo>
                  <a:lnTo>
                    <a:pt x="0" y="1632"/>
                  </a:lnTo>
                  <a:lnTo>
                    <a:pt x="3" y="1533"/>
                  </a:lnTo>
                  <a:lnTo>
                    <a:pt x="13" y="1435"/>
                  </a:lnTo>
                  <a:lnTo>
                    <a:pt x="29" y="1339"/>
                  </a:lnTo>
                  <a:lnTo>
                    <a:pt x="51" y="1246"/>
                  </a:lnTo>
                  <a:lnTo>
                    <a:pt x="79" y="1154"/>
                  </a:lnTo>
                  <a:lnTo>
                    <a:pt x="112" y="1066"/>
                  </a:lnTo>
                  <a:lnTo>
                    <a:pt x="151" y="980"/>
                  </a:lnTo>
                  <a:lnTo>
                    <a:pt x="195" y="898"/>
                  </a:lnTo>
                  <a:lnTo>
                    <a:pt x="244" y="817"/>
                  </a:lnTo>
                  <a:lnTo>
                    <a:pt x="297" y="741"/>
                  </a:lnTo>
                  <a:lnTo>
                    <a:pt x="356" y="669"/>
                  </a:lnTo>
                  <a:lnTo>
                    <a:pt x="419" y="601"/>
                  </a:lnTo>
                  <a:lnTo>
                    <a:pt x="485" y="535"/>
                  </a:lnTo>
                  <a:lnTo>
                    <a:pt x="556" y="476"/>
                  </a:lnTo>
                  <a:lnTo>
                    <a:pt x="630" y="419"/>
                  </a:lnTo>
                  <a:lnTo>
                    <a:pt x="708" y="368"/>
                  </a:lnTo>
                  <a:lnTo>
                    <a:pt x="789" y="321"/>
                  </a:lnTo>
                  <a:lnTo>
                    <a:pt x="873" y="280"/>
                  </a:lnTo>
                  <a:lnTo>
                    <a:pt x="960" y="244"/>
                  </a:lnTo>
                  <a:lnTo>
                    <a:pt x="1050" y="213"/>
                  </a:lnTo>
                  <a:lnTo>
                    <a:pt x="1143" y="188"/>
                  </a:lnTo>
                  <a:lnTo>
                    <a:pt x="1237" y="170"/>
                  </a:lnTo>
                  <a:lnTo>
                    <a:pt x="1334" y="157"/>
                  </a:lnTo>
                  <a:lnTo>
                    <a:pt x="1433" y="150"/>
                  </a:lnTo>
                  <a:lnTo>
                    <a:pt x="1433" y="51"/>
                  </a:lnTo>
                  <a:lnTo>
                    <a:pt x="1435" y="35"/>
                  </a:lnTo>
                  <a:lnTo>
                    <a:pt x="1443" y="21"/>
                  </a:lnTo>
                  <a:lnTo>
                    <a:pt x="1454" y="10"/>
                  </a:lnTo>
                  <a:lnTo>
                    <a:pt x="1467" y="3"/>
                  </a:lnTo>
                  <a:lnTo>
                    <a:pt x="14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67"/>
            <p:cNvSpPr>
              <a:spLocks/>
            </p:cNvSpPr>
            <p:nvPr/>
          </p:nvSpPr>
          <p:spPr bwMode="auto">
            <a:xfrm>
              <a:off x="9469438" y="4502150"/>
              <a:ext cx="1588" cy="6350"/>
            </a:xfrm>
            <a:custGeom>
              <a:avLst/>
              <a:gdLst>
                <a:gd name="T0" fmla="*/ 3 w 5"/>
                <a:gd name="T1" fmla="*/ 0 h 40"/>
                <a:gd name="T2" fmla="*/ 3 w 5"/>
                <a:gd name="T3" fmla="*/ 19 h 40"/>
                <a:gd name="T4" fmla="*/ 5 w 5"/>
                <a:gd name="T5" fmla="*/ 40 h 40"/>
                <a:gd name="T6" fmla="*/ 0 w 5"/>
                <a:gd name="T7" fmla="*/ 40 h 40"/>
                <a:gd name="T8" fmla="*/ 2 w 5"/>
                <a:gd name="T9" fmla="*/ 19 h 40"/>
                <a:gd name="T10" fmla="*/ 3 w 5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0">
                  <a:moveTo>
                    <a:pt x="3" y="0"/>
                  </a:moveTo>
                  <a:lnTo>
                    <a:pt x="3" y="19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2" y="19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10120122" y="4270376"/>
            <a:ext cx="361950" cy="461962"/>
            <a:chOff x="10082213" y="4270376"/>
            <a:chExt cx="361950" cy="4619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9" name="Freeform 172"/>
            <p:cNvSpPr>
              <a:spLocks noEditPoints="1"/>
            </p:cNvSpPr>
            <p:nvPr/>
          </p:nvSpPr>
          <p:spPr bwMode="auto">
            <a:xfrm>
              <a:off x="10082213" y="4270376"/>
              <a:ext cx="361950" cy="401638"/>
            </a:xfrm>
            <a:custGeom>
              <a:avLst/>
              <a:gdLst>
                <a:gd name="T0" fmla="*/ 2072 w 2504"/>
                <a:gd name="T1" fmla="*/ 2683 h 2780"/>
                <a:gd name="T2" fmla="*/ 1486 w 2504"/>
                <a:gd name="T3" fmla="*/ 2393 h 2780"/>
                <a:gd name="T4" fmla="*/ 1773 w 2504"/>
                <a:gd name="T5" fmla="*/ 2393 h 2780"/>
                <a:gd name="T6" fmla="*/ 1174 w 2504"/>
                <a:gd name="T7" fmla="*/ 2683 h 2780"/>
                <a:gd name="T8" fmla="*/ 1158 w 2504"/>
                <a:gd name="T9" fmla="*/ 2393 h 2780"/>
                <a:gd name="T10" fmla="*/ 1079 w 2504"/>
                <a:gd name="T11" fmla="*/ 2683 h 2780"/>
                <a:gd name="T12" fmla="*/ 453 w 2504"/>
                <a:gd name="T13" fmla="*/ 2393 h 2780"/>
                <a:gd name="T14" fmla="*/ 688 w 2504"/>
                <a:gd name="T15" fmla="*/ 2393 h 2780"/>
                <a:gd name="T16" fmla="*/ 1878 w 2504"/>
                <a:gd name="T17" fmla="*/ 2296 h 2780"/>
                <a:gd name="T18" fmla="*/ 1920 w 2504"/>
                <a:gd name="T19" fmla="*/ 1860 h 2780"/>
                <a:gd name="T20" fmla="*/ 1782 w 2504"/>
                <a:gd name="T21" fmla="*/ 2296 h 2780"/>
                <a:gd name="T22" fmla="*/ 1130 w 2504"/>
                <a:gd name="T23" fmla="*/ 1860 h 2780"/>
                <a:gd name="T24" fmla="*/ 1419 w 2504"/>
                <a:gd name="T25" fmla="*/ 1860 h 2780"/>
                <a:gd name="T26" fmla="*/ 775 w 2504"/>
                <a:gd name="T27" fmla="*/ 2296 h 2780"/>
                <a:gd name="T28" fmla="*/ 732 w 2504"/>
                <a:gd name="T29" fmla="*/ 1860 h 2780"/>
                <a:gd name="T30" fmla="*/ 679 w 2504"/>
                <a:gd name="T31" fmla="*/ 2296 h 2780"/>
                <a:gd name="T32" fmla="*/ 1979 w 2504"/>
                <a:gd name="T33" fmla="*/ 1245 h 2780"/>
                <a:gd name="T34" fmla="*/ 2251 w 2504"/>
                <a:gd name="T35" fmla="*/ 1245 h 2780"/>
                <a:gd name="T36" fmla="*/ 1519 w 2504"/>
                <a:gd name="T37" fmla="*/ 1763 h 2780"/>
                <a:gd name="T38" fmla="*/ 1548 w 2504"/>
                <a:gd name="T39" fmla="*/ 1245 h 2780"/>
                <a:gd name="T40" fmla="*/ 1424 w 2504"/>
                <a:gd name="T41" fmla="*/ 1763 h 2780"/>
                <a:gd name="T42" fmla="*/ 672 w 2504"/>
                <a:gd name="T43" fmla="*/ 1245 h 2780"/>
                <a:gd name="T44" fmla="*/ 1000 w 2504"/>
                <a:gd name="T45" fmla="*/ 1245 h 2780"/>
                <a:gd name="T46" fmla="*/ 359 w 2504"/>
                <a:gd name="T47" fmla="*/ 1763 h 2780"/>
                <a:gd name="T48" fmla="*/ 282 w 2504"/>
                <a:gd name="T49" fmla="*/ 1245 h 2780"/>
                <a:gd name="T50" fmla="*/ 2264 w 2504"/>
                <a:gd name="T51" fmla="*/ 1148 h 2780"/>
                <a:gd name="T52" fmla="*/ 1579 w 2504"/>
                <a:gd name="T53" fmla="*/ 676 h 2780"/>
                <a:gd name="T54" fmla="*/ 1938 w 2504"/>
                <a:gd name="T55" fmla="*/ 676 h 2780"/>
                <a:gd name="T56" fmla="*/ 1091 w 2504"/>
                <a:gd name="T57" fmla="*/ 1148 h 2780"/>
                <a:gd name="T58" fmla="*/ 1065 w 2504"/>
                <a:gd name="T59" fmla="*/ 676 h 2780"/>
                <a:gd name="T60" fmla="*/ 995 w 2504"/>
                <a:gd name="T61" fmla="*/ 1148 h 2780"/>
                <a:gd name="T62" fmla="*/ 198 w 2504"/>
                <a:gd name="T63" fmla="*/ 676 h 2780"/>
                <a:gd name="T64" fmla="*/ 522 w 2504"/>
                <a:gd name="T65" fmla="*/ 676 h 2780"/>
                <a:gd name="T66" fmla="*/ 2044 w 2504"/>
                <a:gd name="T67" fmla="*/ 580 h 2780"/>
                <a:gd name="T68" fmla="*/ 2091 w 2504"/>
                <a:gd name="T69" fmla="*/ 97 h 2780"/>
                <a:gd name="T70" fmla="*/ 1948 w 2504"/>
                <a:gd name="T71" fmla="*/ 580 h 2780"/>
                <a:gd name="T72" fmla="*/ 1034 w 2504"/>
                <a:gd name="T73" fmla="*/ 97 h 2780"/>
                <a:gd name="T74" fmla="*/ 1515 w 2504"/>
                <a:gd name="T75" fmla="*/ 97 h 2780"/>
                <a:gd name="T76" fmla="*/ 608 w 2504"/>
                <a:gd name="T77" fmla="*/ 580 h 2780"/>
                <a:gd name="T78" fmla="*/ 562 w 2504"/>
                <a:gd name="T79" fmla="*/ 97 h 2780"/>
                <a:gd name="T80" fmla="*/ 512 w 2504"/>
                <a:gd name="T81" fmla="*/ 580 h 2780"/>
                <a:gd name="T82" fmla="*/ 0 w 2504"/>
                <a:gd name="T83" fmla="*/ 0 h 2780"/>
                <a:gd name="T84" fmla="*/ 414 w 2504"/>
                <a:gd name="T85" fmla="*/ 2780 h 2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04" h="2780">
                  <a:moveTo>
                    <a:pt x="1869" y="2393"/>
                  </a:moveTo>
                  <a:lnTo>
                    <a:pt x="1841" y="2683"/>
                  </a:lnTo>
                  <a:lnTo>
                    <a:pt x="2072" y="2683"/>
                  </a:lnTo>
                  <a:lnTo>
                    <a:pt x="2109" y="2393"/>
                  </a:lnTo>
                  <a:lnTo>
                    <a:pt x="1869" y="2393"/>
                  </a:lnTo>
                  <a:close/>
                  <a:moveTo>
                    <a:pt x="1486" y="2393"/>
                  </a:moveTo>
                  <a:lnTo>
                    <a:pt x="1469" y="2683"/>
                  </a:lnTo>
                  <a:lnTo>
                    <a:pt x="1744" y="2683"/>
                  </a:lnTo>
                  <a:lnTo>
                    <a:pt x="1773" y="2393"/>
                  </a:lnTo>
                  <a:lnTo>
                    <a:pt x="1486" y="2393"/>
                  </a:lnTo>
                  <a:close/>
                  <a:moveTo>
                    <a:pt x="1158" y="2393"/>
                  </a:moveTo>
                  <a:lnTo>
                    <a:pt x="1174" y="2683"/>
                  </a:lnTo>
                  <a:lnTo>
                    <a:pt x="1374" y="2683"/>
                  </a:lnTo>
                  <a:lnTo>
                    <a:pt x="1389" y="2393"/>
                  </a:lnTo>
                  <a:lnTo>
                    <a:pt x="1158" y="2393"/>
                  </a:lnTo>
                  <a:close/>
                  <a:moveTo>
                    <a:pt x="784" y="2393"/>
                  </a:moveTo>
                  <a:lnTo>
                    <a:pt x="812" y="2683"/>
                  </a:lnTo>
                  <a:lnTo>
                    <a:pt x="1079" y="2683"/>
                  </a:lnTo>
                  <a:lnTo>
                    <a:pt x="1064" y="2393"/>
                  </a:lnTo>
                  <a:lnTo>
                    <a:pt x="784" y="2393"/>
                  </a:lnTo>
                  <a:close/>
                  <a:moveTo>
                    <a:pt x="453" y="2393"/>
                  </a:moveTo>
                  <a:lnTo>
                    <a:pt x="496" y="2683"/>
                  </a:lnTo>
                  <a:lnTo>
                    <a:pt x="716" y="2683"/>
                  </a:lnTo>
                  <a:lnTo>
                    <a:pt x="688" y="2393"/>
                  </a:lnTo>
                  <a:lnTo>
                    <a:pt x="453" y="2393"/>
                  </a:lnTo>
                  <a:close/>
                  <a:moveTo>
                    <a:pt x="1920" y="1860"/>
                  </a:moveTo>
                  <a:lnTo>
                    <a:pt x="1878" y="2296"/>
                  </a:lnTo>
                  <a:lnTo>
                    <a:pt x="2121" y="2296"/>
                  </a:lnTo>
                  <a:lnTo>
                    <a:pt x="2175" y="1860"/>
                  </a:lnTo>
                  <a:lnTo>
                    <a:pt x="1920" y="1860"/>
                  </a:lnTo>
                  <a:close/>
                  <a:moveTo>
                    <a:pt x="1514" y="1860"/>
                  </a:moveTo>
                  <a:lnTo>
                    <a:pt x="1491" y="2296"/>
                  </a:lnTo>
                  <a:lnTo>
                    <a:pt x="1782" y="2296"/>
                  </a:lnTo>
                  <a:lnTo>
                    <a:pt x="1824" y="1860"/>
                  </a:lnTo>
                  <a:lnTo>
                    <a:pt x="1514" y="1860"/>
                  </a:lnTo>
                  <a:close/>
                  <a:moveTo>
                    <a:pt x="1130" y="1860"/>
                  </a:moveTo>
                  <a:lnTo>
                    <a:pt x="1154" y="2296"/>
                  </a:lnTo>
                  <a:lnTo>
                    <a:pt x="1394" y="2296"/>
                  </a:lnTo>
                  <a:lnTo>
                    <a:pt x="1419" y="1860"/>
                  </a:lnTo>
                  <a:lnTo>
                    <a:pt x="1130" y="1860"/>
                  </a:lnTo>
                  <a:close/>
                  <a:moveTo>
                    <a:pt x="732" y="1860"/>
                  </a:moveTo>
                  <a:lnTo>
                    <a:pt x="775" y="2296"/>
                  </a:lnTo>
                  <a:lnTo>
                    <a:pt x="1057" y="2296"/>
                  </a:lnTo>
                  <a:lnTo>
                    <a:pt x="1034" y="1860"/>
                  </a:lnTo>
                  <a:lnTo>
                    <a:pt x="732" y="1860"/>
                  </a:lnTo>
                  <a:close/>
                  <a:moveTo>
                    <a:pt x="374" y="1860"/>
                  </a:moveTo>
                  <a:lnTo>
                    <a:pt x="438" y="2296"/>
                  </a:lnTo>
                  <a:lnTo>
                    <a:pt x="679" y="2296"/>
                  </a:lnTo>
                  <a:lnTo>
                    <a:pt x="637" y="1860"/>
                  </a:lnTo>
                  <a:lnTo>
                    <a:pt x="374" y="1860"/>
                  </a:lnTo>
                  <a:close/>
                  <a:moveTo>
                    <a:pt x="1979" y="1245"/>
                  </a:moveTo>
                  <a:lnTo>
                    <a:pt x="1929" y="1763"/>
                  </a:lnTo>
                  <a:lnTo>
                    <a:pt x="2187" y="1763"/>
                  </a:lnTo>
                  <a:lnTo>
                    <a:pt x="2251" y="1245"/>
                  </a:lnTo>
                  <a:lnTo>
                    <a:pt x="1979" y="1245"/>
                  </a:lnTo>
                  <a:close/>
                  <a:moveTo>
                    <a:pt x="1548" y="1245"/>
                  </a:moveTo>
                  <a:lnTo>
                    <a:pt x="1519" y="1763"/>
                  </a:lnTo>
                  <a:lnTo>
                    <a:pt x="1834" y="1763"/>
                  </a:lnTo>
                  <a:lnTo>
                    <a:pt x="1883" y="1245"/>
                  </a:lnTo>
                  <a:lnTo>
                    <a:pt x="1548" y="1245"/>
                  </a:lnTo>
                  <a:close/>
                  <a:moveTo>
                    <a:pt x="1096" y="1245"/>
                  </a:moveTo>
                  <a:lnTo>
                    <a:pt x="1124" y="1763"/>
                  </a:lnTo>
                  <a:lnTo>
                    <a:pt x="1424" y="1763"/>
                  </a:lnTo>
                  <a:lnTo>
                    <a:pt x="1453" y="1245"/>
                  </a:lnTo>
                  <a:lnTo>
                    <a:pt x="1096" y="1245"/>
                  </a:lnTo>
                  <a:close/>
                  <a:moveTo>
                    <a:pt x="672" y="1245"/>
                  </a:moveTo>
                  <a:lnTo>
                    <a:pt x="723" y="1763"/>
                  </a:lnTo>
                  <a:lnTo>
                    <a:pt x="1029" y="1763"/>
                  </a:lnTo>
                  <a:lnTo>
                    <a:pt x="1000" y="1245"/>
                  </a:lnTo>
                  <a:lnTo>
                    <a:pt x="672" y="1245"/>
                  </a:lnTo>
                  <a:close/>
                  <a:moveTo>
                    <a:pt x="282" y="1245"/>
                  </a:moveTo>
                  <a:lnTo>
                    <a:pt x="359" y="1763"/>
                  </a:lnTo>
                  <a:lnTo>
                    <a:pt x="626" y="1763"/>
                  </a:lnTo>
                  <a:lnTo>
                    <a:pt x="577" y="1245"/>
                  </a:lnTo>
                  <a:lnTo>
                    <a:pt x="282" y="1245"/>
                  </a:lnTo>
                  <a:close/>
                  <a:moveTo>
                    <a:pt x="2035" y="676"/>
                  </a:moveTo>
                  <a:lnTo>
                    <a:pt x="1989" y="1148"/>
                  </a:lnTo>
                  <a:lnTo>
                    <a:pt x="2264" y="1148"/>
                  </a:lnTo>
                  <a:lnTo>
                    <a:pt x="2323" y="676"/>
                  </a:lnTo>
                  <a:lnTo>
                    <a:pt x="2035" y="676"/>
                  </a:lnTo>
                  <a:close/>
                  <a:moveTo>
                    <a:pt x="1579" y="676"/>
                  </a:moveTo>
                  <a:lnTo>
                    <a:pt x="1553" y="1148"/>
                  </a:lnTo>
                  <a:lnTo>
                    <a:pt x="1893" y="1148"/>
                  </a:lnTo>
                  <a:lnTo>
                    <a:pt x="1938" y="676"/>
                  </a:lnTo>
                  <a:lnTo>
                    <a:pt x="1579" y="676"/>
                  </a:lnTo>
                  <a:close/>
                  <a:moveTo>
                    <a:pt x="1065" y="676"/>
                  </a:moveTo>
                  <a:lnTo>
                    <a:pt x="1091" y="1148"/>
                  </a:lnTo>
                  <a:lnTo>
                    <a:pt x="1458" y="1148"/>
                  </a:lnTo>
                  <a:lnTo>
                    <a:pt x="1484" y="676"/>
                  </a:lnTo>
                  <a:lnTo>
                    <a:pt x="1065" y="676"/>
                  </a:lnTo>
                  <a:close/>
                  <a:moveTo>
                    <a:pt x="617" y="676"/>
                  </a:moveTo>
                  <a:lnTo>
                    <a:pt x="663" y="1148"/>
                  </a:lnTo>
                  <a:lnTo>
                    <a:pt x="995" y="1148"/>
                  </a:lnTo>
                  <a:lnTo>
                    <a:pt x="969" y="676"/>
                  </a:lnTo>
                  <a:lnTo>
                    <a:pt x="617" y="676"/>
                  </a:lnTo>
                  <a:close/>
                  <a:moveTo>
                    <a:pt x="198" y="676"/>
                  </a:moveTo>
                  <a:lnTo>
                    <a:pt x="269" y="1148"/>
                  </a:lnTo>
                  <a:lnTo>
                    <a:pt x="567" y="1148"/>
                  </a:lnTo>
                  <a:lnTo>
                    <a:pt x="522" y="676"/>
                  </a:lnTo>
                  <a:lnTo>
                    <a:pt x="198" y="676"/>
                  </a:lnTo>
                  <a:close/>
                  <a:moveTo>
                    <a:pt x="2091" y="97"/>
                  </a:moveTo>
                  <a:lnTo>
                    <a:pt x="2044" y="580"/>
                  </a:lnTo>
                  <a:lnTo>
                    <a:pt x="2335" y="580"/>
                  </a:lnTo>
                  <a:lnTo>
                    <a:pt x="2395" y="97"/>
                  </a:lnTo>
                  <a:lnTo>
                    <a:pt x="2091" y="97"/>
                  </a:lnTo>
                  <a:close/>
                  <a:moveTo>
                    <a:pt x="1611" y="97"/>
                  </a:moveTo>
                  <a:lnTo>
                    <a:pt x="1584" y="580"/>
                  </a:lnTo>
                  <a:lnTo>
                    <a:pt x="1948" y="580"/>
                  </a:lnTo>
                  <a:lnTo>
                    <a:pt x="1995" y="97"/>
                  </a:lnTo>
                  <a:lnTo>
                    <a:pt x="1611" y="97"/>
                  </a:lnTo>
                  <a:close/>
                  <a:moveTo>
                    <a:pt x="1034" y="97"/>
                  </a:moveTo>
                  <a:lnTo>
                    <a:pt x="1059" y="580"/>
                  </a:lnTo>
                  <a:lnTo>
                    <a:pt x="1489" y="580"/>
                  </a:lnTo>
                  <a:lnTo>
                    <a:pt x="1515" y="97"/>
                  </a:lnTo>
                  <a:lnTo>
                    <a:pt x="1034" y="97"/>
                  </a:lnTo>
                  <a:close/>
                  <a:moveTo>
                    <a:pt x="562" y="97"/>
                  </a:moveTo>
                  <a:lnTo>
                    <a:pt x="608" y="580"/>
                  </a:lnTo>
                  <a:lnTo>
                    <a:pt x="964" y="580"/>
                  </a:lnTo>
                  <a:lnTo>
                    <a:pt x="937" y="97"/>
                  </a:lnTo>
                  <a:lnTo>
                    <a:pt x="562" y="97"/>
                  </a:lnTo>
                  <a:close/>
                  <a:moveTo>
                    <a:pt x="112" y="97"/>
                  </a:moveTo>
                  <a:lnTo>
                    <a:pt x="183" y="580"/>
                  </a:lnTo>
                  <a:lnTo>
                    <a:pt x="512" y="580"/>
                  </a:lnTo>
                  <a:lnTo>
                    <a:pt x="465" y="97"/>
                  </a:lnTo>
                  <a:lnTo>
                    <a:pt x="112" y="97"/>
                  </a:lnTo>
                  <a:close/>
                  <a:moveTo>
                    <a:pt x="0" y="0"/>
                  </a:moveTo>
                  <a:lnTo>
                    <a:pt x="2504" y="0"/>
                  </a:lnTo>
                  <a:lnTo>
                    <a:pt x="2156" y="2780"/>
                  </a:lnTo>
                  <a:lnTo>
                    <a:pt x="414" y="27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Rectangle 173"/>
            <p:cNvSpPr>
              <a:spLocks noChangeArrowheads="1"/>
            </p:cNvSpPr>
            <p:nvPr/>
          </p:nvSpPr>
          <p:spPr bwMode="auto">
            <a:xfrm>
              <a:off x="10142538" y="4681538"/>
              <a:ext cx="247650" cy="508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1" name="Group 250"/>
          <p:cNvGrpSpPr/>
          <p:nvPr/>
        </p:nvGrpSpPr>
        <p:grpSpPr>
          <a:xfrm>
            <a:off x="10952433" y="4275138"/>
            <a:ext cx="568326" cy="468312"/>
            <a:chOff x="10942638" y="4275138"/>
            <a:chExt cx="568326" cy="468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4" name="Freeform 178"/>
            <p:cNvSpPr>
              <a:spLocks/>
            </p:cNvSpPr>
            <p:nvPr/>
          </p:nvSpPr>
          <p:spPr bwMode="auto">
            <a:xfrm>
              <a:off x="11137901" y="4318000"/>
              <a:ext cx="204788" cy="138113"/>
            </a:xfrm>
            <a:custGeom>
              <a:avLst/>
              <a:gdLst>
                <a:gd name="T0" fmla="*/ 1162 w 1162"/>
                <a:gd name="T1" fmla="*/ 0 h 782"/>
                <a:gd name="T2" fmla="*/ 146 w 1162"/>
                <a:gd name="T3" fmla="*/ 782 h 782"/>
                <a:gd name="T4" fmla="*/ 0 w 1162"/>
                <a:gd name="T5" fmla="*/ 593 h 782"/>
                <a:gd name="T6" fmla="*/ 1 w 1162"/>
                <a:gd name="T7" fmla="*/ 593 h 782"/>
                <a:gd name="T8" fmla="*/ 4 w 1162"/>
                <a:gd name="T9" fmla="*/ 593 h 782"/>
                <a:gd name="T10" fmla="*/ 11 w 1162"/>
                <a:gd name="T11" fmla="*/ 593 h 782"/>
                <a:gd name="T12" fmla="*/ 19 w 1162"/>
                <a:gd name="T13" fmla="*/ 593 h 782"/>
                <a:gd name="T14" fmla="*/ 30 w 1162"/>
                <a:gd name="T15" fmla="*/ 591 h 782"/>
                <a:gd name="T16" fmla="*/ 42 w 1162"/>
                <a:gd name="T17" fmla="*/ 589 h 782"/>
                <a:gd name="T18" fmla="*/ 58 w 1162"/>
                <a:gd name="T19" fmla="*/ 583 h 782"/>
                <a:gd name="T20" fmla="*/ 76 w 1162"/>
                <a:gd name="T21" fmla="*/ 577 h 782"/>
                <a:gd name="T22" fmla="*/ 95 w 1162"/>
                <a:gd name="T23" fmla="*/ 568 h 782"/>
                <a:gd name="T24" fmla="*/ 116 w 1162"/>
                <a:gd name="T25" fmla="*/ 556 h 782"/>
                <a:gd name="T26" fmla="*/ 140 w 1162"/>
                <a:gd name="T27" fmla="*/ 542 h 782"/>
                <a:gd name="T28" fmla="*/ 165 w 1162"/>
                <a:gd name="T29" fmla="*/ 523 h 782"/>
                <a:gd name="T30" fmla="*/ 193 w 1162"/>
                <a:gd name="T31" fmla="*/ 501 h 782"/>
                <a:gd name="T32" fmla="*/ 222 w 1162"/>
                <a:gd name="T33" fmla="*/ 475 h 782"/>
                <a:gd name="T34" fmla="*/ 253 w 1162"/>
                <a:gd name="T35" fmla="*/ 444 h 782"/>
                <a:gd name="T36" fmla="*/ 286 w 1162"/>
                <a:gd name="T37" fmla="*/ 407 h 782"/>
                <a:gd name="T38" fmla="*/ 320 w 1162"/>
                <a:gd name="T39" fmla="*/ 365 h 782"/>
                <a:gd name="T40" fmla="*/ 356 w 1162"/>
                <a:gd name="T41" fmla="*/ 318 h 782"/>
                <a:gd name="T42" fmla="*/ 388 w 1162"/>
                <a:gd name="T43" fmla="*/ 278 h 782"/>
                <a:gd name="T44" fmla="*/ 425 w 1162"/>
                <a:gd name="T45" fmla="*/ 242 h 782"/>
                <a:gd name="T46" fmla="*/ 464 w 1162"/>
                <a:gd name="T47" fmla="*/ 210 h 782"/>
                <a:gd name="T48" fmla="*/ 508 w 1162"/>
                <a:gd name="T49" fmla="*/ 180 h 782"/>
                <a:gd name="T50" fmla="*/ 552 w 1162"/>
                <a:gd name="T51" fmla="*/ 154 h 782"/>
                <a:gd name="T52" fmla="*/ 599 w 1162"/>
                <a:gd name="T53" fmla="*/ 129 h 782"/>
                <a:gd name="T54" fmla="*/ 647 w 1162"/>
                <a:gd name="T55" fmla="*/ 108 h 782"/>
                <a:gd name="T56" fmla="*/ 696 w 1162"/>
                <a:gd name="T57" fmla="*/ 89 h 782"/>
                <a:gd name="T58" fmla="*/ 745 w 1162"/>
                <a:gd name="T59" fmla="*/ 73 h 782"/>
                <a:gd name="T60" fmla="*/ 794 w 1162"/>
                <a:gd name="T61" fmla="*/ 59 h 782"/>
                <a:gd name="T62" fmla="*/ 842 w 1162"/>
                <a:gd name="T63" fmla="*/ 46 h 782"/>
                <a:gd name="T64" fmla="*/ 889 w 1162"/>
                <a:gd name="T65" fmla="*/ 36 h 782"/>
                <a:gd name="T66" fmla="*/ 933 w 1162"/>
                <a:gd name="T67" fmla="*/ 28 h 782"/>
                <a:gd name="T68" fmla="*/ 976 w 1162"/>
                <a:gd name="T69" fmla="*/ 20 h 782"/>
                <a:gd name="T70" fmla="*/ 1015 w 1162"/>
                <a:gd name="T71" fmla="*/ 15 h 782"/>
                <a:gd name="T72" fmla="*/ 1050 w 1162"/>
                <a:gd name="T73" fmla="*/ 10 h 782"/>
                <a:gd name="T74" fmla="*/ 1083 w 1162"/>
                <a:gd name="T75" fmla="*/ 7 h 782"/>
                <a:gd name="T76" fmla="*/ 1110 w 1162"/>
                <a:gd name="T77" fmla="*/ 4 h 782"/>
                <a:gd name="T78" fmla="*/ 1132 w 1162"/>
                <a:gd name="T79" fmla="*/ 2 h 782"/>
                <a:gd name="T80" fmla="*/ 1148 w 1162"/>
                <a:gd name="T81" fmla="*/ 1 h 782"/>
                <a:gd name="T82" fmla="*/ 1158 w 1162"/>
                <a:gd name="T83" fmla="*/ 1 h 782"/>
                <a:gd name="T84" fmla="*/ 1162 w 1162"/>
                <a:gd name="T85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62" h="782">
                  <a:moveTo>
                    <a:pt x="1162" y="0"/>
                  </a:moveTo>
                  <a:lnTo>
                    <a:pt x="146" y="782"/>
                  </a:lnTo>
                  <a:lnTo>
                    <a:pt x="0" y="593"/>
                  </a:lnTo>
                  <a:lnTo>
                    <a:pt x="1" y="593"/>
                  </a:lnTo>
                  <a:lnTo>
                    <a:pt x="4" y="593"/>
                  </a:lnTo>
                  <a:lnTo>
                    <a:pt x="11" y="593"/>
                  </a:lnTo>
                  <a:lnTo>
                    <a:pt x="19" y="593"/>
                  </a:lnTo>
                  <a:lnTo>
                    <a:pt x="30" y="591"/>
                  </a:lnTo>
                  <a:lnTo>
                    <a:pt x="42" y="589"/>
                  </a:lnTo>
                  <a:lnTo>
                    <a:pt x="58" y="583"/>
                  </a:lnTo>
                  <a:lnTo>
                    <a:pt x="76" y="577"/>
                  </a:lnTo>
                  <a:lnTo>
                    <a:pt x="95" y="568"/>
                  </a:lnTo>
                  <a:lnTo>
                    <a:pt x="116" y="556"/>
                  </a:lnTo>
                  <a:lnTo>
                    <a:pt x="140" y="542"/>
                  </a:lnTo>
                  <a:lnTo>
                    <a:pt x="165" y="523"/>
                  </a:lnTo>
                  <a:lnTo>
                    <a:pt x="193" y="501"/>
                  </a:lnTo>
                  <a:lnTo>
                    <a:pt x="222" y="475"/>
                  </a:lnTo>
                  <a:lnTo>
                    <a:pt x="253" y="444"/>
                  </a:lnTo>
                  <a:lnTo>
                    <a:pt x="286" y="407"/>
                  </a:lnTo>
                  <a:lnTo>
                    <a:pt x="320" y="365"/>
                  </a:lnTo>
                  <a:lnTo>
                    <a:pt x="356" y="318"/>
                  </a:lnTo>
                  <a:lnTo>
                    <a:pt x="388" y="278"/>
                  </a:lnTo>
                  <a:lnTo>
                    <a:pt x="425" y="242"/>
                  </a:lnTo>
                  <a:lnTo>
                    <a:pt x="464" y="210"/>
                  </a:lnTo>
                  <a:lnTo>
                    <a:pt x="508" y="180"/>
                  </a:lnTo>
                  <a:lnTo>
                    <a:pt x="552" y="154"/>
                  </a:lnTo>
                  <a:lnTo>
                    <a:pt x="599" y="129"/>
                  </a:lnTo>
                  <a:lnTo>
                    <a:pt x="647" y="108"/>
                  </a:lnTo>
                  <a:lnTo>
                    <a:pt x="696" y="89"/>
                  </a:lnTo>
                  <a:lnTo>
                    <a:pt x="745" y="73"/>
                  </a:lnTo>
                  <a:lnTo>
                    <a:pt x="794" y="59"/>
                  </a:lnTo>
                  <a:lnTo>
                    <a:pt x="842" y="46"/>
                  </a:lnTo>
                  <a:lnTo>
                    <a:pt x="889" y="36"/>
                  </a:lnTo>
                  <a:lnTo>
                    <a:pt x="933" y="28"/>
                  </a:lnTo>
                  <a:lnTo>
                    <a:pt x="976" y="20"/>
                  </a:lnTo>
                  <a:lnTo>
                    <a:pt x="1015" y="15"/>
                  </a:lnTo>
                  <a:lnTo>
                    <a:pt x="1050" y="10"/>
                  </a:lnTo>
                  <a:lnTo>
                    <a:pt x="1083" y="7"/>
                  </a:lnTo>
                  <a:lnTo>
                    <a:pt x="1110" y="4"/>
                  </a:lnTo>
                  <a:lnTo>
                    <a:pt x="1132" y="2"/>
                  </a:lnTo>
                  <a:lnTo>
                    <a:pt x="1148" y="1"/>
                  </a:lnTo>
                  <a:lnTo>
                    <a:pt x="1158" y="1"/>
                  </a:lnTo>
                  <a:lnTo>
                    <a:pt x="11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79"/>
            <p:cNvSpPr>
              <a:spLocks noEditPoints="1"/>
            </p:cNvSpPr>
            <p:nvPr/>
          </p:nvSpPr>
          <p:spPr bwMode="auto">
            <a:xfrm>
              <a:off x="10985501" y="4275138"/>
              <a:ext cx="525463" cy="400050"/>
            </a:xfrm>
            <a:custGeom>
              <a:avLst/>
              <a:gdLst>
                <a:gd name="T0" fmla="*/ 181 w 2982"/>
                <a:gd name="T1" fmla="*/ 1256 h 2264"/>
                <a:gd name="T2" fmla="*/ 150 w 2982"/>
                <a:gd name="T3" fmla="*/ 1292 h 2264"/>
                <a:gd name="T4" fmla="*/ 109 w 2982"/>
                <a:gd name="T5" fmla="*/ 1385 h 2264"/>
                <a:gd name="T6" fmla="*/ 91 w 2982"/>
                <a:gd name="T7" fmla="*/ 1512 h 2264"/>
                <a:gd name="T8" fmla="*/ 101 w 2982"/>
                <a:gd name="T9" fmla="*/ 1622 h 2264"/>
                <a:gd name="T10" fmla="*/ 130 w 2982"/>
                <a:gd name="T11" fmla="*/ 1694 h 2264"/>
                <a:gd name="T12" fmla="*/ 183 w 2982"/>
                <a:gd name="T13" fmla="*/ 1255 h 2264"/>
                <a:gd name="T14" fmla="*/ 2358 w 2982"/>
                <a:gd name="T15" fmla="*/ 93 h 2264"/>
                <a:gd name="T16" fmla="*/ 2310 w 2982"/>
                <a:gd name="T17" fmla="*/ 160 h 2264"/>
                <a:gd name="T18" fmla="*/ 2272 w 2982"/>
                <a:gd name="T19" fmla="*/ 272 h 2264"/>
                <a:gd name="T20" fmla="*/ 2244 w 2982"/>
                <a:gd name="T21" fmla="*/ 432 h 2264"/>
                <a:gd name="T22" fmla="*/ 2662 w 2982"/>
                <a:gd name="T23" fmla="*/ 991 h 2264"/>
                <a:gd name="T24" fmla="*/ 2698 w 2982"/>
                <a:gd name="T25" fmla="*/ 814 h 2264"/>
                <a:gd name="T26" fmla="*/ 2709 w 2982"/>
                <a:gd name="T27" fmla="*/ 640 h 2264"/>
                <a:gd name="T28" fmla="*/ 2687 w 2982"/>
                <a:gd name="T29" fmla="*/ 471 h 2264"/>
                <a:gd name="T30" fmla="*/ 2625 w 2982"/>
                <a:gd name="T31" fmla="*/ 312 h 2264"/>
                <a:gd name="T32" fmla="*/ 2601 w 2982"/>
                <a:gd name="T33" fmla="*/ 272 h 2264"/>
                <a:gd name="T34" fmla="*/ 2562 w 2982"/>
                <a:gd name="T35" fmla="*/ 216 h 2264"/>
                <a:gd name="T36" fmla="*/ 2515 w 2982"/>
                <a:gd name="T37" fmla="*/ 159 h 2264"/>
                <a:gd name="T38" fmla="*/ 2461 w 2982"/>
                <a:gd name="T39" fmla="*/ 111 h 2264"/>
                <a:gd name="T40" fmla="*/ 2408 w 2982"/>
                <a:gd name="T41" fmla="*/ 84 h 2264"/>
                <a:gd name="T42" fmla="*/ 2410 w 2982"/>
                <a:gd name="T43" fmla="*/ 1 h 2264"/>
                <a:gd name="T44" fmla="*/ 2495 w 2982"/>
                <a:gd name="T45" fmla="*/ 33 h 2264"/>
                <a:gd name="T46" fmla="*/ 2604 w 2982"/>
                <a:gd name="T47" fmla="*/ 121 h 2264"/>
                <a:gd name="T48" fmla="*/ 2706 w 2982"/>
                <a:gd name="T49" fmla="*/ 255 h 2264"/>
                <a:gd name="T50" fmla="*/ 2766 w 2982"/>
                <a:gd name="T51" fmla="*/ 404 h 2264"/>
                <a:gd name="T52" fmla="*/ 2793 w 2982"/>
                <a:gd name="T53" fmla="*/ 564 h 2264"/>
                <a:gd name="T54" fmla="*/ 2791 w 2982"/>
                <a:gd name="T55" fmla="*/ 732 h 2264"/>
                <a:gd name="T56" fmla="*/ 2767 w 2982"/>
                <a:gd name="T57" fmla="*/ 904 h 2264"/>
                <a:gd name="T58" fmla="*/ 2727 w 2982"/>
                <a:gd name="T59" fmla="*/ 1075 h 2264"/>
                <a:gd name="T60" fmla="*/ 1966 w 2982"/>
                <a:gd name="T61" fmla="*/ 2264 h 2264"/>
                <a:gd name="T62" fmla="*/ 451 w 2982"/>
                <a:gd name="T63" fmla="*/ 1632 h 2264"/>
                <a:gd name="T64" fmla="*/ 377 w 2982"/>
                <a:gd name="T65" fmla="*/ 1724 h 2264"/>
                <a:gd name="T66" fmla="*/ 274 w 2982"/>
                <a:gd name="T67" fmla="*/ 1782 h 2264"/>
                <a:gd name="T68" fmla="*/ 172 w 2982"/>
                <a:gd name="T69" fmla="*/ 1804 h 2264"/>
                <a:gd name="T70" fmla="*/ 98 w 2982"/>
                <a:gd name="T71" fmla="*/ 1786 h 2264"/>
                <a:gd name="T72" fmla="*/ 40 w 2982"/>
                <a:gd name="T73" fmla="*/ 1718 h 2264"/>
                <a:gd name="T74" fmla="*/ 5 w 2982"/>
                <a:gd name="T75" fmla="*/ 1603 h 2264"/>
                <a:gd name="T76" fmla="*/ 3 w 2982"/>
                <a:gd name="T77" fmla="*/ 1463 h 2264"/>
                <a:gd name="T78" fmla="*/ 35 w 2982"/>
                <a:gd name="T79" fmla="*/ 1328 h 2264"/>
                <a:gd name="T80" fmla="*/ 90 w 2982"/>
                <a:gd name="T81" fmla="*/ 1225 h 2264"/>
                <a:gd name="T82" fmla="*/ 163 w 2982"/>
                <a:gd name="T83" fmla="*/ 1168 h 2264"/>
                <a:gd name="T84" fmla="*/ 191 w 2982"/>
                <a:gd name="T85" fmla="*/ 1160 h 2264"/>
                <a:gd name="T86" fmla="*/ 214 w 2982"/>
                <a:gd name="T87" fmla="*/ 1159 h 2264"/>
                <a:gd name="T88" fmla="*/ 292 w 2982"/>
                <a:gd name="T89" fmla="*/ 1183 h 2264"/>
                <a:gd name="T90" fmla="*/ 393 w 2982"/>
                <a:gd name="T91" fmla="*/ 1250 h 2264"/>
                <a:gd name="T92" fmla="*/ 461 w 2982"/>
                <a:gd name="T93" fmla="*/ 1348 h 2264"/>
                <a:gd name="T94" fmla="*/ 1061 w 2982"/>
                <a:gd name="T95" fmla="*/ 1091 h 2264"/>
                <a:gd name="T96" fmla="*/ 2164 w 2982"/>
                <a:gd name="T97" fmla="*/ 379 h 2264"/>
                <a:gd name="T98" fmla="*/ 2185 w 2982"/>
                <a:gd name="T99" fmla="*/ 276 h 2264"/>
                <a:gd name="T100" fmla="*/ 2214 w 2982"/>
                <a:gd name="T101" fmla="*/ 178 h 2264"/>
                <a:gd name="T102" fmla="*/ 2251 w 2982"/>
                <a:gd name="T103" fmla="*/ 95 h 2264"/>
                <a:gd name="T104" fmla="*/ 2301 w 2982"/>
                <a:gd name="T105" fmla="*/ 35 h 2264"/>
                <a:gd name="T106" fmla="*/ 2361 w 2982"/>
                <a:gd name="T107" fmla="*/ 3 h 2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82" h="2264">
                  <a:moveTo>
                    <a:pt x="183" y="1255"/>
                  </a:moveTo>
                  <a:lnTo>
                    <a:pt x="182" y="1256"/>
                  </a:lnTo>
                  <a:lnTo>
                    <a:pt x="181" y="1256"/>
                  </a:lnTo>
                  <a:lnTo>
                    <a:pt x="181" y="1257"/>
                  </a:lnTo>
                  <a:lnTo>
                    <a:pt x="165" y="1272"/>
                  </a:lnTo>
                  <a:lnTo>
                    <a:pt x="150" y="1292"/>
                  </a:lnTo>
                  <a:lnTo>
                    <a:pt x="135" y="1318"/>
                  </a:lnTo>
                  <a:lnTo>
                    <a:pt x="121" y="1349"/>
                  </a:lnTo>
                  <a:lnTo>
                    <a:pt x="109" y="1385"/>
                  </a:lnTo>
                  <a:lnTo>
                    <a:pt x="100" y="1427"/>
                  </a:lnTo>
                  <a:lnTo>
                    <a:pt x="94" y="1472"/>
                  </a:lnTo>
                  <a:lnTo>
                    <a:pt x="91" y="1512"/>
                  </a:lnTo>
                  <a:lnTo>
                    <a:pt x="91" y="1550"/>
                  </a:lnTo>
                  <a:lnTo>
                    <a:pt x="95" y="1588"/>
                  </a:lnTo>
                  <a:lnTo>
                    <a:pt x="101" y="1622"/>
                  </a:lnTo>
                  <a:lnTo>
                    <a:pt x="109" y="1653"/>
                  </a:lnTo>
                  <a:lnTo>
                    <a:pt x="119" y="1676"/>
                  </a:lnTo>
                  <a:lnTo>
                    <a:pt x="130" y="1694"/>
                  </a:lnTo>
                  <a:lnTo>
                    <a:pt x="142" y="1708"/>
                  </a:lnTo>
                  <a:lnTo>
                    <a:pt x="154" y="1714"/>
                  </a:lnTo>
                  <a:lnTo>
                    <a:pt x="183" y="1255"/>
                  </a:lnTo>
                  <a:close/>
                  <a:moveTo>
                    <a:pt x="2391" y="83"/>
                  </a:moveTo>
                  <a:lnTo>
                    <a:pt x="2375" y="86"/>
                  </a:lnTo>
                  <a:lnTo>
                    <a:pt x="2358" y="93"/>
                  </a:lnTo>
                  <a:lnTo>
                    <a:pt x="2343" y="107"/>
                  </a:lnTo>
                  <a:lnTo>
                    <a:pt x="2329" y="125"/>
                  </a:lnTo>
                  <a:lnTo>
                    <a:pt x="2310" y="160"/>
                  </a:lnTo>
                  <a:lnTo>
                    <a:pt x="2295" y="196"/>
                  </a:lnTo>
                  <a:lnTo>
                    <a:pt x="2282" y="233"/>
                  </a:lnTo>
                  <a:lnTo>
                    <a:pt x="2272" y="272"/>
                  </a:lnTo>
                  <a:lnTo>
                    <a:pt x="2263" y="310"/>
                  </a:lnTo>
                  <a:lnTo>
                    <a:pt x="2257" y="349"/>
                  </a:lnTo>
                  <a:lnTo>
                    <a:pt x="2244" y="432"/>
                  </a:lnTo>
                  <a:lnTo>
                    <a:pt x="2235" y="514"/>
                  </a:lnTo>
                  <a:lnTo>
                    <a:pt x="2646" y="1049"/>
                  </a:lnTo>
                  <a:lnTo>
                    <a:pt x="2662" y="991"/>
                  </a:lnTo>
                  <a:lnTo>
                    <a:pt x="2676" y="931"/>
                  </a:lnTo>
                  <a:lnTo>
                    <a:pt x="2688" y="873"/>
                  </a:lnTo>
                  <a:lnTo>
                    <a:pt x="2698" y="814"/>
                  </a:lnTo>
                  <a:lnTo>
                    <a:pt x="2705" y="756"/>
                  </a:lnTo>
                  <a:lnTo>
                    <a:pt x="2709" y="698"/>
                  </a:lnTo>
                  <a:lnTo>
                    <a:pt x="2709" y="640"/>
                  </a:lnTo>
                  <a:lnTo>
                    <a:pt x="2706" y="583"/>
                  </a:lnTo>
                  <a:lnTo>
                    <a:pt x="2699" y="526"/>
                  </a:lnTo>
                  <a:lnTo>
                    <a:pt x="2687" y="471"/>
                  </a:lnTo>
                  <a:lnTo>
                    <a:pt x="2671" y="417"/>
                  </a:lnTo>
                  <a:lnTo>
                    <a:pt x="2651" y="363"/>
                  </a:lnTo>
                  <a:lnTo>
                    <a:pt x="2625" y="312"/>
                  </a:lnTo>
                  <a:lnTo>
                    <a:pt x="2619" y="301"/>
                  </a:lnTo>
                  <a:lnTo>
                    <a:pt x="2611" y="287"/>
                  </a:lnTo>
                  <a:lnTo>
                    <a:pt x="2601" y="272"/>
                  </a:lnTo>
                  <a:lnTo>
                    <a:pt x="2590" y="255"/>
                  </a:lnTo>
                  <a:lnTo>
                    <a:pt x="2576" y="235"/>
                  </a:lnTo>
                  <a:lnTo>
                    <a:pt x="2562" y="216"/>
                  </a:lnTo>
                  <a:lnTo>
                    <a:pt x="2547" y="197"/>
                  </a:lnTo>
                  <a:lnTo>
                    <a:pt x="2531" y="178"/>
                  </a:lnTo>
                  <a:lnTo>
                    <a:pt x="2515" y="159"/>
                  </a:lnTo>
                  <a:lnTo>
                    <a:pt x="2498" y="141"/>
                  </a:lnTo>
                  <a:lnTo>
                    <a:pt x="2480" y="125"/>
                  </a:lnTo>
                  <a:lnTo>
                    <a:pt x="2461" y="111"/>
                  </a:lnTo>
                  <a:lnTo>
                    <a:pt x="2443" y="99"/>
                  </a:lnTo>
                  <a:lnTo>
                    <a:pt x="2426" y="90"/>
                  </a:lnTo>
                  <a:lnTo>
                    <a:pt x="2408" y="84"/>
                  </a:lnTo>
                  <a:lnTo>
                    <a:pt x="2391" y="83"/>
                  </a:lnTo>
                  <a:close/>
                  <a:moveTo>
                    <a:pt x="2385" y="0"/>
                  </a:moveTo>
                  <a:lnTo>
                    <a:pt x="2410" y="1"/>
                  </a:lnTo>
                  <a:lnTo>
                    <a:pt x="2436" y="7"/>
                  </a:lnTo>
                  <a:lnTo>
                    <a:pt x="2464" y="17"/>
                  </a:lnTo>
                  <a:lnTo>
                    <a:pt x="2495" y="33"/>
                  </a:lnTo>
                  <a:lnTo>
                    <a:pt x="2527" y="54"/>
                  </a:lnTo>
                  <a:lnTo>
                    <a:pt x="2560" y="80"/>
                  </a:lnTo>
                  <a:lnTo>
                    <a:pt x="2604" y="121"/>
                  </a:lnTo>
                  <a:lnTo>
                    <a:pt x="2643" y="164"/>
                  </a:lnTo>
                  <a:lnTo>
                    <a:pt x="2676" y="208"/>
                  </a:lnTo>
                  <a:lnTo>
                    <a:pt x="2706" y="255"/>
                  </a:lnTo>
                  <a:lnTo>
                    <a:pt x="2730" y="303"/>
                  </a:lnTo>
                  <a:lnTo>
                    <a:pt x="2750" y="352"/>
                  </a:lnTo>
                  <a:lnTo>
                    <a:pt x="2766" y="404"/>
                  </a:lnTo>
                  <a:lnTo>
                    <a:pt x="2778" y="456"/>
                  </a:lnTo>
                  <a:lnTo>
                    <a:pt x="2787" y="509"/>
                  </a:lnTo>
                  <a:lnTo>
                    <a:pt x="2793" y="564"/>
                  </a:lnTo>
                  <a:lnTo>
                    <a:pt x="2795" y="619"/>
                  </a:lnTo>
                  <a:lnTo>
                    <a:pt x="2794" y="675"/>
                  </a:lnTo>
                  <a:lnTo>
                    <a:pt x="2791" y="732"/>
                  </a:lnTo>
                  <a:lnTo>
                    <a:pt x="2785" y="789"/>
                  </a:lnTo>
                  <a:lnTo>
                    <a:pt x="2777" y="847"/>
                  </a:lnTo>
                  <a:lnTo>
                    <a:pt x="2767" y="904"/>
                  </a:lnTo>
                  <a:lnTo>
                    <a:pt x="2755" y="961"/>
                  </a:lnTo>
                  <a:lnTo>
                    <a:pt x="2742" y="1019"/>
                  </a:lnTo>
                  <a:lnTo>
                    <a:pt x="2727" y="1075"/>
                  </a:lnTo>
                  <a:lnTo>
                    <a:pt x="2711" y="1132"/>
                  </a:lnTo>
                  <a:lnTo>
                    <a:pt x="2982" y="1484"/>
                  </a:lnTo>
                  <a:lnTo>
                    <a:pt x="1966" y="2264"/>
                  </a:lnTo>
                  <a:lnTo>
                    <a:pt x="1565" y="1744"/>
                  </a:lnTo>
                  <a:lnTo>
                    <a:pt x="467" y="1596"/>
                  </a:lnTo>
                  <a:lnTo>
                    <a:pt x="451" y="1632"/>
                  </a:lnTo>
                  <a:lnTo>
                    <a:pt x="430" y="1665"/>
                  </a:lnTo>
                  <a:lnTo>
                    <a:pt x="405" y="1696"/>
                  </a:lnTo>
                  <a:lnTo>
                    <a:pt x="377" y="1724"/>
                  </a:lnTo>
                  <a:lnTo>
                    <a:pt x="345" y="1747"/>
                  </a:lnTo>
                  <a:lnTo>
                    <a:pt x="311" y="1767"/>
                  </a:lnTo>
                  <a:lnTo>
                    <a:pt x="274" y="1782"/>
                  </a:lnTo>
                  <a:lnTo>
                    <a:pt x="235" y="1793"/>
                  </a:lnTo>
                  <a:lnTo>
                    <a:pt x="194" y="1799"/>
                  </a:lnTo>
                  <a:lnTo>
                    <a:pt x="172" y="1804"/>
                  </a:lnTo>
                  <a:lnTo>
                    <a:pt x="148" y="1804"/>
                  </a:lnTo>
                  <a:lnTo>
                    <a:pt x="122" y="1798"/>
                  </a:lnTo>
                  <a:lnTo>
                    <a:pt x="98" y="1786"/>
                  </a:lnTo>
                  <a:lnTo>
                    <a:pt x="76" y="1769"/>
                  </a:lnTo>
                  <a:lnTo>
                    <a:pt x="57" y="1746"/>
                  </a:lnTo>
                  <a:lnTo>
                    <a:pt x="40" y="1718"/>
                  </a:lnTo>
                  <a:lnTo>
                    <a:pt x="24" y="1683"/>
                  </a:lnTo>
                  <a:lnTo>
                    <a:pt x="13" y="1645"/>
                  </a:lnTo>
                  <a:lnTo>
                    <a:pt x="5" y="1603"/>
                  </a:lnTo>
                  <a:lnTo>
                    <a:pt x="1" y="1558"/>
                  </a:lnTo>
                  <a:lnTo>
                    <a:pt x="0" y="1511"/>
                  </a:lnTo>
                  <a:lnTo>
                    <a:pt x="3" y="1463"/>
                  </a:lnTo>
                  <a:lnTo>
                    <a:pt x="10" y="1416"/>
                  </a:lnTo>
                  <a:lnTo>
                    <a:pt x="20" y="1370"/>
                  </a:lnTo>
                  <a:lnTo>
                    <a:pt x="35" y="1328"/>
                  </a:lnTo>
                  <a:lnTo>
                    <a:pt x="51" y="1290"/>
                  </a:lnTo>
                  <a:lnTo>
                    <a:pt x="69" y="1255"/>
                  </a:lnTo>
                  <a:lnTo>
                    <a:pt x="90" y="1225"/>
                  </a:lnTo>
                  <a:lnTo>
                    <a:pt x="113" y="1201"/>
                  </a:lnTo>
                  <a:lnTo>
                    <a:pt x="137" y="1181"/>
                  </a:lnTo>
                  <a:lnTo>
                    <a:pt x="163" y="1168"/>
                  </a:lnTo>
                  <a:lnTo>
                    <a:pt x="189" y="1160"/>
                  </a:lnTo>
                  <a:lnTo>
                    <a:pt x="189" y="1160"/>
                  </a:lnTo>
                  <a:lnTo>
                    <a:pt x="191" y="1160"/>
                  </a:lnTo>
                  <a:lnTo>
                    <a:pt x="192" y="1160"/>
                  </a:lnTo>
                  <a:lnTo>
                    <a:pt x="203" y="1159"/>
                  </a:lnTo>
                  <a:lnTo>
                    <a:pt x="214" y="1159"/>
                  </a:lnTo>
                  <a:lnTo>
                    <a:pt x="233" y="1162"/>
                  </a:lnTo>
                  <a:lnTo>
                    <a:pt x="252" y="1170"/>
                  </a:lnTo>
                  <a:lnTo>
                    <a:pt x="292" y="1183"/>
                  </a:lnTo>
                  <a:lnTo>
                    <a:pt x="328" y="1201"/>
                  </a:lnTo>
                  <a:lnTo>
                    <a:pt x="362" y="1223"/>
                  </a:lnTo>
                  <a:lnTo>
                    <a:pt x="393" y="1250"/>
                  </a:lnTo>
                  <a:lnTo>
                    <a:pt x="420" y="1280"/>
                  </a:lnTo>
                  <a:lnTo>
                    <a:pt x="442" y="1313"/>
                  </a:lnTo>
                  <a:lnTo>
                    <a:pt x="461" y="1348"/>
                  </a:lnTo>
                  <a:lnTo>
                    <a:pt x="475" y="1386"/>
                  </a:lnTo>
                  <a:lnTo>
                    <a:pt x="1385" y="1510"/>
                  </a:lnTo>
                  <a:lnTo>
                    <a:pt x="1061" y="1091"/>
                  </a:lnTo>
                  <a:lnTo>
                    <a:pt x="2077" y="310"/>
                  </a:lnTo>
                  <a:lnTo>
                    <a:pt x="2158" y="415"/>
                  </a:lnTo>
                  <a:lnTo>
                    <a:pt x="2164" y="379"/>
                  </a:lnTo>
                  <a:lnTo>
                    <a:pt x="2170" y="344"/>
                  </a:lnTo>
                  <a:lnTo>
                    <a:pt x="2177" y="310"/>
                  </a:lnTo>
                  <a:lnTo>
                    <a:pt x="2185" y="276"/>
                  </a:lnTo>
                  <a:lnTo>
                    <a:pt x="2194" y="241"/>
                  </a:lnTo>
                  <a:lnTo>
                    <a:pt x="2203" y="209"/>
                  </a:lnTo>
                  <a:lnTo>
                    <a:pt x="2214" y="178"/>
                  </a:lnTo>
                  <a:lnTo>
                    <a:pt x="2225" y="149"/>
                  </a:lnTo>
                  <a:lnTo>
                    <a:pt x="2238" y="121"/>
                  </a:lnTo>
                  <a:lnTo>
                    <a:pt x="2251" y="95"/>
                  </a:lnTo>
                  <a:lnTo>
                    <a:pt x="2267" y="72"/>
                  </a:lnTo>
                  <a:lnTo>
                    <a:pt x="2283" y="52"/>
                  </a:lnTo>
                  <a:lnTo>
                    <a:pt x="2301" y="35"/>
                  </a:lnTo>
                  <a:lnTo>
                    <a:pt x="2319" y="21"/>
                  </a:lnTo>
                  <a:lnTo>
                    <a:pt x="2339" y="10"/>
                  </a:lnTo>
                  <a:lnTo>
                    <a:pt x="2361" y="3"/>
                  </a:lnTo>
                  <a:lnTo>
                    <a:pt x="23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80"/>
            <p:cNvSpPr>
              <a:spLocks/>
            </p:cNvSpPr>
            <p:nvPr/>
          </p:nvSpPr>
          <p:spPr bwMode="auto">
            <a:xfrm>
              <a:off x="10942638" y="4686300"/>
              <a:ext cx="20638" cy="26988"/>
            </a:xfrm>
            <a:custGeom>
              <a:avLst/>
              <a:gdLst>
                <a:gd name="T0" fmla="*/ 59 w 117"/>
                <a:gd name="T1" fmla="*/ 0 h 157"/>
                <a:gd name="T2" fmla="*/ 61 w 117"/>
                <a:gd name="T3" fmla="*/ 2 h 157"/>
                <a:gd name="T4" fmla="*/ 65 w 117"/>
                <a:gd name="T5" fmla="*/ 7 h 157"/>
                <a:gd name="T6" fmla="*/ 72 w 117"/>
                <a:gd name="T7" fmla="*/ 15 h 157"/>
                <a:gd name="T8" fmla="*/ 79 w 117"/>
                <a:gd name="T9" fmla="*/ 26 h 157"/>
                <a:gd name="T10" fmla="*/ 88 w 117"/>
                <a:gd name="T11" fmla="*/ 37 h 157"/>
                <a:gd name="T12" fmla="*/ 97 w 117"/>
                <a:gd name="T13" fmla="*/ 50 h 157"/>
                <a:gd name="T14" fmla="*/ 105 w 117"/>
                <a:gd name="T15" fmla="*/ 63 h 157"/>
                <a:gd name="T16" fmla="*/ 111 w 117"/>
                <a:gd name="T17" fmla="*/ 76 h 157"/>
                <a:gd name="T18" fmla="*/ 115 w 117"/>
                <a:gd name="T19" fmla="*/ 88 h 157"/>
                <a:gd name="T20" fmla="*/ 117 w 117"/>
                <a:gd name="T21" fmla="*/ 98 h 157"/>
                <a:gd name="T22" fmla="*/ 114 w 117"/>
                <a:gd name="T23" fmla="*/ 118 h 157"/>
                <a:gd name="T24" fmla="*/ 106 w 117"/>
                <a:gd name="T25" fmla="*/ 134 h 157"/>
                <a:gd name="T26" fmla="*/ 93 w 117"/>
                <a:gd name="T27" fmla="*/ 146 h 157"/>
                <a:gd name="T28" fmla="*/ 77 w 117"/>
                <a:gd name="T29" fmla="*/ 154 h 157"/>
                <a:gd name="T30" fmla="*/ 59 w 117"/>
                <a:gd name="T31" fmla="*/ 157 h 157"/>
                <a:gd name="T32" fmla="*/ 40 w 117"/>
                <a:gd name="T33" fmla="*/ 154 h 157"/>
                <a:gd name="T34" fmla="*/ 24 w 117"/>
                <a:gd name="T35" fmla="*/ 146 h 157"/>
                <a:gd name="T36" fmla="*/ 11 w 117"/>
                <a:gd name="T37" fmla="*/ 134 h 157"/>
                <a:gd name="T38" fmla="*/ 3 w 117"/>
                <a:gd name="T39" fmla="*/ 118 h 157"/>
                <a:gd name="T40" fmla="*/ 0 w 117"/>
                <a:gd name="T41" fmla="*/ 98 h 157"/>
                <a:gd name="T42" fmla="*/ 2 w 117"/>
                <a:gd name="T43" fmla="*/ 88 h 157"/>
                <a:gd name="T44" fmla="*/ 6 w 117"/>
                <a:gd name="T45" fmla="*/ 76 h 157"/>
                <a:gd name="T46" fmla="*/ 13 w 117"/>
                <a:gd name="T47" fmla="*/ 63 h 157"/>
                <a:gd name="T48" fmla="*/ 20 w 117"/>
                <a:gd name="T49" fmla="*/ 50 h 157"/>
                <a:gd name="T50" fmla="*/ 29 w 117"/>
                <a:gd name="T51" fmla="*/ 37 h 157"/>
                <a:gd name="T52" fmla="*/ 38 w 117"/>
                <a:gd name="T53" fmla="*/ 26 h 157"/>
                <a:gd name="T54" fmla="*/ 45 w 117"/>
                <a:gd name="T55" fmla="*/ 15 h 157"/>
                <a:gd name="T56" fmla="*/ 52 w 117"/>
                <a:gd name="T57" fmla="*/ 7 h 157"/>
                <a:gd name="T58" fmla="*/ 57 w 117"/>
                <a:gd name="T59" fmla="*/ 2 h 157"/>
                <a:gd name="T60" fmla="*/ 59 w 117"/>
                <a:gd name="T6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7" h="157">
                  <a:moveTo>
                    <a:pt x="59" y="0"/>
                  </a:moveTo>
                  <a:lnTo>
                    <a:pt x="61" y="2"/>
                  </a:lnTo>
                  <a:lnTo>
                    <a:pt x="65" y="7"/>
                  </a:lnTo>
                  <a:lnTo>
                    <a:pt x="72" y="15"/>
                  </a:lnTo>
                  <a:lnTo>
                    <a:pt x="79" y="26"/>
                  </a:lnTo>
                  <a:lnTo>
                    <a:pt x="88" y="37"/>
                  </a:lnTo>
                  <a:lnTo>
                    <a:pt x="97" y="50"/>
                  </a:lnTo>
                  <a:lnTo>
                    <a:pt x="105" y="63"/>
                  </a:lnTo>
                  <a:lnTo>
                    <a:pt x="111" y="76"/>
                  </a:lnTo>
                  <a:lnTo>
                    <a:pt x="115" y="88"/>
                  </a:lnTo>
                  <a:lnTo>
                    <a:pt x="117" y="98"/>
                  </a:lnTo>
                  <a:lnTo>
                    <a:pt x="114" y="118"/>
                  </a:lnTo>
                  <a:lnTo>
                    <a:pt x="106" y="134"/>
                  </a:lnTo>
                  <a:lnTo>
                    <a:pt x="93" y="146"/>
                  </a:lnTo>
                  <a:lnTo>
                    <a:pt x="77" y="154"/>
                  </a:lnTo>
                  <a:lnTo>
                    <a:pt x="59" y="157"/>
                  </a:lnTo>
                  <a:lnTo>
                    <a:pt x="40" y="154"/>
                  </a:lnTo>
                  <a:lnTo>
                    <a:pt x="24" y="146"/>
                  </a:lnTo>
                  <a:lnTo>
                    <a:pt x="11" y="134"/>
                  </a:lnTo>
                  <a:lnTo>
                    <a:pt x="3" y="118"/>
                  </a:lnTo>
                  <a:lnTo>
                    <a:pt x="0" y="98"/>
                  </a:lnTo>
                  <a:lnTo>
                    <a:pt x="2" y="88"/>
                  </a:lnTo>
                  <a:lnTo>
                    <a:pt x="6" y="76"/>
                  </a:lnTo>
                  <a:lnTo>
                    <a:pt x="13" y="63"/>
                  </a:lnTo>
                  <a:lnTo>
                    <a:pt x="20" y="50"/>
                  </a:lnTo>
                  <a:lnTo>
                    <a:pt x="29" y="37"/>
                  </a:lnTo>
                  <a:lnTo>
                    <a:pt x="38" y="26"/>
                  </a:lnTo>
                  <a:lnTo>
                    <a:pt x="45" y="15"/>
                  </a:lnTo>
                  <a:lnTo>
                    <a:pt x="52" y="7"/>
                  </a:lnTo>
                  <a:lnTo>
                    <a:pt x="57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181"/>
            <p:cNvSpPr>
              <a:spLocks/>
            </p:cNvSpPr>
            <p:nvPr/>
          </p:nvSpPr>
          <p:spPr bwMode="auto">
            <a:xfrm>
              <a:off x="11012488" y="4692650"/>
              <a:ext cx="36513" cy="50800"/>
            </a:xfrm>
            <a:custGeom>
              <a:avLst/>
              <a:gdLst>
                <a:gd name="T0" fmla="*/ 105 w 209"/>
                <a:gd name="T1" fmla="*/ 0 h 282"/>
                <a:gd name="T2" fmla="*/ 107 w 209"/>
                <a:gd name="T3" fmla="*/ 2 h 282"/>
                <a:gd name="T4" fmla="*/ 112 w 209"/>
                <a:gd name="T5" fmla="*/ 8 h 282"/>
                <a:gd name="T6" fmla="*/ 119 w 209"/>
                <a:gd name="T7" fmla="*/ 17 h 282"/>
                <a:gd name="T8" fmla="*/ 129 w 209"/>
                <a:gd name="T9" fmla="*/ 29 h 282"/>
                <a:gd name="T10" fmla="*/ 140 w 209"/>
                <a:gd name="T11" fmla="*/ 43 h 282"/>
                <a:gd name="T12" fmla="*/ 151 w 209"/>
                <a:gd name="T13" fmla="*/ 59 h 282"/>
                <a:gd name="T14" fmla="*/ 163 w 209"/>
                <a:gd name="T15" fmla="*/ 76 h 282"/>
                <a:gd name="T16" fmla="*/ 175 w 209"/>
                <a:gd name="T17" fmla="*/ 94 h 282"/>
                <a:gd name="T18" fmla="*/ 186 w 209"/>
                <a:gd name="T19" fmla="*/ 112 h 282"/>
                <a:gd name="T20" fmla="*/ 195 w 209"/>
                <a:gd name="T21" fmla="*/ 130 h 282"/>
                <a:gd name="T22" fmla="*/ 202 w 209"/>
                <a:gd name="T23" fmla="*/ 147 h 282"/>
                <a:gd name="T24" fmla="*/ 207 w 209"/>
                <a:gd name="T25" fmla="*/ 163 h 282"/>
                <a:gd name="T26" fmla="*/ 209 w 209"/>
                <a:gd name="T27" fmla="*/ 177 h 282"/>
                <a:gd name="T28" fmla="*/ 206 w 209"/>
                <a:gd name="T29" fmla="*/ 201 h 282"/>
                <a:gd name="T30" fmla="*/ 198 w 209"/>
                <a:gd name="T31" fmla="*/ 224 h 282"/>
                <a:gd name="T32" fmla="*/ 186 w 209"/>
                <a:gd name="T33" fmla="*/ 243 h 282"/>
                <a:gd name="T34" fmla="*/ 170 w 209"/>
                <a:gd name="T35" fmla="*/ 259 h 282"/>
                <a:gd name="T36" fmla="*/ 151 w 209"/>
                <a:gd name="T37" fmla="*/ 272 h 282"/>
                <a:gd name="T38" fmla="*/ 129 w 209"/>
                <a:gd name="T39" fmla="*/ 280 h 282"/>
                <a:gd name="T40" fmla="*/ 105 w 209"/>
                <a:gd name="T41" fmla="*/ 282 h 282"/>
                <a:gd name="T42" fmla="*/ 80 w 209"/>
                <a:gd name="T43" fmla="*/ 280 h 282"/>
                <a:gd name="T44" fmla="*/ 59 w 209"/>
                <a:gd name="T45" fmla="*/ 272 h 282"/>
                <a:gd name="T46" fmla="*/ 39 w 209"/>
                <a:gd name="T47" fmla="*/ 259 h 282"/>
                <a:gd name="T48" fmla="*/ 23 w 209"/>
                <a:gd name="T49" fmla="*/ 243 h 282"/>
                <a:gd name="T50" fmla="*/ 11 w 209"/>
                <a:gd name="T51" fmla="*/ 224 h 282"/>
                <a:gd name="T52" fmla="*/ 3 w 209"/>
                <a:gd name="T53" fmla="*/ 201 h 282"/>
                <a:gd name="T54" fmla="*/ 0 w 209"/>
                <a:gd name="T55" fmla="*/ 177 h 282"/>
                <a:gd name="T56" fmla="*/ 2 w 209"/>
                <a:gd name="T57" fmla="*/ 163 h 282"/>
                <a:gd name="T58" fmla="*/ 7 w 209"/>
                <a:gd name="T59" fmla="*/ 147 h 282"/>
                <a:gd name="T60" fmla="*/ 14 w 209"/>
                <a:gd name="T61" fmla="*/ 130 h 282"/>
                <a:gd name="T62" fmla="*/ 24 w 209"/>
                <a:gd name="T63" fmla="*/ 112 h 282"/>
                <a:gd name="T64" fmla="*/ 35 w 209"/>
                <a:gd name="T65" fmla="*/ 94 h 282"/>
                <a:gd name="T66" fmla="*/ 46 w 209"/>
                <a:gd name="T67" fmla="*/ 76 h 282"/>
                <a:gd name="T68" fmla="*/ 58 w 209"/>
                <a:gd name="T69" fmla="*/ 59 h 282"/>
                <a:gd name="T70" fmla="*/ 70 w 209"/>
                <a:gd name="T71" fmla="*/ 43 h 282"/>
                <a:gd name="T72" fmla="*/ 81 w 209"/>
                <a:gd name="T73" fmla="*/ 29 h 282"/>
                <a:gd name="T74" fmla="*/ 90 w 209"/>
                <a:gd name="T75" fmla="*/ 17 h 282"/>
                <a:gd name="T76" fmla="*/ 98 w 209"/>
                <a:gd name="T77" fmla="*/ 8 h 282"/>
                <a:gd name="T78" fmla="*/ 104 w 209"/>
                <a:gd name="T79" fmla="*/ 2 h 282"/>
                <a:gd name="T80" fmla="*/ 105 w 209"/>
                <a:gd name="T81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9" h="282">
                  <a:moveTo>
                    <a:pt x="105" y="0"/>
                  </a:moveTo>
                  <a:lnTo>
                    <a:pt x="107" y="2"/>
                  </a:lnTo>
                  <a:lnTo>
                    <a:pt x="112" y="8"/>
                  </a:lnTo>
                  <a:lnTo>
                    <a:pt x="119" y="17"/>
                  </a:lnTo>
                  <a:lnTo>
                    <a:pt x="129" y="29"/>
                  </a:lnTo>
                  <a:lnTo>
                    <a:pt x="140" y="43"/>
                  </a:lnTo>
                  <a:lnTo>
                    <a:pt x="151" y="59"/>
                  </a:lnTo>
                  <a:lnTo>
                    <a:pt x="163" y="76"/>
                  </a:lnTo>
                  <a:lnTo>
                    <a:pt x="175" y="94"/>
                  </a:lnTo>
                  <a:lnTo>
                    <a:pt x="186" y="112"/>
                  </a:lnTo>
                  <a:lnTo>
                    <a:pt x="195" y="130"/>
                  </a:lnTo>
                  <a:lnTo>
                    <a:pt x="202" y="147"/>
                  </a:lnTo>
                  <a:lnTo>
                    <a:pt x="207" y="163"/>
                  </a:lnTo>
                  <a:lnTo>
                    <a:pt x="209" y="177"/>
                  </a:lnTo>
                  <a:lnTo>
                    <a:pt x="206" y="201"/>
                  </a:lnTo>
                  <a:lnTo>
                    <a:pt x="198" y="224"/>
                  </a:lnTo>
                  <a:lnTo>
                    <a:pt x="186" y="243"/>
                  </a:lnTo>
                  <a:lnTo>
                    <a:pt x="170" y="259"/>
                  </a:lnTo>
                  <a:lnTo>
                    <a:pt x="151" y="272"/>
                  </a:lnTo>
                  <a:lnTo>
                    <a:pt x="129" y="280"/>
                  </a:lnTo>
                  <a:lnTo>
                    <a:pt x="105" y="282"/>
                  </a:lnTo>
                  <a:lnTo>
                    <a:pt x="80" y="280"/>
                  </a:lnTo>
                  <a:lnTo>
                    <a:pt x="59" y="272"/>
                  </a:lnTo>
                  <a:lnTo>
                    <a:pt x="39" y="259"/>
                  </a:lnTo>
                  <a:lnTo>
                    <a:pt x="23" y="243"/>
                  </a:lnTo>
                  <a:lnTo>
                    <a:pt x="11" y="224"/>
                  </a:lnTo>
                  <a:lnTo>
                    <a:pt x="3" y="201"/>
                  </a:lnTo>
                  <a:lnTo>
                    <a:pt x="0" y="177"/>
                  </a:lnTo>
                  <a:lnTo>
                    <a:pt x="2" y="163"/>
                  </a:lnTo>
                  <a:lnTo>
                    <a:pt x="7" y="147"/>
                  </a:lnTo>
                  <a:lnTo>
                    <a:pt x="14" y="130"/>
                  </a:lnTo>
                  <a:lnTo>
                    <a:pt x="24" y="112"/>
                  </a:lnTo>
                  <a:lnTo>
                    <a:pt x="35" y="94"/>
                  </a:lnTo>
                  <a:lnTo>
                    <a:pt x="46" y="76"/>
                  </a:lnTo>
                  <a:lnTo>
                    <a:pt x="58" y="59"/>
                  </a:lnTo>
                  <a:lnTo>
                    <a:pt x="70" y="43"/>
                  </a:lnTo>
                  <a:lnTo>
                    <a:pt x="81" y="29"/>
                  </a:lnTo>
                  <a:lnTo>
                    <a:pt x="90" y="17"/>
                  </a:lnTo>
                  <a:lnTo>
                    <a:pt x="98" y="8"/>
                  </a:lnTo>
                  <a:lnTo>
                    <a:pt x="104" y="2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182"/>
            <p:cNvSpPr>
              <a:spLocks/>
            </p:cNvSpPr>
            <p:nvPr/>
          </p:nvSpPr>
          <p:spPr bwMode="auto">
            <a:xfrm>
              <a:off x="10980738" y="4613275"/>
              <a:ext cx="34925" cy="47625"/>
            </a:xfrm>
            <a:custGeom>
              <a:avLst/>
              <a:gdLst>
                <a:gd name="T0" fmla="*/ 99 w 198"/>
                <a:gd name="T1" fmla="*/ 0 h 266"/>
                <a:gd name="T2" fmla="*/ 101 w 198"/>
                <a:gd name="T3" fmla="*/ 2 h 266"/>
                <a:gd name="T4" fmla="*/ 105 w 198"/>
                <a:gd name="T5" fmla="*/ 8 h 266"/>
                <a:gd name="T6" fmla="*/ 112 w 198"/>
                <a:gd name="T7" fmla="*/ 16 h 266"/>
                <a:gd name="T8" fmla="*/ 121 w 198"/>
                <a:gd name="T9" fmla="*/ 27 h 266"/>
                <a:gd name="T10" fmla="*/ 131 w 198"/>
                <a:gd name="T11" fmla="*/ 40 h 266"/>
                <a:gd name="T12" fmla="*/ 142 w 198"/>
                <a:gd name="T13" fmla="*/ 55 h 266"/>
                <a:gd name="T14" fmla="*/ 153 w 198"/>
                <a:gd name="T15" fmla="*/ 72 h 266"/>
                <a:gd name="T16" fmla="*/ 164 w 198"/>
                <a:gd name="T17" fmla="*/ 89 h 266"/>
                <a:gd name="T18" fmla="*/ 176 w 198"/>
                <a:gd name="T19" fmla="*/ 106 h 266"/>
                <a:gd name="T20" fmla="*/ 184 w 198"/>
                <a:gd name="T21" fmla="*/ 123 h 266"/>
                <a:gd name="T22" fmla="*/ 191 w 198"/>
                <a:gd name="T23" fmla="*/ 139 h 266"/>
                <a:gd name="T24" fmla="*/ 196 w 198"/>
                <a:gd name="T25" fmla="*/ 154 h 266"/>
                <a:gd name="T26" fmla="*/ 198 w 198"/>
                <a:gd name="T27" fmla="*/ 167 h 266"/>
                <a:gd name="T28" fmla="*/ 195 w 198"/>
                <a:gd name="T29" fmla="*/ 190 h 266"/>
                <a:gd name="T30" fmla="*/ 188 w 198"/>
                <a:gd name="T31" fmla="*/ 210 h 266"/>
                <a:gd name="T32" fmla="*/ 176 w 198"/>
                <a:gd name="T33" fmla="*/ 230 h 266"/>
                <a:gd name="T34" fmla="*/ 160 w 198"/>
                <a:gd name="T35" fmla="*/ 245 h 266"/>
                <a:gd name="T36" fmla="*/ 142 w 198"/>
                <a:gd name="T37" fmla="*/ 256 h 266"/>
                <a:gd name="T38" fmla="*/ 121 w 198"/>
                <a:gd name="T39" fmla="*/ 264 h 266"/>
                <a:gd name="T40" fmla="*/ 99 w 198"/>
                <a:gd name="T41" fmla="*/ 266 h 266"/>
                <a:gd name="T42" fmla="*/ 76 w 198"/>
                <a:gd name="T43" fmla="*/ 264 h 266"/>
                <a:gd name="T44" fmla="*/ 55 w 198"/>
                <a:gd name="T45" fmla="*/ 256 h 266"/>
                <a:gd name="T46" fmla="*/ 36 w 198"/>
                <a:gd name="T47" fmla="*/ 245 h 266"/>
                <a:gd name="T48" fmla="*/ 21 w 198"/>
                <a:gd name="T49" fmla="*/ 230 h 266"/>
                <a:gd name="T50" fmla="*/ 10 w 198"/>
                <a:gd name="T51" fmla="*/ 210 h 266"/>
                <a:gd name="T52" fmla="*/ 2 w 198"/>
                <a:gd name="T53" fmla="*/ 190 h 266"/>
                <a:gd name="T54" fmla="*/ 0 w 198"/>
                <a:gd name="T55" fmla="*/ 167 h 266"/>
                <a:gd name="T56" fmla="*/ 1 w 198"/>
                <a:gd name="T57" fmla="*/ 154 h 266"/>
                <a:gd name="T58" fmla="*/ 6 w 198"/>
                <a:gd name="T59" fmla="*/ 139 h 266"/>
                <a:gd name="T60" fmla="*/ 13 w 198"/>
                <a:gd name="T61" fmla="*/ 123 h 266"/>
                <a:gd name="T62" fmla="*/ 22 w 198"/>
                <a:gd name="T63" fmla="*/ 106 h 266"/>
                <a:gd name="T64" fmla="*/ 32 w 198"/>
                <a:gd name="T65" fmla="*/ 89 h 266"/>
                <a:gd name="T66" fmla="*/ 43 w 198"/>
                <a:gd name="T67" fmla="*/ 72 h 266"/>
                <a:gd name="T68" fmla="*/ 54 w 198"/>
                <a:gd name="T69" fmla="*/ 55 h 266"/>
                <a:gd name="T70" fmla="*/ 66 w 198"/>
                <a:gd name="T71" fmla="*/ 40 h 266"/>
                <a:gd name="T72" fmla="*/ 77 w 198"/>
                <a:gd name="T73" fmla="*/ 27 h 266"/>
                <a:gd name="T74" fmla="*/ 86 w 198"/>
                <a:gd name="T75" fmla="*/ 16 h 266"/>
                <a:gd name="T76" fmla="*/ 93 w 198"/>
                <a:gd name="T77" fmla="*/ 8 h 266"/>
                <a:gd name="T78" fmla="*/ 97 w 198"/>
                <a:gd name="T79" fmla="*/ 2 h 266"/>
                <a:gd name="T80" fmla="*/ 99 w 198"/>
                <a:gd name="T8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8" h="266">
                  <a:moveTo>
                    <a:pt x="99" y="0"/>
                  </a:moveTo>
                  <a:lnTo>
                    <a:pt x="101" y="2"/>
                  </a:lnTo>
                  <a:lnTo>
                    <a:pt x="105" y="8"/>
                  </a:lnTo>
                  <a:lnTo>
                    <a:pt x="112" y="16"/>
                  </a:lnTo>
                  <a:lnTo>
                    <a:pt x="121" y="27"/>
                  </a:lnTo>
                  <a:lnTo>
                    <a:pt x="131" y="40"/>
                  </a:lnTo>
                  <a:lnTo>
                    <a:pt x="142" y="55"/>
                  </a:lnTo>
                  <a:lnTo>
                    <a:pt x="153" y="72"/>
                  </a:lnTo>
                  <a:lnTo>
                    <a:pt x="164" y="89"/>
                  </a:lnTo>
                  <a:lnTo>
                    <a:pt x="176" y="106"/>
                  </a:lnTo>
                  <a:lnTo>
                    <a:pt x="184" y="123"/>
                  </a:lnTo>
                  <a:lnTo>
                    <a:pt x="191" y="139"/>
                  </a:lnTo>
                  <a:lnTo>
                    <a:pt x="196" y="154"/>
                  </a:lnTo>
                  <a:lnTo>
                    <a:pt x="198" y="167"/>
                  </a:lnTo>
                  <a:lnTo>
                    <a:pt x="195" y="190"/>
                  </a:lnTo>
                  <a:lnTo>
                    <a:pt x="188" y="210"/>
                  </a:lnTo>
                  <a:lnTo>
                    <a:pt x="176" y="230"/>
                  </a:lnTo>
                  <a:lnTo>
                    <a:pt x="160" y="245"/>
                  </a:lnTo>
                  <a:lnTo>
                    <a:pt x="142" y="256"/>
                  </a:lnTo>
                  <a:lnTo>
                    <a:pt x="121" y="264"/>
                  </a:lnTo>
                  <a:lnTo>
                    <a:pt x="99" y="266"/>
                  </a:lnTo>
                  <a:lnTo>
                    <a:pt x="76" y="264"/>
                  </a:lnTo>
                  <a:lnTo>
                    <a:pt x="55" y="256"/>
                  </a:lnTo>
                  <a:lnTo>
                    <a:pt x="36" y="245"/>
                  </a:lnTo>
                  <a:lnTo>
                    <a:pt x="21" y="230"/>
                  </a:lnTo>
                  <a:lnTo>
                    <a:pt x="10" y="210"/>
                  </a:lnTo>
                  <a:lnTo>
                    <a:pt x="2" y="190"/>
                  </a:lnTo>
                  <a:lnTo>
                    <a:pt x="0" y="167"/>
                  </a:lnTo>
                  <a:lnTo>
                    <a:pt x="1" y="154"/>
                  </a:lnTo>
                  <a:lnTo>
                    <a:pt x="6" y="139"/>
                  </a:lnTo>
                  <a:lnTo>
                    <a:pt x="13" y="123"/>
                  </a:lnTo>
                  <a:lnTo>
                    <a:pt x="22" y="106"/>
                  </a:lnTo>
                  <a:lnTo>
                    <a:pt x="32" y="89"/>
                  </a:lnTo>
                  <a:lnTo>
                    <a:pt x="43" y="72"/>
                  </a:lnTo>
                  <a:lnTo>
                    <a:pt x="54" y="55"/>
                  </a:lnTo>
                  <a:lnTo>
                    <a:pt x="66" y="40"/>
                  </a:lnTo>
                  <a:lnTo>
                    <a:pt x="77" y="27"/>
                  </a:lnTo>
                  <a:lnTo>
                    <a:pt x="86" y="16"/>
                  </a:lnTo>
                  <a:lnTo>
                    <a:pt x="93" y="8"/>
                  </a:lnTo>
                  <a:lnTo>
                    <a:pt x="97" y="2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3" name="Group 872"/>
          <p:cNvGrpSpPr/>
          <p:nvPr/>
        </p:nvGrpSpPr>
        <p:grpSpPr>
          <a:xfrm>
            <a:off x="658026" y="3486151"/>
            <a:ext cx="576263" cy="495300"/>
            <a:chOff x="692150" y="3486151"/>
            <a:chExt cx="576263" cy="495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5" name="Freeform 187"/>
            <p:cNvSpPr>
              <a:spLocks noEditPoints="1"/>
            </p:cNvSpPr>
            <p:nvPr/>
          </p:nvSpPr>
          <p:spPr bwMode="auto">
            <a:xfrm>
              <a:off x="692150" y="3486151"/>
              <a:ext cx="576263" cy="393700"/>
            </a:xfrm>
            <a:custGeom>
              <a:avLst/>
              <a:gdLst>
                <a:gd name="T0" fmla="*/ 500 w 3264"/>
                <a:gd name="T1" fmla="*/ 2047 h 2482"/>
                <a:gd name="T2" fmla="*/ 586 w 3264"/>
                <a:gd name="T3" fmla="*/ 2097 h 2482"/>
                <a:gd name="T4" fmla="*/ 687 w 3264"/>
                <a:gd name="T5" fmla="*/ 2151 h 2482"/>
                <a:gd name="T6" fmla="*/ 805 w 3264"/>
                <a:gd name="T7" fmla="*/ 2206 h 2482"/>
                <a:gd name="T8" fmla="*/ 935 w 3264"/>
                <a:gd name="T9" fmla="*/ 2258 h 2482"/>
                <a:gd name="T10" fmla="*/ 1079 w 3264"/>
                <a:gd name="T11" fmla="*/ 2305 h 2482"/>
                <a:gd name="T12" fmla="*/ 1233 w 3264"/>
                <a:gd name="T13" fmla="*/ 2345 h 2482"/>
                <a:gd name="T14" fmla="*/ 1397 w 3264"/>
                <a:gd name="T15" fmla="*/ 2372 h 2482"/>
                <a:gd name="T16" fmla="*/ 1571 w 3264"/>
                <a:gd name="T17" fmla="*/ 2387 h 2482"/>
                <a:gd name="T18" fmla="*/ 1751 w 3264"/>
                <a:gd name="T19" fmla="*/ 2385 h 2482"/>
                <a:gd name="T20" fmla="*/ 1938 w 3264"/>
                <a:gd name="T21" fmla="*/ 2363 h 2482"/>
                <a:gd name="T22" fmla="*/ 2131 w 3264"/>
                <a:gd name="T23" fmla="*/ 2319 h 2482"/>
                <a:gd name="T24" fmla="*/ 2328 w 3264"/>
                <a:gd name="T25" fmla="*/ 2250 h 2482"/>
                <a:gd name="T26" fmla="*/ 2526 w 3264"/>
                <a:gd name="T27" fmla="*/ 2152 h 2482"/>
                <a:gd name="T28" fmla="*/ 2727 w 3264"/>
                <a:gd name="T29" fmla="*/ 2024 h 2482"/>
                <a:gd name="T30" fmla="*/ 462 w 3264"/>
                <a:gd name="T31" fmla="*/ 130 h 2482"/>
                <a:gd name="T32" fmla="*/ 3118 w 3264"/>
                <a:gd name="T33" fmla="*/ 1895 h 2482"/>
                <a:gd name="T34" fmla="*/ 462 w 3264"/>
                <a:gd name="T35" fmla="*/ 130 h 2482"/>
                <a:gd name="T36" fmla="*/ 2740 w 3264"/>
                <a:gd name="T37" fmla="*/ 0 h 2482"/>
                <a:gd name="T38" fmla="*/ 2794 w 3264"/>
                <a:gd name="T39" fmla="*/ 11 h 2482"/>
                <a:gd name="T40" fmla="*/ 2835 w 3264"/>
                <a:gd name="T41" fmla="*/ 40 h 2482"/>
                <a:gd name="T42" fmla="*/ 2858 w 3264"/>
                <a:gd name="T43" fmla="*/ 83 h 2482"/>
                <a:gd name="T44" fmla="*/ 3264 w 3264"/>
                <a:gd name="T45" fmla="*/ 1917 h 2482"/>
                <a:gd name="T46" fmla="*/ 3251 w 3264"/>
                <a:gd name="T47" fmla="*/ 1964 h 2482"/>
                <a:gd name="T48" fmla="*/ 3217 w 3264"/>
                <a:gd name="T49" fmla="*/ 2000 h 2482"/>
                <a:gd name="T50" fmla="*/ 3169 w 3264"/>
                <a:gd name="T51" fmla="*/ 2021 h 2482"/>
                <a:gd name="T52" fmla="*/ 2875 w 3264"/>
                <a:gd name="T53" fmla="*/ 2024 h 2482"/>
                <a:gd name="T54" fmla="*/ 2679 w 3264"/>
                <a:gd name="T55" fmla="*/ 2167 h 2482"/>
                <a:gd name="T56" fmla="*/ 2484 w 3264"/>
                <a:gd name="T57" fmla="*/ 2279 h 2482"/>
                <a:gd name="T58" fmla="*/ 2290 w 3264"/>
                <a:gd name="T59" fmla="*/ 2365 h 2482"/>
                <a:gd name="T60" fmla="*/ 2099 w 3264"/>
                <a:gd name="T61" fmla="*/ 2425 h 2482"/>
                <a:gd name="T62" fmla="*/ 1913 w 3264"/>
                <a:gd name="T63" fmla="*/ 2462 h 2482"/>
                <a:gd name="T64" fmla="*/ 1731 w 3264"/>
                <a:gd name="T65" fmla="*/ 2480 h 2482"/>
                <a:gd name="T66" fmla="*/ 1555 w 3264"/>
                <a:gd name="T67" fmla="*/ 2480 h 2482"/>
                <a:gd name="T68" fmla="*/ 1386 w 3264"/>
                <a:gd name="T69" fmla="*/ 2466 h 2482"/>
                <a:gd name="T70" fmla="*/ 1225 w 3264"/>
                <a:gd name="T71" fmla="*/ 2438 h 2482"/>
                <a:gd name="T72" fmla="*/ 1073 w 3264"/>
                <a:gd name="T73" fmla="*/ 2400 h 2482"/>
                <a:gd name="T74" fmla="*/ 932 w 3264"/>
                <a:gd name="T75" fmla="*/ 2355 h 2482"/>
                <a:gd name="T76" fmla="*/ 801 w 3264"/>
                <a:gd name="T77" fmla="*/ 2303 h 2482"/>
                <a:gd name="T78" fmla="*/ 683 w 3264"/>
                <a:gd name="T79" fmla="*/ 2251 h 2482"/>
                <a:gd name="T80" fmla="*/ 580 w 3264"/>
                <a:gd name="T81" fmla="*/ 2198 h 2482"/>
                <a:gd name="T82" fmla="*/ 489 w 3264"/>
                <a:gd name="T83" fmla="*/ 2147 h 2482"/>
                <a:gd name="T84" fmla="*/ 416 w 3264"/>
                <a:gd name="T85" fmla="*/ 2101 h 2482"/>
                <a:gd name="T86" fmla="*/ 357 w 3264"/>
                <a:gd name="T87" fmla="*/ 2062 h 2482"/>
                <a:gd name="T88" fmla="*/ 318 w 3264"/>
                <a:gd name="T89" fmla="*/ 2034 h 2482"/>
                <a:gd name="T90" fmla="*/ 121 w 3264"/>
                <a:gd name="T91" fmla="*/ 2024 h 2482"/>
                <a:gd name="T92" fmla="*/ 68 w 3264"/>
                <a:gd name="T93" fmla="*/ 2014 h 2482"/>
                <a:gd name="T94" fmla="*/ 27 w 3264"/>
                <a:gd name="T95" fmla="*/ 1984 h 2482"/>
                <a:gd name="T96" fmla="*/ 3 w 3264"/>
                <a:gd name="T97" fmla="*/ 1941 h 2482"/>
                <a:gd name="T98" fmla="*/ 317 w 3264"/>
                <a:gd name="T99" fmla="*/ 107 h 2482"/>
                <a:gd name="T100" fmla="*/ 329 w 3264"/>
                <a:gd name="T101" fmla="*/ 60 h 2482"/>
                <a:gd name="T102" fmla="*/ 362 w 3264"/>
                <a:gd name="T103" fmla="*/ 23 h 2482"/>
                <a:gd name="T104" fmla="*/ 411 w 3264"/>
                <a:gd name="T105" fmla="*/ 3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64" h="2482">
                  <a:moveTo>
                    <a:pt x="463" y="2024"/>
                  </a:moveTo>
                  <a:lnTo>
                    <a:pt x="500" y="2047"/>
                  </a:lnTo>
                  <a:lnTo>
                    <a:pt x="540" y="2071"/>
                  </a:lnTo>
                  <a:lnTo>
                    <a:pt x="586" y="2097"/>
                  </a:lnTo>
                  <a:lnTo>
                    <a:pt x="635" y="2123"/>
                  </a:lnTo>
                  <a:lnTo>
                    <a:pt x="687" y="2151"/>
                  </a:lnTo>
                  <a:lnTo>
                    <a:pt x="745" y="2178"/>
                  </a:lnTo>
                  <a:lnTo>
                    <a:pt x="805" y="2206"/>
                  </a:lnTo>
                  <a:lnTo>
                    <a:pt x="868" y="2232"/>
                  </a:lnTo>
                  <a:lnTo>
                    <a:pt x="935" y="2258"/>
                  </a:lnTo>
                  <a:lnTo>
                    <a:pt x="1005" y="2282"/>
                  </a:lnTo>
                  <a:lnTo>
                    <a:pt x="1079" y="2305"/>
                  </a:lnTo>
                  <a:lnTo>
                    <a:pt x="1154" y="2326"/>
                  </a:lnTo>
                  <a:lnTo>
                    <a:pt x="1233" y="2345"/>
                  </a:lnTo>
                  <a:lnTo>
                    <a:pt x="1314" y="2360"/>
                  </a:lnTo>
                  <a:lnTo>
                    <a:pt x="1397" y="2372"/>
                  </a:lnTo>
                  <a:lnTo>
                    <a:pt x="1483" y="2381"/>
                  </a:lnTo>
                  <a:lnTo>
                    <a:pt x="1571" y="2387"/>
                  </a:lnTo>
                  <a:lnTo>
                    <a:pt x="1659" y="2388"/>
                  </a:lnTo>
                  <a:lnTo>
                    <a:pt x="1751" y="2385"/>
                  </a:lnTo>
                  <a:lnTo>
                    <a:pt x="1845" y="2377"/>
                  </a:lnTo>
                  <a:lnTo>
                    <a:pt x="1938" y="2363"/>
                  </a:lnTo>
                  <a:lnTo>
                    <a:pt x="2034" y="2345"/>
                  </a:lnTo>
                  <a:lnTo>
                    <a:pt x="2131" y="2319"/>
                  </a:lnTo>
                  <a:lnTo>
                    <a:pt x="2229" y="2288"/>
                  </a:lnTo>
                  <a:lnTo>
                    <a:pt x="2328" y="2250"/>
                  </a:lnTo>
                  <a:lnTo>
                    <a:pt x="2426" y="2205"/>
                  </a:lnTo>
                  <a:lnTo>
                    <a:pt x="2526" y="2152"/>
                  </a:lnTo>
                  <a:lnTo>
                    <a:pt x="2627" y="2092"/>
                  </a:lnTo>
                  <a:lnTo>
                    <a:pt x="2727" y="2024"/>
                  </a:lnTo>
                  <a:lnTo>
                    <a:pt x="463" y="2024"/>
                  </a:lnTo>
                  <a:close/>
                  <a:moveTo>
                    <a:pt x="462" y="130"/>
                  </a:moveTo>
                  <a:lnTo>
                    <a:pt x="146" y="1895"/>
                  </a:lnTo>
                  <a:lnTo>
                    <a:pt x="3118" y="1895"/>
                  </a:lnTo>
                  <a:lnTo>
                    <a:pt x="2716" y="130"/>
                  </a:lnTo>
                  <a:lnTo>
                    <a:pt x="462" y="130"/>
                  </a:lnTo>
                  <a:close/>
                  <a:moveTo>
                    <a:pt x="438" y="0"/>
                  </a:moveTo>
                  <a:lnTo>
                    <a:pt x="2740" y="0"/>
                  </a:lnTo>
                  <a:lnTo>
                    <a:pt x="2769" y="3"/>
                  </a:lnTo>
                  <a:lnTo>
                    <a:pt x="2794" y="11"/>
                  </a:lnTo>
                  <a:lnTo>
                    <a:pt x="2816" y="23"/>
                  </a:lnTo>
                  <a:lnTo>
                    <a:pt x="2835" y="40"/>
                  </a:lnTo>
                  <a:lnTo>
                    <a:pt x="2849" y="60"/>
                  </a:lnTo>
                  <a:lnTo>
                    <a:pt x="2858" y="83"/>
                  </a:lnTo>
                  <a:lnTo>
                    <a:pt x="2862" y="107"/>
                  </a:lnTo>
                  <a:lnTo>
                    <a:pt x="3264" y="1917"/>
                  </a:lnTo>
                  <a:lnTo>
                    <a:pt x="3260" y="1941"/>
                  </a:lnTo>
                  <a:lnTo>
                    <a:pt x="3251" y="1964"/>
                  </a:lnTo>
                  <a:lnTo>
                    <a:pt x="3236" y="1984"/>
                  </a:lnTo>
                  <a:lnTo>
                    <a:pt x="3217" y="2000"/>
                  </a:lnTo>
                  <a:lnTo>
                    <a:pt x="3195" y="2014"/>
                  </a:lnTo>
                  <a:lnTo>
                    <a:pt x="3169" y="2021"/>
                  </a:lnTo>
                  <a:lnTo>
                    <a:pt x="3142" y="2024"/>
                  </a:lnTo>
                  <a:lnTo>
                    <a:pt x="2875" y="2024"/>
                  </a:lnTo>
                  <a:lnTo>
                    <a:pt x="2777" y="2099"/>
                  </a:lnTo>
                  <a:lnTo>
                    <a:pt x="2679" y="2167"/>
                  </a:lnTo>
                  <a:lnTo>
                    <a:pt x="2581" y="2227"/>
                  </a:lnTo>
                  <a:lnTo>
                    <a:pt x="2484" y="2279"/>
                  </a:lnTo>
                  <a:lnTo>
                    <a:pt x="2387" y="2325"/>
                  </a:lnTo>
                  <a:lnTo>
                    <a:pt x="2290" y="2365"/>
                  </a:lnTo>
                  <a:lnTo>
                    <a:pt x="2195" y="2398"/>
                  </a:lnTo>
                  <a:lnTo>
                    <a:pt x="2099" y="2425"/>
                  </a:lnTo>
                  <a:lnTo>
                    <a:pt x="2006" y="2446"/>
                  </a:lnTo>
                  <a:lnTo>
                    <a:pt x="1913" y="2462"/>
                  </a:lnTo>
                  <a:lnTo>
                    <a:pt x="1822" y="2473"/>
                  </a:lnTo>
                  <a:lnTo>
                    <a:pt x="1731" y="2480"/>
                  </a:lnTo>
                  <a:lnTo>
                    <a:pt x="1642" y="2482"/>
                  </a:lnTo>
                  <a:lnTo>
                    <a:pt x="1555" y="2480"/>
                  </a:lnTo>
                  <a:lnTo>
                    <a:pt x="1469" y="2474"/>
                  </a:lnTo>
                  <a:lnTo>
                    <a:pt x="1386" y="2466"/>
                  </a:lnTo>
                  <a:lnTo>
                    <a:pt x="1304" y="2452"/>
                  </a:lnTo>
                  <a:lnTo>
                    <a:pt x="1225" y="2438"/>
                  </a:lnTo>
                  <a:lnTo>
                    <a:pt x="1148" y="2420"/>
                  </a:lnTo>
                  <a:lnTo>
                    <a:pt x="1073" y="2400"/>
                  </a:lnTo>
                  <a:lnTo>
                    <a:pt x="1001" y="2378"/>
                  </a:lnTo>
                  <a:lnTo>
                    <a:pt x="932" y="2355"/>
                  </a:lnTo>
                  <a:lnTo>
                    <a:pt x="864" y="2330"/>
                  </a:lnTo>
                  <a:lnTo>
                    <a:pt x="801" y="2303"/>
                  </a:lnTo>
                  <a:lnTo>
                    <a:pt x="741" y="2278"/>
                  </a:lnTo>
                  <a:lnTo>
                    <a:pt x="683" y="2251"/>
                  </a:lnTo>
                  <a:lnTo>
                    <a:pt x="630" y="2223"/>
                  </a:lnTo>
                  <a:lnTo>
                    <a:pt x="580" y="2198"/>
                  </a:lnTo>
                  <a:lnTo>
                    <a:pt x="532" y="2171"/>
                  </a:lnTo>
                  <a:lnTo>
                    <a:pt x="489" y="2147"/>
                  </a:lnTo>
                  <a:lnTo>
                    <a:pt x="451" y="2123"/>
                  </a:lnTo>
                  <a:lnTo>
                    <a:pt x="416" y="2101"/>
                  </a:lnTo>
                  <a:lnTo>
                    <a:pt x="384" y="2080"/>
                  </a:lnTo>
                  <a:lnTo>
                    <a:pt x="357" y="2062"/>
                  </a:lnTo>
                  <a:lnTo>
                    <a:pt x="335" y="2047"/>
                  </a:lnTo>
                  <a:lnTo>
                    <a:pt x="318" y="2034"/>
                  </a:lnTo>
                  <a:lnTo>
                    <a:pt x="305" y="2024"/>
                  </a:lnTo>
                  <a:lnTo>
                    <a:pt x="121" y="2024"/>
                  </a:lnTo>
                  <a:lnTo>
                    <a:pt x="94" y="2021"/>
                  </a:lnTo>
                  <a:lnTo>
                    <a:pt x="68" y="2014"/>
                  </a:lnTo>
                  <a:lnTo>
                    <a:pt x="45" y="2000"/>
                  </a:lnTo>
                  <a:lnTo>
                    <a:pt x="27" y="1984"/>
                  </a:lnTo>
                  <a:lnTo>
                    <a:pt x="12" y="1964"/>
                  </a:lnTo>
                  <a:lnTo>
                    <a:pt x="3" y="1941"/>
                  </a:lnTo>
                  <a:lnTo>
                    <a:pt x="0" y="1917"/>
                  </a:lnTo>
                  <a:lnTo>
                    <a:pt x="317" y="107"/>
                  </a:lnTo>
                  <a:lnTo>
                    <a:pt x="320" y="83"/>
                  </a:lnTo>
                  <a:lnTo>
                    <a:pt x="329" y="60"/>
                  </a:lnTo>
                  <a:lnTo>
                    <a:pt x="343" y="40"/>
                  </a:lnTo>
                  <a:lnTo>
                    <a:pt x="362" y="23"/>
                  </a:lnTo>
                  <a:lnTo>
                    <a:pt x="384" y="11"/>
                  </a:lnTo>
                  <a:lnTo>
                    <a:pt x="411" y="3"/>
                  </a:lnTo>
                  <a:lnTo>
                    <a:pt x="4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188"/>
            <p:cNvSpPr>
              <a:spLocks/>
            </p:cNvSpPr>
            <p:nvPr/>
          </p:nvSpPr>
          <p:spPr bwMode="auto">
            <a:xfrm>
              <a:off x="774700" y="3527426"/>
              <a:ext cx="119063" cy="65088"/>
            </a:xfrm>
            <a:custGeom>
              <a:avLst/>
              <a:gdLst>
                <a:gd name="T0" fmla="*/ 106 w 675"/>
                <a:gd name="T1" fmla="*/ 0 h 412"/>
                <a:gd name="T2" fmla="*/ 675 w 675"/>
                <a:gd name="T3" fmla="*/ 0 h 412"/>
                <a:gd name="T4" fmla="*/ 675 w 675"/>
                <a:gd name="T5" fmla="*/ 412 h 412"/>
                <a:gd name="T6" fmla="*/ 0 w 675"/>
                <a:gd name="T7" fmla="*/ 412 h 412"/>
                <a:gd name="T8" fmla="*/ 106 w 675"/>
                <a:gd name="T9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5" h="412">
                  <a:moveTo>
                    <a:pt x="106" y="0"/>
                  </a:moveTo>
                  <a:lnTo>
                    <a:pt x="675" y="0"/>
                  </a:lnTo>
                  <a:lnTo>
                    <a:pt x="675" y="412"/>
                  </a:lnTo>
                  <a:lnTo>
                    <a:pt x="0" y="412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Rectangle 189"/>
            <p:cNvSpPr>
              <a:spLocks noChangeArrowheads="1"/>
            </p:cNvSpPr>
            <p:nvPr/>
          </p:nvSpPr>
          <p:spPr bwMode="auto">
            <a:xfrm>
              <a:off x="920750" y="3527426"/>
              <a:ext cx="119063" cy="650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190"/>
            <p:cNvSpPr>
              <a:spLocks/>
            </p:cNvSpPr>
            <p:nvPr/>
          </p:nvSpPr>
          <p:spPr bwMode="auto">
            <a:xfrm>
              <a:off x="1065213" y="3527426"/>
              <a:ext cx="112713" cy="65088"/>
            </a:xfrm>
            <a:custGeom>
              <a:avLst/>
              <a:gdLst>
                <a:gd name="T0" fmla="*/ 0 w 634"/>
                <a:gd name="T1" fmla="*/ 0 h 412"/>
                <a:gd name="T2" fmla="*/ 529 w 634"/>
                <a:gd name="T3" fmla="*/ 0 h 412"/>
                <a:gd name="T4" fmla="*/ 634 w 634"/>
                <a:gd name="T5" fmla="*/ 412 h 412"/>
                <a:gd name="T6" fmla="*/ 0 w 634"/>
                <a:gd name="T7" fmla="*/ 412 h 412"/>
                <a:gd name="T8" fmla="*/ 0 w 634"/>
                <a:gd name="T9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4" h="412">
                  <a:moveTo>
                    <a:pt x="0" y="0"/>
                  </a:moveTo>
                  <a:lnTo>
                    <a:pt x="529" y="0"/>
                  </a:lnTo>
                  <a:lnTo>
                    <a:pt x="634" y="412"/>
                  </a:lnTo>
                  <a:lnTo>
                    <a:pt x="0" y="4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191"/>
            <p:cNvSpPr>
              <a:spLocks/>
            </p:cNvSpPr>
            <p:nvPr/>
          </p:nvSpPr>
          <p:spPr bwMode="auto">
            <a:xfrm>
              <a:off x="755650" y="3613151"/>
              <a:ext cx="138113" cy="65088"/>
            </a:xfrm>
            <a:custGeom>
              <a:avLst/>
              <a:gdLst>
                <a:gd name="T0" fmla="*/ 106 w 782"/>
                <a:gd name="T1" fmla="*/ 0 h 412"/>
                <a:gd name="T2" fmla="*/ 782 w 782"/>
                <a:gd name="T3" fmla="*/ 0 h 412"/>
                <a:gd name="T4" fmla="*/ 782 w 782"/>
                <a:gd name="T5" fmla="*/ 412 h 412"/>
                <a:gd name="T6" fmla="*/ 0 w 782"/>
                <a:gd name="T7" fmla="*/ 412 h 412"/>
                <a:gd name="T8" fmla="*/ 106 w 782"/>
                <a:gd name="T9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2" h="412">
                  <a:moveTo>
                    <a:pt x="106" y="0"/>
                  </a:moveTo>
                  <a:lnTo>
                    <a:pt x="782" y="0"/>
                  </a:lnTo>
                  <a:lnTo>
                    <a:pt x="782" y="412"/>
                  </a:lnTo>
                  <a:lnTo>
                    <a:pt x="0" y="412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Rectangle 192"/>
            <p:cNvSpPr>
              <a:spLocks noChangeArrowheads="1"/>
            </p:cNvSpPr>
            <p:nvPr/>
          </p:nvSpPr>
          <p:spPr bwMode="auto">
            <a:xfrm>
              <a:off x="920750" y="3613151"/>
              <a:ext cx="119063" cy="650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193"/>
            <p:cNvSpPr>
              <a:spLocks/>
            </p:cNvSpPr>
            <p:nvPr/>
          </p:nvSpPr>
          <p:spPr bwMode="auto">
            <a:xfrm>
              <a:off x="1066800" y="3613151"/>
              <a:ext cx="130175" cy="65088"/>
            </a:xfrm>
            <a:custGeom>
              <a:avLst/>
              <a:gdLst>
                <a:gd name="T0" fmla="*/ 0 w 740"/>
                <a:gd name="T1" fmla="*/ 0 h 412"/>
                <a:gd name="T2" fmla="*/ 633 w 740"/>
                <a:gd name="T3" fmla="*/ 0 h 412"/>
                <a:gd name="T4" fmla="*/ 740 w 740"/>
                <a:gd name="T5" fmla="*/ 412 h 412"/>
                <a:gd name="T6" fmla="*/ 0 w 740"/>
                <a:gd name="T7" fmla="*/ 412 h 412"/>
                <a:gd name="T8" fmla="*/ 0 w 740"/>
                <a:gd name="T9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0" h="412">
                  <a:moveTo>
                    <a:pt x="0" y="0"/>
                  </a:moveTo>
                  <a:lnTo>
                    <a:pt x="633" y="0"/>
                  </a:lnTo>
                  <a:lnTo>
                    <a:pt x="740" y="412"/>
                  </a:lnTo>
                  <a:lnTo>
                    <a:pt x="0" y="4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194"/>
            <p:cNvSpPr>
              <a:spLocks/>
            </p:cNvSpPr>
            <p:nvPr/>
          </p:nvSpPr>
          <p:spPr bwMode="auto">
            <a:xfrm>
              <a:off x="741363" y="3700463"/>
              <a:ext cx="152400" cy="65088"/>
            </a:xfrm>
            <a:custGeom>
              <a:avLst/>
              <a:gdLst>
                <a:gd name="T0" fmla="*/ 105 w 866"/>
                <a:gd name="T1" fmla="*/ 0 h 411"/>
                <a:gd name="T2" fmla="*/ 866 w 866"/>
                <a:gd name="T3" fmla="*/ 0 h 411"/>
                <a:gd name="T4" fmla="*/ 866 w 866"/>
                <a:gd name="T5" fmla="*/ 411 h 411"/>
                <a:gd name="T6" fmla="*/ 0 w 866"/>
                <a:gd name="T7" fmla="*/ 411 h 411"/>
                <a:gd name="T8" fmla="*/ 105 w 866"/>
                <a:gd name="T9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411">
                  <a:moveTo>
                    <a:pt x="105" y="0"/>
                  </a:moveTo>
                  <a:lnTo>
                    <a:pt x="866" y="0"/>
                  </a:lnTo>
                  <a:lnTo>
                    <a:pt x="866" y="411"/>
                  </a:lnTo>
                  <a:lnTo>
                    <a:pt x="0" y="411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Rectangle 195"/>
            <p:cNvSpPr>
              <a:spLocks noChangeArrowheads="1"/>
            </p:cNvSpPr>
            <p:nvPr/>
          </p:nvSpPr>
          <p:spPr bwMode="auto">
            <a:xfrm>
              <a:off x="920750" y="3700463"/>
              <a:ext cx="119063" cy="650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Freeform 196"/>
            <p:cNvSpPr>
              <a:spLocks/>
            </p:cNvSpPr>
            <p:nvPr/>
          </p:nvSpPr>
          <p:spPr bwMode="auto">
            <a:xfrm>
              <a:off x="1066800" y="3700463"/>
              <a:ext cx="149225" cy="65088"/>
            </a:xfrm>
            <a:custGeom>
              <a:avLst/>
              <a:gdLst>
                <a:gd name="T0" fmla="*/ 0 w 845"/>
                <a:gd name="T1" fmla="*/ 0 h 411"/>
                <a:gd name="T2" fmla="*/ 740 w 845"/>
                <a:gd name="T3" fmla="*/ 0 h 411"/>
                <a:gd name="T4" fmla="*/ 845 w 845"/>
                <a:gd name="T5" fmla="*/ 411 h 411"/>
                <a:gd name="T6" fmla="*/ 0 w 845"/>
                <a:gd name="T7" fmla="*/ 411 h 411"/>
                <a:gd name="T8" fmla="*/ 0 w 845"/>
                <a:gd name="T9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5" h="411">
                  <a:moveTo>
                    <a:pt x="0" y="0"/>
                  </a:moveTo>
                  <a:lnTo>
                    <a:pt x="740" y="0"/>
                  </a:lnTo>
                  <a:lnTo>
                    <a:pt x="845" y="411"/>
                  </a:lnTo>
                  <a:lnTo>
                    <a:pt x="0" y="4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197"/>
            <p:cNvSpPr>
              <a:spLocks/>
            </p:cNvSpPr>
            <p:nvPr/>
          </p:nvSpPr>
          <p:spPr bwMode="auto">
            <a:xfrm>
              <a:off x="877888" y="3879851"/>
              <a:ext cx="219075" cy="101600"/>
            </a:xfrm>
            <a:custGeom>
              <a:avLst/>
              <a:gdLst>
                <a:gd name="T0" fmla="*/ 536 w 1238"/>
                <a:gd name="T1" fmla="*/ 0 h 637"/>
                <a:gd name="T2" fmla="*/ 690 w 1238"/>
                <a:gd name="T3" fmla="*/ 0 h 637"/>
                <a:gd name="T4" fmla="*/ 690 w 1238"/>
                <a:gd name="T5" fmla="*/ 160 h 637"/>
                <a:gd name="T6" fmla="*/ 1197 w 1238"/>
                <a:gd name="T7" fmla="*/ 160 h 637"/>
                <a:gd name="T8" fmla="*/ 1210 w 1238"/>
                <a:gd name="T9" fmla="*/ 164 h 637"/>
                <a:gd name="T10" fmla="*/ 1221 w 1238"/>
                <a:gd name="T11" fmla="*/ 170 h 637"/>
                <a:gd name="T12" fmla="*/ 1230 w 1238"/>
                <a:gd name="T13" fmla="*/ 180 h 637"/>
                <a:gd name="T14" fmla="*/ 1236 w 1238"/>
                <a:gd name="T15" fmla="*/ 192 h 637"/>
                <a:gd name="T16" fmla="*/ 1238 w 1238"/>
                <a:gd name="T17" fmla="*/ 207 h 637"/>
                <a:gd name="T18" fmla="*/ 1238 w 1238"/>
                <a:gd name="T19" fmla="*/ 590 h 637"/>
                <a:gd name="T20" fmla="*/ 1236 w 1238"/>
                <a:gd name="T21" fmla="*/ 605 h 637"/>
                <a:gd name="T22" fmla="*/ 1230 w 1238"/>
                <a:gd name="T23" fmla="*/ 618 h 637"/>
                <a:gd name="T24" fmla="*/ 1221 w 1238"/>
                <a:gd name="T25" fmla="*/ 628 h 637"/>
                <a:gd name="T26" fmla="*/ 1210 w 1238"/>
                <a:gd name="T27" fmla="*/ 634 h 637"/>
                <a:gd name="T28" fmla="*/ 1197 w 1238"/>
                <a:gd name="T29" fmla="*/ 637 h 637"/>
                <a:gd name="T30" fmla="*/ 42 w 1238"/>
                <a:gd name="T31" fmla="*/ 637 h 637"/>
                <a:gd name="T32" fmla="*/ 28 w 1238"/>
                <a:gd name="T33" fmla="*/ 634 h 637"/>
                <a:gd name="T34" fmla="*/ 17 w 1238"/>
                <a:gd name="T35" fmla="*/ 628 h 637"/>
                <a:gd name="T36" fmla="*/ 8 w 1238"/>
                <a:gd name="T37" fmla="*/ 618 h 637"/>
                <a:gd name="T38" fmla="*/ 2 w 1238"/>
                <a:gd name="T39" fmla="*/ 605 h 637"/>
                <a:gd name="T40" fmla="*/ 0 w 1238"/>
                <a:gd name="T41" fmla="*/ 590 h 637"/>
                <a:gd name="T42" fmla="*/ 0 w 1238"/>
                <a:gd name="T43" fmla="*/ 207 h 637"/>
                <a:gd name="T44" fmla="*/ 2 w 1238"/>
                <a:gd name="T45" fmla="*/ 192 h 637"/>
                <a:gd name="T46" fmla="*/ 8 w 1238"/>
                <a:gd name="T47" fmla="*/ 180 h 637"/>
                <a:gd name="T48" fmla="*/ 17 w 1238"/>
                <a:gd name="T49" fmla="*/ 170 h 637"/>
                <a:gd name="T50" fmla="*/ 28 w 1238"/>
                <a:gd name="T51" fmla="*/ 164 h 637"/>
                <a:gd name="T52" fmla="*/ 42 w 1238"/>
                <a:gd name="T53" fmla="*/ 160 h 637"/>
                <a:gd name="T54" fmla="*/ 536 w 1238"/>
                <a:gd name="T55" fmla="*/ 160 h 637"/>
                <a:gd name="T56" fmla="*/ 536 w 1238"/>
                <a:gd name="T57" fmla="*/ 0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38" h="637">
                  <a:moveTo>
                    <a:pt x="536" y="0"/>
                  </a:moveTo>
                  <a:lnTo>
                    <a:pt x="690" y="0"/>
                  </a:lnTo>
                  <a:lnTo>
                    <a:pt x="690" y="160"/>
                  </a:lnTo>
                  <a:lnTo>
                    <a:pt x="1197" y="160"/>
                  </a:lnTo>
                  <a:lnTo>
                    <a:pt x="1210" y="164"/>
                  </a:lnTo>
                  <a:lnTo>
                    <a:pt x="1221" y="170"/>
                  </a:lnTo>
                  <a:lnTo>
                    <a:pt x="1230" y="180"/>
                  </a:lnTo>
                  <a:lnTo>
                    <a:pt x="1236" y="192"/>
                  </a:lnTo>
                  <a:lnTo>
                    <a:pt x="1238" y="207"/>
                  </a:lnTo>
                  <a:lnTo>
                    <a:pt x="1238" y="590"/>
                  </a:lnTo>
                  <a:lnTo>
                    <a:pt x="1236" y="605"/>
                  </a:lnTo>
                  <a:lnTo>
                    <a:pt x="1230" y="618"/>
                  </a:lnTo>
                  <a:lnTo>
                    <a:pt x="1221" y="628"/>
                  </a:lnTo>
                  <a:lnTo>
                    <a:pt x="1210" y="634"/>
                  </a:lnTo>
                  <a:lnTo>
                    <a:pt x="1197" y="637"/>
                  </a:lnTo>
                  <a:lnTo>
                    <a:pt x="42" y="637"/>
                  </a:lnTo>
                  <a:lnTo>
                    <a:pt x="28" y="634"/>
                  </a:lnTo>
                  <a:lnTo>
                    <a:pt x="17" y="628"/>
                  </a:lnTo>
                  <a:lnTo>
                    <a:pt x="8" y="618"/>
                  </a:lnTo>
                  <a:lnTo>
                    <a:pt x="2" y="605"/>
                  </a:lnTo>
                  <a:lnTo>
                    <a:pt x="0" y="590"/>
                  </a:lnTo>
                  <a:lnTo>
                    <a:pt x="0" y="207"/>
                  </a:lnTo>
                  <a:lnTo>
                    <a:pt x="2" y="192"/>
                  </a:lnTo>
                  <a:lnTo>
                    <a:pt x="8" y="180"/>
                  </a:lnTo>
                  <a:lnTo>
                    <a:pt x="17" y="170"/>
                  </a:lnTo>
                  <a:lnTo>
                    <a:pt x="28" y="164"/>
                  </a:lnTo>
                  <a:lnTo>
                    <a:pt x="42" y="160"/>
                  </a:lnTo>
                  <a:lnTo>
                    <a:pt x="536" y="160"/>
                  </a:lnTo>
                  <a:lnTo>
                    <a:pt x="5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4" name="Group 873"/>
          <p:cNvGrpSpPr/>
          <p:nvPr/>
        </p:nvGrpSpPr>
        <p:grpSpPr>
          <a:xfrm>
            <a:off x="1595108" y="3446463"/>
            <a:ext cx="573087" cy="561975"/>
            <a:chOff x="1608138" y="3446463"/>
            <a:chExt cx="573087" cy="561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1" name="Freeform 202"/>
            <p:cNvSpPr>
              <a:spLocks noEditPoints="1"/>
            </p:cNvSpPr>
            <p:nvPr/>
          </p:nvSpPr>
          <p:spPr bwMode="auto">
            <a:xfrm>
              <a:off x="1741488" y="3575050"/>
              <a:ext cx="303212" cy="303213"/>
            </a:xfrm>
            <a:custGeom>
              <a:avLst/>
              <a:gdLst>
                <a:gd name="T0" fmla="*/ 926 w 1720"/>
                <a:gd name="T1" fmla="*/ 1087 h 1724"/>
                <a:gd name="T2" fmla="*/ 817 w 1720"/>
                <a:gd name="T3" fmla="*/ 1214 h 1724"/>
                <a:gd name="T4" fmla="*/ 911 w 1720"/>
                <a:gd name="T5" fmla="*/ 1305 h 1724"/>
                <a:gd name="T6" fmla="*/ 1328 w 1720"/>
                <a:gd name="T7" fmla="*/ 1251 h 1724"/>
                <a:gd name="T8" fmla="*/ 1350 w 1720"/>
                <a:gd name="T9" fmla="*/ 1177 h 1724"/>
                <a:gd name="T10" fmla="*/ 1375 w 1720"/>
                <a:gd name="T11" fmla="*/ 1093 h 1724"/>
                <a:gd name="T12" fmla="*/ 1312 w 1720"/>
                <a:gd name="T13" fmla="*/ 881 h 1724"/>
                <a:gd name="T14" fmla="*/ 566 w 1720"/>
                <a:gd name="T15" fmla="*/ 635 h 1724"/>
                <a:gd name="T16" fmla="*/ 444 w 1720"/>
                <a:gd name="T17" fmla="*/ 682 h 1724"/>
                <a:gd name="T18" fmla="*/ 477 w 1720"/>
                <a:gd name="T19" fmla="*/ 763 h 1724"/>
                <a:gd name="T20" fmla="*/ 443 w 1720"/>
                <a:gd name="T21" fmla="*/ 836 h 1724"/>
                <a:gd name="T22" fmla="*/ 378 w 1720"/>
                <a:gd name="T23" fmla="*/ 972 h 1724"/>
                <a:gd name="T24" fmla="*/ 344 w 1720"/>
                <a:gd name="T25" fmla="*/ 1072 h 1724"/>
                <a:gd name="T26" fmla="*/ 400 w 1720"/>
                <a:gd name="T27" fmla="*/ 1124 h 1724"/>
                <a:gd name="T28" fmla="*/ 459 w 1720"/>
                <a:gd name="T29" fmla="*/ 1177 h 1724"/>
                <a:gd name="T30" fmla="*/ 506 w 1720"/>
                <a:gd name="T31" fmla="*/ 1210 h 1724"/>
                <a:gd name="T32" fmla="*/ 621 w 1720"/>
                <a:gd name="T33" fmla="*/ 866 h 1724"/>
                <a:gd name="T34" fmla="*/ 640 w 1720"/>
                <a:gd name="T35" fmla="*/ 826 h 1724"/>
                <a:gd name="T36" fmla="*/ 709 w 1720"/>
                <a:gd name="T37" fmla="*/ 800 h 1724"/>
                <a:gd name="T38" fmla="*/ 644 w 1720"/>
                <a:gd name="T39" fmla="*/ 606 h 1724"/>
                <a:gd name="T40" fmla="*/ 927 w 1720"/>
                <a:gd name="T41" fmla="*/ 301 h 1724"/>
                <a:gd name="T42" fmla="*/ 831 w 1720"/>
                <a:gd name="T43" fmla="*/ 323 h 1724"/>
                <a:gd name="T44" fmla="*/ 765 w 1720"/>
                <a:gd name="T45" fmla="*/ 346 h 1724"/>
                <a:gd name="T46" fmla="*/ 1029 w 1720"/>
                <a:gd name="T47" fmla="*/ 721 h 1724"/>
                <a:gd name="T48" fmla="*/ 980 w 1720"/>
                <a:gd name="T49" fmla="*/ 749 h 1724"/>
                <a:gd name="T50" fmla="*/ 1193 w 1720"/>
                <a:gd name="T51" fmla="*/ 753 h 1724"/>
                <a:gd name="T52" fmla="*/ 1226 w 1720"/>
                <a:gd name="T53" fmla="*/ 626 h 1724"/>
                <a:gd name="T54" fmla="*/ 1122 w 1720"/>
                <a:gd name="T55" fmla="*/ 529 h 1724"/>
                <a:gd name="T56" fmla="*/ 1067 w 1720"/>
                <a:gd name="T57" fmla="*/ 434 h 1724"/>
                <a:gd name="T58" fmla="*/ 1007 w 1720"/>
                <a:gd name="T59" fmla="*/ 330 h 1724"/>
                <a:gd name="T60" fmla="*/ 934 w 1720"/>
                <a:gd name="T61" fmla="*/ 3 h 1724"/>
                <a:gd name="T62" fmla="*/ 1210 w 1720"/>
                <a:gd name="T63" fmla="*/ 74 h 1724"/>
                <a:gd name="T64" fmla="*/ 1443 w 1720"/>
                <a:gd name="T65" fmla="*/ 228 h 1724"/>
                <a:gd name="T66" fmla="*/ 1614 w 1720"/>
                <a:gd name="T67" fmla="*/ 447 h 1724"/>
                <a:gd name="T68" fmla="*/ 1708 w 1720"/>
                <a:gd name="T69" fmla="*/ 714 h 1724"/>
                <a:gd name="T70" fmla="*/ 1708 w 1720"/>
                <a:gd name="T71" fmla="*/ 1009 h 1724"/>
                <a:gd name="T72" fmla="*/ 1614 w 1720"/>
                <a:gd name="T73" fmla="*/ 1276 h 1724"/>
                <a:gd name="T74" fmla="*/ 1443 w 1720"/>
                <a:gd name="T75" fmla="*/ 1495 h 1724"/>
                <a:gd name="T76" fmla="*/ 1210 w 1720"/>
                <a:gd name="T77" fmla="*/ 1650 h 1724"/>
                <a:gd name="T78" fmla="*/ 934 w 1720"/>
                <a:gd name="T79" fmla="*/ 1721 h 1724"/>
                <a:gd name="T80" fmla="*/ 643 w 1720"/>
                <a:gd name="T81" fmla="*/ 1696 h 1724"/>
                <a:gd name="T82" fmla="*/ 386 w 1720"/>
                <a:gd name="T83" fmla="*/ 1582 h 1724"/>
                <a:gd name="T84" fmla="*/ 182 w 1720"/>
                <a:gd name="T85" fmla="*/ 1393 h 1724"/>
                <a:gd name="T86" fmla="*/ 48 w 1720"/>
                <a:gd name="T87" fmla="*/ 1148 h 1724"/>
                <a:gd name="T88" fmla="*/ 0 w 1720"/>
                <a:gd name="T89" fmla="*/ 861 h 1724"/>
                <a:gd name="T90" fmla="*/ 48 w 1720"/>
                <a:gd name="T91" fmla="*/ 576 h 1724"/>
                <a:gd name="T92" fmla="*/ 182 w 1720"/>
                <a:gd name="T93" fmla="*/ 330 h 1724"/>
                <a:gd name="T94" fmla="*/ 386 w 1720"/>
                <a:gd name="T95" fmla="*/ 142 h 1724"/>
                <a:gd name="T96" fmla="*/ 643 w 1720"/>
                <a:gd name="T97" fmla="*/ 27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20" h="1724">
                  <a:moveTo>
                    <a:pt x="1312" y="881"/>
                  </a:moveTo>
                  <a:lnTo>
                    <a:pt x="1190" y="936"/>
                  </a:lnTo>
                  <a:lnTo>
                    <a:pt x="1264" y="1087"/>
                  </a:lnTo>
                  <a:lnTo>
                    <a:pt x="926" y="1087"/>
                  </a:lnTo>
                  <a:lnTo>
                    <a:pt x="926" y="1026"/>
                  </a:lnTo>
                  <a:lnTo>
                    <a:pt x="780" y="1177"/>
                  </a:lnTo>
                  <a:lnTo>
                    <a:pt x="797" y="1194"/>
                  </a:lnTo>
                  <a:lnTo>
                    <a:pt x="817" y="1214"/>
                  </a:lnTo>
                  <a:lnTo>
                    <a:pt x="839" y="1236"/>
                  </a:lnTo>
                  <a:lnTo>
                    <a:pt x="863" y="1259"/>
                  </a:lnTo>
                  <a:lnTo>
                    <a:pt x="887" y="1282"/>
                  </a:lnTo>
                  <a:lnTo>
                    <a:pt x="911" y="1305"/>
                  </a:lnTo>
                  <a:lnTo>
                    <a:pt x="933" y="1327"/>
                  </a:lnTo>
                  <a:lnTo>
                    <a:pt x="933" y="1263"/>
                  </a:lnTo>
                  <a:lnTo>
                    <a:pt x="1324" y="1263"/>
                  </a:lnTo>
                  <a:lnTo>
                    <a:pt x="1328" y="1251"/>
                  </a:lnTo>
                  <a:lnTo>
                    <a:pt x="1332" y="1238"/>
                  </a:lnTo>
                  <a:lnTo>
                    <a:pt x="1337" y="1221"/>
                  </a:lnTo>
                  <a:lnTo>
                    <a:pt x="1343" y="1201"/>
                  </a:lnTo>
                  <a:lnTo>
                    <a:pt x="1350" y="1177"/>
                  </a:lnTo>
                  <a:lnTo>
                    <a:pt x="1356" y="1158"/>
                  </a:lnTo>
                  <a:lnTo>
                    <a:pt x="1363" y="1137"/>
                  </a:lnTo>
                  <a:lnTo>
                    <a:pt x="1369" y="1115"/>
                  </a:lnTo>
                  <a:lnTo>
                    <a:pt x="1375" y="1093"/>
                  </a:lnTo>
                  <a:lnTo>
                    <a:pt x="1382" y="1075"/>
                  </a:lnTo>
                  <a:lnTo>
                    <a:pt x="1386" y="1061"/>
                  </a:lnTo>
                  <a:lnTo>
                    <a:pt x="1381" y="1043"/>
                  </a:lnTo>
                  <a:lnTo>
                    <a:pt x="1312" y="881"/>
                  </a:lnTo>
                  <a:close/>
                  <a:moveTo>
                    <a:pt x="644" y="606"/>
                  </a:moveTo>
                  <a:lnTo>
                    <a:pt x="622" y="615"/>
                  </a:lnTo>
                  <a:lnTo>
                    <a:pt x="595" y="624"/>
                  </a:lnTo>
                  <a:lnTo>
                    <a:pt x="566" y="635"/>
                  </a:lnTo>
                  <a:lnTo>
                    <a:pt x="535" y="647"/>
                  </a:lnTo>
                  <a:lnTo>
                    <a:pt x="504" y="660"/>
                  </a:lnTo>
                  <a:lnTo>
                    <a:pt x="473" y="671"/>
                  </a:lnTo>
                  <a:lnTo>
                    <a:pt x="444" y="682"/>
                  </a:lnTo>
                  <a:lnTo>
                    <a:pt x="501" y="709"/>
                  </a:lnTo>
                  <a:lnTo>
                    <a:pt x="480" y="755"/>
                  </a:lnTo>
                  <a:lnTo>
                    <a:pt x="480" y="757"/>
                  </a:lnTo>
                  <a:lnTo>
                    <a:pt x="477" y="763"/>
                  </a:lnTo>
                  <a:lnTo>
                    <a:pt x="474" y="771"/>
                  </a:lnTo>
                  <a:lnTo>
                    <a:pt x="469" y="782"/>
                  </a:lnTo>
                  <a:lnTo>
                    <a:pt x="463" y="794"/>
                  </a:lnTo>
                  <a:lnTo>
                    <a:pt x="443" y="836"/>
                  </a:lnTo>
                  <a:lnTo>
                    <a:pt x="427" y="867"/>
                  </a:lnTo>
                  <a:lnTo>
                    <a:pt x="411" y="902"/>
                  </a:lnTo>
                  <a:lnTo>
                    <a:pt x="395" y="937"/>
                  </a:lnTo>
                  <a:lnTo>
                    <a:pt x="378" y="972"/>
                  </a:lnTo>
                  <a:lnTo>
                    <a:pt x="362" y="1006"/>
                  </a:lnTo>
                  <a:lnTo>
                    <a:pt x="348" y="1037"/>
                  </a:lnTo>
                  <a:lnTo>
                    <a:pt x="335" y="1064"/>
                  </a:lnTo>
                  <a:lnTo>
                    <a:pt x="344" y="1072"/>
                  </a:lnTo>
                  <a:lnTo>
                    <a:pt x="354" y="1081"/>
                  </a:lnTo>
                  <a:lnTo>
                    <a:pt x="367" y="1093"/>
                  </a:lnTo>
                  <a:lnTo>
                    <a:pt x="382" y="1108"/>
                  </a:lnTo>
                  <a:lnTo>
                    <a:pt x="400" y="1124"/>
                  </a:lnTo>
                  <a:lnTo>
                    <a:pt x="413" y="1136"/>
                  </a:lnTo>
                  <a:lnTo>
                    <a:pt x="428" y="1150"/>
                  </a:lnTo>
                  <a:lnTo>
                    <a:pt x="444" y="1163"/>
                  </a:lnTo>
                  <a:lnTo>
                    <a:pt x="459" y="1177"/>
                  </a:lnTo>
                  <a:lnTo>
                    <a:pt x="472" y="1189"/>
                  </a:lnTo>
                  <a:lnTo>
                    <a:pt x="484" y="1199"/>
                  </a:lnTo>
                  <a:lnTo>
                    <a:pt x="493" y="1207"/>
                  </a:lnTo>
                  <a:lnTo>
                    <a:pt x="506" y="1210"/>
                  </a:lnTo>
                  <a:lnTo>
                    <a:pt x="681" y="1217"/>
                  </a:lnTo>
                  <a:lnTo>
                    <a:pt x="682" y="1082"/>
                  </a:lnTo>
                  <a:lnTo>
                    <a:pt x="518" y="1084"/>
                  </a:lnTo>
                  <a:lnTo>
                    <a:pt x="621" y="866"/>
                  </a:lnTo>
                  <a:lnTo>
                    <a:pt x="628" y="852"/>
                  </a:lnTo>
                  <a:lnTo>
                    <a:pt x="633" y="840"/>
                  </a:lnTo>
                  <a:lnTo>
                    <a:pt x="637" y="832"/>
                  </a:lnTo>
                  <a:lnTo>
                    <a:pt x="640" y="826"/>
                  </a:lnTo>
                  <a:lnTo>
                    <a:pt x="641" y="824"/>
                  </a:lnTo>
                  <a:lnTo>
                    <a:pt x="663" y="778"/>
                  </a:lnTo>
                  <a:lnTo>
                    <a:pt x="709" y="800"/>
                  </a:lnTo>
                  <a:lnTo>
                    <a:pt x="709" y="800"/>
                  </a:lnTo>
                  <a:lnTo>
                    <a:pt x="711" y="801"/>
                  </a:lnTo>
                  <a:lnTo>
                    <a:pt x="713" y="802"/>
                  </a:lnTo>
                  <a:lnTo>
                    <a:pt x="717" y="804"/>
                  </a:lnTo>
                  <a:lnTo>
                    <a:pt x="644" y="606"/>
                  </a:lnTo>
                  <a:close/>
                  <a:moveTo>
                    <a:pt x="983" y="287"/>
                  </a:moveTo>
                  <a:lnTo>
                    <a:pt x="969" y="291"/>
                  </a:lnTo>
                  <a:lnTo>
                    <a:pt x="950" y="295"/>
                  </a:lnTo>
                  <a:lnTo>
                    <a:pt x="927" y="301"/>
                  </a:lnTo>
                  <a:lnTo>
                    <a:pt x="897" y="307"/>
                  </a:lnTo>
                  <a:lnTo>
                    <a:pt x="877" y="311"/>
                  </a:lnTo>
                  <a:lnTo>
                    <a:pt x="854" y="316"/>
                  </a:lnTo>
                  <a:lnTo>
                    <a:pt x="831" y="323"/>
                  </a:lnTo>
                  <a:lnTo>
                    <a:pt x="809" y="328"/>
                  </a:lnTo>
                  <a:lnTo>
                    <a:pt x="791" y="332"/>
                  </a:lnTo>
                  <a:lnTo>
                    <a:pt x="777" y="336"/>
                  </a:lnTo>
                  <a:lnTo>
                    <a:pt x="765" y="346"/>
                  </a:lnTo>
                  <a:lnTo>
                    <a:pt x="659" y="486"/>
                  </a:lnTo>
                  <a:lnTo>
                    <a:pt x="769" y="565"/>
                  </a:lnTo>
                  <a:lnTo>
                    <a:pt x="861" y="426"/>
                  </a:lnTo>
                  <a:lnTo>
                    <a:pt x="1029" y="721"/>
                  </a:lnTo>
                  <a:lnTo>
                    <a:pt x="984" y="746"/>
                  </a:lnTo>
                  <a:lnTo>
                    <a:pt x="984" y="747"/>
                  </a:lnTo>
                  <a:lnTo>
                    <a:pt x="983" y="748"/>
                  </a:lnTo>
                  <a:lnTo>
                    <a:pt x="980" y="749"/>
                  </a:lnTo>
                  <a:lnTo>
                    <a:pt x="977" y="751"/>
                  </a:lnTo>
                  <a:lnTo>
                    <a:pt x="1180" y="804"/>
                  </a:lnTo>
                  <a:lnTo>
                    <a:pt x="1186" y="781"/>
                  </a:lnTo>
                  <a:lnTo>
                    <a:pt x="1193" y="753"/>
                  </a:lnTo>
                  <a:lnTo>
                    <a:pt x="1201" y="723"/>
                  </a:lnTo>
                  <a:lnTo>
                    <a:pt x="1209" y="691"/>
                  </a:lnTo>
                  <a:lnTo>
                    <a:pt x="1217" y="659"/>
                  </a:lnTo>
                  <a:lnTo>
                    <a:pt x="1226" y="626"/>
                  </a:lnTo>
                  <a:lnTo>
                    <a:pt x="1234" y="597"/>
                  </a:lnTo>
                  <a:lnTo>
                    <a:pt x="1177" y="628"/>
                  </a:lnTo>
                  <a:lnTo>
                    <a:pt x="1132" y="548"/>
                  </a:lnTo>
                  <a:lnTo>
                    <a:pt x="1122" y="529"/>
                  </a:lnTo>
                  <a:lnTo>
                    <a:pt x="1110" y="508"/>
                  </a:lnTo>
                  <a:lnTo>
                    <a:pt x="1096" y="485"/>
                  </a:lnTo>
                  <a:lnTo>
                    <a:pt x="1082" y="460"/>
                  </a:lnTo>
                  <a:lnTo>
                    <a:pt x="1067" y="434"/>
                  </a:lnTo>
                  <a:lnTo>
                    <a:pt x="1050" y="406"/>
                  </a:lnTo>
                  <a:lnTo>
                    <a:pt x="1035" y="379"/>
                  </a:lnTo>
                  <a:lnTo>
                    <a:pt x="1021" y="354"/>
                  </a:lnTo>
                  <a:lnTo>
                    <a:pt x="1007" y="330"/>
                  </a:lnTo>
                  <a:lnTo>
                    <a:pt x="994" y="307"/>
                  </a:lnTo>
                  <a:lnTo>
                    <a:pt x="983" y="287"/>
                  </a:lnTo>
                  <a:close/>
                  <a:moveTo>
                    <a:pt x="859" y="0"/>
                  </a:moveTo>
                  <a:lnTo>
                    <a:pt x="934" y="3"/>
                  </a:lnTo>
                  <a:lnTo>
                    <a:pt x="1006" y="12"/>
                  </a:lnTo>
                  <a:lnTo>
                    <a:pt x="1077" y="27"/>
                  </a:lnTo>
                  <a:lnTo>
                    <a:pt x="1145" y="48"/>
                  </a:lnTo>
                  <a:lnTo>
                    <a:pt x="1210" y="74"/>
                  </a:lnTo>
                  <a:lnTo>
                    <a:pt x="1274" y="106"/>
                  </a:lnTo>
                  <a:lnTo>
                    <a:pt x="1333" y="142"/>
                  </a:lnTo>
                  <a:lnTo>
                    <a:pt x="1390" y="182"/>
                  </a:lnTo>
                  <a:lnTo>
                    <a:pt x="1443" y="228"/>
                  </a:lnTo>
                  <a:lnTo>
                    <a:pt x="1492" y="277"/>
                  </a:lnTo>
                  <a:lnTo>
                    <a:pt x="1536" y="330"/>
                  </a:lnTo>
                  <a:lnTo>
                    <a:pt x="1578" y="387"/>
                  </a:lnTo>
                  <a:lnTo>
                    <a:pt x="1614" y="447"/>
                  </a:lnTo>
                  <a:lnTo>
                    <a:pt x="1645" y="509"/>
                  </a:lnTo>
                  <a:lnTo>
                    <a:pt x="1671" y="576"/>
                  </a:lnTo>
                  <a:lnTo>
                    <a:pt x="1692" y="643"/>
                  </a:lnTo>
                  <a:lnTo>
                    <a:pt x="1708" y="714"/>
                  </a:lnTo>
                  <a:lnTo>
                    <a:pt x="1717" y="788"/>
                  </a:lnTo>
                  <a:lnTo>
                    <a:pt x="1720" y="861"/>
                  </a:lnTo>
                  <a:lnTo>
                    <a:pt x="1717" y="936"/>
                  </a:lnTo>
                  <a:lnTo>
                    <a:pt x="1708" y="1009"/>
                  </a:lnTo>
                  <a:lnTo>
                    <a:pt x="1692" y="1079"/>
                  </a:lnTo>
                  <a:lnTo>
                    <a:pt x="1671" y="1148"/>
                  </a:lnTo>
                  <a:lnTo>
                    <a:pt x="1645" y="1214"/>
                  </a:lnTo>
                  <a:lnTo>
                    <a:pt x="1614" y="1276"/>
                  </a:lnTo>
                  <a:lnTo>
                    <a:pt x="1578" y="1337"/>
                  </a:lnTo>
                  <a:lnTo>
                    <a:pt x="1536" y="1393"/>
                  </a:lnTo>
                  <a:lnTo>
                    <a:pt x="1492" y="1447"/>
                  </a:lnTo>
                  <a:lnTo>
                    <a:pt x="1443" y="1495"/>
                  </a:lnTo>
                  <a:lnTo>
                    <a:pt x="1390" y="1541"/>
                  </a:lnTo>
                  <a:lnTo>
                    <a:pt x="1333" y="1582"/>
                  </a:lnTo>
                  <a:lnTo>
                    <a:pt x="1274" y="1618"/>
                  </a:lnTo>
                  <a:lnTo>
                    <a:pt x="1210" y="1650"/>
                  </a:lnTo>
                  <a:lnTo>
                    <a:pt x="1145" y="1676"/>
                  </a:lnTo>
                  <a:lnTo>
                    <a:pt x="1077" y="1696"/>
                  </a:lnTo>
                  <a:lnTo>
                    <a:pt x="1006" y="1711"/>
                  </a:lnTo>
                  <a:lnTo>
                    <a:pt x="934" y="1721"/>
                  </a:lnTo>
                  <a:lnTo>
                    <a:pt x="859" y="1724"/>
                  </a:lnTo>
                  <a:lnTo>
                    <a:pt x="786" y="1721"/>
                  </a:lnTo>
                  <a:lnTo>
                    <a:pt x="713" y="1711"/>
                  </a:lnTo>
                  <a:lnTo>
                    <a:pt x="643" y="1696"/>
                  </a:lnTo>
                  <a:lnTo>
                    <a:pt x="574" y="1676"/>
                  </a:lnTo>
                  <a:lnTo>
                    <a:pt x="509" y="1650"/>
                  </a:lnTo>
                  <a:lnTo>
                    <a:pt x="446" y="1618"/>
                  </a:lnTo>
                  <a:lnTo>
                    <a:pt x="386" y="1582"/>
                  </a:lnTo>
                  <a:lnTo>
                    <a:pt x="330" y="1541"/>
                  </a:lnTo>
                  <a:lnTo>
                    <a:pt x="277" y="1495"/>
                  </a:lnTo>
                  <a:lnTo>
                    <a:pt x="227" y="1447"/>
                  </a:lnTo>
                  <a:lnTo>
                    <a:pt x="182" y="1393"/>
                  </a:lnTo>
                  <a:lnTo>
                    <a:pt x="142" y="1337"/>
                  </a:lnTo>
                  <a:lnTo>
                    <a:pt x="105" y="1276"/>
                  </a:lnTo>
                  <a:lnTo>
                    <a:pt x="74" y="1214"/>
                  </a:lnTo>
                  <a:lnTo>
                    <a:pt x="48" y="1148"/>
                  </a:lnTo>
                  <a:lnTo>
                    <a:pt x="27" y="1079"/>
                  </a:lnTo>
                  <a:lnTo>
                    <a:pt x="12" y="1009"/>
                  </a:lnTo>
                  <a:lnTo>
                    <a:pt x="3" y="936"/>
                  </a:lnTo>
                  <a:lnTo>
                    <a:pt x="0" y="861"/>
                  </a:lnTo>
                  <a:lnTo>
                    <a:pt x="3" y="788"/>
                  </a:lnTo>
                  <a:lnTo>
                    <a:pt x="12" y="714"/>
                  </a:lnTo>
                  <a:lnTo>
                    <a:pt x="27" y="643"/>
                  </a:lnTo>
                  <a:lnTo>
                    <a:pt x="48" y="576"/>
                  </a:lnTo>
                  <a:lnTo>
                    <a:pt x="74" y="509"/>
                  </a:lnTo>
                  <a:lnTo>
                    <a:pt x="105" y="447"/>
                  </a:lnTo>
                  <a:lnTo>
                    <a:pt x="142" y="387"/>
                  </a:lnTo>
                  <a:lnTo>
                    <a:pt x="182" y="330"/>
                  </a:lnTo>
                  <a:lnTo>
                    <a:pt x="227" y="277"/>
                  </a:lnTo>
                  <a:lnTo>
                    <a:pt x="277" y="228"/>
                  </a:lnTo>
                  <a:lnTo>
                    <a:pt x="330" y="182"/>
                  </a:lnTo>
                  <a:lnTo>
                    <a:pt x="386" y="142"/>
                  </a:lnTo>
                  <a:lnTo>
                    <a:pt x="446" y="106"/>
                  </a:lnTo>
                  <a:lnTo>
                    <a:pt x="509" y="74"/>
                  </a:lnTo>
                  <a:lnTo>
                    <a:pt x="574" y="48"/>
                  </a:lnTo>
                  <a:lnTo>
                    <a:pt x="643" y="27"/>
                  </a:lnTo>
                  <a:lnTo>
                    <a:pt x="713" y="12"/>
                  </a:lnTo>
                  <a:lnTo>
                    <a:pt x="786" y="3"/>
                  </a:lnTo>
                  <a:lnTo>
                    <a:pt x="8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203"/>
            <p:cNvSpPr>
              <a:spLocks/>
            </p:cNvSpPr>
            <p:nvPr/>
          </p:nvSpPr>
          <p:spPr bwMode="auto">
            <a:xfrm>
              <a:off x="1608138" y="3700463"/>
              <a:ext cx="90487" cy="52388"/>
            </a:xfrm>
            <a:custGeom>
              <a:avLst/>
              <a:gdLst>
                <a:gd name="T0" fmla="*/ 494 w 510"/>
                <a:gd name="T1" fmla="*/ 0 h 295"/>
                <a:gd name="T2" fmla="*/ 502 w 510"/>
                <a:gd name="T3" fmla="*/ 4 h 295"/>
                <a:gd name="T4" fmla="*/ 508 w 510"/>
                <a:gd name="T5" fmla="*/ 11 h 295"/>
                <a:gd name="T6" fmla="*/ 510 w 510"/>
                <a:gd name="T7" fmla="*/ 20 h 295"/>
                <a:gd name="T8" fmla="*/ 510 w 510"/>
                <a:gd name="T9" fmla="*/ 275 h 295"/>
                <a:gd name="T10" fmla="*/ 508 w 510"/>
                <a:gd name="T11" fmla="*/ 284 h 295"/>
                <a:gd name="T12" fmla="*/ 502 w 510"/>
                <a:gd name="T13" fmla="*/ 291 h 295"/>
                <a:gd name="T14" fmla="*/ 494 w 510"/>
                <a:gd name="T15" fmla="*/ 295 h 295"/>
                <a:gd name="T16" fmla="*/ 485 w 510"/>
                <a:gd name="T17" fmla="*/ 294 h 295"/>
                <a:gd name="T18" fmla="*/ 13 w 510"/>
                <a:gd name="T19" fmla="*/ 167 h 295"/>
                <a:gd name="T20" fmla="*/ 6 w 510"/>
                <a:gd name="T21" fmla="*/ 163 h 295"/>
                <a:gd name="T22" fmla="*/ 1 w 510"/>
                <a:gd name="T23" fmla="*/ 155 h 295"/>
                <a:gd name="T24" fmla="*/ 0 w 510"/>
                <a:gd name="T25" fmla="*/ 147 h 295"/>
                <a:gd name="T26" fmla="*/ 1 w 510"/>
                <a:gd name="T27" fmla="*/ 139 h 295"/>
                <a:gd name="T28" fmla="*/ 6 w 510"/>
                <a:gd name="T29" fmla="*/ 132 h 295"/>
                <a:gd name="T30" fmla="*/ 13 w 510"/>
                <a:gd name="T31" fmla="*/ 128 h 295"/>
                <a:gd name="T32" fmla="*/ 485 w 510"/>
                <a:gd name="T33" fmla="*/ 1 h 295"/>
                <a:gd name="T34" fmla="*/ 494 w 510"/>
                <a:gd name="T35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295">
                  <a:moveTo>
                    <a:pt x="494" y="0"/>
                  </a:moveTo>
                  <a:lnTo>
                    <a:pt x="502" y="4"/>
                  </a:lnTo>
                  <a:lnTo>
                    <a:pt x="508" y="11"/>
                  </a:lnTo>
                  <a:lnTo>
                    <a:pt x="510" y="20"/>
                  </a:lnTo>
                  <a:lnTo>
                    <a:pt x="510" y="275"/>
                  </a:lnTo>
                  <a:lnTo>
                    <a:pt x="508" y="284"/>
                  </a:lnTo>
                  <a:lnTo>
                    <a:pt x="502" y="291"/>
                  </a:lnTo>
                  <a:lnTo>
                    <a:pt x="494" y="295"/>
                  </a:lnTo>
                  <a:lnTo>
                    <a:pt x="485" y="294"/>
                  </a:lnTo>
                  <a:lnTo>
                    <a:pt x="13" y="167"/>
                  </a:lnTo>
                  <a:lnTo>
                    <a:pt x="6" y="163"/>
                  </a:lnTo>
                  <a:lnTo>
                    <a:pt x="1" y="155"/>
                  </a:lnTo>
                  <a:lnTo>
                    <a:pt x="0" y="147"/>
                  </a:lnTo>
                  <a:lnTo>
                    <a:pt x="1" y="139"/>
                  </a:lnTo>
                  <a:lnTo>
                    <a:pt x="6" y="132"/>
                  </a:lnTo>
                  <a:lnTo>
                    <a:pt x="13" y="128"/>
                  </a:lnTo>
                  <a:lnTo>
                    <a:pt x="485" y="1"/>
                  </a:lnTo>
                  <a:lnTo>
                    <a:pt x="4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Freeform 204"/>
            <p:cNvSpPr>
              <a:spLocks/>
            </p:cNvSpPr>
            <p:nvPr/>
          </p:nvSpPr>
          <p:spPr bwMode="auto">
            <a:xfrm>
              <a:off x="2090738" y="3700463"/>
              <a:ext cx="90487" cy="52388"/>
            </a:xfrm>
            <a:custGeom>
              <a:avLst/>
              <a:gdLst>
                <a:gd name="T0" fmla="*/ 16 w 511"/>
                <a:gd name="T1" fmla="*/ 0 h 295"/>
                <a:gd name="T2" fmla="*/ 26 w 511"/>
                <a:gd name="T3" fmla="*/ 1 h 295"/>
                <a:gd name="T4" fmla="*/ 497 w 511"/>
                <a:gd name="T5" fmla="*/ 128 h 295"/>
                <a:gd name="T6" fmla="*/ 504 w 511"/>
                <a:gd name="T7" fmla="*/ 132 h 295"/>
                <a:gd name="T8" fmla="*/ 510 w 511"/>
                <a:gd name="T9" fmla="*/ 139 h 295"/>
                <a:gd name="T10" fmla="*/ 511 w 511"/>
                <a:gd name="T11" fmla="*/ 147 h 295"/>
                <a:gd name="T12" fmla="*/ 510 w 511"/>
                <a:gd name="T13" fmla="*/ 155 h 295"/>
                <a:gd name="T14" fmla="*/ 504 w 511"/>
                <a:gd name="T15" fmla="*/ 163 h 295"/>
                <a:gd name="T16" fmla="*/ 497 w 511"/>
                <a:gd name="T17" fmla="*/ 167 h 295"/>
                <a:gd name="T18" fmla="*/ 26 w 511"/>
                <a:gd name="T19" fmla="*/ 294 h 295"/>
                <a:gd name="T20" fmla="*/ 19 w 511"/>
                <a:gd name="T21" fmla="*/ 295 h 295"/>
                <a:gd name="T22" fmla="*/ 13 w 511"/>
                <a:gd name="T23" fmla="*/ 294 h 295"/>
                <a:gd name="T24" fmla="*/ 8 w 511"/>
                <a:gd name="T25" fmla="*/ 291 h 295"/>
                <a:gd name="T26" fmla="*/ 5 w 511"/>
                <a:gd name="T27" fmla="*/ 288 h 295"/>
                <a:gd name="T28" fmla="*/ 2 w 511"/>
                <a:gd name="T29" fmla="*/ 284 h 295"/>
                <a:gd name="T30" fmla="*/ 1 w 511"/>
                <a:gd name="T31" fmla="*/ 280 h 295"/>
                <a:gd name="T32" fmla="*/ 0 w 511"/>
                <a:gd name="T33" fmla="*/ 276 h 295"/>
                <a:gd name="T34" fmla="*/ 0 w 511"/>
                <a:gd name="T35" fmla="*/ 20 h 295"/>
                <a:gd name="T36" fmla="*/ 2 w 511"/>
                <a:gd name="T37" fmla="*/ 11 h 295"/>
                <a:gd name="T38" fmla="*/ 8 w 511"/>
                <a:gd name="T39" fmla="*/ 4 h 295"/>
                <a:gd name="T40" fmla="*/ 16 w 511"/>
                <a:gd name="T41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1" h="295">
                  <a:moveTo>
                    <a:pt x="16" y="0"/>
                  </a:moveTo>
                  <a:lnTo>
                    <a:pt x="26" y="1"/>
                  </a:lnTo>
                  <a:lnTo>
                    <a:pt x="497" y="128"/>
                  </a:lnTo>
                  <a:lnTo>
                    <a:pt x="504" y="132"/>
                  </a:lnTo>
                  <a:lnTo>
                    <a:pt x="510" y="139"/>
                  </a:lnTo>
                  <a:lnTo>
                    <a:pt x="511" y="147"/>
                  </a:lnTo>
                  <a:lnTo>
                    <a:pt x="510" y="155"/>
                  </a:lnTo>
                  <a:lnTo>
                    <a:pt x="504" y="163"/>
                  </a:lnTo>
                  <a:lnTo>
                    <a:pt x="497" y="167"/>
                  </a:lnTo>
                  <a:lnTo>
                    <a:pt x="26" y="294"/>
                  </a:lnTo>
                  <a:lnTo>
                    <a:pt x="19" y="295"/>
                  </a:lnTo>
                  <a:lnTo>
                    <a:pt x="13" y="294"/>
                  </a:lnTo>
                  <a:lnTo>
                    <a:pt x="8" y="291"/>
                  </a:lnTo>
                  <a:lnTo>
                    <a:pt x="5" y="288"/>
                  </a:lnTo>
                  <a:lnTo>
                    <a:pt x="2" y="284"/>
                  </a:lnTo>
                  <a:lnTo>
                    <a:pt x="1" y="280"/>
                  </a:lnTo>
                  <a:lnTo>
                    <a:pt x="0" y="276"/>
                  </a:lnTo>
                  <a:lnTo>
                    <a:pt x="0" y="20"/>
                  </a:lnTo>
                  <a:lnTo>
                    <a:pt x="2" y="11"/>
                  </a:lnTo>
                  <a:lnTo>
                    <a:pt x="8" y="4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4" name="Freeform 205"/>
            <p:cNvSpPr>
              <a:spLocks/>
            </p:cNvSpPr>
            <p:nvPr/>
          </p:nvSpPr>
          <p:spPr bwMode="auto">
            <a:xfrm>
              <a:off x="1866900" y="3917950"/>
              <a:ext cx="52387" cy="90488"/>
            </a:xfrm>
            <a:custGeom>
              <a:avLst/>
              <a:gdLst>
                <a:gd name="T0" fmla="*/ 19 w 293"/>
                <a:gd name="T1" fmla="*/ 0 h 511"/>
                <a:gd name="T2" fmla="*/ 274 w 293"/>
                <a:gd name="T3" fmla="*/ 0 h 511"/>
                <a:gd name="T4" fmla="*/ 283 w 293"/>
                <a:gd name="T5" fmla="*/ 2 h 511"/>
                <a:gd name="T6" fmla="*/ 290 w 293"/>
                <a:gd name="T7" fmla="*/ 7 h 511"/>
                <a:gd name="T8" fmla="*/ 293 w 293"/>
                <a:gd name="T9" fmla="*/ 16 h 511"/>
                <a:gd name="T10" fmla="*/ 293 w 293"/>
                <a:gd name="T11" fmla="*/ 25 h 511"/>
                <a:gd name="T12" fmla="*/ 166 w 293"/>
                <a:gd name="T13" fmla="*/ 498 h 511"/>
                <a:gd name="T14" fmla="*/ 162 w 293"/>
                <a:gd name="T15" fmla="*/ 506 h 511"/>
                <a:gd name="T16" fmla="*/ 155 w 293"/>
                <a:gd name="T17" fmla="*/ 510 h 511"/>
                <a:gd name="T18" fmla="*/ 146 w 293"/>
                <a:gd name="T19" fmla="*/ 511 h 511"/>
                <a:gd name="T20" fmla="*/ 138 w 293"/>
                <a:gd name="T21" fmla="*/ 510 h 511"/>
                <a:gd name="T22" fmla="*/ 131 w 293"/>
                <a:gd name="T23" fmla="*/ 506 h 511"/>
                <a:gd name="T24" fmla="*/ 127 w 293"/>
                <a:gd name="T25" fmla="*/ 498 h 511"/>
                <a:gd name="T26" fmla="*/ 0 w 293"/>
                <a:gd name="T27" fmla="*/ 25 h 511"/>
                <a:gd name="T28" fmla="*/ 0 w 293"/>
                <a:gd name="T29" fmla="*/ 16 h 511"/>
                <a:gd name="T30" fmla="*/ 4 w 293"/>
                <a:gd name="T31" fmla="*/ 7 h 511"/>
                <a:gd name="T32" fmla="*/ 7 w 293"/>
                <a:gd name="T33" fmla="*/ 4 h 511"/>
                <a:gd name="T34" fmla="*/ 11 w 293"/>
                <a:gd name="T35" fmla="*/ 2 h 511"/>
                <a:gd name="T36" fmla="*/ 15 w 293"/>
                <a:gd name="T37" fmla="*/ 0 h 511"/>
                <a:gd name="T38" fmla="*/ 19 w 293"/>
                <a:gd name="T39" fmla="*/ 0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511">
                  <a:moveTo>
                    <a:pt x="19" y="0"/>
                  </a:moveTo>
                  <a:lnTo>
                    <a:pt x="274" y="0"/>
                  </a:lnTo>
                  <a:lnTo>
                    <a:pt x="283" y="2"/>
                  </a:lnTo>
                  <a:lnTo>
                    <a:pt x="290" y="7"/>
                  </a:lnTo>
                  <a:lnTo>
                    <a:pt x="293" y="16"/>
                  </a:lnTo>
                  <a:lnTo>
                    <a:pt x="293" y="25"/>
                  </a:lnTo>
                  <a:lnTo>
                    <a:pt x="166" y="498"/>
                  </a:lnTo>
                  <a:lnTo>
                    <a:pt x="162" y="506"/>
                  </a:lnTo>
                  <a:lnTo>
                    <a:pt x="155" y="510"/>
                  </a:lnTo>
                  <a:lnTo>
                    <a:pt x="146" y="511"/>
                  </a:lnTo>
                  <a:lnTo>
                    <a:pt x="138" y="510"/>
                  </a:lnTo>
                  <a:lnTo>
                    <a:pt x="131" y="506"/>
                  </a:lnTo>
                  <a:lnTo>
                    <a:pt x="127" y="498"/>
                  </a:lnTo>
                  <a:lnTo>
                    <a:pt x="0" y="25"/>
                  </a:lnTo>
                  <a:lnTo>
                    <a:pt x="0" y="16"/>
                  </a:lnTo>
                  <a:lnTo>
                    <a:pt x="4" y="7"/>
                  </a:lnTo>
                  <a:lnTo>
                    <a:pt x="7" y="4"/>
                  </a:lnTo>
                  <a:lnTo>
                    <a:pt x="11" y="2"/>
                  </a:lnTo>
                  <a:lnTo>
                    <a:pt x="15" y="0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5" name="Freeform 206"/>
            <p:cNvSpPr>
              <a:spLocks/>
            </p:cNvSpPr>
            <p:nvPr/>
          </p:nvSpPr>
          <p:spPr bwMode="auto">
            <a:xfrm>
              <a:off x="1866900" y="3446463"/>
              <a:ext cx="52387" cy="88900"/>
            </a:xfrm>
            <a:custGeom>
              <a:avLst/>
              <a:gdLst>
                <a:gd name="T0" fmla="*/ 146 w 293"/>
                <a:gd name="T1" fmla="*/ 0 h 511"/>
                <a:gd name="T2" fmla="*/ 155 w 293"/>
                <a:gd name="T3" fmla="*/ 1 h 511"/>
                <a:gd name="T4" fmla="*/ 162 w 293"/>
                <a:gd name="T5" fmla="*/ 5 h 511"/>
                <a:gd name="T6" fmla="*/ 166 w 293"/>
                <a:gd name="T7" fmla="*/ 13 h 511"/>
                <a:gd name="T8" fmla="*/ 293 w 293"/>
                <a:gd name="T9" fmla="*/ 485 h 511"/>
                <a:gd name="T10" fmla="*/ 293 w 293"/>
                <a:gd name="T11" fmla="*/ 495 h 511"/>
                <a:gd name="T12" fmla="*/ 289 w 293"/>
                <a:gd name="T13" fmla="*/ 504 h 511"/>
                <a:gd name="T14" fmla="*/ 286 w 293"/>
                <a:gd name="T15" fmla="*/ 507 h 511"/>
                <a:gd name="T16" fmla="*/ 282 w 293"/>
                <a:gd name="T17" fmla="*/ 509 h 511"/>
                <a:gd name="T18" fmla="*/ 278 w 293"/>
                <a:gd name="T19" fmla="*/ 511 h 511"/>
                <a:gd name="T20" fmla="*/ 274 w 293"/>
                <a:gd name="T21" fmla="*/ 511 h 511"/>
                <a:gd name="T22" fmla="*/ 19 w 293"/>
                <a:gd name="T23" fmla="*/ 511 h 511"/>
                <a:gd name="T24" fmla="*/ 15 w 293"/>
                <a:gd name="T25" fmla="*/ 511 h 511"/>
                <a:gd name="T26" fmla="*/ 11 w 293"/>
                <a:gd name="T27" fmla="*/ 509 h 511"/>
                <a:gd name="T28" fmla="*/ 7 w 293"/>
                <a:gd name="T29" fmla="*/ 507 h 511"/>
                <a:gd name="T30" fmla="*/ 4 w 293"/>
                <a:gd name="T31" fmla="*/ 504 h 511"/>
                <a:gd name="T32" fmla="*/ 0 w 293"/>
                <a:gd name="T33" fmla="*/ 495 h 511"/>
                <a:gd name="T34" fmla="*/ 0 w 293"/>
                <a:gd name="T35" fmla="*/ 485 h 511"/>
                <a:gd name="T36" fmla="*/ 127 w 293"/>
                <a:gd name="T37" fmla="*/ 13 h 511"/>
                <a:gd name="T38" fmla="*/ 131 w 293"/>
                <a:gd name="T39" fmla="*/ 5 h 511"/>
                <a:gd name="T40" fmla="*/ 138 w 293"/>
                <a:gd name="T41" fmla="*/ 1 h 511"/>
                <a:gd name="T42" fmla="*/ 146 w 293"/>
                <a:gd name="T43" fmla="*/ 0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3" h="511">
                  <a:moveTo>
                    <a:pt x="146" y="0"/>
                  </a:moveTo>
                  <a:lnTo>
                    <a:pt x="155" y="1"/>
                  </a:lnTo>
                  <a:lnTo>
                    <a:pt x="162" y="5"/>
                  </a:lnTo>
                  <a:lnTo>
                    <a:pt x="166" y="13"/>
                  </a:lnTo>
                  <a:lnTo>
                    <a:pt x="293" y="485"/>
                  </a:lnTo>
                  <a:lnTo>
                    <a:pt x="293" y="495"/>
                  </a:lnTo>
                  <a:lnTo>
                    <a:pt x="289" y="504"/>
                  </a:lnTo>
                  <a:lnTo>
                    <a:pt x="286" y="507"/>
                  </a:lnTo>
                  <a:lnTo>
                    <a:pt x="282" y="509"/>
                  </a:lnTo>
                  <a:lnTo>
                    <a:pt x="278" y="511"/>
                  </a:lnTo>
                  <a:lnTo>
                    <a:pt x="274" y="511"/>
                  </a:lnTo>
                  <a:lnTo>
                    <a:pt x="19" y="511"/>
                  </a:lnTo>
                  <a:lnTo>
                    <a:pt x="15" y="511"/>
                  </a:lnTo>
                  <a:lnTo>
                    <a:pt x="11" y="509"/>
                  </a:lnTo>
                  <a:lnTo>
                    <a:pt x="7" y="507"/>
                  </a:lnTo>
                  <a:lnTo>
                    <a:pt x="4" y="504"/>
                  </a:lnTo>
                  <a:lnTo>
                    <a:pt x="0" y="495"/>
                  </a:lnTo>
                  <a:lnTo>
                    <a:pt x="0" y="485"/>
                  </a:lnTo>
                  <a:lnTo>
                    <a:pt x="127" y="13"/>
                  </a:lnTo>
                  <a:lnTo>
                    <a:pt x="131" y="5"/>
                  </a:lnTo>
                  <a:lnTo>
                    <a:pt x="138" y="1"/>
                  </a:lnTo>
                  <a:lnTo>
                    <a:pt x="1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6" name="Freeform 207"/>
            <p:cNvSpPr>
              <a:spLocks/>
            </p:cNvSpPr>
            <p:nvPr/>
          </p:nvSpPr>
          <p:spPr bwMode="auto">
            <a:xfrm>
              <a:off x="1693863" y="3844925"/>
              <a:ext cx="80962" cy="82550"/>
            </a:xfrm>
            <a:custGeom>
              <a:avLst/>
              <a:gdLst>
                <a:gd name="T0" fmla="*/ 261 w 463"/>
                <a:gd name="T1" fmla="*/ 0 h 465"/>
                <a:gd name="T2" fmla="*/ 270 w 463"/>
                <a:gd name="T3" fmla="*/ 1 h 465"/>
                <a:gd name="T4" fmla="*/ 277 w 463"/>
                <a:gd name="T5" fmla="*/ 5 h 465"/>
                <a:gd name="T6" fmla="*/ 457 w 463"/>
                <a:gd name="T7" fmla="*/ 186 h 465"/>
                <a:gd name="T8" fmla="*/ 462 w 463"/>
                <a:gd name="T9" fmla="*/ 194 h 465"/>
                <a:gd name="T10" fmla="*/ 463 w 463"/>
                <a:gd name="T11" fmla="*/ 203 h 465"/>
                <a:gd name="T12" fmla="*/ 461 w 463"/>
                <a:gd name="T13" fmla="*/ 207 h 465"/>
                <a:gd name="T14" fmla="*/ 459 w 463"/>
                <a:gd name="T15" fmla="*/ 211 h 465"/>
                <a:gd name="T16" fmla="*/ 457 w 463"/>
                <a:gd name="T17" fmla="*/ 215 h 465"/>
                <a:gd name="T18" fmla="*/ 453 w 463"/>
                <a:gd name="T19" fmla="*/ 217 h 465"/>
                <a:gd name="T20" fmla="*/ 29 w 463"/>
                <a:gd name="T21" fmla="*/ 463 h 465"/>
                <a:gd name="T22" fmla="*/ 21 w 463"/>
                <a:gd name="T23" fmla="*/ 465 h 465"/>
                <a:gd name="T24" fmla="*/ 13 w 463"/>
                <a:gd name="T25" fmla="*/ 463 h 465"/>
                <a:gd name="T26" fmla="*/ 6 w 463"/>
                <a:gd name="T27" fmla="*/ 458 h 465"/>
                <a:gd name="T28" fmla="*/ 1 w 463"/>
                <a:gd name="T29" fmla="*/ 450 h 465"/>
                <a:gd name="T30" fmla="*/ 0 w 463"/>
                <a:gd name="T31" fmla="*/ 442 h 465"/>
                <a:gd name="T32" fmla="*/ 2 w 463"/>
                <a:gd name="T33" fmla="*/ 434 h 465"/>
                <a:gd name="T34" fmla="*/ 246 w 463"/>
                <a:gd name="T35" fmla="*/ 11 h 465"/>
                <a:gd name="T36" fmla="*/ 249 w 463"/>
                <a:gd name="T37" fmla="*/ 6 h 465"/>
                <a:gd name="T38" fmla="*/ 252 w 463"/>
                <a:gd name="T39" fmla="*/ 3 h 465"/>
                <a:gd name="T40" fmla="*/ 256 w 463"/>
                <a:gd name="T41" fmla="*/ 1 h 465"/>
                <a:gd name="T42" fmla="*/ 261 w 463"/>
                <a:gd name="T43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3" h="465">
                  <a:moveTo>
                    <a:pt x="261" y="0"/>
                  </a:moveTo>
                  <a:lnTo>
                    <a:pt x="270" y="1"/>
                  </a:lnTo>
                  <a:lnTo>
                    <a:pt x="277" y="5"/>
                  </a:lnTo>
                  <a:lnTo>
                    <a:pt x="457" y="186"/>
                  </a:lnTo>
                  <a:lnTo>
                    <a:pt x="462" y="194"/>
                  </a:lnTo>
                  <a:lnTo>
                    <a:pt x="463" y="203"/>
                  </a:lnTo>
                  <a:lnTo>
                    <a:pt x="461" y="207"/>
                  </a:lnTo>
                  <a:lnTo>
                    <a:pt x="459" y="211"/>
                  </a:lnTo>
                  <a:lnTo>
                    <a:pt x="457" y="215"/>
                  </a:lnTo>
                  <a:lnTo>
                    <a:pt x="453" y="217"/>
                  </a:lnTo>
                  <a:lnTo>
                    <a:pt x="29" y="463"/>
                  </a:lnTo>
                  <a:lnTo>
                    <a:pt x="21" y="465"/>
                  </a:lnTo>
                  <a:lnTo>
                    <a:pt x="13" y="463"/>
                  </a:lnTo>
                  <a:lnTo>
                    <a:pt x="6" y="458"/>
                  </a:lnTo>
                  <a:lnTo>
                    <a:pt x="1" y="450"/>
                  </a:lnTo>
                  <a:lnTo>
                    <a:pt x="0" y="442"/>
                  </a:lnTo>
                  <a:lnTo>
                    <a:pt x="2" y="434"/>
                  </a:lnTo>
                  <a:lnTo>
                    <a:pt x="246" y="11"/>
                  </a:lnTo>
                  <a:lnTo>
                    <a:pt x="249" y="6"/>
                  </a:lnTo>
                  <a:lnTo>
                    <a:pt x="252" y="3"/>
                  </a:lnTo>
                  <a:lnTo>
                    <a:pt x="256" y="1"/>
                  </a:lnTo>
                  <a:lnTo>
                    <a:pt x="2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208"/>
            <p:cNvSpPr>
              <a:spLocks/>
            </p:cNvSpPr>
            <p:nvPr/>
          </p:nvSpPr>
          <p:spPr bwMode="auto">
            <a:xfrm>
              <a:off x="2011363" y="3527425"/>
              <a:ext cx="80962" cy="80963"/>
            </a:xfrm>
            <a:custGeom>
              <a:avLst/>
              <a:gdLst>
                <a:gd name="T0" fmla="*/ 442 w 463"/>
                <a:gd name="T1" fmla="*/ 0 h 464"/>
                <a:gd name="T2" fmla="*/ 450 w 463"/>
                <a:gd name="T3" fmla="*/ 2 h 464"/>
                <a:gd name="T4" fmla="*/ 457 w 463"/>
                <a:gd name="T5" fmla="*/ 7 h 464"/>
                <a:gd name="T6" fmla="*/ 461 w 463"/>
                <a:gd name="T7" fmla="*/ 14 h 464"/>
                <a:gd name="T8" fmla="*/ 463 w 463"/>
                <a:gd name="T9" fmla="*/ 22 h 464"/>
                <a:gd name="T10" fmla="*/ 461 w 463"/>
                <a:gd name="T11" fmla="*/ 30 h 464"/>
                <a:gd name="T12" fmla="*/ 218 w 463"/>
                <a:gd name="T13" fmla="*/ 454 h 464"/>
                <a:gd name="T14" fmla="*/ 215 w 463"/>
                <a:gd name="T15" fmla="*/ 458 h 464"/>
                <a:gd name="T16" fmla="*/ 212 w 463"/>
                <a:gd name="T17" fmla="*/ 461 h 464"/>
                <a:gd name="T18" fmla="*/ 207 w 463"/>
                <a:gd name="T19" fmla="*/ 463 h 464"/>
                <a:gd name="T20" fmla="*/ 203 w 463"/>
                <a:gd name="T21" fmla="*/ 464 h 464"/>
                <a:gd name="T22" fmla="*/ 194 w 463"/>
                <a:gd name="T23" fmla="*/ 463 h 464"/>
                <a:gd name="T24" fmla="*/ 186 w 463"/>
                <a:gd name="T25" fmla="*/ 459 h 464"/>
                <a:gd name="T26" fmla="*/ 6 w 463"/>
                <a:gd name="T27" fmla="*/ 279 h 464"/>
                <a:gd name="T28" fmla="*/ 1 w 463"/>
                <a:gd name="T29" fmla="*/ 271 h 464"/>
                <a:gd name="T30" fmla="*/ 0 w 463"/>
                <a:gd name="T31" fmla="*/ 263 h 464"/>
                <a:gd name="T32" fmla="*/ 1 w 463"/>
                <a:gd name="T33" fmla="*/ 258 h 464"/>
                <a:gd name="T34" fmla="*/ 3 w 463"/>
                <a:gd name="T35" fmla="*/ 253 h 464"/>
                <a:gd name="T36" fmla="*/ 6 w 463"/>
                <a:gd name="T37" fmla="*/ 249 h 464"/>
                <a:gd name="T38" fmla="*/ 10 w 463"/>
                <a:gd name="T39" fmla="*/ 247 h 464"/>
                <a:gd name="T40" fmla="*/ 434 w 463"/>
                <a:gd name="T41" fmla="*/ 2 h 464"/>
                <a:gd name="T42" fmla="*/ 442 w 463"/>
                <a:gd name="T43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3" h="464">
                  <a:moveTo>
                    <a:pt x="442" y="0"/>
                  </a:moveTo>
                  <a:lnTo>
                    <a:pt x="450" y="2"/>
                  </a:lnTo>
                  <a:lnTo>
                    <a:pt x="457" y="7"/>
                  </a:lnTo>
                  <a:lnTo>
                    <a:pt x="461" y="14"/>
                  </a:lnTo>
                  <a:lnTo>
                    <a:pt x="463" y="22"/>
                  </a:lnTo>
                  <a:lnTo>
                    <a:pt x="461" y="30"/>
                  </a:lnTo>
                  <a:lnTo>
                    <a:pt x="218" y="454"/>
                  </a:lnTo>
                  <a:lnTo>
                    <a:pt x="215" y="458"/>
                  </a:lnTo>
                  <a:lnTo>
                    <a:pt x="212" y="461"/>
                  </a:lnTo>
                  <a:lnTo>
                    <a:pt x="207" y="463"/>
                  </a:lnTo>
                  <a:lnTo>
                    <a:pt x="203" y="464"/>
                  </a:lnTo>
                  <a:lnTo>
                    <a:pt x="194" y="463"/>
                  </a:lnTo>
                  <a:lnTo>
                    <a:pt x="186" y="459"/>
                  </a:lnTo>
                  <a:lnTo>
                    <a:pt x="6" y="279"/>
                  </a:lnTo>
                  <a:lnTo>
                    <a:pt x="1" y="271"/>
                  </a:lnTo>
                  <a:lnTo>
                    <a:pt x="0" y="263"/>
                  </a:lnTo>
                  <a:lnTo>
                    <a:pt x="1" y="258"/>
                  </a:lnTo>
                  <a:lnTo>
                    <a:pt x="3" y="253"/>
                  </a:lnTo>
                  <a:lnTo>
                    <a:pt x="6" y="249"/>
                  </a:lnTo>
                  <a:lnTo>
                    <a:pt x="10" y="247"/>
                  </a:lnTo>
                  <a:lnTo>
                    <a:pt x="434" y="2"/>
                  </a:lnTo>
                  <a:lnTo>
                    <a:pt x="4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209"/>
            <p:cNvSpPr>
              <a:spLocks/>
            </p:cNvSpPr>
            <p:nvPr/>
          </p:nvSpPr>
          <p:spPr bwMode="auto">
            <a:xfrm>
              <a:off x="1993900" y="3844925"/>
              <a:ext cx="80962" cy="82550"/>
            </a:xfrm>
            <a:custGeom>
              <a:avLst/>
              <a:gdLst>
                <a:gd name="T0" fmla="*/ 201 w 462"/>
                <a:gd name="T1" fmla="*/ 0 h 465"/>
                <a:gd name="T2" fmla="*/ 206 w 462"/>
                <a:gd name="T3" fmla="*/ 1 h 465"/>
                <a:gd name="T4" fmla="*/ 210 w 462"/>
                <a:gd name="T5" fmla="*/ 3 h 465"/>
                <a:gd name="T6" fmla="*/ 213 w 462"/>
                <a:gd name="T7" fmla="*/ 6 h 465"/>
                <a:gd name="T8" fmla="*/ 216 w 462"/>
                <a:gd name="T9" fmla="*/ 11 h 465"/>
                <a:gd name="T10" fmla="*/ 460 w 462"/>
                <a:gd name="T11" fmla="*/ 434 h 465"/>
                <a:gd name="T12" fmla="*/ 462 w 462"/>
                <a:gd name="T13" fmla="*/ 442 h 465"/>
                <a:gd name="T14" fmla="*/ 461 w 462"/>
                <a:gd name="T15" fmla="*/ 450 h 465"/>
                <a:gd name="T16" fmla="*/ 456 w 462"/>
                <a:gd name="T17" fmla="*/ 458 h 465"/>
                <a:gd name="T18" fmla="*/ 449 w 462"/>
                <a:gd name="T19" fmla="*/ 463 h 465"/>
                <a:gd name="T20" fmla="*/ 441 w 462"/>
                <a:gd name="T21" fmla="*/ 465 h 465"/>
                <a:gd name="T22" fmla="*/ 433 w 462"/>
                <a:gd name="T23" fmla="*/ 463 h 465"/>
                <a:gd name="T24" fmla="*/ 9 w 462"/>
                <a:gd name="T25" fmla="*/ 217 h 465"/>
                <a:gd name="T26" fmla="*/ 6 w 462"/>
                <a:gd name="T27" fmla="*/ 215 h 465"/>
                <a:gd name="T28" fmla="*/ 3 w 462"/>
                <a:gd name="T29" fmla="*/ 211 h 465"/>
                <a:gd name="T30" fmla="*/ 1 w 462"/>
                <a:gd name="T31" fmla="*/ 207 h 465"/>
                <a:gd name="T32" fmla="*/ 0 w 462"/>
                <a:gd name="T33" fmla="*/ 202 h 465"/>
                <a:gd name="T34" fmla="*/ 0 w 462"/>
                <a:gd name="T35" fmla="*/ 194 h 465"/>
                <a:gd name="T36" fmla="*/ 5 w 462"/>
                <a:gd name="T37" fmla="*/ 186 h 465"/>
                <a:gd name="T38" fmla="*/ 185 w 462"/>
                <a:gd name="T39" fmla="*/ 5 h 465"/>
                <a:gd name="T40" fmla="*/ 192 w 462"/>
                <a:gd name="T41" fmla="*/ 1 h 465"/>
                <a:gd name="T42" fmla="*/ 201 w 462"/>
                <a:gd name="T43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2" h="465">
                  <a:moveTo>
                    <a:pt x="201" y="0"/>
                  </a:moveTo>
                  <a:lnTo>
                    <a:pt x="206" y="1"/>
                  </a:lnTo>
                  <a:lnTo>
                    <a:pt x="210" y="3"/>
                  </a:lnTo>
                  <a:lnTo>
                    <a:pt x="213" y="6"/>
                  </a:lnTo>
                  <a:lnTo>
                    <a:pt x="216" y="11"/>
                  </a:lnTo>
                  <a:lnTo>
                    <a:pt x="460" y="434"/>
                  </a:lnTo>
                  <a:lnTo>
                    <a:pt x="462" y="442"/>
                  </a:lnTo>
                  <a:lnTo>
                    <a:pt x="461" y="450"/>
                  </a:lnTo>
                  <a:lnTo>
                    <a:pt x="456" y="458"/>
                  </a:lnTo>
                  <a:lnTo>
                    <a:pt x="449" y="463"/>
                  </a:lnTo>
                  <a:lnTo>
                    <a:pt x="441" y="465"/>
                  </a:lnTo>
                  <a:lnTo>
                    <a:pt x="433" y="463"/>
                  </a:lnTo>
                  <a:lnTo>
                    <a:pt x="9" y="217"/>
                  </a:lnTo>
                  <a:lnTo>
                    <a:pt x="6" y="215"/>
                  </a:lnTo>
                  <a:lnTo>
                    <a:pt x="3" y="211"/>
                  </a:lnTo>
                  <a:lnTo>
                    <a:pt x="1" y="207"/>
                  </a:lnTo>
                  <a:lnTo>
                    <a:pt x="0" y="202"/>
                  </a:lnTo>
                  <a:lnTo>
                    <a:pt x="0" y="194"/>
                  </a:lnTo>
                  <a:lnTo>
                    <a:pt x="5" y="186"/>
                  </a:lnTo>
                  <a:lnTo>
                    <a:pt x="185" y="5"/>
                  </a:lnTo>
                  <a:lnTo>
                    <a:pt x="192" y="1"/>
                  </a:lnTo>
                  <a:lnTo>
                    <a:pt x="2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210"/>
            <p:cNvSpPr>
              <a:spLocks/>
            </p:cNvSpPr>
            <p:nvPr/>
          </p:nvSpPr>
          <p:spPr bwMode="auto">
            <a:xfrm>
              <a:off x="1682750" y="3533775"/>
              <a:ext cx="76200" cy="74613"/>
            </a:xfrm>
            <a:custGeom>
              <a:avLst/>
              <a:gdLst>
                <a:gd name="T0" fmla="*/ 21 w 428"/>
                <a:gd name="T1" fmla="*/ 0 h 430"/>
                <a:gd name="T2" fmla="*/ 29 w 428"/>
                <a:gd name="T3" fmla="*/ 2 h 430"/>
                <a:gd name="T4" fmla="*/ 420 w 428"/>
                <a:gd name="T5" fmla="*/ 214 h 430"/>
                <a:gd name="T6" fmla="*/ 423 w 428"/>
                <a:gd name="T7" fmla="*/ 216 h 430"/>
                <a:gd name="T8" fmla="*/ 426 w 428"/>
                <a:gd name="T9" fmla="*/ 219 h 430"/>
                <a:gd name="T10" fmla="*/ 428 w 428"/>
                <a:gd name="T11" fmla="*/ 224 h 430"/>
                <a:gd name="T12" fmla="*/ 428 w 428"/>
                <a:gd name="T13" fmla="*/ 228 h 430"/>
                <a:gd name="T14" fmla="*/ 428 w 428"/>
                <a:gd name="T15" fmla="*/ 232 h 430"/>
                <a:gd name="T16" fmla="*/ 427 w 428"/>
                <a:gd name="T17" fmla="*/ 236 h 430"/>
                <a:gd name="T18" fmla="*/ 425 w 428"/>
                <a:gd name="T19" fmla="*/ 240 h 430"/>
                <a:gd name="T20" fmla="*/ 422 w 428"/>
                <a:gd name="T21" fmla="*/ 244 h 430"/>
                <a:gd name="T22" fmla="*/ 243 w 428"/>
                <a:gd name="T23" fmla="*/ 424 h 430"/>
                <a:gd name="T24" fmla="*/ 235 w 428"/>
                <a:gd name="T25" fmla="*/ 428 h 430"/>
                <a:gd name="T26" fmla="*/ 227 w 428"/>
                <a:gd name="T27" fmla="*/ 430 h 430"/>
                <a:gd name="T28" fmla="*/ 222 w 428"/>
                <a:gd name="T29" fmla="*/ 429 h 430"/>
                <a:gd name="T30" fmla="*/ 219 w 428"/>
                <a:gd name="T31" fmla="*/ 427 h 430"/>
                <a:gd name="T32" fmla="*/ 216 w 428"/>
                <a:gd name="T33" fmla="*/ 424 h 430"/>
                <a:gd name="T34" fmla="*/ 213 w 428"/>
                <a:gd name="T35" fmla="*/ 421 h 430"/>
                <a:gd name="T36" fmla="*/ 2 w 428"/>
                <a:gd name="T37" fmla="*/ 29 h 430"/>
                <a:gd name="T38" fmla="*/ 0 w 428"/>
                <a:gd name="T39" fmla="*/ 21 h 430"/>
                <a:gd name="T40" fmla="*/ 2 w 428"/>
                <a:gd name="T41" fmla="*/ 14 h 430"/>
                <a:gd name="T42" fmla="*/ 7 w 428"/>
                <a:gd name="T43" fmla="*/ 7 h 430"/>
                <a:gd name="T44" fmla="*/ 14 w 428"/>
                <a:gd name="T45" fmla="*/ 2 h 430"/>
                <a:gd name="T46" fmla="*/ 21 w 428"/>
                <a:gd name="T47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8" h="430">
                  <a:moveTo>
                    <a:pt x="21" y="0"/>
                  </a:moveTo>
                  <a:lnTo>
                    <a:pt x="29" y="2"/>
                  </a:lnTo>
                  <a:lnTo>
                    <a:pt x="420" y="214"/>
                  </a:lnTo>
                  <a:lnTo>
                    <a:pt x="423" y="216"/>
                  </a:lnTo>
                  <a:lnTo>
                    <a:pt x="426" y="219"/>
                  </a:lnTo>
                  <a:lnTo>
                    <a:pt x="428" y="224"/>
                  </a:lnTo>
                  <a:lnTo>
                    <a:pt x="428" y="228"/>
                  </a:lnTo>
                  <a:lnTo>
                    <a:pt x="428" y="232"/>
                  </a:lnTo>
                  <a:lnTo>
                    <a:pt x="427" y="236"/>
                  </a:lnTo>
                  <a:lnTo>
                    <a:pt x="425" y="240"/>
                  </a:lnTo>
                  <a:lnTo>
                    <a:pt x="422" y="244"/>
                  </a:lnTo>
                  <a:lnTo>
                    <a:pt x="243" y="424"/>
                  </a:lnTo>
                  <a:lnTo>
                    <a:pt x="235" y="428"/>
                  </a:lnTo>
                  <a:lnTo>
                    <a:pt x="227" y="430"/>
                  </a:lnTo>
                  <a:lnTo>
                    <a:pt x="222" y="429"/>
                  </a:lnTo>
                  <a:lnTo>
                    <a:pt x="219" y="427"/>
                  </a:lnTo>
                  <a:lnTo>
                    <a:pt x="216" y="424"/>
                  </a:lnTo>
                  <a:lnTo>
                    <a:pt x="213" y="421"/>
                  </a:lnTo>
                  <a:lnTo>
                    <a:pt x="2" y="29"/>
                  </a:lnTo>
                  <a:lnTo>
                    <a:pt x="0" y="21"/>
                  </a:lnTo>
                  <a:lnTo>
                    <a:pt x="2" y="14"/>
                  </a:lnTo>
                  <a:lnTo>
                    <a:pt x="7" y="7"/>
                  </a:lnTo>
                  <a:lnTo>
                    <a:pt x="14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5" name="Group 874"/>
          <p:cNvGrpSpPr/>
          <p:nvPr/>
        </p:nvGrpSpPr>
        <p:grpSpPr>
          <a:xfrm>
            <a:off x="2692526" y="3467100"/>
            <a:ext cx="249238" cy="531813"/>
            <a:chOff x="2692400" y="3467100"/>
            <a:chExt cx="249238" cy="5318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3" name="Freeform 215"/>
            <p:cNvSpPr>
              <a:spLocks noEditPoints="1"/>
            </p:cNvSpPr>
            <p:nvPr/>
          </p:nvSpPr>
          <p:spPr bwMode="auto">
            <a:xfrm>
              <a:off x="2692400" y="3467100"/>
              <a:ext cx="249238" cy="531813"/>
            </a:xfrm>
            <a:custGeom>
              <a:avLst/>
              <a:gdLst>
                <a:gd name="T0" fmla="*/ 712 w 1567"/>
                <a:gd name="T1" fmla="*/ 258 h 3352"/>
                <a:gd name="T2" fmla="*/ 628 w 1567"/>
                <a:gd name="T3" fmla="*/ 320 h 3352"/>
                <a:gd name="T4" fmla="*/ 583 w 1567"/>
                <a:gd name="T5" fmla="*/ 416 h 3352"/>
                <a:gd name="T6" fmla="*/ 577 w 1567"/>
                <a:gd name="T7" fmla="*/ 1980 h 3352"/>
                <a:gd name="T8" fmla="*/ 540 w 1567"/>
                <a:gd name="T9" fmla="*/ 2045 h 3352"/>
                <a:gd name="T10" fmla="*/ 432 w 1567"/>
                <a:gd name="T11" fmla="*/ 2123 h 3352"/>
                <a:gd name="T12" fmla="*/ 328 w 1567"/>
                <a:gd name="T13" fmla="*/ 2244 h 3352"/>
                <a:gd name="T14" fmla="*/ 262 w 1567"/>
                <a:gd name="T15" fmla="*/ 2389 h 3352"/>
                <a:gd name="T16" fmla="*/ 239 w 1567"/>
                <a:gd name="T17" fmla="*/ 2549 h 3352"/>
                <a:gd name="T18" fmla="*/ 267 w 1567"/>
                <a:gd name="T19" fmla="*/ 2725 h 3352"/>
                <a:gd name="T20" fmla="*/ 344 w 1567"/>
                <a:gd name="T21" fmla="*/ 2878 h 3352"/>
                <a:gd name="T22" fmla="*/ 462 w 1567"/>
                <a:gd name="T23" fmla="*/ 3000 h 3352"/>
                <a:gd name="T24" fmla="*/ 612 w 1567"/>
                <a:gd name="T25" fmla="*/ 3079 h 3352"/>
                <a:gd name="T26" fmla="*/ 784 w 1567"/>
                <a:gd name="T27" fmla="*/ 3107 h 3352"/>
                <a:gd name="T28" fmla="*/ 955 w 1567"/>
                <a:gd name="T29" fmla="*/ 3079 h 3352"/>
                <a:gd name="T30" fmla="*/ 1105 w 1567"/>
                <a:gd name="T31" fmla="*/ 3000 h 3352"/>
                <a:gd name="T32" fmla="*/ 1222 w 1567"/>
                <a:gd name="T33" fmla="*/ 2878 h 3352"/>
                <a:gd name="T34" fmla="*/ 1299 w 1567"/>
                <a:gd name="T35" fmla="*/ 2724 h 3352"/>
                <a:gd name="T36" fmla="*/ 1327 w 1567"/>
                <a:gd name="T37" fmla="*/ 2548 h 3352"/>
                <a:gd name="T38" fmla="*/ 1305 w 1567"/>
                <a:gd name="T39" fmla="*/ 2387 h 3352"/>
                <a:gd name="T40" fmla="*/ 1238 w 1567"/>
                <a:gd name="T41" fmla="*/ 2243 h 3352"/>
                <a:gd name="T42" fmla="*/ 1136 w 1567"/>
                <a:gd name="T43" fmla="*/ 2123 h 3352"/>
                <a:gd name="T44" fmla="*/ 1028 w 1567"/>
                <a:gd name="T45" fmla="*/ 2045 h 3352"/>
                <a:gd name="T46" fmla="*/ 990 w 1567"/>
                <a:gd name="T47" fmla="*/ 1979 h 3352"/>
                <a:gd name="T48" fmla="*/ 984 w 1567"/>
                <a:gd name="T49" fmla="*/ 416 h 3352"/>
                <a:gd name="T50" fmla="*/ 939 w 1567"/>
                <a:gd name="T51" fmla="*/ 320 h 3352"/>
                <a:gd name="T52" fmla="*/ 854 w 1567"/>
                <a:gd name="T53" fmla="*/ 258 h 3352"/>
                <a:gd name="T54" fmla="*/ 784 w 1567"/>
                <a:gd name="T55" fmla="*/ 0 h 3352"/>
                <a:gd name="T56" fmla="*/ 884 w 1567"/>
                <a:gd name="T57" fmla="*/ 13 h 3352"/>
                <a:gd name="T58" fmla="*/ 1020 w 1567"/>
                <a:gd name="T59" fmla="*/ 71 h 3352"/>
                <a:gd name="T60" fmla="*/ 1128 w 1567"/>
                <a:gd name="T61" fmla="*/ 170 h 3352"/>
                <a:gd name="T62" fmla="*/ 1200 w 1567"/>
                <a:gd name="T63" fmla="*/ 301 h 3352"/>
                <a:gd name="T64" fmla="*/ 1225 w 1567"/>
                <a:gd name="T65" fmla="*/ 453 h 3352"/>
                <a:gd name="T66" fmla="*/ 1062 w 1567"/>
                <a:gd name="T67" fmla="*/ 776 h 3352"/>
                <a:gd name="T68" fmla="*/ 1062 w 1567"/>
                <a:gd name="T69" fmla="*/ 1037 h 3352"/>
                <a:gd name="T70" fmla="*/ 1225 w 1567"/>
                <a:gd name="T71" fmla="*/ 1317 h 3352"/>
                <a:gd name="T72" fmla="*/ 1225 w 1567"/>
                <a:gd name="T73" fmla="*/ 1383 h 3352"/>
                <a:gd name="T74" fmla="*/ 1062 w 1567"/>
                <a:gd name="T75" fmla="*/ 1710 h 3352"/>
                <a:gd name="T76" fmla="*/ 1277 w 1567"/>
                <a:gd name="T77" fmla="*/ 1925 h 3352"/>
                <a:gd name="T78" fmla="*/ 1408 w 1567"/>
                <a:gd name="T79" fmla="*/ 2065 h 3352"/>
                <a:gd name="T80" fmla="*/ 1502 w 1567"/>
                <a:gd name="T81" fmla="*/ 2232 h 3352"/>
                <a:gd name="T82" fmla="*/ 1556 w 1567"/>
                <a:gd name="T83" fmla="*/ 2417 h 3352"/>
                <a:gd name="T84" fmla="*/ 1563 w 1567"/>
                <a:gd name="T85" fmla="*/ 2621 h 3352"/>
                <a:gd name="T86" fmla="*/ 1517 w 1567"/>
                <a:gd name="T87" fmla="*/ 2828 h 3352"/>
                <a:gd name="T88" fmla="*/ 1423 w 1567"/>
                <a:gd name="T89" fmla="*/ 3011 h 3352"/>
                <a:gd name="T90" fmla="*/ 1287 w 1567"/>
                <a:gd name="T91" fmla="*/ 3162 h 3352"/>
                <a:gd name="T92" fmla="*/ 1119 w 1567"/>
                <a:gd name="T93" fmla="*/ 3274 h 3352"/>
                <a:gd name="T94" fmla="*/ 924 w 1567"/>
                <a:gd name="T95" fmla="*/ 3339 h 3352"/>
                <a:gd name="T96" fmla="*/ 712 w 1567"/>
                <a:gd name="T97" fmla="*/ 3348 h 3352"/>
                <a:gd name="T98" fmla="*/ 510 w 1567"/>
                <a:gd name="T99" fmla="*/ 3301 h 3352"/>
                <a:gd name="T100" fmla="*/ 333 w 1567"/>
                <a:gd name="T101" fmla="*/ 3205 h 3352"/>
                <a:gd name="T102" fmla="*/ 185 w 1567"/>
                <a:gd name="T103" fmla="*/ 3065 h 3352"/>
                <a:gd name="T104" fmla="*/ 76 w 1567"/>
                <a:gd name="T105" fmla="*/ 2892 h 3352"/>
                <a:gd name="T106" fmla="*/ 13 w 1567"/>
                <a:gd name="T107" fmla="*/ 2692 h 3352"/>
                <a:gd name="T108" fmla="*/ 3 w 1567"/>
                <a:gd name="T109" fmla="*/ 2482 h 3352"/>
                <a:gd name="T110" fmla="*/ 42 w 1567"/>
                <a:gd name="T111" fmla="*/ 2291 h 3352"/>
                <a:gd name="T112" fmla="*/ 123 w 1567"/>
                <a:gd name="T113" fmla="*/ 2118 h 3352"/>
                <a:gd name="T114" fmla="*/ 243 w 1567"/>
                <a:gd name="T115" fmla="*/ 1967 h 3352"/>
                <a:gd name="T116" fmla="*/ 341 w 1567"/>
                <a:gd name="T117" fmla="*/ 453 h 3352"/>
                <a:gd name="T118" fmla="*/ 368 w 1567"/>
                <a:gd name="T119" fmla="*/ 301 h 3352"/>
                <a:gd name="T120" fmla="*/ 438 w 1567"/>
                <a:gd name="T121" fmla="*/ 170 h 3352"/>
                <a:gd name="T122" fmla="*/ 546 w 1567"/>
                <a:gd name="T123" fmla="*/ 71 h 3352"/>
                <a:gd name="T124" fmla="*/ 682 w 1567"/>
                <a:gd name="T125" fmla="*/ 13 h 3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7" h="3352">
                  <a:moveTo>
                    <a:pt x="784" y="245"/>
                  </a:moveTo>
                  <a:lnTo>
                    <a:pt x="746" y="248"/>
                  </a:lnTo>
                  <a:lnTo>
                    <a:pt x="712" y="258"/>
                  </a:lnTo>
                  <a:lnTo>
                    <a:pt x="681" y="274"/>
                  </a:lnTo>
                  <a:lnTo>
                    <a:pt x="652" y="294"/>
                  </a:lnTo>
                  <a:lnTo>
                    <a:pt x="628" y="320"/>
                  </a:lnTo>
                  <a:lnTo>
                    <a:pt x="607" y="348"/>
                  </a:lnTo>
                  <a:lnTo>
                    <a:pt x="592" y="381"/>
                  </a:lnTo>
                  <a:lnTo>
                    <a:pt x="583" y="416"/>
                  </a:lnTo>
                  <a:lnTo>
                    <a:pt x="580" y="453"/>
                  </a:lnTo>
                  <a:lnTo>
                    <a:pt x="580" y="1954"/>
                  </a:lnTo>
                  <a:lnTo>
                    <a:pt x="577" y="1980"/>
                  </a:lnTo>
                  <a:lnTo>
                    <a:pt x="569" y="2005"/>
                  </a:lnTo>
                  <a:lnTo>
                    <a:pt x="556" y="2027"/>
                  </a:lnTo>
                  <a:lnTo>
                    <a:pt x="540" y="2045"/>
                  </a:lnTo>
                  <a:lnTo>
                    <a:pt x="519" y="2061"/>
                  </a:lnTo>
                  <a:lnTo>
                    <a:pt x="474" y="2090"/>
                  </a:lnTo>
                  <a:lnTo>
                    <a:pt x="432" y="2123"/>
                  </a:lnTo>
                  <a:lnTo>
                    <a:pt x="393" y="2159"/>
                  </a:lnTo>
                  <a:lnTo>
                    <a:pt x="358" y="2200"/>
                  </a:lnTo>
                  <a:lnTo>
                    <a:pt x="328" y="2244"/>
                  </a:lnTo>
                  <a:lnTo>
                    <a:pt x="301" y="2290"/>
                  </a:lnTo>
                  <a:lnTo>
                    <a:pt x="280" y="2338"/>
                  </a:lnTo>
                  <a:lnTo>
                    <a:pt x="262" y="2389"/>
                  </a:lnTo>
                  <a:lnTo>
                    <a:pt x="249" y="2440"/>
                  </a:lnTo>
                  <a:lnTo>
                    <a:pt x="242" y="2494"/>
                  </a:lnTo>
                  <a:lnTo>
                    <a:pt x="239" y="2549"/>
                  </a:lnTo>
                  <a:lnTo>
                    <a:pt x="243" y="2609"/>
                  </a:lnTo>
                  <a:lnTo>
                    <a:pt x="252" y="2668"/>
                  </a:lnTo>
                  <a:lnTo>
                    <a:pt x="267" y="2725"/>
                  </a:lnTo>
                  <a:lnTo>
                    <a:pt x="288" y="2779"/>
                  </a:lnTo>
                  <a:lnTo>
                    <a:pt x="313" y="2831"/>
                  </a:lnTo>
                  <a:lnTo>
                    <a:pt x="344" y="2878"/>
                  </a:lnTo>
                  <a:lnTo>
                    <a:pt x="380" y="2923"/>
                  </a:lnTo>
                  <a:lnTo>
                    <a:pt x="419" y="2963"/>
                  </a:lnTo>
                  <a:lnTo>
                    <a:pt x="462" y="3000"/>
                  </a:lnTo>
                  <a:lnTo>
                    <a:pt x="509" y="3030"/>
                  </a:lnTo>
                  <a:lnTo>
                    <a:pt x="559" y="3058"/>
                  </a:lnTo>
                  <a:lnTo>
                    <a:pt x="612" y="3079"/>
                  </a:lnTo>
                  <a:lnTo>
                    <a:pt x="667" y="3094"/>
                  </a:lnTo>
                  <a:lnTo>
                    <a:pt x="724" y="3104"/>
                  </a:lnTo>
                  <a:lnTo>
                    <a:pt x="784" y="3107"/>
                  </a:lnTo>
                  <a:lnTo>
                    <a:pt x="843" y="3104"/>
                  </a:lnTo>
                  <a:lnTo>
                    <a:pt x="900" y="3094"/>
                  </a:lnTo>
                  <a:lnTo>
                    <a:pt x="955" y="3079"/>
                  </a:lnTo>
                  <a:lnTo>
                    <a:pt x="1008" y="3057"/>
                  </a:lnTo>
                  <a:lnTo>
                    <a:pt x="1058" y="3030"/>
                  </a:lnTo>
                  <a:lnTo>
                    <a:pt x="1105" y="3000"/>
                  </a:lnTo>
                  <a:lnTo>
                    <a:pt x="1147" y="2963"/>
                  </a:lnTo>
                  <a:lnTo>
                    <a:pt x="1187" y="2923"/>
                  </a:lnTo>
                  <a:lnTo>
                    <a:pt x="1222" y="2878"/>
                  </a:lnTo>
                  <a:lnTo>
                    <a:pt x="1253" y="2830"/>
                  </a:lnTo>
                  <a:lnTo>
                    <a:pt x="1279" y="2779"/>
                  </a:lnTo>
                  <a:lnTo>
                    <a:pt x="1299" y="2724"/>
                  </a:lnTo>
                  <a:lnTo>
                    <a:pt x="1315" y="2668"/>
                  </a:lnTo>
                  <a:lnTo>
                    <a:pt x="1324" y="2609"/>
                  </a:lnTo>
                  <a:lnTo>
                    <a:pt x="1327" y="2548"/>
                  </a:lnTo>
                  <a:lnTo>
                    <a:pt x="1325" y="2494"/>
                  </a:lnTo>
                  <a:lnTo>
                    <a:pt x="1317" y="2440"/>
                  </a:lnTo>
                  <a:lnTo>
                    <a:pt x="1305" y="2387"/>
                  </a:lnTo>
                  <a:lnTo>
                    <a:pt x="1287" y="2337"/>
                  </a:lnTo>
                  <a:lnTo>
                    <a:pt x="1265" y="2289"/>
                  </a:lnTo>
                  <a:lnTo>
                    <a:pt x="1238" y="2243"/>
                  </a:lnTo>
                  <a:lnTo>
                    <a:pt x="1208" y="2200"/>
                  </a:lnTo>
                  <a:lnTo>
                    <a:pt x="1174" y="2159"/>
                  </a:lnTo>
                  <a:lnTo>
                    <a:pt x="1136" y="2123"/>
                  </a:lnTo>
                  <a:lnTo>
                    <a:pt x="1093" y="2090"/>
                  </a:lnTo>
                  <a:lnTo>
                    <a:pt x="1048" y="2061"/>
                  </a:lnTo>
                  <a:lnTo>
                    <a:pt x="1028" y="2045"/>
                  </a:lnTo>
                  <a:lnTo>
                    <a:pt x="1010" y="2027"/>
                  </a:lnTo>
                  <a:lnTo>
                    <a:pt x="998" y="2005"/>
                  </a:lnTo>
                  <a:lnTo>
                    <a:pt x="990" y="1979"/>
                  </a:lnTo>
                  <a:lnTo>
                    <a:pt x="988" y="1953"/>
                  </a:lnTo>
                  <a:lnTo>
                    <a:pt x="988" y="453"/>
                  </a:lnTo>
                  <a:lnTo>
                    <a:pt x="984" y="416"/>
                  </a:lnTo>
                  <a:lnTo>
                    <a:pt x="975" y="381"/>
                  </a:lnTo>
                  <a:lnTo>
                    <a:pt x="959" y="348"/>
                  </a:lnTo>
                  <a:lnTo>
                    <a:pt x="939" y="320"/>
                  </a:lnTo>
                  <a:lnTo>
                    <a:pt x="914" y="294"/>
                  </a:lnTo>
                  <a:lnTo>
                    <a:pt x="886" y="274"/>
                  </a:lnTo>
                  <a:lnTo>
                    <a:pt x="854" y="258"/>
                  </a:lnTo>
                  <a:lnTo>
                    <a:pt x="820" y="248"/>
                  </a:lnTo>
                  <a:lnTo>
                    <a:pt x="784" y="245"/>
                  </a:lnTo>
                  <a:close/>
                  <a:moveTo>
                    <a:pt x="784" y="0"/>
                  </a:moveTo>
                  <a:lnTo>
                    <a:pt x="784" y="0"/>
                  </a:lnTo>
                  <a:lnTo>
                    <a:pt x="835" y="3"/>
                  </a:lnTo>
                  <a:lnTo>
                    <a:pt x="884" y="13"/>
                  </a:lnTo>
                  <a:lnTo>
                    <a:pt x="932" y="27"/>
                  </a:lnTo>
                  <a:lnTo>
                    <a:pt x="977" y="47"/>
                  </a:lnTo>
                  <a:lnTo>
                    <a:pt x="1020" y="71"/>
                  </a:lnTo>
                  <a:lnTo>
                    <a:pt x="1060" y="100"/>
                  </a:lnTo>
                  <a:lnTo>
                    <a:pt x="1096" y="133"/>
                  </a:lnTo>
                  <a:lnTo>
                    <a:pt x="1128" y="170"/>
                  </a:lnTo>
                  <a:lnTo>
                    <a:pt x="1157" y="211"/>
                  </a:lnTo>
                  <a:lnTo>
                    <a:pt x="1181" y="254"/>
                  </a:lnTo>
                  <a:lnTo>
                    <a:pt x="1200" y="301"/>
                  </a:lnTo>
                  <a:lnTo>
                    <a:pt x="1214" y="349"/>
                  </a:lnTo>
                  <a:lnTo>
                    <a:pt x="1223" y="401"/>
                  </a:lnTo>
                  <a:lnTo>
                    <a:pt x="1225" y="453"/>
                  </a:lnTo>
                  <a:lnTo>
                    <a:pt x="1225" y="710"/>
                  </a:lnTo>
                  <a:lnTo>
                    <a:pt x="1062" y="710"/>
                  </a:lnTo>
                  <a:lnTo>
                    <a:pt x="1062" y="776"/>
                  </a:lnTo>
                  <a:lnTo>
                    <a:pt x="1225" y="776"/>
                  </a:lnTo>
                  <a:lnTo>
                    <a:pt x="1225" y="1037"/>
                  </a:lnTo>
                  <a:lnTo>
                    <a:pt x="1062" y="1037"/>
                  </a:lnTo>
                  <a:lnTo>
                    <a:pt x="1062" y="1102"/>
                  </a:lnTo>
                  <a:lnTo>
                    <a:pt x="1225" y="1102"/>
                  </a:lnTo>
                  <a:lnTo>
                    <a:pt x="1225" y="1317"/>
                  </a:lnTo>
                  <a:lnTo>
                    <a:pt x="1062" y="1317"/>
                  </a:lnTo>
                  <a:lnTo>
                    <a:pt x="1062" y="1383"/>
                  </a:lnTo>
                  <a:lnTo>
                    <a:pt x="1225" y="1383"/>
                  </a:lnTo>
                  <a:lnTo>
                    <a:pt x="1225" y="1644"/>
                  </a:lnTo>
                  <a:lnTo>
                    <a:pt x="1062" y="1644"/>
                  </a:lnTo>
                  <a:lnTo>
                    <a:pt x="1062" y="1710"/>
                  </a:lnTo>
                  <a:lnTo>
                    <a:pt x="1225" y="1710"/>
                  </a:lnTo>
                  <a:lnTo>
                    <a:pt x="1225" y="1885"/>
                  </a:lnTo>
                  <a:lnTo>
                    <a:pt x="1277" y="1925"/>
                  </a:lnTo>
                  <a:lnTo>
                    <a:pt x="1325" y="1968"/>
                  </a:lnTo>
                  <a:lnTo>
                    <a:pt x="1369" y="2014"/>
                  </a:lnTo>
                  <a:lnTo>
                    <a:pt x="1408" y="2065"/>
                  </a:lnTo>
                  <a:lnTo>
                    <a:pt x="1444" y="2118"/>
                  </a:lnTo>
                  <a:lnTo>
                    <a:pt x="1476" y="2174"/>
                  </a:lnTo>
                  <a:lnTo>
                    <a:pt x="1502" y="2232"/>
                  </a:lnTo>
                  <a:lnTo>
                    <a:pt x="1525" y="2292"/>
                  </a:lnTo>
                  <a:lnTo>
                    <a:pt x="1543" y="2353"/>
                  </a:lnTo>
                  <a:lnTo>
                    <a:pt x="1556" y="2417"/>
                  </a:lnTo>
                  <a:lnTo>
                    <a:pt x="1563" y="2482"/>
                  </a:lnTo>
                  <a:lnTo>
                    <a:pt x="1567" y="2548"/>
                  </a:lnTo>
                  <a:lnTo>
                    <a:pt x="1563" y="2621"/>
                  </a:lnTo>
                  <a:lnTo>
                    <a:pt x="1554" y="2692"/>
                  </a:lnTo>
                  <a:lnTo>
                    <a:pt x="1539" y="2762"/>
                  </a:lnTo>
                  <a:lnTo>
                    <a:pt x="1517" y="2828"/>
                  </a:lnTo>
                  <a:lnTo>
                    <a:pt x="1491" y="2892"/>
                  </a:lnTo>
                  <a:lnTo>
                    <a:pt x="1460" y="2953"/>
                  </a:lnTo>
                  <a:lnTo>
                    <a:pt x="1423" y="3011"/>
                  </a:lnTo>
                  <a:lnTo>
                    <a:pt x="1382" y="3065"/>
                  </a:lnTo>
                  <a:lnTo>
                    <a:pt x="1337" y="3116"/>
                  </a:lnTo>
                  <a:lnTo>
                    <a:pt x="1287" y="3162"/>
                  </a:lnTo>
                  <a:lnTo>
                    <a:pt x="1235" y="3205"/>
                  </a:lnTo>
                  <a:lnTo>
                    <a:pt x="1178" y="3242"/>
                  </a:lnTo>
                  <a:lnTo>
                    <a:pt x="1119" y="3274"/>
                  </a:lnTo>
                  <a:lnTo>
                    <a:pt x="1056" y="3301"/>
                  </a:lnTo>
                  <a:lnTo>
                    <a:pt x="991" y="3323"/>
                  </a:lnTo>
                  <a:lnTo>
                    <a:pt x="924" y="3339"/>
                  </a:lnTo>
                  <a:lnTo>
                    <a:pt x="854" y="3348"/>
                  </a:lnTo>
                  <a:lnTo>
                    <a:pt x="784" y="3352"/>
                  </a:lnTo>
                  <a:lnTo>
                    <a:pt x="712" y="3348"/>
                  </a:lnTo>
                  <a:lnTo>
                    <a:pt x="643" y="3339"/>
                  </a:lnTo>
                  <a:lnTo>
                    <a:pt x="575" y="3323"/>
                  </a:lnTo>
                  <a:lnTo>
                    <a:pt x="510" y="3301"/>
                  </a:lnTo>
                  <a:lnTo>
                    <a:pt x="448" y="3274"/>
                  </a:lnTo>
                  <a:lnTo>
                    <a:pt x="388" y="3242"/>
                  </a:lnTo>
                  <a:lnTo>
                    <a:pt x="333" y="3205"/>
                  </a:lnTo>
                  <a:lnTo>
                    <a:pt x="279" y="3162"/>
                  </a:lnTo>
                  <a:lnTo>
                    <a:pt x="230" y="3116"/>
                  </a:lnTo>
                  <a:lnTo>
                    <a:pt x="185" y="3065"/>
                  </a:lnTo>
                  <a:lnTo>
                    <a:pt x="143" y="3011"/>
                  </a:lnTo>
                  <a:lnTo>
                    <a:pt x="107" y="2953"/>
                  </a:lnTo>
                  <a:lnTo>
                    <a:pt x="76" y="2892"/>
                  </a:lnTo>
                  <a:lnTo>
                    <a:pt x="49" y="2828"/>
                  </a:lnTo>
                  <a:lnTo>
                    <a:pt x="28" y="2762"/>
                  </a:lnTo>
                  <a:lnTo>
                    <a:pt x="13" y="2692"/>
                  </a:lnTo>
                  <a:lnTo>
                    <a:pt x="3" y="2621"/>
                  </a:lnTo>
                  <a:lnTo>
                    <a:pt x="0" y="2548"/>
                  </a:lnTo>
                  <a:lnTo>
                    <a:pt x="3" y="2482"/>
                  </a:lnTo>
                  <a:lnTo>
                    <a:pt x="11" y="2417"/>
                  </a:lnTo>
                  <a:lnTo>
                    <a:pt x="23" y="2353"/>
                  </a:lnTo>
                  <a:lnTo>
                    <a:pt x="42" y="2291"/>
                  </a:lnTo>
                  <a:lnTo>
                    <a:pt x="64" y="2231"/>
                  </a:lnTo>
                  <a:lnTo>
                    <a:pt x="92" y="2172"/>
                  </a:lnTo>
                  <a:lnTo>
                    <a:pt x="123" y="2118"/>
                  </a:lnTo>
                  <a:lnTo>
                    <a:pt x="159" y="2064"/>
                  </a:lnTo>
                  <a:lnTo>
                    <a:pt x="199" y="2014"/>
                  </a:lnTo>
                  <a:lnTo>
                    <a:pt x="243" y="1967"/>
                  </a:lnTo>
                  <a:lnTo>
                    <a:pt x="291" y="1925"/>
                  </a:lnTo>
                  <a:lnTo>
                    <a:pt x="341" y="1885"/>
                  </a:lnTo>
                  <a:lnTo>
                    <a:pt x="341" y="453"/>
                  </a:lnTo>
                  <a:lnTo>
                    <a:pt x="344" y="401"/>
                  </a:lnTo>
                  <a:lnTo>
                    <a:pt x="353" y="349"/>
                  </a:lnTo>
                  <a:lnTo>
                    <a:pt x="368" y="301"/>
                  </a:lnTo>
                  <a:lnTo>
                    <a:pt x="387" y="254"/>
                  </a:lnTo>
                  <a:lnTo>
                    <a:pt x="411" y="211"/>
                  </a:lnTo>
                  <a:lnTo>
                    <a:pt x="438" y="170"/>
                  </a:lnTo>
                  <a:lnTo>
                    <a:pt x="472" y="133"/>
                  </a:lnTo>
                  <a:lnTo>
                    <a:pt x="507" y="100"/>
                  </a:lnTo>
                  <a:lnTo>
                    <a:pt x="546" y="71"/>
                  </a:lnTo>
                  <a:lnTo>
                    <a:pt x="589" y="47"/>
                  </a:lnTo>
                  <a:lnTo>
                    <a:pt x="634" y="27"/>
                  </a:lnTo>
                  <a:lnTo>
                    <a:pt x="682" y="13"/>
                  </a:lnTo>
                  <a:lnTo>
                    <a:pt x="731" y="3"/>
                  </a:lnTo>
                  <a:lnTo>
                    <a:pt x="7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Freeform 216"/>
            <p:cNvSpPr>
              <a:spLocks/>
            </p:cNvSpPr>
            <p:nvPr/>
          </p:nvSpPr>
          <p:spPr bwMode="auto">
            <a:xfrm>
              <a:off x="2754313" y="3571875"/>
              <a:ext cx="125413" cy="363538"/>
            </a:xfrm>
            <a:custGeom>
              <a:avLst/>
              <a:gdLst>
                <a:gd name="T0" fmla="*/ 394 w 787"/>
                <a:gd name="T1" fmla="*/ 0 h 2287"/>
                <a:gd name="T2" fmla="*/ 413 w 787"/>
                <a:gd name="T3" fmla="*/ 4 h 2287"/>
                <a:gd name="T4" fmla="*/ 430 w 787"/>
                <a:gd name="T5" fmla="*/ 10 h 2287"/>
                <a:gd name="T6" fmla="*/ 444 w 787"/>
                <a:gd name="T7" fmla="*/ 22 h 2287"/>
                <a:gd name="T8" fmla="*/ 455 w 787"/>
                <a:gd name="T9" fmla="*/ 37 h 2287"/>
                <a:gd name="T10" fmla="*/ 462 w 787"/>
                <a:gd name="T11" fmla="*/ 54 h 2287"/>
                <a:gd name="T12" fmla="*/ 465 w 787"/>
                <a:gd name="T13" fmla="*/ 74 h 2287"/>
                <a:gd name="T14" fmla="*/ 465 w 787"/>
                <a:gd name="T15" fmla="*/ 1487 h 2287"/>
                <a:gd name="T16" fmla="*/ 514 w 787"/>
                <a:gd name="T17" fmla="*/ 1499 h 2287"/>
                <a:gd name="T18" fmla="*/ 560 w 787"/>
                <a:gd name="T19" fmla="*/ 1518 h 2287"/>
                <a:gd name="T20" fmla="*/ 603 w 787"/>
                <a:gd name="T21" fmla="*/ 1542 h 2287"/>
                <a:gd name="T22" fmla="*/ 643 w 787"/>
                <a:gd name="T23" fmla="*/ 1571 h 2287"/>
                <a:gd name="T24" fmla="*/ 678 w 787"/>
                <a:gd name="T25" fmla="*/ 1605 h 2287"/>
                <a:gd name="T26" fmla="*/ 710 w 787"/>
                <a:gd name="T27" fmla="*/ 1644 h 2287"/>
                <a:gd name="T28" fmla="*/ 737 w 787"/>
                <a:gd name="T29" fmla="*/ 1685 h 2287"/>
                <a:gd name="T30" fmla="*/ 758 w 787"/>
                <a:gd name="T31" fmla="*/ 1730 h 2287"/>
                <a:gd name="T32" fmla="*/ 774 w 787"/>
                <a:gd name="T33" fmla="*/ 1780 h 2287"/>
                <a:gd name="T34" fmla="*/ 784 w 787"/>
                <a:gd name="T35" fmla="*/ 1830 h 2287"/>
                <a:gd name="T36" fmla="*/ 787 w 787"/>
                <a:gd name="T37" fmla="*/ 1883 h 2287"/>
                <a:gd name="T38" fmla="*/ 784 w 787"/>
                <a:gd name="T39" fmla="*/ 1934 h 2287"/>
                <a:gd name="T40" fmla="*/ 776 w 787"/>
                <a:gd name="T41" fmla="*/ 1983 h 2287"/>
                <a:gd name="T42" fmla="*/ 761 w 787"/>
                <a:gd name="T43" fmla="*/ 2029 h 2287"/>
                <a:gd name="T44" fmla="*/ 741 w 787"/>
                <a:gd name="T45" fmla="*/ 2073 h 2287"/>
                <a:gd name="T46" fmla="*/ 717 w 787"/>
                <a:gd name="T47" fmla="*/ 2114 h 2287"/>
                <a:gd name="T48" fmla="*/ 688 w 787"/>
                <a:gd name="T49" fmla="*/ 2152 h 2287"/>
                <a:gd name="T50" fmla="*/ 655 w 787"/>
                <a:gd name="T51" fmla="*/ 2185 h 2287"/>
                <a:gd name="T52" fmla="*/ 618 w 787"/>
                <a:gd name="T53" fmla="*/ 2214 h 2287"/>
                <a:gd name="T54" fmla="*/ 579 w 787"/>
                <a:gd name="T55" fmla="*/ 2239 h 2287"/>
                <a:gd name="T56" fmla="*/ 536 w 787"/>
                <a:gd name="T57" fmla="*/ 2259 h 2287"/>
                <a:gd name="T58" fmla="*/ 490 w 787"/>
                <a:gd name="T59" fmla="*/ 2275 h 2287"/>
                <a:gd name="T60" fmla="*/ 443 w 787"/>
                <a:gd name="T61" fmla="*/ 2283 h 2287"/>
                <a:gd name="T62" fmla="*/ 394 w 787"/>
                <a:gd name="T63" fmla="*/ 2287 h 2287"/>
                <a:gd name="T64" fmla="*/ 344 w 787"/>
                <a:gd name="T65" fmla="*/ 2283 h 2287"/>
                <a:gd name="T66" fmla="*/ 296 w 787"/>
                <a:gd name="T67" fmla="*/ 2275 h 2287"/>
                <a:gd name="T68" fmla="*/ 252 w 787"/>
                <a:gd name="T69" fmla="*/ 2259 h 2287"/>
                <a:gd name="T70" fmla="*/ 209 w 787"/>
                <a:gd name="T71" fmla="*/ 2239 h 2287"/>
                <a:gd name="T72" fmla="*/ 168 w 787"/>
                <a:gd name="T73" fmla="*/ 2214 h 2287"/>
                <a:gd name="T74" fmla="*/ 132 w 787"/>
                <a:gd name="T75" fmla="*/ 2185 h 2287"/>
                <a:gd name="T76" fmla="*/ 100 w 787"/>
                <a:gd name="T77" fmla="*/ 2152 h 2287"/>
                <a:gd name="T78" fmla="*/ 71 w 787"/>
                <a:gd name="T79" fmla="*/ 2114 h 2287"/>
                <a:gd name="T80" fmla="*/ 46 w 787"/>
                <a:gd name="T81" fmla="*/ 2073 h 2287"/>
                <a:gd name="T82" fmla="*/ 27 w 787"/>
                <a:gd name="T83" fmla="*/ 2029 h 2287"/>
                <a:gd name="T84" fmla="*/ 12 w 787"/>
                <a:gd name="T85" fmla="*/ 1983 h 2287"/>
                <a:gd name="T86" fmla="*/ 3 w 787"/>
                <a:gd name="T87" fmla="*/ 1934 h 2287"/>
                <a:gd name="T88" fmla="*/ 0 w 787"/>
                <a:gd name="T89" fmla="*/ 1883 h 2287"/>
                <a:gd name="T90" fmla="*/ 3 w 787"/>
                <a:gd name="T91" fmla="*/ 1830 h 2287"/>
                <a:gd name="T92" fmla="*/ 13 w 787"/>
                <a:gd name="T93" fmla="*/ 1780 h 2287"/>
                <a:gd name="T94" fmla="*/ 29 w 787"/>
                <a:gd name="T95" fmla="*/ 1730 h 2287"/>
                <a:gd name="T96" fmla="*/ 51 w 787"/>
                <a:gd name="T97" fmla="*/ 1685 h 2287"/>
                <a:gd name="T98" fmla="*/ 77 w 787"/>
                <a:gd name="T99" fmla="*/ 1644 h 2287"/>
                <a:gd name="T100" fmla="*/ 108 w 787"/>
                <a:gd name="T101" fmla="*/ 1605 h 2287"/>
                <a:gd name="T102" fmla="*/ 145 w 787"/>
                <a:gd name="T103" fmla="*/ 1571 h 2287"/>
                <a:gd name="T104" fmla="*/ 184 w 787"/>
                <a:gd name="T105" fmla="*/ 1542 h 2287"/>
                <a:gd name="T106" fmla="*/ 227 w 787"/>
                <a:gd name="T107" fmla="*/ 1518 h 2287"/>
                <a:gd name="T108" fmla="*/ 273 w 787"/>
                <a:gd name="T109" fmla="*/ 1499 h 2287"/>
                <a:gd name="T110" fmla="*/ 322 w 787"/>
                <a:gd name="T111" fmla="*/ 1487 h 2287"/>
                <a:gd name="T112" fmla="*/ 322 w 787"/>
                <a:gd name="T113" fmla="*/ 74 h 2287"/>
                <a:gd name="T114" fmla="*/ 324 w 787"/>
                <a:gd name="T115" fmla="*/ 54 h 2287"/>
                <a:gd name="T116" fmla="*/ 332 w 787"/>
                <a:gd name="T117" fmla="*/ 37 h 2287"/>
                <a:gd name="T118" fmla="*/ 342 w 787"/>
                <a:gd name="T119" fmla="*/ 22 h 2287"/>
                <a:gd name="T120" fmla="*/ 357 w 787"/>
                <a:gd name="T121" fmla="*/ 10 h 2287"/>
                <a:gd name="T122" fmla="*/ 375 w 787"/>
                <a:gd name="T123" fmla="*/ 4 h 2287"/>
                <a:gd name="T124" fmla="*/ 394 w 787"/>
                <a:gd name="T125" fmla="*/ 0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7" h="2287">
                  <a:moveTo>
                    <a:pt x="394" y="0"/>
                  </a:moveTo>
                  <a:lnTo>
                    <a:pt x="413" y="4"/>
                  </a:lnTo>
                  <a:lnTo>
                    <a:pt x="430" y="10"/>
                  </a:lnTo>
                  <a:lnTo>
                    <a:pt x="444" y="22"/>
                  </a:lnTo>
                  <a:lnTo>
                    <a:pt x="455" y="37"/>
                  </a:lnTo>
                  <a:lnTo>
                    <a:pt x="462" y="54"/>
                  </a:lnTo>
                  <a:lnTo>
                    <a:pt x="465" y="74"/>
                  </a:lnTo>
                  <a:lnTo>
                    <a:pt x="465" y="1487"/>
                  </a:lnTo>
                  <a:lnTo>
                    <a:pt x="514" y="1499"/>
                  </a:lnTo>
                  <a:lnTo>
                    <a:pt x="560" y="1518"/>
                  </a:lnTo>
                  <a:lnTo>
                    <a:pt x="603" y="1542"/>
                  </a:lnTo>
                  <a:lnTo>
                    <a:pt x="643" y="1571"/>
                  </a:lnTo>
                  <a:lnTo>
                    <a:pt x="678" y="1605"/>
                  </a:lnTo>
                  <a:lnTo>
                    <a:pt x="710" y="1644"/>
                  </a:lnTo>
                  <a:lnTo>
                    <a:pt x="737" y="1685"/>
                  </a:lnTo>
                  <a:lnTo>
                    <a:pt x="758" y="1730"/>
                  </a:lnTo>
                  <a:lnTo>
                    <a:pt x="774" y="1780"/>
                  </a:lnTo>
                  <a:lnTo>
                    <a:pt x="784" y="1830"/>
                  </a:lnTo>
                  <a:lnTo>
                    <a:pt x="787" y="1883"/>
                  </a:lnTo>
                  <a:lnTo>
                    <a:pt x="784" y="1934"/>
                  </a:lnTo>
                  <a:lnTo>
                    <a:pt x="776" y="1983"/>
                  </a:lnTo>
                  <a:lnTo>
                    <a:pt x="761" y="2029"/>
                  </a:lnTo>
                  <a:lnTo>
                    <a:pt x="741" y="2073"/>
                  </a:lnTo>
                  <a:lnTo>
                    <a:pt x="717" y="2114"/>
                  </a:lnTo>
                  <a:lnTo>
                    <a:pt x="688" y="2152"/>
                  </a:lnTo>
                  <a:lnTo>
                    <a:pt x="655" y="2185"/>
                  </a:lnTo>
                  <a:lnTo>
                    <a:pt x="618" y="2214"/>
                  </a:lnTo>
                  <a:lnTo>
                    <a:pt x="579" y="2239"/>
                  </a:lnTo>
                  <a:lnTo>
                    <a:pt x="536" y="2259"/>
                  </a:lnTo>
                  <a:lnTo>
                    <a:pt x="490" y="2275"/>
                  </a:lnTo>
                  <a:lnTo>
                    <a:pt x="443" y="2283"/>
                  </a:lnTo>
                  <a:lnTo>
                    <a:pt x="394" y="2287"/>
                  </a:lnTo>
                  <a:lnTo>
                    <a:pt x="344" y="2283"/>
                  </a:lnTo>
                  <a:lnTo>
                    <a:pt x="296" y="2275"/>
                  </a:lnTo>
                  <a:lnTo>
                    <a:pt x="252" y="2259"/>
                  </a:lnTo>
                  <a:lnTo>
                    <a:pt x="209" y="2239"/>
                  </a:lnTo>
                  <a:lnTo>
                    <a:pt x="168" y="2214"/>
                  </a:lnTo>
                  <a:lnTo>
                    <a:pt x="132" y="2185"/>
                  </a:lnTo>
                  <a:lnTo>
                    <a:pt x="100" y="2152"/>
                  </a:lnTo>
                  <a:lnTo>
                    <a:pt x="71" y="2114"/>
                  </a:lnTo>
                  <a:lnTo>
                    <a:pt x="46" y="2073"/>
                  </a:lnTo>
                  <a:lnTo>
                    <a:pt x="27" y="2029"/>
                  </a:lnTo>
                  <a:lnTo>
                    <a:pt x="12" y="1983"/>
                  </a:lnTo>
                  <a:lnTo>
                    <a:pt x="3" y="1934"/>
                  </a:lnTo>
                  <a:lnTo>
                    <a:pt x="0" y="1883"/>
                  </a:lnTo>
                  <a:lnTo>
                    <a:pt x="3" y="1830"/>
                  </a:lnTo>
                  <a:lnTo>
                    <a:pt x="13" y="1780"/>
                  </a:lnTo>
                  <a:lnTo>
                    <a:pt x="29" y="1730"/>
                  </a:lnTo>
                  <a:lnTo>
                    <a:pt x="51" y="1685"/>
                  </a:lnTo>
                  <a:lnTo>
                    <a:pt x="77" y="1644"/>
                  </a:lnTo>
                  <a:lnTo>
                    <a:pt x="108" y="1605"/>
                  </a:lnTo>
                  <a:lnTo>
                    <a:pt x="145" y="1571"/>
                  </a:lnTo>
                  <a:lnTo>
                    <a:pt x="184" y="1542"/>
                  </a:lnTo>
                  <a:lnTo>
                    <a:pt x="227" y="1518"/>
                  </a:lnTo>
                  <a:lnTo>
                    <a:pt x="273" y="1499"/>
                  </a:lnTo>
                  <a:lnTo>
                    <a:pt x="322" y="1487"/>
                  </a:lnTo>
                  <a:lnTo>
                    <a:pt x="322" y="74"/>
                  </a:lnTo>
                  <a:lnTo>
                    <a:pt x="324" y="54"/>
                  </a:lnTo>
                  <a:lnTo>
                    <a:pt x="332" y="37"/>
                  </a:lnTo>
                  <a:lnTo>
                    <a:pt x="342" y="22"/>
                  </a:lnTo>
                  <a:lnTo>
                    <a:pt x="357" y="10"/>
                  </a:lnTo>
                  <a:lnTo>
                    <a:pt x="375" y="4"/>
                  </a:lnTo>
                  <a:lnTo>
                    <a:pt x="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6" name="Group 875"/>
          <p:cNvGrpSpPr/>
          <p:nvPr/>
        </p:nvGrpSpPr>
        <p:grpSpPr>
          <a:xfrm>
            <a:off x="3643101" y="3441700"/>
            <a:ext cx="219076" cy="573088"/>
            <a:chOff x="3613150" y="3441700"/>
            <a:chExt cx="219076" cy="5730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8" name="Freeform 221"/>
            <p:cNvSpPr>
              <a:spLocks/>
            </p:cNvSpPr>
            <p:nvPr/>
          </p:nvSpPr>
          <p:spPr bwMode="auto">
            <a:xfrm>
              <a:off x="3676650" y="3665538"/>
              <a:ext cx="76200" cy="292100"/>
            </a:xfrm>
            <a:custGeom>
              <a:avLst/>
              <a:gdLst>
                <a:gd name="T0" fmla="*/ 242 w 484"/>
                <a:gd name="T1" fmla="*/ 0 h 1659"/>
                <a:gd name="T2" fmla="*/ 256 w 484"/>
                <a:gd name="T3" fmla="*/ 3 h 1659"/>
                <a:gd name="T4" fmla="*/ 268 w 484"/>
                <a:gd name="T5" fmla="*/ 9 h 1659"/>
                <a:gd name="T6" fmla="*/ 278 w 484"/>
                <a:gd name="T7" fmla="*/ 18 h 1659"/>
                <a:gd name="T8" fmla="*/ 285 w 484"/>
                <a:gd name="T9" fmla="*/ 29 h 1659"/>
                <a:gd name="T10" fmla="*/ 287 w 484"/>
                <a:gd name="T11" fmla="*/ 43 h 1659"/>
                <a:gd name="T12" fmla="*/ 287 w 484"/>
                <a:gd name="T13" fmla="*/ 1210 h 1659"/>
                <a:gd name="T14" fmla="*/ 319 w 484"/>
                <a:gd name="T15" fmla="*/ 1219 h 1659"/>
                <a:gd name="T16" fmla="*/ 354 w 484"/>
                <a:gd name="T17" fmla="*/ 1233 h 1659"/>
                <a:gd name="T18" fmla="*/ 386 w 484"/>
                <a:gd name="T19" fmla="*/ 1252 h 1659"/>
                <a:gd name="T20" fmla="*/ 415 w 484"/>
                <a:gd name="T21" fmla="*/ 1275 h 1659"/>
                <a:gd name="T22" fmla="*/ 439 w 484"/>
                <a:gd name="T23" fmla="*/ 1301 h 1659"/>
                <a:gd name="T24" fmla="*/ 458 w 484"/>
                <a:gd name="T25" fmla="*/ 1330 h 1659"/>
                <a:gd name="T26" fmla="*/ 472 w 484"/>
                <a:gd name="T27" fmla="*/ 1362 h 1659"/>
                <a:gd name="T28" fmla="*/ 481 w 484"/>
                <a:gd name="T29" fmla="*/ 1397 h 1659"/>
                <a:gd name="T30" fmla="*/ 484 w 484"/>
                <a:gd name="T31" fmla="*/ 1432 h 1659"/>
                <a:gd name="T32" fmla="*/ 481 w 484"/>
                <a:gd name="T33" fmla="*/ 1470 h 1659"/>
                <a:gd name="T34" fmla="*/ 472 w 484"/>
                <a:gd name="T35" fmla="*/ 1504 h 1659"/>
                <a:gd name="T36" fmla="*/ 458 w 484"/>
                <a:gd name="T37" fmla="*/ 1537 h 1659"/>
                <a:gd name="T38" fmla="*/ 438 w 484"/>
                <a:gd name="T39" fmla="*/ 1566 h 1659"/>
                <a:gd name="T40" fmla="*/ 414 w 484"/>
                <a:gd name="T41" fmla="*/ 1592 h 1659"/>
                <a:gd name="T42" fmla="*/ 385 w 484"/>
                <a:gd name="T43" fmla="*/ 1615 h 1659"/>
                <a:gd name="T44" fmla="*/ 353 w 484"/>
                <a:gd name="T45" fmla="*/ 1633 h 1659"/>
                <a:gd name="T46" fmla="*/ 319 w 484"/>
                <a:gd name="T47" fmla="*/ 1648 h 1659"/>
                <a:gd name="T48" fmla="*/ 281 w 484"/>
                <a:gd name="T49" fmla="*/ 1656 h 1659"/>
                <a:gd name="T50" fmla="*/ 242 w 484"/>
                <a:gd name="T51" fmla="*/ 1659 h 1659"/>
                <a:gd name="T52" fmla="*/ 203 w 484"/>
                <a:gd name="T53" fmla="*/ 1656 h 1659"/>
                <a:gd name="T54" fmla="*/ 166 w 484"/>
                <a:gd name="T55" fmla="*/ 1648 h 1659"/>
                <a:gd name="T56" fmla="*/ 131 w 484"/>
                <a:gd name="T57" fmla="*/ 1633 h 1659"/>
                <a:gd name="T58" fmla="*/ 99 w 484"/>
                <a:gd name="T59" fmla="*/ 1615 h 1659"/>
                <a:gd name="T60" fmla="*/ 71 w 484"/>
                <a:gd name="T61" fmla="*/ 1592 h 1659"/>
                <a:gd name="T62" fmla="*/ 46 w 484"/>
                <a:gd name="T63" fmla="*/ 1566 h 1659"/>
                <a:gd name="T64" fmla="*/ 27 w 484"/>
                <a:gd name="T65" fmla="*/ 1537 h 1659"/>
                <a:gd name="T66" fmla="*/ 12 w 484"/>
                <a:gd name="T67" fmla="*/ 1504 h 1659"/>
                <a:gd name="T68" fmla="*/ 3 w 484"/>
                <a:gd name="T69" fmla="*/ 1470 h 1659"/>
                <a:gd name="T70" fmla="*/ 0 w 484"/>
                <a:gd name="T71" fmla="*/ 1432 h 1659"/>
                <a:gd name="T72" fmla="*/ 3 w 484"/>
                <a:gd name="T73" fmla="*/ 1397 h 1659"/>
                <a:gd name="T74" fmla="*/ 12 w 484"/>
                <a:gd name="T75" fmla="*/ 1362 h 1659"/>
                <a:gd name="T76" fmla="*/ 27 w 484"/>
                <a:gd name="T77" fmla="*/ 1330 h 1659"/>
                <a:gd name="T78" fmla="*/ 45 w 484"/>
                <a:gd name="T79" fmla="*/ 1301 h 1659"/>
                <a:gd name="T80" fmla="*/ 70 w 484"/>
                <a:gd name="T81" fmla="*/ 1275 h 1659"/>
                <a:gd name="T82" fmla="*/ 98 w 484"/>
                <a:gd name="T83" fmla="*/ 1252 h 1659"/>
                <a:gd name="T84" fmla="*/ 130 w 484"/>
                <a:gd name="T85" fmla="*/ 1233 h 1659"/>
                <a:gd name="T86" fmla="*/ 167 w 484"/>
                <a:gd name="T87" fmla="*/ 1219 h 1659"/>
                <a:gd name="T88" fmla="*/ 199 w 484"/>
                <a:gd name="T89" fmla="*/ 1210 h 1659"/>
                <a:gd name="T90" fmla="*/ 199 w 484"/>
                <a:gd name="T91" fmla="*/ 43 h 1659"/>
                <a:gd name="T92" fmla="*/ 201 w 484"/>
                <a:gd name="T93" fmla="*/ 29 h 1659"/>
                <a:gd name="T94" fmla="*/ 206 w 484"/>
                <a:gd name="T95" fmla="*/ 18 h 1659"/>
                <a:gd name="T96" fmla="*/ 216 w 484"/>
                <a:gd name="T97" fmla="*/ 9 h 1659"/>
                <a:gd name="T98" fmla="*/ 229 w 484"/>
                <a:gd name="T99" fmla="*/ 3 h 1659"/>
                <a:gd name="T100" fmla="*/ 242 w 484"/>
                <a:gd name="T101" fmla="*/ 0 h 1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84" h="1659">
                  <a:moveTo>
                    <a:pt x="242" y="0"/>
                  </a:moveTo>
                  <a:lnTo>
                    <a:pt x="256" y="3"/>
                  </a:lnTo>
                  <a:lnTo>
                    <a:pt x="268" y="9"/>
                  </a:lnTo>
                  <a:lnTo>
                    <a:pt x="278" y="18"/>
                  </a:lnTo>
                  <a:lnTo>
                    <a:pt x="285" y="29"/>
                  </a:lnTo>
                  <a:lnTo>
                    <a:pt x="287" y="43"/>
                  </a:lnTo>
                  <a:lnTo>
                    <a:pt x="287" y="1210"/>
                  </a:lnTo>
                  <a:lnTo>
                    <a:pt x="319" y="1219"/>
                  </a:lnTo>
                  <a:lnTo>
                    <a:pt x="354" y="1233"/>
                  </a:lnTo>
                  <a:lnTo>
                    <a:pt x="386" y="1252"/>
                  </a:lnTo>
                  <a:lnTo>
                    <a:pt x="415" y="1275"/>
                  </a:lnTo>
                  <a:lnTo>
                    <a:pt x="439" y="1301"/>
                  </a:lnTo>
                  <a:lnTo>
                    <a:pt x="458" y="1330"/>
                  </a:lnTo>
                  <a:lnTo>
                    <a:pt x="472" y="1362"/>
                  </a:lnTo>
                  <a:lnTo>
                    <a:pt x="481" y="1397"/>
                  </a:lnTo>
                  <a:lnTo>
                    <a:pt x="484" y="1432"/>
                  </a:lnTo>
                  <a:lnTo>
                    <a:pt x="481" y="1470"/>
                  </a:lnTo>
                  <a:lnTo>
                    <a:pt x="472" y="1504"/>
                  </a:lnTo>
                  <a:lnTo>
                    <a:pt x="458" y="1537"/>
                  </a:lnTo>
                  <a:lnTo>
                    <a:pt x="438" y="1566"/>
                  </a:lnTo>
                  <a:lnTo>
                    <a:pt x="414" y="1592"/>
                  </a:lnTo>
                  <a:lnTo>
                    <a:pt x="385" y="1615"/>
                  </a:lnTo>
                  <a:lnTo>
                    <a:pt x="353" y="1633"/>
                  </a:lnTo>
                  <a:lnTo>
                    <a:pt x="319" y="1648"/>
                  </a:lnTo>
                  <a:lnTo>
                    <a:pt x="281" y="1656"/>
                  </a:lnTo>
                  <a:lnTo>
                    <a:pt x="242" y="1659"/>
                  </a:lnTo>
                  <a:lnTo>
                    <a:pt x="203" y="1656"/>
                  </a:lnTo>
                  <a:lnTo>
                    <a:pt x="166" y="1648"/>
                  </a:lnTo>
                  <a:lnTo>
                    <a:pt x="131" y="1633"/>
                  </a:lnTo>
                  <a:lnTo>
                    <a:pt x="99" y="1615"/>
                  </a:lnTo>
                  <a:lnTo>
                    <a:pt x="71" y="1592"/>
                  </a:lnTo>
                  <a:lnTo>
                    <a:pt x="46" y="1566"/>
                  </a:lnTo>
                  <a:lnTo>
                    <a:pt x="27" y="1537"/>
                  </a:lnTo>
                  <a:lnTo>
                    <a:pt x="12" y="1504"/>
                  </a:lnTo>
                  <a:lnTo>
                    <a:pt x="3" y="1470"/>
                  </a:lnTo>
                  <a:lnTo>
                    <a:pt x="0" y="1432"/>
                  </a:lnTo>
                  <a:lnTo>
                    <a:pt x="3" y="1397"/>
                  </a:lnTo>
                  <a:lnTo>
                    <a:pt x="12" y="1362"/>
                  </a:lnTo>
                  <a:lnTo>
                    <a:pt x="27" y="1330"/>
                  </a:lnTo>
                  <a:lnTo>
                    <a:pt x="45" y="1301"/>
                  </a:lnTo>
                  <a:lnTo>
                    <a:pt x="70" y="1275"/>
                  </a:lnTo>
                  <a:lnTo>
                    <a:pt x="98" y="1252"/>
                  </a:lnTo>
                  <a:lnTo>
                    <a:pt x="130" y="1233"/>
                  </a:lnTo>
                  <a:lnTo>
                    <a:pt x="167" y="1219"/>
                  </a:lnTo>
                  <a:lnTo>
                    <a:pt x="199" y="1210"/>
                  </a:lnTo>
                  <a:lnTo>
                    <a:pt x="199" y="43"/>
                  </a:lnTo>
                  <a:lnTo>
                    <a:pt x="201" y="29"/>
                  </a:lnTo>
                  <a:lnTo>
                    <a:pt x="206" y="18"/>
                  </a:lnTo>
                  <a:lnTo>
                    <a:pt x="216" y="9"/>
                  </a:lnTo>
                  <a:lnTo>
                    <a:pt x="229" y="3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Freeform 222"/>
            <p:cNvSpPr>
              <a:spLocks noEditPoints="1"/>
            </p:cNvSpPr>
            <p:nvPr/>
          </p:nvSpPr>
          <p:spPr bwMode="auto">
            <a:xfrm>
              <a:off x="3613150" y="3441700"/>
              <a:ext cx="195263" cy="573088"/>
            </a:xfrm>
            <a:custGeom>
              <a:avLst/>
              <a:gdLst>
                <a:gd name="T0" fmla="*/ 531 w 1236"/>
                <a:gd name="T1" fmla="*/ 1074 h 3250"/>
                <a:gd name="T2" fmla="*/ 422 w 1236"/>
                <a:gd name="T3" fmla="*/ 2362 h 3250"/>
                <a:gd name="T4" fmla="*/ 247 w 1236"/>
                <a:gd name="T5" fmla="*/ 2560 h 3250"/>
                <a:gd name="T6" fmla="*/ 250 w 1236"/>
                <a:gd name="T7" fmla="*/ 2836 h 3250"/>
                <a:gd name="T8" fmla="*/ 443 w 1236"/>
                <a:gd name="T9" fmla="*/ 3040 h 3250"/>
                <a:gd name="T10" fmla="*/ 743 w 1236"/>
                <a:gd name="T11" fmla="*/ 3074 h 3250"/>
                <a:gd name="T12" fmla="*/ 984 w 1236"/>
                <a:gd name="T13" fmla="*/ 2918 h 3250"/>
                <a:gd name="T14" fmla="*/ 1057 w 1236"/>
                <a:gd name="T15" fmla="*/ 2648 h 3250"/>
                <a:gd name="T16" fmla="*/ 932 w 1236"/>
                <a:gd name="T17" fmla="*/ 2415 h 3250"/>
                <a:gd name="T18" fmla="*/ 770 w 1236"/>
                <a:gd name="T19" fmla="*/ 1118 h 3250"/>
                <a:gd name="T20" fmla="*/ 667 w 1236"/>
                <a:gd name="T21" fmla="*/ 1022 h 3250"/>
                <a:gd name="T22" fmla="*/ 902 w 1236"/>
                <a:gd name="T23" fmla="*/ 357 h 3250"/>
                <a:gd name="T24" fmla="*/ 813 w 1236"/>
                <a:gd name="T25" fmla="*/ 428 h 3250"/>
                <a:gd name="T26" fmla="*/ 665 w 1236"/>
                <a:gd name="T27" fmla="*/ 619 h 3250"/>
                <a:gd name="T28" fmla="*/ 642 w 1236"/>
                <a:gd name="T29" fmla="*/ 752 h 3250"/>
                <a:gd name="T30" fmla="*/ 710 w 1236"/>
                <a:gd name="T31" fmla="*/ 601 h 3250"/>
                <a:gd name="T32" fmla="*/ 866 w 1236"/>
                <a:gd name="T33" fmla="*/ 390 h 3250"/>
                <a:gd name="T34" fmla="*/ 932 w 1236"/>
                <a:gd name="T35" fmla="*/ 342 h 3250"/>
                <a:gd name="T36" fmla="*/ 309 w 1236"/>
                <a:gd name="T37" fmla="*/ 223 h 3250"/>
                <a:gd name="T38" fmla="*/ 413 w 1236"/>
                <a:gd name="T39" fmla="*/ 311 h 3250"/>
                <a:gd name="T40" fmla="*/ 556 w 1236"/>
                <a:gd name="T41" fmla="*/ 513 h 3250"/>
                <a:gd name="T42" fmla="*/ 596 w 1236"/>
                <a:gd name="T43" fmla="*/ 568 h 3250"/>
                <a:gd name="T44" fmla="*/ 493 w 1236"/>
                <a:gd name="T45" fmla="*/ 374 h 3250"/>
                <a:gd name="T46" fmla="*/ 354 w 1236"/>
                <a:gd name="T47" fmla="*/ 247 h 3250"/>
                <a:gd name="T48" fmla="*/ 280 w 1236"/>
                <a:gd name="T49" fmla="*/ 207 h 3250"/>
                <a:gd name="T50" fmla="*/ 315 w 1236"/>
                <a:gd name="T51" fmla="*/ 23 h 3250"/>
                <a:gd name="T52" fmla="*/ 514 w 1236"/>
                <a:gd name="T53" fmla="*/ 151 h 3250"/>
                <a:gd name="T54" fmla="*/ 624 w 1236"/>
                <a:gd name="T55" fmla="*/ 359 h 3250"/>
                <a:gd name="T56" fmla="*/ 713 w 1236"/>
                <a:gd name="T57" fmla="*/ 279 h 3250"/>
                <a:gd name="T58" fmla="*/ 910 w 1236"/>
                <a:gd name="T59" fmla="*/ 150 h 3250"/>
                <a:gd name="T60" fmla="*/ 1113 w 1236"/>
                <a:gd name="T61" fmla="*/ 133 h 3250"/>
                <a:gd name="T62" fmla="*/ 1191 w 1236"/>
                <a:gd name="T63" fmla="*/ 157 h 3250"/>
                <a:gd name="T64" fmla="*/ 1198 w 1236"/>
                <a:gd name="T65" fmla="*/ 165 h 3250"/>
                <a:gd name="T66" fmla="*/ 1175 w 1236"/>
                <a:gd name="T67" fmla="*/ 232 h 3250"/>
                <a:gd name="T68" fmla="*/ 1106 w 1236"/>
                <a:gd name="T69" fmla="*/ 393 h 3250"/>
                <a:gd name="T70" fmla="*/ 966 w 1236"/>
                <a:gd name="T71" fmla="*/ 570 h 3250"/>
                <a:gd name="T72" fmla="*/ 762 w 1236"/>
                <a:gd name="T73" fmla="*/ 691 h 3250"/>
                <a:gd name="T74" fmla="*/ 657 w 1236"/>
                <a:gd name="T75" fmla="*/ 823 h 3250"/>
                <a:gd name="T76" fmla="*/ 847 w 1236"/>
                <a:gd name="T77" fmla="*/ 929 h 3250"/>
                <a:gd name="T78" fmla="*/ 949 w 1236"/>
                <a:gd name="T79" fmla="*/ 1143 h 3250"/>
                <a:gd name="T80" fmla="*/ 1144 w 1236"/>
                <a:gd name="T81" fmla="*/ 2400 h 3250"/>
                <a:gd name="T82" fmla="*/ 1236 w 1236"/>
                <a:gd name="T83" fmla="*/ 2694 h 3250"/>
                <a:gd name="T84" fmla="*/ 1121 w 1236"/>
                <a:gd name="T85" fmla="*/ 3022 h 3250"/>
                <a:gd name="T86" fmla="*/ 828 w 1236"/>
                <a:gd name="T87" fmla="*/ 3222 h 3250"/>
                <a:gd name="T88" fmla="*/ 452 w 1236"/>
                <a:gd name="T89" fmla="*/ 3222 h 3250"/>
                <a:gd name="T90" fmla="*/ 161 w 1236"/>
                <a:gd name="T91" fmla="*/ 3022 h 3250"/>
                <a:gd name="T92" fmla="*/ 46 w 1236"/>
                <a:gd name="T93" fmla="*/ 2694 h 3250"/>
                <a:gd name="T94" fmla="*/ 137 w 1236"/>
                <a:gd name="T95" fmla="*/ 2400 h 3250"/>
                <a:gd name="T96" fmla="*/ 332 w 1236"/>
                <a:gd name="T97" fmla="*/ 1143 h 3250"/>
                <a:gd name="T98" fmla="*/ 427 w 1236"/>
                <a:gd name="T99" fmla="*/ 936 h 3250"/>
                <a:gd name="T100" fmla="*/ 611 w 1236"/>
                <a:gd name="T101" fmla="*/ 825 h 3250"/>
                <a:gd name="T102" fmla="*/ 542 w 1236"/>
                <a:gd name="T103" fmla="*/ 564 h 3250"/>
                <a:gd name="T104" fmla="*/ 379 w 1236"/>
                <a:gd name="T105" fmla="*/ 508 h 3250"/>
                <a:gd name="T106" fmla="*/ 210 w 1236"/>
                <a:gd name="T107" fmla="*/ 393 h 3250"/>
                <a:gd name="T108" fmla="*/ 79 w 1236"/>
                <a:gd name="T109" fmla="*/ 216 h 3250"/>
                <a:gd name="T110" fmla="*/ 14 w 1236"/>
                <a:gd name="T111" fmla="*/ 79 h 3250"/>
                <a:gd name="T112" fmla="*/ 1 w 1236"/>
                <a:gd name="T113" fmla="*/ 45 h 3250"/>
                <a:gd name="T114" fmla="*/ 13 w 1236"/>
                <a:gd name="T115" fmla="*/ 38 h 3250"/>
                <a:gd name="T116" fmla="*/ 106 w 1236"/>
                <a:gd name="T117" fmla="*/ 6 h 3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6" h="3250">
                  <a:moveTo>
                    <a:pt x="640" y="1019"/>
                  </a:moveTo>
                  <a:lnTo>
                    <a:pt x="613" y="1022"/>
                  </a:lnTo>
                  <a:lnTo>
                    <a:pt x="589" y="1029"/>
                  </a:lnTo>
                  <a:lnTo>
                    <a:pt x="567" y="1041"/>
                  </a:lnTo>
                  <a:lnTo>
                    <a:pt x="547" y="1055"/>
                  </a:lnTo>
                  <a:lnTo>
                    <a:pt x="531" y="1074"/>
                  </a:lnTo>
                  <a:lnTo>
                    <a:pt x="518" y="1095"/>
                  </a:lnTo>
                  <a:lnTo>
                    <a:pt x="511" y="1118"/>
                  </a:lnTo>
                  <a:lnTo>
                    <a:pt x="508" y="1143"/>
                  </a:lnTo>
                  <a:lnTo>
                    <a:pt x="508" y="2325"/>
                  </a:lnTo>
                  <a:lnTo>
                    <a:pt x="464" y="2341"/>
                  </a:lnTo>
                  <a:lnTo>
                    <a:pt x="422" y="2362"/>
                  </a:lnTo>
                  <a:lnTo>
                    <a:pt x="384" y="2387"/>
                  </a:lnTo>
                  <a:lnTo>
                    <a:pt x="349" y="2415"/>
                  </a:lnTo>
                  <a:lnTo>
                    <a:pt x="318" y="2447"/>
                  </a:lnTo>
                  <a:lnTo>
                    <a:pt x="289" y="2482"/>
                  </a:lnTo>
                  <a:lnTo>
                    <a:pt x="266" y="2520"/>
                  </a:lnTo>
                  <a:lnTo>
                    <a:pt x="247" y="2560"/>
                  </a:lnTo>
                  <a:lnTo>
                    <a:pt x="234" y="2604"/>
                  </a:lnTo>
                  <a:lnTo>
                    <a:pt x="225" y="2648"/>
                  </a:lnTo>
                  <a:lnTo>
                    <a:pt x="222" y="2694"/>
                  </a:lnTo>
                  <a:lnTo>
                    <a:pt x="225" y="2744"/>
                  </a:lnTo>
                  <a:lnTo>
                    <a:pt x="235" y="2790"/>
                  </a:lnTo>
                  <a:lnTo>
                    <a:pt x="250" y="2836"/>
                  </a:lnTo>
                  <a:lnTo>
                    <a:pt x="271" y="2878"/>
                  </a:lnTo>
                  <a:lnTo>
                    <a:pt x="297" y="2918"/>
                  </a:lnTo>
                  <a:lnTo>
                    <a:pt x="328" y="2954"/>
                  </a:lnTo>
                  <a:lnTo>
                    <a:pt x="363" y="2987"/>
                  </a:lnTo>
                  <a:lnTo>
                    <a:pt x="401" y="3015"/>
                  </a:lnTo>
                  <a:lnTo>
                    <a:pt x="443" y="3040"/>
                  </a:lnTo>
                  <a:lnTo>
                    <a:pt x="489" y="3059"/>
                  </a:lnTo>
                  <a:lnTo>
                    <a:pt x="537" y="3074"/>
                  </a:lnTo>
                  <a:lnTo>
                    <a:pt x="588" y="3082"/>
                  </a:lnTo>
                  <a:lnTo>
                    <a:pt x="640" y="3085"/>
                  </a:lnTo>
                  <a:lnTo>
                    <a:pt x="693" y="3082"/>
                  </a:lnTo>
                  <a:lnTo>
                    <a:pt x="743" y="3074"/>
                  </a:lnTo>
                  <a:lnTo>
                    <a:pt x="792" y="3059"/>
                  </a:lnTo>
                  <a:lnTo>
                    <a:pt x="837" y="3040"/>
                  </a:lnTo>
                  <a:lnTo>
                    <a:pt x="879" y="3015"/>
                  </a:lnTo>
                  <a:lnTo>
                    <a:pt x="919" y="2987"/>
                  </a:lnTo>
                  <a:lnTo>
                    <a:pt x="953" y="2954"/>
                  </a:lnTo>
                  <a:lnTo>
                    <a:pt x="984" y="2918"/>
                  </a:lnTo>
                  <a:lnTo>
                    <a:pt x="1010" y="2878"/>
                  </a:lnTo>
                  <a:lnTo>
                    <a:pt x="1031" y="2836"/>
                  </a:lnTo>
                  <a:lnTo>
                    <a:pt x="1047" y="2790"/>
                  </a:lnTo>
                  <a:lnTo>
                    <a:pt x="1056" y="2743"/>
                  </a:lnTo>
                  <a:lnTo>
                    <a:pt x="1059" y="2694"/>
                  </a:lnTo>
                  <a:lnTo>
                    <a:pt x="1057" y="2648"/>
                  </a:lnTo>
                  <a:lnTo>
                    <a:pt x="1048" y="2603"/>
                  </a:lnTo>
                  <a:lnTo>
                    <a:pt x="1034" y="2560"/>
                  </a:lnTo>
                  <a:lnTo>
                    <a:pt x="1015" y="2520"/>
                  </a:lnTo>
                  <a:lnTo>
                    <a:pt x="992" y="2482"/>
                  </a:lnTo>
                  <a:lnTo>
                    <a:pt x="964" y="2447"/>
                  </a:lnTo>
                  <a:lnTo>
                    <a:pt x="932" y="2415"/>
                  </a:lnTo>
                  <a:lnTo>
                    <a:pt x="897" y="2387"/>
                  </a:lnTo>
                  <a:lnTo>
                    <a:pt x="858" y="2362"/>
                  </a:lnTo>
                  <a:lnTo>
                    <a:pt x="816" y="2341"/>
                  </a:lnTo>
                  <a:lnTo>
                    <a:pt x="772" y="2325"/>
                  </a:lnTo>
                  <a:lnTo>
                    <a:pt x="772" y="1143"/>
                  </a:lnTo>
                  <a:lnTo>
                    <a:pt x="770" y="1118"/>
                  </a:lnTo>
                  <a:lnTo>
                    <a:pt x="762" y="1095"/>
                  </a:lnTo>
                  <a:lnTo>
                    <a:pt x="750" y="1074"/>
                  </a:lnTo>
                  <a:lnTo>
                    <a:pt x="734" y="1055"/>
                  </a:lnTo>
                  <a:lnTo>
                    <a:pt x="715" y="1041"/>
                  </a:lnTo>
                  <a:lnTo>
                    <a:pt x="692" y="1029"/>
                  </a:lnTo>
                  <a:lnTo>
                    <a:pt x="667" y="1022"/>
                  </a:lnTo>
                  <a:lnTo>
                    <a:pt x="640" y="1019"/>
                  </a:lnTo>
                  <a:close/>
                  <a:moveTo>
                    <a:pt x="934" y="340"/>
                  </a:moveTo>
                  <a:lnTo>
                    <a:pt x="931" y="342"/>
                  </a:lnTo>
                  <a:lnTo>
                    <a:pt x="924" y="345"/>
                  </a:lnTo>
                  <a:lnTo>
                    <a:pt x="913" y="351"/>
                  </a:lnTo>
                  <a:lnTo>
                    <a:pt x="902" y="357"/>
                  </a:lnTo>
                  <a:lnTo>
                    <a:pt x="890" y="366"/>
                  </a:lnTo>
                  <a:lnTo>
                    <a:pt x="876" y="375"/>
                  </a:lnTo>
                  <a:lnTo>
                    <a:pt x="862" y="386"/>
                  </a:lnTo>
                  <a:lnTo>
                    <a:pt x="845" y="399"/>
                  </a:lnTo>
                  <a:lnTo>
                    <a:pt x="830" y="413"/>
                  </a:lnTo>
                  <a:lnTo>
                    <a:pt x="813" y="428"/>
                  </a:lnTo>
                  <a:lnTo>
                    <a:pt x="795" y="445"/>
                  </a:lnTo>
                  <a:lnTo>
                    <a:pt x="763" y="482"/>
                  </a:lnTo>
                  <a:lnTo>
                    <a:pt x="731" y="521"/>
                  </a:lnTo>
                  <a:lnTo>
                    <a:pt x="707" y="554"/>
                  </a:lnTo>
                  <a:lnTo>
                    <a:pt x="685" y="587"/>
                  </a:lnTo>
                  <a:lnTo>
                    <a:pt x="665" y="619"/>
                  </a:lnTo>
                  <a:lnTo>
                    <a:pt x="647" y="650"/>
                  </a:lnTo>
                  <a:lnTo>
                    <a:pt x="632" y="678"/>
                  </a:lnTo>
                  <a:lnTo>
                    <a:pt x="630" y="680"/>
                  </a:lnTo>
                  <a:lnTo>
                    <a:pt x="629" y="683"/>
                  </a:lnTo>
                  <a:lnTo>
                    <a:pt x="636" y="718"/>
                  </a:lnTo>
                  <a:lnTo>
                    <a:pt x="642" y="752"/>
                  </a:lnTo>
                  <a:lnTo>
                    <a:pt x="649" y="732"/>
                  </a:lnTo>
                  <a:lnTo>
                    <a:pt x="657" y="712"/>
                  </a:lnTo>
                  <a:lnTo>
                    <a:pt x="665" y="693"/>
                  </a:lnTo>
                  <a:lnTo>
                    <a:pt x="678" y="665"/>
                  </a:lnTo>
                  <a:lnTo>
                    <a:pt x="694" y="634"/>
                  </a:lnTo>
                  <a:lnTo>
                    <a:pt x="710" y="601"/>
                  </a:lnTo>
                  <a:lnTo>
                    <a:pt x="729" y="567"/>
                  </a:lnTo>
                  <a:lnTo>
                    <a:pt x="750" y="533"/>
                  </a:lnTo>
                  <a:lnTo>
                    <a:pt x="778" y="491"/>
                  </a:lnTo>
                  <a:lnTo>
                    <a:pt x="806" y="453"/>
                  </a:lnTo>
                  <a:lnTo>
                    <a:pt x="836" y="419"/>
                  </a:lnTo>
                  <a:lnTo>
                    <a:pt x="866" y="390"/>
                  </a:lnTo>
                  <a:lnTo>
                    <a:pt x="880" y="379"/>
                  </a:lnTo>
                  <a:lnTo>
                    <a:pt x="892" y="369"/>
                  </a:lnTo>
                  <a:lnTo>
                    <a:pt x="903" y="359"/>
                  </a:lnTo>
                  <a:lnTo>
                    <a:pt x="914" y="353"/>
                  </a:lnTo>
                  <a:lnTo>
                    <a:pt x="926" y="346"/>
                  </a:lnTo>
                  <a:lnTo>
                    <a:pt x="932" y="342"/>
                  </a:lnTo>
                  <a:lnTo>
                    <a:pt x="934" y="340"/>
                  </a:lnTo>
                  <a:close/>
                  <a:moveTo>
                    <a:pt x="278" y="206"/>
                  </a:moveTo>
                  <a:lnTo>
                    <a:pt x="280" y="207"/>
                  </a:lnTo>
                  <a:lnTo>
                    <a:pt x="287" y="211"/>
                  </a:lnTo>
                  <a:lnTo>
                    <a:pt x="299" y="217"/>
                  </a:lnTo>
                  <a:lnTo>
                    <a:pt x="309" y="223"/>
                  </a:lnTo>
                  <a:lnTo>
                    <a:pt x="321" y="232"/>
                  </a:lnTo>
                  <a:lnTo>
                    <a:pt x="335" y="241"/>
                  </a:lnTo>
                  <a:lnTo>
                    <a:pt x="350" y="252"/>
                  </a:lnTo>
                  <a:lnTo>
                    <a:pt x="365" y="265"/>
                  </a:lnTo>
                  <a:lnTo>
                    <a:pt x="381" y="279"/>
                  </a:lnTo>
                  <a:lnTo>
                    <a:pt x="413" y="311"/>
                  </a:lnTo>
                  <a:lnTo>
                    <a:pt x="444" y="347"/>
                  </a:lnTo>
                  <a:lnTo>
                    <a:pt x="475" y="386"/>
                  </a:lnTo>
                  <a:lnTo>
                    <a:pt x="499" y="419"/>
                  </a:lnTo>
                  <a:lnTo>
                    <a:pt x="520" y="451"/>
                  </a:lnTo>
                  <a:lnTo>
                    <a:pt x="539" y="483"/>
                  </a:lnTo>
                  <a:lnTo>
                    <a:pt x="556" y="513"/>
                  </a:lnTo>
                  <a:lnTo>
                    <a:pt x="571" y="541"/>
                  </a:lnTo>
                  <a:lnTo>
                    <a:pt x="581" y="559"/>
                  </a:lnTo>
                  <a:lnTo>
                    <a:pt x="590" y="577"/>
                  </a:lnTo>
                  <a:lnTo>
                    <a:pt x="597" y="594"/>
                  </a:lnTo>
                  <a:lnTo>
                    <a:pt x="596" y="581"/>
                  </a:lnTo>
                  <a:lnTo>
                    <a:pt x="596" y="568"/>
                  </a:lnTo>
                  <a:lnTo>
                    <a:pt x="597" y="543"/>
                  </a:lnTo>
                  <a:lnTo>
                    <a:pt x="600" y="518"/>
                  </a:lnTo>
                  <a:lnTo>
                    <a:pt x="578" y="484"/>
                  </a:lnTo>
                  <a:lnTo>
                    <a:pt x="553" y="448"/>
                  </a:lnTo>
                  <a:lnTo>
                    <a:pt x="524" y="411"/>
                  </a:lnTo>
                  <a:lnTo>
                    <a:pt x="493" y="374"/>
                  </a:lnTo>
                  <a:lnTo>
                    <a:pt x="459" y="336"/>
                  </a:lnTo>
                  <a:lnTo>
                    <a:pt x="424" y="302"/>
                  </a:lnTo>
                  <a:lnTo>
                    <a:pt x="405" y="286"/>
                  </a:lnTo>
                  <a:lnTo>
                    <a:pt x="388" y="272"/>
                  </a:lnTo>
                  <a:lnTo>
                    <a:pt x="371" y="258"/>
                  </a:lnTo>
                  <a:lnTo>
                    <a:pt x="354" y="247"/>
                  </a:lnTo>
                  <a:lnTo>
                    <a:pt x="339" y="237"/>
                  </a:lnTo>
                  <a:lnTo>
                    <a:pt x="323" y="228"/>
                  </a:lnTo>
                  <a:lnTo>
                    <a:pt x="311" y="221"/>
                  </a:lnTo>
                  <a:lnTo>
                    <a:pt x="299" y="215"/>
                  </a:lnTo>
                  <a:lnTo>
                    <a:pt x="288" y="210"/>
                  </a:lnTo>
                  <a:lnTo>
                    <a:pt x="280" y="207"/>
                  </a:lnTo>
                  <a:lnTo>
                    <a:pt x="278" y="206"/>
                  </a:lnTo>
                  <a:close/>
                  <a:moveTo>
                    <a:pt x="179" y="0"/>
                  </a:moveTo>
                  <a:lnTo>
                    <a:pt x="218" y="2"/>
                  </a:lnTo>
                  <a:lnTo>
                    <a:pt x="260" y="8"/>
                  </a:lnTo>
                  <a:lnTo>
                    <a:pt x="288" y="15"/>
                  </a:lnTo>
                  <a:lnTo>
                    <a:pt x="315" y="23"/>
                  </a:lnTo>
                  <a:lnTo>
                    <a:pt x="344" y="34"/>
                  </a:lnTo>
                  <a:lnTo>
                    <a:pt x="385" y="52"/>
                  </a:lnTo>
                  <a:lnTo>
                    <a:pt x="424" y="75"/>
                  </a:lnTo>
                  <a:lnTo>
                    <a:pt x="460" y="102"/>
                  </a:lnTo>
                  <a:lnTo>
                    <a:pt x="494" y="131"/>
                  </a:lnTo>
                  <a:lnTo>
                    <a:pt x="514" y="151"/>
                  </a:lnTo>
                  <a:lnTo>
                    <a:pt x="533" y="173"/>
                  </a:lnTo>
                  <a:lnTo>
                    <a:pt x="550" y="195"/>
                  </a:lnTo>
                  <a:lnTo>
                    <a:pt x="574" y="231"/>
                  </a:lnTo>
                  <a:lnTo>
                    <a:pt x="592" y="267"/>
                  </a:lnTo>
                  <a:lnTo>
                    <a:pt x="611" y="313"/>
                  </a:lnTo>
                  <a:lnTo>
                    <a:pt x="624" y="359"/>
                  </a:lnTo>
                  <a:lnTo>
                    <a:pt x="631" y="404"/>
                  </a:lnTo>
                  <a:lnTo>
                    <a:pt x="645" y="376"/>
                  </a:lnTo>
                  <a:lnTo>
                    <a:pt x="661" y="347"/>
                  </a:lnTo>
                  <a:lnTo>
                    <a:pt x="676" y="323"/>
                  </a:lnTo>
                  <a:lnTo>
                    <a:pt x="695" y="301"/>
                  </a:lnTo>
                  <a:lnTo>
                    <a:pt x="713" y="279"/>
                  </a:lnTo>
                  <a:lnTo>
                    <a:pt x="745" y="248"/>
                  </a:lnTo>
                  <a:lnTo>
                    <a:pt x="779" y="219"/>
                  </a:lnTo>
                  <a:lnTo>
                    <a:pt x="816" y="194"/>
                  </a:lnTo>
                  <a:lnTo>
                    <a:pt x="855" y="173"/>
                  </a:lnTo>
                  <a:lnTo>
                    <a:pt x="882" y="160"/>
                  </a:lnTo>
                  <a:lnTo>
                    <a:pt x="910" y="150"/>
                  </a:lnTo>
                  <a:lnTo>
                    <a:pt x="938" y="142"/>
                  </a:lnTo>
                  <a:lnTo>
                    <a:pt x="980" y="133"/>
                  </a:lnTo>
                  <a:lnTo>
                    <a:pt x="1018" y="127"/>
                  </a:lnTo>
                  <a:lnTo>
                    <a:pt x="1057" y="127"/>
                  </a:lnTo>
                  <a:lnTo>
                    <a:pt x="1091" y="130"/>
                  </a:lnTo>
                  <a:lnTo>
                    <a:pt x="1113" y="133"/>
                  </a:lnTo>
                  <a:lnTo>
                    <a:pt x="1132" y="138"/>
                  </a:lnTo>
                  <a:lnTo>
                    <a:pt x="1149" y="142"/>
                  </a:lnTo>
                  <a:lnTo>
                    <a:pt x="1164" y="147"/>
                  </a:lnTo>
                  <a:lnTo>
                    <a:pt x="1176" y="152"/>
                  </a:lnTo>
                  <a:lnTo>
                    <a:pt x="1186" y="155"/>
                  </a:lnTo>
                  <a:lnTo>
                    <a:pt x="1191" y="157"/>
                  </a:lnTo>
                  <a:lnTo>
                    <a:pt x="1195" y="159"/>
                  </a:lnTo>
                  <a:lnTo>
                    <a:pt x="1197" y="160"/>
                  </a:lnTo>
                  <a:lnTo>
                    <a:pt x="1199" y="161"/>
                  </a:lnTo>
                  <a:lnTo>
                    <a:pt x="1199" y="161"/>
                  </a:lnTo>
                  <a:lnTo>
                    <a:pt x="1199" y="163"/>
                  </a:lnTo>
                  <a:lnTo>
                    <a:pt x="1198" y="165"/>
                  </a:lnTo>
                  <a:lnTo>
                    <a:pt x="1198" y="167"/>
                  </a:lnTo>
                  <a:lnTo>
                    <a:pt x="1197" y="171"/>
                  </a:lnTo>
                  <a:lnTo>
                    <a:pt x="1195" y="175"/>
                  </a:lnTo>
                  <a:lnTo>
                    <a:pt x="1189" y="190"/>
                  </a:lnTo>
                  <a:lnTo>
                    <a:pt x="1183" y="210"/>
                  </a:lnTo>
                  <a:lnTo>
                    <a:pt x="1175" y="232"/>
                  </a:lnTo>
                  <a:lnTo>
                    <a:pt x="1165" y="256"/>
                  </a:lnTo>
                  <a:lnTo>
                    <a:pt x="1155" y="283"/>
                  </a:lnTo>
                  <a:lnTo>
                    <a:pt x="1144" y="310"/>
                  </a:lnTo>
                  <a:lnTo>
                    <a:pt x="1133" y="338"/>
                  </a:lnTo>
                  <a:lnTo>
                    <a:pt x="1120" y="366"/>
                  </a:lnTo>
                  <a:lnTo>
                    <a:pt x="1106" y="393"/>
                  </a:lnTo>
                  <a:lnTo>
                    <a:pt x="1091" y="420"/>
                  </a:lnTo>
                  <a:lnTo>
                    <a:pt x="1069" y="455"/>
                  </a:lnTo>
                  <a:lnTo>
                    <a:pt x="1044" y="490"/>
                  </a:lnTo>
                  <a:lnTo>
                    <a:pt x="1015" y="522"/>
                  </a:lnTo>
                  <a:lnTo>
                    <a:pt x="992" y="547"/>
                  </a:lnTo>
                  <a:lnTo>
                    <a:pt x="966" y="570"/>
                  </a:lnTo>
                  <a:lnTo>
                    <a:pt x="941" y="590"/>
                  </a:lnTo>
                  <a:lnTo>
                    <a:pt x="913" y="611"/>
                  </a:lnTo>
                  <a:lnTo>
                    <a:pt x="884" y="631"/>
                  </a:lnTo>
                  <a:lnTo>
                    <a:pt x="854" y="647"/>
                  </a:lnTo>
                  <a:lnTo>
                    <a:pt x="793" y="678"/>
                  </a:lnTo>
                  <a:lnTo>
                    <a:pt x="762" y="691"/>
                  </a:lnTo>
                  <a:lnTo>
                    <a:pt x="734" y="702"/>
                  </a:lnTo>
                  <a:lnTo>
                    <a:pt x="715" y="709"/>
                  </a:lnTo>
                  <a:lnTo>
                    <a:pt x="697" y="714"/>
                  </a:lnTo>
                  <a:lnTo>
                    <a:pt x="679" y="752"/>
                  </a:lnTo>
                  <a:lnTo>
                    <a:pt x="667" y="788"/>
                  </a:lnTo>
                  <a:lnTo>
                    <a:pt x="657" y="823"/>
                  </a:lnTo>
                  <a:lnTo>
                    <a:pt x="652" y="856"/>
                  </a:lnTo>
                  <a:lnTo>
                    <a:pt x="696" y="860"/>
                  </a:lnTo>
                  <a:lnTo>
                    <a:pt x="738" y="871"/>
                  </a:lnTo>
                  <a:lnTo>
                    <a:pt x="778" y="886"/>
                  </a:lnTo>
                  <a:lnTo>
                    <a:pt x="814" y="906"/>
                  </a:lnTo>
                  <a:lnTo>
                    <a:pt x="847" y="929"/>
                  </a:lnTo>
                  <a:lnTo>
                    <a:pt x="876" y="958"/>
                  </a:lnTo>
                  <a:lnTo>
                    <a:pt x="901" y="989"/>
                  </a:lnTo>
                  <a:lnTo>
                    <a:pt x="921" y="1024"/>
                  </a:lnTo>
                  <a:lnTo>
                    <a:pt x="937" y="1062"/>
                  </a:lnTo>
                  <a:lnTo>
                    <a:pt x="945" y="1102"/>
                  </a:lnTo>
                  <a:lnTo>
                    <a:pt x="949" y="1143"/>
                  </a:lnTo>
                  <a:lnTo>
                    <a:pt x="949" y="2221"/>
                  </a:lnTo>
                  <a:lnTo>
                    <a:pt x="995" y="2250"/>
                  </a:lnTo>
                  <a:lnTo>
                    <a:pt x="1038" y="2282"/>
                  </a:lnTo>
                  <a:lnTo>
                    <a:pt x="1077" y="2318"/>
                  </a:lnTo>
                  <a:lnTo>
                    <a:pt x="1112" y="2357"/>
                  </a:lnTo>
                  <a:lnTo>
                    <a:pt x="1144" y="2400"/>
                  </a:lnTo>
                  <a:lnTo>
                    <a:pt x="1170" y="2444"/>
                  </a:lnTo>
                  <a:lnTo>
                    <a:pt x="1194" y="2490"/>
                  </a:lnTo>
                  <a:lnTo>
                    <a:pt x="1211" y="2539"/>
                  </a:lnTo>
                  <a:lnTo>
                    <a:pt x="1224" y="2589"/>
                  </a:lnTo>
                  <a:lnTo>
                    <a:pt x="1232" y="2641"/>
                  </a:lnTo>
                  <a:lnTo>
                    <a:pt x="1236" y="2694"/>
                  </a:lnTo>
                  <a:lnTo>
                    <a:pt x="1232" y="2754"/>
                  </a:lnTo>
                  <a:lnTo>
                    <a:pt x="1221" y="2813"/>
                  </a:lnTo>
                  <a:lnTo>
                    <a:pt x="1205" y="2870"/>
                  </a:lnTo>
                  <a:lnTo>
                    <a:pt x="1183" y="2923"/>
                  </a:lnTo>
                  <a:lnTo>
                    <a:pt x="1154" y="2975"/>
                  </a:lnTo>
                  <a:lnTo>
                    <a:pt x="1121" y="3022"/>
                  </a:lnTo>
                  <a:lnTo>
                    <a:pt x="1082" y="3067"/>
                  </a:lnTo>
                  <a:lnTo>
                    <a:pt x="1039" y="3107"/>
                  </a:lnTo>
                  <a:lnTo>
                    <a:pt x="992" y="3143"/>
                  </a:lnTo>
                  <a:lnTo>
                    <a:pt x="940" y="3174"/>
                  </a:lnTo>
                  <a:lnTo>
                    <a:pt x="886" y="3201"/>
                  </a:lnTo>
                  <a:lnTo>
                    <a:pt x="828" y="3222"/>
                  </a:lnTo>
                  <a:lnTo>
                    <a:pt x="768" y="3238"/>
                  </a:lnTo>
                  <a:lnTo>
                    <a:pt x="705" y="3247"/>
                  </a:lnTo>
                  <a:lnTo>
                    <a:pt x="640" y="3250"/>
                  </a:lnTo>
                  <a:lnTo>
                    <a:pt x="576" y="3247"/>
                  </a:lnTo>
                  <a:lnTo>
                    <a:pt x="513" y="3238"/>
                  </a:lnTo>
                  <a:lnTo>
                    <a:pt x="452" y="3222"/>
                  </a:lnTo>
                  <a:lnTo>
                    <a:pt x="395" y="3201"/>
                  </a:lnTo>
                  <a:lnTo>
                    <a:pt x="341" y="3174"/>
                  </a:lnTo>
                  <a:lnTo>
                    <a:pt x="289" y="3143"/>
                  </a:lnTo>
                  <a:lnTo>
                    <a:pt x="243" y="3107"/>
                  </a:lnTo>
                  <a:lnTo>
                    <a:pt x="200" y="3067"/>
                  </a:lnTo>
                  <a:lnTo>
                    <a:pt x="161" y="3022"/>
                  </a:lnTo>
                  <a:lnTo>
                    <a:pt x="127" y="2975"/>
                  </a:lnTo>
                  <a:lnTo>
                    <a:pt x="99" y="2923"/>
                  </a:lnTo>
                  <a:lnTo>
                    <a:pt x="76" y="2870"/>
                  </a:lnTo>
                  <a:lnTo>
                    <a:pt x="59" y="2813"/>
                  </a:lnTo>
                  <a:lnTo>
                    <a:pt x="50" y="2754"/>
                  </a:lnTo>
                  <a:lnTo>
                    <a:pt x="46" y="2694"/>
                  </a:lnTo>
                  <a:lnTo>
                    <a:pt x="48" y="2641"/>
                  </a:lnTo>
                  <a:lnTo>
                    <a:pt x="56" y="2589"/>
                  </a:lnTo>
                  <a:lnTo>
                    <a:pt x="69" y="2539"/>
                  </a:lnTo>
                  <a:lnTo>
                    <a:pt x="87" y="2490"/>
                  </a:lnTo>
                  <a:lnTo>
                    <a:pt x="110" y="2444"/>
                  </a:lnTo>
                  <a:lnTo>
                    <a:pt x="137" y="2400"/>
                  </a:lnTo>
                  <a:lnTo>
                    <a:pt x="169" y="2357"/>
                  </a:lnTo>
                  <a:lnTo>
                    <a:pt x="204" y="2318"/>
                  </a:lnTo>
                  <a:lnTo>
                    <a:pt x="243" y="2282"/>
                  </a:lnTo>
                  <a:lnTo>
                    <a:pt x="286" y="2250"/>
                  </a:lnTo>
                  <a:lnTo>
                    <a:pt x="332" y="2221"/>
                  </a:lnTo>
                  <a:lnTo>
                    <a:pt x="332" y="1143"/>
                  </a:lnTo>
                  <a:lnTo>
                    <a:pt x="335" y="1103"/>
                  </a:lnTo>
                  <a:lnTo>
                    <a:pt x="343" y="1065"/>
                  </a:lnTo>
                  <a:lnTo>
                    <a:pt x="357" y="1028"/>
                  </a:lnTo>
                  <a:lnTo>
                    <a:pt x="376" y="994"/>
                  </a:lnTo>
                  <a:lnTo>
                    <a:pt x="400" y="964"/>
                  </a:lnTo>
                  <a:lnTo>
                    <a:pt x="427" y="936"/>
                  </a:lnTo>
                  <a:lnTo>
                    <a:pt x="459" y="912"/>
                  </a:lnTo>
                  <a:lnTo>
                    <a:pt x="493" y="891"/>
                  </a:lnTo>
                  <a:lnTo>
                    <a:pt x="531" y="875"/>
                  </a:lnTo>
                  <a:lnTo>
                    <a:pt x="570" y="864"/>
                  </a:lnTo>
                  <a:lnTo>
                    <a:pt x="612" y="857"/>
                  </a:lnTo>
                  <a:lnTo>
                    <a:pt x="611" y="825"/>
                  </a:lnTo>
                  <a:lnTo>
                    <a:pt x="609" y="788"/>
                  </a:lnTo>
                  <a:lnTo>
                    <a:pt x="604" y="746"/>
                  </a:lnTo>
                  <a:lnTo>
                    <a:pt x="596" y="702"/>
                  </a:lnTo>
                  <a:lnTo>
                    <a:pt x="582" y="656"/>
                  </a:lnTo>
                  <a:lnTo>
                    <a:pt x="565" y="610"/>
                  </a:lnTo>
                  <a:lnTo>
                    <a:pt x="542" y="564"/>
                  </a:lnTo>
                  <a:lnTo>
                    <a:pt x="523" y="559"/>
                  </a:lnTo>
                  <a:lnTo>
                    <a:pt x="504" y="554"/>
                  </a:lnTo>
                  <a:lnTo>
                    <a:pt x="474" y="545"/>
                  </a:lnTo>
                  <a:lnTo>
                    <a:pt x="443" y="534"/>
                  </a:lnTo>
                  <a:lnTo>
                    <a:pt x="411" y="521"/>
                  </a:lnTo>
                  <a:lnTo>
                    <a:pt x="379" y="508"/>
                  </a:lnTo>
                  <a:lnTo>
                    <a:pt x="349" y="492"/>
                  </a:lnTo>
                  <a:lnTo>
                    <a:pt x="318" y="475"/>
                  </a:lnTo>
                  <a:lnTo>
                    <a:pt x="289" y="456"/>
                  </a:lnTo>
                  <a:lnTo>
                    <a:pt x="261" y="437"/>
                  </a:lnTo>
                  <a:lnTo>
                    <a:pt x="235" y="415"/>
                  </a:lnTo>
                  <a:lnTo>
                    <a:pt x="210" y="393"/>
                  </a:lnTo>
                  <a:lnTo>
                    <a:pt x="180" y="362"/>
                  </a:lnTo>
                  <a:lnTo>
                    <a:pt x="151" y="330"/>
                  </a:lnTo>
                  <a:lnTo>
                    <a:pt x="127" y="295"/>
                  </a:lnTo>
                  <a:lnTo>
                    <a:pt x="109" y="270"/>
                  </a:lnTo>
                  <a:lnTo>
                    <a:pt x="94" y="243"/>
                  </a:lnTo>
                  <a:lnTo>
                    <a:pt x="79" y="216"/>
                  </a:lnTo>
                  <a:lnTo>
                    <a:pt x="66" y="188"/>
                  </a:lnTo>
                  <a:lnTo>
                    <a:pt x="53" y="163"/>
                  </a:lnTo>
                  <a:lnTo>
                    <a:pt x="42" y="137"/>
                  </a:lnTo>
                  <a:lnTo>
                    <a:pt x="30" y="112"/>
                  </a:lnTo>
                  <a:lnTo>
                    <a:pt x="21" y="91"/>
                  </a:lnTo>
                  <a:lnTo>
                    <a:pt x="14" y="79"/>
                  </a:lnTo>
                  <a:lnTo>
                    <a:pt x="10" y="67"/>
                  </a:lnTo>
                  <a:lnTo>
                    <a:pt x="5" y="57"/>
                  </a:lnTo>
                  <a:lnTo>
                    <a:pt x="4" y="53"/>
                  </a:lnTo>
                  <a:lnTo>
                    <a:pt x="2" y="49"/>
                  </a:lnTo>
                  <a:lnTo>
                    <a:pt x="1" y="47"/>
                  </a:lnTo>
                  <a:lnTo>
                    <a:pt x="1" y="45"/>
                  </a:lnTo>
                  <a:lnTo>
                    <a:pt x="0" y="44"/>
                  </a:lnTo>
                  <a:lnTo>
                    <a:pt x="1" y="44"/>
                  </a:lnTo>
                  <a:lnTo>
                    <a:pt x="2" y="43"/>
                  </a:lnTo>
                  <a:lnTo>
                    <a:pt x="5" y="42"/>
                  </a:lnTo>
                  <a:lnTo>
                    <a:pt x="9" y="40"/>
                  </a:lnTo>
                  <a:lnTo>
                    <a:pt x="13" y="38"/>
                  </a:lnTo>
                  <a:lnTo>
                    <a:pt x="22" y="33"/>
                  </a:lnTo>
                  <a:lnTo>
                    <a:pt x="34" y="27"/>
                  </a:lnTo>
                  <a:lnTo>
                    <a:pt x="48" y="22"/>
                  </a:lnTo>
                  <a:lnTo>
                    <a:pt x="65" y="16"/>
                  </a:lnTo>
                  <a:lnTo>
                    <a:pt x="85" y="10"/>
                  </a:lnTo>
                  <a:lnTo>
                    <a:pt x="106" y="6"/>
                  </a:lnTo>
                  <a:lnTo>
                    <a:pt x="140" y="2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6" name="Freeform 223"/>
            <p:cNvSpPr>
              <a:spLocks/>
            </p:cNvSpPr>
            <p:nvPr/>
          </p:nvSpPr>
          <p:spPr bwMode="auto">
            <a:xfrm>
              <a:off x="3786188" y="3640138"/>
              <a:ext cx="46038" cy="49213"/>
            </a:xfrm>
            <a:custGeom>
              <a:avLst/>
              <a:gdLst>
                <a:gd name="T0" fmla="*/ 126 w 288"/>
                <a:gd name="T1" fmla="*/ 0 h 278"/>
                <a:gd name="T2" fmla="*/ 162 w 288"/>
                <a:gd name="T3" fmla="*/ 0 h 278"/>
                <a:gd name="T4" fmla="*/ 162 w 288"/>
                <a:gd name="T5" fmla="*/ 123 h 278"/>
                <a:gd name="T6" fmla="*/ 288 w 288"/>
                <a:gd name="T7" fmla="*/ 123 h 278"/>
                <a:gd name="T8" fmla="*/ 288 w 288"/>
                <a:gd name="T9" fmla="*/ 154 h 278"/>
                <a:gd name="T10" fmla="*/ 162 w 288"/>
                <a:gd name="T11" fmla="*/ 154 h 278"/>
                <a:gd name="T12" fmla="*/ 162 w 288"/>
                <a:gd name="T13" fmla="*/ 278 h 278"/>
                <a:gd name="T14" fmla="*/ 126 w 288"/>
                <a:gd name="T15" fmla="*/ 278 h 278"/>
                <a:gd name="T16" fmla="*/ 126 w 288"/>
                <a:gd name="T17" fmla="*/ 154 h 278"/>
                <a:gd name="T18" fmla="*/ 0 w 288"/>
                <a:gd name="T19" fmla="*/ 154 h 278"/>
                <a:gd name="T20" fmla="*/ 0 w 288"/>
                <a:gd name="T21" fmla="*/ 123 h 278"/>
                <a:gd name="T22" fmla="*/ 126 w 288"/>
                <a:gd name="T23" fmla="*/ 123 h 278"/>
                <a:gd name="T24" fmla="*/ 126 w 288"/>
                <a:gd name="T25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8" h="278">
                  <a:moveTo>
                    <a:pt x="126" y="0"/>
                  </a:moveTo>
                  <a:lnTo>
                    <a:pt x="162" y="0"/>
                  </a:lnTo>
                  <a:lnTo>
                    <a:pt x="162" y="123"/>
                  </a:lnTo>
                  <a:lnTo>
                    <a:pt x="288" y="123"/>
                  </a:lnTo>
                  <a:lnTo>
                    <a:pt x="288" y="154"/>
                  </a:lnTo>
                  <a:lnTo>
                    <a:pt x="162" y="154"/>
                  </a:lnTo>
                  <a:lnTo>
                    <a:pt x="162" y="278"/>
                  </a:lnTo>
                  <a:lnTo>
                    <a:pt x="126" y="278"/>
                  </a:lnTo>
                  <a:lnTo>
                    <a:pt x="126" y="154"/>
                  </a:lnTo>
                  <a:lnTo>
                    <a:pt x="0" y="154"/>
                  </a:lnTo>
                  <a:lnTo>
                    <a:pt x="0" y="123"/>
                  </a:lnTo>
                  <a:lnTo>
                    <a:pt x="126" y="123"/>
                  </a:lnTo>
                  <a:lnTo>
                    <a:pt x="1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7" name="Rectangle 224"/>
            <p:cNvSpPr>
              <a:spLocks noChangeArrowheads="1"/>
            </p:cNvSpPr>
            <p:nvPr/>
          </p:nvSpPr>
          <p:spPr bwMode="auto">
            <a:xfrm>
              <a:off x="3792538" y="3808413"/>
              <a:ext cx="33338" cy="63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7" name="Group 876"/>
          <p:cNvGrpSpPr/>
          <p:nvPr/>
        </p:nvGrpSpPr>
        <p:grpSpPr>
          <a:xfrm>
            <a:off x="4392858" y="3440113"/>
            <a:ext cx="590550" cy="577850"/>
            <a:chOff x="4389438" y="3440113"/>
            <a:chExt cx="590550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1" name="Freeform 229"/>
            <p:cNvSpPr>
              <a:spLocks/>
            </p:cNvSpPr>
            <p:nvPr/>
          </p:nvSpPr>
          <p:spPr bwMode="auto">
            <a:xfrm>
              <a:off x="4527551" y="3571875"/>
              <a:ext cx="312738" cy="312738"/>
            </a:xfrm>
            <a:custGeom>
              <a:avLst/>
              <a:gdLst>
                <a:gd name="T0" fmla="*/ 964 w 1774"/>
                <a:gd name="T1" fmla="*/ 3 h 1774"/>
                <a:gd name="T2" fmla="*/ 1111 w 1774"/>
                <a:gd name="T3" fmla="*/ 29 h 1774"/>
                <a:gd name="T4" fmla="*/ 1249 w 1774"/>
                <a:gd name="T5" fmla="*/ 77 h 1774"/>
                <a:gd name="T6" fmla="*/ 1375 w 1774"/>
                <a:gd name="T7" fmla="*/ 147 h 1774"/>
                <a:gd name="T8" fmla="*/ 1489 w 1774"/>
                <a:gd name="T9" fmla="*/ 236 h 1774"/>
                <a:gd name="T10" fmla="*/ 1586 w 1774"/>
                <a:gd name="T11" fmla="*/ 341 h 1774"/>
                <a:gd name="T12" fmla="*/ 1665 w 1774"/>
                <a:gd name="T13" fmla="*/ 461 h 1774"/>
                <a:gd name="T14" fmla="*/ 1724 w 1774"/>
                <a:gd name="T15" fmla="*/ 593 h 1774"/>
                <a:gd name="T16" fmla="*/ 1761 w 1774"/>
                <a:gd name="T17" fmla="*/ 736 h 1774"/>
                <a:gd name="T18" fmla="*/ 1774 w 1774"/>
                <a:gd name="T19" fmla="*/ 887 h 1774"/>
                <a:gd name="T20" fmla="*/ 1761 w 1774"/>
                <a:gd name="T21" fmla="*/ 1039 h 1774"/>
                <a:gd name="T22" fmla="*/ 1724 w 1774"/>
                <a:gd name="T23" fmla="*/ 1182 h 1774"/>
                <a:gd name="T24" fmla="*/ 1665 w 1774"/>
                <a:gd name="T25" fmla="*/ 1314 h 1774"/>
                <a:gd name="T26" fmla="*/ 1586 w 1774"/>
                <a:gd name="T27" fmla="*/ 1434 h 1774"/>
                <a:gd name="T28" fmla="*/ 1489 w 1774"/>
                <a:gd name="T29" fmla="*/ 1539 h 1774"/>
                <a:gd name="T30" fmla="*/ 1375 w 1774"/>
                <a:gd name="T31" fmla="*/ 1627 h 1774"/>
                <a:gd name="T32" fmla="*/ 1249 w 1774"/>
                <a:gd name="T33" fmla="*/ 1697 h 1774"/>
                <a:gd name="T34" fmla="*/ 1111 w 1774"/>
                <a:gd name="T35" fmla="*/ 1745 h 1774"/>
                <a:gd name="T36" fmla="*/ 964 w 1774"/>
                <a:gd name="T37" fmla="*/ 1771 h 1774"/>
                <a:gd name="T38" fmla="*/ 811 w 1774"/>
                <a:gd name="T39" fmla="*/ 1771 h 1774"/>
                <a:gd name="T40" fmla="*/ 664 w 1774"/>
                <a:gd name="T41" fmla="*/ 1745 h 1774"/>
                <a:gd name="T42" fmla="*/ 525 w 1774"/>
                <a:gd name="T43" fmla="*/ 1697 h 1774"/>
                <a:gd name="T44" fmla="*/ 399 w 1774"/>
                <a:gd name="T45" fmla="*/ 1627 h 1774"/>
                <a:gd name="T46" fmla="*/ 286 w 1774"/>
                <a:gd name="T47" fmla="*/ 1539 h 1774"/>
                <a:gd name="T48" fmla="*/ 189 w 1774"/>
                <a:gd name="T49" fmla="*/ 1434 h 1774"/>
                <a:gd name="T50" fmla="*/ 110 w 1774"/>
                <a:gd name="T51" fmla="*/ 1314 h 1774"/>
                <a:gd name="T52" fmla="*/ 50 w 1774"/>
                <a:gd name="T53" fmla="*/ 1182 h 1774"/>
                <a:gd name="T54" fmla="*/ 14 w 1774"/>
                <a:gd name="T55" fmla="*/ 1039 h 1774"/>
                <a:gd name="T56" fmla="*/ 0 w 1774"/>
                <a:gd name="T57" fmla="*/ 887 h 1774"/>
                <a:gd name="T58" fmla="*/ 14 w 1774"/>
                <a:gd name="T59" fmla="*/ 736 h 1774"/>
                <a:gd name="T60" fmla="*/ 50 w 1774"/>
                <a:gd name="T61" fmla="*/ 593 h 1774"/>
                <a:gd name="T62" fmla="*/ 110 w 1774"/>
                <a:gd name="T63" fmla="*/ 461 h 1774"/>
                <a:gd name="T64" fmla="*/ 189 w 1774"/>
                <a:gd name="T65" fmla="*/ 341 h 1774"/>
                <a:gd name="T66" fmla="*/ 286 w 1774"/>
                <a:gd name="T67" fmla="*/ 236 h 1774"/>
                <a:gd name="T68" fmla="*/ 399 w 1774"/>
                <a:gd name="T69" fmla="*/ 147 h 1774"/>
                <a:gd name="T70" fmla="*/ 525 w 1774"/>
                <a:gd name="T71" fmla="*/ 77 h 1774"/>
                <a:gd name="T72" fmla="*/ 664 w 1774"/>
                <a:gd name="T73" fmla="*/ 29 h 1774"/>
                <a:gd name="T74" fmla="*/ 811 w 1774"/>
                <a:gd name="T75" fmla="*/ 3 h 1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74" h="1774">
                  <a:moveTo>
                    <a:pt x="887" y="0"/>
                  </a:moveTo>
                  <a:lnTo>
                    <a:pt x="964" y="3"/>
                  </a:lnTo>
                  <a:lnTo>
                    <a:pt x="1039" y="14"/>
                  </a:lnTo>
                  <a:lnTo>
                    <a:pt x="1111" y="29"/>
                  </a:lnTo>
                  <a:lnTo>
                    <a:pt x="1182" y="50"/>
                  </a:lnTo>
                  <a:lnTo>
                    <a:pt x="1249" y="77"/>
                  </a:lnTo>
                  <a:lnTo>
                    <a:pt x="1314" y="110"/>
                  </a:lnTo>
                  <a:lnTo>
                    <a:pt x="1375" y="147"/>
                  </a:lnTo>
                  <a:lnTo>
                    <a:pt x="1434" y="189"/>
                  </a:lnTo>
                  <a:lnTo>
                    <a:pt x="1489" y="236"/>
                  </a:lnTo>
                  <a:lnTo>
                    <a:pt x="1539" y="286"/>
                  </a:lnTo>
                  <a:lnTo>
                    <a:pt x="1586" y="341"/>
                  </a:lnTo>
                  <a:lnTo>
                    <a:pt x="1628" y="399"/>
                  </a:lnTo>
                  <a:lnTo>
                    <a:pt x="1665" y="461"/>
                  </a:lnTo>
                  <a:lnTo>
                    <a:pt x="1697" y="525"/>
                  </a:lnTo>
                  <a:lnTo>
                    <a:pt x="1724" y="593"/>
                  </a:lnTo>
                  <a:lnTo>
                    <a:pt x="1745" y="664"/>
                  </a:lnTo>
                  <a:lnTo>
                    <a:pt x="1761" y="736"/>
                  </a:lnTo>
                  <a:lnTo>
                    <a:pt x="1771" y="811"/>
                  </a:lnTo>
                  <a:lnTo>
                    <a:pt x="1774" y="887"/>
                  </a:lnTo>
                  <a:lnTo>
                    <a:pt x="1771" y="964"/>
                  </a:lnTo>
                  <a:lnTo>
                    <a:pt x="1761" y="1039"/>
                  </a:lnTo>
                  <a:lnTo>
                    <a:pt x="1745" y="1111"/>
                  </a:lnTo>
                  <a:lnTo>
                    <a:pt x="1724" y="1182"/>
                  </a:lnTo>
                  <a:lnTo>
                    <a:pt x="1697" y="1249"/>
                  </a:lnTo>
                  <a:lnTo>
                    <a:pt x="1665" y="1314"/>
                  </a:lnTo>
                  <a:lnTo>
                    <a:pt x="1628" y="1375"/>
                  </a:lnTo>
                  <a:lnTo>
                    <a:pt x="1586" y="1434"/>
                  </a:lnTo>
                  <a:lnTo>
                    <a:pt x="1539" y="1489"/>
                  </a:lnTo>
                  <a:lnTo>
                    <a:pt x="1489" y="1539"/>
                  </a:lnTo>
                  <a:lnTo>
                    <a:pt x="1434" y="1586"/>
                  </a:lnTo>
                  <a:lnTo>
                    <a:pt x="1375" y="1627"/>
                  </a:lnTo>
                  <a:lnTo>
                    <a:pt x="1314" y="1665"/>
                  </a:lnTo>
                  <a:lnTo>
                    <a:pt x="1249" y="1697"/>
                  </a:lnTo>
                  <a:lnTo>
                    <a:pt x="1182" y="1724"/>
                  </a:lnTo>
                  <a:lnTo>
                    <a:pt x="1111" y="1745"/>
                  </a:lnTo>
                  <a:lnTo>
                    <a:pt x="1039" y="1761"/>
                  </a:lnTo>
                  <a:lnTo>
                    <a:pt x="964" y="1771"/>
                  </a:lnTo>
                  <a:lnTo>
                    <a:pt x="887" y="1774"/>
                  </a:lnTo>
                  <a:lnTo>
                    <a:pt x="811" y="1771"/>
                  </a:lnTo>
                  <a:lnTo>
                    <a:pt x="736" y="1761"/>
                  </a:lnTo>
                  <a:lnTo>
                    <a:pt x="664" y="1745"/>
                  </a:lnTo>
                  <a:lnTo>
                    <a:pt x="593" y="1724"/>
                  </a:lnTo>
                  <a:lnTo>
                    <a:pt x="525" y="1697"/>
                  </a:lnTo>
                  <a:lnTo>
                    <a:pt x="461" y="1665"/>
                  </a:lnTo>
                  <a:lnTo>
                    <a:pt x="399" y="1627"/>
                  </a:lnTo>
                  <a:lnTo>
                    <a:pt x="341" y="1586"/>
                  </a:lnTo>
                  <a:lnTo>
                    <a:pt x="286" y="1539"/>
                  </a:lnTo>
                  <a:lnTo>
                    <a:pt x="236" y="1489"/>
                  </a:lnTo>
                  <a:lnTo>
                    <a:pt x="189" y="1434"/>
                  </a:lnTo>
                  <a:lnTo>
                    <a:pt x="147" y="1375"/>
                  </a:lnTo>
                  <a:lnTo>
                    <a:pt x="110" y="1314"/>
                  </a:lnTo>
                  <a:lnTo>
                    <a:pt x="77" y="1249"/>
                  </a:lnTo>
                  <a:lnTo>
                    <a:pt x="50" y="1182"/>
                  </a:lnTo>
                  <a:lnTo>
                    <a:pt x="29" y="1111"/>
                  </a:lnTo>
                  <a:lnTo>
                    <a:pt x="14" y="1039"/>
                  </a:lnTo>
                  <a:lnTo>
                    <a:pt x="3" y="964"/>
                  </a:lnTo>
                  <a:lnTo>
                    <a:pt x="0" y="887"/>
                  </a:lnTo>
                  <a:lnTo>
                    <a:pt x="3" y="811"/>
                  </a:lnTo>
                  <a:lnTo>
                    <a:pt x="14" y="736"/>
                  </a:lnTo>
                  <a:lnTo>
                    <a:pt x="29" y="664"/>
                  </a:lnTo>
                  <a:lnTo>
                    <a:pt x="50" y="593"/>
                  </a:lnTo>
                  <a:lnTo>
                    <a:pt x="77" y="525"/>
                  </a:lnTo>
                  <a:lnTo>
                    <a:pt x="110" y="461"/>
                  </a:lnTo>
                  <a:lnTo>
                    <a:pt x="147" y="399"/>
                  </a:lnTo>
                  <a:lnTo>
                    <a:pt x="189" y="341"/>
                  </a:lnTo>
                  <a:lnTo>
                    <a:pt x="236" y="286"/>
                  </a:lnTo>
                  <a:lnTo>
                    <a:pt x="286" y="236"/>
                  </a:lnTo>
                  <a:lnTo>
                    <a:pt x="341" y="189"/>
                  </a:lnTo>
                  <a:lnTo>
                    <a:pt x="399" y="147"/>
                  </a:lnTo>
                  <a:lnTo>
                    <a:pt x="461" y="110"/>
                  </a:lnTo>
                  <a:lnTo>
                    <a:pt x="525" y="77"/>
                  </a:lnTo>
                  <a:lnTo>
                    <a:pt x="593" y="50"/>
                  </a:lnTo>
                  <a:lnTo>
                    <a:pt x="664" y="29"/>
                  </a:lnTo>
                  <a:lnTo>
                    <a:pt x="736" y="14"/>
                  </a:lnTo>
                  <a:lnTo>
                    <a:pt x="811" y="3"/>
                  </a:lnTo>
                  <a:lnTo>
                    <a:pt x="8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2" name="Freeform 230"/>
            <p:cNvSpPr>
              <a:spLocks/>
            </p:cNvSpPr>
            <p:nvPr/>
          </p:nvSpPr>
          <p:spPr bwMode="auto">
            <a:xfrm>
              <a:off x="4389438" y="3702050"/>
              <a:ext cx="92075" cy="53975"/>
            </a:xfrm>
            <a:custGeom>
              <a:avLst/>
              <a:gdLst>
                <a:gd name="T0" fmla="*/ 509 w 526"/>
                <a:gd name="T1" fmla="*/ 0 h 303"/>
                <a:gd name="T2" fmla="*/ 519 w 526"/>
                <a:gd name="T3" fmla="*/ 4 h 303"/>
                <a:gd name="T4" fmla="*/ 522 w 526"/>
                <a:gd name="T5" fmla="*/ 7 h 303"/>
                <a:gd name="T6" fmla="*/ 524 w 526"/>
                <a:gd name="T7" fmla="*/ 11 h 303"/>
                <a:gd name="T8" fmla="*/ 526 w 526"/>
                <a:gd name="T9" fmla="*/ 15 h 303"/>
                <a:gd name="T10" fmla="*/ 526 w 526"/>
                <a:gd name="T11" fmla="*/ 20 h 303"/>
                <a:gd name="T12" fmla="*/ 526 w 526"/>
                <a:gd name="T13" fmla="*/ 282 h 303"/>
                <a:gd name="T14" fmla="*/ 526 w 526"/>
                <a:gd name="T15" fmla="*/ 287 h 303"/>
                <a:gd name="T16" fmla="*/ 524 w 526"/>
                <a:gd name="T17" fmla="*/ 291 h 303"/>
                <a:gd name="T18" fmla="*/ 522 w 526"/>
                <a:gd name="T19" fmla="*/ 296 h 303"/>
                <a:gd name="T20" fmla="*/ 519 w 526"/>
                <a:gd name="T21" fmla="*/ 299 h 303"/>
                <a:gd name="T22" fmla="*/ 509 w 526"/>
                <a:gd name="T23" fmla="*/ 303 h 303"/>
                <a:gd name="T24" fmla="*/ 500 w 526"/>
                <a:gd name="T25" fmla="*/ 302 h 303"/>
                <a:gd name="T26" fmla="*/ 14 w 526"/>
                <a:gd name="T27" fmla="*/ 170 h 303"/>
                <a:gd name="T28" fmla="*/ 6 w 526"/>
                <a:gd name="T29" fmla="*/ 166 h 303"/>
                <a:gd name="T30" fmla="*/ 2 w 526"/>
                <a:gd name="T31" fmla="*/ 160 h 303"/>
                <a:gd name="T32" fmla="*/ 0 w 526"/>
                <a:gd name="T33" fmla="*/ 151 h 303"/>
                <a:gd name="T34" fmla="*/ 2 w 526"/>
                <a:gd name="T35" fmla="*/ 142 h 303"/>
                <a:gd name="T36" fmla="*/ 6 w 526"/>
                <a:gd name="T37" fmla="*/ 135 h 303"/>
                <a:gd name="T38" fmla="*/ 14 w 526"/>
                <a:gd name="T39" fmla="*/ 131 h 303"/>
                <a:gd name="T40" fmla="*/ 500 w 526"/>
                <a:gd name="T41" fmla="*/ 1 h 303"/>
                <a:gd name="T42" fmla="*/ 509 w 526"/>
                <a:gd name="T4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6" h="303">
                  <a:moveTo>
                    <a:pt x="509" y="0"/>
                  </a:moveTo>
                  <a:lnTo>
                    <a:pt x="519" y="4"/>
                  </a:lnTo>
                  <a:lnTo>
                    <a:pt x="522" y="7"/>
                  </a:lnTo>
                  <a:lnTo>
                    <a:pt x="524" y="11"/>
                  </a:lnTo>
                  <a:lnTo>
                    <a:pt x="526" y="15"/>
                  </a:lnTo>
                  <a:lnTo>
                    <a:pt x="526" y="20"/>
                  </a:lnTo>
                  <a:lnTo>
                    <a:pt x="526" y="282"/>
                  </a:lnTo>
                  <a:lnTo>
                    <a:pt x="526" y="287"/>
                  </a:lnTo>
                  <a:lnTo>
                    <a:pt x="524" y="291"/>
                  </a:lnTo>
                  <a:lnTo>
                    <a:pt x="522" y="296"/>
                  </a:lnTo>
                  <a:lnTo>
                    <a:pt x="519" y="299"/>
                  </a:lnTo>
                  <a:lnTo>
                    <a:pt x="509" y="303"/>
                  </a:lnTo>
                  <a:lnTo>
                    <a:pt x="500" y="302"/>
                  </a:lnTo>
                  <a:lnTo>
                    <a:pt x="14" y="170"/>
                  </a:lnTo>
                  <a:lnTo>
                    <a:pt x="6" y="166"/>
                  </a:lnTo>
                  <a:lnTo>
                    <a:pt x="2" y="160"/>
                  </a:lnTo>
                  <a:lnTo>
                    <a:pt x="0" y="151"/>
                  </a:lnTo>
                  <a:lnTo>
                    <a:pt x="2" y="142"/>
                  </a:lnTo>
                  <a:lnTo>
                    <a:pt x="6" y="135"/>
                  </a:lnTo>
                  <a:lnTo>
                    <a:pt x="14" y="131"/>
                  </a:lnTo>
                  <a:lnTo>
                    <a:pt x="500" y="1"/>
                  </a:lnTo>
                  <a:lnTo>
                    <a:pt x="5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3" name="Freeform 231"/>
            <p:cNvSpPr>
              <a:spLocks/>
            </p:cNvSpPr>
            <p:nvPr/>
          </p:nvSpPr>
          <p:spPr bwMode="auto">
            <a:xfrm>
              <a:off x="4887913" y="3702050"/>
              <a:ext cx="92075" cy="53975"/>
            </a:xfrm>
            <a:custGeom>
              <a:avLst/>
              <a:gdLst>
                <a:gd name="T0" fmla="*/ 16 w 525"/>
                <a:gd name="T1" fmla="*/ 0 h 303"/>
                <a:gd name="T2" fmla="*/ 25 w 525"/>
                <a:gd name="T3" fmla="*/ 1 h 303"/>
                <a:gd name="T4" fmla="*/ 512 w 525"/>
                <a:gd name="T5" fmla="*/ 131 h 303"/>
                <a:gd name="T6" fmla="*/ 519 w 525"/>
                <a:gd name="T7" fmla="*/ 135 h 303"/>
                <a:gd name="T8" fmla="*/ 524 w 525"/>
                <a:gd name="T9" fmla="*/ 142 h 303"/>
                <a:gd name="T10" fmla="*/ 525 w 525"/>
                <a:gd name="T11" fmla="*/ 151 h 303"/>
                <a:gd name="T12" fmla="*/ 524 w 525"/>
                <a:gd name="T13" fmla="*/ 160 h 303"/>
                <a:gd name="T14" fmla="*/ 519 w 525"/>
                <a:gd name="T15" fmla="*/ 166 h 303"/>
                <a:gd name="T16" fmla="*/ 512 w 525"/>
                <a:gd name="T17" fmla="*/ 170 h 303"/>
                <a:gd name="T18" fmla="*/ 25 w 525"/>
                <a:gd name="T19" fmla="*/ 302 h 303"/>
                <a:gd name="T20" fmla="*/ 16 w 525"/>
                <a:gd name="T21" fmla="*/ 303 h 303"/>
                <a:gd name="T22" fmla="*/ 8 w 525"/>
                <a:gd name="T23" fmla="*/ 299 h 303"/>
                <a:gd name="T24" fmla="*/ 4 w 525"/>
                <a:gd name="T25" fmla="*/ 296 h 303"/>
                <a:gd name="T26" fmla="*/ 1 w 525"/>
                <a:gd name="T27" fmla="*/ 291 h 303"/>
                <a:gd name="T28" fmla="*/ 0 w 525"/>
                <a:gd name="T29" fmla="*/ 287 h 303"/>
                <a:gd name="T30" fmla="*/ 0 w 525"/>
                <a:gd name="T31" fmla="*/ 282 h 303"/>
                <a:gd name="T32" fmla="*/ 0 w 525"/>
                <a:gd name="T33" fmla="*/ 20 h 303"/>
                <a:gd name="T34" fmla="*/ 0 w 525"/>
                <a:gd name="T35" fmla="*/ 15 h 303"/>
                <a:gd name="T36" fmla="*/ 1 w 525"/>
                <a:gd name="T37" fmla="*/ 11 h 303"/>
                <a:gd name="T38" fmla="*/ 4 w 525"/>
                <a:gd name="T39" fmla="*/ 7 h 303"/>
                <a:gd name="T40" fmla="*/ 8 w 525"/>
                <a:gd name="T41" fmla="*/ 4 h 303"/>
                <a:gd name="T42" fmla="*/ 16 w 525"/>
                <a:gd name="T4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5" h="303">
                  <a:moveTo>
                    <a:pt x="16" y="0"/>
                  </a:moveTo>
                  <a:lnTo>
                    <a:pt x="25" y="1"/>
                  </a:lnTo>
                  <a:lnTo>
                    <a:pt x="512" y="131"/>
                  </a:lnTo>
                  <a:lnTo>
                    <a:pt x="519" y="135"/>
                  </a:lnTo>
                  <a:lnTo>
                    <a:pt x="524" y="142"/>
                  </a:lnTo>
                  <a:lnTo>
                    <a:pt x="525" y="151"/>
                  </a:lnTo>
                  <a:lnTo>
                    <a:pt x="524" y="160"/>
                  </a:lnTo>
                  <a:lnTo>
                    <a:pt x="519" y="166"/>
                  </a:lnTo>
                  <a:lnTo>
                    <a:pt x="512" y="170"/>
                  </a:lnTo>
                  <a:lnTo>
                    <a:pt x="25" y="302"/>
                  </a:lnTo>
                  <a:lnTo>
                    <a:pt x="16" y="303"/>
                  </a:lnTo>
                  <a:lnTo>
                    <a:pt x="8" y="299"/>
                  </a:lnTo>
                  <a:lnTo>
                    <a:pt x="4" y="296"/>
                  </a:lnTo>
                  <a:lnTo>
                    <a:pt x="1" y="291"/>
                  </a:lnTo>
                  <a:lnTo>
                    <a:pt x="0" y="287"/>
                  </a:lnTo>
                  <a:lnTo>
                    <a:pt x="0" y="282"/>
                  </a:lnTo>
                  <a:lnTo>
                    <a:pt x="0" y="20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4" y="7"/>
                  </a:lnTo>
                  <a:lnTo>
                    <a:pt x="8" y="4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4" name="Freeform 232"/>
            <p:cNvSpPr>
              <a:spLocks/>
            </p:cNvSpPr>
            <p:nvPr/>
          </p:nvSpPr>
          <p:spPr bwMode="auto">
            <a:xfrm>
              <a:off x="4656138" y="3924300"/>
              <a:ext cx="53975" cy="93663"/>
            </a:xfrm>
            <a:custGeom>
              <a:avLst/>
              <a:gdLst>
                <a:gd name="T0" fmla="*/ 21 w 303"/>
                <a:gd name="T1" fmla="*/ 0 h 526"/>
                <a:gd name="T2" fmla="*/ 282 w 303"/>
                <a:gd name="T3" fmla="*/ 0 h 526"/>
                <a:gd name="T4" fmla="*/ 287 w 303"/>
                <a:gd name="T5" fmla="*/ 0 h 526"/>
                <a:gd name="T6" fmla="*/ 292 w 303"/>
                <a:gd name="T7" fmla="*/ 2 h 526"/>
                <a:gd name="T8" fmla="*/ 296 w 303"/>
                <a:gd name="T9" fmla="*/ 5 h 526"/>
                <a:gd name="T10" fmla="*/ 299 w 303"/>
                <a:gd name="T11" fmla="*/ 8 h 526"/>
                <a:gd name="T12" fmla="*/ 303 w 303"/>
                <a:gd name="T13" fmla="*/ 17 h 526"/>
                <a:gd name="T14" fmla="*/ 302 w 303"/>
                <a:gd name="T15" fmla="*/ 26 h 526"/>
                <a:gd name="T16" fmla="*/ 172 w 303"/>
                <a:gd name="T17" fmla="*/ 513 h 526"/>
                <a:gd name="T18" fmla="*/ 166 w 303"/>
                <a:gd name="T19" fmla="*/ 520 h 526"/>
                <a:gd name="T20" fmla="*/ 160 w 303"/>
                <a:gd name="T21" fmla="*/ 525 h 526"/>
                <a:gd name="T22" fmla="*/ 152 w 303"/>
                <a:gd name="T23" fmla="*/ 526 h 526"/>
                <a:gd name="T24" fmla="*/ 143 w 303"/>
                <a:gd name="T25" fmla="*/ 525 h 526"/>
                <a:gd name="T26" fmla="*/ 136 w 303"/>
                <a:gd name="T27" fmla="*/ 520 h 526"/>
                <a:gd name="T28" fmla="*/ 131 w 303"/>
                <a:gd name="T29" fmla="*/ 513 h 526"/>
                <a:gd name="T30" fmla="*/ 1 w 303"/>
                <a:gd name="T31" fmla="*/ 26 h 526"/>
                <a:gd name="T32" fmla="*/ 0 w 303"/>
                <a:gd name="T33" fmla="*/ 17 h 526"/>
                <a:gd name="T34" fmla="*/ 4 w 303"/>
                <a:gd name="T35" fmla="*/ 9 h 526"/>
                <a:gd name="T36" fmla="*/ 7 w 303"/>
                <a:gd name="T37" fmla="*/ 6 h 526"/>
                <a:gd name="T38" fmla="*/ 11 w 303"/>
                <a:gd name="T39" fmla="*/ 2 h 526"/>
                <a:gd name="T40" fmla="*/ 15 w 303"/>
                <a:gd name="T41" fmla="*/ 0 h 526"/>
                <a:gd name="T42" fmla="*/ 21 w 303"/>
                <a:gd name="T43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3" h="526">
                  <a:moveTo>
                    <a:pt x="21" y="0"/>
                  </a:moveTo>
                  <a:lnTo>
                    <a:pt x="282" y="0"/>
                  </a:lnTo>
                  <a:lnTo>
                    <a:pt x="287" y="0"/>
                  </a:lnTo>
                  <a:lnTo>
                    <a:pt x="292" y="2"/>
                  </a:lnTo>
                  <a:lnTo>
                    <a:pt x="296" y="5"/>
                  </a:lnTo>
                  <a:lnTo>
                    <a:pt x="299" y="8"/>
                  </a:lnTo>
                  <a:lnTo>
                    <a:pt x="303" y="17"/>
                  </a:lnTo>
                  <a:lnTo>
                    <a:pt x="302" y="26"/>
                  </a:lnTo>
                  <a:lnTo>
                    <a:pt x="172" y="513"/>
                  </a:lnTo>
                  <a:lnTo>
                    <a:pt x="166" y="520"/>
                  </a:lnTo>
                  <a:lnTo>
                    <a:pt x="160" y="525"/>
                  </a:lnTo>
                  <a:lnTo>
                    <a:pt x="152" y="526"/>
                  </a:lnTo>
                  <a:lnTo>
                    <a:pt x="143" y="525"/>
                  </a:lnTo>
                  <a:lnTo>
                    <a:pt x="136" y="520"/>
                  </a:lnTo>
                  <a:lnTo>
                    <a:pt x="131" y="513"/>
                  </a:lnTo>
                  <a:lnTo>
                    <a:pt x="1" y="26"/>
                  </a:lnTo>
                  <a:lnTo>
                    <a:pt x="0" y="17"/>
                  </a:lnTo>
                  <a:lnTo>
                    <a:pt x="4" y="9"/>
                  </a:lnTo>
                  <a:lnTo>
                    <a:pt x="7" y="6"/>
                  </a:lnTo>
                  <a:lnTo>
                    <a:pt x="11" y="2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" name="Freeform 233"/>
            <p:cNvSpPr>
              <a:spLocks/>
            </p:cNvSpPr>
            <p:nvPr/>
          </p:nvSpPr>
          <p:spPr bwMode="auto">
            <a:xfrm>
              <a:off x="4656138" y="3440113"/>
              <a:ext cx="53975" cy="92075"/>
            </a:xfrm>
            <a:custGeom>
              <a:avLst/>
              <a:gdLst>
                <a:gd name="T0" fmla="*/ 151 w 302"/>
                <a:gd name="T1" fmla="*/ 0 h 526"/>
                <a:gd name="T2" fmla="*/ 159 w 302"/>
                <a:gd name="T3" fmla="*/ 1 h 526"/>
                <a:gd name="T4" fmla="*/ 167 w 302"/>
                <a:gd name="T5" fmla="*/ 6 h 526"/>
                <a:gd name="T6" fmla="*/ 171 w 302"/>
                <a:gd name="T7" fmla="*/ 14 h 526"/>
                <a:gd name="T8" fmla="*/ 301 w 302"/>
                <a:gd name="T9" fmla="*/ 500 h 526"/>
                <a:gd name="T10" fmla="*/ 302 w 302"/>
                <a:gd name="T11" fmla="*/ 509 h 526"/>
                <a:gd name="T12" fmla="*/ 298 w 302"/>
                <a:gd name="T13" fmla="*/ 518 h 526"/>
                <a:gd name="T14" fmla="*/ 295 w 302"/>
                <a:gd name="T15" fmla="*/ 521 h 526"/>
                <a:gd name="T16" fmla="*/ 291 w 302"/>
                <a:gd name="T17" fmla="*/ 524 h 526"/>
                <a:gd name="T18" fmla="*/ 286 w 302"/>
                <a:gd name="T19" fmla="*/ 526 h 526"/>
                <a:gd name="T20" fmla="*/ 281 w 302"/>
                <a:gd name="T21" fmla="*/ 526 h 526"/>
                <a:gd name="T22" fmla="*/ 20 w 302"/>
                <a:gd name="T23" fmla="*/ 526 h 526"/>
                <a:gd name="T24" fmla="*/ 15 w 302"/>
                <a:gd name="T25" fmla="*/ 526 h 526"/>
                <a:gd name="T26" fmla="*/ 10 w 302"/>
                <a:gd name="T27" fmla="*/ 524 h 526"/>
                <a:gd name="T28" fmla="*/ 6 w 302"/>
                <a:gd name="T29" fmla="*/ 521 h 526"/>
                <a:gd name="T30" fmla="*/ 3 w 302"/>
                <a:gd name="T31" fmla="*/ 518 h 526"/>
                <a:gd name="T32" fmla="*/ 0 w 302"/>
                <a:gd name="T33" fmla="*/ 509 h 526"/>
                <a:gd name="T34" fmla="*/ 0 w 302"/>
                <a:gd name="T35" fmla="*/ 500 h 526"/>
                <a:gd name="T36" fmla="*/ 130 w 302"/>
                <a:gd name="T37" fmla="*/ 14 h 526"/>
                <a:gd name="T38" fmla="*/ 135 w 302"/>
                <a:gd name="T39" fmla="*/ 6 h 526"/>
                <a:gd name="T40" fmla="*/ 142 w 302"/>
                <a:gd name="T41" fmla="*/ 1 h 526"/>
                <a:gd name="T42" fmla="*/ 151 w 302"/>
                <a:gd name="T43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2" h="526">
                  <a:moveTo>
                    <a:pt x="151" y="0"/>
                  </a:moveTo>
                  <a:lnTo>
                    <a:pt x="159" y="1"/>
                  </a:lnTo>
                  <a:lnTo>
                    <a:pt x="167" y="6"/>
                  </a:lnTo>
                  <a:lnTo>
                    <a:pt x="171" y="14"/>
                  </a:lnTo>
                  <a:lnTo>
                    <a:pt x="301" y="500"/>
                  </a:lnTo>
                  <a:lnTo>
                    <a:pt x="302" y="509"/>
                  </a:lnTo>
                  <a:lnTo>
                    <a:pt x="298" y="518"/>
                  </a:lnTo>
                  <a:lnTo>
                    <a:pt x="295" y="521"/>
                  </a:lnTo>
                  <a:lnTo>
                    <a:pt x="291" y="524"/>
                  </a:lnTo>
                  <a:lnTo>
                    <a:pt x="286" y="526"/>
                  </a:lnTo>
                  <a:lnTo>
                    <a:pt x="281" y="526"/>
                  </a:lnTo>
                  <a:lnTo>
                    <a:pt x="20" y="526"/>
                  </a:lnTo>
                  <a:lnTo>
                    <a:pt x="15" y="526"/>
                  </a:lnTo>
                  <a:lnTo>
                    <a:pt x="10" y="524"/>
                  </a:lnTo>
                  <a:lnTo>
                    <a:pt x="6" y="521"/>
                  </a:lnTo>
                  <a:lnTo>
                    <a:pt x="3" y="518"/>
                  </a:lnTo>
                  <a:lnTo>
                    <a:pt x="0" y="509"/>
                  </a:lnTo>
                  <a:lnTo>
                    <a:pt x="0" y="500"/>
                  </a:lnTo>
                  <a:lnTo>
                    <a:pt x="130" y="14"/>
                  </a:lnTo>
                  <a:lnTo>
                    <a:pt x="135" y="6"/>
                  </a:lnTo>
                  <a:lnTo>
                    <a:pt x="142" y="1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" name="Freeform 234"/>
            <p:cNvSpPr>
              <a:spLocks/>
            </p:cNvSpPr>
            <p:nvPr/>
          </p:nvSpPr>
          <p:spPr bwMode="auto">
            <a:xfrm>
              <a:off x="4478338" y="3849688"/>
              <a:ext cx="84138" cy="84138"/>
            </a:xfrm>
            <a:custGeom>
              <a:avLst/>
              <a:gdLst>
                <a:gd name="T0" fmla="*/ 269 w 477"/>
                <a:gd name="T1" fmla="*/ 0 h 477"/>
                <a:gd name="T2" fmla="*/ 278 w 477"/>
                <a:gd name="T3" fmla="*/ 1 h 477"/>
                <a:gd name="T4" fmla="*/ 287 w 477"/>
                <a:gd name="T5" fmla="*/ 7 h 477"/>
                <a:gd name="T6" fmla="*/ 472 w 477"/>
                <a:gd name="T7" fmla="*/ 191 h 477"/>
                <a:gd name="T8" fmla="*/ 476 w 477"/>
                <a:gd name="T9" fmla="*/ 199 h 477"/>
                <a:gd name="T10" fmla="*/ 477 w 477"/>
                <a:gd name="T11" fmla="*/ 209 h 477"/>
                <a:gd name="T12" fmla="*/ 476 w 477"/>
                <a:gd name="T13" fmla="*/ 213 h 477"/>
                <a:gd name="T14" fmla="*/ 474 w 477"/>
                <a:gd name="T15" fmla="*/ 217 h 477"/>
                <a:gd name="T16" fmla="*/ 471 w 477"/>
                <a:gd name="T17" fmla="*/ 221 h 477"/>
                <a:gd name="T18" fmla="*/ 468 w 477"/>
                <a:gd name="T19" fmla="*/ 224 h 477"/>
                <a:gd name="T20" fmla="*/ 30 w 477"/>
                <a:gd name="T21" fmla="*/ 475 h 477"/>
                <a:gd name="T22" fmla="*/ 22 w 477"/>
                <a:gd name="T23" fmla="*/ 477 h 477"/>
                <a:gd name="T24" fmla="*/ 14 w 477"/>
                <a:gd name="T25" fmla="*/ 475 h 477"/>
                <a:gd name="T26" fmla="*/ 7 w 477"/>
                <a:gd name="T27" fmla="*/ 470 h 477"/>
                <a:gd name="T28" fmla="*/ 2 w 477"/>
                <a:gd name="T29" fmla="*/ 464 h 477"/>
                <a:gd name="T30" fmla="*/ 0 w 477"/>
                <a:gd name="T31" fmla="*/ 456 h 477"/>
                <a:gd name="T32" fmla="*/ 2 w 477"/>
                <a:gd name="T33" fmla="*/ 447 h 477"/>
                <a:gd name="T34" fmla="*/ 253 w 477"/>
                <a:gd name="T35" fmla="*/ 11 h 477"/>
                <a:gd name="T36" fmla="*/ 256 w 477"/>
                <a:gd name="T37" fmla="*/ 7 h 477"/>
                <a:gd name="T38" fmla="*/ 261 w 477"/>
                <a:gd name="T39" fmla="*/ 3 h 477"/>
                <a:gd name="T40" fmla="*/ 265 w 477"/>
                <a:gd name="T41" fmla="*/ 1 h 477"/>
                <a:gd name="T42" fmla="*/ 269 w 477"/>
                <a:gd name="T43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7" h="477">
                  <a:moveTo>
                    <a:pt x="269" y="0"/>
                  </a:moveTo>
                  <a:lnTo>
                    <a:pt x="278" y="1"/>
                  </a:lnTo>
                  <a:lnTo>
                    <a:pt x="287" y="7"/>
                  </a:lnTo>
                  <a:lnTo>
                    <a:pt x="472" y="191"/>
                  </a:lnTo>
                  <a:lnTo>
                    <a:pt x="476" y="199"/>
                  </a:lnTo>
                  <a:lnTo>
                    <a:pt x="477" y="209"/>
                  </a:lnTo>
                  <a:lnTo>
                    <a:pt x="476" y="213"/>
                  </a:lnTo>
                  <a:lnTo>
                    <a:pt x="474" y="217"/>
                  </a:lnTo>
                  <a:lnTo>
                    <a:pt x="471" y="221"/>
                  </a:lnTo>
                  <a:lnTo>
                    <a:pt x="468" y="224"/>
                  </a:lnTo>
                  <a:lnTo>
                    <a:pt x="30" y="475"/>
                  </a:lnTo>
                  <a:lnTo>
                    <a:pt x="22" y="477"/>
                  </a:lnTo>
                  <a:lnTo>
                    <a:pt x="14" y="475"/>
                  </a:lnTo>
                  <a:lnTo>
                    <a:pt x="7" y="470"/>
                  </a:lnTo>
                  <a:lnTo>
                    <a:pt x="2" y="464"/>
                  </a:lnTo>
                  <a:lnTo>
                    <a:pt x="0" y="456"/>
                  </a:lnTo>
                  <a:lnTo>
                    <a:pt x="2" y="447"/>
                  </a:lnTo>
                  <a:lnTo>
                    <a:pt x="253" y="11"/>
                  </a:lnTo>
                  <a:lnTo>
                    <a:pt x="256" y="7"/>
                  </a:lnTo>
                  <a:lnTo>
                    <a:pt x="261" y="3"/>
                  </a:lnTo>
                  <a:lnTo>
                    <a:pt x="265" y="1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235"/>
            <p:cNvSpPr>
              <a:spLocks/>
            </p:cNvSpPr>
            <p:nvPr/>
          </p:nvSpPr>
          <p:spPr bwMode="auto">
            <a:xfrm>
              <a:off x="4805363" y="3522663"/>
              <a:ext cx="84138" cy="84138"/>
            </a:xfrm>
            <a:custGeom>
              <a:avLst/>
              <a:gdLst>
                <a:gd name="T0" fmla="*/ 455 w 477"/>
                <a:gd name="T1" fmla="*/ 0 h 477"/>
                <a:gd name="T2" fmla="*/ 463 w 477"/>
                <a:gd name="T3" fmla="*/ 2 h 477"/>
                <a:gd name="T4" fmla="*/ 469 w 477"/>
                <a:gd name="T5" fmla="*/ 6 h 477"/>
                <a:gd name="T6" fmla="*/ 475 w 477"/>
                <a:gd name="T7" fmla="*/ 13 h 477"/>
                <a:gd name="T8" fmla="*/ 477 w 477"/>
                <a:gd name="T9" fmla="*/ 22 h 477"/>
                <a:gd name="T10" fmla="*/ 475 w 477"/>
                <a:gd name="T11" fmla="*/ 30 h 477"/>
                <a:gd name="T12" fmla="*/ 222 w 477"/>
                <a:gd name="T13" fmla="*/ 467 h 477"/>
                <a:gd name="T14" fmla="*/ 220 w 477"/>
                <a:gd name="T15" fmla="*/ 471 h 477"/>
                <a:gd name="T16" fmla="*/ 216 w 477"/>
                <a:gd name="T17" fmla="*/ 474 h 477"/>
                <a:gd name="T18" fmla="*/ 212 w 477"/>
                <a:gd name="T19" fmla="*/ 476 h 477"/>
                <a:gd name="T20" fmla="*/ 208 w 477"/>
                <a:gd name="T21" fmla="*/ 477 h 477"/>
                <a:gd name="T22" fmla="*/ 198 w 477"/>
                <a:gd name="T23" fmla="*/ 476 h 477"/>
                <a:gd name="T24" fmla="*/ 190 w 477"/>
                <a:gd name="T25" fmla="*/ 471 h 477"/>
                <a:gd name="T26" fmla="*/ 6 w 477"/>
                <a:gd name="T27" fmla="*/ 286 h 477"/>
                <a:gd name="T28" fmla="*/ 1 w 477"/>
                <a:gd name="T29" fmla="*/ 278 h 477"/>
                <a:gd name="T30" fmla="*/ 0 w 477"/>
                <a:gd name="T31" fmla="*/ 269 h 477"/>
                <a:gd name="T32" fmla="*/ 1 w 477"/>
                <a:gd name="T33" fmla="*/ 264 h 477"/>
                <a:gd name="T34" fmla="*/ 3 w 477"/>
                <a:gd name="T35" fmla="*/ 259 h 477"/>
                <a:gd name="T36" fmla="*/ 6 w 477"/>
                <a:gd name="T37" fmla="*/ 256 h 477"/>
                <a:gd name="T38" fmla="*/ 10 w 477"/>
                <a:gd name="T39" fmla="*/ 253 h 477"/>
                <a:gd name="T40" fmla="*/ 445 w 477"/>
                <a:gd name="T41" fmla="*/ 2 h 477"/>
                <a:gd name="T42" fmla="*/ 455 w 477"/>
                <a:gd name="T43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7" h="477">
                  <a:moveTo>
                    <a:pt x="455" y="0"/>
                  </a:moveTo>
                  <a:lnTo>
                    <a:pt x="463" y="2"/>
                  </a:lnTo>
                  <a:lnTo>
                    <a:pt x="469" y="6"/>
                  </a:lnTo>
                  <a:lnTo>
                    <a:pt x="475" y="13"/>
                  </a:lnTo>
                  <a:lnTo>
                    <a:pt x="477" y="22"/>
                  </a:lnTo>
                  <a:lnTo>
                    <a:pt x="475" y="30"/>
                  </a:lnTo>
                  <a:lnTo>
                    <a:pt x="222" y="467"/>
                  </a:lnTo>
                  <a:lnTo>
                    <a:pt x="220" y="471"/>
                  </a:lnTo>
                  <a:lnTo>
                    <a:pt x="216" y="474"/>
                  </a:lnTo>
                  <a:lnTo>
                    <a:pt x="212" y="476"/>
                  </a:lnTo>
                  <a:lnTo>
                    <a:pt x="208" y="477"/>
                  </a:lnTo>
                  <a:lnTo>
                    <a:pt x="198" y="476"/>
                  </a:lnTo>
                  <a:lnTo>
                    <a:pt x="190" y="471"/>
                  </a:lnTo>
                  <a:lnTo>
                    <a:pt x="6" y="286"/>
                  </a:lnTo>
                  <a:lnTo>
                    <a:pt x="1" y="278"/>
                  </a:lnTo>
                  <a:lnTo>
                    <a:pt x="0" y="269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6" y="256"/>
                  </a:lnTo>
                  <a:lnTo>
                    <a:pt x="10" y="253"/>
                  </a:lnTo>
                  <a:lnTo>
                    <a:pt x="445" y="2"/>
                  </a:lnTo>
                  <a:lnTo>
                    <a:pt x="4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236"/>
            <p:cNvSpPr>
              <a:spLocks/>
            </p:cNvSpPr>
            <p:nvPr/>
          </p:nvSpPr>
          <p:spPr bwMode="auto">
            <a:xfrm>
              <a:off x="4786313" y="3849688"/>
              <a:ext cx="85725" cy="84138"/>
            </a:xfrm>
            <a:custGeom>
              <a:avLst/>
              <a:gdLst>
                <a:gd name="T0" fmla="*/ 209 w 478"/>
                <a:gd name="T1" fmla="*/ 0 h 477"/>
                <a:gd name="T2" fmla="*/ 213 w 478"/>
                <a:gd name="T3" fmla="*/ 1 h 477"/>
                <a:gd name="T4" fmla="*/ 217 w 478"/>
                <a:gd name="T5" fmla="*/ 3 h 477"/>
                <a:gd name="T6" fmla="*/ 220 w 478"/>
                <a:gd name="T7" fmla="*/ 7 h 477"/>
                <a:gd name="T8" fmla="*/ 223 w 478"/>
                <a:gd name="T9" fmla="*/ 11 h 477"/>
                <a:gd name="T10" fmla="*/ 475 w 478"/>
                <a:gd name="T11" fmla="*/ 447 h 477"/>
                <a:gd name="T12" fmla="*/ 478 w 478"/>
                <a:gd name="T13" fmla="*/ 456 h 477"/>
                <a:gd name="T14" fmla="*/ 476 w 478"/>
                <a:gd name="T15" fmla="*/ 464 h 477"/>
                <a:gd name="T16" fmla="*/ 470 w 478"/>
                <a:gd name="T17" fmla="*/ 470 h 477"/>
                <a:gd name="T18" fmla="*/ 463 w 478"/>
                <a:gd name="T19" fmla="*/ 475 h 477"/>
                <a:gd name="T20" fmla="*/ 456 w 478"/>
                <a:gd name="T21" fmla="*/ 477 h 477"/>
                <a:gd name="T22" fmla="*/ 447 w 478"/>
                <a:gd name="T23" fmla="*/ 475 h 477"/>
                <a:gd name="T24" fmla="*/ 10 w 478"/>
                <a:gd name="T25" fmla="*/ 224 h 477"/>
                <a:gd name="T26" fmla="*/ 7 w 478"/>
                <a:gd name="T27" fmla="*/ 221 h 477"/>
                <a:gd name="T28" fmla="*/ 4 w 478"/>
                <a:gd name="T29" fmla="*/ 217 h 477"/>
                <a:gd name="T30" fmla="*/ 2 w 478"/>
                <a:gd name="T31" fmla="*/ 213 h 477"/>
                <a:gd name="T32" fmla="*/ 0 w 478"/>
                <a:gd name="T33" fmla="*/ 209 h 477"/>
                <a:gd name="T34" fmla="*/ 0 w 478"/>
                <a:gd name="T35" fmla="*/ 199 h 477"/>
                <a:gd name="T36" fmla="*/ 6 w 478"/>
                <a:gd name="T37" fmla="*/ 191 h 477"/>
                <a:gd name="T38" fmla="*/ 191 w 478"/>
                <a:gd name="T39" fmla="*/ 7 h 477"/>
                <a:gd name="T40" fmla="*/ 199 w 478"/>
                <a:gd name="T41" fmla="*/ 1 h 477"/>
                <a:gd name="T42" fmla="*/ 209 w 478"/>
                <a:gd name="T43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8" h="477">
                  <a:moveTo>
                    <a:pt x="209" y="0"/>
                  </a:moveTo>
                  <a:lnTo>
                    <a:pt x="213" y="1"/>
                  </a:lnTo>
                  <a:lnTo>
                    <a:pt x="217" y="3"/>
                  </a:lnTo>
                  <a:lnTo>
                    <a:pt x="220" y="7"/>
                  </a:lnTo>
                  <a:lnTo>
                    <a:pt x="223" y="11"/>
                  </a:lnTo>
                  <a:lnTo>
                    <a:pt x="475" y="447"/>
                  </a:lnTo>
                  <a:lnTo>
                    <a:pt x="478" y="456"/>
                  </a:lnTo>
                  <a:lnTo>
                    <a:pt x="476" y="464"/>
                  </a:lnTo>
                  <a:lnTo>
                    <a:pt x="470" y="470"/>
                  </a:lnTo>
                  <a:lnTo>
                    <a:pt x="463" y="475"/>
                  </a:lnTo>
                  <a:lnTo>
                    <a:pt x="456" y="477"/>
                  </a:lnTo>
                  <a:lnTo>
                    <a:pt x="447" y="475"/>
                  </a:lnTo>
                  <a:lnTo>
                    <a:pt x="10" y="224"/>
                  </a:lnTo>
                  <a:lnTo>
                    <a:pt x="7" y="221"/>
                  </a:lnTo>
                  <a:lnTo>
                    <a:pt x="4" y="217"/>
                  </a:lnTo>
                  <a:lnTo>
                    <a:pt x="2" y="213"/>
                  </a:lnTo>
                  <a:lnTo>
                    <a:pt x="0" y="209"/>
                  </a:lnTo>
                  <a:lnTo>
                    <a:pt x="0" y="199"/>
                  </a:lnTo>
                  <a:lnTo>
                    <a:pt x="6" y="191"/>
                  </a:lnTo>
                  <a:lnTo>
                    <a:pt x="191" y="7"/>
                  </a:lnTo>
                  <a:lnTo>
                    <a:pt x="199" y="1"/>
                  </a:lnTo>
                  <a:lnTo>
                    <a:pt x="2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237"/>
            <p:cNvSpPr>
              <a:spLocks/>
            </p:cNvSpPr>
            <p:nvPr/>
          </p:nvSpPr>
          <p:spPr bwMode="auto">
            <a:xfrm>
              <a:off x="4465638" y="3529013"/>
              <a:ext cx="79375" cy="77788"/>
            </a:xfrm>
            <a:custGeom>
              <a:avLst/>
              <a:gdLst>
                <a:gd name="T0" fmla="*/ 22 w 443"/>
                <a:gd name="T1" fmla="*/ 0 h 443"/>
                <a:gd name="T2" fmla="*/ 31 w 443"/>
                <a:gd name="T3" fmla="*/ 2 h 443"/>
                <a:gd name="T4" fmla="*/ 435 w 443"/>
                <a:gd name="T5" fmla="*/ 221 h 443"/>
                <a:gd name="T6" fmla="*/ 438 w 443"/>
                <a:gd name="T7" fmla="*/ 224 h 443"/>
                <a:gd name="T8" fmla="*/ 441 w 443"/>
                <a:gd name="T9" fmla="*/ 227 h 443"/>
                <a:gd name="T10" fmla="*/ 443 w 443"/>
                <a:gd name="T11" fmla="*/ 231 h 443"/>
                <a:gd name="T12" fmla="*/ 443 w 443"/>
                <a:gd name="T13" fmla="*/ 235 h 443"/>
                <a:gd name="T14" fmla="*/ 442 w 443"/>
                <a:gd name="T15" fmla="*/ 244 h 443"/>
                <a:gd name="T16" fmla="*/ 437 w 443"/>
                <a:gd name="T17" fmla="*/ 252 h 443"/>
                <a:gd name="T18" fmla="*/ 252 w 443"/>
                <a:gd name="T19" fmla="*/ 437 h 443"/>
                <a:gd name="T20" fmla="*/ 248 w 443"/>
                <a:gd name="T21" fmla="*/ 440 h 443"/>
                <a:gd name="T22" fmla="*/ 244 w 443"/>
                <a:gd name="T23" fmla="*/ 442 h 443"/>
                <a:gd name="T24" fmla="*/ 240 w 443"/>
                <a:gd name="T25" fmla="*/ 443 h 443"/>
                <a:gd name="T26" fmla="*/ 235 w 443"/>
                <a:gd name="T27" fmla="*/ 443 h 443"/>
                <a:gd name="T28" fmla="*/ 231 w 443"/>
                <a:gd name="T29" fmla="*/ 443 h 443"/>
                <a:gd name="T30" fmla="*/ 227 w 443"/>
                <a:gd name="T31" fmla="*/ 441 h 443"/>
                <a:gd name="T32" fmla="*/ 223 w 443"/>
                <a:gd name="T33" fmla="*/ 438 h 443"/>
                <a:gd name="T34" fmla="*/ 221 w 443"/>
                <a:gd name="T35" fmla="*/ 435 h 443"/>
                <a:gd name="T36" fmla="*/ 3 w 443"/>
                <a:gd name="T37" fmla="*/ 31 h 443"/>
                <a:gd name="T38" fmla="*/ 0 w 443"/>
                <a:gd name="T39" fmla="*/ 23 h 443"/>
                <a:gd name="T40" fmla="*/ 3 w 443"/>
                <a:gd name="T41" fmla="*/ 15 h 443"/>
                <a:gd name="T42" fmla="*/ 8 w 443"/>
                <a:gd name="T43" fmla="*/ 8 h 443"/>
                <a:gd name="T44" fmla="*/ 15 w 443"/>
                <a:gd name="T45" fmla="*/ 3 h 443"/>
                <a:gd name="T46" fmla="*/ 22 w 443"/>
                <a:gd name="T47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3" h="443">
                  <a:moveTo>
                    <a:pt x="22" y="0"/>
                  </a:moveTo>
                  <a:lnTo>
                    <a:pt x="31" y="2"/>
                  </a:lnTo>
                  <a:lnTo>
                    <a:pt x="435" y="221"/>
                  </a:lnTo>
                  <a:lnTo>
                    <a:pt x="438" y="224"/>
                  </a:lnTo>
                  <a:lnTo>
                    <a:pt x="441" y="227"/>
                  </a:lnTo>
                  <a:lnTo>
                    <a:pt x="443" y="231"/>
                  </a:lnTo>
                  <a:lnTo>
                    <a:pt x="443" y="235"/>
                  </a:lnTo>
                  <a:lnTo>
                    <a:pt x="442" y="244"/>
                  </a:lnTo>
                  <a:lnTo>
                    <a:pt x="437" y="252"/>
                  </a:lnTo>
                  <a:lnTo>
                    <a:pt x="252" y="437"/>
                  </a:lnTo>
                  <a:lnTo>
                    <a:pt x="248" y="440"/>
                  </a:lnTo>
                  <a:lnTo>
                    <a:pt x="244" y="442"/>
                  </a:lnTo>
                  <a:lnTo>
                    <a:pt x="240" y="443"/>
                  </a:lnTo>
                  <a:lnTo>
                    <a:pt x="235" y="443"/>
                  </a:lnTo>
                  <a:lnTo>
                    <a:pt x="231" y="443"/>
                  </a:lnTo>
                  <a:lnTo>
                    <a:pt x="227" y="441"/>
                  </a:lnTo>
                  <a:lnTo>
                    <a:pt x="223" y="438"/>
                  </a:lnTo>
                  <a:lnTo>
                    <a:pt x="221" y="435"/>
                  </a:lnTo>
                  <a:lnTo>
                    <a:pt x="3" y="31"/>
                  </a:lnTo>
                  <a:lnTo>
                    <a:pt x="0" y="23"/>
                  </a:lnTo>
                  <a:lnTo>
                    <a:pt x="3" y="15"/>
                  </a:lnTo>
                  <a:lnTo>
                    <a:pt x="8" y="8"/>
                  </a:lnTo>
                  <a:lnTo>
                    <a:pt x="15" y="3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8" name="Group 877"/>
          <p:cNvGrpSpPr/>
          <p:nvPr/>
        </p:nvGrpSpPr>
        <p:grpSpPr>
          <a:xfrm>
            <a:off x="5436302" y="3444875"/>
            <a:ext cx="374650" cy="573088"/>
            <a:chOff x="5427663" y="3444875"/>
            <a:chExt cx="374650" cy="5730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3" name="Freeform 242"/>
            <p:cNvSpPr>
              <a:spLocks/>
            </p:cNvSpPr>
            <p:nvPr/>
          </p:nvSpPr>
          <p:spPr bwMode="auto">
            <a:xfrm>
              <a:off x="5435600" y="3444875"/>
              <a:ext cx="317500" cy="136525"/>
            </a:xfrm>
            <a:custGeom>
              <a:avLst/>
              <a:gdLst>
                <a:gd name="T0" fmla="*/ 1693 w 1800"/>
                <a:gd name="T1" fmla="*/ 0 h 774"/>
                <a:gd name="T2" fmla="*/ 1714 w 1800"/>
                <a:gd name="T3" fmla="*/ 4 h 774"/>
                <a:gd name="T4" fmla="*/ 1735 w 1800"/>
                <a:gd name="T5" fmla="*/ 12 h 774"/>
                <a:gd name="T6" fmla="*/ 1755 w 1800"/>
                <a:gd name="T7" fmla="*/ 24 h 774"/>
                <a:gd name="T8" fmla="*/ 1771 w 1800"/>
                <a:gd name="T9" fmla="*/ 39 h 774"/>
                <a:gd name="T10" fmla="*/ 1784 w 1800"/>
                <a:gd name="T11" fmla="*/ 57 h 774"/>
                <a:gd name="T12" fmla="*/ 1794 w 1800"/>
                <a:gd name="T13" fmla="*/ 79 h 774"/>
                <a:gd name="T14" fmla="*/ 1799 w 1800"/>
                <a:gd name="T15" fmla="*/ 102 h 774"/>
                <a:gd name="T16" fmla="*/ 1800 w 1800"/>
                <a:gd name="T17" fmla="*/ 125 h 774"/>
                <a:gd name="T18" fmla="*/ 1796 w 1800"/>
                <a:gd name="T19" fmla="*/ 148 h 774"/>
                <a:gd name="T20" fmla="*/ 1788 w 1800"/>
                <a:gd name="T21" fmla="*/ 169 h 774"/>
                <a:gd name="T22" fmla="*/ 1776 w 1800"/>
                <a:gd name="T23" fmla="*/ 188 h 774"/>
                <a:gd name="T24" fmla="*/ 1761 w 1800"/>
                <a:gd name="T25" fmla="*/ 204 h 774"/>
                <a:gd name="T26" fmla="*/ 1743 w 1800"/>
                <a:gd name="T27" fmla="*/ 218 h 774"/>
                <a:gd name="T28" fmla="*/ 1722 w 1800"/>
                <a:gd name="T29" fmla="*/ 228 h 774"/>
                <a:gd name="T30" fmla="*/ 154 w 1800"/>
                <a:gd name="T31" fmla="*/ 767 h 774"/>
                <a:gd name="T32" fmla="*/ 131 w 1800"/>
                <a:gd name="T33" fmla="*/ 773 h 774"/>
                <a:gd name="T34" fmla="*/ 108 w 1800"/>
                <a:gd name="T35" fmla="*/ 774 h 774"/>
                <a:gd name="T36" fmla="*/ 85 w 1800"/>
                <a:gd name="T37" fmla="*/ 770 h 774"/>
                <a:gd name="T38" fmla="*/ 65 w 1800"/>
                <a:gd name="T39" fmla="*/ 762 h 774"/>
                <a:gd name="T40" fmla="*/ 45 w 1800"/>
                <a:gd name="T41" fmla="*/ 750 h 774"/>
                <a:gd name="T42" fmla="*/ 29 w 1800"/>
                <a:gd name="T43" fmla="*/ 735 h 774"/>
                <a:gd name="T44" fmla="*/ 15 w 1800"/>
                <a:gd name="T45" fmla="*/ 717 h 774"/>
                <a:gd name="T46" fmla="*/ 6 w 1800"/>
                <a:gd name="T47" fmla="*/ 695 h 774"/>
                <a:gd name="T48" fmla="*/ 1 w 1800"/>
                <a:gd name="T49" fmla="*/ 672 h 774"/>
                <a:gd name="T50" fmla="*/ 0 w 1800"/>
                <a:gd name="T51" fmla="*/ 649 h 774"/>
                <a:gd name="T52" fmla="*/ 4 w 1800"/>
                <a:gd name="T53" fmla="*/ 626 h 774"/>
                <a:gd name="T54" fmla="*/ 11 w 1800"/>
                <a:gd name="T55" fmla="*/ 605 h 774"/>
                <a:gd name="T56" fmla="*/ 23 w 1800"/>
                <a:gd name="T57" fmla="*/ 587 h 774"/>
                <a:gd name="T58" fmla="*/ 39 w 1800"/>
                <a:gd name="T59" fmla="*/ 570 h 774"/>
                <a:gd name="T60" fmla="*/ 56 w 1800"/>
                <a:gd name="T61" fmla="*/ 555 h 774"/>
                <a:gd name="T62" fmla="*/ 78 w 1800"/>
                <a:gd name="T63" fmla="*/ 546 h 774"/>
                <a:gd name="T64" fmla="*/ 490 w 1800"/>
                <a:gd name="T65" fmla="*/ 404 h 774"/>
                <a:gd name="T66" fmla="*/ 484 w 1800"/>
                <a:gd name="T67" fmla="*/ 378 h 774"/>
                <a:gd name="T68" fmla="*/ 484 w 1800"/>
                <a:gd name="T69" fmla="*/ 353 h 774"/>
                <a:gd name="T70" fmla="*/ 488 w 1800"/>
                <a:gd name="T71" fmla="*/ 328 h 774"/>
                <a:gd name="T72" fmla="*/ 497 w 1800"/>
                <a:gd name="T73" fmla="*/ 305 h 774"/>
                <a:gd name="T74" fmla="*/ 510 w 1800"/>
                <a:gd name="T75" fmla="*/ 285 h 774"/>
                <a:gd name="T76" fmla="*/ 527 w 1800"/>
                <a:gd name="T77" fmla="*/ 266 h 774"/>
                <a:gd name="T78" fmla="*/ 547 w 1800"/>
                <a:gd name="T79" fmla="*/ 251 h 774"/>
                <a:gd name="T80" fmla="*/ 571 w 1800"/>
                <a:gd name="T81" fmla="*/ 240 h 774"/>
                <a:gd name="T82" fmla="*/ 1071 w 1800"/>
                <a:gd name="T83" fmla="*/ 68 h 774"/>
                <a:gd name="T84" fmla="*/ 1096 w 1800"/>
                <a:gd name="T85" fmla="*/ 62 h 774"/>
                <a:gd name="T86" fmla="*/ 1122 w 1800"/>
                <a:gd name="T87" fmla="*/ 61 h 774"/>
                <a:gd name="T88" fmla="*/ 1146 w 1800"/>
                <a:gd name="T89" fmla="*/ 65 h 774"/>
                <a:gd name="T90" fmla="*/ 1169 w 1800"/>
                <a:gd name="T91" fmla="*/ 74 h 774"/>
                <a:gd name="T92" fmla="*/ 1190 w 1800"/>
                <a:gd name="T93" fmla="*/ 87 h 774"/>
                <a:gd name="T94" fmla="*/ 1208 w 1800"/>
                <a:gd name="T95" fmla="*/ 103 h 774"/>
                <a:gd name="T96" fmla="*/ 1224 w 1800"/>
                <a:gd name="T97" fmla="*/ 124 h 774"/>
                <a:gd name="T98" fmla="*/ 1234 w 1800"/>
                <a:gd name="T99" fmla="*/ 148 h 774"/>
                <a:gd name="T100" fmla="*/ 1646 w 1800"/>
                <a:gd name="T101" fmla="*/ 6 h 774"/>
                <a:gd name="T102" fmla="*/ 1669 w 1800"/>
                <a:gd name="T103" fmla="*/ 1 h 774"/>
                <a:gd name="T104" fmla="*/ 1693 w 1800"/>
                <a:gd name="T105" fmla="*/ 0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0" h="774">
                  <a:moveTo>
                    <a:pt x="1693" y="0"/>
                  </a:moveTo>
                  <a:lnTo>
                    <a:pt x="1714" y="4"/>
                  </a:lnTo>
                  <a:lnTo>
                    <a:pt x="1735" y="12"/>
                  </a:lnTo>
                  <a:lnTo>
                    <a:pt x="1755" y="24"/>
                  </a:lnTo>
                  <a:lnTo>
                    <a:pt x="1771" y="39"/>
                  </a:lnTo>
                  <a:lnTo>
                    <a:pt x="1784" y="57"/>
                  </a:lnTo>
                  <a:lnTo>
                    <a:pt x="1794" y="79"/>
                  </a:lnTo>
                  <a:lnTo>
                    <a:pt x="1799" y="102"/>
                  </a:lnTo>
                  <a:lnTo>
                    <a:pt x="1800" y="125"/>
                  </a:lnTo>
                  <a:lnTo>
                    <a:pt x="1796" y="148"/>
                  </a:lnTo>
                  <a:lnTo>
                    <a:pt x="1788" y="169"/>
                  </a:lnTo>
                  <a:lnTo>
                    <a:pt x="1776" y="188"/>
                  </a:lnTo>
                  <a:lnTo>
                    <a:pt x="1761" y="204"/>
                  </a:lnTo>
                  <a:lnTo>
                    <a:pt x="1743" y="218"/>
                  </a:lnTo>
                  <a:lnTo>
                    <a:pt x="1722" y="228"/>
                  </a:lnTo>
                  <a:lnTo>
                    <a:pt x="154" y="767"/>
                  </a:lnTo>
                  <a:lnTo>
                    <a:pt x="131" y="773"/>
                  </a:lnTo>
                  <a:lnTo>
                    <a:pt x="108" y="774"/>
                  </a:lnTo>
                  <a:lnTo>
                    <a:pt x="85" y="770"/>
                  </a:lnTo>
                  <a:lnTo>
                    <a:pt x="65" y="762"/>
                  </a:lnTo>
                  <a:lnTo>
                    <a:pt x="45" y="750"/>
                  </a:lnTo>
                  <a:lnTo>
                    <a:pt x="29" y="735"/>
                  </a:lnTo>
                  <a:lnTo>
                    <a:pt x="15" y="717"/>
                  </a:lnTo>
                  <a:lnTo>
                    <a:pt x="6" y="695"/>
                  </a:lnTo>
                  <a:lnTo>
                    <a:pt x="1" y="672"/>
                  </a:lnTo>
                  <a:lnTo>
                    <a:pt x="0" y="649"/>
                  </a:lnTo>
                  <a:lnTo>
                    <a:pt x="4" y="626"/>
                  </a:lnTo>
                  <a:lnTo>
                    <a:pt x="11" y="605"/>
                  </a:lnTo>
                  <a:lnTo>
                    <a:pt x="23" y="587"/>
                  </a:lnTo>
                  <a:lnTo>
                    <a:pt x="39" y="570"/>
                  </a:lnTo>
                  <a:lnTo>
                    <a:pt x="56" y="555"/>
                  </a:lnTo>
                  <a:lnTo>
                    <a:pt x="78" y="546"/>
                  </a:lnTo>
                  <a:lnTo>
                    <a:pt x="490" y="404"/>
                  </a:lnTo>
                  <a:lnTo>
                    <a:pt x="484" y="378"/>
                  </a:lnTo>
                  <a:lnTo>
                    <a:pt x="484" y="353"/>
                  </a:lnTo>
                  <a:lnTo>
                    <a:pt x="488" y="328"/>
                  </a:lnTo>
                  <a:lnTo>
                    <a:pt x="497" y="305"/>
                  </a:lnTo>
                  <a:lnTo>
                    <a:pt x="510" y="285"/>
                  </a:lnTo>
                  <a:lnTo>
                    <a:pt x="527" y="266"/>
                  </a:lnTo>
                  <a:lnTo>
                    <a:pt x="547" y="251"/>
                  </a:lnTo>
                  <a:lnTo>
                    <a:pt x="571" y="240"/>
                  </a:lnTo>
                  <a:lnTo>
                    <a:pt x="1071" y="68"/>
                  </a:lnTo>
                  <a:lnTo>
                    <a:pt x="1096" y="62"/>
                  </a:lnTo>
                  <a:lnTo>
                    <a:pt x="1122" y="61"/>
                  </a:lnTo>
                  <a:lnTo>
                    <a:pt x="1146" y="65"/>
                  </a:lnTo>
                  <a:lnTo>
                    <a:pt x="1169" y="74"/>
                  </a:lnTo>
                  <a:lnTo>
                    <a:pt x="1190" y="87"/>
                  </a:lnTo>
                  <a:lnTo>
                    <a:pt x="1208" y="103"/>
                  </a:lnTo>
                  <a:lnTo>
                    <a:pt x="1224" y="124"/>
                  </a:lnTo>
                  <a:lnTo>
                    <a:pt x="1234" y="148"/>
                  </a:lnTo>
                  <a:lnTo>
                    <a:pt x="1646" y="6"/>
                  </a:lnTo>
                  <a:lnTo>
                    <a:pt x="1669" y="1"/>
                  </a:lnTo>
                  <a:lnTo>
                    <a:pt x="16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243"/>
            <p:cNvSpPr>
              <a:spLocks noEditPoints="1"/>
            </p:cNvSpPr>
            <p:nvPr/>
          </p:nvSpPr>
          <p:spPr bwMode="auto">
            <a:xfrm>
              <a:off x="5427663" y="3614738"/>
              <a:ext cx="374650" cy="403225"/>
            </a:xfrm>
            <a:custGeom>
              <a:avLst/>
              <a:gdLst>
                <a:gd name="T0" fmla="*/ 1467 w 2124"/>
                <a:gd name="T1" fmla="*/ 296 h 2286"/>
                <a:gd name="T2" fmla="*/ 1421 w 2124"/>
                <a:gd name="T3" fmla="*/ 333 h 2286"/>
                <a:gd name="T4" fmla="*/ 1258 w 2124"/>
                <a:gd name="T5" fmla="*/ 1894 h 2286"/>
                <a:gd name="T6" fmla="*/ 1273 w 2124"/>
                <a:gd name="T7" fmla="*/ 1954 h 2286"/>
                <a:gd name="T8" fmla="*/ 1320 w 2124"/>
                <a:gd name="T9" fmla="*/ 1992 h 2286"/>
                <a:gd name="T10" fmla="*/ 1383 w 2124"/>
                <a:gd name="T11" fmla="*/ 1991 h 2286"/>
                <a:gd name="T12" fmla="*/ 1430 w 2124"/>
                <a:gd name="T13" fmla="*/ 1952 h 2286"/>
                <a:gd name="T14" fmla="*/ 1593 w 2124"/>
                <a:gd name="T15" fmla="*/ 391 h 2286"/>
                <a:gd name="T16" fmla="*/ 1578 w 2124"/>
                <a:gd name="T17" fmla="*/ 332 h 2286"/>
                <a:gd name="T18" fmla="*/ 1529 w 2124"/>
                <a:gd name="T19" fmla="*/ 295 h 2286"/>
                <a:gd name="T20" fmla="*/ 360 w 2124"/>
                <a:gd name="T21" fmla="*/ 295 h 2286"/>
                <a:gd name="T22" fmla="*/ 313 w 2124"/>
                <a:gd name="T23" fmla="*/ 332 h 2286"/>
                <a:gd name="T24" fmla="*/ 297 w 2124"/>
                <a:gd name="T25" fmla="*/ 391 h 2286"/>
                <a:gd name="T26" fmla="*/ 460 w 2124"/>
                <a:gd name="T27" fmla="*/ 1952 h 2286"/>
                <a:gd name="T28" fmla="*/ 506 w 2124"/>
                <a:gd name="T29" fmla="*/ 1991 h 2286"/>
                <a:gd name="T30" fmla="*/ 570 w 2124"/>
                <a:gd name="T31" fmla="*/ 1992 h 2286"/>
                <a:gd name="T32" fmla="*/ 617 w 2124"/>
                <a:gd name="T33" fmla="*/ 1954 h 2286"/>
                <a:gd name="T34" fmla="*/ 633 w 2124"/>
                <a:gd name="T35" fmla="*/ 1894 h 2286"/>
                <a:gd name="T36" fmla="*/ 469 w 2124"/>
                <a:gd name="T37" fmla="*/ 333 h 2286"/>
                <a:gd name="T38" fmla="*/ 422 w 2124"/>
                <a:gd name="T39" fmla="*/ 296 h 2286"/>
                <a:gd name="T40" fmla="*/ 945 w 2124"/>
                <a:gd name="T41" fmla="*/ 285 h 2286"/>
                <a:gd name="T42" fmla="*/ 887 w 2124"/>
                <a:gd name="T43" fmla="*/ 306 h 2286"/>
                <a:gd name="T44" fmla="*/ 854 w 2124"/>
                <a:gd name="T45" fmla="*/ 357 h 2286"/>
                <a:gd name="T46" fmla="*/ 854 w 2124"/>
                <a:gd name="T47" fmla="*/ 1928 h 2286"/>
                <a:gd name="T48" fmla="*/ 887 w 2124"/>
                <a:gd name="T49" fmla="*/ 1979 h 2286"/>
                <a:gd name="T50" fmla="*/ 945 w 2124"/>
                <a:gd name="T51" fmla="*/ 2000 h 2286"/>
                <a:gd name="T52" fmla="*/ 1003 w 2124"/>
                <a:gd name="T53" fmla="*/ 1979 h 2286"/>
                <a:gd name="T54" fmla="*/ 1036 w 2124"/>
                <a:gd name="T55" fmla="*/ 1928 h 2286"/>
                <a:gd name="T56" fmla="*/ 1036 w 2124"/>
                <a:gd name="T57" fmla="*/ 357 h 2286"/>
                <a:gd name="T58" fmla="*/ 1003 w 2124"/>
                <a:gd name="T59" fmla="*/ 306 h 2286"/>
                <a:gd name="T60" fmla="*/ 945 w 2124"/>
                <a:gd name="T61" fmla="*/ 285 h 2286"/>
                <a:gd name="T62" fmla="*/ 1736 w 2124"/>
                <a:gd name="T63" fmla="*/ 0 h 2286"/>
                <a:gd name="T64" fmla="*/ 1807 w 2124"/>
                <a:gd name="T65" fmla="*/ 7 h 2286"/>
                <a:gd name="T66" fmla="*/ 1861 w 2124"/>
                <a:gd name="T67" fmla="*/ 28 h 2286"/>
                <a:gd name="T68" fmla="*/ 1888 w 2124"/>
                <a:gd name="T69" fmla="*/ 72 h 2286"/>
                <a:gd name="T70" fmla="*/ 2043 w 2124"/>
                <a:gd name="T71" fmla="*/ 1879 h 2286"/>
                <a:gd name="T72" fmla="*/ 2093 w 2124"/>
                <a:gd name="T73" fmla="*/ 1902 h 2286"/>
                <a:gd name="T74" fmla="*/ 2122 w 2124"/>
                <a:gd name="T75" fmla="*/ 1961 h 2286"/>
                <a:gd name="T76" fmla="*/ 2116 w 2124"/>
                <a:gd name="T77" fmla="*/ 2032 h 2286"/>
                <a:gd name="T78" fmla="*/ 2078 w 2124"/>
                <a:gd name="T79" fmla="*/ 2081 h 2286"/>
                <a:gd name="T80" fmla="*/ 1748 w 2124"/>
                <a:gd name="T81" fmla="*/ 2093 h 2286"/>
                <a:gd name="T82" fmla="*/ 1733 w 2124"/>
                <a:gd name="T83" fmla="*/ 2190 h 2286"/>
                <a:gd name="T84" fmla="*/ 1681 w 2124"/>
                <a:gd name="T85" fmla="*/ 2252 h 2286"/>
                <a:gd name="T86" fmla="*/ 1596 w 2124"/>
                <a:gd name="T87" fmla="*/ 2284 h 2286"/>
                <a:gd name="T88" fmla="*/ 258 w 2124"/>
                <a:gd name="T89" fmla="*/ 2284 h 2286"/>
                <a:gd name="T90" fmla="*/ 174 w 2124"/>
                <a:gd name="T91" fmla="*/ 2252 h 2286"/>
                <a:gd name="T92" fmla="*/ 120 w 2124"/>
                <a:gd name="T93" fmla="*/ 2190 h 2286"/>
                <a:gd name="T94" fmla="*/ 0 w 2124"/>
                <a:gd name="T95" fmla="*/ 92 h 2286"/>
                <a:gd name="T96" fmla="*/ 17 w 2124"/>
                <a:gd name="T97" fmla="*/ 40 h 2286"/>
                <a:gd name="T98" fmla="*/ 62 w 2124"/>
                <a:gd name="T99" fmla="*/ 12 h 2286"/>
                <a:gd name="T100" fmla="*/ 129 w 2124"/>
                <a:gd name="T101" fmla="*/ 1 h 2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24" h="2286">
                  <a:moveTo>
                    <a:pt x="1509" y="289"/>
                  </a:moveTo>
                  <a:lnTo>
                    <a:pt x="1487" y="290"/>
                  </a:lnTo>
                  <a:lnTo>
                    <a:pt x="1467" y="296"/>
                  </a:lnTo>
                  <a:lnTo>
                    <a:pt x="1449" y="305"/>
                  </a:lnTo>
                  <a:lnTo>
                    <a:pt x="1433" y="317"/>
                  </a:lnTo>
                  <a:lnTo>
                    <a:pt x="1421" y="333"/>
                  </a:lnTo>
                  <a:lnTo>
                    <a:pt x="1411" y="353"/>
                  </a:lnTo>
                  <a:lnTo>
                    <a:pt x="1407" y="374"/>
                  </a:lnTo>
                  <a:lnTo>
                    <a:pt x="1258" y="1894"/>
                  </a:lnTo>
                  <a:lnTo>
                    <a:pt x="1258" y="1915"/>
                  </a:lnTo>
                  <a:lnTo>
                    <a:pt x="1263" y="1935"/>
                  </a:lnTo>
                  <a:lnTo>
                    <a:pt x="1273" y="1954"/>
                  </a:lnTo>
                  <a:lnTo>
                    <a:pt x="1286" y="1970"/>
                  </a:lnTo>
                  <a:lnTo>
                    <a:pt x="1302" y="1982"/>
                  </a:lnTo>
                  <a:lnTo>
                    <a:pt x="1320" y="1992"/>
                  </a:lnTo>
                  <a:lnTo>
                    <a:pt x="1341" y="1996"/>
                  </a:lnTo>
                  <a:lnTo>
                    <a:pt x="1363" y="1996"/>
                  </a:lnTo>
                  <a:lnTo>
                    <a:pt x="1383" y="1991"/>
                  </a:lnTo>
                  <a:lnTo>
                    <a:pt x="1401" y="1981"/>
                  </a:lnTo>
                  <a:lnTo>
                    <a:pt x="1417" y="1968"/>
                  </a:lnTo>
                  <a:lnTo>
                    <a:pt x="1430" y="1952"/>
                  </a:lnTo>
                  <a:lnTo>
                    <a:pt x="1438" y="1933"/>
                  </a:lnTo>
                  <a:lnTo>
                    <a:pt x="1444" y="1912"/>
                  </a:lnTo>
                  <a:lnTo>
                    <a:pt x="1593" y="391"/>
                  </a:lnTo>
                  <a:lnTo>
                    <a:pt x="1592" y="371"/>
                  </a:lnTo>
                  <a:lnTo>
                    <a:pt x="1587" y="350"/>
                  </a:lnTo>
                  <a:lnTo>
                    <a:pt x="1578" y="332"/>
                  </a:lnTo>
                  <a:lnTo>
                    <a:pt x="1565" y="316"/>
                  </a:lnTo>
                  <a:lnTo>
                    <a:pt x="1549" y="303"/>
                  </a:lnTo>
                  <a:lnTo>
                    <a:pt x="1529" y="295"/>
                  </a:lnTo>
                  <a:lnTo>
                    <a:pt x="1509" y="289"/>
                  </a:lnTo>
                  <a:close/>
                  <a:moveTo>
                    <a:pt x="381" y="289"/>
                  </a:moveTo>
                  <a:lnTo>
                    <a:pt x="360" y="295"/>
                  </a:lnTo>
                  <a:lnTo>
                    <a:pt x="342" y="303"/>
                  </a:lnTo>
                  <a:lnTo>
                    <a:pt x="325" y="316"/>
                  </a:lnTo>
                  <a:lnTo>
                    <a:pt x="313" y="332"/>
                  </a:lnTo>
                  <a:lnTo>
                    <a:pt x="303" y="350"/>
                  </a:lnTo>
                  <a:lnTo>
                    <a:pt x="298" y="371"/>
                  </a:lnTo>
                  <a:lnTo>
                    <a:pt x="297" y="391"/>
                  </a:lnTo>
                  <a:lnTo>
                    <a:pt x="447" y="1912"/>
                  </a:lnTo>
                  <a:lnTo>
                    <a:pt x="451" y="1933"/>
                  </a:lnTo>
                  <a:lnTo>
                    <a:pt x="460" y="1952"/>
                  </a:lnTo>
                  <a:lnTo>
                    <a:pt x="473" y="1968"/>
                  </a:lnTo>
                  <a:lnTo>
                    <a:pt x="489" y="1981"/>
                  </a:lnTo>
                  <a:lnTo>
                    <a:pt x="506" y="1991"/>
                  </a:lnTo>
                  <a:lnTo>
                    <a:pt x="527" y="1996"/>
                  </a:lnTo>
                  <a:lnTo>
                    <a:pt x="549" y="1996"/>
                  </a:lnTo>
                  <a:lnTo>
                    <a:pt x="570" y="1992"/>
                  </a:lnTo>
                  <a:lnTo>
                    <a:pt x="588" y="1982"/>
                  </a:lnTo>
                  <a:lnTo>
                    <a:pt x="605" y="1970"/>
                  </a:lnTo>
                  <a:lnTo>
                    <a:pt x="617" y="1954"/>
                  </a:lnTo>
                  <a:lnTo>
                    <a:pt x="626" y="1935"/>
                  </a:lnTo>
                  <a:lnTo>
                    <a:pt x="632" y="1915"/>
                  </a:lnTo>
                  <a:lnTo>
                    <a:pt x="633" y="1894"/>
                  </a:lnTo>
                  <a:lnTo>
                    <a:pt x="483" y="374"/>
                  </a:lnTo>
                  <a:lnTo>
                    <a:pt x="478" y="353"/>
                  </a:lnTo>
                  <a:lnTo>
                    <a:pt x="469" y="333"/>
                  </a:lnTo>
                  <a:lnTo>
                    <a:pt x="457" y="317"/>
                  </a:lnTo>
                  <a:lnTo>
                    <a:pt x="441" y="305"/>
                  </a:lnTo>
                  <a:lnTo>
                    <a:pt x="422" y="296"/>
                  </a:lnTo>
                  <a:lnTo>
                    <a:pt x="403" y="290"/>
                  </a:lnTo>
                  <a:lnTo>
                    <a:pt x="381" y="289"/>
                  </a:lnTo>
                  <a:close/>
                  <a:moveTo>
                    <a:pt x="945" y="285"/>
                  </a:moveTo>
                  <a:lnTo>
                    <a:pt x="924" y="288"/>
                  </a:lnTo>
                  <a:lnTo>
                    <a:pt x="904" y="296"/>
                  </a:lnTo>
                  <a:lnTo>
                    <a:pt x="887" y="306"/>
                  </a:lnTo>
                  <a:lnTo>
                    <a:pt x="873" y="321"/>
                  </a:lnTo>
                  <a:lnTo>
                    <a:pt x="862" y="338"/>
                  </a:lnTo>
                  <a:lnTo>
                    <a:pt x="854" y="357"/>
                  </a:lnTo>
                  <a:lnTo>
                    <a:pt x="852" y="379"/>
                  </a:lnTo>
                  <a:lnTo>
                    <a:pt x="852" y="1906"/>
                  </a:lnTo>
                  <a:lnTo>
                    <a:pt x="854" y="1928"/>
                  </a:lnTo>
                  <a:lnTo>
                    <a:pt x="862" y="1948"/>
                  </a:lnTo>
                  <a:lnTo>
                    <a:pt x="873" y="1965"/>
                  </a:lnTo>
                  <a:lnTo>
                    <a:pt x="887" y="1979"/>
                  </a:lnTo>
                  <a:lnTo>
                    <a:pt x="904" y="1991"/>
                  </a:lnTo>
                  <a:lnTo>
                    <a:pt x="924" y="1997"/>
                  </a:lnTo>
                  <a:lnTo>
                    <a:pt x="945" y="2000"/>
                  </a:lnTo>
                  <a:lnTo>
                    <a:pt x="966" y="1997"/>
                  </a:lnTo>
                  <a:lnTo>
                    <a:pt x="986" y="1991"/>
                  </a:lnTo>
                  <a:lnTo>
                    <a:pt x="1003" y="1979"/>
                  </a:lnTo>
                  <a:lnTo>
                    <a:pt x="1018" y="1965"/>
                  </a:lnTo>
                  <a:lnTo>
                    <a:pt x="1028" y="1947"/>
                  </a:lnTo>
                  <a:lnTo>
                    <a:pt x="1036" y="1928"/>
                  </a:lnTo>
                  <a:lnTo>
                    <a:pt x="1038" y="1906"/>
                  </a:lnTo>
                  <a:lnTo>
                    <a:pt x="1038" y="379"/>
                  </a:lnTo>
                  <a:lnTo>
                    <a:pt x="1036" y="357"/>
                  </a:lnTo>
                  <a:lnTo>
                    <a:pt x="1028" y="338"/>
                  </a:lnTo>
                  <a:lnTo>
                    <a:pt x="1018" y="321"/>
                  </a:lnTo>
                  <a:lnTo>
                    <a:pt x="1003" y="306"/>
                  </a:lnTo>
                  <a:lnTo>
                    <a:pt x="986" y="296"/>
                  </a:lnTo>
                  <a:lnTo>
                    <a:pt x="966" y="288"/>
                  </a:lnTo>
                  <a:lnTo>
                    <a:pt x="945" y="285"/>
                  </a:lnTo>
                  <a:close/>
                  <a:moveTo>
                    <a:pt x="181" y="0"/>
                  </a:moveTo>
                  <a:lnTo>
                    <a:pt x="1709" y="0"/>
                  </a:lnTo>
                  <a:lnTo>
                    <a:pt x="1736" y="0"/>
                  </a:lnTo>
                  <a:lnTo>
                    <a:pt x="1760" y="1"/>
                  </a:lnTo>
                  <a:lnTo>
                    <a:pt x="1785" y="3"/>
                  </a:lnTo>
                  <a:lnTo>
                    <a:pt x="1807" y="7"/>
                  </a:lnTo>
                  <a:lnTo>
                    <a:pt x="1828" y="12"/>
                  </a:lnTo>
                  <a:lnTo>
                    <a:pt x="1845" y="18"/>
                  </a:lnTo>
                  <a:lnTo>
                    <a:pt x="1861" y="28"/>
                  </a:lnTo>
                  <a:lnTo>
                    <a:pt x="1873" y="40"/>
                  </a:lnTo>
                  <a:lnTo>
                    <a:pt x="1883" y="54"/>
                  </a:lnTo>
                  <a:lnTo>
                    <a:pt x="1888" y="72"/>
                  </a:lnTo>
                  <a:lnTo>
                    <a:pt x="1890" y="92"/>
                  </a:lnTo>
                  <a:lnTo>
                    <a:pt x="1763" y="1879"/>
                  </a:lnTo>
                  <a:lnTo>
                    <a:pt x="2043" y="1879"/>
                  </a:lnTo>
                  <a:lnTo>
                    <a:pt x="2062" y="1881"/>
                  </a:lnTo>
                  <a:lnTo>
                    <a:pt x="2078" y="1890"/>
                  </a:lnTo>
                  <a:lnTo>
                    <a:pt x="2093" y="1902"/>
                  </a:lnTo>
                  <a:lnTo>
                    <a:pt x="2105" y="1919"/>
                  </a:lnTo>
                  <a:lnTo>
                    <a:pt x="2116" y="1939"/>
                  </a:lnTo>
                  <a:lnTo>
                    <a:pt x="2122" y="1961"/>
                  </a:lnTo>
                  <a:lnTo>
                    <a:pt x="2124" y="1985"/>
                  </a:lnTo>
                  <a:lnTo>
                    <a:pt x="2122" y="2010"/>
                  </a:lnTo>
                  <a:lnTo>
                    <a:pt x="2116" y="2032"/>
                  </a:lnTo>
                  <a:lnTo>
                    <a:pt x="2105" y="2053"/>
                  </a:lnTo>
                  <a:lnTo>
                    <a:pt x="2093" y="2069"/>
                  </a:lnTo>
                  <a:lnTo>
                    <a:pt x="2078" y="2081"/>
                  </a:lnTo>
                  <a:lnTo>
                    <a:pt x="2062" y="2090"/>
                  </a:lnTo>
                  <a:lnTo>
                    <a:pt x="2043" y="2093"/>
                  </a:lnTo>
                  <a:lnTo>
                    <a:pt x="1748" y="2093"/>
                  </a:lnTo>
                  <a:lnTo>
                    <a:pt x="1745" y="2139"/>
                  </a:lnTo>
                  <a:lnTo>
                    <a:pt x="1742" y="2165"/>
                  </a:lnTo>
                  <a:lnTo>
                    <a:pt x="1733" y="2190"/>
                  </a:lnTo>
                  <a:lnTo>
                    <a:pt x="1720" y="2213"/>
                  </a:lnTo>
                  <a:lnTo>
                    <a:pt x="1702" y="2233"/>
                  </a:lnTo>
                  <a:lnTo>
                    <a:pt x="1681" y="2252"/>
                  </a:lnTo>
                  <a:lnTo>
                    <a:pt x="1655" y="2267"/>
                  </a:lnTo>
                  <a:lnTo>
                    <a:pt x="1627" y="2277"/>
                  </a:lnTo>
                  <a:lnTo>
                    <a:pt x="1596" y="2284"/>
                  </a:lnTo>
                  <a:lnTo>
                    <a:pt x="1564" y="2286"/>
                  </a:lnTo>
                  <a:lnTo>
                    <a:pt x="291" y="2286"/>
                  </a:lnTo>
                  <a:lnTo>
                    <a:pt x="258" y="2284"/>
                  </a:lnTo>
                  <a:lnTo>
                    <a:pt x="227" y="2277"/>
                  </a:lnTo>
                  <a:lnTo>
                    <a:pt x="199" y="2267"/>
                  </a:lnTo>
                  <a:lnTo>
                    <a:pt x="174" y="2252"/>
                  </a:lnTo>
                  <a:lnTo>
                    <a:pt x="151" y="2233"/>
                  </a:lnTo>
                  <a:lnTo>
                    <a:pt x="134" y="2213"/>
                  </a:lnTo>
                  <a:lnTo>
                    <a:pt x="120" y="2190"/>
                  </a:lnTo>
                  <a:lnTo>
                    <a:pt x="112" y="2165"/>
                  </a:lnTo>
                  <a:lnTo>
                    <a:pt x="109" y="2139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7" y="54"/>
                  </a:lnTo>
                  <a:lnTo>
                    <a:pt x="17" y="40"/>
                  </a:lnTo>
                  <a:lnTo>
                    <a:pt x="29" y="28"/>
                  </a:lnTo>
                  <a:lnTo>
                    <a:pt x="45" y="18"/>
                  </a:lnTo>
                  <a:lnTo>
                    <a:pt x="62" y="12"/>
                  </a:lnTo>
                  <a:lnTo>
                    <a:pt x="83" y="7"/>
                  </a:lnTo>
                  <a:lnTo>
                    <a:pt x="105" y="3"/>
                  </a:lnTo>
                  <a:lnTo>
                    <a:pt x="129" y="1"/>
                  </a:lnTo>
                  <a:lnTo>
                    <a:pt x="154" y="0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28" name="Freeform 248"/>
          <p:cNvSpPr>
            <a:spLocks/>
          </p:cNvSpPr>
          <p:nvPr/>
        </p:nvSpPr>
        <p:spPr bwMode="auto">
          <a:xfrm>
            <a:off x="6376559" y="3473450"/>
            <a:ext cx="365125" cy="523875"/>
          </a:xfrm>
          <a:custGeom>
            <a:avLst/>
            <a:gdLst>
              <a:gd name="T0" fmla="*/ 1021 w 2303"/>
              <a:gd name="T1" fmla="*/ 10 h 3302"/>
              <a:gd name="T2" fmla="*/ 1153 w 2303"/>
              <a:gd name="T3" fmla="*/ 65 h 3302"/>
              <a:gd name="T4" fmla="*/ 1262 w 2303"/>
              <a:gd name="T5" fmla="*/ 156 h 3302"/>
              <a:gd name="T6" fmla="*/ 1362 w 2303"/>
              <a:gd name="T7" fmla="*/ 208 h 3302"/>
              <a:gd name="T8" fmla="*/ 1510 w 2303"/>
              <a:gd name="T9" fmla="*/ 162 h 3302"/>
              <a:gd name="T10" fmla="*/ 1670 w 2303"/>
              <a:gd name="T11" fmla="*/ 172 h 3302"/>
              <a:gd name="T12" fmla="*/ 1811 w 2303"/>
              <a:gd name="T13" fmla="*/ 233 h 3302"/>
              <a:gd name="T14" fmla="*/ 1923 w 2303"/>
              <a:gd name="T15" fmla="*/ 336 h 3302"/>
              <a:gd name="T16" fmla="*/ 1998 w 2303"/>
              <a:gd name="T17" fmla="*/ 471 h 3302"/>
              <a:gd name="T18" fmla="*/ 2024 w 2303"/>
              <a:gd name="T19" fmla="*/ 631 h 3302"/>
              <a:gd name="T20" fmla="*/ 2002 w 2303"/>
              <a:gd name="T21" fmla="*/ 773 h 3302"/>
              <a:gd name="T22" fmla="*/ 2012 w 2303"/>
              <a:gd name="T23" fmla="*/ 879 h 3302"/>
              <a:gd name="T24" fmla="*/ 2133 w 2303"/>
              <a:gd name="T25" fmla="*/ 969 h 3302"/>
              <a:gd name="T26" fmla="*/ 2220 w 2303"/>
              <a:gd name="T27" fmla="*/ 1094 h 3302"/>
              <a:gd name="T28" fmla="*/ 2263 w 2303"/>
              <a:gd name="T29" fmla="*/ 1245 h 3302"/>
              <a:gd name="T30" fmla="*/ 2255 w 2303"/>
              <a:gd name="T31" fmla="*/ 1399 h 3302"/>
              <a:gd name="T32" fmla="*/ 2248 w 2303"/>
              <a:gd name="T33" fmla="*/ 1530 h 3302"/>
              <a:gd name="T34" fmla="*/ 2294 w 2303"/>
              <a:gd name="T35" fmla="*/ 1659 h 3302"/>
              <a:gd name="T36" fmla="*/ 2301 w 2303"/>
              <a:gd name="T37" fmla="*/ 1808 h 3302"/>
              <a:gd name="T38" fmla="*/ 2258 w 2303"/>
              <a:gd name="T39" fmla="*/ 1956 h 3302"/>
              <a:gd name="T40" fmla="*/ 2175 w 2303"/>
              <a:gd name="T41" fmla="*/ 2079 h 3302"/>
              <a:gd name="T42" fmla="*/ 2057 w 2303"/>
              <a:gd name="T43" fmla="*/ 2170 h 3302"/>
              <a:gd name="T44" fmla="*/ 1915 w 2303"/>
              <a:gd name="T45" fmla="*/ 2218 h 3302"/>
              <a:gd name="T46" fmla="*/ 1857 w 2303"/>
              <a:gd name="T47" fmla="*/ 2366 h 3302"/>
              <a:gd name="T48" fmla="*/ 1757 w 2303"/>
              <a:gd name="T49" fmla="*/ 2484 h 3302"/>
              <a:gd name="T50" fmla="*/ 1623 w 2303"/>
              <a:gd name="T51" fmla="*/ 2561 h 3302"/>
              <a:gd name="T52" fmla="*/ 1465 w 2303"/>
              <a:gd name="T53" fmla="*/ 2589 h 3302"/>
              <a:gd name="T54" fmla="*/ 1320 w 2303"/>
              <a:gd name="T55" fmla="*/ 2564 h 3302"/>
              <a:gd name="T56" fmla="*/ 1193 w 2303"/>
              <a:gd name="T57" fmla="*/ 2497 h 3302"/>
              <a:gd name="T58" fmla="*/ 2076 w 2303"/>
              <a:gd name="T59" fmla="*/ 3302 h 3302"/>
              <a:gd name="T60" fmla="*/ 1045 w 2303"/>
              <a:gd name="T61" fmla="*/ 3217 h 3302"/>
              <a:gd name="T62" fmla="*/ 962 w 2303"/>
              <a:gd name="T63" fmla="*/ 2566 h 3302"/>
              <a:gd name="T64" fmla="*/ 824 w 2303"/>
              <a:gd name="T65" fmla="*/ 2589 h 3302"/>
              <a:gd name="T66" fmla="*/ 680 w 2303"/>
              <a:gd name="T67" fmla="*/ 2565 h 3302"/>
              <a:gd name="T68" fmla="*/ 555 w 2303"/>
              <a:gd name="T69" fmla="*/ 2499 h 3302"/>
              <a:gd name="T70" fmla="*/ 438 w 2303"/>
              <a:gd name="T71" fmla="*/ 2413 h 3302"/>
              <a:gd name="T72" fmla="*/ 315 w 2303"/>
              <a:gd name="T73" fmla="*/ 2324 h 3302"/>
              <a:gd name="T74" fmla="*/ 229 w 2303"/>
              <a:gd name="T75" fmla="*/ 2199 h 3302"/>
              <a:gd name="T76" fmla="*/ 185 w 2303"/>
              <a:gd name="T77" fmla="*/ 2048 h 3302"/>
              <a:gd name="T78" fmla="*/ 191 w 2303"/>
              <a:gd name="T79" fmla="*/ 1907 h 3302"/>
              <a:gd name="T80" fmla="*/ 173 w 2303"/>
              <a:gd name="T81" fmla="*/ 1796 h 3302"/>
              <a:gd name="T82" fmla="*/ 72 w 2303"/>
              <a:gd name="T83" fmla="*/ 1681 h 3302"/>
              <a:gd name="T84" fmla="*/ 13 w 2303"/>
              <a:gd name="T85" fmla="*/ 1537 h 3302"/>
              <a:gd name="T86" fmla="*/ 3 w 2303"/>
              <a:gd name="T87" fmla="*/ 1377 h 3302"/>
              <a:gd name="T88" fmla="*/ 42 w 2303"/>
              <a:gd name="T89" fmla="*/ 1233 h 3302"/>
              <a:gd name="T90" fmla="*/ 122 w 2303"/>
              <a:gd name="T91" fmla="*/ 1112 h 3302"/>
              <a:gd name="T92" fmla="*/ 111 w 2303"/>
              <a:gd name="T93" fmla="*/ 982 h 3302"/>
              <a:gd name="T94" fmla="*/ 84 w 2303"/>
              <a:gd name="T95" fmla="*/ 825 h 3302"/>
              <a:gd name="T96" fmla="*/ 111 w 2303"/>
              <a:gd name="T97" fmla="*/ 667 h 3302"/>
              <a:gd name="T98" fmla="*/ 184 w 2303"/>
              <a:gd name="T99" fmla="*/ 534 h 3302"/>
              <a:gd name="T100" fmla="*/ 291 w 2303"/>
              <a:gd name="T101" fmla="*/ 435 h 3302"/>
              <a:gd name="T102" fmla="*/ 426 w 2303"/>
              <a:gd name="T103" fmla="*/ 374 h 3302"/>
              <a:gd name="T104" fmla="*/ 509 w 2303"/>
              <a:gd name="T105" fmla="*/ 264 h 3302"/>
              <a:gd name="T106" fmla="*/ 597 w 2303"/>
              <a:gd name="T107" fmla="*/ 137 h 3302"/>
              <a:gd name="T108" fmla="*/ 719 w 2303"/>
              <a:gd name="T109" fmla="*/ 47 h 3302"/>
              <a:gd name="T110" fmla="*/ 868 w 2303"/>
              <a:gd name="T111" fmla="*/ 3 h 3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03" h="3302">
                <a:moveTo>
                  <a:pt x="922" y="0"/>
                </a:moveTo>
                <a:lnTo>
                  <a:pt x="972" y="2"/>
                </a:lnTo>
                <a:lnTo>
                  <a:pt x="1021" y="10"/>
                </a:lnTo>
                <a:lnTo>
                  <a:pt x="1066" y="23"/>
                </a:lnTo>
                <a:lnTo>
                  <a:pt x="1111" y="42"/>
                </a:lnTo>
                <a:lnTo>
                  <a:pt x="1153" y="65"/>
                </a:lnTo>
                <a:lnTo>
                  <a:pt x="1192" y="91"/>
                </a:lnTo>
                <a:lnTo>
                  <a:pt x="1229" y="121"/>
                </a:lnTo>
                <a:lnTo>
                  <a:pt x="1262" y="156"/>
                </a:lnTo>
                <a:lnTo>
                  <a:pt x="1292" y="193"/>
                </a:lnTo>
                <a:lnTo>
                  <a:pt x="1317" y="234"/>
                </a:lnTo>
                <a:lnTo>
                  <a:pt x="1362" y="208"/>
                </a:lnTo>
                <a:lnTo>
                  <a:pt x="1409" y="187"/>
                </a:lnTo>
                <a:lnTo>
                  <a:pt x="1458" y="172"/>
                </a:lnTo>
                <a:lnTo>
                  <a:pt x="1510" y="162"/>
                </a:lnTo>
                <a:lnTo>
                  <a:pt x="1564" y="159"/>
                </a:lnTo>
                <a:lnTo>
                  <a:pt x="1618" y="162"/>
                </a:lnTo>
                <a:lnTo>
                  <a:pt x="1670" y="172"/>
                </a:lnTo>
                <a:lnTo>
                  <a:pt x="1719" y="187"/>
                </a:lnTo>
                <a:lnTo>
                  <a:pt x="1766" y="207"/>
                </a:lnTo>
                <a:lnTo>
                  <a:pt x="1811" y="233"/>
                </a:lnTo>
                <a:lnTo>
                  <a:pt x="1852" y="263"/>
                </a:lnTo>
                <a:lnTo>
                  <a:pt x="1890" y="298"/>
                </a:lnTo>
                <a:lnTo>
                  <a:pt x="1923" y="336"/>
                </a:lnTo>
                <a:lnTo>
                  <a:pt x="1952" y="378"/>
                </a:lnTo>
                <a:lnTo>
                  <a:pt x="1978" y="424"/>
                </a:lnTo>
                <a:lnTo>
                  <a:pt x="1998" y="471"/>
                </a:lnTo>
                <a:lnTo>
                  <a:pt x="2012" y="522"/>
                </a:lnTo>
                <a:lnTo>
                  <a:pt x="2021" y="576"/>
                </a:lnTo>
                <a:lnTo>
                  <a:pt x="2024" y="631"/>
                </a:lnTo>
                <a:lnTo>
                  <a:pt x="2021" y="680"/>
                </a:lnTo>
                <a:lnTo>
                  <a:pt x="2014" y="728"/>
                </a:lnTo>
                <a:lnTo>
                  <a:pt x="2002" y="773"/>
                </a:lnTo>
                <a:lnTo>
                  <a:pt x="1985" y="816"/>
                </a:lnTo>
                <a:lnTo>
                  <a:pt x="1965" y="859"/>
                </a:lnTo>
                <a:lnTo>
                  <a:pt x="2012" y="879"/>
                </a:lnTo>
                <a:lnTo>
                  <a:pt x="2055" y="904"/>
                </a:lnTo>
                <a:lnTo>
                  <a:pt x="2096" y="935"/>
                </a:lnTo>
                <a:lnTo>
                  <a:pt x="2133" y="969"/>
                </a:lnTo>
                <a:lnTo>
                  <a:pt x="2166" y="1007"/>
                </a:lnTo>
                <a:lnTo>
                  <a:pt x="2195" y="1050"/>
                </a:lnTo>
                <a:lnTo>
                  <a:pt x="2220" y="1094"/>
                </a:lnTo>
                <a:lnTo>
                  <a:pt x="2239" y="1142"/>
                </a:lnTo>
                <a:lnTo>
                  <a:pt x="2254" y="1192"/>
                </a:lnTo>
                <a:lnTo>
                  <a:pt x="2263" y="1245"/>
                </a:lnTo>
                <a:lnTo>
                  <a:pt x="2266" y="1299"/>
                </a:lnTo>
                <a:lnTo>
                  <a:pt x="2263" y="1350"/>
                </a:lnTo>
                <a:lnTo>
                  <a:pt x="2255" y="1399"/>
                </a:lnTo>
                <a:lnTo>
                  <a:pt x="2243" y="1446"/>
                </a:lnTo>
                <a:lnTo>
                  <a:pt x="2225" y="1491"/>
                </a:lnTo>
                <a:lnTo>
                  <a:pt x="2248" y="1530"/>
                </a:lnTo>
                <a:lnTo>
                  <a:pt x="2267" y="1572"/>
                </a:lnTo>
                <a:lnTo>
                  <a:pt x="2283" y="1614"/>
                </a:lnTo>
                <a:lnTo>
                  <a:pt x="2294" y="1659"/>
                </a:lnTo>
                <a:lnTo>
                  <a:pt x="2301" y="1706"/>
                </a:lnTo>
                <a:lnTo>
                  <a:pt x="2303" y="1754"/>
                </a:lnTo>
                <a:lnTo>
                  <a:pt x="2301" y="1808"/>
                </a:lnTo>
                <a:lnTo>
                  <a:pt x="2291" y="1859"/>
                </a:lnTo>
                <a:lnTo>
                  <a:pt x="2277" y="1909"/>
                </a:lnTo>
                <a:lnTo>
                  <a:pt x="2258" y="1956"/>
                </a:lnTo>
                <a:lnTo>
                  <a:pt x="2235" y="2000"/>
                </a:lnTo>
                <a:lnTo>
                  <a:pt x="2208" y="2041"/>
                </a:lnTo>
                <a:lnTo>
                  <a:pt x="2175" y="2079"/>
                </a:lnTo>
                <a:lnTo>
                  <a:pt x="2140" y="2114"/>
                </a:lnTo>
                <a:lnTo>
                  <a:pt x="2101" y="2144"/>
                </a:lnTo>
                <a:lnTo>
                  <a:pt x="2057" y="2170"/>
                </a:lnTo>
                <a:lnTo>
                  <a:pt x="2013" y="2191"/>
                </a:lnTo>
                <a:lnTo>
                  <a:pt x="1965" y="2207"/>
                </a:lnTo>
                <a:lnTo>
                  <a:pt x="1915" y="2218"/>
                </a:lnTo>
                <a:lnTo>
                  <a:pt x="1901" y="2270"/>
                </a:lnTo>
                <a:lnTo>
                  <a:pt x="1881" y="2320"/>
                </a:lnTo>
                <a:lnTo>
                  <a:pt x="1857" y="2366"/>
                </a:lnTo>
                <a:lnTo>
                  <a:pt x="1827" y="2409"/>
                </a:lnTo>
                <a:lnTo>
                  <a:pt x="1794" y="2448"/>
                </a:lnTo>
                <a:lnTo>
                  <a:pt x="1757" y="2484"/>
                </a:lnTo>
                <a:lnTo>
                  <a:pt x="1715" y="2514"/>
                </a:lnTo>
                <a:lnTo>
                  <a:pt x="1671" y="2540"/>
                </a:lnTo>
                <a:lnTo>
                  <a:pt x="1623" y="2561"/>
                </a:lnTo>
                <a:lnTo>
                  <a:pt x="1572" y="2577"/>
                </a:lnTo>
                <a:lnTo>
                  <a:pt x="1520" y="2586"/>
                </a:lnTo>
                <a:lnTo>
                  <a:pt x="1465" y="2589"/>
                </a:lnTo>
                <a:lnTo>
                  <a:pt x="1416" y="2587"/>
                </a:lnTo>
                <a:lnTo>
                  <a:pt x="1367" y="2578"/>
                </a:lnTo>
                <a:lnTo>
                  <a:pt x="1320" y="2564"/>
                </a:lnTo>
                <a:lnTo>
                  <a:pt x="1276" y="2546"/>
                </a:lnTo>
                <a:lnTo>
                  <a:pt x="1233" y="2523"/>
                </a:lnTo>
                <a:lnTo>
                  <a:pt x="1193" y="2497"/>
                </a:lnTo>
                <a:lnTo>
                  <a:pt x="1193" y="3217"/>
                </a:lnTo>
                <a:lnTo>
                  <a:pt x="2076" y="3217"/>
                </a:lnTo>
                <a:lnTo>
                  <a:pt x="2076" y="3302"/>
                </a:lnTo>
                <a:lnTo>
                  <a:pt x="164" y="3302"/>
                </a:lnTo>
                <a:lnTo>
                  <a:pt x="164" y="3217"/>
                </a:lnTo>
                <a:lnTo>
                  <a:pt x="1045" y="3217"/>
                </a:lnTo>
                <a:lnTo>
                  <a:pt x="1045" y="2528"/>
                </a:lnTo>
                <a:lnTo>
                  <a:pt x="1005" y="2549"/>
                </a:lnTo>
                <a:lnTo>
                  <a:pt x="962" y="2566"/>
                </a:lnTo>
                <a:lnTo>
                  <a:pt x="918" y="2579"/>
                </a:lnTo>
                <a:lnTo>
                  <a:pt x="871" y="2587"/>
                </a:lnTo>
                <a:lnTo>
                  <a:pt x="824" y="2589"/>
                </a:lnTo>
                <a:lnTo>
                  <a:pt x="774" y="2587"/>
                </a:lnTo>
                <a:lnTo>
                  <a:pt x="726" y="2578"/>
                </a:lnTo>
                <a:lnTo>
                  <a:pt x="680" y="2565"/>
                </a:lnTo>
                <a:lnTo>
                  <a:pt x="635" y="2548"/>
                </a:lnTo>
                <a:lnTo>
                  <a:pt x="594" y="2525"/>
                </a:lnTo>
                <a:lnTo>
                  <a:pt x="555" y="2499"/>
                </a:lnTo>
                <a:lnTo>
                  <a:pt x="518" y="2469"/>
                </a:lnTo>
                <a:lnTo>
                  <a:pt x="485" y="2434"/>
                </a:lnTo>
                <a:lnTo>
                  <a:pt x="438" y="2413"/>
                </a:lnTo>
                <a:lnTo>
                  <a:pt x="394" y="2388"/>
                </a:lnTo>
                <a:lnTo>
                  <a:pt x="353" y="2358"/>
                </a:lnTo>
                <a:lnTo>
                  <a:pt x="315" y="2324"/>
                </a:lnTo>
                <a:lnTo>
                  <a:pt x="283" y="2285"/>
                </a:lnTo>
                <a:lnTo>
                  <a:pt x="253" y="2244"/>
                </a:lnTo>
                <a:lnTo>
                  <a:pt x="229" y="2199"/>
                </a:lnTo>
                <a:lnTo>
                  <a:pt x="209" y="2151"/>
                </a:lnTo>
                <a:lnTo>
                  <a:pt x="194" y="2101"/>
                </a:lnTo>
                <a:lnTo>
                  <a:pt x="185" y="2048"/>
                </a:lnTo>
                <a:lnTo>
                  <a:pt x="182" y="1992"/>
                </a:lnTo>
                <a:lnTo>
                  <a:pt x="184" y="1949"/>
                </a:lnTo>
                <a:lnTo>
                  <a:pt x="191" y="1907"/>
                </a:lnTo>
                <a:lnTo>
                  <a:pt x="200" y="1866"/>
                </a:lnTo>
                <a:lnTo>
                  <a:pt x="213" y="1825"/>
                </a:lnTo>
                <a:lnTo>
                  <a:pt x="173" y="1796"/>
                </a:lnTo>
                <a:lnTo>
                  <a:pt x="134" y="1761"/>
                </a:lnTo>
                <a:lnTo>
                  <a:pt x="102" y="1722"/>
                </a:lnTo>
                <a:lnTo>
                  <a:pt x="72" y="1681"/>
                </a:lnTo>
                <a:lnTo>
                  <a:pt x="47" y="1636"/>
                </a:lnTo>
                <a:lnTo>
                  <a:pt x="27" y="1588"/>
                </a:lnTo>
                <a:lnTo>
                  <a:pt x="13" y="1537"/>
                </a:lnTo>
                <a:lnTo>
                  <a:pt x="3" y="1484"/>
                </a:lnTo>
                <a:lnTo>
                  <a:pt x="0" y="1428"/>
                </a:lnTo>
                <a:lnTo>
                  <a:pt x="3" y="1377"/>
                </a:lnTo>
                <a:lnTo>
                  <a:pt x="12" y="1326"/>
                </a:lnTo>
                <a:lnTo>
                  <a:pt x="24" y="1279"/>
                </a:lnTo>
                <a:lnTo>
                  <a:pt x="42" y="1233"/>
                </a:lnTo>
                <a:lnTo>
                  <a:pt x="65" y="1190"/>
                </a:lnTo>
                <a:lnTo>
                  <a:pt x="92" y="1148"/>
                </a:lnTo>
                <a:lnTo>
                  <a:pt x="122" y="1112"/>
                </a:lnTo>
                <a:lnTo>
                  <a:pt x="157" y="1077"/>
                </a:lnTo>
                <a:lnTo>
                  <a:pt x="131" y="1031"/>
                </a:lnTo>
                <a:lnTo>
                  <a:pt x="111" y="982"/>
                </a:lnTo>
                <a:lnTo>
                  <a:pt x="96" y="931"/>
                </a:lnTo>
                <a:lnTo>
                  <a:pt x="87" y="879"/>
                </a:lnTo>
                <a:lnTo>
                  <a:pt x="84" y="825"/>
                </a:lnTo>
                <a:lnTo>
                  <a:pt x="88" y="769"/>
                </a:lnTo>
                <a:lnTo>
                  <a:pt x="96" y="717"/>
                </a:lnTo>
                <a:lnTo>
                  <a:pt x="111" y="667"/>
                </a:lnTo>
                <a:lnTo>
                  <a:pt x="131" y="620"/>
                </a:lnTo>
                <a:lnTo>
                  <a:pt x="156" y="576"/>
                </a:lnTo>
                <a:lnTo>
                  <a:pt x="184" y="534"/>
                </a:lnTo>
                <a:lnTo>
                  <a:pt x="216" y="498"/>
                </a:lnTo>
                <a:lnTo>
                  <a:pt x="252" y="464"/>
                </a:lnTo>
                <a:lnTo>
                  <a:pt x="291" y="435"/>
                </a:lnTo>
                <a:lnTo>
                  <a:pt x="333" y="410"/>
                </a:lnTo>
                <a:lnTo>
                  <a:pt x="379" y="389"/>
                </a:lnTo>
                <a:lnTo>
                  <a:pt x="426" y="374"/>
                </a:lnTo>
                <a:lnTo>
                  <a:pt x="474" y="363"/>
                </a:lnTo>
                <a:lnTo>
                  <a:pt x="489" y="312"/>
                </a:lnTo>
                <a:lnTo>
                  <a:pt x="509" y="264"/>
                </a:lnTo>
                <a:lnTo>
                  <a:pt x="534" y="219"/>
                </a:lnTo>
                <a:lnTo>
                  <a:pt x="563" y="176"/>
                </a:lnTo>
                <a:lnTo>
                  <a:pt x="597" y="137"/>
                </a:lnTo>
                <a:lnTo>
                  <a:pt x="634" y="103"/>
                </a:lnTo>
                <a:lnTo>
                  <a:pt x="675" y="73"/>
                </a:lnTo>
                <a:lnTo>
                  <a:pt x="719" y="47"/>
                </a:lnTo>
                <a:lnTo>
                  <a:pt x="767" y="27"/>
                </a:lnTo>
                <a:lnTo>
                  <a:pt x="816" y="12"/>
                </a:lnTo>
                <a:lnTo>
                  <a:pt x="868" y="3"/>
                </a:lnTo>
                <a:lnTo>
                  <a:pt x="92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79" name="Group 878"/>
          <p:cNvGrpSpPr/>
          <p:nvPr/>
        </p:nvGrpSpPr>
        <p:grpSpPr>
          <a:xfrm>
            <a:off x="7271572" y="3471863"/>
            <a:ext cx="446087" cy="525463"/>
            <a:chOff x="7281863" y="3471863"/>
            <a:chExt cx="446087" cy="5254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2" name="Freeform 253"/>
            <p:cNvSpPr>
              <a:spLocks/>
            </p:cNvSpPr>
            <p:nvPr/>
          </p:nvSpPr>
          <p:spPr bwMode="auto">
            <a:xfrm>
              <a:off x="7566025" y="3714750"/>
              <a:ext cx="161925" cy="150813"/>
            </a:xfrm>
            <a:custGeom>
              <a:avLst/>
              <a:gdLst>
                <a:gd name="T0" fmla="*/ 712 w 1022"/>
                <a:gd name="T1" fmla="*/ 37 h 951"/>
                <a:gd name="T2" fmla="*/ 887 w 1022"/>
                <a:gd name="T3" fmla="*/ 158 h 951"/>
                <a:gd name="T4" fmla="*/ 998 w 1022"/>
                <a:gd name="T5" fmla="*/ 345 h 951"/>
                <a:gd name="T6" fmla="*/ 1020 w 1022"/>
                <a:gd name="T7" fmla="*/ 548 h 951"/>
                <a:gd name="T8" fmla="*/ 967 w 1022"/>
                <a:gd name="T9" fmla="*/ 705 h 951"/>
                <a:gd name="T10" fmla="*/ 859 w 1022"/>
                <a:gd name="T11" fmla="*/ 829 h 951"/>
                <a:gd name="T12" fmla="*/ 694 w 1022"/>
                <a:gd name="T13" fmla="*/ 927 h 951"/>
                <a:gd name="T14" fmla="*/ 499 w 1022"/>
                <a:gd name="T15" fmla="*/ 947 h 951"/>
                <a:gd name="T16" fmla="*/ 313 w 1022"/>
                <a:gd name="T17" fmla="*/ 867 h 951"/>
                <a:gd name="T18" fmla="*/ 203 w 1022"/>
                <a:gd name="T19" fmla="*/ 735 h 951"/>
                <a:gd name="T20" fmla="*/ 166 w 1022"/>
                <a:gd name="T21" fmla="*/ 564 h 951"/>
                <a:gd name="T22" fmla="*/ 195 w 1022"/>
                <a:gd name="T23" fmla="*/ 404 h 951"/>
                <a:gd name="T24" fmla="*/ 292 w 1022"/>
                <a:gd name="T25" fmla="*/ 302 h 951"/>
                <a:gd name="T26" fmla="*/ 458 w 1022"/>
                <a:gd name="T27" fmla="*/ 246 h 951"/>
                <a:gd name="T28" fmla="*/ 619 w 1022"/>
                <a:gd name="T29" fmla="*/ 258 h 951"/>
                <a:gd name="T30" fmla="*/ 740 w 1022"/>
                <a:gd name="T31" fmla="*/ 338 h 951"/>
                <a:gd name="T32" fmla="*/ 798 w 1022"/>
                <a:gd name="T33" fmla="*/ 463 h 951"/>
                <a:gd name="T34" fmla="*/ 783 w 1022"/>
                <a:gd name="T35" fmla="*/ 596 h 951"/>
                <a:gd name="T36" fmla="*/ 702 w 1022"/>
                <a:gd name="T37" fmla="*/ 703 h 951"/>
                <a:gd name="T38" fmla="*/ 575 w 1022"/>
                <a:gd name="T39" fmla="*/ 756 h 951"/>
                <a:gd name="T40" fmla="*/ 449 w 1022"/>
                <a:gd name="T41" fmla="*/ 735 h 951"/>
                <a:gd name="T42" fmla="*/ 355 w 1022"/>
                <a:gd name="T43" fmla="*/ 648 h 951"/>
                <a:gd name="T44" fmla="*/ 336 w 1022"/>
                <a:gd name="T45" fmla="*/ 530 h 951"/>
                <a:gd name="T46" fmla="*/ 399 w 1022"/>
                <a:gd name="T47" fmla="*/ 439 h 951"/>
                <a:gd name="T48" fmla="*/ 496 w 1022"/>
                <a:gd name="T49" fmla="*/ 426 h 951"/>
                <a:gd name="T50" fmla="*/ 549 w 1022"/>
                <a:gd name="T51" fmla="*/ 472 h 951"/>
                <a:gd name="T52" fmla="*/ 541 w 1022"/>
                <a:gd name="T53" fmla="*/ 520 h 951"/>
                <a:gd name="T54" fmla="*/ 493 w 1022"/>
                <a:gd name="T55" fmla="*/ 541 h 951"/>
                <a:gd name="T56" fmla="*/ 451 w 1022"/>
                <a:gd name="T57" fmla="*/ 565 h 951"/>
                <a:gd name="T58" fmla="*/ 451 w 1022"/>
                <a:gd name="T59" fmla="*/ 615 h 951"/>
                <a:gd name="T60" fmla="*/ 508 w 1022"/>
                <a:gd name="T61" fmla="*/ 656 h 951"/>
                <a:gd name="T62" fmla="*/ 609 w 1022"/>
                <a:gd name="T63" fmla="*/ 655 h 951"/>
                <a:gd name="T64" fmla="*/ 687 w 1022"/>
                <a:gd name="T65" fmla="*/ 583 h 951"/>
                <a:gd name="T66" fmla="*/ 703 w 1022"/>
                <a:gd name="T67" fmla="*/ 464 h 951"/>
                <a:gd name="T68" fmla="*/ 643 w 1022"/>
                <a:gd name="T69" fmla="*/ 360 h 951"/>
                <a:gd name="T70" fmla="*/ 528 w 1022"/>
                <a:gd name="T71" fmla="*/ 317 h 951"/>
                <a:gd name="T72" fmla="*/ 391 w 1022"/>
                <a:gd name="T73" fmla="*/ 348 h 951"/>
                <a:gd name="T74" fmla="*/ 281 w 1022"/>
                <a:gd name="T75" fmla="*/ 434 h 951"/>
                <a:gd name="T76" fmla="*/ 244 w 1022"/>
                <a:gd name="T77" fmla="*/ 558 h 951"/>
                <a:gd name="T78" fmla="*/ 278 w 1022"/>
                <a:gd name="T79" fmla="*/ 692 h 951"/>
                <a:gd name="T80" fmla="*/ 378 w 1022"/>
                <a:gd name="T81" fmla="*/ 805 h 951"/>
                <a:gd name="T82" fmla="*/ 528 w 1022"/>
                <a:gd name="T83" fmla="*/ 858 h 951"/>
                <a:gd name="T84" fmla="*/ 689 w 1022"/>
                <a:gd name="T85" fmla="*/ 828 h 951"/>
                <a:gd name="T86" fmla="*/ 824 w 1022"/>
                <a:gd name="T87" fmla="*/ 721 h 951"/>
                <a:gd name="T88" fmla="*/ 901 w 1022"/>
                <a:gd name="T89" fmla="*/ 560 h 951"/>
                <a:gd name="T90" fmla="*/ 903 w 1022"/>
                <a:gd name="T91" fmla="*/ 382 h 951"/>
                <a:gd name="T92" fmla="*/ 851 w 1022"/>
                <a:gd name="T93" fmla="*/ 243 h 951"/>
                <a:gd name="T94" fmla="*/ 759 w 1022"/>
                <a:gd name="T95" fmla="*/ 141 h 951"/>
                <a:gd name="T96" fmla="*/ 612 w 1022"/>
                <a:gd name="T97" fmla="*/ 90 h 951"/>
                <a:gd name="T98" fmla="*/ 432 w 1022"/>
                <a:gd name="T99" fmla="*/ 90 h 951"/>
                <a:gd name="T100" fmla="*/ 267 w 1022"/>
                <a:gd name="T101" fmla="*/ 157 h 951"/>
                <a:gd name="T102" fmla="*/ 135 w 1022"/>
                <a:gd name="T103" fmla="*/ 295 h 951"/>
                <a:gd name="T104" fmla="*/ 47 w 1022"/>
                <a:gd name="T105" fmla="*/ 459 h 951"/>
                <a:gd name="T106" fmla="*/ 5 w 1022"/>
                <a:gd name="T107" fmla="*/ 426 h 951"/>
                <a:gd name="T108" fmla="*/ 79 w 1022"/>
                <a:gd name="T109" fmla="*/ 229 h 951"/>
                <a:gd name="T110" fmla="*/ 229 w 1022"/>
                <a:gd name="T111" fmla="*/ 83 h 951"/>
                <a:gd name="T112" fmla="*/ 438 w 1022"/>
                <a:gd name="T113" fmla="*/ 8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22" h="951">
                  <a:moveTo>
                    <a:pt x="554" y="0"/>
                  </a:moveTo>
                  <a:lnTo>
                    <a:pt x="608" y="6"/>
                  </a:lnTo>
                  <a:lnTo>
                    <a:pt x="661" y="18"/>
                  </a:lnTo>
                  <a:lnTo>
                    <a:pt x="712" y="37"/>
                  </a:lnTo>
                  <a:lnTo>
                    <a:pt x="760" y="60"/>
                  </a:lnTo>
                  <a:lnTo>
                    <a:pt x="806" y="88"/>
                  </a:lnTo>
                  <a:lnTo>
                    <a:pt x="849" y="121"/>
                  </a:lnTo>
                  <a:lnTo>
                    <a:pt x="887" y="158"/>
                  </a:lnTo>
                  <a:lnTo>
                    <a:pt x="922" y="200"/>
                  </a:lnTo>
                  <a:lnTo>
                    <a:pt x="951" y="245"/>
                  </a:lnTo>
                  <a:lnTo>
                    <a:pt x="977" y="293"/>
                  </a:lnTo>
                  <a:lnTo>
                    <a:pt x="998" y="345"/>
                  </a:lnTo>
                  <a:lnTo>
                    <a:pt x="1012" y="398"/>
                  </a:lnTo>
                  <a:lnTo>
                    <a:pt x="1020" y="455"/>
                  </a:lnTo>
                  <a:lnTo>
                    <a:pt x="1022" y="502"/>
                  </a:lnTo>
                  <a:lnTo>
                    <a:pt x="1020" y="548"/>
                  </a:lnTo>
                  <a:lnTo>
                    <a:pt x="1013" y="590"/>
                  </a:lnTo>
                  <a:lnTo>
                    <a:pt x="1002" y="630"/>
                  </a:lnTo>
                  <a:lnTo>
                    <a:pt x="986" y="669"/>
                  </a:lnTo>
                  <a:lnTo>
                    <a:pt x="967" y="705"/>
                  </a:lnTo>
                  <a:lnTo>
                    <a:pt x="945" y="739"/>
                  </a:lnTo>
                  <a:lnTo>
                    <a:pt x="920" y="771"/>
                  </a:lnTo>
                  <a:lnTo>
                    <a:pt x="891" y="801"/>
                  </a:lnTo>
                  <a:lnTo>
                    <a:pt x="859" y="829"/>
                  </a:lnTo>
                  <a:lnTo>
                    <a:pt x="825" y="856"/>
                  </a:lnTo>
                  <a:lnTo>
                    <a:pt x="788" y="880"/>
                  </a:lnTo>
                  <a:lnTo>
                    <a:pt x="742" y="907"/>
                  </a:lnTo>
                  <a:lnTo>
                    <a:pt x="694" y="927"/>
                  </a:lnTo>
                  <a:lnTo>
                    <a:pt x="646" y="942"/>
                  </a:lnTo>
                  <a:lnTo>
                    <a:pt x="597" y="950"/>
                  </a:lnTo>
                  <a:lnTo>
                    <a:pt x="548" y="951"/>
                  </a:lnTo>
                  <a:lnTo>
                    <a:pt x="499" y="947"/>
                  </a:lnTo>
                  <a:lnTo>
                    <a:pt x="450" y="936"/>
                  </a:lnTo>
                  <a:lnTo>
                    <a:pt x="401" y="918"/>
                  </a:lnTo>
                  <a:lnTo>
                    <a:pt x="352" y="893"/>
                  </a:lnTo>
                  <a:lnTo>
                    <a:pt x="313" y="867"/>
                  </a:lnTo>
                  <a:lnTo>
                    <a:pt x="279" y="839"/>
                  </a:lnTo>
                  <a:lnTo>
                    <a:pt x="250" y="806"/>
                  </a:lnTo>
                  <a:lnTo>
                    <a:pt x="224" y="772"/>
                  </a:lnTo>
                  <a:lnTo>
                    <a:pt x="203" y="735"/>
                  </a:lnTo>
                  <a:lnTo>
                    <a:pt x="187" y="695"/>
                  </a:lnTo>
                  <a:lnTo>
                    <a:pt x="175" y="654"/>
                  </a:lnTo>
                  <a:lnTo>
                    <a:pt x="168" y="611"/>
                  </a:lnTo>
                  <a:lnTo>
                    <a:pt x="166" y="564"/>
                  </a:lnTo>
                  <a:lnTo>
                    <a:pt x="167" y="516"/>
                  </a:lnTo>
                  <a:lnTo>
                    <a:pt x="172" y="475"/>
                  </a:lnTo>
                  <a:lnTo>
                    <a:pt x="181" y="438"/>
                  </a:lnTo>
                  <a:lnTo>
                    <a:pt x="195" y="404"/>
                  </a:lnTo>
                  <a:lnTo>
                    <a:pt x="211" y="373"/>
                  </a:lnTo>
                  <a:lnTo>
                    <a:pt x="234" y="346"/>
                  </a:lnTo>
                  <a:lnTo>
                    <a:pt x="260" y="322"/>
                  </a:lnTo>
                  <a:lnTo>
                    <a:pt x="292" y="302"/>
                  </a:lnTo>
                  <a:lnTo>
                    <a:pt x="328" y="283"/>
                  </a:lnTo>
                  <a:lnTo>
                    <a:pt x="369" y="267"/>
                  </a:lnTo>
                  <a:lnTo>
                    <a:pt x="415" y="254"/>
                  </a:lnTo>
                  <a:lnTo>
                    <a:pt x="458" y="246"/>
                  </a:lnTo>
                  <a:lnTo>
                    <a:pt x="500" y="242"/>
                  </a:lnTo>
                  <a:lnTo>
                    <a:pt x="541" y="243"/>
                  </a:lnTo>
                  <a:lnTo>
                    <a:pt x="580" y="248"/>
                  </a:lnTo>
                  <a:lnTo>
                    <a:pt x="619" y="258"/>
                  </a:lnTo>
                  <a:lnTo>
                    <a:pt x="654" y="272"/>
                  </a:lnTo>
                  <a:lnTo>
                    <a:pt x="685" y="291"/>
                  </a:lnTo>
                  <a:lnTo>
                    <a:pt x="715" y="312"/>
                  </a:lnTo>
                  <a:lnTo>
                    <a:pt x="740" y="338"/>
                  </a:lnTo>
                  <a:lnTo>
                    <a:pt x="763" y="368"/>
                  </a:lnTo>
                  <a:lnTo>
                    <a:pt x="779" y="398"/>
                  </a:lnTo>
                  <a:lnTo>
                    <a:pt x="790" y="431"/>
                  </a:lnTo>
                  <a:lnTo>
                    <a:pt x="798" y="463"/>
                  </a:lnTo>
                  <a:lnTo>
                    <a:pt x="801" y="497"/>
                  </a:lnTo>
                  <a:lnTo>
                    <a:pt x="799" y="530"/>
                  </a:lnTo>
                  <a:lnTo>
                    <a:pt x="793" y="564"/>
                  </a:lnTo>
                  <a:lnTo>
                    <a:pt x="783" y="596"/>
                  </a:lnTo>
                  <a:lnTo>
                    <a:pt x="769" y="626"/>
                  </a:lnTo>
                  <a:lnTo>
                    <a:pt x="751" y="654"/>
                  </a:lnTo>
                  <a:lnTo>
                    <a:pt x="729" y="680"/>
                  </a:lnTo>
                  <a:lnTo>
                    <a:pt x="702" y="703"/>
                  </a:lnTo>
                  <a:lnTo>
                    <a:pt x="673" y="724"/>
                  </a:lnTo>
                  <a:lnTo>
                    <a:pt x="641" y="739"/>
                  </a:lnTo>
                  <a:lnTo>
                    <a:pt x="608" y="750"/>
                  </a:lnTo>
                  <a:lnTo>
                    <a:pt x="575" y="756"/>
                  </a:lnTo>
                  <a:lnTo>
                    <a:pt x="542" y="758"/>
                  </a:lnTo>
                  <a:lnTo>
                    <a:pt x="509" y="755"/>
                  </a:lnTo>
                  <a:lnTo>
                    <a:pt x="479" y="747"/>
                  </a:lnTo>
                  <a:lnTo>
                    <a:pt x="449" y="735"/>
                  </a:lnTo>
                  <a:lnTo>
                    <a:pt x="420" y="719"/>
                  </a:lnTo>
                  <a:lnTo>
                    <a:pt x="395" y="699"/>
                  </a:lnTo>
                  <a:lnTo>
                    <a:pt x="373" y="675"/>
                  </a:lnTo>
                  <a:lnTo>
                    <a:pt x="355" y="648"/>
                  </a:lnTo>
                  <a:lnTo>
                    <a:pt x="341" y="619"/>
                  </a:lnTo>
                  <a:lnTo>
                    <a:pt x="333" y="591"/>
                  </a:lnTo>
                  <a:lnTo>
                    <a:pt x="331" y="561"/>
                  </a:lnTo>
                  <a:lnTo>
                    <a:pt x="336" y="530"/>
                  </a:lnTo>
                  <a:lnTo>
                    <a:pt x="346" y="500"/>
                  </a:lnTo>
                  <a:lnTo>
                    <a:pt x="361" y="475"/>
                  </a:lnTo>
                  <a:lnTo>
                    <a:pt x="378" y="455"/>
                  </a:lnTo>
                  <a:lnTo>
                    <a:pt x="399" y="439"/>
                  </a:lnTo>
                  <a:lnTo>
                    <a:pt x="422" y="430"/>
                  </a:lnTo>
                  <a:lnTo>
                    <a:pt x="449" y="424"/>
                  </a:lnTo>
                  <a:lnTo>
                    <a:pt x="477" y="424"/>
                  </a:lnTo>
                  <a:lnTo>
                    <a:pt x="496" y="426"/>
                  </a:lnTo>
                  <a:lnTo>
                    <a:pt x="513" y="433"/>
                  </a:lnTo>
                  <a:lnTo>
                    <a:pt x="527" y="441"/>
                  </a:lnTo>
                  <a:lnTo>
                    <a:pt x="540" y="456"/>
                  </a:lnTo>
                  <a:lnTo>
                    <a:pt x="549" y="472"/>
                  </a:lnTo>
                  <a:lnTo>
                    <a:pt x="553" y="487"/>
                  </a:lnTo>
                  <a:lnTo>
                    <a:pt x="552" y="500"/>
                  </a:lnTo>
                  <a:lnTo>
                    <a:pt x="549" y="511"/>
                  </a:lnTo>
                  <a:lnTo>
                    <a:pt x="541" y="520"/>
                  </a:lnTo>
                  <a:lnTo>
                    <a:pt x="532" y="527"/>
                  </a:lnTo>
                  <a:lnTo>
                    <a:pt x="520" y="534"/>
                  </a:lnTo>
                  <a:lnTo>
                    <a:pt x="506" y="538"/>
                  </a:lnTo>
                  <a:lnTo>
                    <a:pt x="493" y="541"/>
                  </a:lnTo>
                  <a:lnTo>
                    <a:pt x="482" y="546"/>
                  </a:lnTo>
                  <a:lnTo>
                    <a:pt x="470" y="551"/>
                  </a:lnTo>
                  <a:lnTo>
                    <a:pt x="460" y="558"/>
                  </a:lnTo>
                  <a:lnTo>
                    <a:pt x="451" y="565"/>
                  </a:lnTo>
                  <a:lnTo>
                    <a:pt x="446" y="574"/>
                  </a:lnTo>
                  <a:lnTo>
                    <a:pt x="444" y="586"/>
                  </a:lnTo>
                  <a:lnTo>
                    <a:pt x="445" y="599"/>
                  </a:lnTo>
                  <a:lnTo>
                    <a:pt x="451" y="615"/>
                  </a:lnTo>
                  <a:lnTo>
                    <a:pt x="461" y="628"/>
                  </a:lnTo>
                  <a:lnTo>
                    <a:pt x="474" y="640"/>
                  </a:lnTo>
                  <a:lnTo>
                    <a:pt x="491" y="650"/>
                  </a:lnTo>
                  <a:lnTo>
                    <a:pt x="508" y="656"/>
                  </a:lnTo>
                  <a:lnTo>
                    <a:pt x="525" y="662"/>
                  </a:lnTo>
                  <a:lnTo>
                    <a:pt x="555" y="664"/>
                  </a:lnTo>
                  <a:lnTo>
                    <a:pt x="584" y="662"/>
                  </a:lnTo>
                  <a:lnTo>
                    <a:pt x="609" y="655"/>
                  </a:lnTo>
                  <a:lnTo>
                    <a:pt x="633" y="643"/>
                  </a:lnTo>
                  <a:lnTo>
                    <a:pt x="655" y="627"/>
                  </a:lnTo>
                  <a:lnTo>
                    <a:pt x="673" y="606"/>
                  </a:lnTo>
                  <a:lnTo>
                    <a:pt x="687" y="583"/>
                  </a:lnTo>
                  <a:lnTo>
                    <a:pt x="698" y="555"/>
                  </a:lnTo>
                  <a:lnTo>
                    <a:pt x="705" y="526"/>
                  </a:lnTo>
                  <a:lnTo>
                    <a:pt x="707" y="495"/>
                  </a:lnTo>
                  <a:lnTo>
                    <a:pt x="703" y="464"/>
                  </a:lnTo>
                  <a:lnTo>
                    <a:pt x="695" y="435"/>
                  </a:lnTo>
                  <a:lnTo>
                    <a:pt x="681" y="408"/>
                  </a:lnTo>
                  <a:lnTo>
                    <a:pt x="664" y="383"/>
                  </a:lnTo>
                  <a:lnTo>
                    <a:pt x="643" y="360"/>
                  </a:lnTo>
                  <a:lnTo>
                    <a:pt x="618" y="343"/>
                  </a:lnTo>
                  <a:lnTo>
                    <a:pt x="590" y="329"/>
                  </a:lnTo>
                  <a:lnTo>
                    <a:pt x="560" y="320"/>
                  </a:lnTo>
                  <a:lnTo>
                    <a:pt x="528" y="317"/>
                  </a:lnTo>
                  <a:lnTo>
                    <a:pt x="495" y="318"/>
                  </a:lnTo>
                  <a:lnTo>
                    <a:pt x="460" y="324"/>
                  </a:lnTo>
                  <a:lnTo>
                    <a:pt x="425" y="334"/>
                  </a:lnTo>
                  <a:lnTo>
                    <a:pt x="391" y="348"/>
                  </a:lnTo>
                  <a:lnTo>
                    <a:pt x="359" y="366"/>
                  </a:lnTo>
                  <a:lnTo>
                    <a:pt x="329" y="386"/>
                  </a:lnTo>
                  <a:lnTo>
                    <a:pt x="303" y="409"/>
                  </a:lnTo>
                  <a:lnTo>
                    <a:pt x="281" y="434"/>
                  </a:lnTo>
                  <a:lnTo>
                    <a:pt x="266" y="460"/>
                  </a:lnTo>
                  <a:lnTo>
                    <a:pt x="254" y="490"/>
                  </a:lnTo>
                  <a:lnTo>
                    <a:pt x="246" y="523"/>
                  </a:lnTo>
                  <a:lnTo>
                    <a:pt x="244" y="558"/>
                  </a:lnTo>
                  <a:lnTo>
                    <a:pt x="246" y="591"/>
                  </a:lnTo>
                  <a:lnTo>
                    <a:pt x="253" y="626"/>
                  </a:lnTo>
                  <a:lnTo>
                    <a:pt x="263" y="660"/>
                  </a:lnTo>
                  <a:lnTo>
                    <a:pt x="278" y="692"/>
                  </a:lnTo>
                  <a:lnTo>
                    <a:pt x="296" y="724"/>
                  </a:lnTo>
                  <a:lnTo>
                    <a:pt x="319" y="752"/>
                  </a:lnTo>
                  <a:lnTo>
                    <a:pt x="345" y="778"/>
                  </a:lnTo>
                  <a:lnTo>
                    <a:pt x="378" y="805"/>
                  </a:lnTo>
                  <a:lnTo>
                    <a:pt x="414" y="826"/>
                  </a:lnTo>
                  <a:lnTo>
                    <a:pt x="451" y="842"/>
                  </a:lnTo>
                  <a:lnTo>
                    <a:pt x="489" y="853"/>
                  </a:lnTo>
                  <a:lnTo>
                    <a:pt x="528" y="858"/>
                  </a:lnTo>
                  <a:lnTo>
                    <a:pt x="568" y="858"/>
                  </a:lnTo>
                  <a:lnTo>
                    <a:pt x="608" y="854"/>
                  </a:lnTo>
                  <a:lnTo>
                    <a:pt x="648" y="843"/>
                  </a:lnTo>
                  <a:lnTo>
                    <a:pt x="689" y="828"/>
                  </a:lnTo>
                  <a:lnTo>
                    <a:pt x="729" y="807"/>
                  </a:lnTo>
                  <a:lnTo>
                    <a:pt x="763" y="783"/>
                  </a:lnTo>
                  <a:lnTo>
                    <a:pt x="796" y="754"/>
                  </a:lnTo>
                  <a:lnTo>
                    <a:pt x="824" y="721"/>
                  </a:lnTo>
                  <a:lnTo>
                    <a:pt x="849" y="684"/>
                  </a:lnTo>
                  <a:lnTo>
                    <a:pt x="870" y="645"/>
                  </a:lnTo>
                  <a:lnTo>
                    <a:pt x="888" y="603"/>
                  </a:lnTo>
                  <a:lnTo>
                    <a:pt x="901" y="560"/>
                  </a:lnTo>
                  <a:lnTo>
                    <a:pt x="909" y="515"/>
                  </a:lnTo>
                  <a:lnTo>
                    <a:pt x="912" y="471"/>
                  </a:lnTo>
                  <a:lnTo>
                    <a:pt x="910" y="426"/>
                  </a:lnTo>
                  <a:lnTo>
                    <a:pt x="903" y="382"/>
                  </a:lnTo>
                  <a:lnTo>
                    <a:pt x="893" y="345"/>
                  </a:lnTo>
                  <a:lnTo>
                    <a:pt x="881" y="309"/>
                  </a:lnTo>
                  <a:lnTo>
                    <a:pt x="868" y="276"/>
                  </a:lnTo>
                  <a:lnTo>
                    <a:pt x="851" y="243"/>
                  </a:lnTo>
                  <a:lnTo>
                    <a:pt x="832" y="214"/>
                  </a:lnTo>
                  <a:lnTo>
                    <a:pt x="810" y="187"/>
                  </a:lnTo>
                  <a:lnTo>
                    <a:pt x="785" y="163"/>
                  </a:lnTo>
                  <a:lnTo>
                    <a:pt x="759" y="141"/>
                  </a:lnTo>
                  <a:lnTo>
                    <a:pt x="728" y="124"/>
                  </a:lnTo>
                  <a:lnTo>
                    <a:pt x="695" y="108"/>
                  </a:lnTo>
                  <a:lnTo>
                    <a:pt x="658" y="99"/>
                  </a:lnTo>
                  <a:lnTo>
                    <a:pt x="612" y="90"/>
                  </a:lnTo>
                  <a:lnTo>
                    <a:pt x="567" y="85"/>
                  </a:lnTo>
                  <a:lnTo>
                    <a:pt x="521" y="82"/>
                  </a:lnTo>
                  <a:lnTo>
                    <a:pt x="477" y="85"/>
                  </a:lnTo>
                  <a:lnTo>
                    <a:pt x="432" y="90"/>
                  </a:lnTo>
                  <a:lnTo>
                    <a:pt x="390" y="100"/>
                  </a:lnTo>
                  <a:lnTo>
                    <a:pt x="347" y="114"/>
                  </a:lnTo>
                  <a:lnTo>
                    <a:pt x="307" y="133"/>
                  </a:lnTo>
                  <a:lnTo>
                    <a:pt x="267" y="157"/>
                  </a:lnTo>
                  <a:lnTo>
                    <a:pt x="228" y="187"/>
                  </a:lnTo>
                  <a:lnTo>
                    <a:pt x="191" y="222"/>
                  </a:lnTo>
                  <a:lnTo>
                    <a:pt x="162" y="257"/>
                  </a:lnTo>
                  <a:lnTo>
                    <a:pt x="135" y="295"/>
                  </a:lnTo>
                  <a:lnTo>
                    <a:pt x="111" y="335"/>
                  </a:lnTo>
                  <a:lnTo>
                    <a:pt x="90" y="376"/>
                  </a:lnTo>
                  <a:lnTo>
                    <a:pt x="68" y="418"/>
                  </a:lnTo>
                  <a:lnTo>
                    <a:pt x="47" y="459"/>
                  </a:lnTo>
                  <a:lnTo>
                    <a:pt x="26" y="500"/>
                  </a:lnTo>
                  <a:lnTo>
                    <a:pt x="2" y="541"/>
                  </a:lnTo>
                  <a:lnTo>
                    <a:pt x="0" y="483"/>
                  </a:lnTo>
                  <a:lnTo>
                    <a:pt x="5" y="426"/>
                  </a:lnTo>
                  <a:lnTo>
                    <a:pt x="15" y="373"/>
                  </a:lnTo>
                  <a:lnTo>
                    <a:pt x="31" y="322"/>
                  </a:lnTo>
                  <a:lnTo>
                    <a:pt x="52" y="273"/>
                  </a:lnTo>
                  <a:lnTo>
                    <a:pt x="79" y="229"/>
                  </a:lnTo>
                  <a:lnTo>
                    <a:pt x="110" y="187"/>
                  </a:lnTo>
                  <a:lnTo>
                    <a:pt x="146" y="149"/>
                  </a:lnTo>
                  <a:lnTo>
                    <a:pt x="185" y="114"/>
                  </a:lnTo>
                  <a:lnTo>
                    <a:pt x="229" y="83"/>
                  </a:lnTo>
                  <a:lnTo>
                    <a:pt x="276" y="57"/>
                  </a:lnTo>
                  <a:lnTo>
                    <a:pt x="327" y="36"/>
                  </a:lnTo>
                  <a:lnTo>
                    <a:pt x="381" y="19"/>
                  </a:lnTo>
                  <a:lnTo>
                    <a:pt x="438" y="8"/>
                  </a:lnTo>
                  <a:lnTo>
                    <a:pt x="498" y="1"/>
                  </a:lnTo>
                  <a:lnTo>
                    <a:pt x="5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" name="Freeform 254"/>
            <p:cNvSpPr>
              <a:spLocks/>
            </p:cNvSpPr>
            <p:nvPr/>
          </p:nvSpPr>
          <p:spPr bwMode="auto">
            <a:xfrm>
              <a:off x="7535863" y="3552825"/>
              <a:ext cx="152400" cy="153988"/>
            </a:xfrm>
            <a:custGeom>
              <a:avLst/>
              <a:gdLst>
                <a:gd name="T0" fmla="*/ 646 w 958"/>
                <a:gd name="T1" fmla="*/ 18 h 973"/>
                <a:gd name="T2" fmla="*/ 817 w 958"/>
                <a:gd name="T3" fmla="*/ 110 h 973"/>
                <a:gd name="T4" fmla="*/ 916 w 958"/>
                <a:gd name="T5" fmla="*/ 243 h 973"/>
                <a:gd name="T6" fmla="*/ 956 w 958"/>
                <a:gd name="T7" fmla="*/ 403 h 973"/>
                <a:gd name="T8" fmla="*/ 946 w 958"/>
                <a:gd name="T9" fmla="*/ 589 h 973"/>
                <a:gd name="T10" fmla="*/ 871 w 958"/>
                <a:gd name="T11" fmla="*/ 752 h 973"/>
                <a:gd name="T12" fmla="*/ 726 w 958"/>
                <a:gd name="T13" fmla="*/ 870 h 973"/>
                <a:gd name="T14" fmla="*/ 538 w 958"/>
                <a:gd name="T15" fmla="*/ 912 h 973"/>
                <a:gd name="T16" fmla="*/ 360 w 958"/>
                <a:gd name="T17" fmla="*/ 849 h 973"/>
                <a:gd name="T18" fmla="*/ 240 w 958"/>
                <a:gd name="T19" fmla="*/ 733 h 973"/>
                <a:gd name="T20" fmla="*/ 212 w 958"/>
                <a:gd name="T21" fmla="*/ 592 h 973"/>
                <a:gd name="T22" fmla="*/ 262 w 958"/>
                <a:gd name="T23" fmla="*/ 416 h 973"/>
                <a:gd name="T24" fmla="*/ 376 w 958"/>
                <a:gd name="T25" fmla="*/ 278 h 973"/>
                <a:gd name="T26" fmla="*/ 528 w 958"/>
                <a:gd name="T27" fmla="*/ 230 h 973"/>
                <a:gd name="T28" fmla="*/ 664 w 958"/>
                <a:gd name="T29" fmla="*/ 277 h 973"/>
                <a:gd name="T30" fmla="*/ 751 w 958"/>
                <a:gd name="T31" fmla="*/ 393 h 973"/>
                <a:gd name="T32" fmla="*/ 760 w 958"/>
                <a:gd name="T33" fmla="*/ 546 h 973"/>
                <a:gd name="T34" fmla="*/ 688 w 958"/>
                <a:gd name="T35" fmla="*/ 674 h 973"/>
                <a:gd name="T36" fmla="*/ 561 w 958"/>
                <a:gd name="T37" fmla="*/ 732 h 973"/>
                <a:gd name="T38" fmla="*/ 459 w 958"/>
                <a:gd name="T39" fmla="*/ 713 h 973"/>
                <a:gd name="T40" fmla="*/ 391 w 958"/>
                <a:gd name="T41" fmla="*/ 630 h 973"/>
                <a:gd name="T42" fmla="*/ 398 w 958"/>
                <a:gd name="T43" fmla="*/ 528 h 973"/>
                <a:gd name="T44" fmla="*/ 457 w 958"/>
                <a:gd name="T45" fmla="*/ 470 h 973"/>
                <a:gd name="T46" fmla="*/ 518 w 958"/>
                <a:gd name="T47" fmla="*/ 482 h 973"/>
                <a:gd name="T48" fmla="*/ 527 w 958"/>
                <a:gd name="T49" fmla="*/ 528 h 973"/>
                <a:gd name="T50" fmla="*/ 514 w 958"/>
                <a:gd name="T51" fmla="*/ 580 h 973"/>
                <a:gd name="T52" fmla="*/ 527 w 958"/>
                <a:gd name="T53" fmla="*/ 621 h 973"/>
                <a:gd name="T54" fmla="*/ 588 w 958"/>
                <a:gd name="T55" fmla="*/ 625 h 973"/>
                <a:gd name="T56" fmla="*/ 653 w 958"/>
                <a:gd name="T57" fmla="*/ 570 h 973"/>
                <a:gd name="T58" fmla="*/ 678 w 958"/>
                <a:gd name="T59" fmla="*/ 465 h 973"/>
                <a:gd name="T60" fmla="*/ 624 w 958"/>
                <a:gd name="T61" fmla="*/ 366 h 973"/>
                <a:gd name="T62" fmla="*/ 515 w 958"/>
                <a:gd name="T63" fmla="*/ 320 h 973"/>
                <a:gd name="T64" fmla="*/ 399 w 958"/>
                <a:gd name="T65" fmla="*/ 354 h 973"/>
                <a:gd name="T66" fmla="*/ 327 w 958"/>
                <a:gd name="T67" fmla="*/ 453 h 973"/>
                <a:gd name="T68" fmla="*/ 301 w 958"/>
                <a:gd name="T69" fmla="*/ 585 h 973"/>
                <a:gd name="T70" fmla="*/ 326 w 958"/>
                <a:gd name="T71" fmla="*/ 703 h 973"/>
                <a:gd name="T72" fmla="*/ 422 w 958"/>
                <a:gd name="T73" fmla="*/ 793 h 973"/>
                <a:gd name="T74" fmla="*/ 557 w 958"/>
                <a:gd name="T75" fmla="*/ 824 h 973"/>
                <a:gd name="T76" fmla="*/ 706 w 958"/>
                <a:gd name="T77" fmla="*/ 781 h 973"/>
                <a:gd name="T78" fmla="*/ 818 w 958"/>
                <a:gd name="T79" fmla="*/ 668 h 973"/>
                <a:gd name="T80" fmla="*/ 865 w 958"/>
                <a:gd name="T81" fmla="*/ 502 h 973"/>
                <a:gd name="T82" fmla="*/ 833 w 958"/>
                <a:gd name="T83" fmla="*/ 331 h 973"/>
                <a:gd name="T84" fmla="*/ 729 w 958"/>
                <a:gd name="T85" fmla="*/ 187 h 973"/>
                <a:gd name="T86" fmla="*/ 578 w 958"/>
                <a:gd name="T87" fmla="*/ 104 h 973"/>
                <a:gd name="T88" fmla="*/ 424 w 958"/>
                <a:gd name="T89" fmla="*/ 86 h 973"/>
                <a:gd name="T90" fmla="*/ 283 w 958"/>
                <a:gd name="T91" fmla="*/ 141 h 973"/>
                <a:gd name="T92" fmla="*/ 162 w 958"/>
                <a:gd name="T93" fmla="*/ 276 h 973"/>
                <a:gd name="T94" fmla="*/ 91 w 958"/>
                <a:gd name="T95" fmla="*/ 441 h 973"/>
                <a:gd name="T96" fmla="*/ 92 w 958"/>
                <a:gd name="T97" fmla="*/ 634 h 973"/>
                <a:gd name="T98" fmla="*/ 160 w 958"/>
                <a:gd name="T99" fmla="*/ 807 h 973"/>
                <a:gd name="T100" fmla="*/ 246 w 958"/>
                <a:gd name="T101" fmla="*/ 973 h 973"/>
                <a:gd name="T102" fmla="*/ 91 w 958"/>
                <a:gd name="T103" fmla="*/ 836 h 973"/>
                <a:gd name="T104" fmla="*/ 11 w 958"/>
                <a:gd name="T105" fmla="*/ 658 h 973"/>
                <a:gd name="T106" fmla="*/ 7 w 958"/>
                <a:gd name="T107" fmla="*/ 456 h 973"/>
                <a:gd name="T108" fmla="*/ 82 w 958"/>
                <a:gd name="T109" fmla="*/ 250 h 973"/>
                <a:gd name="T110" fmla="*/ 218 w 958"/>
                <a:gd name="T111" fmla="*/ 96 h 973"/>
                <a:gd name="T112" fmla="*/ 398 w 958"/>
                <a:gd name="T113" fmla="*/ 13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8" h="973">
                  <a:moveTo>
                    <a:pt x="497" y="0"/>
                  </a:moveTo>
                  <a:lnTo>
                    <a:pt x="547" y="1"/>
                  </a:lnTo>
                  <a:lnTo>
                    <a:pt x="597" y="7"/>
                  </a:lnTo>
                  <a:lnTo>
                    <a:pt x="646" y="18"/>
                  </a:lnTo>
                  <a:lnTo>
                    <a:pt x="694" y="35"/>
                  </a:lnTo>
                  <a:lnTo>
                    <a:pt x="742" y="58"/>
                  </a:lnTo>
                  <a:lnTo>
                    <a:pt x="781" y="83"/>
                  </a:lnTo>
                  <a:lnTo>
                    <a:pt x="817" y="110"/>
                  </a:lnTo>
                  <a:lnTo>
                    <a:pt x="848" y="139"/>
                  </a:lnTo>
                  <a:lnTo>
                    <a:pt x="874" y="172"/>
                  </a:lnTo>
                  <a:lnTo>
                    <a:pt x="897" y="206"/>
                  </a:lnTo>
                  <a:lnTo>
                    <a:pt x="916" y="243"/>
                  </a:lnTo>
                  <a:lnTo>
                    <a:pt x="931" y="281"/>
                  </a:lnTo>
                  <a:lnTo>
                    <a:pt x="942" y="320"/>
                  </a:lnTo>
                  <a:lnTo>
                    <a:pt x="951" y="361"/>
                  </a:lnTo>
                  <a:lnTo>
                    <a:pt x="956" y="403"/>
                  </a:lnTo>
                  <a:lnTo>
                    <a:pt x="958" y="448"/>
                  </a:lnTo>
                  <a:lnTo>
                    <a:pt x="958" y="492"/>
                  </a:lnTo>
                  <a:lnTo>
                    <a:pt x="955" y="541"/>
                  </a:lnTo>
                  <a:lnTo>
                    <a:pt x="946" y="589"/>
                  </a:lnTo>
                  <a:lnTo>
                    <a:pt x="934" y="633"/>
                  </a:lnTo>
                  <a:lnTo>
                    <a:pt x="917" y="675"/>
                  </a:lnTo>
                  <a:lnTo>
                    <a:pt x="896" y="716"/>
                  </a:lnTo>
                  <a:lnTo>
                    <a:pt x="871" y="752"/>
                  </a:lnTo>
                  <a:lnTo>
                    <a:pt x="840" y="786"/>
                  </a:lnTo>
                  <a:lnTo>
                    <a:pt x="807" y="818"/>
                  </a:lnTo>
                  <a:lnTo>
                    <a:pt x="768" y="846"/>
                  </a:lnTo>
                  <a:lnTo>
                    <a:pt x="726" y="870"/>
                  </a:lnTo>
                  <a:lnTo>
                    <a:pt x="678" y="890"/>
                  </a:lnTo>
                  <a:lnTo>
                    <a:pt x="632" y="904"/>
                  </a:lnTo>
                  <a:lnTo>
                    <a:pt x="584" y="911"/>
                  </a:lnTo>
                  <a:lnTo>
                    <a:pt x="538" y="912"/>
                  </a:lnTo>
                  <a:lnTo>
                    <a:pt x="493" y="905"/>
                  </a:lnTo>
                  <a:lnTo>
                    <a:pt x="447" y="892"/>
                  </a:lnTo>
                  <a:lnTo>
                    <a:pt x="404" y="874"/>
                  </a:lnTo>
                  <a:lnTo>
                    <a:pt x="360" y="849"/>
                  </a:lnTo>
                  <a:lnTo>
                    <a:pt x="317" y="819"/>
                  </a:lnTo>
                  <a:lnTo>
                    <a:pt x="286" y="791"/>
                  </a:lnTo>
                  <a:lnTo>
                    <a:pt x="261" y="763"/>
                  </a:lnTo>
                  <a:lnTo>
                    <a:pt x="240" y="733"/>
                  </a:lnTo>
                  <a:lnTo>
                    <a:pt x="226" y="701"/>
                  </a:lnTo>
                  <a:lnTo>
                    <a:pt x="216" y="667"/>
                  </a:lnTo>
                  <a:lnTo>
                    <a:pt x="212" y="631"/>
                  </a:lnTo>
                  <a:lnTo>
                    <a:pt x="212" y="592"/>
                  </a:lnTo>
                  <a:lnTo>
                    <a:pt x="217" y="552"/>
                  </a:lnTo>
                  <a:lnTo>
                    <a:pt x="228" y="507"/>
                  </a:lnTo>
                  <a:lnTo>
                    <a:pt x="243" y="461"/>
                  </a:lnTo>
                  <a:lnTo>
                    <a:pt x="262" y="416"/>
                  </a:lnTo>
                  <a:lnTo>
                    <a:pt x="285" y="375"/>
                  </a:lnTo>
                  <a:lnTo>
                    <a:pt x="312" y="338"/>
                  </a:lnTo>
                  <a:lnTo>
                    <a:pt x="342" y="305"/>
                  </a:lnTo>
                  <a:lnTo>
                    <a:pt x="376" y="278"/>
                  </a:lnTo>
                  <a:lnTo>
                    <a:pt x="411" y="258"/>
                  </a:lnTo>
                  <a:lnTo>
                    <a:pt x="449" y="241"/>
                  </a:lnTo>
                  <a:lnTo>
                    <a:pt x="488" y="232"/>
                  </a:lnTo>
                  <a:lnTo>
                    <a:pt x="528" y="230"/>
                  </a:lnTo>
                  <a:lnTo>
                    <a:pt x="565" y="233"/>
                  </a:lnTo>
                  <a:lnTo>
                    <a:pt x="601" y="243"/>
                  </a:lnTo>
                  <a:lnTo>
                    <a:pt x="634" y="258"/>
                  </a:lnTo>
                  <a:lnTo>
                    <a:pt x="664" y="277"/>
                  </a:lnTo>
                  <a:lnTo>
                    <a:pt x="692" y="301"/>
                  </a:lnTo>
                  <a:lnTo>
                    <a:pt x="716" y="328"/>
                  </a:lnTo>
                  <a:lnTo>
                    <a:pt x="737" y="359"/>
                  </a:lnTo>
                  <a:lnTo>
                    <a:pt x="751" y="393"/>
                  </a:lnTo>
                  <a:lnTo>
                    <a:pt x="762" y="429"/>
                  </a:lnTo>
                  <a:lnTo>
                    <a:pt x="767" y="467"/>
                  </a:lnTo>
                  <a:lnTo>
                    <a:pt x="766" y="508"/>
                  </a:lnTo>
                  <a:lnTo>
                    <a:pt x="760" y="546"/>
                  </a:lnTo>
                  <a:lnTo>
                    <a:pt x="748" y="583"/>
                  </a:lnTo>
                  <a:lnTo>
                    <a:pt x="732" y="617"/>
                  </a:lnTo>
                  <a:lnTo>
                    <a:pt x="712" y="647"/>
                  </a:lnTo>
                  <a:lnTo>
                    <a:pt x="688" y="674"/>
                  </a:lnTo>
                  <a:lnTo>
                    <a:pt x="660" y="696"/>
                  </a:lnTo>
                  <a:lnTo>
                    <a:pt x="629" y="713"/>
                  </a:lnTo>
                  <a:lnTo>
                    <a:pt x="596" y="725"/>
                  </a:lnTo>
                  <a:lnTo>
                    <a:pt x="561" y="732"/>
                  </a:lnTo>
                  <a:lnTo>
                    <a:pt x="533" y="732"/>
                  </a:lnTo>
                  <a:lnTo>
                    <a:pt x="506" y="730"/>
                  </a:lnTo>
                  <a:lnTo>
                    <a:pt x="482" y="723"/>
                  </a:lnTo>
                  <a:lnTo>
                    <a:pt x="459" y="713"/>
                  </a:lnTo>
                  <a:lnTo>
                    <a:pt x="438" y="698"/>
                  </a:lnTo>
                  <a:lnTo>
                    <a:pt x="420" y="680"/>
                  </a:lnTo>
                  <a:lnTo>
                    <a:pt x="404" y="656"/>
                  </a:lnTo>
                  <a:lnTo>
                    <a:pt x="391" y="630"/>
                  </a:lnTo>
                  <a:lnTo>
                    <a:pt x="385" y="604"/>
                  </a:lnTo>
                  <a:lnTo>
                    <a:pt x="384" y="578"/>
                  </a:lnTo>
                  <a:lnTo>
                    <a:pt x="389" y="553"/>
                  </a:lnTo>
                  <a:lnTo>
                    <a:pt x="398" y="528"/>
                  </a:lnTo>
                  <a:lnTo>
                    <a:pt x="414" y="503"/>
                  </a:lnTo>
                  <a:lnTo>
                    <a:pt x="427" y="489"/>
                  </a:lnTo>
                  <a:lnTo>
                    <a:pt x="441" y="478"/>
                  </a:lnTo>
                  <a:lnTo>
                    <a:pt x="457" y="470"/>
                  </a:lnTo>
                  <a:lnTo>
                    <a:pt x="475" y="467"/>
                  </a:lnTo>
                  <a:lnTo>
                    <a:pt x="494" y="469"/>
                  </a:lnTo>
                  <a:lnTo>
                    <a:pt x="508" y="475"/>
                  </a:lnTo>
                  <a:lnTo>
                    <a:pt x="518" y="482"/>
                  </a:lnTo>
                  <a:lnTo>
                    <a:pt x="525" y="491"/>
                  </a:lnTo>
                  <a:lnTo>
                    <a:pt x="529" y="502"/>
                  </a:lnTo>
                  <a:lnTo>
                    <a:pt x="529" y="514"/>
                  </a:lnTo>
                  <a:lnTo>
                    <a:pt x="527" y="528"/>
                  </a:lnTo>
                  <a:lnTo>
                    <a:pt x="523" y="541"/>
                  </a:lnTo>
                  <a:lnTo>
                    <a:pt x="519" y="554"/>
                  </a:lnTo>
                  <a:lnTo>
                    <a:pt x="516" y="568"/>
                  </a:lnTo>
                  <a:lnTo>
                    <a:pt x="514" y="580"/>
                  </a:lnTo>
                  <a:lnTo>
                    <a:pt x="513" y="593"/>
                  </a:lnTo>
                  <a:lnTo>
                    <a:pt x="515" y="604"/>
                  </a:lnTo>
                  <a:lnTo>
                    <a:pt x="519" y="614"/>
                  </a:lnTo>
                  <a:lnTo>
                    <a:pt x="527" y="621"/>
                  </a:lnTo>
                  <a:lnTo>
                    <a:pt x="538" y="628"/>
                  </a:lnTo>
                  <a:lnTo>
                    <a:pt x="555" y="631"/>
                  </a:lnTo>
                  <a:lnTo>
                    <a:pt x="571" y="630"/>
                  </a:lnTo>
                  <a:lnTo>
                    <a:pt x="588" y="625"/>
                  </a:lnTo>
                  <a:lnTo>
                    <a:pt x="605" y="617"/>
                  </a:lnTo>
                  <a:lnTo>
                    <a:pt x="621" y="606"/>
                  </a:lnTo>
                  <a:lnTo>
                    <a:pt x="634" y="594"/>
                  </a:lnTo>
                  <a:lnTo>
                    <a:pt x="653" y="570"/>
                  </a:lnTo>
                  <a:lnTo>
                    <a:pt x="667" y="545"/>
                  </a:lnTo>
                  <a:lnTo>
                    <a:pt x="675" y="519"/>
                  </a:lnTo>
                  <a:lnTo>
                    <a:pt x="679" y="492"/>
                  </a:lnTo>
                  <a:lnTo>
                    <a:pt x="678" y="465"/>
                  </a:lnTo>
                  <a:lnTo>
                    <a:pt x="672" y="439"/>
                  </a:lnTo>
                  <a:lnTo>
                    <a:pt x="660" y="413"/>
                  </a:lnTo>
                  <a:lnTo>
                    <a:pt x="644" y="389"/>
                  </a:lnTo>
                  <a:lnTo>
                    <a:pt x="624" y="366"/>
                  </a:lnTo>
                  <a:lnTo>
                    <a:pt x="600" y="347"/>
                  </a:lnTo>
                  <a:lnTo>
                    <a:pt x="573" y="333"/>
                  </a:lnTo>
                  <a:lnTo>
                    <a:pt x="545" y="324"/>
                  </a:lnTo>
                  <a:lnTo>
                    <a:pt x="515" y="320"/>
                  </a:lnTo>
                  <a:lnTo>
                    <a:pt x="484" y="321"/>
                  </a:lnTo>
                  <a:lnTo>
                    <a:pt x="455" y="327"/>
                  </a:lnTo>
                  <a:lnTo>
                    <a:pt x="426" y="338"/>
                  </a:lnTo>
                  <a:lnTo>
                    <a:pt x="399" y="354"/>
                  </a:lnTo>
                  <a:lnTo>
                    <a:pt x="375" y="375"/>
                  </a:lnTo>
                  <a:lnTo>
                    <a:pt x="357" y="398"/>
                  </a:lnTo>
                  <a:lnTo>
                    <a:pt x="340" y="424"/>
                  </a:lnTo>
                  <a:lnTo>
                    <a:pt x="327" y="453"/>
                  </a:lnTo>
                  <a:lnTo>
                    <a:pt x="316" y="484"/>
                  </a:lnTo>
                  <a:lnTo>
                    <a:pt x="308" y="518"/>
                  </a:lnTo>
                  <a:lnTo>
                    <a:pt x="303" y="552"/>
                  </a:lnTo>
                  <a:lnTo>
                    <a:pt x="301" y="585"/>
                  </a:lnTo>
                  <a:lnTo>
                    <a:pt x="302" y="618"/>
                  </a:lnTo>
                  <a:lnTo>
                    <a:pt x="307" y="649"/>
                  </a:lnTo>
                  <a:lnTo>
                    <a:pt x="315" y="678"/>
                  </a:lnTo>
                  <a:lnTo>
                    <a:pt x="326" y="703"/>
                  </a:lnTo>
                  <a:lnTo>
                    <a:pt x="344" y="730"/>
                  </a:lnTo>
                  <a:lnTo>
                    <a:pt x="368" y="755"/>
                  </a:lnTo>
                  <a:lnTo>
                    <a:pt x="393" y="775"/>
                  </a:lnTo>
                  <a:lnTo>
                    <a:pt x="422" y="793"/>
                  </a:lnTo>
                  <a:lnTo>
                    <a:pt x="453" y="807"/>
                  </a:lnTo>
                  <a:lnTo>
                    <a:pt x="487" y="816"/>
                  </a:lnTo>
                  <a:lnTo>
                    <a:pt x="521" y="822"/>
                  </a:lnTo>
                  <a:lnTo>
                    <a:pt x="557" y="824"/>
                  </a:lnTo>
                  <a:lnTo>
                    <a:pt x="592" y="821"/>
                  </a:lnTo>
                  <a:lnTo>
                    <a:pt x="628" y="813"/>
                  </a:lnTo>
                  <a:lnTo>
                    <a:pt x="669" y="799"/>
                  </a:lnTo>
                  <a:lnTo>
                    <a:pt x="706" y="781"/>
                  </a:lnTo>
                  <a:lnTo>
                    <a:pt x="740" y="758"/>
                  </a:lnTo>
                  <a:lnTo>
                    <a:pt x="769" y="732"/>
                  </a:lnTo>
                  <a:lnTo>
                    <a:pt x="796" y="701"/>
                  </a:lnTo>
                  <a:lnTo>
                    <a:pt x="818" y="668"/>
                  </a:lnTo>
                  <a:lnTo>
                    <a:pt x="836" y="631"/>
                  </a:lnTo>
                  <a:lnTo>
                    <a:pt x="850" y="591"/>
                  </a:lnTo>
                  <a:lnTo>
                    <a:pt x="860" y="548"/>
                  </a:lnTo>
                  <a:lnTo>
                    <a:pt x="865" y="502"/>
                  </a:lnTo>
                  <a:lnTo>
                    <a:pt x="865" y="460"/>
                  </a:lnTo>
                  <a:lnTo>
                    <a:pt x="860" y="416"/>
                  </a:lnTo>
                  <a:lnTo>
                    <a:pt x="848" y="374"/>
                  </a:lnTo>
                  <a:lnTo>
                    <a:pt x="833" y="331"/>
                  </a:lnTo>
                  <a:lnTo>
                    <a:pt x="813" y="292"/>
                  </a:lnTo>
                  <a:lnTo>
                    <a:pt x="788" y="254"/>
                  </a:lnTo>
                  <a:lnTo>
                    <a:pt x="760" y="219"/>
                  </a:lnTo>
                  <a:lnTo>
                    <a:pt x="729" y="187"/>
                  </a:lnTo>
                  <a:lnTo>
                    <a:pt x="694" y="159"/>
                  </a:lnTo>
                  <a:lnTo>
                    <a:pt x="657" y="136"/>
                  </a:lnTo>
                  <a:lnTo>
                    <a:pt x="617" y="118"/>
                  </a:lnTo>
                  <a:lnTo>
                    <a:pt x="578" y="104"/>
                  </a:lnTo>
                  <a:lnTo>
                    <a:pt x="538" y="94"/>
                  </a:lnTo>
                  <a:lnTo>
                    <a:pt x="500" y="87"/>
                  </a:lnTo>
                  <a:lnTo>
                    <a:pt x="462" y="84"/>
                  </a:lnTo>
                  <a:lnTo>
                    <a:pt x="424" y="86"/>
                  </a:lnTo>
                  <a:lnTo>
                    <a:pt x="387" y="92"/>
                  </a:lnTo>
                  <a:lnTo>
                    <a:pt x="351" y="103"/>
                  </a:lnTo>
                  <a:lnTo>
                    <a:pt x="317" y="119"/>
                  </a:lnTo>
                  <a:lnTo>
                    <a:pt x="283" y="141"/>
                  </a:lnTo>
                  <a:lnTo>
                    <a:pt x="251" y="168"/>
                  </a:lnTo>
                  <a:lnTo>
                    <a:pt x="218" y="202"/>
                  </a:lnTo>
                  <a:lnTo>
                    <a:pt x="188" y="238"/>
                  </a:lnTo>
                  <a:lnTo>
                    <a:pt x="162" y="276"/>
                  </a:lnTo>
                  <a:lnTo>
                    <a:pt x="139" y="315"/>
                  </a:lnTo>
                  <a:lnTo>
                    <a:pt x="118" y="355"/>
                  </a:lnTo>
                  <a:lnTo>
                    <a:pt x="103" y="398"/>
                  </a:lnTo>
                  <a:lnTo>
                    <a:pt x="91" y="441"/>
                  </a:lnTo>
                  <a:lnTo>
                    <a:pt x="83" y="487"/>
                  </a:lnTo>
                  <a:lnTo>
                    <a:pt x="81" y="534"/>
                  </a:lnTo>
                  <a:lnTo>
                    <a:pt x="83" y="583"/>
                  </a:lnTo>
                  <a:lnTo>
                    <a:pt x="92" y="634"/>
                  </a:lnTo>
                  <a:lnTo>
                    <a:pt x="104" y="680"/>
                  </a:lnTo>
                  <a:lnTo>
                    <a:pt x="120" y="723"/>
                  </a:lnTo>
                  <a:lnTo>
                    <a:pt x="139" y="765"/>
                  </a:lnTo>
                  <a:lnTo>
                    <a:pt x="160" y="807"/>
                  </a:lnTo>
                  <a:lnTo>
                    <a:pt x="182" y="847"/>
                  </a:lnTo>
                  <a:lnTo>
                    <a:pt x="204" y="888"/>
                  </a:lnTo>
                  <a:lnTo>
                    <a:pt x="226" y="929"/>
                  </a:lnTo>
                  <a:lnTo>
                    <a:pt x="246" y="973"/>
                  </a:lnTo>
                  <a:lnTo>
                    <a:pt x="200" y="943"/>
                  </a:lnTo>
                  <a:lnTo>
                    <a:pt x="159" y="911"/>
                  </a:lnTo>
                  <a:lnTo>
                    <a:pt x="123" y="875"/>
                  </a:lnTo>
                  <a:lnTo>
                    <a:pt x="91" y="836"/>
                  </a:lnTo>
                  <a:lnTo>
                    <a:pt x="64" y="795"/>
                  </a:lnTo>
                  <a:lnTo>
                    <a:pt x="42" y="751"/>
                  </a:lnTo>
                  <a:lnTo>
                    <a:pt x="24" y="706"/>
                  </a:lnTo>
                  <a:lnTo>
                    <a:pt x="11" y="658"/>
                  </a:lnTo>
                  <a:lnTo>
                    <a:pt x="3" y="609"/>
                  </a:lnTo>
                  <a:lnTo>
                    <a:pt x="0" y="559"/>
                  </a:lnTo>
                  <a:lnTo>
                    <a:pt x="1" y="508"/>
                  </a:lnTo>
                  <a:lnTo>
                    <a:pt x="7" y="456"/>
                  </a:lnTo>
                  <a:lnTo>
                    <a:pt x="19" y="404"/>
                  </a:lnTo>
                  <a:lnTo>
                    <a:pt x="35" y="352"/>
                  </a:lnTo>
                  <a:lnTo>
                    <a:pt x="56" y="301"/>
                  </a:lnTo>
                  <a:lnTo>
                    <a:pt x="82" y="250"/>
                  </a:lnTo>
                  <a:lnTo>
                    <a:pt x="111" y="206"/>
                  </a:lnTo>
                  <a:lnTo>
                    <a:pt x="143" y="166"/>
                  </a:lnTo>
                  <a:lnTo>
                    <a:pt x="179" y="129"/>
                  </a:lnTo>
                  <a:lnTo>
                    <a:pt x="218" y="96"/>
                  </a:lnTo>
                  <a:lnTo>
                    <a:pt x="261" y="69"/>
                  </a:lnTo>
                  <a:lnTo>
                    <a:pt x="305" y="45"/>
                  </a:lnTo>
                  <a:lnTo>
                    <a:pt x="351" y="27"/>
                  </a:lnTo>
                  <a:lnTo>
                    <a:pt x="398" y="13"/>
                  </a:lnTo>
                  <a:lnTo>
                    <a:pt x="448" y="4"/>
                  </a:lnTo>
                  <a:lnTo>
                    <a:pt x="4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Freeform 255"/>
            <p:cNvSpPr>
              <a:spLocks/>
            </p:cNvSpPr>
            <p:nvPr/>
          </p:nvSpPr>
          <p:spPr bwMode="auto">
            <a:xfrm>
              <a:off x="7427913" y="3471863"/>
              <a:ext cx="123825" cy="139700"/>
            </a:xfrm>
            <a:custGeom>
              <a:avLst/>
              <a:gdLst>
                <a:gd name="T0" fmla="*/ 486 w 787"/>
                <a:gd name="T1" fmla="*/ 7 h 883"/>
                <a:gd name="T2" fmla="*/ 621 w 787"/>
                <a:gd name="T3" fmla="*/ 71 h 883"/>
                <a:gd name="T4" fmla="*/ 721 w 787"/>
                <a:gd name="T5" fmla="*/ 188 h 883"/>
                <a:gd name="T6" fmla="*/ 784 w 787"/>
                <a:gd name="T7" fmla="*/ 366 h 883"/>
                <a:gd name="T8" fmla="*/ 752 w 787"/>
                <a:gd name="T9" fmla="*/ 555 h 883"/>
                <a:gd name="T10" fmla="*/ 639 w 787"/>
                <a:gd name="T11" fmla="*/ 692 h 883"/>
                <a:gd name="T12" fmla="*/ 491 w 787"/>
                <a:gd name="T13" fmla="*/ 743 h 883"/>
                <a:gd name="T14" fmla="*/ 335 w 787"/>
                <a:gd name="T15" fmla="*/ 720 h 883"/>
                <a:gd name="T16" fmla="*/ 241 w 787"/>
                <a:gd name="T17" fmla="*/ 629 h 883"/>
                <a:gd name="T18" fmla="*/ 199 w 787"/>
                <a:gd name="T19" fmla="*/ 468 h 883"/>
                <a:gd name="T20" fmla="*/ 227 w 787"/>
                <a:gd name="T21" fmla="*/ 319 h 883"/>
                <a:gd name="T22" fmla="*/ 317 w 787"/>
                <a:gd name="T23" fmla="*/ 218 h 883"/>
                <a:gd name="T24" fmla="*/ 437 w 787"/>
                <a:gd name="T25" fmla="*/ 193 h 883"/>
                <a:gd name="T26" fmla="*/ 548 w 787"/>
                <a:gd name="T27" fmla="*/ 240 h 883"/>
                <a:gd name="T28" fmla="*/ 617 w 787"/>
                <a:gd name="T29" fmla="*/ 350 h 883"/>
                <a:gd name="T30" fmla="*/ 617 w 787"/>
                <a:gd name="T31" fmla="*/ 474 h 883"/>
                <a:gd name="T32" fmla="*/ 547 w 787"/>
                <a:gd name="T33" fmla="*/ 570 h 883"/>
                <a:gd name="T34" fmla="*/ 452 w 787"/>
                <a:gd name="T35" fmla="*/ 601 h 883"/>
                <a:gd name="T36" fmla="*/ 367 w 787"/>
                <a:gd name="T37" fmla="*/ 553 h 883"/>
                <a:gd name="T38" fmla="*/ 347 w 787"/>
                <a:gd name="T39" fmla="*/ 467 h 883"/>
                <a:gd name="T40" fmla="*/ 376 w 787"/>
                <a:gd name="T41" fmla="*/ 414 h 883"/>
                <a:gd name="T42" fmla="*/ 426 w 787"/>
                <a:gd name="T43" fmla="*/ 413 h 883"/>
                <a:gd name="T44" fmla="*/ 445 w 787"/>
                <a:gd name="T45" fmla="*/ 458 h 883"/>
                <a:gd name="T46" fmla="*/ 461 w 787"/>
                <a:gd name="T47" fmla="*/ 496 h 883"/>
                <a:gd name="T48" fmla="*/ 502 w 787"/>
                <a:gd name="T49" fmla="*/ 500 h 883"/>
                <a:gd name="T50" fmla="*/ 541 w 787"/>
                <a:gd name="T51" fmla="*/ 453 h 883"/>
                <a:gd name="T52" fmla="*/ 542 w 787"/>
                <a:gd name="T53" fmla="*/ 358 h 883"/>
                <a:gd name="T54" fmla="*/ 471 w 787"/>
                <a:gd name="T55" fmla="*/ 285 h 883"/>
                <a:gd name="T56" fmla="*/ 359 w 787"/>
                <a:gd name="T57" fmla="*/ 283 h 883"/>
                <a:gd name="T58" fmla="*/ 277 w 787"/>
                <a:gd name="T59" fmla="*/ 361 h 883"/>
                <a:gd name="T60" fmla="*/ 264 w 787"/>
                <a:gd name="T61" fmla="*/ 476 h 883"/>
                <a:gd name="T62" fmla="*/ 307 w 787"/>
                <a:gd name="T63" fmla="*/ 592 h 883"/>
                <a:gd name="T64" fmla="*/ 392 w 787"/>
                <a:gd name="T65" fmla="*/ 665 h 883"/>
                <a:gd name="T66" fmla="*/ 516 w 787"/>
                <a:gd name="T67" fmla="*/ 668 h 883"/>
                <a:gd name="T68" fmla="*/ 631 w 787"/>
                <a:gd name="T69" fmla="*/ 602 h 883"/>
                <a:gd name="T70" fmla="*/ 704 w 787"/>
                <a:gd name="T71" fmla="*/ 466 h 883"/>
                <a:gd name="T72" fmla="*/ 692 w 787"/>
                <a:gd name="T73" fmla="*/ 311 h 883"/>
                <a:gd name="T74" fmla="*/ 603 w 787"/>
                <a:gd name="T75" fmla="*/ 177 h 883"/>
                <a:gd name="T76" fmla="*/ 458 w 787"/>
                <a:gd name="T77" fmla="*/ 103 h 883"/>
                <a:gd name="T78" fmla="*/ 302 w 787"/>
                <a:gd name="T79" fmla="*/ 104 h 883"/>
                <a:gd name="T80" fmla="*/ 182 w 787"/>
                <a:gd name="T81" fmla="*/ 157 h 883"/>
                <a:gd name="T82" fmla="*/ 102 w 787"/>
                <a:gd name="T83" fmla="*/ 258 h 883"/>
                <a:gd name="T84" fmla="*/ 68 w 787"/>
                <a:gd name="T85" fmla="*/ 420 h 883"/>
                <a:gd name="T86" fmla="*/ 93 w 787"/>
                <a:gd name="T87" fmla="*/ 586 h 883"/>
                <a:gd name="T88" fmla="*/ 196 w 787"/>
                <a:gd name="T89" fmla="*/ 733 h 883"/>
                <a:gd name="T90" fmla="*/ 342 w 787"/>
                <a:gd name="T91" fmla="*/ 833 h 883"/>
                <a:gd name="T92" fmla="*/ 316 w 787"/>
                <a:gd name="T93" fmla="*/ 872 h 883"/>
                <a:gd name="T94" fmla="*/ 149 w 787"/>
                <a:gd name="T95" fmla="*/ 786 h 883"/>
                <a:gd name="T96" fmla="*/ 39 w 787"/>
                <a:gd name="T97" fmla="*/ 631 h 883"/>
                <a:gd name="T98" fmla="*/ 0 w 787"/>
                <a:gd name="T99" fmla="*/ 424 h 883"/>
                <a:gd name="T100" fmla="*/ 48 w 787"/>
                <a:gd name="T101" fmla="*/ 230 h 883"/>
                <a:gd name="T102" fmla="*/ 174 w 787"/>
                <a:gd name="T103" fmla="*/ 81 h 883"/>
                <a:gd name="T104" fmla="*/ 353 w 787"/>
                <a:gd name="T105" fmla="*/ 4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7" h="883">
                  <a:moveTo>
                    <a:pt x="403" y="0"/>
                  </a:moveTo>
                  <a:lnTo>
                    <a:pt x="403" y="0"/>
                  </a:lnTo>
                  <a:lnTo>
                    <a:pt x="446" y="1"/>
                  </a:lnTo>
                  <a:lnTo>
                    <a:pt x="486" y="7"/>
                  </a:lnTo>
                  <a:lnTo>
                    <a:pt x="524" y="17"/>
                  </a:lnTo>
                  <a:lnTo>
                    <a:pt x="559" y="31"/>
                  </a:lnTo>
                  <a:lnTo>
                    <a:pt x="590" y="49"/>
                  </a:lnTo>
                  <a:lnTo>
                    <a:pt x="621" y="71"/>
                  </a:lnTo>
                  <a:lnTo>
                    <a:pt x="649" y="96"/>
                  </a:lnTo>
                  <a:lnTo>
                    <a:pt x="674" y="124"/>
                  </a:lnTo>
                  <a:lnTo>
                    <a:pt x="699" y="155"/>
                  </a:lnTo>
                  <a:lnTo>
                    <a:pt x="721" y="188"/>
                  </a:lnTo>
                  <a:lnTo>
                    <a:pt x="741" y="224"/>
                  </a:lnTo>
                  <a:lnTo>
                    <a:pt x="761" y="272"/>
                  </a:lnTo>
                  <a:lnTo>
                    <a:pt x="776" y="319"/>
                  </a:lnTo>
                  <a:lnTo>
                    <a:pt x="784" y="366"/>
                  </a:lnTo>
                  <a:lnTo>
                    <a:pt x="787" y="414"/>
                  </a:lnTo>
                  <a:lnTo>
                    <a:pt x="781" y="462"/>
                  </a:lnTo>
                  <a:lnTo>
                    <a:pt x="770" y="508"/>
                  </a:lnTo>
                  <a:lnTo>
                    <a:pt x="752" y="555"/>
                  </a:lnTo>
                  <a:lnTo>
                    <a:pt x="726" y="601"/>
                  </a:lnTo>
                  <a:lnTo>
                    <a:pt x="700" y="636"/>
                  </a:lnTo>
                  <a:lnTo>
                    <a:pt x="671" y="667"/>
                  </a:lnTo>
                  <a:lnTo>
                    <a:pt x="639" y="692"/>
                  </a:lnTo>
                  <a:lnTo>
                    <a:pt x="605" y="712"/>
                  </a:lnTo>
                  <a:lnTo>
                    <a:pt x="569" y="726"/>
                  </a:lnTo>
                  <a:lnTo>
                    <a:pt x="531" y="737"/>
                  </a:lnTo>
                  <a:lnTo>
                    <a:pt x="491" y="743"/>
                  </a:lnTo>
                  <a:lnTo>
                    <a:pt x="449" y="743"/>
                  </a:lnTo>
                  <a:lnTo>
                    <a:pt x="406" y="739"/>
                  </a:lnTo>
                  <a:lnTo>
                    <a:pt x="369" y="732"/>
                  </a:lnTo>
                  <a:lnTo>
                    <a:pt x="335" y="720"/>
                  </a:lnTo>
                  <a:lnTo>
                    <a:pt x="306" y="704"/>
                  </a:lnTo>
                  <a:lnTo>
                    <a:pt x="281" y="684"/>
                  </a:lnTo>
                  <a:lnTo>
                    <a:pt x="259" y="659"/>
                  </a:lnTo>
                  <a:lnTo>
                    <a:pt x="241" y="629"/>
                  </a:lnTo>
                  <a:lnTo>
                    <a:pt x="225" y="594"/>
                  </a:lnTo>
                  <a:lnTo>
                    <a:pt x="213" y="555"/>
                  </a:lnTo>
                  <a:lnTo>
                    <a:pt x="204" y="509"/>
                  </a:lnTo>
                  <a:lnTo>
                    <a:pt x="199" y="468"/>
                  </a:lnTo>
                  <a:lnTo>
                    <a:pt x="199" y="428"/>
                  </a:lnTo>
                  <a:lnTo>
                    <a:pt x="204" y="390"/>
                  </a:lnTo>
                  <a:lnTo>
                    <a:pt x="213" y="353"/>
                  </a:lnTo>
                  <a:lnTo>
                    <a:pt x="227" y="319"/>
                  </a:lnTo>
                  <a:lnTo>
                    <a:pt x="244" y="288"/>
                  </a:lnTo>
                  <a:lnTo>
                    <a:pt x="265" y="260"/>
                  </a:lnTo>
                  <a:lnTo>
                    <a:pt x="289" y="237"/>
                  </a:lnTo>
                  <a:lnTo>
                    <a:pt x="317" y="218"/>
                  </a:lnTo>
                  <a:lnTo>
                    <a:pt x="347" y="205"/>
                  </a:lnTo>
                  <a:lnTo>
                    <a:pt x="376" y="196"/>
                  </a:lnTo>
                  <a:lnTo>
                    <a:pt x="406" y="192"/>
                  </a:lnTo>
                  <a:lnTo>
                    <a:pt x="437" y="193"/>
                  </a:lnTo>
                  <a:lnTo>
                    <a:pt x="466" y="198"/>
                  </a:lnTo>
                  <a:lnTo>
                    <a:pt x="496" y="208"/>
                  </a:lnTo>
                  <a:lnTo>
                    <a:pt x="523" y="222"/>
                  </a:lnTo>
                  <a:lnTo>
                    <a:pt x="548" y="240"/>
                  </a:lnTo>
                  <a:lnTo>
                    <a:pt x="570" y="262"/>
                  </a:lnTo>
                  <a:lnTo>
                    <a:pt x="589" y="288"/>
                  </a:lnTo>
                  <a:lnTo>
                    <a:pt x="605" y="319"/>
                  </a:lnTo>
                  <a:lnTo>
                    <a:pt x="617" y="350"/>
                  </a:lnTo>
                  <a:lnTo>
                    <a:pt x="624" y="381"/>
                  </a:lnTo>
                  <a:lnTo>
                    <a:pt x="627" y="413"/>
                  </a:lnTo>
                  <a:lnTo>
                    <a:pt x="623" y="444"/>
                  </a:lnTo>
                  <a:lnTo>
                    <a:pt x="617" y="474"/>
                  </a:lnTo>
                  <a:lnTo>
                    <a:pt x="606" y="502"/>
                  </a:lnTo>
                  <a:lnTo>
                    <a:pt x="590" y="528"/>
                  </a:lnTo>
                  <a:lnTo>
                    <a:pt x="571" y="551"/>
                  </a:lnTo>
                  <a:lnTo>
                    <a:pt x="547" y="570"/>
                  </a:lnTo>
                  <a:lnTo>
                    <a:pt x="524" y="584"/>
                  </a:lnTo>
                  <a:lnTo>
                    <a:pt x="500" y="595"/>
                  </a:lnTo>
                  <a:lnTo>
                    <a:pt x="476" y="601"/>
                  </a:lnTo>
                  <a:lnTo>
                    <a:pt x="452" y="601"/>
                  </a:lnTo>
                  <a:lnTo>
                    <a:pt x="427" y="595"/>
                  </a:lnTo>
                  <a:lnTo>
                    <a:pt x="402" y="583"/>
                  </a:lnTo>
                  <a:lnTo>
                    <a:pt x="383" y="569"/>
                  </a:lnTo>
                  <a:lnTo>
                    <a:pt x="367" y="553"/>
                  </a:lnTo>
                  <a:lnTo>
                    <a:pt x="355" y="534"/>
                  </a:lnTo>
                  <a:lnTo>
                    <a:pt x="349" y="514"/>
                  </a:lnTo>
                  <a:lnTo>
                    <a:pt x="346" y="491"/>
                  </a:lnTo>
                  <a:lnTo>
                    <a:pt x="347" y="467"/>
                  </a:lnTo>
                  <a:lnTo>
                    <a:pt x="350" y="451"/>
                  </a:lnTo>
                  <a:lnTo>
                    <a:pt x="356" y="437"/>
                  </a:lnTo>
                  <a:lnTo>
                    <a:pt x="365" y="424"/>
                  </a:lnTo>
                  <a:lnTo>
                    <a:pt x="376" y="414"/>
                  </a:lnTo>
                  <a:lnTo>
                    <a:pt x="390" y="407"/>
                  </a:lnTo>
                  <a:lnTo>
                    <a:pt x="405" y="405"/>
                  </a:lnTo>
                  <a:lnTo>
                    <a:pt x="417" y="406"/>
                  </a:lnTo>
                  <a:lnTo>
                    <a:pt x="426" y="413"/>
                  </a:lnTo>
                  <a:lnTo>
                    <a:pt x="434" y="422"/>
                  </a:lnTo>
                  <a:lnTo>
                    <a:pt x="439" y="434"/>
                  </a:lnTo>
                  <a:lnTo>
                    <a:pt x="442" y="448"/>
                  </a:lnTo>
                  <a:lnTo>
                    <a:pt x="445" y="458"/>
                  </a:lnTo>
                  <a:lnTo>
                    <a:pt x="447" y="469"/>
                  </a:lnTo>
                  <a:lnTo>
                    <a:pt x="452" y="480"/>
                  </a:lnTo>
                  <a:lnTo>
                    <a:pt x="456" y="489"/>
                  </a:lnTo>
                  <a:lnTo>
                    <a:pt x="461" y="496"/>
                  </a:lnTo>
                  <a:lnTo>
                    <a:pt x="469" y="502"/>
                  </a:lnTo>
                  <a:lnTo>
                    <a:pt x="478" y="505"/>
                  </a:lnTo>
                  <a:lnTo>
                    <a:pt x="489" y="504"/>
                  </a:lnTo>
                  <a:lnTo>
                    <a:pt x="502" y="500"/>
                  </a:lnTo>
                  <a:lnTo>
                    <a:pt x="514" y="492"/>
                  </a:lnTo>
                  <a:lnTo>
                    <a:pt x="524" y="481"/>
                  </a:lnTo>
                  <a:lnTo>
                    <a:pt x="533" y="467"/>
                  </a:lnTo>
                  <a:lnTo>
                    <a:pt x="541" y="453"/>
                  </a:lnTo>
                  <a:lnTo>
                    <a:pt x="545" y="438"/>
                  </a:lnTo>
                  <a:lnTo>
                    <a:pt x="549" y="410"/>
                  </a:lnTo>
                  <a:lnTo>
                    <a:pt x="548" y="383"/>
                  </a:lnTo>
                  <a:lnTo>
                    <a:pt x="542" y="358"/>
                  </a:lnTo>
                  <a:lnTo>
                    <a:pt x="530" y="335"/>
                  </a:lnTo>
                  <a:lnTo>
                    <a:pt x="515" y="314"/>
                  </a:lnTo>
                  <a:lnTo>
                    <a:pt x="495" y="298"/>
                  </a:lnTo>
                  <a:lnTo>
                    <a:pt x="471" y="285"/>
                  </a:lnTo>
                  <a:lnTo>
                    <a:pt x="444" y="276"/>
                  </a:lnTo>
                  <a:lnTo>
                    <a:pt x="416" y="272"/>
                  </a:lnTo>
                  <a:lnTo>
                    <a:pt x="387" y="275"/>
                  </a:lnTo>
                  <a:lnTo>
                    <a:pt x="359" y="283"/>
                  </a:lnTo>
                  <a:lnTo>
                    <a:pt x="334" y="296"/>
                  </a:lnTo>
                  <a:lnTo>
                    <a:pt x="311" y="313"/>
                  </a:lnTo>
                  <a:lnTo>
                    <a:pt x="292" y="335"/>
                  </a:lnTo>
                  <a:lnTo>
                    <a:pt x="277" y="361"/>
                  </a:lnTo>
                  <a:lnTo>
                    <a:pt x="266" y="389"/>
                  </a:lnTo>
                  <a:lnTo>
                    <a:pt x="261" y="416"/>
                  </a:lnTo>
                  <a:lnTo>
                    <a:pt x="261" y="445"/>
                  </a:lnTo>
                  <a:lnTo>
                    <a:pt x="264" y="476"/>
                  </a:lnTo>
                  <a:lnTo>
                    <a:pt x="270" y="506"/>
                  </a:lnTo>
                  <a:lnTo>
                    <a:pt x="280" y="537"/>
                  </a:lnTo>
                  <a:lnTo>
                    <a:pt x="293" y="566"/>
                  </a:lnTo>
                  <a:lnTo>
                    <a:pt x="307" y="592"/>
                  </a:lnTo>
                  <a:lnTo>
                    <a:pt x="324" y="616"/>
                  </a:lnTo>
                  <a:lnTo>
                    <a:pt x="343" y="635"/>
                  </a:lnTo>
                  <a:lnTo>
                    <a:pt x="365" y="650"/>
                  </a:lnTo>
                  <a:lnTo>
                    <a:pt x="392" y="665"/>
                  </a:lnTo>
                  <a:lnTo>
                    <a:pt x="422" y="672"/>
                  </a:lnTo>
                  <a:lnTo>
                    <a:pt x="453" y="675"/>
                  </a:lnTo>
                  <a:lnTo>
                    <a:pt x="484" y="674"/>
                  </a:lnTo>
                  <a:lnTo>
                    <a:pt x="516" y="668"/>
                  </a:lnTo>
                  <a:lnTo>
                    <a:pt x="547" y="658"/>
                  </a:lnTo>
                  <a:lnTo>
                    <a:pt x="578" y="643"/>
                  </a:lnTo>
                  <a:lnTo>
                    <a:pt x="605" y="624"/>
                  </a:lnTo>
                  <a:lnTo>
                    <a:pt x="631" y="602"/>
                  </a:lnTo>
                  <a:lnTo>
                    <a:pt x="656" y="570"/>
                  </a:lnTo>
                  <a:lnTo>
                    <a:pt x="677" y="538"/>
                  </a:lnTo>
                  <a:lnTo>
                    <a:pt x="693" y="502"/>
                  </a:lnTo>
                  <a:lnTo>
                    <a:pt x="704" y="466"/>
                  </a:lnTo>
                  <a:lnTo>
                    <a:pt x="709" y="428"/>
                  </a:lnTo>
                  <a:lnTo>
                    <a:pt x="709" y="390"/>
                  </a:lnTo>
                  <a:lnTo>
                    <a:pt x="704" y="351"/>
                  </a:lnTo>
                  <a:lnTo>
                    <a:pt x="692" y="311"/>
                  </a:lnTo>
                  <a:lnTo>
                    <a:pt x="676" y="272"/>
                  </a:lnTo>
                  <a:lnTo>
                    <a:pt x="656" y="237"/>
                  </a:lnTo>
                  <a:lnTo>
                    <a:pt x="632" y="206"/>
                  </a:lnTo>
                  <a:lnTo>
                    <a:pt x="603" y="177"/>
                  </a:lnTo>
                  <a:lnTo>
                    <a:pt x="570" y="153"/>
                  </a:lnTo>
                  <a:lnTo>
                    <a:pt x="535" y="132"/>
                  </a:lnTo>
                  <a:lnTo>
                    <a:pt x="497" y="115"/>
                  </a:lnTo>
                  <a:lnTo>
                    <a:pt x="458" y="103"/>
                  </a:lnTo>
                  <a:lnTo>
                    <a:pt x="418" y="95"/>
                  </a:lnTo>
                  <a:lnTo>
                    <a:pt x="377" y="93"/>
                  </a:lnTo>
                  <a:lnTo>
                    <a:pt x="336" y="97"/>
                  </a:lnTo>
                  <a:lnTo>
                    <a:pt x="302" y="104"/>
                  </a:lnTo>
                  <a:lnTo>
                    <a:pt x="269" y="113"/>
                  </a:lnTo>
                  <a:lnTo>
                    <a:pt x="239" y="125"/>
                  </a:lnTo>
                  <a:lnTo>
                    <a:pt x="209" y="140"/>
                  </a:lnTo>
                  <a:lnTo>
                    <a:pt x="182" y="157"/>
                  </a:lnTo>
                  <a:lnTo>
                    <a:pt x="158" y="177"/>
                  </a:lnTo>
                  <a:lnTo>
                    <a:pt x="136" y="201"/>
                  </a:lnTo>
                  <a:lnTo>
                    <a:pt x="118" y="227"/>
                  </a:lnTo>
                  <a:lnTo>
                    <a:pt x="102" y="258"/>
                  </a:lnTo>
                  <a:lnTo>
                    <a:pt x="90" y="291"/>
                  </a:lnTo>
                  <a:lnTo>
                    <a:pt x="79" y="335"/>
                  </a:lnTo>
                  <a:lnTo>
                    <a:pt x="72" y="378"/>
                  </a:lnTo>
                  <a:lnTo>
                    <a:pt x="68" y="420"/>
                  </a:lnTo>
                  <a:lnTo>
                    <a:pt x="68" y="463"/>
                  </a:lnTo>
                  <a:lnTo>
                    <a:pt x="72" y="505"/>
                  </a:lnTo>
                  <a:lnTo>
                    <a:pt x="81" y="546"/>
                  </a:lnTo>
                  <a:lnTo>
                    <a:pt x="93" y="586"/>
                  </a:lnTo>
                  <a:lnTo>
                    <a:pt x="112" y="626"/>
                  </a:lnTo>
                  <a:lnTo>
                    <a:pt x="136" y="663"/>
                  </a:lnTo>
                  <a:lnTo>
                    <a:pt x="164" y="700"/>
                  </a:lnTo>
                  <a:lnTo>
                    <a:pt x="196" y="733"/>
                  </a:lnTo>
                  <a:lnTo>
                    <a:pt x="230" y="761"/>
                  </a:lnTo>
                  <a:lnTo>
                    <a:pt x="267" y="786"/>
                  </a:lnTo>
                  <a:lnTo>
                    <a:pt x="304" y="810"/>
                  </a:lnTo>
                  <a:lnTo>
                    <a:pt x="342" y="833"/>
                  </a:lnTo>
                  <a:lnTo>
                    <a:pt x="380" y="857"/>
                  </a:lnTo>
                  <a:lnTo>
                    <a:pt x="417" y="883"/>
                  </a:lnTo>
                  <a:lnTo>
                    <a:pt x="366" y="880"/>
                  </a:lnTo>
                  <a:lnTo>
                    <a:pt x="316" y="872"/>
                  </a:lnTo>
                  <a:lnTo>
                    <a:pt x="270" y="858"/>
                  </a:lnTo>
                  <a:lnTo>
                    <a:pt x="227" y="839"/>
                  </a:lnTo>
                  <a:lnTo>
                    <a:pt x="187" y="815"/>
                  </a:lnTo>
                  <a:lnTo>
                    <a:pt x="149" y="786"/>
                  </a:lnTo>
                  <a:lnTo>
                    <a:pt x="116" y="754"/>
                  </a:lnTo>
                  <a:lnTo>
                    <a:pt x="86" y="716"/>
                  </a:lnTo>
                  <a:lnTo>
                    <a:pt x="60" y="675"/>
                  </a:lnTo>
                  <a:lnTo>
                    <a:pt x="39" y="631"/>
                  </a:lnTo>
                  <a:lnTo>
                    <a:pt x="22" y="583"/>
                  </a:lnTo>
                  <a:lnTo>
                    <a:pt x="10" y="532"/>
                  </a:lnTo>
                  <a:lnTo>
                    <a:pt x="2" y="479"/>
                  </a:lnTo>
                  <a:lnTo>
                    <a:pt x="0" y="424"/>
                  </a:lnTo>
                  <a:lnTo>
                    <a:pt x="3" y="373"/>
                  </a:lnTo>
                  <a:lnTo>
                    <a:pt x="13" y="323"/>
                  </a:lnTo>
                  <a:lnTo>
                    <a:pt x="28" y="275"/>
                  </a:lnTo>
                  <a:lnTo>
                    <a:pt x="48" y="230"/>
                  </a:lnTo>
                  <a:lnTo>
                    <a:pt x="73" y="186"/>
                  </a:lnTo>
                  <a:lnTo>
                    <a:pt x="103" y="147"/>
                  </a:lnTo>
                  <a:lnTo>
                    <a:pt x="137" y="112"/>
                  </a:lnTo>
                  <a:lnTo>
                    <a:pt x="174" y="81"/>
                  </a:lnTo>
                  <a:lnTo>
                    <a:pt x="214" y="54"/>
                  </a:lnTo>
                  <a:lnTo>
                    <a:pt x="258" y="32"/>
                  </a:lnTo>
                  <a:lnTo>
                    <a:pt x="304" y="15"/>
                  </a:lnTo>
                  <a:lnTo>
                    <a:pt x="353" y="4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" name="Freeform 256"/>
            <p:cNvSpPr>
              <a:spLocks/>
            </p:cNvSpPr>
            <p:nvPr/>
          </p:nvSpPr>
          <p:spPr bwMode="auto">
            <a:xfrm>
              <a:off x="7304088" y="3589338"/>
              <a:ext cx="161925" cy="149225"/>
            </a:xfrm>
            <a:custGeom>
              <a:avLst/>
              <a:gdLst>
                <a:gd name="T0" fmla="*/ 664 w 1017"/>
                <a:gd name="T1" fmla="*/ 33 h 940"/>
                <a:gd name="T2" fmla="*/ 859 w 1017"/>
                <a:gd name="T3" fmla="*/ 154 h 940"/>
                <a:gd name="T4" fmla="*/ 980 w 1017"/>
                <a:gd name="T5" fmla="*/ 328 h 940"/>
                <a:gd name="T6" fmla="*/ 1017 w 1017"/>
                <a:gd name="T7" fmla="*/ 534 h 940"/>
                <a:gd name="T8" fmla="*/ 970 w 1017"/>
                <a:gd name="T9" fmla="*/ 654 h 940"/>
                <a:gd name="T10" fmla="*/ 936 w 1017"/>
                <a:gd name="T11" fmla="*/ 469 h 940"/>
                <a:gd name="T12" fmla="*/ 866 w 1017"/>
                <a:gd name="T13" fmla="*/ 292 h 940"/>
                <a:gd name="T14" fmla="*/ 739 w 1017"/>
                <a:gd name="T15" fmla="*/ 160 h 940"/>
                <a:gd name="T16" fmla="*/ 575 w 1017"/>
                <a:gd name="T17" fmla="*/ 93 h 940"/>
                <a:gd name="T18" fmla="*/ 402 w 1017"/>
                <a:gd name="T19" fmla="*/ 82 h 940"/>
                <a:gd name="T20" fmla="*/ 267 w 1017"/>
                <a:gd name="T21" fmla="*/ 148 h 940"/>
                <a:gd name="T22" fmla="*/ 166 w 1017"/>
                <a:gd name="T23" fmla="*/ 274 h 940"/>
                <a:gd name="T24" fmla="*/ 118 w 1017"/>
                <a:gd name="T25" fmla="*/ 445 h 940"/>
                <a:gd name="T26" fmla="*/ 144 w 1017"/>
                <a:gd name="T27" fmla="*/ 622 h 940"/>
                <a:gd name="T28" fmla="*/ 243 w 1017"/>
                <a:gd name="T29" fmla="*/ 765 h 940"/>
                <a:gd name="T30" fmla="*/ 387 w 1017"/>
                <a:gd name="T31" fmla="*/ 842 h 940"/>
                <a:gd name="T32" fmla="*/ 546 w 1017"/>
                <a:gd name="T33" fmla="*/ 837 h 940"/>
                <a:gd name="T34" fmla="*/ 682 w 1017"/>
                <a:gd name="T35" fmla="*/ 751 h 940"/>
                <a:gd name="T36" fmla="*/ 751 w 1017"/>
                <a:gd name="T37" fmla="*/ 616 h 940"/>
                <a:gd name="T38" fmla="*/ 731 w 1017"/>
                <a:gd name="T39" fmla="*/ 482 h 940"/>
                <a:gd name="T40" fmla="*/ 637 w 1017"/>
                <a:gd name="T41" fmla="*/ 374 h 940"/>
                <a:gd name="T42" fmla="*/ 512 w 1017"/>
                <a:gd name="T43" fmla="*/ 318 h 940"/>
                <a:gd name="T44" fmla="*/ 394 w 1017"/>
                <a:gd name="T45" fmla="*/ 348 h 940"/>
                <a:gd name="T46" fmla="*/ 320 w 1017"/>
                <a:gd name="T47" fmla="*/ 441 h 940"/>
                <a:gd name="T48" fmla="*/ 321 w 1017"/>
                <a:gd name="T49" fmla="*/ 559 h 940"/>
                <a:gd name="T50" fmla="*/ 390 w 1017"/>
                <a:gd name="T51" fmla="*/ 638 h 940"/>
                <a:gd name="T52" fmla="*/ 482 w 1017"/>
                <a:gd name="T53" fmla="*/ 655 h 940"/>
                <a:gd name="T54" fmla="*/ 541 w 1017"/>
                <a:gd name="T55" fmla="*/ 620 h 940"/>
                <a:gd name="T56" fmla="*/ 540 w 1017"/>
                <a:gd name="T57" fmla="*/ 576 h 940"/>
                <a:gd name="T58" fmla="*/ 500 w 1017"/>
                <a:gd name="T59" fmla="*/ 543 h 940"/>
                <a:gd name="T60" fmla="*/ 466 w 1017"/>
                <a:gd name="T61" fmla="*/ 497 h 940"/>
                <a:gd name="T62" fmla="*/ 508 w 1017"/>
                <a:gd name="T63" fmla="*/ 445 h 940"/>
                <a:gd name="T64" fmla="*/ 588 w 1017"/>
                <a:gd name="T65" fmla="*/ 452 h 940"/>
                <a:gd name="T66" fmla="*/ 657 w 1017"/>
                <a:gd name="T67" fmla="*/ 528 h 940"/>
                <a:gd name="T68" fmla="*/ 655 w 1017"/>
                <a:gd name="T69" fmla="*/ 634 h 940"/>
                <a:gd name="T70" fmla="*/ 588 w 1017"/>
                <a:gd name="T71" fmla="*/ 714 h 940"/>
                <a:gd name="T72" fmla="*/ 466 w 1017"/>
                <a:gd name="T73" fmla="*/ 752 h 940"/>
                <a:gd name="T74" fmla="*/ 341 w 1017"/>
                <a:gd name="T75" fmla="*/ 715 h 940"/>
                <a:gd name="T76" fmla="*/ 247 w 1017"/>
                <a:gd name="T77" fmla="*/ 612 h 940"/>
                <a:gd name="T78" fmla="*/ 219 w 1017"/>
                <a:gd name="T79" fmla="*/ 481 h 940"/>
                <a:gd name="T80" fmla="*/ 260 w 1017"/>
                <a:gd name="T81" fmla="*/ 355 h 940"/>
                <a:gd name="T82" fmla="*/ 366 w 1017"/>
                <a:gd name="T83" fmla="*/ 265 h 940"/>
                <a:gd name="T84" fmla="*/ 512 w 1017"/>
                <a:gd name="T85" fmla="*/ 245 h 940"/>
                <a:gd name="T86" fmla="*/ 669 w 1017"/>
                <a:gd name="T87" fmla="*/ 299 h 940"/>
                <a:gd name="T88" fmla="*/ 797 w 1017"/>
                <a:gd name="T89" fmla="*/ 412 h 940"/>
                <a:gd name="T90" fmla="*/ 840 w 1017"/>
                <a:gd name="T91" fmla="*/ 547 h 940"/>
                <a:gd name="T92" fmla="*/ 801 w 1017"/>
                <a:gd name="T93" fmla="*/ 715 h 940"/>
                <a:gd name="T94" fmla="*/ 702 w 1017"/>
                <a:gd name="T95" fmla="*/ 853 h 940"/>
                <a:gd name="T96" fmla="*/ 545 w 1017"/>
                <a:gd name="T97" fmla="*/ 929 h 940"/>
                <a:gd name="T98" fmla="*/ 340 w 1017"/>
                <a:gd name="T99" fmla="*/ 926 h 940"/>
                <a:gd name="T100" fmla="*/ 169 w 1017"/>
                <a:gd name="T101" fmla="*/ 825 h 940"/>
                <a:gd name="T102" fmla="*/ 51 w 1017"/>
                <a:gd name="T103" fmla="*/ 668 h 940"/>
                <a:gd name="T104" fmla="*/ 0 w 1017"/>
                <a:gd name="T105" fmla="*/ 497 h 940"/>
                <a:gd name="T106" fmla="*/ 33 w 1017"/>
                <a:gd name="T107" fmla="*/ 309 h 940"/>
                <a:gd name="T108" fmla="*/ 148 w 1017"/>
                <a:gd name="T109" fmla="*/ 138 h 940"/>
                <a:gd name="T110" fmla="*/ 317 w 1017"/>
                <a:gd name="T111" fmla="*/ 33 h 940"/>
                <a:gd name="T112" fmla="*/ 513 w 1017"/>
                <a:gd name="T113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17" h="940">
                  <a:moveTo>
                    <a:pt x="513" y="0"/>
                  </a:moveTo>
                  <a:lnTo>
                    <a:pt x="564" y="6"/>
                  </a:lnTo>
                  <a:lnTo>
                    <a:pt x="614" y="17"/>
                  </a:lnTo>
                  <a:lnTo>
                    <a:pt x="664" y="33"/>
                  </a:lnTo>
                  <a:lnTo>
                    <a:pt x="719" y="57"/>
                  </a:lnTo>
                  <a:lnTo>
                    <a:pt x="770" y="86"/>
                  </a:lnTo>
                  <a:lnTo>
                    <a:pt x="816" y="119"/>
                  </a:lnTo>
                  <a:lnTo>
                    <a:pt x="859" y="154"/>
                  </a:lnTo>
                  <a:lnTo>
                    <a:pt x="896" y="194"/>
                  </a:lnTo>
                  <a:lnTo>
                    <a:pt x="929" y="236"/>
                  </a:lnTo>
                  <a:lnTo>
                    <a:pt x="957" y="280"/>
                  </a:lnTo>
                  <a:lnTo>
                    <a:pt x="980" y="328"/>
                  </a:lnTo>
                  <a:lnTo>
                    <a:pt x="998" y="377"/>
                  </a:lnTo>
                  <a:lnTo>
                    <a:pt x="1009" y="428"/>
                  </a:lnTo>
                  <a:lnTo>
                    <a:pt x="1016" y="481"/>
                  </a:lnTo>
                  <a:lnTo>
                    <a:pt x="1017" y="534"/>
                  </a:lnTo>
                  <a:lnTo>
                    <a:pt x="1011" y="590"/>
                  </a:lnTo>
                  <a:lnTo>
                    <a:pt x="1000" y="644"/>
                  </a:lnTo>
                  <a:lnTo>
                    <a:pt x="982" y="699"/>
                  </a:lnTo>
                  <a:lnTo>
                    <a:pt x="970" y="654"/>
                  </a:lnTo>
                  <a:lnTo>
                    <a:pt x="962" y="607"/>
                  </a:lnTo>
                  <a:lnTo>
                    <a:pt x="953" y="561"/>
                  </a:lnTo>
                  <a:lnTo>
                    <a:pt x="946" y="515"/>
                  </a:lnTo>
                  <a:lnTo>
                    <a:pt x="936" y="469"/>
                  </a:lnTo>
                  <a:lnTo>
                    <a:pt x="924" y="425"/>
                  </a:lnTo>
                  <a:lnTo>
                    <a:pt x="911" y="380"/>
                  </a:lnTo>
                  <a:lnTo>
                    <a:pt x="892" y="337"/>
                  </a:lnTo>
                  <a:lnTo>
                    <a:pt x="866" y="292"/>
                  </a:lnTo>
                  <a:lnTo>
                    <a:pt x="839" y="252"/>
                  </a:lnTo>
                  <a:lnTo>
                    <a:pt x="808" y="217"/>
                  </a:lnTo>
                  <a:lnTo>
                    <a:pt x="775" y="187"/>
                  </a:lnTo>
                  <a:lnTo>
                    <a:pt x="739" y="160"/>
                  </a:lnTo>
                  <a:lnTo>
                    <a:pt x="701" y="138"/>
                  </a:lnTo>
                  <a:lnTo>
                    <a:pt x="660" y="119"/>
                  </a:lnTo>
                  <a:lnTo>
                    <a:pt x="618" y="105"/>
                  </a:lnTo>
                  <a:lnTo>
                    <a:pt x="575" y="93"/>
                  </a:lnTo>
                  <a:lnTo>
                    <a:pt x="529" y="84"/>
                  </a:lnTo>
                  <a:lnTo>
                    <a:pt x="482" y="77"/>
                  </a:lnTo>
                  <a:lnTo>
                    <a:pt x="441" y="77"/>
                  </a:lnTo>
                  <a:lnTo>
                    <a:pt x="402" y="82"/>
                  </a:lnTo>
                  <a:lnTo>
                    <a:pt x="365" y="92"/>
                  </a:lnTo>
                  <a:lnTo>
                    <a:pt x="330" y="106"/>
                  </a:lnTo>
                  <a:lnTo>
                    <a:pt x="297" y="125"/>
                  </a:lnTo>
                  <a:lnTo>
                    <a:pt x="267" y="148"/>
                  </a:lnTo>
                  <a:lnTo>
                    <a:pt x="238" y="175"/>
                  </a:lnTo>
                  <a:lnTo>
                    <a:pt x="212" y="205"/>
                  </a:lnTo>
                  <a:lnTo>
                    <a:pt x="189" y="238"/>
                  </a:lnTo>
                  <a:lnTo>
                    <a:pt x="166" y="274"/>
                  </a:lnTo>
                  <a:lnTo>
                    <a:pt x="146" y="314"/>
                  </a:lnTo>
                  <a:lnTo>
                    <a:pt x="131" y="356"/>
                  </a:lnTo>
                  <a:lnTo>
                    <a:pt x="122" y="400"/>
                  </a:lnTo>
                  <a:lnTo>
                    <a:pt x="118" y="445"/>
                  </a:lnTo>
                  <a:lnTo>
                    <a:pt x="117" y="491"/>
                  </a:lnTo>
                  <a:lnTo>
                    <a:pt x="122" y="535"/>
                  </a:lnTo>
                  <a:lnTo>
                    <a:pt x="130" y="580"/>
                  </a:lnTo>
                  <a:lnTo>
                    <a:pt x="144" y="622"/>
                  </a:lnTo>
                  <a:lnTo>
                    <a:pt x="162" y="662"/>
                  </a:lnTo>
                  <a:lnTo>
                    <a:pt x="184" y="699"/>
                  </a:lnTo>
                  <a:lnTo>
                    <a:pt x="211" y="733"/>
                  </a:lnTo>
                  <a:lnTo>
                    <a:pt x="243" y="765"/>
                  </a:lnTo>
                  <a:lnTo>
                    <a:pt x="277" y="792"/>
                  </a:lnTo>
                  <a:lnTo>
                    <a:pt x="312" y="814"/>
                  </a:lnTo>
                  <a:lnTo>
                    <a:pt x="349" y="831"/>
                  </a:lnTo>
                  <a:lnTo>
                    <a:pt x="387" y="842"/>
                  </a:lnTo>
                  <a:lnTo>
                    <a:pt x="426" y="849"/>
                  </a:lnTo>
                  <a:lnTo>
                    <a:pt x="465" y="850"/>
                  </a:lnTo>
                  <a:lnTo>
                    <a:pt x="506" y="847"/>
                  </a:lnTo>
                  <a:lnTo>
                    <a:pt x="546" y="837"/>
                  </a:lnTo>
                  <a:lnTo>
                    <a:pt x="585" y="822"/>
                  </a:lnTo>
                  <a:lnTo>
                    <a:pt x="621" y="802"/>
                  </a:lnTo>
                  <a:lnTo>
                    <a:pt x="653" y="779"/>
                  </a:lnTo>
                  <a:lnTo>
                    <a:pt x="682" y="751"/>
                  </a:lnTo>
                  <a:lnTo>
                    <a:pt x="706" y="721"/>
                  </a:lnTo>
                  <a:lnTo>
                    <a:pt x="726" y="687"/>
                  </a:lnTo>
                  <a:lnTo>
                    <a:pt x="741" y="651"/>
                  </a:lnTo>
                  <a:lnTo>
                    <a:pt x="751" y="616"/>
                  </a:lnTo>
                  <a:lnTo>
                    <a:pt x="755" y="579"/>
                  </a:lnTo>
                  <a:lnTo>
                    <a:pt x="753" y="542"/>
                  </a:lnTo>
                  <a:lnTo>
                    <a:pt x="745" y="511"/>
                  </a:lnTo>
                  <a:lnTo>
                    <a:pt x="731" y="482"/>
                  </a:lnTo>
                  <a:lnTo>
                    <a:pt x="713" y="452"/>
                  </a:lnTo>
                  <a:lnTo>
                    <a:pt x="691" y="424"/>
                  </a:lnTo>
                  <a:lnTo>
                    <a:pt x="665" y="397"/>
                  </a:lnTo>
                  <a:lnTo>
                    <a:pt x="637" y="374"/>
                  </a:lnTo>
                  <a:lnTo>
                    <a:pt x="606" y="353"/>
                  </a:lnTo>
                  <a:lnTo>
                    <a:pt x="575" y="337"/>
                  </a:lnTo>
                  <a:lnTo>
                    <a:pt x="543" y="325"/>
                  </a:lnTo>
                  <a:lnTo>
                    <a:pt x="512" y="318"/>
                  </a:lnTo>
                  <a:lnTo>
                    <a:pt x="480" y="318"/>
                  </a:lnTo>
                  <a:lnTo>
                    <a:pt x="449" y="323"/>
                  </a:lnTo>
                  <a:lnTo>
                    <a:pt x="421" y="332"/>
                  </a:lnTo>
                  <a:lnTo>
                    <a:pt x="394" y="348"/>
                  </a:lnTo>
                  <a:lnTo>
                    <a:pt x="370" y="366"/>
                  </a:lnTo>
                  <a:lnTo>
                    <a:pt x="350" y="388"/>
                  </a:lnTo>
                  <a:lnTo>
                    <a:pt x="333" y="413"/>
                  </a:lnTo>
                  <a:lnTo>
                    <a:pt x="320" y="441"/>
                  </a:lnTo>
                  <a:lnTo>
                    <a:pt x="314" y="472"/>
                  </a:lnTo>
                  <a:lnTo>
                    <a:pt x="312" y="503"/>
                  </a:lnTo>
                  <a:lnTo>
                    <a:pt x="314" y="532"/>
                  </a:lnTo>
                  <a:lnTo>
                    <a:pt x="321" y="559"/>
                  </a:lnTo>
                  <a:lnTo>
                    <a:pt x="333" y="583"/>
                  </a:lnTo>
                  <a:lnTo>
                    <a:pt x="349" y="605"/>
                  </a:lnTo>
                  <a:lnTo>
                    <a:pt x="368" y="624"/>
                  </a:lnTo>
                  <a:lnTo>
                    <a:pt x="390" y="638"/>
                  </a:lnTo>
                  <a:lnTo>
                    <a:pt x="417" y="649"/>
                  </a:lnTo>
                  <a:lnTo>
                    <a:pt x="446" y="655"/>
                  </a:lnTo>
                  <a:lnTo>
                    <a:pt x="463" y="656"/>
                  </a:lnTo>
                  <a:lnTo>
                    <a:pt x="482" y="655"/>
                  </a:lnTo>
                  <a:lnTo>
                    <a:pt x="500" y="650"/>
                  </a:lnTo>
                  <a:lnTo>
                    <a:pt x="517" y="643"/>
                  </a:lnTo>
                  <a:lnTo>
                    <a:pt x="530" y="633"/>
                  </a:lnTo>
                  <a:lnTo>
                    <a:pt x="541" y="620"/>
                  </a:lnTo>
                  <a:lnTo>
                    <a:pt x="546" y="608"/>
                  </a:lnTo>
                  <a:lnTo>
                    <a:pt x="547" y="596"/>
                  </a:lnTo>
                  <a:lnTo>
                    <a:pt x="545" y="586"/>
                  </a:lnTo>
                  <a:lnTo>
                    <a:pt x="540" y="576"/>
                  </a:lnTo>
                  <a:lnTo>
                    <a:pt x="531" y="567"/>
                  </a:lnTo>
                  <a:lnTo>
                    <a:pt x="522" y="559"/>
                  </a:lnTo>
                  <a:lnTo>
                    <a:pt x="511" y="550"/>
                  </a:lnTo>
                  <a:lnTo>
                    <a:pt x="500" y="543"/>
                  </a:lnTo>
                  <a:lnTo>
                    <a:pt x="487" y="533"/>
                  </a:lnTo>
                  <a:lnTo>
                    <a:pt x="476" y="522"/>
                  </a:lnTo>
                  <a:lnTo>
                    <a:pt x="470" y="510"/>
                  </a:lnTo>
                  <a:lnTo>
                    <a:pt x="466" y="497"/>
                  </a:lnTo>
                  <a:lnTo>
                    <a:pt x="470" y="483"/>
                  </a:lnTo>
                  <a:lnTo>
                    <a:pt x="478" y="468"/>
                  </a:lnTo>
                  <a:lnTo>
                    <a:pt x="492" y="454"/>
                  </a:lnTo>
                  <a:lnTo>
                    <a:pt x="508" y="445"/>
                  </a:lnTo>
                  <a:lnTo>
                    <a:pt x="525" y="441"/>
                  </a:lnTo>
                  <a:lnTo>
                    <a:pt x="543" y="440"/>
                  </a:lnTo>
                  <a:lnTo>
                    <a:pt x="561" y="443"/>
                  </a:lnTo>
                  <a:lnTo>
                    <a:pt x="588" y="452"/>
                  </a:lnTo>
                  <a:lnTo>
                    <a:pt x="612" y="465"/>
                  </a:lnTo>
                  <a:lnTo>
                    <a:pt x="631" y="482"/>
                  </a:lnTo>
                  <a:lnTo>
                    <a:pt x="646" y="503"/>
                  </a:lnTo>
                  <a:lnTo>
                    <a:pt x="657" y="528"/>
                  </a:lnTo>
                  <a:lnTo>
                    <a:pt x="664" y="555"/>
                  </a:lnTo>
                  <a:lnTo>
                    <a:pt x="666" y="584"/>
                  </a:lnTo>
                  <a:lnTo>
                    <a:pt x="663" y="610"/>
                  </a:lnTo>
                  <a:lnTo>
                    <a:pt x="655" y="634"/>
                  </a:lnTo>
                  <a:lnTo>
                    <a:pt x="645" y="657"/>
                  </a:lnTo>
                  <a:lnTo>
                    <a:pt x="629" y="677"/>
                  </a:lnTo>
                  <a:lnTo>
                    <a:pt x="611" y="697"/>
                  </a:lnTo>
                  <a:lnTo>
                    <a:pt x="588" y="714"/>
                  </a:lnTo>
                  <a:lnTo>
                    <a:pt x="560" y="731"/>
                  </a:lnTo>
                  <a:lnTo>
                    <a:pt x="530" y="742"/>
                  </a:lnTo>
                  <a:lnTo>
                    <a:pt x="498" y="750"/>
                  </a:lnTo>
                  <a:lnTo>
                    <a:pt x="466" y="752"/>
                  </a:lnTo>
                  <a:lnTo>
                    <a:pt x="435" y="750"/>
                  </a:lnTo>
                  <a:lnTo>
                    <a:pt x="403" y="742"/>
                  </a:lnTo>
                  <a:lnTo>
                    <a:pt x="372" y="732"/>
                  </a:lnTo>
                  <a:lnTo>
                    <a:pt x="341" y="715"/>
                  </a:lnTo>
                  <a:lnTo>
                    <a:pt x="314" y="695"/>
                  </a:lnTo>
                  <a:lnTo>
                    <a:pt x="288" y="671"/>
                  </a:lnTo>
                  <a:lnTo>
                    <a:pt x="265" y="643"/>
                  </a:lnTo>
                  <a:lnTo>
                    <a:pt x="247" y="612"/>
                  </a:lnTo>
                  <a:lnTo>
                    <a:pt x="233" y="581"/>
                  </a:lnTo>
                  <a:lnTo>
                    <a:pt x="224" y="548"/>
                  </a:lnTo>
                  <a:lnTo>
                    <a:pt x="219" y="515"/>
                  </a:lnTo>
                  <a:lnTo>
                    <a:pt x="219" y="481"/>
                  </a:lnTo>
                  <a:lnTo>
                    <a:pt x="223" y="448"/>
                  </a:lnTo>
                  <a:lnTo>
                    <a:pt x="231" y="416"/>
                  </a:lnTo>
                  <a:lnTo>
                    <a:pt x="243" y="384"/>
                  </a:lnTo>
                  <a:lnTo>
                    <a:pt x="260" y="355"/>
                  </a:lnTo>
                  <a:lnTo>
                    <a:pt x="280" y="328"/>
                  </a:lnTo>
                  <a:lnTo>
                    <a:pt x="304" y="303"/>
                  </a:lnTo>
                  <a:lnTo>
                    <a:pt x="334" y="282"/>
                  </a:lnTo>
                  <a:lnTo>
                    <a:pt x="366" y="265"/>
                  </a:lnTo>
                  <a:lnTo>
                    <a:pt x="400" y="253"/>
                  </a:lnTo>
                  <a:lnTo>
                    <a:pt x="436" y="246"/>
                  </a:lnTo>
                  <a:lnTo>
                    <a:pt x="474" y="242"/>
                  </a:lnTo>
                  <a:lnTo>
                    <a:pt x="512" y="245"/>
                  </a:lnTo>
                  <a:lnTo>
                    <a:pt x="551" y="251"/>
                  </a:lnTo>
                  <a:lnTo>
                    <a:pt x="592" y="263"/>
                  </a:lnTo>
                  <a:lnTo>
                    <a:pt x="630" y="278"/>
                  </a:lnTo>
                  <a:lnTo>
                    <a:pt x="669" y="299"/>
                  </a:lnTo>
                  <a:lnTo>
                    <a:pt x="709" y="326"/>
                  </a:lnTo>
                  <a:lnTo>
                    <a:pt x="744" y="353"/>
                  </a:lnTo>
                  <a:lnTo>
                    <a:pt x="773" y="382"/>
                  </a:lnTo>
                  <a:lnTo>
                    <a:pt x="797" y="412"/>
                  </a:lnTo>
                  <a:lnTo>
                    <a:pt x="815" y="443"/>
                  </a:lnTo>
                  <a:lnTo>
                    <a:pt x="829" y="476"/>
                  </a:lnTo>
                  <a:lnTo>
                    <a:pt x="837" y="510"/>
                  </a:lnTo>
                  <a:lnTo>
                    <a:pt x="840" y="547"/>
                  </a:lnTo>
                  <a:lnTo>
                    <a:pt x="837" y="585"/>
                  </a:lnTo>
                  <a:lnTo>
                    <a:pt x="830" y="626"/>
                  </a:lnTo>
                  <a:lnTo>
                    <a:pt x="817" y="672"/>
                  </a:lnTo>
                  <a:lnTo>
                    <a:pt x="801" y="715"/>
                  </a:lnTo>
                  <a:lnTo>
                    <a:pt x="782" y="754"/>
                  </a:lnTo>
                  <a:lnTo>
                    <a:pt x="759" y="791"/>
                  </a:lnTo>
                  <a:lnTo>
                    <a:pt x="733" y="824"/>
                  </a:lnTo>
                  <a:lnTo>
                    <a:pt x="702" y="853"/>
                  </a:lnTo>
                  <a:lnTo>
                    <a:pt x="668" y="878"/>
                  </a:lnTo>
                  <a:lnTo>
                    <a:pt x="631" y="899"/>
                  </a:lnTo>
                  <a:lnTo>
                    <a:pt x="589" y="916"/>
                  </a:lnTo>
                  <a:lnTo>
                    <a:pt x="545" y="929"/>
                  </a:lnTo>
                  <a:lnTo>
                    <a:pt x="491" y="938"/>
                  </a:lnTo>
                  <a:lnTo>
                    <a:pt x="439" y="940"/>
                  </a:lnTo>
                  <a:lnTo>
                    <a:pt x="389" y="937"/>
                  </a:lnTo>
                  <a:lnTo>
                    <a:pt x="340" y="926"/>
                  </a:lnTo>
                  <a:lnTo>
                    <a:pt x="295" y="910"/>
                  </a:lnTo>
                  <a:lnTo>
                    <a:pt x="250" y="887"/>
                  </a:lnTo>
                  <a:lnTo>
                    <a:pt x="208" y="859"/>
                  </a:lnTo>
                  <a:lnTo>
                    <a:pt x="169" y="825"/>
                  </a:lnTo>
                  <a:lnTo>
                    <a:pt x="130" y="785"/>
                  </a:lnTo>
                  <a:lnTo>
                    <a:pt x="101" y="747"/>
                  </a:lnTo>
                  <a:lnTo>
                    <a:pt x="74" y="708"/>
                  </a:lnTo>
                  <a:lnTo>
                    <a:pt x="51" y="668"/>
                  </a:lnTo>
                  <a:lnTo>
                    <a:pt x="32" y="626"/>
                  </a:lnTo>
                  <a:lnTo>
                    <a:pt x="17" y="585"/>
                  </a:lnTo>
                  <a:lnTo>
                    <a:pt x="6" y="542"/>
                  </a:lnTo>
                  <a:lnTo>
                    <a:pt x="0" y="497"/>
                  </a:lnTo>
                  <a:lnTo>
                    <a:pt x="0" y="452"/>
                  </a:lnTo>
                  <a:lnTo>
                    <a:pt x="5" y="405"/>
                  </a:lnTo>
                  <a:lnTo>
                    <a:pt x="16" y="357"/>
                  </a:lnTo>
                  <a:lnTo>
                    <a:pt x="33" y="309"/>
                  </a:lnTo>
                  <a:lnTo>
                    <a:pt x="55" y="261"/>
                  </a:lnTo>
                  <a:lnTo>
                    <a:pt x="83" y="216"/>
                  </a:lnTo>
                  <a:lnTo>
                    <a:pt x="113" y="175"/>
                  </a:lnTo>
                  <a:lnTo>
                    <a:pt x="148" y="138"/>
                  </a:lnTo>
                  <a:lnTo>
                    <a:pt x="187" y="106"/>
                  </a:lnTo>
                  <a:lnTo>
                    <a:pt x="228" y="76"/>
                  </a:lnTo>
                  <a:lnTo>
                    <a:pt x="271" y="53"/>
                  </a:lnTo>
                  <a:lnTo>
                    <a:pt x="317" y="33"/>
                  </a:lnTo>
                  <a:lnTo>
                    <a:pt x="365" y="17"/>
                  </a:lnTo>
                  <a:lnTo>
                    <a:pt x="413" y="7"/>
                  </a:lnTo>
                  <a:lnTo>
                    <a:pt x="463" y="2"/>
                  </a:lnTo>
                  <a:lnTo>
                    <a:pt x="5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" name="Freeform 257"/>
            <p:cNvSpPr>
              <a:spLocks/>
            </p:cNvSpPr>
            <p:nvPr/>
          </p:nvSpPr>
          <p:spPr bwMode="auto">
            <a:xfrm>
              <a:off x="7281863" y="3767138"/>
              <a:ext cx="161925" cy="150813"/>
            </a:xfrm>
            <a:custGeom>
              <a:avLst/>
              <a:gdLst>
                <a:gd name="T0" fmla="*/ 638 w 1022"/>
                <a:gd name="T1" fmla="*/ 21 h 947"/>
                <a:gd name="T2" fmla="*/ 838 w 1022"/>
                <a:gd name="T3" fmla="*/ 122 h 947"/>
                <a:gd name="T4" fmla="*/ 970 w 1022"/>
                <a:gd name="T5" fmla="*/ 282 h 947"/>
                <a:gd name="T6" fmla="*/ 1022 w 1022"/>
                <a:gd name="T7" fmla="*/ 488 h 947"/>
                <a:gd name="T8" fmla="*/ 976 w 1022"/>
                <a:gd name="T9" fmla="*/ 515 h 947"/>
                <a:gd name="T10" fmla="*/ 907 w 1022"/>
                <a:gd name="T11" fmla="*/ 343 h 947"/>
                <a:gd name="T12" fmla="*/ 792 w 1022"/>
                <a:gd name="T13" fmla="*/ 190 h 947"/>
                <a:gd name="T14" fmla="*/ 635 w 1022"/>
                <a:gd name="T15" fmla="*/ 103 h 947"/>
                <a:gd name="T16" fmla="*/ 456 w 1022"/>
                <a:gd name="T17" fmla="*/ 82 h 947"/>
                <a:gd name="T18" fmla="*/ 305 w 1022"/>
                <a:gd name="T19" fmla="*/ 116 h 947"/>
                <a:gd name="T20" fmla="*/ 202 w 1022"/>
                <a:gd name="T21" fmla="*/ 207 h 947"/>
                <a:gd name="T22" fmla="*/ 135 w 1022"/>
                <a:gd name="T23" fmla="*/ 338 h 947"/>
                <a:gd name="T24" fmla="*/ 118 w 1022"/>
                <a:gd name="T25" fmla="*/ 516 h 947"/>
                <a:gd name="T26" fmla="*/ 176 w 1022"/>
                <a:gd name="T27" fmla="*/ 685 h 947"/>
                <a:gd name="T28" fmla="*/ 302 w 1022"/>
                <a:gd name="T29" fmla="*/ 809 h 947"/>
                <a:gd name="T30" fmla="*/ 476 w 1022"/>
                <a:gd name="T31" fmla="*/ 856 h 947"/>
                <a:gd name="T32" fmla="*/ 646 w 1022"/>
                <a:gd name="T33" fmla="*/ 797 h 947"/>
                <a:gd name="T34" fmla="*/ 740 w 1022"/>
                <a:gd name="T35" fmla="*/ 689 h 947"/>
                <a:gd name="T36" fmla="*/ 771 w 1022"/>
                <a:gd name="T37" fmla="*/ 555 h 947"/>
                <a:gd name="T38" fmla="*/ 728 w 1022"/>
                <a:gd name="T39" fmla="*/ 436 h 947"/>
                <a:gd name="T40" fmla="*/ 616 w 1022"/>
                <a:gd name="T41" fmla="*/ 347 h 947"/>
                <a:gd name="T42" fmla="*/ 483 w 1022"/>
                <a:gd name="T43" fmla="*/ 317 h 947"/>
                <a:gd name="T44" fmla="*/ 372 w 1022"/>
                <a:gd name="T45" fmla="*/ 368 h 947"/>
                <a:gd name="T46" fmla="*/ 317 w 1022"/>
                <a:gd name="T47" fmla="*/ 474 h 947"/>
                <a:gd name="T48" fmla="*/ 339 w 1022"/>
                <a:gd name="T49" fmla="*/ 589 h 947"/>
                <a:gd name="T50" fmla="*/ 421 w 1022"/>
                <a:gd name="T51" fmla="*/ 654 h 947"/>
                <a:gd name="T52" fmla="*/ 514 w 1022"/>
                <a:gd name="T53" fmla="*/ 652 h 947"/>
                <a:gd name="T54" fmla="*/ 566 w 1022"/>
                <a:gd name="T55" fmla="*/ 608 h 947"/>
                <a:gd name="T56" fmla="*/ 557 w 1022"/>
                <a:gd name="T57" fmla="*/ 565 h 947"/>
                <a:gd name="T58" fmla="*/ 511 w 1022"/>
                <a:gd name="T59" fmla="*/ 540 h 947"/>
                <a:gd name="T60" fmla="*/ 473 w 1022"/>
                <a:gd name="T61" fmla="*/ 509 h 947"/>
                <a:gd name="T62" fmla="*/ 488 w 1022"/>
                <a:gd name="T63" fmla="*/ 453 h 947"/>
                <a:gd name="T64" fmla="*/ 553 w 1022"/>
                <a:gd name="T65" fmla="*/ 430 h 947"/>
                <a:gd name="T66" fmla="*/ 648 w 1022"/>
                <a:gd name="T67" fmla="*/ 473 h 947"/>
                <a:gd name="T68" fmla="*/ 684 w 1022"/>
                <a:gd name="T69" fmla="*/ 575 h 947"/>
                <a:gd name="T70" fmla="*/ 648 w 1022"/>
                <a:gd name="T71" fmla="*/ 670 h 947"/>
                <a:gd name="T72" fmla="*/ 547 w 1022"/>
                <a:gd name="T73" fmla="*/ 744 h 947"/>
                <a:gd name="T74" fmla="*/ 420 w 1022"/>
                <a:gd name="T75" fmla="*/ 749 h 947"/>
                <a:gd name="T76" fmla="*/ 298 w 1022"/>
                <a:gd name="T77" fmla="*/ 681 h 947"/>
                <a:gd name="T78" fmla="*/ 230 w 1022"/>
                <a:gd name="T79" fmla="*/ 565 h 947"/>
                <a:gd name="T80" fmla="*/ 230 w 1022"/>
                <a:gd name="T81" fmla="*/ 433 h 947"/>
                <a:gd name="T82" fmla="*/ 300 w 1022"/>
                <a:gd name="T83" fmla="*/ 315 h 947"/>
                <a:gd name="T84" fmla="*/ 431 w 1022"/>
                <a:gd name="T85" fmla="*/ 250 h 947"/>
                <a:gd name="T86" fmla="*/ 592 w 1022"/>
                <a:gd name="T87" fmla="*/ 255 h 947"/>
                <a:gd name="T88" fmla="*/ 751 w 1022"/>
                <a:gd name="T89" fmla="*/ 330 h 947"/>
                <a:gd name="T90" fmla="*/ 836 w 1022"/>
                <a:gd name="T91" fmla="*/ 444 h 947"/>
                <a:gd name="T92" fmla="*/ 847 w 1022"/>
                <a:gd name="T93" fmla="*/ 606 h 947"/>
                <a:gd name="T94" fmla="*/ 791 w 1022"/>
                <a:gd name="T95" fmla="*/ 771 h 947"/>
                <a:gd name="T96" fmla="*/ 667 w 1022"/>
                <a:gd name="T97" fmla="*/ 890 h 947"/>
                <a:gd name="T98" fmla="*/ 474 w 1022"/>
                <a:gd name="T99" fmla="*/ 947 h 947"/>
                <a:gd name="T100" fmla="*/ 282 w 1022"/>
                <a:gd name="T101" fmla="*/ 906 h 947"/>
                <a:gd name="T102" fmla="*/ 123 w 1022"/>
                <a:gd name="T103" fmla="*/ 783 h 947"/>
                <a:gd name="T104" fmla="*/ 25 w 1022"/>
                <a:gd name="T105" fmla="*/ 631 h 947"/>
                <a:gd name="T106" fmla="*/ 2 w 1022"/>
                <a:gd name="T107" fmla="*/ 449 h 947"/>
                <a:gd name="T108" fmla="*/ 66 w 1022"/>
                <a:gd name="T109" fmla="*/ 252 h 947"/>
                <a:gd name="T110" fmla="*/ 198 w 1022"/>
                <a:gd name="T111" fmla="*/ 101 h 947"/>
                <a:gd name="T112" fmla="*/ 377 w 1022"/>
                <a:gd name="T113" fmla="*/ 14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22" h="947">
                  <a:moveTo>
                    <a:pt x="477" y="0"/>
                  </a:moveTo>
                  <a:lnTo>
                    <a:pt x="528" y="1"/>
                  </a:lnTo>
                  <a:lnTo>
                    <a:pt x="580" y="8"/>
                  </a:lnTo>
                  <a:lnTo>
                    <a:pt x="638" y="21"/>
                  </a:lnTo>
                  <a:lnTo>
                    <a:pt x="693" y="39"/>
                  </a:lnTo>
                  <a:lnTo>
                    <a:pt x="745" y="63"/>
                  </a:lnTo>
                  <a:lnTo>
                    <a:pt x="793" y="90"/>
                  </a:lnTo>
                  <a:lnTo>
                    <a:pt x="838" y="122"/>
                  </a:lnTo>
                  <a:lnTo>
                    <a:pt x="878" y="156"/>
                  </a:lnTo>
                  <a:lnTo>
                    <a:pt x="913" y="195"/>
                  </a:lnTo>
                  <a:lnTo>
                    <a:pt x="945" y="238"/>
                  </a:lnTo>
                  <a:lnTo>
                    <a:pt x="970" y="282"/>
                  </a:lnTo>
                  <a:lnTo>
                    <a:pt x="991" y="331"/>
                  </a:lnTo>
                  <a:lnTo>
                    <a:pt x="1007" y="381"/>
                  </a:lnTo>
                  <a:lnTo>
                    <a:pt x="1018" y="434"/>
                  </a:lnTo>
                  <a:lnTo>
                    <a:pt x="1022" y="488"/>
                  </a:lnTo>
                  <a:lnTo>
                    <a:pt x="1020" y="545"/>
                  </a:lnTo>
                  <a:lnTo>
                    <a:pt x="1012" y="602"/>
                  </a:lnTo>
                  <a:lnTo>
                    <a:pt x="993" y="559"/>
                  </a:lnTo>
                  <a:lnTo>
                    <a:pt x="976" y="515"/>
                  </a:lnTo>
                  <a:lnTo>
                    <a:pt x="959" y="471"/>
                  </a:lnTo>
                  <a:lnTo>
                    <a:pt x="944" y="427"/>
                  </a:lnTo>
                  <a:lnTo>
                    <a:pt x="927" y="384"/>
                  </a:lnTo>
                  <a:lnTo>
                    <a:pt x="907" y="343"/>
                  </a:lnTo>
                  <a:lnTo>
                    <a:pt x="885" y="302"/>
                  </a:lnTo>
                  <a:lnTo>
                    <a:pt x="859" y="263"/>
                  </a:lnTo>
                  <a:lnTo>
                    <a:pt x="827" y="223"/>
                  </a:lnTo>
                  <a:lnTo>
                    <a:pt x="792" y="190"/>
                  </a:lnTo>
                  <a:lnTo>
                    <a:pt x="755" y="162"/>
                  </a:lnTo>
                  <a:lnTo>
                    <a:pt x="717" y="138"/>
                  </a:lnTo>
                  <a:lnTo>
                    <a:pt x="676" y="118"/>
                  </a:lnTo>
                  <a:lnTo>
                    <a:pt x="635" y="103"/>
                  </a:lnTo>
                  <a:lnTo>
                    <a:pt x="592" y="92"/>
                  </a:lnTo>
                  <a:lnTo>
                    <a:pt x="548" y="86"/>
                  </a:lnTo>
                  <a:lnTo>
                    <a:pt x="503" y="82"/>
                  </a:lnTo>
                  <a:lnTo>
                    <a:pt x="456" y="82"/>
                  </a:lnTo>
                  <a:lnTo>
                    <a:pt x="409" y="86"/>
                  </a:lnTo>
                  <a:lnTo>
                    <a:pt x="372" y="92"/>
                  </a:lnTo>
                  <a:lnTo>
                    <a:pt x="337" y="102"/>
                  </a:lnTo>
                  <a:lnTo>
                    <a:pt x="305" y="116"/>
                  </a:lnTo>
                  <a:lnTo>
                    <a:pt x="276" y="135"/>
                  </a:lnTo>
                  <a:lnTo>
                    <a:pt x="249" y="155"/>
                  </a:lnTo>
                  <a:lnTo>
                    <a:pt x="225" y="180"/>
                  </a:lnTo>
                  <a:lnTo>
                    <a:pt x="202" y="207"/>
                  </a:lnTo>
                  <a:lnTo>
                    <a:pt x="182" y="236"/>
                  </a:lnTo>
                  <a:lnTo>
                    <a:pt x="164" y="269"/>
                  </a:lnTo>
                  <a:lnTo>
                    <a:pt x="148" y="303"/>
                  </a:lnTo>
                  <a:lnTo>
                    <a:pt x="135" y="338"/>
                  </a:lnTo>
                  <a:lnTo>
                    <a:pt x="123" y="382"/>
                  </a:lnTo>
                  <a:lnTo>
                    <a:pt x="117" y="426"/>
                  </a:lnTo>
                  <a:lnTo>
                    <a:pt x="114" y="471"/>
                  </a:lnTo>
                  <a:lnTo>
                    <a:pt x="118" y="516"/>
                  </a:lnTo>
                  <a:lnTo>
                    <a:pt x="126" y="561"/>
                  </a:lnTo>
                  <a:lnTo>
                    <a:pt x="138" y="604"/>
                  </a:lnTo>
                  <a:lnTo>
                    <a:pt x="155" y="645"/>
                  </a:lnTo>
                  <a:lnTo>
                    <a:pt x="176" y="685"/>
                  </a:lnTo>
                  <a:lnTo>
                    <a:pt x="200" y="721"/>
                  </a:lnTo>
                  <a:lnTo>
                    <a:pt x="229" y="753"/>
                  </a:lnTo>
                  <a:lnTo>
                    <a:pt x="261" y="781"/>
                  </a:lnTo>
                  <a:lnTo>
                    <a:pt x="302" y="809"/>
                  </a:lnTo>
                  <a:lnTo>
                    <a:pt x="346" y="831"/>
                  </a:lnTo>
                  <a:lnTo>
                    <a:pt x="389" y="845"/>
                  </a:lnTo>
                  <a:lnTo>
                    <a:pt x="433" y="854"/>
                  </a:lnTo>
                  <a:lnTo>
                    <a:pt x="476" y="856"/>
                  </a:lnTo>
                  <a:lnTo>
                    <a:pt x="519" y="851"/>
                  </a:lnTo>
                  <a:lnTo>
                    <a:pt x="563" y="840"/>
                  </a:lnTo>
                  <a:lnTo>
                    <a:pt x="605" y="821"/>
                  </a:lnTo>
                  <a:lnTo>
                    <a:pt x="646" y="797"/>
                  </a:lnTo>
                  <a:lnTo>
                    <a:pt x="674" y="775"/>
                  </a:lnTo>
                  <a:lnTo>
                    <a:pt x="700" y="749"/>
                  </a:lnTo>
                  <a:lnTo>
                    <a:pt x="721" y="720"/>
                  </a:lnTo>
                  <a:lnTo>
                    <a:pt x="740" y="689"/>
                  </a:lnTo>
                  <a:lnTo>
                    <a:pt x="754" y="656"/>
                  </a:lnTo>
                  <a:lnTo>
                    <a:pt x="764" y="624"/>
                  </a:lnTo>
                  <a:lnTo>
                    <a:pt x="770" y="589"/>
                  </a:lnTo>
                  <a:lnTo>
                    <a:pt x="771" y="555"/>
                  </a:lnTo>
                  <a:lnTo>
                    <a:pt x="768" y="523"/>
                  </a:lnTo>
                  <a:lnTo>
                    <a:pt x="759" y="490"/>
                  </a:lnTo>
                  <a:lnTo>
                    <a:pt x="746" y="463"/>
                  </a:lnTo>
                  <a:lnTo>
                    <a:pt x="728" y="436"/>
                  </a:lnTo>
                  <a:lnTo>
                    <a:pt x="705" y="410"/>
                  </a:lnTo>
                  <a:lnTo>
                    <a:pt x="677" y="386"/>
                  </a:lnTo>
                  <a:lnTo>
                    <a:pt x="648" y="366"/>
                  </a:lnTo>
                  <a:lnTo>
                    <a:pt x="616" y="347"/>
                  </a:lnTo>
                  <a:lnTo>
                    <a:pt x="582" y="333"/>
                  </a:lnTo>
                  <a:lnTo>
                    <a:pt x="548" y="322"/>
                  </a:lnTo>
                  <a:lnTo>
                    <a:pt x="515" y="317"/>
                  </a:lnTo>
                  <a:lnTo>
                    <a:pt x="483" y="317"/>
                  </a:lnTo>
                  <a:lnTo>
                    <a:pt x="452" y="322"/>
                  </a:lnTo>
                  <a:lnTo>
                    <a:pt x="423" y="333"/>
                  </a:lnTo>
                  <a:lnTo>
                    <a:pt x="397" y="348"/>
                  </a:lnTo>
                  <a:lnTo>
                    <a:pt x="372" y="368"/>
                  </a:lnTo>
                  <a:lnTo>
                    <a:pt x="352" y="391"/>
                  </a:lnTo>
                  <a:lnTo>
                    <a:pt x="336" y="415"/>
                  </a:lnTo>
                  <a:lnTo>
                    <a:pt x="324" y="444"/>
                  </a:lnTo>
                  <a:lnTo>
                    <a:pt x="317" y="474"/>
                  </a:lnTo>
                  <a:lnTo>
                    <a:pt x="316" y="504"/>
                  </a:lnTo>
                  <a:lnTo>
                    <a:pt x="319" y="536"/>
                  </a:lnTo>
                  <a:lnTo>
                    <a:pt x="327" y="564"/>
                  </a:lnTo>
                  <a:lnTo>
                    <a:pt x="339" y="589"/>
                  </a:lnTo>
                  <a:lnTo>
                    <a:pt x="354" y="611"/>
                  </a:lnTo>
                  <a:lnTo>
                    <a:pt x="374" y="629"/>
                  </a:lnTo>
                  <a:lnTo>
                    <a:pt x="397" y="644"/>
                  </a:lnTo>
                  <a:lnTo>
                    <a:pt x="421" y="654"/>
                  </a:lnTo>
                  <a:lnTo>
                    <a:pt x="448" y="660"/>
                  </a:lnTo>
                  <a:lnTo>
                    <a:pt x="479" y="661"/>
                  </a:lnTo>
                  <a:lnTo>
                    <a:pt x="496" y="657"/>
                  </a:lnTo>
                  <a:lnTo>
                    <a:pt x="514" y="652"/>
                  </a:lnTo>
                  <a:lnTo>
                    <a:pt x="532" y="644"/>
                  </a:lnTo>
                  <a:lnTo>
                    <a:pt x="547" y="635"/>
                  </a:lnTo>
                  <a:lnTo>
                    <a:pt x="558" y="623"/>
                  </a:lnTo>
                  <a:lnTo>
                    <a:pt x="566" y="608"/>
                  </a:lnTo>
                  <a:lnTo>
                    <a:pt x="569" y="594"/>
                  </a:lnTo>
                  <a:lnTo>
                    <a:pt x="568" y="584"/>
                  </a:lnTo>
                  <a:lnTo>
                    <a:pt x="563" y="574"/>
                  </a:lnTo>
                  <a:lnTo>
                    <a:pt x="557" y="565"/>
                  </a:lnTo>
                  <a:lnTo>
                    <a:pt x="547" y="558"/>
                  </a:lnTo>
                  <a:lnTo>
                    <a:pt x="535" y="551"/>
                  </a:lnTo>
                  <a:lnTo>
                    <a:pt x="524" y="546"/>
                  </a:lnTo>
                  <a:lnTo>
                    <a:pt x="511" y="540"/>
                  </a:lnTo>
                  <a:lnTo>
                    <a:pt x="498" y="534"/>
                  </a:lnTo>
                  <a:lnTo>
                    <a:pt x="488" y="526"/>
                  </a:lnTo>
                  <a:lnTo>
                    <a:pt x="479" y="519"/>
                  </a:lnTo>
                  <a:lnTo>
                    <a:pt x="473" y="509"/>
                  </a:lnTo>
                  <a:lnTo>
                    <a:pt x="470" y="497"/>
                  </a:lnTo>
                  <a:lnTo>
                    <a:pt x="471" y="484"/>
                  </a:lnTo>
                  <a:lnTo>
                    <a:pt x="476" y="470"/>
                  </a:lnTo>
                  <a:lnTo>
                    <a:pt x="488" y="453"/>
                  </a:lnTo>
                  <a:lnTo>
                    <a:pt x="501" y="442"/>
                  </a:lnTo>
                  <a:lnTo>
                    <a:pt x="517" y="434"/>
                  </a:lnTo>
                  <a:lnTo>
                    <a:pt x="535" y="431"/>
                  </a:lnTo>
                  <a:lnTo>
                    <a:pt x="553" y="430"/>
                  </a:lnTo>
                  <a:lnTo>
                    <a:pt x="582" y="434"/>
                  </a:lnTo>
                  <a:lnTo>
                    <a:pt x="607" y="442"/>
                  </a:lnTo>
                  <a:lnTo>
                    <a:pt x="629" y="455"/>
                  </a:lnTo>
                  <a:lnTo>
                    <a:pt x="648" y="473"/>
                  </a:lnTo>
                  <a:lnTo>
                    <a:pt x="664" y="495"/>
                  </a:lnTo>
                  <a:lnTo>
                    <a:pt x="675" y="521"/>
                  </a:lnTo>
                  <a:lnTo>
                    <a:pt x="682" y="548"/>
                  </a:lnTo>
                  <a:lnTo>
                    <a:pt x="684" y="575"/>
                  </a:lnTo>
                  <a:lnTo>
                    <a:pt x="681" y="601"/>
                  </a:lnTo>
                  <a:lnTo>
                    <a:pt x="674" y="625"/>
                  </a:lnTo>
                  <a:lnTo>
                    <a:pt x="663" y="648"/>
                  </a:lnTo>
                  <a:lnTo>
                    <a:pt x="648" y="670"/>
                  </a:lnTo>
                  <a:lnTo>
                    <a:pt x="630" y="691"/>
                  </a:lnTo>
                  <a:lnTo>
                    <a:pt x="604" y="714"/>
                  </a:lnTo>
                  <a:lnTo>
                    <a:pt x="577" y="731"/>
                  </a:lnTo>
                  <a:lnTo>
                    <a:pt x="547" y="744"/>
                  </a:lnTo>
                  <a:lnTo>
                    <a:pt x="516" y="752"/>
                  </a:lnTo>
                  <a:lnTo>
                    <a:pt x="484" y="755"/>
                  </a:lnTo>
                  <a:lnTo>
                    <a:pt x="452" y="755"/>
                  </a:lnTo>
                  <a:lnTo>
                    <a:pt x="420" y="749"/>
                  </a:lnTo>
                  <a:lnTo>
                    <a:pt x="387" y="739"/>
                  </a:lnTo>
                  <a:lnTo>
                    <a:pt x="356" y="725"/>
                  </a:lnTo>
                  <a:lnTo>
                    <a:pt x="327" y="705"/>
                  </a:lnTo>
                  <a:lnTo>
                    <a:pt x="298" y="681"/>
                  </a:lnTo>
                  <a:lnTo>
                    <a:pt x="275" y="656"/>
                  </a:lnTo>
                  <a:lnTo>
                    <a:pt x="255" y="628"/>
                  </a:lnTo>
                  <a:lnTo>
                    <a:pt x="241" y="598"/>
                  </a:lnTo>
                  <a:lnTo>
                    <a:pt x="230" y="565"/>
                  </a:lnTo>
                  <a:lnTo>
                    <a:pt x="224" y="533"/>
                  </a:lnTo>
                  <a:lnTo>
                    <a:pt x="222" y="499"/>
                  </a:lnTo>
                  <a:lnTo>
                    <a:pt x="224" y="465"/>
                  </a:lnTo>
                  <a:lnTo>
                    <a:pt x="230" y="433"/>
                  </a:lnTo>
                  <a:lnTo>
                    <a:pt x="241" y="400"/>
                  </a:lnTo>
                  <a:lnTo>
                    <a:pt x="257" y="370"/>
                  </a:lnTo>
                  <a:lnTo>
                    <a:pt x="276" y="342"/>
                  </a:lnTo>
                  <a:lnTo>
                    <a:pt x="300" y="315"/>
                  </a:lnTo>
                  <a:lnTo>
                    <a:pt x="329" y="292"/>
                  </a:lnTo>
                  <a:lnTo>
                    <a:pt x="360" y="273"/>
                  </a:lnTo>
                  <a:lnTo>
                    <a:pt x="394" y="259"/>
                  </a:lnTo>
                  <a:lnTo>
                    <a:pt x="431" y="250"/>
                  </a:lnTo>
                  <a:lnTo>
                    <a:pt x="470" y="244"/>
                  </a:lnTo>
                  <a:lnTo>
                    <a:pt x="510" y="243"/>
                  </a:lnTo>
                  <a:lnTo>
                    <a:pt x="550" y="246"/>
                  </a:lnTo>
                  <a:lnTo>
                    <a:pt x="592" y="255"/>
                  </a:lnTo>
                  <a:lnTo>
                    <a:pt x="633" y="268"/>
                  </a:lnTo>
                  <a:lnTo>
                    <a:pt x="677" y="286"/>
                  </a:lnTo>
                  <a:lnTo>
                    <a:pt x="717" y="307"/>
                  </a:lnTo>
                  <a:lnTo>
                    <a:pt x="751" y="330"/>
                  </a:lnTo>
                  <a:lnTo>
                    <a:pt x="779" y="355"/>
                  </a:lnTo>
                  <a:lnTo>
                    <a:pt x="804" y="382"/>
                  </a:lnTo>
                  <a:lnTo>
                    <a:pt x="823" y="411"/>
                  </a:lnTo>
                  <a:lnTo>
                    <a:pt x="836" y="444"/>
                  </a:lnTo>
                  <a:lnTo>
                    <a:pt x="846" y="480"/>
                  </a:lnTo>
                  <a:lnTo>
                    <a:pt x="851" y="517"/>
                  </a:lnTo>
                  <a:lnTo>
                    <a:pt x="851" y="559"/>
                  </a:lnTo>
                  <a:lnTo>
                    <a:pt x="847" y="606"/>
                  </a:lnTo>
                  <a:lnTo>
                    <a:pt x="840" y="652"/>
                  </a:lnTo>
                  <a:lnTo>
                    <a:pt x="827" y="694"/>
                  </a:lnTo>
                  <a:lnTo>
                    <a:pt x="811" y="734"/>
                  </a:lnTo>
                  <a:lnTo>
                    <a:pt x="791" y="771"/>
                  </a:lnTo>
                  <a:lnTo>
                    <a:pt x="766" y="806"/>
                  </a:lnTo>
                  <a:lnTo>
                    <a:pt x="737" y="836"/>
                  </a:lnTo>
                  <a:lnTo>
                    <a:pt x="704" y="865"/>
                  </a:lnTo>
                  <a:lnTo>
                    <a:pt x="667" y="890"/>
                  </a:lnTo>
                  <a:lnTo>
                    <a:pt x="625" y="910"/>
                  </a:lnTo>
                  <a:lnTo>
                    <a:pt x="574" y="930"/>
                  </a:lnTo>
                  <a:lnTo>
                    <a:pt x="524" y="942"/>
                  </a:lnTo>
                  <a:lnTo>
                    <a:pt x="474" y="947"/>
                  </a:lnTo>
                  <a:lnTo>
                    <a:pt x="424" y="946"/>
                  </a:lnTo>
                  <a:lnTo>
                    <a:pt x="375" y="939"/>
                  </a:lnTo>
                  <a:lnTo>
                    <a:pt x="328" y="925"/>
                  </a:lnTo>
                  <a:lnTo>
                    <a:pt x="282" y="906"/>
                  </a:lnTo>
                  <a:lnTo>
                    <a:pt x="236" y="880"/>
                  </a:lnTo>
                  <a:lnTo>
                    <a:pt x="193" y="847"/>
                  </a:lnTo>
                  <a:lnTo>
                    <a:pt x="157" y="816"/>
                  </a:lnTo>
                  <a:lnTo>
                    <a:pt x="123" y="783"/>
                  </a:lnTo>
                  <a:lnTo>
                    <a:pt x="93" y="747"/>
                  </a:lnTo>
                  <a:lnTo>
                    <a:pt x="67" y="711"/>
                  </a:lnTo>
                  <a:lnTo>
                    <a:pt x="45" y="673"/>
                  </a:lnTo>
                  <a:lnTo>
                    <a:pt x="25" y="631"/>
                  </a:lnTo>
                  <a:lnTo>
                    <a:pt x="13" y="589"/>
                  </a:lnTo>
                  <a:lnTo>
                    <a:pt x="3" y="545"/>
                  </a:lnTo>
                  <a:lnTo>
                    <a:pt x="0" y="498"/>
                  </a:lnTo>
                  <a:lnTo>
                    <a:pt x="2" y="449"/>
                  </a:lnTo>
                  <a:lnTo>
                    <a:pt x="10" y="398"/>
                  </a:lnTo>
                  <a:lnTo>
                    <a:pt x="23" y="346"/>
                  </a:lnTo>
                  <a:lnTo>
                    <a:pt x="42" y="297"/>
                  </a:lnTo>
                  <a:lnTo>
                    <a:pt x="66" y="252"/>
                  </a:lnTo>
                  <a:lnTo>
                    <a:pt x="93" y="209"/>
                  </a:lnTo>
                  <a:lnTo>
                    <a:pt x="125" y="169"/>
                  </a:lnTo>
                  <a:lnTo>
                    <a:pt x="160" y="133"/>
                  </a:lnTo>
                  <a:lnTo>
                    <a:pt x="198" y="101"/>
                  </a:lnTo>
                  <a:lnTo>
                    <a:pt x="240" y="73"/>
                  </a:lnTo>
                  <a:lnTo>
                    <a:pt x="283" y="49"/>
                  </a:lnTo>
                  <a:lnTo>
                    <a:pt x="330" y="29"/>
                  </a:lnTo>
                  <a:lnTo>
                    <a:pt x="377" y="14"/>
                  </a:lnTo>
                  <a:lnTo>
                    <a:pt x="426" y="4"/>
                  </a:lnTo>
                  <a:lnTo>
                    <a:pt x="4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Freeform 258"/>
            <p:cNvSpPr>
              <a:spLocks/>
            </p:cNvSpPr>
            <p:nvPr/>
          </p:nvSpPr>
          <p:spPr bwMode="auto">
            <a:xfrm>
              <a:off x="7451725" y="3633788"/>
              <a:ext cx="101600" cy="363538"/>
            </a:xfrm>
            <a:custGeom>
              <a:avLst/>
              <a:gdLst>
                <a:gd name="T0" fmla="*/ 245 w 634"/>
                <a:gd name="T1" fmla="*/ 110 h 2291"/>
                <a:gd name="T2" fmla="*/ 359 w 634"/>
                <a:gd name="T3" fmla="*/ 326 h 2291"/>
                <a:gd name="T4" fmla="*/ 452 w 634"/>
                <a:gd name="T5" fmla="*/ 534 h 2291"/>
                <a:gd name="T6" fmla="*/ 523 w 634"/>
                <a:gd name="T7" fmla="*/ 737 h 2291"/>
                <a:gd name="T8" fmla="*/ 573 w 634"/>
                <a:gd name="T9" fmla="*/ 939 h 2291"/>
                <a:gd name="T10" fmla="*/ 604 w 634"/>
                <a:gd name="T11" fmla="*/ 1140 h 2291"/>
                <a:gd name="T12" fmla="*/ 617 w 634"/>
                <a:gd name="T13" fmla="*/ 1343 h 2291"/>
                <a:gd name="T14" fmla="*/ 611 w 634"/>
                <a:gd name="T15" fmla="*/ 1551 h 2291"/>
                <a:gd name="T16" fmla="*/ 586 w 634"/>
                <a:gd name="T17" fmla="*/ 1766 h 2291"/>
                <a:gd name="T18" fmla="*/ 546 w 634"/>
                <a:gd name="T19" fmla="*/ 1991 h 2291"/>
                <a:gd name="T20" fmla="*/ 489 w 634"/>
                <a:gd name="T21" fmla="*/ 2229 h 2291"/>
                <a:gd name="T22" fmla="*/ 521 w 634"/>
                <a:gd name="T23" fmla="*/ 2230 h 2291"/>
                <a:gd name="T24" fmla="*/ 555 w 634"/>
                <a:gd name="T25" fmla="*/ 2244 h 2291"/>
                <a:gd name="T26" fmla="*/ 587 w 634"/>
                <a:gd name="T27" fmla="*/ 2264 h 2291"/>
                <a:gd name="T28" fmla="*/ 615 w 634"/>
                <a:gd name="T29" fmla="*/ 2282 h 2291"/>
                <a:gd name="T30" fmla="*/ 634 w 634"/>
                <a:gd name="T31" fmla="*/ 2291 h 2291"/>
                <a:gd name="T32" fmla="*/ 160 w 634"/>
                <a:gd name="T33" fmla="*/ 2268 h 2291"/>
                <a:gd name="T34" fmla="*/ 225 w 634"/>
                <a:gd name="T35" fmla="*/ 2234 h 2291"/>
                <a:gd name="T36" fmla="*/ 271 w 634"/>
                <a:gd name="T37" fmla="*/ 2205 h 2291"/>
                <a:gd name="T38" fmla="*/ 305 w 634"/>
                <a:gd name="T39" fmla="*/ 2179 h 2291"/>
                <a:gd name="T40" fmla="*/ 329 w 634"/>
                <a:gd name="T41" fmla="*/ 2150 h 2291"/>
                <a:gd name="T42" fmla="*/ 345 w 634"/>
                <a:gd name="T43" fmla="*/ 2118 h 2291"/>
                <a:gd name="T44" fmla="*/ 359 w 634"/>
                <a:gd name="T45" fmla="*/ 2078 h 2291"/>
                <a:gd name="T46" fmla="*/ 374 w 634"/>
                <a:gd name="T47" fmla="*/ 2029 h 2291"/>
                <a:gd name="T48" fmla="*/ 418 w 634"/>
                <a:gd name="T49" fmla="*/ 1856 h 2291"/>
                <a:gd name="T50" fmla="*/ 453 w 634"/>
                <a:gd name="T51" fmla="*/ 1679 h 2291"/>
                <a:gd name="T52" fmla="*/ 476 w 634"/>
                <a:gd name="T53" fmla="*/ 1562 h 2291"/>
                <a:gd name="T54" fmla="*/ 475 w 634"/>
                <a:gd name="T55" fmla="*/ 1514 h 2291"/>
                <a:gd name="T56" fmla="*/ 461 w 634"/>
                <a:gd name="T57" fmla="*/ 1475 h 2291"/>
                <a:gd name="T58" fmla="*/ 438 w 634"/>
                <a:gd name="T59" fmla="*/ 1440 h 2291"/>
                <a:gd name="T60" fmla="*/ 404 w 634"/>
                <a:gd name="T61" fmla="*/ 1406 h 2291"/>
                <a:gd name="T62" fmla="*/ 362 w 634"/>
                <a:gd name="T63" fmla="*/ 1365 h 2291"/>
                <a:gd name="T64" fmla="*/ 302 w 634"/>
                <a:gd name="T65" fmla="*/ 1302 h 2291"/>
                <a:gd name="T66" fmla="*/ 236 w 634"/>
                <a:gd name="T67" fmla="*/ 1235 h 2291"/>
                <a:gd name="T68" fmla="*/ 182 w 634"/>
                <a:gd name="T69" fmla="*/ 1176 h 2291"/>
                <a:gd name="T70" fmla="*/ 138 w 634"/>
                <a:gd name="T71" fmla="*/ 1119 h 2291"/>
                <a:gd name="T72" fmla="*/ 98 w 634"/>
                <a:gd name="T73" fmla="*/ 1059 h 2291"/>
                <a:gd name="T74" fmla="*/ 65 w 634"/>
                <a:gd name="T75" fmla="*/ 992 h 2291"/>
                <a:gd name="T76" fmla="*/ 33 w 634"/>
                <a:gd name="T77" fmla="*/ 910 h 2291"/>
                <a:gd name="T78" fmla="*/ 0 w 634"/>
                <a:gd name="T79" fmla="*/ 808 h 2291"/>
                <a:gd name="T80" fmla="*/ 93 w 634"/>
                <a:gd name="T81" fmla="*/ 941 h 2291"/>
                <a:gd name="T82" fmla="*/ 180 w 634"/>
                <a:gd name="T83" fmla="*/ 1053 h 2291"/>
                <a:gd name="T84" fmla="*/ 258 w 634"/>
                <a:gd name="T85" fmla="*/ 1142 h 2291"/>
                <a:gd name="T86" fmla="*/ 325 w 634"/>
                <a:gd name="T87" fmla="*/ 1210 h 2291"/>
                <a:gd name="T88" fmla="*/ 383 w 634"/>
                <a:gd name="T89" fmla="*/ 1258 h 2291"/>
                <a:gd name="T90" fmla="*/ 429 w 634"/>
                <a:gd name="T91" fmla="*/ 1288 h 2291"/>
                <a:gd name="T92" fmla="*/ 464 w 634"/>
                <a:gd name="T93" fmla="*/ 1299 h 2291"/>
                <a:gd name="T94" fmla="*/ 486 w 634"/>
                <a:gd name="T95" fmla="*/ 1294 h 2291"/>
                <a:gd name="T96" fmla="*/ 496 w 634"/>
                <a:gd name="T97" fmla="*/ 1271 h 2291"/>
                <a:gd name="T98" fmla="*/ 491 w 634"/>
                <a:gd name="T99" fmla="*/ 1174 h 2291"/>
                <a:gd name="T100" fmla="*/ 474 w 634"/>
                <a:gd name="T101" fmla="*/ 1062 h 2291"/>
                <a:gd name="T102" fmla="*/ 449 w 634"/>
                <a:gd name="T103" fmla="*/ 937 h 2291"/>
                <a:gd name="T104" fmla="*/ 418 w 634"/>
                <a:gd name="T105" fmla="*/ 805 h 2291"/>
                <a:gd name="T106" fmla="*/ 382 w 634"/>
                <a:gd name="T107" fmla="*/ 667 h 2291"/>
                <a:gd name="T108" fmla="*/ 342 w 634"/>
                <a:gd name="T109" fmla="*/ 529 h 2291"/>
                <a:gd name="T110" fmla="*/ 302 w 634"/>
                <a:gd name="T111" fmla="*/ 394 h 2291"/>
                <a:gd name="T112" fmla="*/ 263 w 634"/>
                <a:gd name="T113" fmla="*/ 265 h 2291"/>
                <a:gd name="T114" fmla="*/ 226 w 634"/>
                <a:gd name="T115" fmla="*/ 148 h 2291"/>
                <a:gd name="T116" fmla="*/ 194 w 634"/>
                <a:gd name="T117" fmla="*/ 45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34" h="2291">
                  <a:moveTo>
                    <a:pt x="179" y="0"/>
                  </a:moveTo>
                  <a:lnTo>
                    <a:pt x="245" y="110"/>
                  </a:lnTo>
                  <a:lnTo>
                    <a:pt x="305" y="220"/>
                  </a:lnTo>
                  <a:lnTo>
                    <a:pt x="359" y="326"/>
                  </a:lnTo>
                  <a:lnTo>
                    <a:pt x="408" y="431"/>
                  </a:lnTo>
                  <a:lnTo>
                    <a:pt x="452" y="534"/>
                  </a:lnTo>
                  <a:lnTo>
                    <a:pt x="490" y="636"/>
                  </a:lnTo>
                  <a:lnTo>
                    <a:pt x="523" y="737"/>
                  </a:lnTo>
                  <a:lnTo>
                    <a:pt x="551" y="838"/>
                  </a:lnTo>
                  <a:lnTo>
                    <a:pt x="573" y="939"/>
                  </a:lnTo>
                  <a:lnTo>
                    <a:pt x="591" y="1039"/>
                  </a:lnTo>
                  <a:lnTo>
                    <a:pt x="604" y="1140"/>
                  </a:lnTo>
                  <a:lnTo>
                    <a:pt x="613" y="1241"/>
                  </a:lnTo>
                  <a:lnTo>
                    <a:pt x="617" y="1343"/>
                  </a:lnTo>
                  <a:lnTo>
                    <a:pt x="616" y="1446"/>
                  </a:lnTo>
                  <a:lnTo>
                    <a:pt x="611" y="1551"/>
                  </a:lnTo>
                  <a:lnTo>
                    <a:pt x="600" y="1657"/>
                  </a:lnTo>
                  <a:lnTo>
                    <a:pt x="586" y="1766"/>
                  </a:lnTo>
                  <a:lnTo>
                    <a:pt x="568" y="1877"/>
                  </a:lnTo>
                  <a:lnTo>
                    <a:pt x="546" y="1991"/>
                  </a:lnTo>
                  <a:lnTo>
                    <a:pt x="519" y="2109"/>
                  </a:lnTo>
                  <a:lnTo>
                    <a:pt x="489" y="2229"/>
                  </a:lnTo>
                  <a:lnTo>
                    <a:pt x="505" y="2227"/>
                  </a:lnTo>
                  <a:lnTo>
                    <a:pt x="521" y="2230"/>
                  </a:lnTo>
                  <a:lnTo>
                    <a:pt x="538" y="2235"/>
                  </a:lnTo>
                  <a:lnTo>
                    <a:pt x="555" y="2244"/>
                  </a:lnTo>
                  <a:lnTo>
                    <a:pt x="572" y="2254"/>
                  </a:lnTo>
                  <a:lnTo>
                    <a:pt x="587" y="2264"/>
                  </a:lnTo>
                  <a:lnTo>
                    <a:pt x="602" y="2273"/>
                  </a:lnTo>
                  <a:lnTo>
                    <a:pt x="615" y="2282"/>
                  </a:lnTo>
                  <a:lnTo>
                    <a:pt x="625" y="2288"/>
                  </a:lnTo>
                  <a:lnTo>
                    <a:pt x="634" y="2291"/>
                  </a:lnTo>
                  <a:lnTo>
                    <a:pt x="120" y="2288"/>
                  </a:lnTo>
                  <a:lnTo>
                    <a:pt x="160" y="2268"/>
                  </a:lnTo>
                  <a:lnTo>
                    <a:pt x="195" y="2251"/>
                  </a:lnTo>
                  <a:lnTo>
                    <a:pt x="225" y="2234"/>
                  </a:lnTo>
                  <a:lnTo>
                    <a:pt x="250" y="2219"/>
                  </a:lnTo>
                  <a:lnTo>
                    <a:pt x="271" y="2205"/>
                  </a:lnTo>
                  <a:lnTo>
                    <a:pt x="290" y="2192"/>
                  </a:lnTo>
                  <a:lnTo>
                    <a:pt x="305" y="2179"/>
                  </a:lnTo>
                  <a:lnTo>
                    <a:pt x="318" y="2165"/>
                  </a:lnTo>
                  <a:lnTo>
                    <a:pt x="329" y="2150"/>
                  </a:lnTo>
                  <a:lnTo>
                    <a:pt x="337" y="2135"/>
                  </a:lnTo>
                  <a:lnTo>
                    <a:pt x="345" y="2118"/>
                  </a:lnTo>
                  <a:lnTo>
                    <a:pt x="352" y="2099"/>
                  </a:lnTo>
                  <a:lnTo>
                    <a:pt x="359" y="2078"/>
                  </a:lnTo>
                  <a:lnTo>
                    <a:pt x="367" y="2055"/>
                  </a:lnTo>
                  <a:lnTo>
                    <a:pt x="374" y="2029"/>
                  </a:lnTo>
                  <a:lnTo>
                    <a:pt x="399" y="1943"/>
                  </a:lnTo>
                  <a:lnTo>
                    <a:pt x="418" y="1856"/>
                  </a:lnTo>
                  <a:lnTo>
                    <a:pt x="436" y="1767"/>
                  </a:lnTo>
                  <a:lnTo>
                    <a:pt x="453" y="1679"/>
                  </a:lnTo>
                  <a:lnTo>
                    <a:pt x="471" y="1591"/>
                  </a:lnTo>
                  <a:lnTo>
                    <a:pt x="476" y="1562"/>
                  </a:lnTo>
                  <a:lnTo>
                    <a:pt x="477" y="1537"/>
                  </a:lnTo>
                  <a:lnTo>
                    <a:pt x="475" y="1514"/>
                  </a:lnTo>
                  <a:lnTo>
                    <a:pt x="470" y="1493"/>
                  </a:lnTo>
                  <a:lnTo>
                    <a:pt x="461" y="1475"/>
                  </a:lnTo>
                  <a:lnTo>
                    <a:pt x="450" y="1458"/>
                  </a:lnTo>
                  <a:lnTo>
                    <a:pt x="438" y="1440"/>
                  </a:lnTo>
                  <a:lnTo>
                    <a:pt x="422" y="1423"/>
                  </a:lnTo>
                  <a:lnTo>
                    <a:pt x="404" y="1406"/>
                  </a:lnTo>
                  <a:lnTo>
                    <a:pt x="384" y="1386"/>
                  </a:lnTo>
                  <a:lnTo>
                    <a:pt x="362" y="1365"/>
                  </a:lnTo>
                  <a:lnTo>
                    <a:pt x="339" y="1342"/>
                  </a:lnTo>
                  <a:lnTo>
                    <a:pt x="302" y="1302"/>
                  </a:lnTo>
                  <a:lnTo>
                    <a:pt x="268" y="1268"/>
                  </a:lnTo>
                  <a:lnTo>
                    <a:pt x="236" y="1235"/>
                  </a:lnTo>
                  <a:lnTo>
                    <a:pt x="209" y="1205"/>
                  </a:lnTo>
                  <a:lnTo>
                    <a:pt x="182" y="1176"/>
                  </a:lnTo>
                  <a:lnTo>
                    <a:pt x="159" y="1147"/>
                  </a:lnTo>
                  <a:lnTo>
                    <a:pt x="138" y="1119"/>
                  </a:lnTo>
                  <a:lnTo>
                    <a:pt x="118" y="1090"/>
                  </a:lnTo>
                  <a:lnTo>
                    <a:pt x="98" y="1059"/>
                  </a:lnTo>
                  <a:lnTo>
                    <a:pt x="82" y="1028"/>
                  </a:lnTo>
                  <a:lnTo>
                    <a:pt x="65" y="992"/>
                  </a:lnTo>
                  <a:lnTo>
                    <a:pt x="49" y="953"/>
                  </a:lnTo>
                  <a:lnTo>
                    <a:pt x="33" y="910"/>
                  </a:lnTo>
                  <a:lnTo>
                    <a:pt x="16" y="862"/>
                  </a:lnTo>
                  <a:lnTo>
                    <a:pt x="0" y="808"/>
                  </a:lnTo>
                  <a:lnTo>
                    <a:pt x="48" y="877"/>
                  </a:lnTo>
                  <a:lnTo>
                    <a:pt x="93" y="941"/>
                  </a:lnTo>
                  <a:lnTo>
                    <a:pt x="138" y="1000"/>
                  </a:lnTo>
                  <a:lnTo>
                    <a:pt x="180" y="1053"/>
                  </a:lnTo>
                  <a:lnTo>
                    <a:pt x="219" y="1100"/>
                  </a:lnTo>
                  <a:lnTo>
                    <a:pt x="258" y="1142"/>
                  </a:lnTo>
                  <a:lnTo>
                    <a:pt x="292" y="1179"/>
                  </a:lnTo>
                  <a:lnTo>
                    <a:pt x="325" y="1210"/>
                  </a:lnTo>
                  <a:lnTo>
                    <a:pt x="355" y="1236"/>
                  </a:lnTo>
                  <a:lnTo>
                    <a:pt x="383" y="1258"/>
                  </a:lnTo>
                  <a:lnTo>
                    <a:pt x="408" y="1275"/>
                  </a:lnTo>
                  <a:lnTo>
                    <a:pt x="429" y="1288"/>
                  </a:lnTo>
                  <a:lnTo>
                    <a:pt x="448" y="1296"/>
                  </a:lnTo>
                  <a:lnTo>
                    <a:pt x="464" y="1299"/>
                  </a:lnTo>
                  <a:lnTo>
                    <a:pt x="477" y="1298"/>
                  </a:lnTo>
                  <a:lnTo>
                    <a:pt x="486" y="1294"/>
                  </a:lnTo>
                  <a:lnTo>
                    <a:pt x="493" y="1284"/>
                  </a:lnTo>
                  <a:lnTo>
                    <a:pt x="496" y="1271"/>
                  </a:lnTo>
                  <a:lnTo>
                    <a:pt x="495" y="1225"/>
                  </a:lnTo>
                  <a:lnTo>
                    <a:pt x="491" y="1174"/>
                  </a:lnTo>
                  <a:lnTo>
                    <a:pt x="483" y="1120"/>
                  </a:lnTo>
                  <a:lnTo>
                    <a:pt x="474" y="1062"/>
                  </a:lnTo>
                  <a:lnTo>
                    <a:pt x="463" y="1001"/>
                  </a:lnTo>
                  <a:lnTo>
                    <a:pt x="449" y="937"/>
                  </a:lnTo>
                  <a:lnTo>
                    <a:pt x="435" y="872"/>
                  </a:lnTo>
                  <a:lnTo>
                    <a:pt x="418" y="805"/>
                  </a:lnTo>
                  <a:lnTo>
                    <a:pt x="401" y="736"/>
                  </a:lnTo>
                  <a:lnTo>
                    <a:pt x="382" y="667"/>
                  </a:lnTo>
                  <a:lnTo>
                    <a:pt x="362" y="598"/>
                  </a:lnTo>
                  <a:lnTo>
                    <a:pt x="342" y="529"/>
                  </a:lnTo>
                  <a:lnTo>
                    <a:pt x="322" y="461"/>
                  </a:lnTo>
                  <a:lnTo>
                    <a:pt x="302" y="394"/>
                  </a:lnTo>
                  <a:lnTo>
                    <a:pt x="282" y="328"/>
                  </a:lnTo>
                  <a:lnTo>
                    <a:pt x="263" y="265"/>
                  </a:lnTo>
                  <a:lnTo>
                    <a:pt x="244" y="206"/>
                  </a:lnTo>
                  <a:lnTo>
                    <a:pt x="226" y="148"/>
                  </a:lnTo>
                  <a:lnTo>
                    <a:pt x="209" y="94"/>
                  </a:lnTo>
                  <a:lnTo>
                    <a:pt x="194" y="45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0" name="Group 879"/>
          <p:cNvGrpSpPr/>
          <p:nvPr/>
        </p:nvGrpSpPr>
        <p:grpSpPr>
          <a:xfrm>
            <a:off x="8194365" y="3455988"/>
            <a:ext cx="471488" cy="552450"/>
            <a:chOff x="8167688" y="3455988"/>
            <a:chExt cx="471488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1" name="Freeform 263"/>
            <p:cNvSpPr>
              <a:spLocks/>
            </p:cNvSpPr>
            <p:nvPr/>
          </p:nvSpPr>
          <p:spPr bwMode="auto">
            <a:xfrm>
              <a:off x="8248651" y="3595688"/>
              <a:ext cx="314325" cy="412750"/>
            </a:xfrm>
            <a:custGeom>
              <a:avLst/>
              <a:gdLst>
                <a:gd name="T0" fmla="*/ 965 w 1780"/>
                <a:gd name="T1" fmla="*/ 140 h 2335"/>
                <a:gd name="T2" fmla="*/ 884 w 1780"/>
                <a:gd name="T3" fmla="*/ 361 h 2335"/>
                <a:gd name="T4" fmla="*/ 808 w 1780"/>
                <a:gd name="T5" fmla="*/ 586 h 2335"/>
                <a:gd name="T6" fmla="*/ 757 w 1780"/>
                <a:gd name="T7" fmla="*/ 809 h 2335"/>
                <a:gd name="T8" fmla="*/ 749 w 1780"/>
                <a:gd name="T9" fmla="*/ 961 h 2335"/>
                <a:gd name="T10" fmla="*/ 779 w 1780"/>
                <a:gd name="T11" fmla="*/ 965 h 2335"/>
                <a:gd name="T12" fmla="*/ 836 w 1780"/>
                <a:gd name="T13" fmla="*/ 944 h 2335"/>
                <a:gd name="T14" fmla="*/ 913 w 1780"/>
                <a:gd name="T15" fmla="*/ 902 h 2335"/>
                <a:gd name="T16" fmla="*/ 1006 w 1780"/>
                <a:gd name="T17" fmla="*/ 844 h 2335"/>
                <a:gd name="T18" fmla="*/ 1106 w 1780"/>
                <a:gd name="T19" fmla="*/ 779 h 2335"/>
                <a:gd name="T20" fmla="*/ 1210 w 1780"/>
                <a:gd name="T21" fmla="*/ 709 h 2335"/>
                <a:gd name="T22" fmla="*/ 1308 w 1780"/>
                <a:gd name="T23" fmla="*/ 642 h 2335"/>
                <a:gd name="T24" fmla="*/ 1394 w 1780"/>
                <a:gd name="T25" fmla="*/ 583 h 2335"/>
                <a:gd name="T26" fmla="*/ 1329 w 1780"/>
                <a:gd name="T27" fmla="*/ 702 h 2335"/>
                <a:gd name="T28" fmla="*/ 1168 w 1780"/>
                <a:gd name="T29" fmla="*/ 868 h 2335"/>
                <a:gd name="T30" fmla="*/ 977 w 1780"/>
                <a:gd name="T31" fmla="*/ 991 h 2335"/>
                <a:gd name="T32" fmla="*/ 841 w 1780"/>
                <a:gd name="T33" fmla="*/ 1056 h 2335"/>
                <a:gd name="T34" fmla="*/ 782 w 1780"/>
                <a:gd name="T35" fmla="*/ 1120 h 2335"/>
                <a:gd name="T36" fmla="*/ 763 w 1780"/>
                <a:gd name="T37" fmla="*/ 1202 h 2335"/>
                <a:gd name="T38" fmla="*/ 791 w 1780"/>
                <a:gd name="T39" fmla="*/ 1356 h 2335"/>
                <a:gd name="T40" fmla="*/ 847 w 1780"/>
                <a:gd name="T41" fmla="*/ 1615 h 2335"/>
                <a:gd name="T42" fmla="*/ 901 w 1780"/>
                <a:gd name="T43" fmla="*/ 1778 h 2335"/>
                <a:gd name="T44" fmla="*/ 967 w 1780"/>
                <a:gd name="T45" fmla="*/ 1871 h 2335"/>
                <a:gd name="T46" fmla="*/ 1057 w 1780"/>
                <a:gd name="T47" fmla="*/ 1934 h 2335"/>
                <a:gd name="T48" fmla="*/ 1180 w 1780"/>
                <a:gd name="T49" fmla="*/ 1965 h 2335"/>
                <a:gd name="T50" fmla="*/ 1301 w 1780"/>
                <a:gd name="T51" fmla="*/ 1968 h 2335"/>
                <a:gd name="T52" fmla="*/ 1415 w 1780"/>
                <a:gd name="T53" fmla="*/ 1975 h 2335"/>
                <a:gd name="T54" fmla="*/ 1529 w 1780"/>
                <a:gd name="T55" fmla="*/ 1998 h 2335"/>
                <a:gd name="T56" fmla="*/ 1640 w 1780"/>
                <a:gd name="T57" fmla="*/ 2050 h 2335"/>
                <a:gd name="T58" fmla="*/ 1747 w 1780"/>
                <a:gd name="T59" fmla="*/ 2144 h 2335"/>
                <a:gd name="T60" fmla="*/ 1591 w 1780"/>
                <a:gd name="T61" fmla="*/ 2237 h 2335"/>
                <a:gd name="T62" fmla="*/ 1326 w 1780"/>
                <a:gd name="T63" fmla="*/ 2301 h 2335"/>
                <a:gd name="T64" fmla="*/ 986 w 1780"/>
                <a:gd name="T65" fmla="*/ 2333 h 2335"/>
                <a:gd name="T66" fmla="*/ 605 w 1780"/>
                <a:gd name="T67" fmla="*/ 2324 h 2335"/>
                <a:gd name="T68" fmla="*/ 306 w 1780"/>
                <a:gd name="T69" fmla="*/ 2278 h 2335"/>
                <a:gd name="T70" fmla="*/ 9 w 1780"/>
                <a:gd name="T71" fmla="*/ 2211 h 2335"/>
                <a:gd name="T72" fmla="*/ 2 w 1780"/>
                <a:gd name="T73" fmla="*/ 2182 h 2335"/>
                <a:gd name="T74" fmla="*/ 0 w 1780"/>
                <a:gd name="T75" fmla="*/ 2127 h 2335"/>
                <a:gd name="T76" fmla="*/ 10 w 1780"/>
                <a:gd name="T77" fmla="*/ 2079 h 2335"/>
                <a:gd name="T78" fmla="*/ 87 w 1780"/>
                <a:gd name="T79" fmla="*/ 2019 h 2335"/>
                <a:gd name="T80" fmla="*/ 194 w 1780"/>
                <a:gd name="T81" fmla="*/ 1941 h 2335"/>
                <a:gd name="T82" fmla="*/ 300 w 1780"/>
                <a:gd name="T83" fmla="*/ 1875 h 2335"/>
                <a:gd name="T84" fmla="*/ 405 w 1780"/>
                <a:gd name="T85" fmla="*/ 1836 h 2335"/>
                <a:gd name="T86" fmla="*/ 510 w 1780"/>
                <a:gd name="T87" fmla="*/ 1838 h 2335"/>
                <a:gd name="T88" fmla="*/ 614 w 1780"/>
                <a:gd name="T89" fmla="*/ 1896 h 2335"/>
                <a:gd name="T90" fmla="*/ 642 w 1780"/>
                <a:gd name="T91" fmla="*/ 1900 h 2335"/>
                <a:gd name="T92" fmla="*/ 687 w 1780"/>
                <a:gd name="T93" fmla="*/ 1893 h 2335"/>
                <a:gd name="T94" fmla="*/ 754 w 1780"/>
                <a:gd name="T95" fmla="*/ 1898 h 2335"/>
                <a:gd name="T96" fmla="*/ 646 w 1780"/>
                <a:gd name="T97" fmla="*/ 1630 h 2335"/>
                <a:gd name="T98" fmla="*/ 578 w 1780"/>
                <a:gd name="T99" fmla="*/ 1385 h 2335"/>
                <a:gd name="T100" fmla="*/ 549 w 1780"/>
                <a:gd name="T101" fmla="*/ 1158 h 2335"/>
                <a:gd name="T102" fmla="*/ 559 w 1780"/>
                <a:gd name="T103" fmla="*/ 942 h 2335"/>
                <a:gd name="T104" fmla="*/ 605 w 1780"/>
                <a:gd name="T105" fmla="*/ 732 h 2335"/>
                <a:gd name="T106" fmla="*/ 688 w 1780"/>
                <a:gd name="T107" fmla="*/ 522 h 2335"/>
                <a:gd name="T108" fmla="*/ 805 w 1780"/>
                <a:gd name="T109" fmla="*/ 306 h 2335"/>
                <a:gd name="T110" fmla="*/ 955 w 1780"/>
                <a:gd name="T111" fmla="*/ 79 h 2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80" h="2335">
                  <a:moveTo>
                    <a:pt x="1013" y="0"/>
                  </a:moveTo>
                  <a:lnTo>
                    <a:pt x="990" y="69"/>
                  </a:lnTo>
                  <a:lnTo>
                    <a:pt x="965" y="140"/>
                  </a:lnTo>
                  <a:lnTo>
                    <a:pt x="939" y="213"/>
                  </a:lnTo>
                  <a:lnTo>
                    <a:pt x="911" y="286"/>
                  </a:lnTo>
                  <a:lnTo>
                    <a:pt x="884" y="361"/>
                  </a:lnTo>
                  <a:lnTo>
                    <a:pt x="857" y="436"/>
                  </a:lnTo>
                  <a:lnTo>
                    <a:pt x="832" y="511"/>
                  </a:lnTo>
                  <a:lnTo>
                    <a:pt x="808" y="586"/>
                  </a:lnTo>
                  <a:lnTo>
                    <a:pt x="788" y="662"/>
                  </a:lnTo>
                  <a:lnTo>
                    <a:pt x="770" y="736"/>
                  </a:lnTo>
                  <a:lnTo>
                    <a:pt x="757" y="809"/>
                  </a:lnTo>
                  <a:lnTo>
                    <a:pt x="749" y="882"/>
                  </a:lnTo>
                  <a:lnTo>
                    <a:pt x="746" y="952"/>
                  </a:lnTo>
                  <a:lnTo>
                    <a:pt x="749" y="961"/>
                  </a:lnTo>
                  <a:lnTo>
                    <a:pt x="755" y="966"/>
                  </a:lnTo>
                  <a:lnTo>
                    <a:pt x="765" y="967"/>
                  </a:lnTo>
                  <a:lnTo>
                    <a:pt x="779" y="965"/>
                  </a:lnTo>
                  <a:lnTo>
                    <a:pt x="795" y="961"/>
                  </a:lnTo>
                  <a:lnTo>
                    <a:pt x="814" y="954"/>
                  </a:lnTo>
                  <a:lnTo>
                    <a:pt x="836" y="944"/>
                  </a:lnTo>
                  <a:lnTo>
                    <a:pt x="859" y="932"/>
                  </a:lnTo>
                  <a:lnTo>
                    <a:pt x="886" y="918"/>
                  </a:lnTo>
                  <a:lnTo>
                    <a:pt x="913" y="902"/>
                  </a:lnTo>
                  <a:lnTo>
                    <a:pt x="943" y="884"/>
                  </a:lnTo>
                  <a:lnTo>
                    <a:pt x="974" y="865"/>
                  </a:lnTo>
                  <a:lnTo>
                    <a:pt x="1006" y="844"/>
                  </a:lnTo>
                  <a:lnTo>
                    <a:pt x="1039" y="823"/>
                  </a:lnTo>
                  <a:lnTo>
                    <a:pt x="1073" y="801"/>
                  </a:lnTo>
                  <a:lnTo>
                    <a:pt x="1106" y="779"/>
                  </a:lnTo>
                  <a:lnTo>
                    <a:pt x="1141" y="756"/>
                  </a:lnTo>
                  <a:lnTo>
                    <a:pt x="1175" y="732"/>
                  </a:lnTo>
                  <a:lnTo>
                    <a:pt x="1210" y="709"/>
                  </a:lnTo>
                  <a:lnTo>
                    <a:pt x="1242" y="686"/>
                  </a:lnTo>
                  <a:lnTo>
                    <a:pt x="1275" y="664"/>
                  </a:lnTo>
                  <a:lnTo>
                    <a:pt x="1308" y="642"/>
                  </a:lnTo>
                  <a:lnTo>
                    <a:pt x="1338" y="621"/>
                  </a:lnTo>
                  <a:lnTo>
                    <a:pt x="1367" y="601"/>
                  </a:lnTo>
                  <a:lnTo>
                    <a:pt x="1394" y="583"/>
                  </a:lnTo>
                  <a:lnTo>
                    <a:pt x="1420" y="566"/>
                  </a:lnTo>
                  <a:lnTo>
                    <a:pt x="1376" y="636"/>
                  </a:lnTo>
                  <a:lnTo>
                    <a:pt x="1329" y="702"/>
                  </a:lnTo>
                  <a:lnTo>
                    <a:pt x="1278" y="763"/>
                  </a:lnTo>
                  <a:lnTo>
                    <a:pt x="1224" y="817"/>
                  </a:lnTo>
                  <a:lnTo>
                    <a:pt x="1168" y="868"/>
                  </a:lnTo>
                  <a:lnTo>
                    <a:pt x="1107" y="914"/>
                  </a:lnTo>
                  <a:lnTo>
                    <a:pt x="1044" y="954"/>
                  </a:lnTo>
                  <a:lnTo>
                    <a:pt x="977" y="991"/>
                  </a:lnTo>
                  <a:lnTo>
                    <a:pt x="907" y="1022"/>
                  </a:lnTo>
                  <a:lnTo>
                    <a:pt x="872" y="1038"/>
                  </a:lnTo>
                  <a:lnTo>
                    <a:pt x="841" y="1056"/>
                  </a:lnTo>
                  <a:lnTo>
                    <a:pt x="816" y="1075"/>
                  </a:lnTo>
                  <a:lnTo>
                    <a:pt x="796" y="1097"/>
                  </a:lnTo>
                  <a:lnTo>
                    <a:pt x="782" y="1120"/>
                  </a:lnTo>
                  <a:lnTo>
                    <a:pt x="771" y="1144"/>
                  </a:lnTo>
                  <a:lnTo>
                    <a:pt x="765" y="1171"/>
                  </a:lnTo>
                  <a:lnTo>
                    <a:pt x="763" y="1202"/>
                  </a:lnTo>
                  <a:lnTo>
                    <a:pt x="766" y="1234"/>
                  </a:lnTo>
                  <a:lnTo>
                    <a:pt x="772" y="1269"/>
                  </a:lnTo>
                  <a:lnTo>
                    <a:pt x="791" y="1356"/>
                  </a:lnTo>
                  <a:lnTo>
                    <a:pt x="808" y="1443"/>
                  </a:lnTo>
                  <a:lnTo>
                    <a:pt x="827" y="1530"/>
                  </a:lnTo>
                  <a:lnTo>
                    <a:pt x="847" y="1615"/>
                  </a:lnTo>
                  <a:lnTo>
                    <a:pt x="871" y="1701"/>
                  </a:lnTo>
                  <a:lnTo>
                    <a:pt x="885" y="1741"/>
                  </a:lnTo>
                  <a:lnTo>
                    <a:pt x="901" y="1778"/>
                  </a:lnTo>
                  <a:lnTo>
                    <a:pt x="921" y="1812"/>
                  </a:lnTo>
                  <a:lnTo>
                    <a:pt x="941" y="1843"/>
                  </a:lnTo>
                  <a:lnTo>
                    <a:pt x="967" y="1871"/>
                  </a:lnTo>
                  <a:lnTo>
                    <a:pt x="993" y="1896"/>
                  </a:lnTo>
                  <a:lnTo>
                    <a:pt x="1024" y="1917"/>
                  </a:lnTo>
                  <a:lnTo>
                    <a:pt x="1057" y="1934"/>
                  </a:lnTo>
                  <a:lnTo>
                    <a:pt x="1094" y="1948"/>
                  </a:lnTo>
                  <a:lnTo>
                    <a:pt x="1135" y="1958"/>
                  </a:lnTo>
                  <a:lnTo>
                    <a:pt x="1180" y="1965"/>
                  </a:lnTo>
                  <a:lnTo>
                    <a:pt x="1228" y="1968"/>
                  </a:lnTo>
                  <a:lnTo>
                    <a:pt x="1265" y="1968"/>
                  </a:lnTo>
                  <a:lnTo>
                    <a:pt x="1301" y="1968"/>
                  </a:lnTo>
                  <a:lnTo>
                    <a:pt x="1339" y="1969"/>
                  </a:lnTo>
                  <a:lnTo>
                    <a:pt x="1377" y="1971"/>
                  </a:lnTo>
                  <a:lnTo>
                    <a:pt x="1415" y="1975"/>
                  </a:lnTo>
                  <a:lnTo>
                    <a:pt x="1454" y="1980"/>
                  </a:lnTo>
                  <a:lnTo>
                    <a:pt x="1491" y="1988"/>
                  </a:lnTo>
                  <a:lnTo>
                    <a:pt x="1529" y="1998"/>
                  </a:lnTo>
                  <a:lnTo>
                    <a:pt x="1567" y="2011"/>
                  </a:lnTo>
                  <a:lnTo>
                    <a:pt x="1604" y="2028"/>
                  </a:lnTo>
                  <a:lnTo>
                    <a:pt x="1640" y="2050"/>
                  </a:lnTo>
                  <a:lnTo>
                    <a:pt x="1677" y="2076"/>
                  </a:lnTo>
                  <a:lnTo>
                    <a:pt x="1712" y="2108"/>
                  </a:lnTo>
                  <a:lnTo>
                    <a:pt x="1747" y="2144"/>
                  </a:lnTo>
                  <a:lnTo>
                    <a:pt x="1780" y="2187"/>
                  </a:lnTo>
                  <a:lnTo>
                    <a:pt x="1683" y="2212"/>
                  </a:lnTo>
                  <a:lnTo>
                    <a:pt x="1591" y="2237"/>
                  </a:lnTo>
                  <a:lnTo>
                    <a:pt x="1502" y="2261"/>
                  </a:lnTo>
                  <a:lnTo>
                    <a:pt x="1413" y="2283"/>
                  </a:lnTo>
                  <a:lnTo>
                    <a:pt x="1326" y="2301"/>
                  </a:lnTo>
                  <a:lnTo>
                    <a:pt x="1239" y="2315"/>
                  </a:lnTo>
                  <a:lnTo>
                    <a:pt x="1113" y="2326"/>
                  </a:lnTo>
                  <a:lnTo>
                    <a:pt x="986" y="2333"/>
                  </a:lnTo>
                  <a:lnTo>
                    <a:pt x="859" y="2335"/>
                  </a:lnTo>
                  <a:lnTo>
                    <a:pt x="732" y="2332"/>
                  </a:lnTo>
                  <a:lnTo>
                    <a:pt x="605" y="2324"/>
                  </a:lnTo>
                  <a:lnTo>
                    <a:pt x="505" y="2313"/>
                  </a:lnTo>
                  <a:lnTo>
                    <a:pt x="405" y="2297"/>
                  </a:lnTo>
                  <a:lnTo>
                    <a:pt x="306" y="2278"/>
                  </a:lnTo>
                  <a:lnTo>
                    <a:pt x="207" y="2256"/>
                  </a:lnTo>
                  <a:lnTo>
                    <a:pt x="108" y="2233"/>
                  </a:lnTo>
                  <a:lnTo>
                    <a:pt x="9" y="2211"/>
                  </a:lnTo>
                  <a:lnTo>
                    <a:pt x="6" y="2207"/>
                  </a:lnTo>
                  <a:lnTo>
                    <a:pt x="4" y="2197"/>
                  </a:lnTo>
                  <a:lnTo>
                    <a:pt x="2" y="2182"/>
                  </a:lnTo>
                  <a:lnTo>
                    <a:pt x="0" y="2165"/>
                  </a:lnTo>
                  <a:lnTo>
                    <a:pt x="0" y="2146"/>
                  </a:lnTo>
                  <a:lnTo>
                    <a:pt x="0" y="2127"/>
                  </a:lnTo>
                  <a:lnTo>
                    <a:pt x="2" y="2109"/>
                  </a:lnTo>
                  <a:lnTo>
                    <a:pt x="5" y="2092"/>
                  </a:lnTo>
                  <a:lnTo>
                    <a:pt x="10" y="2079"/>
                  </a:lnTo>
                  <a:lnTo>
                    <a:pt x="16" y="2071"/>
                  </a:lnTo>
                  <a:lnTo>
                    <a:pt x="52" y="2045"/>
                  </a:lnTo>
                  <a:lnTo>
                    <a:pt x="87" y="2019"/>
                  </a:lnTo>
                  <a:lnTo>
                    <a:pt x="123" y="1993"/>
                  </a:lnTo>
                  <a:lnTo>
                    <a:pt x="158" y="1966"/>
                  </a:lnTo>
                  <a:lnTo>
                    <a:pt x="194" y="1941"/>
                  </a:lnTo>
                  <a:lnTo>
                    <a:pt x="229" y="1917"/>
                  </a:lnTo>
                  <a:lnTo>
                    <a:pt x="264" y="1895"/>
                  </a:lnTo>
                  <a:lnTo>
                    <a:pt x="300" y="1875"/>
                  </a:lnTo>
                  <a:lnTo>
                    <a:pt x="334" y="1858"/>
                  </a:lnTo>
                  <a:lnTo>
                    <a:pt x="370" y="1845"/>
                  </a:lnTo>
                  <a:lnTo>
                    <a:pt x="405" y="1836"/>
                  </a:lnTo>
                  <a:lnTo>
                    <a:pt x="441" y="1831"/>
                  </a:lnTo>
                  <a:lnTo>
                    <a:pt x="475" y="1832"/>
                  </a:lnTo>
                  <a:lnTo>
                    <a:pt x="510" y="1838"/>
                  </a:lnTo>
                  <a:lnTo>
                    <a:pt x="545" y="1850"/>
                  </a:lnTo>
                  <a:lnTo>
                    <a:pt x="580" y="1870"/>
                  </a:lnTo>
                  <a:lnTo>
                    <a:pt x="614" y="1896"/>
                  </a:lnTo>
                  <a:lnTo>
                    <a:pt x="621" y="1900"/>
                  </a:lnTo>
                  <a:lnTo>
                    <a:pt x="631" y="1901"/>
                  </a:lnTo>
                  <a:lnTo>
                    <a:pt x="642" y="1900"/>
                  </a:lnTo>
                  <a:lnTo>
                    <a:pt x="654" y="1897"/>
                  </a:lnTo>
                  <a:lnTo>
                    <a:pt x="669" y="1895"/>
                  </a:lnTo>
                  <a:lnTo>
                    <a:pt x="687" y="1893"/>
                  </a:lnTo>
                  <a:lnTo>
                    <a:pt x="706" y="1892"/>
                  </a:lnTo>
                  <a:lnTo>
                    <a:pt x="729" y="1893"/>
                  </a:lnTo>
                  <a:lnTo>
                    <a:pt x="754" y="1898"/>
                  </a:lnTo>
                  <a:lnTo>
                    <a:pt x="713" y="1806"/>
                  </a:lnTo>
                  <a:lnTo>
                    <a:pt x="678" y="1716"/>
                  </a:lnTo>
                  <a:lnTo>
                    <a:pt x="646" y="1630"/>
                  </a:lnTo>
                  <a:lnTo>
                    <a:pt x="619" y="1547"/>
                  </a:lnTo>
                  <a:lnTo>
                    <a:pt x="596" y="1465"/>
                  </a:lnTo>
                  <a:lnTo>
                    <a:pt x="578" y="1385"/>
                  </a:lnTo>
                  <a:lnTo>
                    <a:pt x="564" y="1309"/>
                  </a:lnTo>
                  <a:lnTo>
                    <a:pt x="555" y="1232"/>
                  </a:lnTo>
                  <a:lnTo>
                    <a:pt x="549" y="1158"/>
                  </a:lnTo>
                  <a:lnTo>
                    <a:pt x="548" y="1086"/>
                  </a:lnTo>
                  <a:lnTo>
                    <a:pt x="551" y="1013"/>
                  </a:lnTo>
                  <a:lnTo>
                    <a:pt x="559" y="942"/>
                  </a:lnTo>
                  <a:lnTo>
                    <a:pt x="570" y="872"/>
                  </a:lnTo>
                  <a:lnTo>
                    <a:pt x="586" y="802"/>
                  </a:lnTo>
                  <a:lnTo>
                    <a:pt x="605" y="732"/>
                  </a:lnTo>
                  <a:lnTo>
                    <a:pt x="629" y="663"/>
                  </a:lnTo>
                  <a:lnTo>
                    <a:pt x="656" y="593"/>
                  </a:lnTo>
                  <a:lnTo>
                    <a:pt x="688" y="522"/>
                  </a:lnTo>
                  <a:lnTo>
                    <a:pt x="722" y="452"/>
                  </a:lnTo>
                  <a:lnTo>
                    <a:pt x="762" y="379"/>
                  </a:lnTo>
                  <a:lnTo>
                    <a:pt x="805" y="306"/>
                  </a:lnTo>
                  <a:lnTo>
                    <a:pt x="851" y="233"/>
                  </a:lnTo>
                  <a:lnTo>
                    <a:pt x="902" y="157"/>
                  </a:lnTo>
                  <a:lnTo>
                    <a:pt x="955" y="79"/>
                  </a:lnTo>
                  <a:lnTo>
                    <a:pt x="10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2" name="Freeform 264"/>
            <p:cNvSpPr>
              <a:spLocks/>
            </p:cNvSpPr>
            <p:nvPr/>
          </p:nvSpPr>
          <p:spPr bwMode="auto">
            <a:xfrm>
              <a:off x="8281988" y="3481388"/>
              <a:ext cx="82550" cy="117475"/>
            </a:xfrm>
            <a:custGeom>
              <a:avLst/>
              <a:gdLst>
                <a:gd name="T0" fmla="*/ 31 w 464"/>
                <a:gd name="T1" fmla="*/ 1 h 660"/>
                <a:gd name="T2" fmla="*/ 49 w 464"/>
                <a:gd name="T3" fmla="*/ 9 h 660"/>
                <a:gd name="T4" fmla="*/ 83 w 464"/>
                <a:gd name="T5" fmla="*/ 25 h 660"/>
                <a:gd name="T6" fmla="*/ 129 w 464"/>
                <a:gd name="T7" fmla="*/ 48 h 660"/>
                <a:gd name="T8" fmla="*/ 181 w 464"/>
                <a:gd name="T9" fmla="*/ 77 h 660"/>
                <a:gd name="T10" fmla="*/ 237 w 464"/>
                <a:gd name="T11" fmla="*/ 111 h 660"/>
                <a:gd name="T12" fmla="*/ 292 w 464"/>
                <a:gd name="T13" fmla="*/ 148 h 660"/>
                <a:gd name="T14" fmla="*/ 344 w 464"/>
                <a:gd name="T15" fmla="*/ 190 h 660"/>
                <a:gd name="T16" fmla="*/ 387 w 464"/>
                <a:gd name="T17" fmla="*/ 234 h 660"/>
                <a:gd name="T18" fmla="*/ 419 w 464"/>
                <a:gd name="T19" fmla="*/ 279 h 660"/>
                <a:gd name="T20" fmla="*/ 451 w 464"/>
                <a:gd name="T21" fmla="*/ 359 h 660"/>
                <a:gd name="T22" fmla="*/ 464 w 464"/>
                <a:gd name="T23" fmla="*/ 437 h 660"/>
                <a:gd name="T24" fmla="*/ 459 w 464"/>
                <a:gd name="T25" fmla="*/ 509 h 660"/>
                <a:gd name="T26" fmla="*/ 436 w 464"/>
                <a:gd name="T27" fmla="*/ 573 h 660"/>
                <a:gd name="T28" fmla="*/ 426 w 464"/>
                <a:gd name="T29" fmla="*/ 574 h 660"/>
                <a:gd name="T30" fmla="*/ 407 w 464"/>
                <a:gd name="T31" fmla="*/ 561 h 660"/>
                <a:gd name="T32" fmla="*/ 382 w 464"/>
                <a:gd name="T33" fmla="*/ 537 h 660"/>
                <a:gd name="T34" fmla="*/ 354 w 464"/>
                <a:gd name="T35" fmla="*/ 506 h 660"/>
                <a:gd name="T36" fmla="*/ 324 w 464"/>
                <a:gd name="T37" fmla="*/ 474 h 660"/>
                <a:gd name="T38" fmla="*/ 296 w 464"/>
                <a:gd name="T39" fmla="*/ 445 h 660"/>
                <a:gd name="T40" fmla="*/ 271 w 464"/>
                <a:gd name="T41" fmla="*/ 423 h 660"/>
                <a:gd name="T42" fmla="*/ 253 w 464"/>
                <a:gd name="T43" fmla="*/ 412 h 660"/>
                <a:gd name="T44" fmla="*/ 243 w 464"/>
                <a:gd name="T45" fmla="*/ 417 h 660"/>
                <a:gd name="T46" fmla="*/ 242 w 464"/>
                <a:gd name="T47" fmla="*/ 438 h 660"/>
                <a:gd name="T48" fmla="*/ 249 w 464"/>
                <a:gd name="T49" fmla="*/ 470 h 660"/>
                <a:gd name="T50" fmla="*/ 259 w 464"/>
                <a:gd name="T51" fmla="*/ 509 h 660"/>
                <a:gd name="T52" fmla="*/ 271 w 464"/>
                <a:gd name="T53" fmla="*/ 552 h 660"/>
                <a:gd name="T54" fmla="*/ 282 w 464"/>
                <a:gd name="T55" fmla="*/ 592 h 660"/>
                <a:gd name="T56" fmla="*/ 290 w 464"/>
                <a:gd name="T57" fmla="*/ 627 h 660"/>
                <a:gd name="T58" fmla="*/ 292 w 464"/>
                <a:gd name="T59" fmla="*/ 651 h 660"/>
                <a:gd name="T60" fmla="*/ 287 w 464"/>
                <a:gd name="T61" fmla="*/ 660 h 660"/>
                <a:gd name="T62" fmla="*/ 218 w 464"/>
                <a:gd name="T63" fmla="*/ 646 h 660"/>
                <a:gd name="T64" fmla="*/ 150 w 464"/>
                <a:gd name="T65" fmla="*/ 609 h 660"/>
                <a:gd name="T66" fmla="*/ 88 w 464"/>
                <a:gd name="T67" fmla="*/ 552 h 660"/>
                <a:gd name="T68" fmla="*/ 37 w 464"/>
                <a:gd name="T69" fmla="*/ 477 h 660"/>
                <a:gd name="T70" fmla="*/ 16 w 464"/>
                <a:gd name="T71" fmla="*/ 422 h 660"/>
                <a:gd name="T72" fmla="*/ 5 w 464"/>
                <a:gd name="T73" fmla="*/ 358 h 660"/>
                <a:gd name="T74" fmla="*/ 0 w 464"/>
                <a:gd name="T75" fmla="*/ 289 h 660"/>
                <a:gd name="T76" fmla="*/ 1 w 464"/>
                <a:gd name="T77" fmla="*/ 218 h 660"/>
                <a:gd name="T78" fmla="*/ 7 w 464"/>
                <a:gd name="T79" fmla="*/ 151 h 660"/>
                <a:gd name="T80" fmla="*/ 14 w 464"/>
                <a:gd name="T81" fmla="*/ 91 h 660"/>
                <a:gd name="T82" fmla="*/ 21 w 464"/>
                <a:gd name="T83" fmla="*/ 43 h 660"/>
                <a:gd name="T84" fmla="*/ 26 w 464"/>
                <a:gd name="T85" fmla="*/ 11 h 660"/>
                <a:gd name="T86" fmla="*/ 28 w 464"/>
                <a:gd name="T87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4" h="660">
                  <a:moveTo>
                    <a:pt x="28" y="0"/>
                  </a:moveTo>
                  <a:lnTo>
                    <a:pt x="31" y="1"/>
                  </a:lnTo>
                  <a:lnTo>
                    <a:pt x="38" y="4"/>
                  </a:lnTo>
                  <a:lnTo>
                    <a:pt x="49" y="9"/>
                  </a:lnTo>
                  <a:lnTo>
                    <a:pt x="65" y="17"/>
                  </a:lnTo>
                  <a:lnTo>
                    <a:pt x="83" y="25"/>
                  </a:lnTo>
                  <a:lnTo>
                    <a:pt x="105" y="36"/>
                  </a:lnTo>
                  <a:lnTo>
                    <a:pt x="129" y="48"/>
                  </a:lnTo>
                  <a:lnTo>
                    <a:pt x="155" y="62"/>
                  </a:lnTo>
                  <a:lnTo>
                    <a:pt x="181" y="77"/>
                  </a:lnTo>
                  <a:lnTo>
                    <a:pt x="209" y="94"/>
                  </a:lnTo>
                  <a:lnTo>
                    <a:pt x="237" y="111"/>
                  </a:lnTo>
                  <a:lnTo>
                    <a:pt x="265" y="129"/>
                  </a:lnTo>
                  <a:lnTo>
                    <a:pt x="292" y="148"/>
                  </a:lnTo>
                  <a:lnTo>
                    <a:pt x="319" y="169"/>
                  </a:lnTo>
                  <a:lnTo>
                    <a:pt x="344" y="190"/>
                  </a:lnTo>
                  <a:lnTo>
                    <a:pt x="367" y="212"/>
                  </a:lnTo>
                  <a:lnTo>
                    <a:pt x="387" y="234"/>
                  </a:lnTo>
                  <a:lnTo>
                    <a:pt x="405" y="256"/>
                  </a:lnTo>
                  <a:lnTo>
                    <a:pt x="419" y="279"/>
                  </a:lnTo>
                  <a:lnTo>
                    <a:pt x="437" y="319"/>
                  </a:lnTo>
                  <a:lnTo>
                    <a:pt x="451" y="359"/>
                  </a:lnTo>
                  <a:lnTo>
                    <a:pt x="460" y="398"/>
                  </a:lnTo>
                  <a:lnTo>
                    <a:pt x="464" y="437"/>
                  </a:lnTo>
                  <a:lnTo>
                    <a:pt x="464" y="474"/>
                  </a:lnTo>
                  <a:lnTo>
                    <a:pt x="459" y="509"/>
                  </a:lnTo>
                  <a:lnTo>
                    <a:pt x="450" y="543"/>
                  </a:lnTo>
                  <a:lnTo>
                    <a:pt x="436" y="573"/>
                  </a:lnTo>
                  <a:lnTo>
                    <a:pt x="432" y="576"/>
                  </a:lnTo>
                  <a:lnTo>
                    <a:pt x="426" y="574"/>
                  </a:lnTo>
                  <a:lnTo>
                    <a:pt x="417" y="569"/>
                  </a:lnTo>
                  <a:lnTo>
                    <a:pt x="407" y="561"/>
                  </a:lnTo>
                  <a:lnTo>
                    <a:pt x="396" y="550"/>
                  </a:lnTo>
                  <a:lnTo>
                    <a:pt x="382" y="537"/>
                  </a:lnTo>
                  <a:lnTo>
                    <a:pt x="368" y="522"/>
                  </a:lnTo>
                  <a:lnTo>
                    <a:pt x="354" y="506"/>
                  </a:lnTo>
                  <a:lnTo>
                    <a:pt x="339" y="490"/>
                  </a:lnTo>
                  <a:lnTo>
                    <a:pt x="324" y="474"/>
                  </a:lnTo>
                  <a:lnTo>
                    <a:pt x="310" y="459"/>
                  </a:lnTo>
                  <a:lnTo>
                    <a:pt x="296" y="445"/>
                  </a:lnTo>
                  <a:lnTo>
                    <a:pt x="283" y="433"/>
                  </a:lnTo>
                  <a:lnTo>
                    <a:pt x="271" y="423"/>
                  </a:lnTo>
                  <a:lnTo>
                    <a:pt x="261" y="416"/>
                  </a:lnTo>
                  <a:lnTo>
                    <a:pt x="253" y="412"/>
                  </a:lnTo>
                  <a:lnTo>
                    <a:pt x="247" y="413"/>
                  </a:lnTo>
                  <a:lnTo>
                    <a:pt x="243" y="417"/>
                  </a:lnTo>
                  <a:lnTo>
                    <a:pt x="242" y="426"/>
                  </a:lnTo>
                  <a:lnTo>
                    <a:pt x="242" y="438"/>
                  </a:lnTo>
                  <a:lnTo>
                    <a:pt x="245" y="452"/>
                  </a:lnTo>
                  <a:lnTo>
                    <a:pt x="249" y="470"/>
                  </a:lnTo>
                  <a:lnTo>
                    <a:pt x="254" y="489"/>
                  </a:lnTo>
                  <a:lnTo>
                    <a:pt x="259" y="509"/>
                  </a:lnTo>
                  <a:lnTo>
                    <a:pt x="265" y="531"/>
                  </a:lnTo>
                  <a:lnTo>
                    <a:pt x="271" y="552"/>
                  </a:lnTo>
                  <a:lnTo>
                    <a:pt x="277" y="572"/>
                  </a:lnTo>
                  <a:lnTo>
                    <a:pt x="282" y="592"/>
                  </a:lnTo>
                  <a:lnTo>
                    <a:pt x="286" y="610"/>
                  </a:lnTo>
                  <a:lnTo>
                    <a:pt x="290" y="627"/>
                  </a:lnTo>
                  <a:lnTo>
                    <a:pt x="292" y="641"/>
                  </a:lnTo>
                  <a:lnTo>
                    <a:pt x="292" y="651"/>
                  </a:lnTo>
                  <a:lnTo>
                    <a:pt x="291" y="657"/>
                  </a:lnTo>
                  <a:lnTo>
                    <a:pt x="287" y="660"/>
                  </a:lnTo>
                  <a:lnTo>
                    <a:pt x="253" y="656"/>
                  </a:lnTo>
                  <a:lnTo>
                    <a:pt x="218" y="646"/>
                  </a:lnTo>
                  <a:lnTo>
                    <a:pt x="183" y="631"/>
                  </a:lnTo>
                  <a:lnTo>
                    <a:pt x="150" y="609"/>
                  </a:lnTo>
                  <a:lnTo>
                    <a:pt x="118" y="583"/>
                  </a:lnTo>
                  <a:lnTo>
                    <a:pt x="88" y="552"/>
                  </a:lnTo>
                  <a:lnTo>
                    <a:pt x="61" y="517"/>
                  </a:lnTo>
                  <a:lnTo>
                    <a:pt x="37" y="477"/>
                  </a:lnTo>
                  <a:lnTo>
                    <a:pt x="25" y="451"/>
                  </a:lnTo>
                  <a:lnTo>
                    <a:pt x="16" y="422"/>
                  </a:lnTo>
                  <a:lnTo>
                    <a:pt x="10" y="390"/>
                  </a:lnTo>
                  <a:lnTo>
                    <a:pt x="5" y="358"/>
                  </a:lnTo>
                  <a:lnTo>
                    <a:pt x="1" y="324"/>
                  </a:lnTo>
                  <a:lnTo>
                    <a:pt x="0" y="289"/>
                  </a:lnTo>
                  <a:lnTo>
                    <a:pt x="0" y="253"/>
                  </a:lnTo>
                  <a:lnTo>
                    <a:pt x="1" y="218"/>
                  </a:lnTo>
                  <a:lnTo>
                    <a:pt x="3" y="184"/>
                  </a:lnTo>
                  <a:lnTo>
                    <a:pt x="7" y="151"/>
                  </a:lnTo>
                  <a:lnTo>
                    <a:pt x="10" y="120"/>
                  </a:lnTo>
                  <a:lnTo>
                    <a:pt x="14" y="91"/>
                  </a:lnTo>
                  <a:lnTo>
                    <a:pt x="17" y="65"/>
                  </a:lnTo>
                  <a:lnTo>
                    <a:pt x="21" y="43"/>
                  </a:lnTo>
                  <a:lnTo>
                    <a:pt x="24" y="25"/>
                  </a:lnTo>
                  <a:lnTo>
                    <a:pt x="26" y="11"/>
                  </a:lnTo>
                  <a:lnTo>
                    <a:pt x="28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" name="Freeform 265"/>
            <p:cNvSpPr>
              <a:spLocks/>
            </p:cNvSpPr>
            <p:nvPr/>
          </p:nvSpPr>
          <p:spPr bwMode="auto">
            <a:xfrm>
              <a:off x="8420101" y="3455988"/>
              <a:ext cx="79375" cy="119063"/>
            </a:xfrm>
            <a:custGeom>
              <a:avLst/>
              <a:gdLst>
                <a:gd name="T0" fmla="*/ 393 w 450"/>
                <a:gd name="T1" fmla="*/ 3 h 678"/>
                <a:gd name="T2" fmla="*/ 399 w 450"/>
                <a:gd name="T3" fmla="*/ 25 h 678"/>
                <a:gd name="T4" fmla="*/ 409 w 450"/>
                <a:gd name="T5" fmla="*/ 64 h 678"/>
                <a:gd name="T6" fmla="*/ 422 w 450"/>
                <a:gd name="T7" fmla="*/ 118 h 678"/>
                <a:gd name="T8" fmla="*/ 435 w 450"/>
                <a:gd name="T9" fmla="*/ 180 h 678"/>
                <a:gd name="T10" fmla="*/ 444 w 450"/>
                <a:gd name="T11" fmla="*/ 249 h 678"/>
                <a:gd name="T12" fmla="*/ 450 w 450"/>
                <a:gd name="T13" fmla="*/ 319 h 678"/>
                <a:gd name="T14" fmla="*/ 448 w 450"/>
                <a:gd name="T15" fmla="*/ 387 h 678"/>
                <a:gd name="T16" fmla="*/ 439 w 450"/>
                <a:gd name="T17" fmla="*/ 449 h 678"/>
                <a:gd name="T18" fmla="*/ 411 w 450"/>
                <a:gd name="T19" fmla="*/ 514 h 678"/>
                <a:gd name="T20" fmla="*/ 364 w 450"/>
                <a:gd name="T21" fmla="*/ 583 h 678"/>
                <a:gd name="T22" fmla="*/ 308 w 450"/>
                <a:gd name="T23" fmla="*/ 635 h 678"/>
                <a:gd name="T24" fmla="*/ 246 w 450"/>
                <a:gd name="T25" fmla="*/ 669 h 678"/>
                <a:gd name="T26" fmla="*/ 210 w 450"/>
                <a:gd name="T27" fmla="*/ 677 h 678"/>
                <a:gd name="T28" fmla="*/ 205 w 450"/>
                <a:gd name="T29" fmla="*/ 662 h 678"/>
                <a:gd name="T30" fmla="*/ 206 w 450"/>
                <a:gd name="T31" fmla="*/ 632 h 678"/>
                <a:gd name="T32" fmla="*/ 209 w 450"/>
                <a:gd name="T33" fmla="*/ 594 h 678"/>
                <a:gd name="T34" fmla="*/ 215 w 450"/>
                <a:gd name="T35" fmla="*/ 551 h 678"/>
                <a:gd name="T36" fmla="*/ 220 w 450"/>
                <a:gd name="T37" fmla="*/ 509 h 678"/>
                <a:gd name="T38" fmla="*/ 223 w 450"/>
                <a:gd name="T39" fmla="*/ 472 h 678"/>
                <a:gd name="T40" fmla="*/ 222 w 450"/>
                <a:gd name="T41" fmla="*/ 444 h 678"/>
                <a:gd name="T42" fmla="*/ 215 w 450"/>
                <a:gd name="T43" fmla="*/ 430 h 678"/>
                <a:gd name="T44" fmla="*/ 202 w 450"/>
                <a:gd name="T45" fmla="*/ 437 h 678"/>
                <a:gd name="T46" fmla="*/ 183 w 450"/>
                <a:gd name="T47" fmla="*/ 456 h 678"/>
                <a:gd name="T48" fmla="*/ 161 w 450"/>
                <a:gd name="T49" fmla="*/ 486 h 678"/>
                <a:gd name="T50" fmla="*/ 136 w 450"/>
                <a:gd name="T51" fmla="*/ 521 h 678"/>
                <a:gd name="T52" fmla="*/ 111 w 450"/>
                <a:gd name="T53" fmla="*/ 558 h 678"/>
                <a:gd name="T54" fmla="*/ 88 w 450"/>
                <a:gd name="T55" fmla="*/ 590 h 678"/>
                <a:gd name="T56" fmla="*/ 69 w 450"/>
                <a:gd name="T57" fmla="*/ 613 h 678"/>
                <a:gd name="T58" fmla="*/ 55 w 450"/>
                <a:gd name="T59" fmla="*/ 623 h 678"/>
                <a:gd name="T60" fmla="*/ 33 w 450"/>
                <a:gd name="T61" fmla="*/ 597 h 678"/>
                <a:gd name="T62" fmla="*/ 9 w 450"/>
                <a:gd name="T63" fmla="*/ 536 h 678"/>
                <a:gd name="T64" fmla="*/ 0 w 450"/>
                <a:gd name="T65" fmla="*/ 468 h 678"/>
                <a:gd name="T66" fmla="*/ 7 w 450"/>
                <a:gd name="T67" fmla="*/ 392 h 678"/>
                <a:gd name="T68" fmla="*/ 29 w 450"/>
                <a:gd name="T69" fmla="*/ 314 h 678"/>
                <a:gd name="T70" fmla="*/ 57 w 450"/>
                <a:gd name="T71" fmla="*/ 267 h 678"/>
                <a:gd name="T72" fmla="*/ 96 w 450"/>
                <a:gd name="T73" fmla="*/ 219 h 678"/>
                <a:gd name="T74" fmla="*/ 143 w 450"/>
                <a:gd name="T75" fmla="*/ 173 h 678"/>
                <a:gd name="T76" fmla="*/ 195 w 450"/>
                <a:gd name="T77" fmla="*/ 130 h 678"/>
                <a:gd name="T78" fmla="*/ 248 w 450"/>
                <a:gd name="T79" fmla="*/ 91 h 678"/>
                <a:gd name="T80" fmla="*/ 297 w 450"/>
                <a:gd name="T81" fmla="*/ 57 h 678"/>
                <a:gd name="T82" fmla="*/ 340 w 450"/>
                <a:gd name="T83" fmla="*/ 31 h 678"/>
                <a:gd name="T84" fmla="*/ 371 w 450"/>
                <a:gd name="T85" fmla="*/ 12 h 678"/>
                <a:gd name="T86" fmla="*/ 390 w 450"/>
                <a:gd name="T87" fmla="*/ 2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0" h="678">
                  <a:moveTo>
                    <a:pt x="392" y="0"/>
                  </a:moveTo>
                  <a:lnTo>
                    <a:pt x="393" y="3"/>
                  </a:lnTo>
                  <a:lnTo>
                    <a:pt x="396" y="11"/>
                  </a:lnTo>
                  <a:lnTo>
                    <a:pt x="399" y="25"/>
                  </a:lnTo>
                  <a:lnTo>
                    <a:pt x="404" y="42"/>
                  </a:lnTo>
                  <a:lnTo>
                    <a:pt x="409" y="64"/>
                  </a:lnTo>
                  <a:lnTo>
                    <a:pt x="415" y="89"/>
                  </a:lnTo>
                  <a:lnTo>
                    <a:pt x="422" y="118"/>
                  </a:lnTo>
                  <a:lnTo>
                    <a:pt x="428" y="148"/>
                  </a:lnTo>
                  <a:lnTo>
                    <a:pt x="435" y="180"/>
                  </a:lnTo>
                  <a:lnTo>
                    <a:pt x="440" y="215"/>
                  </a:lnTo>
                  <a:lnTo>
                    <a:pt x="444" y="249"/>
                  </a:lnTo>
                  <a:lnTo>
                    <a:pt x="448" y="284"/>
                  </a:lnTo>
                  <a:lnTo>
                    <a:pt x="450" y="319"/>
                  </a:lnTo>
                  <a:lnTo>
                    <a:pt x="450" y="354"/>
                  </a:lnTo>
                  <a:lnTo>
                    <a:pt x="448" y="387"/>
                  </a:lnTo>
                  <a:lnTo>
                    <a:pt x="445" y="418"/>
                  </a:lnTo>
                  <a:lnTo>
                    <a:pt x="439" y="449"/>
                  </a:lnTo>
                  <a:lnTo>
                    <a:pt x="429" y="475"/>
                  </a:lnTo>
                  <a:lnTo>
                    <a:pt x="411" y="514"/>
                  </a:lnTo>
                  <a:lnTo>
                    <a:pt x="389" y="551"/>
                  </a:lnTo>
                  <a:lnTo>
                    <a:pt x="364" y="583"/>
                  </a:lnTo>
                  <a:lnTo>
                    <a:pt x="337" y="611"/>
                  </a:lnTo>
                  <a:lnTo>
                    <a:pt x="308" y="635"/>
                  </a:lnTo>
                  <a:lnTo>
                    <a:pt x="277" y="654"/>
                  </a:lnTo>
                  <a:lnTo>
                    <a:pt x="246" y="669"/>
                  </a:lnTo>
                  <a:lnTo>
                    <a:pt x="214" y="678"/>
                  </a:lnTo>
                  <a:lnTo>
                    <a:pt x="210" y="677"/>
                  </a:lnTo>
                  <a:lnTo>
                    <a:pt x="206" y="671"/>
                  </a:lnTo>
                  <a:lnTo>
                    <a:pt x="205" y="662"/>
                  </a:lnTo>
                  <a:lnTo>
                    <a:pt x="205" y="647"/>
                  </a:lnTo>
                  <a:lnTo>
                    <a:pt x="206" y="632"/>
                  </a:lnTo>
                  <a:lnTo>
                    <a:pt x="207" y="613"/>
                  </a:lnTo>
                  <a:lnTo>
                    <a:pt x="209" y="594"/>
                  </a:lnTo>
                  <a:lnTo>
                    <a:pt x="212" y="573"/>
                  </a:lnTo>
                  <a:lnTo>
                    <a:pt x="215" y="551"/>
                  </a:lnTo>
                  <a:lnTo>
                    <a:pt x="218" y="529"/>
                  </a:lnTo>
                  <a:lnTo>
                    <a:pt x="220" y="509"/>
                  </a:lnTo>
                  <a:lnTo>
                    <a:pt x="222" y="489"/>
                  </a:lnTo>
                  <a:lnTo>
                    <a:pt x="223" y="472"/>
                  </a:lnTo>
                  <a:lnTo>
                    <a:pt x="223" y="457"/>
                  </a:lnTo>
                  <a:lnTo>
                    <a:pt x="222" y="444"/>
                  </a:lnTo>
                  <a:lnTo>
                    <a:pt x="219" y="435"/>
                  </a:lnTo>
                  <a:lnTo>
                    <a:pt x="215" y="430"/>
                  </a:lnTo>
                  <a:lnTo>
                    <a:pt x="210" y="431"/>
                  </a:lnTo>
                  <a:lnTo>
                    <a:pt x="202" y="437"/>
                  </a:lnTo>
                  <a:lnTo>
                    <a:pt x="194" y="445"/>
                  </a:lnTo>
                  <a:lnTo>
                    <a:pt x="183" y="456"/>
                  </a:lnTo>
                  <a:lnTo>
                    <a:pt x="172" y="470"/>
                  </a:lnTo>
                  <a:lnTo>
                    <a:pt x="161" y="486"/>
                  </a:lnTo>
                  <a:lnTo>
                    <a:pt x="149" y="503"/>
                  </a:lnTo>
                  <a:lnTo>
                    <a:pt x="136" y="521"/>
                  </a:lnTo>
                  <a:lnTo>
                    <a:pt x="123" y="539"/>
                  </a:lnTo>
                  <a:lnTo>
                    <a:pt x="111" y="558"/>
                  </a:lnTo>
                  <a:lnTo>
                    <a:pt x="100" y="574"/>
                  </a:lnTo>
                  <a:lnTo>
                    <a:pt x="88" y="590"/>
                  </a:lnTo>
                  <a:lnTo>
                    <a:pt x="78" y="603"/>
                  </a:lnTo>
                  <a:lnTo>
                    <a:pt x="69" y="613"/>
                  </a:lnTo>
                  <a:lnTo>
                    <a:pt x="61" y="620"/>
                  </a:lnTo>
                  <a:lnTo>
                    <a:pt x="55" y="623"/>
                  </a:lnTo>
                  <a:lnTo>
                    <a:pt x="51" y="621"/>
                  </a:lnTo>
                  <a:lnTo>
                    <a:pt x="33" y="597"/>
                  </a:lnTo>
                  <a:lnTo>
                    <a:pt x="20" y="568"/>
                  </a:lnTo>
                  <a:lnTo>
                    <a:pt x="9" y="536"/>
                  </a:lnTo>
                  <a:lnTo>
                    <a:pt x="3" y="503"/>
                  </a:lnTo>
                  <a:lnTo>
                    <a:pt x="0" y="468"/>
                  </a:lnTo>
                  <a:lnTo>
                    <a:pt x="1" y="430"/>
                  </a:lnTo>
                  <a:lnTo>
                    <a:pt x="7" y="392"/>
                  </a:lnTo>
                  <a:lnTo>
                    <a:pt x="16" y="354"/>
                  </a:lnTo>
                  <a:lnTo>
                    <a:pt x="29" y="314"/>
                  </a:lnTo>
                  <a:lnTo>
                    <a:pt x="41" y="291"/>
                  </a:lnTo>
                  <a:lnTo>
                    <a:pt x="57" y="267"/>
                  </a:lnTo>
                  <a:lnTo>
                    <a:pt x="75" y="243"/>
                  </a:lnTo>
                  <a:lnTo>
                    <a:pt x="96" y="219"/>
                  </a:lnTo>
                  <a:lnTo>
                    <a:pt x="118" y="195"/>
                  </a:lnTo>
                  <a:lnTo>
                    <a:pt x="143" y="173"/>
                  </a:lnTo>
                  <a:lnTo>
                    <a:pt x="168" y="151"/>
                  </a:lnTo>
                  <a:lnTo>
                    <a:pt x="195" y="130"/>
                  </a:lnTo>
                  <a:lnTo>
                    <a:pt x="221" y="110"/>
                  </a:lnTo>
                  <a:lnTo>
                    <a:pt x="248" y="91"/>
                  </a:lnTo>
                  <a:lnTo>
                    <a:pt x="272" y="73"/>
                  </a:lnTo>
                  <a:lnTo>
                    <a:pt x="297" y="57"/>
                  </a:lnTo>
                  <a:lnTo>
                    <a:pt x="319" y="43"/>
                  </a:lnTo>
                  <a:lnTo>
                    <a:pt x="340" y="31"/>
                  </a:lnTo>
                  <a:lnTo>
                    <a:pt x="357" y="20"/>
                  </a:lnTo>
                  <a:lnTo>
                    <a:pt x="371" y="12"/>
                  </a:lnTo>
                  <a:lnTo>
                    <a:pt x="382" y="5"/>
                  </a:lnTo>
                  <a:lnTo>
                    <a:pt x="390" y="2"/>
                  </a:lnTo>
                  <a:lnTo>
                    <a:pt x="3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4" name="Freeform 266"/>
            <p:cNvSpPr>
              <a:spLocks/>
            </p:cNvSpPr>
            <p:nvPr/>
          </p:nvSpPr>
          <p:spPr bwMode="auto">
            <a:xfrm>
              <a:off x="8524876" y="3570288"/>
              <a:ext cx="114300" cy="82550"/>
            </a:xfrm>
            <a:custGeom>
              <a:avLst/>
              <a:gdLst>
                <a:gd name="T0" fmla="*/ 485 w 653"/>
                <a:gd name="T1" fmla="*/ 1 h 469"/>
                <a:gd name="T2" fmla="*/ 550 w 653"/>
                <a:gd name="T3" fmla="*/ 5 h 469"/>
                <a:gd name="T4" fmla="*/ 604 w 653"/>
                <a:gd name="T5" fmla="*/ 10 h 469"/>
                <a:gd name="T6" fmla="*/ 640 w 653"/>
                <a:gd name="T7" fmla="*/ 15 h 469"/>
                <a:gd name="T8" fmla="*/ 653 w 653"/>
                <a:gd name="T9" fmla="*/ 17 h 469"/>
                <a:gd name="T10" fmla="*/ 649 w 653"/>
                <a:gd name="T11" fmla="*/ 28 h 469"/>
                <a:gd name="T12" fmla="*/ 637 w 653"/>
                <a:gd name="T13" fmla="*/ 58 h 469"/>
                <a:gd name="T14" fmla="*/ 616 w 653"/>
                <a:gd name="T15" fmla="*/ 101 h 469"/>
                <a:gd name="T16" fmla="*/ 591 w 653"/>
                <a:gd name="T17" fmla="*/ 156 h 469"/>
                <a:gd name="T18" fmla="*/ 558 w 653"/>
                <a:gd name="T19" fmla="*/ 215 h 469"/>
                <a:gd name="T20" fmla="*/ 522 w 653"/>
                <a:gd name="T21" fmla="*/ 276 h 469"/>
                <a:gd name="T22" fmla="*/ 481 w 653"/>
                <a:gd name="T23" fmla="*/ 332 h 469"/>
                <a:gd name="T24" fmla="*/ 437 w 653"/>
                <a:gd name="T25" fmla="*/ 380 h 469"/>
                <a:gd name="T26" fmla="*/ 390 w 653"/>
                <a:gd name="T27" fmla="*/ 416 h 469"/>
                <a:gd name="T28" fmla="*/ 311 w 653"/>
                <a:gd name="T29" fmla="*/ 450 h 469"/>
                <a:gd name="T30" fmla="*/ 233 w 653"/>
                <a:gd name="T31" fmla="*/ 468 h 469"/>
                <a:gd name="T32" fmla="*/ 158 w 653"/>
                <a:gd name="T33" fmla="*/ 466 h 469"/>
                <a:gd name="T34" fmla="*/ 94 w 653"/>
                <a:gd name="T35" fmla="*/ 446 h 469"/>
                <a:gd name="T36" fmla="*/ 92 w 653"/>
                <a:gd name="T37" fmla="*/ 436 h 469"/>
                <a:gd name="T38" fmla="*/ 105 w 653"/>
                <a:gd name="T39" fmla="*/ 417 h 469"/>
                <a:gd name="T40" fmla="*/ 128 w 653"/>
                <a:gd name="T41" fmla="*/ 391 h 469"/>
                <a:gd name="T42" fmla="*/ 157 w 653"/>
                <a:gd name="T43" fmla="*/ 362 h 469"/>
                <a:gd name="T44" fmla="*/ 189 w 653"/>
                <a:gd name="T45" fmla="*/ 331 h 469"/>
                <a:gd name="T46" fmla="*/ 217 w 653"/>
                <a:gd name="T47" fmla="*/ 302 h 469"/>
                <a:gd name="T48" fmla="*/ 238 w 653"/>
                <a:gd name="T49" fmla="*/ 276 h 469"/>
                <a:gd name="T50" fmla="*/ 248 w 653"/>
                <a:gd name="T51" fmla="*/ 257 h 469"/>
                <a:gd name="T52" fmla="*/ 242 w 653"/>
                <a:gd name="T53" fmla="*/ 248 h 469"/>
                <a:gd name="T54" fmla="*/ 221 w 653"/>
                <a:gd name="T55" fmla="*/ 249 h 469"/>
                <a:gd name="T56" fmla="*/ 189 w 653"/>
                <a:gd name="T57" fmla="*/ 257 h 469"/>
                <a:gd name="T58" fmla="*/ 150 w 653"/>
                <a:gd name="T59" fmla="*/ 269 h 469"/>
                <a:gd name="T60" fmla="*/ 108 w 653"/>
                <a:gd name="T61" fmla="*/ 282 h 469"/>
                <a:gd name="T62" fmla="*/ 67 w 653"/>
                <a:gd name="T63" fmla="*/ 295 h 469"/>
                <a:gd name="T64" fmla="*/ 32 w 653"/>
                <a:gd name="T65" fmla="*/ 304 h 469"/>
                <a:gd name="T66" fmla="*/ 9 w 653"/>
                <a:gd name="T67" fmla="*/ 308 h 469"/>
                <a:gd name="T68" fmla="*/ 0 w 653"/>
                <a:gd name="T69" fmla="*/ 303 h 469"/>
                <a:gd name="T70" fmla="*/ 10 w 653"/>
                <a:gd name="T71" fmla="*/ 235 h 469"/>
                <a:gd name="T72" fmla="*/ 44 w 653"/>
                <a:gd name="T73" fmla="*/ 166 h 469"/>
                <a:gd name="T74" fmla="*/ 99 w 653"/>
                <a:gd name="T75" fmla="*/ 101 h 469"/>
                <a:gd name="T76" fmla="*/ 172 w 653"/>
                <a:gd name="T77" fmla="*/ 47 h 469"/>
                <a:gd name="T78" fmla="*/ 231 w 653"/>
                <a:gd name="T79" fmla="*/ 24 h 469"/>
                <a:gd name="T80" fmla="*/ 299 w 653"/>
                <a:gd name="T81" fmla="*/ 8 h 469"/>
                <a:gd name="T82" fmla="*/ 373 w 653"/>
                <a:gd name="T83" fmla="*/ 2 h 469"/>
                <a:gd name="T84" fmla="*/ 448 w 653"/>
                <a:gd name="T8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3" h="469">
                  <a:moveTo>
                    <a:pt x="448" y="0"/>
                  </a:moveTo>
                  <a:lnTo>
                    <a:pt x="485" y="1"/>
                  </a:lnTo>
                  <a:lnTo>
                    <a:pt x="518" y="3"/>
                  </a:lnTo>
                  <a:lnTo>
                    <a:pt x="550" y="5"/>
                  </a:lnTo>
                  <a:lnTo>
                    <a:pt x="579" y="8"/>
                  </a:lnTo>
                  <a:lnTo>
                    <a:pt x="604" y="10"/>
                  </a:lnTo>
                  <a:lnTo>
                    <a:pt x="625" y="13"/>
                  </a:lnTo>
                  <a:lnTo>
                    <a:pt x="640" y="15"/>
                  </a:lnTo>
                  <a:lnTo>
                    <a:pt x="650" y="17"/>
                  </a:lnTo>
                  <a:lnTo>
                    <a:pt x="653" y="17"/>
                  </a:lnTo>
                  <a:lnTo>
                    <a:pt x="652" y="20"/>
                  </a:lnTo>
                  <a:lnTo>
                    <a:pt x="649" y="28"/>
                  </a:lnTo>
                  <a:lnTo>
                    <a:pt x="644" y="41"/>
                  </a:lnTo>
                  <a:lnTo>
                    <a:pt x="637" y="58"/>
                  </a:lnTo>
                  <a:lnTo>
                    <a:pt x="628" y="78"/>
                  </a:lnTo>
                  <a:lnTo>
                    <a:pt x="616" y="101"/>
                  </a:lnTo>
                  <a:lnTo>
                    <a:pt x="604" y="128"/>
                  </a:lnTo>
                  <a:lnTo>
                    <a:pt x="591" y="156"/>
                  </a:lnTo>
                  <a:lnTo>
                    <a:pt x="576" y="185"/>
                  </a:lnTo>
                  <a:lnTo>
                    <a:pt x="558" y="215"/>
                  </a:lnTo>
                  <a:lnTo>
                    <a:pt x="541" y="246"/>
                  </a:lnTo>
                  <a:lnTo>
                    <a:pt x="522" y="276"/>
                  </a:lnTo>
                  <a:lnTo>
                    <a:pt x="502" y="304"/>
                  </a:lnTo>
                  <a:lnTo>
                    <a:pt x="481" y="332"/>
                  </a:lnTo>
                  <a:lnTo>
                    <a:pt x="459" y="358"/>
                  </a:lnTo>
                  <a:lnTo>
                    <a:pt x="437" y="380"/>
                  </a:lnTo>
                  <a:lnTo>
                    <a:pt x="413" y="400"/>
                  </a:lnTo>
                  <a:lnTo>
                    <a:pt x="390" y="416"/>
                  </a:lnTo>
                  <a:lnTo>
                    <a:pt x="350" y="435"/>
                  </a:lnTo>
                  <a:lnTo>
                    <a:pt x="311" y="450"/>
                  </a:lnTo>
                  <a:lnTo>
                    <a:pt x="271" y="462"/>
                  </a:lnTo>
                  <a:lnTo>
                    <a:pt x="233" y="468"/>
                  </a:lnTo>
                  <a:lnTo>
                    <a:pt x="195" y="469"/>
                  </a:lnTo>
                  <a:lnTo>
                    <a:pt x="158" y="466"/>
                  </a:lnTo>
                  <a:lnTo>
                    <a:pt x="124" y="459"/>
                  </a:lnTo>
                  <a:lnTo>
                    <a:pt x="94" y="446"/>
                  </a:lnTo>
                  <a:lnTo>
                    <a:pt x="91" y="442"/>
                  </a:lnTo>
                  <a:lnTo>
                    <a:pt x="92" y="436"/>
                  </a:lnTo>
                  <a:lnTo>
                    <a:pt x="97" y="427"/>
                  </a:lnTo>
                  <a:lnTo>
                    <a:pt x="105" y="417"/>
                  </a:lnTo>
                  <a:lnTo>
                    <a:pt x="115" y="405"/>
                  </a:lnTo>
                  <a:lnTo>
                    <a:pt x="128" y="391"/>
                  </a:lnTo>
                  <a:lnTo>
                    <a:pt x="143" y="377"/>
                  </a:lnTo>
                  <a:lnTo>
                    <a:pt x="157" y="362"/>
                  </a:lnTo>
                  <a:lnTo>
                    <a:pt x="173" y="347"/>
                  </a:lnTo>
                  <a:lnTo>
                    <a:pt x="189" y="331"/>
                  </a:lnTo>
                  <a:lnTo>
                    <a:pt x="203" y="316"/>
                  </a:lnTo>
                  <a:lnTo>
                    <a:pt x="217" y="302"/>
                  </a:lnTo>
                  <a:lnTo>
                    <a:pt x="228" y="288"/>
                  </a:lnTo>
                  <a:lnTo>
                    <a:pt x="238" y="276"/>
                  </a:lnTo>
                  <a:lnTo>
                    <a:pt x="245" y="266"/>
                  </a:lnTo>
                  <a:lnTo>
                    <a:pt x="248" y="257"/>
                  </a:lnTo>
                  <a:lnTo>
                    <a:pt x="247" y="251"/>
                  </a:lnTo>
                  <a:lnTo>
                    <a:pt x="242" y="248"/>
                  </a:lnTo>
                  <a:lnTo>
                    <a:pt x="234" y="248"/>
                  </a:lnTo>
                  <a:lnTo>
                    <a:pt x="221" y="249"/>
                  </a:lnTo>
                  <a:lnTo>
                    <a:pt x="206" y="252"/>
                  </a:lnTo>
                  <a:lnTo>
                    <a:pt x="189" y="257"/>
                  </a:lnTo>
                  <a:lnTo>
                    <a:pt x="170" y="262"/>
                  </a:lnTo>
                  <a:lnTo>
                    <a:pt x="150" y="269"/>
                  </a:lnTo>
                  <a:lnTo>
                    <a:pt x="128" y="275"/>
                  </a:lnTo>
                  <a:lnTo>
                    <a:pt x="108" y="282"/>
                  </a:lnTo>
                  <a:lnTo>
                    <a:pt x="87" y="289"/>
                  </a:lnTo>
                  <a:lnTo>
                    <a:pt x="67" y="295"/>
                  </a:lnTo>
                  <a:lnTo>
                    <a:pt x="49" y="300"/>
                  </a:lnTo>
                  <a:lnTo>
                    <a:pt x="32" y="304"/>
                  </a:lnTo>
                  <a:lnTo>
                    <a:pt x="19" y="307"/>
                  </a:lnTo>
                  <a:lnTo>
                    <a:pt x="9" y="308"/>
                  </a:lnTo>
                  <a:lnTo>
                    <a:pt x="2" y="307"/>
                  </a:lnTo>
                  <a:lnTo>
                    <a:pt x="0" y="303"/>
                  </a:lnTo>
                  <a:lnTo>
                    <a:pt x="2" y="269"/>
                  </a:lnTo>
                  <a:lnTo>
                    <a:pt x="10" y="235"/>
                  </a:lnTo>
                  <a:lnTo>
                    <a:pt x="24" y="200"/>
                  </a:lnTo>
                  <a:lnTo>
                    <a:pt x="44" y="166"/>
                  </a:lnTo>
                  <a:lnTo>
                    <a:pt x="68" y="133"/>
                  </a:lnTo>
                  <a:lnTo>
                    <a:pt x="99" y="101"/>
                  </a:lnTo>
                  <a:lnTo>
                    <a:pt x="134" y="73"/>
                  </a:lnTo>
                  <a:lnTo>
                    <a:pt x="172" y="47"/>
                  </a:lnTo>
                  <a:lnTo>
                    <a:pt x="200" y="34"/>
                  </a:lnTo>
                  <a:lnTo>
                    <a:pt x="231" y="24"/>
                  </a:lnTo>
                  <a:lnTo>
                    <a:pt x="263" y="16"/>
                  </a:lnTo>
                  <a:lnTo>
                    <a:pt x="299" y="8"/>
                  </a:lnTo>
                  <a:lnTo>
                    <a:pt x="336" y="4"/>
                  </a:lnTo>
                  <a:lnTo>
                    <a:pt x="373" y="2"/>
                  </a:lnTo>
                  <a:lnTo>
                    <a:pt x="411" y="0"/>
                  </a:lnTo>
                  <a:lnTo>
                    <a:pt x="4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" name="Freeform 267"/>
            <p:cNvSpPr>
              <a:spLocks/>
            </p:cNvSpPr>
            <p:nvPr/>
          </p:nvSpPr>
          <p:spPr bwMode="auto">
            <a:xfrm>
              <a:off x="8507413" y="3749675"/>
              <a:ext cx="112713" cy="85725"/>
            </a:xfrm>
            <a:custGeom>
              <a:avLst/>
              <a:gdLst>
                <a:gd name="T0" fmla="*/ 214 w 636"/>
                <a:gd name="T1" fmla="*/ 1 h 483"/>
                <a:gd name="T2" fmla="*/ 287 w 636"/>
                <a:gd name="T3" fmla="*/ 14 h 483"/>
                <a:gd name="T4" fmla="*/ 360 w 636"/>
                <a:gd name="T5" fmla="*/ 43 h 483"/>
                <a:gd name="T6" fmla="*/ 419 w 636"/>
                <a:gd name="T7" fmla="*/ 81 h 483"/>
                <a:gd name="T8" fmla="*/ 462 w 636"/>
                <a:gd name="T9" fmla="*/ 127 h 483"/>
                <a:gd name="T10" fmla="*/ 502 w 636"/>
                <a:gd name="T11" fmla="*/ 182 h 483"/>
                <a:gd name="T12" fmla="*/ 537 w 636"/>
                <a:gd name="T13" fmla="*/ 243 h 483"/>
                <a:gd name="T14" fmla="*/ 567 w 636"/>
                <a:gd name="T15" fmla="*/ 305 h 483"/>
                <a:gd name="T16" fmla="*/ 594 w 636"/>
                <a:gd name="T17" fmla="*/ 364 h 483"/>
                <a:gd name="T18" fmla="*/ 613 w 636"/>
                <a:gd name="T19" fmla="*/ 415 h 483"/>
                <a:gd name="T20" fmla="*/ 628 w 636"/>
                <a:gd name="T21" fmla="*/ 454 h 483"/>
                <a:gd name="T22" fmla="*/ 635 w 636"/>
                <a:gd name="T23" fmla="*/ 475 h 483"/>
                <a:gd name="T24" fmla="*/ 632 w 636"/>
                <a:gd name="T25" fmla="*/ 478 h 483"/>
                <a:gd name="T26" fmla="*/ 606 w 636"/>
                <a:gd name="T27" fmla="*/ 480 h 483"/>
                <a:gd name="T28" fmla="*/ 561 w 636"/>
                <a:gd name="T29" fmla="*/ 482 h 483"/>
                <a:gd name="T30" fmla="*/ 500 w 636"/>
                <a:gd name="T31" fmla="*/ 483 h 483"/>
                <a:gd name="T32" fmla="*/ 430 w 636"/>
                <a:gd name="T33" fmla="*/ 482 h 483"/>
                <a:gd name="T34" fmla="*/ 355 w 636"/>
                <a:gd name="T35" fmla="*/ 476 h 483"/>
                <a:gd name="T36" fmla="*/ 281 w 636"/>
                <a:gd name="T37" fmla="*/ 465 h 483"/>
                <a:gd name="T38" fmla="*/ 213 w 636"/>
                <a:gd name="T39" fmla="*/ 447 h 483"/>
                <a:gd name="T40" fmla="*/ 157 w 636"/>
                <a:gd name="T41" fmla="*/ 419 h 483"/>
                <a:gd name="T42" fmla="*/ 91 w 636"/>
                <a:gd name="T43" fmla="*/ 365 h 483"/>
                <a:gd name="T44" fmla="*/ 41 w 636"/>
                <a:gd name="T45" fmla="*/ 302 h 483"/>
                <a:gd name="T46" fmla="*/ 10 w 636"/>
                <a:gd name="T47" fmla="*/ 236 h 483"/>
                <a:gd name="T48" fmla="*/ 0 w 636"/>
                <a:gd name="T49" fmla="*/ 169 h 483"/>
                <a:gd name="T50" fmla="*/ 8 w 636"/>
                <a:gd name="T51" fmla="*/ 163 h 483"/>
                <a:gd name="T52" fmla="*/ 31 w 636"/>
                <a:gd name="T53" fmla="*/ 166 h 483"/>
                <a:gd name="T54" fmla="*/ 64 w 636"/>
                <a:gd name="T55" fmla="*/ 176 h 483"/>
                <a:gd name="T56" fmla="*/ 104 w 636"/>
                <a:gd name="T57" fmla="*/ 189 h 483"/>
                <a:gd name="T58" fmla="*/ 146 w 636"/>
                <a:gd name="T59" fmla="*/ 203 h 483"/>
                <a:gd name="T60" fmla="*/ 185 w 636"/>
                <a:gd name="T61" fmla="*/ 216 h 483"/>
                <a:gd name="T62" fmla="*/ 217 w 636"/>
                <a:gd name="T63" fmla="*/ 224 h 483"/>
                <a:gd name="T64" fmla="*/ 239 w 636"/>
                <a:gd name="T65" fmla="*/ 224 h 483"/>
                <a:gd name="T66" fmla="*/ 245 w 636"/>
                <a:gd name="T67" fmla="*/ 215 h 483"/>
                <a:gd name="T68" fmla="*/ 235 w 636"/>
                <a:gd name="T69" fmla="*/ 196 h 483"/>
                <a:gd name="T70" fmla="*/ 214 w 636"/>
                <a:gd name="T71" fmla="*/ 171 h 483"/>
                <a:gd name="T72" fmla="*/ 186 w 636"/>
                <a:gd name="T73" fmla="*/ 141 h 483"/>
                <a:gd name="T74" fmla="*/ 155 w 636"/>
                <a:gd name="T75" fmla="*/ 110 h 483"/>
                <a:gd name="T76" fmla="*/ 125 w 636"/>
                <a:gd name="T77" fmla="*/ 79 h 483"/>
                <a:gd name="T78" fmla="*/ 102 w 636"/>
                <a:gd name="T79" fmla="*/ 53 h 483"/>
                <a:gd name="T80" fmla="*/ 88 w 636"/>
                <a:gd name="T81" fmla="*/ 33 h 483"/>
                <a:gd name="T82" fmla="*/ 88 w 636"/>
                <a:gd name="T83" fmla="*/ 23 h 483"/>
                <a:gd name="T84" fmla="*/ 147 w 636"/>
                <a:gd name="T85" fmla="*/ 4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36" h="483">
                  <a:moveTo>
                    <a:pt x="180" y="0"/>
                  </a:moveTo>
                  <a:lnTo>
                    <a:pt x="214" y="1"/>
                  </a:lnTo>
                  <a:lnTo>
                    <a:pt x="251" y="5"/>
                  </a:lnTo>
                  <a:lnTo>
                    <a:pt x="287" y="14"/>
                  </a:lnTo>
                  <a:lnTo>
                    <a:pt x="323" y="26"/>
                  </a:lnTo>
                  <a:lnTo>
                    <a:pt x="360" y="43"/>
                  </a:lnTo>
                  <a:lnTo>
                    <a:pt x="397" y="64"/>
                  </a:lnTo>
                  <a:lnTo>
                    <a:pt x="419" y="81"/>
                  </a:lnTo>
                  <a:lnTo>
                    <a:pt x="441" y="102"/>
                  </a:lnTo>
                  <a:lnTo>
                    <a:pt x="462" y="127"/>
                  </a:lnTo>
                  <a:lnTo>
                    <a:pt x="483" y="153"/>
                  </a:lnTo>
                  <a:lnTo>
                    <a:pt x="502" y="182"/>
                  </a:lnTo>
                  <a:lnTo>
                    <a:pt x="519" y="212"/>
                  </a:lnTo>
                  <a:lnTo>
                    <a:pt x="537" y="243"/>
                  </a:lnTo>
                  <a:lnTo>
                    <a:pt x="553" y="274"/>
                  </a:lnTo>
                  <a:lnTo>
                    <a:pt x="567" y="305"/>
                  </a:lnTo>
                  <a:lnTo>
                    <a:pt x="582" y="336"/>
                  </a:lnTo>
                  <a:lnTo>
                    <a:pt x="594" y="364"/>
                  </a:lnTo>
                  <a:lnTo>
                    <a:pt x="604" y="391"/>
                  </a:lnTo>
                  <a:lnTo>
                    <a:pt x="613" y="415"/>
                  </a:lnTo>
                  <a:lnTo>
                    <a:pt x="622" y="437"/>
                  </a:lnTo>
                  <a:lnTo>
                    <a:pt x="628" y="454"/>
                  </a:lnTo>
                  <a:lnTo>
                    <a:pt x="632" y="467"/>
                  </a:lnTo>
                  <a:lnTo>
                    <a:pt x="635" y="475"/>
                  </a:lnTo>
                  <a:lnTo>
                    <a:pt x="636" y="478"/>
                  </a:lnTo>
                  <a:lnTo>
                    <a:pt x="632" y="478"/>
                  </a:lnTo>
                  <a:lnTo>
                    <a:pt x="623" y="479"/>
                  </a:lnTo>
                  <a:lnTo>
                    <a:pt x="606" y="480"/>
                  </a:lnTo>
                  <a:lnTo>
                    <a:pt x="586" y="481"/>
                  </a:lnTo>
                  <a:lnTo>
                    <a:pt x="561" y="482"/>
                  </a:lnTo>
                  <a:lnTo>
                    <a:pt x="532" y="483"/>
                  </a:lnTo>
                  <a:lnTo>
                    <a:pt x="500" y="483"/>
                  </a:lnTo>
                  <a:lnTo>
                    <a:pt x="466" y="483"/>
                  </a:lnTo>
                  <a:lnTo>
                    <a:pt x="430" y="482"/>
                  </a:lnTo>
                  <a:lnTo>
                    <a:pt x="393" y="480"/>
                  </a:lnTo>
                  <a:lnTo>
                    <a:pt x="355" y="476"/>
                  </a:lnTo>
                  <a:lnTo>
                    <a:pt x="317" y="471"/>
                  </a:lnTo>
                  <a:lnTo>
                    <a:pt x="281" y="465"/>
                  </a:lnTo>
                  <a:lnTo>
                    <a:pt x="246" y="457"/>
                  </a:lnTo>
                  <a:lnTo>
                    <a:pt x="213" y="447"/>
                  </a:lnTo>
                  <a:lnTo>
                    <a:pt x="184" y="433"/>
                  </a:lnTo>
                  <a:lnTo>
                    <a:pt x="157" y="419"/>
                  </a:lnTo>
                  <a:lnTo>
                    <a:pt x="121" y="393"/>
                  </a:lnTo>
                  <a:lnTo>
                    <a:pt x="91" y="365"/>
                  </a:lnTo>
                  <a:lnTo>
                    <a:pt x="63" y="334"/>
                  </a:lnTo>
                  <a:lnTo>
                    <a:pt x="41" y="302"/>
                  </a:lnTo>
                  <a:lnTo>
                    <a:pt x="23" y="269"/>
                  </a:lnTo>
                  <a:lnTo>
                    <a:pt x="10" y="236"/>
                  </a:lnTo>
                  <a:lnTo>
                    <a:pt x="2" y="202"/>
                  </a:lnTo>
                  <a:lnTo>
                    <a:pt x="0" y="169"/>
                  </a:lnTo>
                  <a:lnTo>
                    <a:pt x="2" y="165"/>
                  </a:lnTo>
                  <a:lnTo>
                    <a:pt x="8" y="163"/>
                  </a:lnTo>
                  <a:lnTo>
                    <a:pt x="18" y="164"/>
                  </a:lnTo>
                  <a:lnTo>
                    <a:pt x="31" y="166"/>
                  </a:lnTo>
                  <a:lnTo>
                    <a:pt x="47" y="170"/>
                  </a:lnTo>
                  <a:lnTo>
                    <a:pt x="64" y="176"/>
                  </a:lnTo>
                  <a:lnTo>
                    <a:pt x="83" y="182"/>
                  </a:lnTo>
                  <a:lnTo>
                    <a:pt x="104" y="189"/>
                  </a:lnTo>
                  <a:lnTo>
                    <a:pt x="125" y="196"/>
                  </a:lnTo>
                  <a:lnTo>
                    <a:pt x="146" y="203"/>
                  </a:lnTo>
                  <a:lnTo>
                    <a:pt x="166" y="209"/>
                  </a:lnTo>
                  <a:lnTo>
                    <a:pt x="185" y="216"/>
                  </a:lnTo>
                  <a:lnTo>
                    <a:pt x="202" y="220"/>
                  </a:lnTo>
                  <a:lnTo>
                    <a:pt x="217" y="224"/>
                  </a:lnTo>
                  <a:lnTo>
                    <a:pt x="230" y="225"/>
                  </a:lnTo>
                  <a:lnTo>
                    <a:pt x="239" y="224"/>
                  </a:lnTo>
                  <a:lnTo>
                    <a:pt x="244" y="220"/>
                  </a:lnTo>
                  <a:lnTo>
                    <a:pt x="245" y="215"/>
                  </a:lnTo>
                  <a:lnTo>
                    <a:pt x="242" y="206"/>
                  </a:lnTo>
                  <a:lnTo>
                    <a:pt x="235" y="196"/>
                  </a:lnTo>
                  <a:lnTo>
                    <a:pt x="225" y="184"/>
                  </a:lnTo>
                  <a:lnTo>
                    <a:pt x="214" y="171"/>
                  </a:lnTo>
                  <a:lnTo>
                    <a:pt x="200" y="157"/>
                  </a:lnTo>
                  <a:lnTo>
                    <a:pt x="186" y="141"/>
                  </a:lnTo>
                  <a:lnTo>
                    <a:pt x="170" y="126"/>
                  </a:lnTo>
                  <a:lnTo>
                    <a:pt x="155" y="110"/>
                  </a:lnTo>
                  <a:lnTo>
                    <a:pt x="140" y="94"/>
                  </a:lnTo>
                  <a:lnTo>
                    <a:pt x="125" y="79"/>
                  </a:lnTo>
                  <a:lnTo>
                    <a:pt x="112" y="65"/>
                  </a:lnTo>
                  <a:lnTo>
                    <a:pt x="102" y="53"/>
                  </a:lnTo>
                  <a:lnTo>
                    <a:pt x="93" y="42"/>
                  </a:lnTo>
                  <a:lnTo>
                    <a:pt x="88" y="33"/>
                  </a:lnTo>
                  <a:lnTo>
                    <a:pt x="86" y="27"/>
                  </a:lnTo>
                  <a:lnTo>
                    <a:pt x="88" y="23"/>
                  </a:lnTo>
                  <a:lnTo>
                    <a:pt x="116" y="11"/>
                  </a:lnTo>
                  <a:lnTo>
                    <a:pt x="147" y="4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" name="Freeform 268"/>
            <p:cNvSpPr>
              <a:spLocks/>
            </p:cNvSpPr>
            <p:nvPr/>
          </p:nvSpPr>
          <p:spPr bwMode="auto">
            <a:xfrm>
              <a:off x="8169276" y="3611563"/>
              <a:ext cx="123825" cy="76200"/>
            </a:xfrm>
            <a:custGeom>
              <a:avLst/>
              <a:gdLst>
                <a:gd name="T0" fmla="*/ 419 w 702"/>
                <a:gd name="T1" fmla="*/ 1 h 434"/>
                <a:gd name="T2" fmla="*/ 473 w 702"/>
                <a:gd name="T3" fmla="*/ 9 h 434"/>
                <a:gd name="T4" fmla="*/ 554 w 702"/>
                <a:gd name="T5" fmla="*/ 40 h 434"/>
                <a:gd name="T6" fmla="*/ 621 w 702"/>
                <a:gd name="T7" fmla="*/ 84 h 434"/>
                <a:gd name="T8" fmla="*/ 671 w 702"/>
                <a:gd name="T9" fmla="*/ 138 h 434"/>
                <a:gd name="T10" fmla="*/ 702 w 702"/>
                <a:gd name="T11" fmla="*/ 197 h 434"/>
                <a:gd name="T12" fmla="*/ 694 w 702"/>
                <a:gd name="T13" fmla="*/ 206 h 434"/>
                <a:gd name="T14" fmla="*/ 669 w 702"/>
                <a:gd name="T15" fmla="*/ 210 h 434"/>
                <a:gd name="T16" fmla="*/ 630 w 702"/>
                <a:gd name="T17" fmla="*/ 211 h 434"/>
                <a:gd name="T18" fmla="*/ 585 w 702"/>
                <a:gd name="T19" fmla="*/ 211 h 434"/>
                <a:gd name="T20" fmla="*/ 538 w 702"/>
                <a:gd name="T21" fmla="*/ 210 h 434"/>
                <a:gd name="T22" fmla="*/ 497 w 702"/>
                <a:gd name="T23" fmla="*/ 211 h 434"/>
                <a:gd name="T24" fmla="*/ 467 w 702"/>
                <a:gd name="T25" fmla="*/ 215 h 434"/>
                <a:gd name="T26" fmla="*/ 453 w 702"/>
                <a:gd name="T27" fmla="*/ 225 h 434"/>
                <a:gd name="T28" fmla="*/ 461 w 702"/>
                <a:gd name="T29" fmla="*/ 238 h 434"/>
                <a:gd name="T30" fmla="*/ 485 w 702"/>
                <a:gd name="T31" fmla="*/ 255 h 434"/>
                <a:gd name="T32" fmla="*/ 521 w 702"/>
                <a:gd name="T33" fmla="*/ 275 h 434"/>
                <a:gd name="T34" fmla="*/ 563 w 702"/>
                <a:gd name="T35" fmla="*/ 296 h 434"/>
                <a:gd name="T36" fmla="*/ 604 w 702"/>
                <a:gd name="T37" fmla="*/ 318 h 434"/>
                <a:gd name="T38" fmla="*/ 637 w 702"/>
                <a:gd name="T39" fmla="*/ 338 h 434"/>
                <a:gd name="T40" fmla="*/ 660 w 702"/>
                <a:gd name="T41" fmla="*/ 354 h 434"/>
                <a:gd name="T42" fmla="*/ 663 w 702"/>
                <a:gd name="T43" fmla="*/ 364 h 434"/>
                <a:gd name="T44" fmla="*/ 613 w 702"/>
                <a:gd name="T45" fmla="*/ 401 h 434"/>
                <a:gd name="T46" fmla="*/ 549 w 702"/>
                <a:gd name="T47" fmla="*/ 424 h 434"/>
                <a:gd name="T48" fmla="*/ 477 w 702"/>
                <a:gd name="T49" fmla="*/ 434 h 434"/>
                <a:gd name="T50" fmla="*/ 397 w 702"/>
                <a:gd name="T51" fmla="*/ 428 h 434"/>
                <a:gd name="T52" fmla="*/ 332 w 702"/>
                <a:gd name="T53" fmla="*/ 410 h 434"/>
                <a:gd name="T54" fmla="*/ 279 w 702"/>
                <a:gd name="T55" fmla="*/ 383 h 434"/>
                <a:gd name="T56" fmla="*/ 227 w 702"/>
                <a:gd name="T57" fmla="*/ 346 h 434"/>
                <a:gd name="T58" fmla="*/ 177 w 702"/>
                <a:gd name="T59" fmla="*/ 301 h 434"/>
                <a:gd name="T60" fmla="*/ 130 w 702"/>
                <a:gd name="T61" fmla="*/ 254 h 434"/>
                <a:gd name="T62" fmla="*/ 87 w 702"/>
                <a:gd name="T63" fmla="*/ 207 h 434"/>
                <a:gd name="T64" fmla="*/ 51 w 702"/>
                <a:gd name="T65" fmla="*/ 165 h 434"/>
                <a:gd name="T66" fmla="*/ 24 w 702"/>
                <a:gd name="T67" fmla="*/ 131 h 434"/>
                <a:gd name="T68" fmla="*/ 6 w 702"/>
                <a:gd name="T69" fmla="*/ 107 h 434"/>
                <a:gd name="T70" fmla="*/ 0 w 702"/>
                <a:gd name="T71" fmla="*/ 98 h 434"/>
                <a:gd name="T72" fmla="*/ 10 w 702"/>
                <a:gd name="T73" fmla="*/ 94 h 434"/>
                <a:gd name="T74" fmla="*/ 37 w 702"/>
                <a:gd name="T75" fmla="*/ 84 h 434"/>
                <a:gd name="T76" fmla="*/ 79 w 702"/>
                <a:gd name="T77" fmla="*/ 68 h 434"/>
                <a:gd name="T78" fmla="*/ 132 w 702"/>
                <a:gd name="T79" fmla="*/ 51 h 434"/>
                <a:gd name="T80" fmla="*/ 192 w 702"/>
                <a:gd name="T81" fmla="*/ 33 h 434"/>
                <a:gd name="T82" fmla="*/ 257 w 702"/>
                <a:gd name="T83" fmla="*/ 17 h 434"/>
                <a:gd name="T84" fmla="*/ 324 w 702"/>
                <a:gd name="T85" fmla="*/ 6 h 434"/>
                <a:gd name="T86" fmla="*/ 388 w 702"/>
                <a:gd name="T87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2" h="434">
                  <a:moveTo>
                    <a:pt x="388" y="0"/>
                  </a:moveTo>
                  <a:lnTo>
                    <a:pt x="419" y="1"/>
                  </a:lnTo>
                  <a:lnTo>
                    <a:pt x="447" y="4"/>
                  </a:lnTo>
                  <a:lnTo>
                    <a:pt x="473" y="9"/>
                  </a:lnTo>
                  <a:lnTo>
                    <a:pt x="515" y="23"/>
                  </a:lnTo>
                  <a:lnTo>
                    <a:pt x="554" y="40"/>
                  </a:lnTo>
                  <a:lnTo>
                    <a:pt x="589" y="61"/>
                  </a:lnTo>
                  <a:lnTo>
                    <a:pt x="621" y="84"/>
                  </a:lnTo>
                  <a:lnTo>
                    <a:pt x="647" y="111"/>
                  </a:lnTo>
                  <a:lnTo>
                    <a:pt x="671" y="138"/>
                  </a:lnTo>
                  <a:lnTo>
                    <a:pt x="688" y="167"/>
                  </a:lnTo>
                  <a:lnTo>
                    <a:pt x="702" y="197"/>
                  </a:lnTo>
                  <a:lnTo>
                    <a:pt x="701" y="202"/>
                  </a:lnTo>
                  <a:lnTo>
                    <a:pt x="694" y="206"/>
                  </a:lnTo>
                  <a:lnTo>
                    <a:pt x="683" y="209"/>
                  </a:lnTo>
                  <a:lnTo>
                    <a:pt x="669" y="210"/>
                  </a:lnTo>
                  <a:lnTo>
                    <a:pt x="651" y="211"/>
                  </a:lnTo>
                  <a:lnTo>
                    <a:pt x="630" y="211"/>
                  </a:lnTo>
                  <a:lnTo>
                    <a:pt x="608" y="211"/>
                  </a:lnTo>
                  <a:lnTo>
                    <a:pt x="585" y="211"/>
                  </a:lnTo>
                  <a:lnTo>
                    <a:pt x="562" y="210"/>
                  </a:lnTo>
                  <a:lnTo>
                    <a:pt x="538" y="210"/>
                  </a:lnTo>
                  <a:lnTo>
                    <a:pt x="517" y="210"/>
                  </a:lnTo>
                  <a:lnTo>
                    <a:pt x="497" y="211"/>
                  </a:lnTo>
                  <a:lnTo>
                    <a:pt x="480" y="213"/>
                  </a:lnTo>
                  <a:lnTo>
                    <a:pt x="467" y="215"/>
                  </a:lnTo>
                  <a:lnTo>
                    <a:pt x="458" y="219"/>
                  </a:lnTo>
                  <a:lnTo>
                    <a:pt x="453" y="225"/>
                  </a:lnTo>
                  <a:lnTo>
                    <a:pt x="455" y="231"/>
                  </a:lnTo>
                  <a:lnTo>
                    <a:pt x="461" y="238"/>
                  </a:lnTo>
                  <a:lnTo>
                    <a:pt x="471" y="246"/>
                  </a:lnTo>
                  <a:lnTo>
                    <a:pt x="485" y="255"/>
                  </a:lnTo>
                  <a:lnTo>
                    <a:pt x="503" y="265"/>
                  </a:lnTo>
                  <a:lnTo>
                    <a:pt x="521" y="275"/>
                  </a:lnTo>
                  <a:lnTo>
                    <a:pt x="541" y="286"/>
                  </a:lnTo>
                  <a:lnTo>
                    <a:pt x="563" y="296"/>
                  </a:lnTo>
                  <a:lnTo>
                    <a:pt x="583" y="307"/>
                  </a:lnTo>
                  <a:lnTo>
                    <a:pt x="604" y="318"/>
                  </a:lnTo>
                  <a:lnTo>
                    <a:pt x="622" y="328"/>
                  </a:lnTo>
                  <a:lnTo>
                    <a:pt x="637" y="338"/>
                  </a:lnTo>
                  <a:lnTo>
                    <a:pt x="651" y="346"/>
                  </a:lnTo>
                  <a:lnTo>
                    <a:pt x="660" y="354"/>
                  </a:lnTo>
                  <a:lnTo>
                    <a:pt x="664" y="360"/>
                  </a:lnTo>
                  <a:lnTo>
                    <a:pt x="663" y="364"/>
                  </a:lnTo>
                  <a:lnTo>
                    <a:pt x="639" y="384"/>
                  </a:lnTo>
                  <a:lnTo>
                    <a:pt x="613" y="401"/>
                  </a:lnTo>
                  <a:lnTo>
                    <a:pt x="582" y="414"/>
                  </a:lnTo>
                  <a:lnTo>
                    <a:pt x="549" y="424"/>
                  </a:lnTo>
                  <a:lnTo>
                    <a:pt x="514" y="431"/>
                  </a:lnTo>
                  <a:lnTo>
                    <a:pt x="477" y="434"/>
                  </a:lnTo>
                  <a:lnTo>
                    <a:pt x="437" y="433"/>
                  </a:lnTo>
                  <a:lnTo>
                    <a:pt x="397" y="428"/>
                  </a:lnTo>
                  <a:lnTo>
                    <a:pt x="358" y="419"/>
                  </a:lnTo>
                  <a:lnTo>
                    <a:pt x="332" y="410"/>
                  </a:lnTo>
                  <a:lnTo>
                    <a:pt x="305" y="398"/>
                  </a:lnTo>
                  <a:lnTo>
                    <a:pt x="279" y="383"/>
                  </a:lnTo>
                  <a:lnTo>
                    <a:pt x="253" y="365"/>
                  </a:lnTo>
                  <a:lnTo>
                    <a:pt x="227" y="346"/>
                  </a:lnTo>
                  <a:lnTo>
                    <a:pt x="201" y="323"/>
                  </a:lnTo>
                  <a:lnTo>
                    <a:pt x="177" y="301"/>
                  </a:lnTo>
                  <a:lnTo>
                    <a:pt x="152" y="278"/>
                  </a:lnTo>
                  <a:lnTo>
                    <a:pt x="130" y="254"/>
                  </a:lnTo>
                  <a:lnTo>
                    <a:pt x="107" y="231"/>
                  </a:lnTo>
                  <a:lnTo>
                    <a:pt x="87" y="207"/>
                  </a:lnTo>
                  <a:lnTo>
                    <a:pt x="69" y="186"/>
                  </a:lnTo>
                  <a:lnTo>
                    <a:pt x="51" y="165"/>
                  </a:lnTo>
                  <a:lnTo>
                    <a:pt x="37" y="147"/>
                  </a:lnTo>
                  <a:lnTo>
                    <a:pt x="24" y="131"/>
                  </a:lnTo>
                  <a:lnTo>
                    <a:pt x="13" y="118"/>
                  </a:lnTo>
                  <a:lnTo>
                    <a:pt x="6" y="107"/>
                  </a:lnTo>
                  <a:lnTo>
                    <a:pt x="1" y="101"/>
                  </a:lnTo>
                  <a:lnTo>
                    <a:pt x="0" y="98"/>
                  </a:lnTo>
                  <a:lnTo>
                    <a:pt x="2" y="97"/>
                  </a:lnTo>
                  <a:lnTo>
                    <a:pt x="10" y="94"/>
                  </a:lnTo>
                  <a:lnTo>
                    <a:pt x="22" y="90"/>
                  </a:lnTo>
                  <a:lnTo>
                    <a:pt x="37" y="84"/>
                  </a:lnTo>
                  <a:lnTo>
                    <a:pt x="56" y="76"/>
                  </a:lnTo>
                  <a:lnTo>
                    <a:pt x="79" y="68"/>
                  </a:lnTo>
                  <a:lnTo>
                    <a:pt x="104" y="60"/>
                  </a:lnTo>
                  <a:lnTo>
                    <a:pt x="132" y="51"/>
                  </a:lnTo>
                  <a:lnTo>
                    <a:pt x="161" y="42"/>
                  </a:lnTo>
                  <a:lnTo>
                    <a:pt x="192" y="33"/>
                  </a:lnTo>
                  <a:lnTo>
                    <a:pt x="225" y="25"/>
                  </a:lnTo>
                  <a:lnTo>
                    <a:pt x="257" y="17"/>
                  </a:lnTo>
                  <a:lnTo>
                    <a:pt x="291" y="11"/>
                  </a:lnTo>
                  <a:lnTo>
                    <a:pt x="324" y="6"/>
                  </a:lnTo>
                  <a:lnTo>
                    <a:pt x="356" y="2"/>
                  </a:lnTo>
                  <a:lnTo>
                    <a:pt x="3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" name="Freeform 269"/>
            <p:cNvSpPr>
              <a:spLocks/>
            </p:cNvSpPr>
            <p:nvPr/>
          </p:nvSpPr>
          <p:spPr bwMode="auto">
            <a:xfrm>
              <a:off x="8167688" y="3749675"/>
              <a:ext cx="125413" cy="76200"/>
            </a:xfrm>
            <a:custGeom>
              <a:avLst/>
              <a:gdLst>
                <a:gd name="T0" fmla="*/ 509 w 714"/>
                <a:gd name="T1" fmla="*/ 2 h 429"/>
                <a:gd name="T2" fmla="*/ 583 w 714"/>
                <a:gd name="T3" fmla="*/ 20 h 429"/>
                <a:gd name="T4" fmla="*/ 645 w 714"/>
                <a:gd name="T5" fmla="*/ 52 h 429"/>
                <a:gd name="T6" fmla="*/ 673 w 714"/>
                <a:gd name="T7" fmla="*/ 78 h 429"/>
                <a:gd name="T8" fmla="*/ 661 w 714"/>
                <a:gd name="T9" fmla="*/ 92 h 429"/>
                <a:gd name="T10" fmla="*/ 632 w 714"/>
                <a:gd name="T11" fmla="*/ 109 h 429"/>
                <a:gd name="T12" fmla="*/ 594 w 714"/>
                <a:gd name="T13" fmla="*/ 128 h 429"/>
                <a:gd name="T14" fmla="*/ 552 w 714"/>
                <a:gd name="T15" fmla="*/ 148 h 429"/>
                <a:gd name="T16" fmla="*/ 513 w 714"/>
                <a:gd name="T17" fmla="*/ 168 h 429"/>
                <a:gd name="T18" fmla="*/ 481 w 714"/>
                <a:gd name="T19" fmla="*/ 186 h 429"/>
                <a:gd name="T20" fmla="*/ 464 w 714"/>
                <a:gd name="T21" fmla="*/ 202 h 429"/>
                <a:gd name="T22" fmla="*/ 466 w 714"/>
                <a:gd name="T23" fmla="*/ 213 h 429"/>
                <a:gd name="T24" fmla="*/ 488 w 714"/>
                <a:gd name="T25" fmla="*/ 220 h 429"/>
                <a:gd name="T26" fmla="*/ 524 w 714"/>
                <a:gd name="T27" fmla="*/ 223 h 429"/>
                <a:gd name="T28" fmla="*/ 569 w 714"/>
                <a:gd name="T29" fmla="*/ 224 h 429"/>
                <a:gd name="T30" fmla="*/ 617 w 714"/>
                <a:gd name="T31" fmla="*/ 225 h 429"/>
                <a:gd name="T32" fmla="*/ 660 w 714"/>
                <a:gd name="T33" fmla="*/ 226 h 429"/>
                <a:gd name="T34" fmla="*/ 693 w 714"/>
                <a:gd name="T35" fmla="*/ 229 h 429"/>
                <a:gd name="T36" fmla="*/ 712 w 714"/>
                <a:gd name="T37" fmla="*/ 235 h 429"/>
                <a:gd name="T38" fmla="*/ 699 w 714"/>
                <a:gd name="T39" fmla="*/ 271 h 429"/>
                <a:gd name="T40" fmla="*/ 656 w 714"/>
                <a:gd name="T41" fmla="*/ 330 h 429"/>
                <a:gd name="T42" fmla="*/ 591 w 714"/>
                <a:gd name="T43" fmla="*/ 378 h 429"/>
                <a:gd name="T44" fmla="*/ 511 w 714"/>
                <a:gd name="T45" fmla="*/ 414 h 429"/>
                <a:gd name="T46" fmla="*/ 438 w 714"/>
                <a:gd name="T47" fmla="*/ 428 h 429"/>
                <a:gd name="T48" fmla="*/ 379 w 714"/>
                <a:gd name="T49" fmla="*/ 427 h 429"/>
                <a:gd name="T50" fmla="*/ 316 w 714"/>
                <a:gd name="T51" fmla="*/ 417 h 429"/>
                <a:gd name="T52" fmla="*/ 250 w 714"/>
                <a:gd name="T53" fmla="*/ 401 h 429"/>
                <a:gd name="T54" fmla="*/ 187 w 714"/>
                <a:gd name="T55" fmla="*/ 380 h 429"/>
                <a:gd name="T56" fmla="*/ 128 w 714"/>
                <a:gd name="T57" fmla="*/ 357 h 429"/>
                <a:gd name="T58" fmla="*/ 77 w 714"/>
                <a:gd name="T59" fmla="*/ 336 h 429"/>
                <a:gd name="T60" fmla="*/ 36 w 714"/>
                <a:gd name="T61" fmla="*/ 316 h 429"/>
                <a:gd name="T62" fmla="*/ 9 w 714"/>
                <a:gd name="T63" fmla="*/ 304 h 429"/>
                <a:gd name="T64" fmla="*/ 0 w 714"/>
                <a:gd name="T65" fmla="*/ 299 h 429"/>
                <a:gd name="T66" fmla="*/ 7 w 714"/>
                <a:gd name="T67" fmla="*/ 291 h 429"/>
                <a:gd name="T68" fmla="*/ 27 w 714"/>
                <a:gd name="T69" fmla="*/ 269 h 429"/>
                <a:gd name="T70" fmla="*/ 57 w 714"/>
                <a:gd name="T71" fmla="*/ 237 h 429"/>
                <a:gd name="T72" fmla="*/ 96 w 714"/>
                <a:gd name="T73" fmla="*/ 197 h 429"/>
                <a:gd name="T74" fmla="*/ 142 w 714"/>
                <a:gd name="T75" fmla="*/ 154 h 429"/>
                <a:gd name="T76" fmla="*/ 193 w 714"/>
                <a:gd name="T77" fmla="*/ 111 h 429"/>
                <a:gd name="T78" fmla="*/ 246 w 714"/>
                <a:gd name="T79" fmla="*/ 71 h 429"/>
                <a:gd name="T80" fmla="*/ 301 w 714"/>
                <a:gd name="T81" fmla="*/ 37 h 429"/>
                <a:gd name="T82" fmla="*/ 355 w 714"/>
                <a:gd name="T83" fmla="*/ 14 h 429"/>
                <a:gd name="T84" fmla="*/ 425 w 714"/>
                <a:gd name="T85" fmla="*/ 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14" h="429">
                  <a:moveTo>
                    <a:pt x="468" y="0"/>
                  </a:moveTo>
                  <a:lnTo>
                    <a:pt x="509" y="2"/>
                  </a:lnTo>
                  <a:lnTo>
                    <a:pt x="547" y="9"/>
                  </a:lnTo>
                  <a:lnTo>
                    <a:pt x="583" y="20"/>
                  </a:lnTo>
                  <a:lnTo>
                    <a:pt x="617" y="35"/>
                  </a:lnTo>
                  <a:lnTo>
                    <a:pt x="645" y="52"/>
                  </a:lnTo>
                  <a:lnTo>
                    <a:pt x="671" y="73"/>
                  </a:lnTo>
                  <a:lnTo>
                    <a:pt x="673" y="78"/>
                  </a:lnTo>
                  <a:lnTo>
                    <a:pt x="669" y="85"/>
                  </a:lnTo>
                  <a:lnTo>
                    <a:pt x="661" y="92"/>
                  </a:lnTo>
                  <a:lnTo>
                    <a:pt x="647" y="100"/>
                  </a:lnTo>
                  <a:lnTo>
                    <a:pt x="632" y="109"/>
                  </a:lnTo>
                  <a:lnTo>
                    <a:pt x="614" y="119"/>
                  </a:lnTo>
                  <a:lnTo>
                    <a:pt x="594" y="128"/>
                  </a:lnTo>
                  <a:lnTo>
                    <a:pt x="573" y="138"/>
                  </a:lnTo>
                  <a:lnTo>
                    <a:pt x="552" y="148"/>
                  </a:lnTo>
                  <a:lnTo>
                    <a:pt x="532" y="158"/>
                  </a:lnTo>
                  <a:lnTo>
                    <a:pt x="513" y="168"/>
                  </a:lnTo>
                  <a:lnTo>
                    <a:pt x="495" y="177"/>
                  </a:lnTo>
                  <a:lnTo>
                    <a:pt x="481" y="186"/>
                  </a:lnTo>
                  <a:lnTo>
                    <a:pt x="470" y="194"/>
                  </a:lnTo>
                  <a:lnTo>
                    <a:pt x="464" y="202"/>
                  </a:lnTo>
                  <a:lnTo>
                    <a:pt x="462" y="208"/>
                  </a:lnTo>
                  <a:lnTo>
                    <a:pt x="466" y="213"/>
                  </a:lnTo>
                  <a:lnTo>
                    <a:pt x="475" y="217"/>
                  </a:lnTo>
                  <a:lnTo>
                    <a:pt x="488" y="220"/>
                  </a:lnTo>
                  <a:lnTo>
                    <a:pt x="504" y="222"/>
                  </a:lnTo>
                  <a:lnTo>
                    <a:pt x="524" y="223"/>
                  </a:lnTo>
                  <a:lnTo>
                    <a:pt x="546" y="224"/>
                  </a:lnTo>
                  <a:lnTo>
                    <a:pt x="569" y="224"/>
                  </a:lnTo>
                  <a:lnTo>
                    <a:pt x="593" y="225"/>
                  </a:lnTo>
                  <a:lnTo>
                    <a:pt x="617" y="225"/>
                  </a:lnTo>
                  <a:lnTo>
                    <a:pt x="639" y="226"/>
                  </a:lnTo>
                  <a:lnTo>
                    <a:pt x="660" y="226"/>
                  </a:lnTo>
                  <a:lnTo>
                    <a:pt x="678" y="228"/>
                  </a:lnTo>
                  <a:lnTo>
                    <a:pt x="693" y="229"/>
                  </a:lnTo>
                  <a:lnTo>
                    <a:pt x="706" y="232"/>
                  </a:lnTo>
                  <a:lnTo>
                    <a:pt x="712" y="235"/>
                  </a:lnTo>
                  <a:lnTo>
                    <a:pt x="714" y="240"/>
                  </a:lnTo>
                  <a:lnTo>
                    <a:pt x="699" y="271"/>
                  </a:lnTo>
                  <a:lnTo>
                    <a:pt x="680" y="301"/>
                  </a:lnTo>
                  <a:lnTo>
                    <a:pt x="656" y="330"/>
                  </a:lnTo>
                  <a:lnTo>
                    <a:pt x="626" y="356"/>
                  </a:lnTo>
                  <a:lnTo>
                    <a:pt x="591" y="378"/>
                  </a:lnTo>
                  <a:lnTo>
                    <a:pt x="552" y="398"/>
                  </a:lnTo>
                  <a:lnTo>
                    <a:pt x="511" y="414"/>
                  </a:lnTo>
                  <a:lnTo>
                    <a:pt x="465" y="425"/>
                  </a:lnTo>
                  <a:lnTo>
                    <a:pt x="438" y="428"/>
                  </a:lnTo>
                  <a:lnTo>
                    <a:pt x="409" y="429"/>
                  </a:lnTo>
                  <a:lnTo>
                    <a:pt x="379" y="427"/>
                  </a:lnTo>
                  <a:lnTo>
                    <a:pt x="348" y="423"/>
                  </a:lnTo>
                  <a:lnTo>
                    <a:pt x="316" y="417"/>
                  </a:lnTo>
                  <a:lnTo>
                    <a:pt x="283" y="409"/>
                  </a:lnTo>
                  <a:lnTo>
                    <a:pt x="250" y="401"/>
                  </a:lnTo>
                  <a:lnTo>
                    <a:pt x="219" y="391"/>
                  </a:lnTo>
                  <a:lnTo>
                    <a:pt x="187" y="380"/>
                  </a:lnTo>
                  <a:lnTo>
                    <a:pt x="156" y="369"/>
                  </a:lnTo>
                  <a:lnTo>
                    <a:pt x="128" y="357"/>
                  </a:lnTo>
                  <a:lnTo>
                    <a:pt x="101" y="346"/>
                  </a:lnTo>
                  <a:lnTo>
                    <a:pt x="77" y="336"/>
                  </a:lnTo>
                  <a:lnTo>
                    <a:pt x="55" y="326"/>
                  </a:lnTo>
                  <a:lnTo>
                    <a:pt x="36" y="316"/>
                  </a:lnTo>
                  <a:lnTo>
                    <a:pt x="20" y="309"/>
                  </a:lnTo>
                  <a:lnTo>
                    <a:pt x="9" y="304"/>
                  </a:lnTo>
                  <a:lnTo>
                    <a:pt x="2" y="300"/>
                  </a:lnTo>
                  <a:lnTo>
                    <a:pt x="0" y="299"/>
                  </a:lnTo>
                  <a:lnTo>
                    <a:pt x="2" y="297"/>
                  </a:lnTo>
                  <a:lnTo>
                    <a:pt x="7" y="291"/>
                  </a:lnTo>
                  <a:lnTo>
                    <a:pt x="15" y="281"/>
                  </a:lnTo>
                  <a:lnTo>
                    <a:pt x="27" y="269"/>
                  </a:lnTo>
                  <a:lnTo>
                    <a:pt x="41" y="254"/>
                  </a:lnTo>
                  <a:lnTo>
                    <a:pt x="57" y="237"/>
                  </a:lnTo>
                  <a:lnTo>
                    <a:pt x="76" y="218"/>
                  </a:lnTo>
                  <a:lnTo>
                    <a:pt x="96" y="197"/>
                  </a:lnTo>
                  <a:lnTo>
                    <a:pt x="118" y="176"/>
                  </a:lnTo>
                  <a:lnTo>
                    <a:pt x="142" y="154"/>
                  </a:lnTo>
                  <a:lnTo>
                    <a:pt x="166" y="133"/>
                  </a:lnTo>
                  <a:lnTo>
                    <a:pt x="193" y="111"/>
                  </a:lnTo>
                  <a:lnTo>
                    <a:pt x="220" y="90"/>
                  </a:lnTo>
                  <a:lnTo>
                    <a:pt x="246" y="71"/>
                  </a:lnTo>
                  <a:lnTo>
                    <a:pt x="274" y="53"/>
                  </a:lnTo>
                  <a:lnTo>
                    <a:pt x="301" y="37"/>
                  </a:lnTo>
                  <a:lnTo>
                    <a:pt x="329" y="24"/>
                  </a:lnTo>
                  <a:lnTo>
                    <a:pt x="355" y="14"/>
                  </a:lnTo>
                  <a:lnTo>
                    <a:pt x="382" y="7"/>
                  </a:lnTo>
                  <a:lnTo>
                    <a:pt x="425" y="1"/>
                  </a:lnTo>
                  <a:lnTo>
                    <a:pt x="4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1" name="Group 880"/>
          <p:cNvGrpSpPr/>
          <p:nvPr/>
        </p:nvGrpSpPr>
        <p:grpSpPr>
          <a:xfrm>
            <a:off x="9197328" y="3457575"/>
            <a:ext cx="336550" cy="539751"/>
            <a:chOff x="9155113" y="3457575"/>
            <a:chExt cx="336550" cy="5397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1" name="Freeform 274"/>
            <p:cNvSpPr>
              <a:spLocks/>
            </p:cNvSpPr>
            <p:nvPr/>
          </p:nvSpPr>
          <p:spPr bwMode="auto">
            <a:xfrm>
              <a:off x="9234488" y="3598863"/>
              <a:ext cx="207962" cy="398463"/>
            </a:xfrm>
            <a:custGeom>
              <a:avLst/>
              <a:gdLst>
                <a:gd name="T0" fmla="*/ 794 w 1313"/>
                <a:gd name="T1" fmla="*/ 710 h 2514"/>
                <a:gd name="T2" fmla="*/ 878 w 1313"/>
                <a:gd name="T3" fmla="*/ 881 h 2514"/>
                <a:gd name="T4" fmla="*/ 941 w 1313"/>
                <a:gd name="T5" fmla="*/ 1049 h 2514"/>
                <a:gd name="T6" fmla="*/ 989 w 1313"/>
                <a:gd name="T7" fmla="*/ 1230 h 2514"/>
                <a:gd name="T8" fmla="*/ 1014 w 1313"/>
                <a:gd name="T9" fmla="*/ 1424 h 2514"/>
                <a:gd name="T10" fmla="*/ 1012 w 1313"/>
                <a:gd name="T11" fmla="*/ 1622 h 2514"/>
                <a:gd name="T12" fmla="*/ 992 w 1313"/>
                <a:gd name="T13" fmla="*/ 1794 h 2514"/>
                <a:gd name="T14" fmla="*/ 969 w 1313"/>
                <a:gd name="T15" fmla="*/ 1928 h 2514"/>
                <a:gd name="T16" fmla="*/ 945 w 1313"/>
                <a:gd name="T17" fmla="*/ 2067 h 2514"/>
                <a:gd name="T18" fmla="*/ 910 w 1313"/>
                <a:gd name="T19" fmla="*/ 2213 h 2514"/>
                <a:gd name="T20" fmla="*/ 860 w 1313"/>
                <a:gd name="T21" fmla="*/ 2365 h 2514"/>
                <a:gd name="T22" fmla="*/ 843 w 1313"/>
                <a:gd name="T23" fmla="*/ 2442 h 2514"/>
                <a:gd name="T24" fmla="*/ 886 w 1313"/>
                <a:gd name="T25" fmla="*/ 2447 h 2514"/>
                <a:gd name="T26" fmla="*/ 935 w 1313"/>
                <a:gd name="T27" fmla="*/ 2457 h 2514"/>
                <a:gd name="T28" fmla="*/ 986 w 1313"/>
                <a:gd name="T29" fmla="*/ 2473 h 2514"/>
                <a:gd name="T30" fmla="*/ 1034 w 1313"/>
                <a:gd name="T31" fmla="*/ 2489 h 2514"/>
                <a:gd name="T32" fmla="*/ 1071 w 1313"/>
                <a:gd name="T33" fmla="*/ 2502 h 2514"/>
                <a:gd name="T34" fmla="*/ 1094 w 1313"/>
                <a:gd name="T35" fmla="*/ 2508 h 2514"/>
                <a:gd name="T36" fmla="*/ 384 w 1313"/>
                <a:gd name="T37" fmla="*/ 2501 h 2514"/>
                <a:gd name="T38" fmla="*/ 465 w 1313"/>
                <a:gd name="T39" fmla="*/ 2464 h 2514"/>
                <a:gd name="T40" fmla="*/ 531 w 1313"/>
                <a:gd name="T41" fmla="*/ 2411 h 2514"/>
                <a:gd name="T42" fmla="*/ 584 w 1313"/>
                <a:gd name="T43" fmla="*/ 2342 h 2514"/>
                <a:gd name="T44" fmla="*/ 625 w 1313"/>
                <a:gd name="T45" fmla="*/ 2260 h 2514"/>
                <a:gd name="T46" fmla="*/ 670 w 1313"/>
                <a:gd name="T47" fmla="*/ 2114 h 2514"/>
                <a:gd name="T48" fmla="*/ 713 w 1313"/>
                <a:gd name="T49" fmla="*/ 1910 h 2514"/>
                <a:gd name="T50" fmla="*/ 756 w 1313"/>
                <a:gd name="T51" fmla="*/ 1706 h 2514"/>
                <a:gd name="T52" fmla="*/ 766 w 1313"/>
                <a:gd name="T53" fmla="*/ 1626 h 2514"/>
                <a:gd name="T54" fmla="*/ 757 w 1313"/>
                <a:gd name="T55" fmla="*/ 1560 h 2514"/>
                <a:gd name="T56" fmla="*/ 729 w 1313"/>
                <a:gd name="T57" fmla="*/ 1504 h 2514"/>
                <a:gd name="T58" fmla="*/ 676 w 1313"/>
                <a:gd name="T59" fmla="*/ 1456 h 2514"/>
                <a:gd name="T60" fmla="*/ 599 w 1313"/>
                <a:gd name="T61" fmla="*/ 1417 h 2514"/>
                <a:gd name="T62" fmla="*/ 454 w 1313"/>
                <a:gd name="T63" fmla="*/ 1347 h 2514"/>
                <a:gd name="T64" fmla="*/ 323 w 1313"/>
                <a:gd name="T65" fmla="*/ 1258 h 2514"/>
                <a:gd name="T66" fmla="*/ 203 w 1313"/>
                <a:gd name="T67" fmla="*/ 1151 h 2514"/>
                <a:gd name="T68" fmla="*/ 96 w 1313"/>
                <a:gd name="T69" fmla="*/ 1025 h 2514"/>
                <a:gd name="T70" fmla="*/ 0 w 1313"/>
                <a:gd name="T71" fmla="*/ 881 h 2514"/>
                <a:gd name="T72" fmla="*/ 59 w 1313"/>
                <a:gd name="T73" fmla="*/ 920 h 2514"/>
                <a:gd name="T74" fmla="*/ 127 w 1313"/>
                <a:gd name="T75" fmla="*/ 966 h 2514"/>
                <a:gd name="T76" fmla="*/ 199 w 1313"/>
                <a:gd name="T77" fmla="*/ 1016 h 2514"/>
                <a:gd name="T78" fmla="*/ 274 w 1313"/>
                <a:gd name="T79" fmla="*/ 1067 h 2514"/>
                <a:gd name="T80" fmla="*/ 351 w 1313"/>
                <a:gd name="T81" fmla="*/ 1120 h 2514"/>
                <a:gd name="T82" fmla="*/ 428 w 1313"/>
                <a:gd name="T83" fmla="*/ 1171 h 2514"/>
                <a:gd name="T84" fmla="*/ 502 w 1313"/>
                <a:gd name="T85" fmla="*/ 1219 h 2514"/>
                <a:gd name="T86" fmla="*/ 571 w 1313"/>
                <a:gd name="T87" fmla="*/ 1262 h 2514"/>
                <a:gd name="T88" fmla="*/ 634 w 1313"/>
                <a:gd name="T89" fmla="*/ 1299 h 2514"/>
                <a:gd name="T90" fmla="*/ 688 w 1313"/>
                <a:gd name="T91" fmla="*/ 1327 h 2514"/>
                <a:gd name="T92" fmla="*/ 733 w 1313"/>
                <a:gd name="T93" fmla="*/ 1345 h 2514"/>
                <a:gd name="T94" fmla="*/ 766 w 1313"/>
                <a:gd name="T95" fmla="*/ 1352 h 2514"/>
                <a:gd name="T96" fmla="*/ 783 w 1313"/>
                <a:gd name="T97" fmla="*/ 1344 h 2514"/>
                <a:gd name="T98" fmla="*/ 784 w 1313"/>
                <a:gd name="T99" fmla="*/ 1278 h 2514"/>
                <a:gd name="T100" fmla="*/ 771 w 1313"/>
                <a:gd name="T101" fmla="*/ 1161 h 2514"/>
                <a:gd name="T102" fmla="*/ 748 w 1313"/>
                <a:gd name="T103" fmla="*/ 1101 h 2514"/>
                <a:gd name="T104" fmla="*/ 728 w 1313"/>
                <a:gd name="T105" fmla="*/ 959 h 2514"/>
                <a:gd name="T106" fmla="*/ 661 w 1313"/>
                <a:gd name="T107" fmla="*/ 741 h 2514"/>
                <a:gd name="T108" fmla="*/ 584 w 1313"/>
                <a:gd name="T109" fmla="*/ 525 h 2514"/>
                <a:gd name="T110" fmla="*/ 508 w 1313"/>
                <a:gd name="T111" fmla="*/ 316 h 2514"/>
                <a:gd name="T112" fmla="*/ 531 w 1313"/>
                <a:gd name="T113" fmla="*/ 294 h 2514"/>
                <a:gd name="T114" fmla="*/ 637 w 1313"/>
                <a:gd name="T115" fmla="*/ 448 h 2514"/>
                <a:gd name="T116" fmla="*/ 708 w 1313"/>
                <a:gd name="T117" fmla="*/ 559 h 2514"/>
                <a:gd name="T118" fmla="*/ 975 w 1313"/>
                <a:gd name="T119" fmla="*/ 0 h 2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13" h="2514">
                  <a:moveTo>
                    <a:pt x="975" y="0"/>
                  </a:moveTo>
                  <a:lnTo>
                    <a:pt x="794" y="710"/>
                  </a:lnTo>
                  <a:lnTo>
                    <a:pt x="839" y="797"/>
                  </a:lnTo>
                  <a:lnTo>
                    <a:pt x="878" y="881"/>
                  </a:lnTo>
                  <a:lnTo>
                    <a:pt x="912" y="966"/>
                  </a:lnTo>
                  <a:lnTo>
                    <a:pt x="941" y="1049"/>
                  </a:lnTo>
                  <a:lnTo>
                    <a:pt x="1186" y="459"/>
                  </a:lnTo>
                  <a:lnTo>
                    <a:pt x="989" y="1230"/>
                  </a:lnTo>
                  <a:lnTo>
                    <a:pt x="1005" y="1326"/>
                  </a:lnTo>
                  <a:lnTo>
                    <a:pt x="1014" y="1424"/>
                  </a:lnTo>
                  <a:lnTo>
                    <a:pt x="1017" y="1522"/>
                  </a:lnTo>
                  <a:lnTo>
                    <a:pt x="1012" y="1622"/>
                  </a:lnTo>
                  <a:lnTo>
                    <a:pt x="1313" y="1246"/>
                  </a:lnTo>
                  <a:lnTo>
                    <a:pt x="992" y="1794"/>
                  </a:lnTo>
                  <a:lnTo>
                    <a:pt x="980" y="1860"/>
                  </a:lnTo>
                  <a:lnTo>
                    <a:pt x="969" y="1928"/>
                  </a:lnTo>
                  <a:lnTo>
                    <a:pt x="958" y="1996"/>
                  </a:lnTo>
                  <a:lnTo>
                    <a:pt x="945" y="2067"/>
                  </a:lnTo>
                  <a:lnTo>
                    <a:pt x="929" y="2140"/>
                  </a:lnTo>
                  <a:lnTo>
                    <a:pt x="910" y="2213"/>
                  </a:lnTo>
                  <a:lnTo>
                    <a:pt x="888" y="2288"/>
                  </a:lnTo>
                  <a:lnTo>
                    <a:pt x="860" y="2365"/>
                  </a:lnTo>
                  <a:lnTo>
                    <a:pt x="827" y="2444"/>
                  </a:lnTo>
                  <a:lnTo>
                    <a:pt x="843" y="2442"/>
                  </a:lnTo>
                  <a:lnTo>
                    <a:pt x="863" y="2443"/>
                  </a:lnTo>
                  <a:lnTo>
                    <a:pt x="886" y="2447"/>
                  </a:lnTo>
                  <a:lnTo>
                    <a:pt x="910" y="2451"/>
                  </a:lnTo>
                  <a:lnTo>
                    <a:pt x="935" y="2457"/>
                  </a:lnTo>
                  <a:lnTo>
                    <a:pt x="961" y="2465"/>
                  </a:lnTo>
                  <a:lnTo>
                    <a:pt x="986" y="2473"/>
                  </a:lnTo>
                  <a:lnTo>
                    <a:pt x="1011" y="2481"/>
                  </a:lnTo>
                  <a:lnTo>
                    <a:pt x="1034" y="2489"/>
                  </a:lnTo>
                  <a:lnTo>
                    <a:pt x="1054" y="2495"/>
                  </a:lnTo>
                  <a:lnTo>
                    <a:pt x="1071" y="2502"/>
                  </a:lnTo>
                  <a:lnTo>
                    <a:pt x="1085" y="2506"/>
                  </a:lnTo>
                  <a:lnTo>
                    <a:pt x="1094" y="2508"/>
                  </a:lnTo>
                  <a:lnTo>
                    <a:pt x="337" y="2514"/>
                  </a:lnTo>
                  <a:lnTo>
                    <a:pt x="384" y="2501"/>
                  </a:lnTo>
                  <a:lnTo>
                    <a:pt x="427" y="2485"/>
                  </a:lnTo>
                  <a:lnTo>
                    <a:pt x="465" y="2464"/>
                  </a:lnTo>
                  <a:lnTo>
                    <a:pt x="500" y="2439"/>
                  </a:lnTo>
                  <a:lnTo>
                    <a:pt x="531" y="2411"/>
                  </a:lnTo>
                  <a:lnTo>
                    <a:pt x="560" y="2379"/>
                  </a:lnTo>
                  <a:lnTo>
                    <a:pt x="584" y="2342"/>
                  </a:lnTo>
                  <a:lnTo>
                    <a:pt x="605" y="2303"/>
                  </a:lnTo>
                  <a:lnTo>
                    <a:pt x="625" y="2260"/>
                  </a:lnTo>
                  <a:lnTo>
                    <a:pt x="641" y="2213"/>
                  </a:lnTo>
                  <a:lnTo>
                    <a:pt x="670" y="2114"/>
                  </a:lnTo>
                  <a:lnTo>
                    <a:pt x="693" y="2013"/>
                  </a:lnTo>
                  <a:lnTo>
                    <a:pt x="713" y="1910"/>
                  </a:lnTo>
                  <a:lnTo>
                    <a:pt x="734" y="1808"/>
                  </a:lnTo>
                  <a:lnTo>
                    <a:pt x="756" y="1706"/>
                  </a:lnTo>
                  <a:lnTo>
                    <a:pt x="764" y="1664"/>
                  </a:lnTo>
                  <a:lnTo>
                    <a:pt x="766" y="1626"/>
                  </a:lnTo>
                  <a:lnTo>
                    <a:pt x="765" y="1592"/>
                  </a:lnTo>
                  <a:lnTo>
                    <a:pt x="757" y="1560"/>
                  </a:lnTo>
                  <a:lnTo>
                    <a:pt x="746" y="1531"/>
                  </a:lnTo>
                  <a:lnTo>
                    <a:pt x="729" y="1504"/>
                  </a:lnTo>
                  <a:lnTo>
                    <a:pt x="705" y="1479"/>
                  </a:lnTo>
                  <a:lnTo>
                    <a:pt x="676" y="1456"/>
                  </a:lnTo>
                  <a:lnTo>
                    <a:pt x="640" y="1436"/>
                  </a:lnTo>
                  <a:lnTo>
                    <a:pt x="599" y="1417"/>
                  </a:lnTo>
                  <a:lnTo>
                    <a:pt x="525" y="1383"/>
                  </a:lnTo>
                  <a:lnTo>
                    <a:pt x="454" y="1347"/>
                  </a:lnTo>
                  <a:lnTo>
                    <a:pt x="386" y="1304"/>
                  </a:lnTo>
                  <a:lnTo>
                    <a:pt x="323" y="1258"/>
                  </a:lnTo>
                  <a:lnTo>
                    <a:pt x="261" y="1207"/>
                  </a:lnTo>
                  <a:lnTo>
                    <a:pt x="203" y="1151"/>
                  </a:lnTo>
                  <a:lnTo>
                    <a:pt x="147" y="1091"/>
                  </a:lnTo>
                  <a:lnTo>
                    <a:pt x="96" y="1025"/>
                  </a:lnTo>
                  <a:lnTo>
                    <a:pt x="46" y="956"/>
                  </a:lnTo>
                  <a:lnTo>
                    <a:pt x="0" y="881"/>
                  </a:lnTo>
                  <a:lnTo>
                    <a:pt x="29" y="900"/>
                  </a:lnTo>
                  <a:lnTo>
                    <a:pt x="59" y="920"/>
                  </a:lnTo>
                  <a:lnTo>
                    <a:pt x="92" y="942"/>
                  </a:lnTo>
                  <a:lnTo>
                    <a:pt x="127" y="966"/>
                  </a:lnTo>
                  <a:lnTo>
                    <a:pt x="162" y="990"/>
                  </a:lnTo>
                  <a:lnTo>
                    <a:pt x="199" y="1016"/>
                  </a:lnTo>
                  <a:lnTo>
                    <a:pt x="236" y="1041"/>
                  </a:lnTo>
                  <a:lnTo>
                    <a:pt x="274" y="1067"/>
                  </a:lnTo>
                  <a:lnTo>
                    <a:pt x="313" y="1094"/>
                  </a:lnTo>
                  <a:lnTo>
                    <a:pt x="351" y="1120"/>
                  </a:lnTo>
                  <a:lnTo>
                    <a:pt x="390" y="1146"/>
                  </a:lnTo>
                  <a:lnTo>
                    <a:pt x="428" y="1171"/>
                  </a:lnTo>
                  <a:lnTo>
                    <a:pt x="465" y="1196"/>
                  </a:lnTo>
                  <a:lnTo>
                    <a:pt x="502" y="1219"/>
                  </a:lnTo>
                  <a:lnTo>
                    <a:pt x="537" y="1241"/>
                  </a:lnTo>
                  <a:lnTo>
                    <a:pt x="571" y="1262"/>
                  </a:lnTo>
                  <a:lnTo>
                    <a:pt x="603" y="1281"/>
                  </a:lnTo>
                  <a:lnTo>
                    <a:pt x="634" y="1299"/>
                  </a:lnTo>
                  <a:lnTo>
                    <a:pt x="662" y="1314"/>
                  </a:lnTo>
                  <a:lnTo>
                    <a:pt x="688" y="1327"/>
                  </a:lnTo>
                  <a:lnTo>
                    <a:pt x="712" y="1338"/>
                  </a:lnTo>
                  <a:lnTo>
                    <a:pt x="733" y="1345"/>
                  </a:lnTo>
                  <a:lnTo>
                    <a:pt x="751" y="1350"/>
                  </a:lnTo>
                  <a:lnTo>
                    <a:pt x="766" y="1352"/>
                  </a:lnTo>
                  <a:lnTo>
                    <a:pt x="777" y="1350"/>
                  </a:lnTo>
                  <a:lnTo>
                    <a:pt x="783" y="1344"/>
                  </a:lnTo>
                  <a:lnTo>
                    <a:pt x="786" y="1335"/>
                  </a:lnTo>
                  <a:lnTo>
                    <a:pt x="784" y="1278"/>
                  </a:lnTo>
                  <a:lnTo>
                    <a:pt x="779" y="1220"/>
                  </a:lnTo>
                  <a:lnTo>
                    <a:pt x="771" y="1161"/>
                  </a:lnTo>
                  <a:lnTo>
                    <a:pt x="760" y="1101"/>
                  </a:lnTo>
                  <a:lnTo>
                    <a:pt x="748" y="1101"/>
                  </a:lnTo>
                  <a:lnTo>
                    <a:pt x="280" y="598"/>
                  </a:lnTo>
                  <a:lnTo>
                    <a:pt x="728" y="959"/>
                  </a:lnTo>
                  <a:lnTo>
                    <a:pt x="696" y="851"/>
                  </a:lnTo>
                  <a:lnTo>
                    <a:pt x="661" y="741"/>
                  </a:lnTo>
                  <a:lnTo>
                    <a:pt x="623" y="633"/>
                  </a:lnTo>
                  <a:lnTo>
                    <a:pt x="584" y="525"/>
                  </a:lnTo>
                  <a:lnTo>
                    <a:pt x="544" y="419"/>
                  </a:lnTo>
                  <a:lnTo>
                    <a:pt x="508" y="316"/>
                  </a:lnTo>
                  <a:lnTo>
                    <a:pt x="475" y="215"/>
                  </a:lnTo>
                  <a:lnTo>
                    <a:pt x="531" y="294"/>
                  </a:lnTo>
                  <a:lnTo>
                    <a:pt x="586" y="372"/>
                  </a:lnTo>
                  <a:lnTo>
                    <a:pt x="637" y="448"/>
                  </a:lnTo>
                  <a:lnTo>
                    <a:pt x="685" y="522"/>
                  </a:lnTo>
                  <a:lnTo>
                    <a:pt x="708" y="559"/>
                  </a:lnTo>
                  <a:lnTo>
                    <a:pt x="730" y="596"/>
                  </a:lnTo>
                  <a:lnTo>
                    <a:pt x="9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" name="Freeform 275"/>
            <p:cNvSpPr>
              <a:spLocks/>
            </p:cNvSpPr>
            <p:nvPr/>
          </p:nvSpPr>
          <p:spPr bwMode="auto">
            <a:xfrm>
              <a:off x="9407525" y="3582988"/>
              <a:ext cx="71437" cy="100013"/>
            </a:xfrm>
            <a:custGeom>
              <a:avLst/>
              <a:gdLst>
                <a:gd name="T0" fmla="*/ 421 w 443"/>
                <a:gd name="T1" fmla="*/ 3 h 625"/>
                <a:gd name="T2" fmla="*/ 426 w 443"/>
                <a:gd name="T3" fmla="*/ 27 h 625"/>
                <a:gd name="T4" fmla="*/ 431 w 443"/>
                <a:gd name="T5" fmla="*/ 69 h 625"/>
                <a:gd name="T6" fmla="*/ 438 w 443"/>
                <a:gd name="T7" fmla="*/ 127 h 625"/>
                <a:gd name="T8" fmla="*/ 442 w 443"/>
                <a:gd name="T9" fmla="*/ 193 h 625"/>
                <a:gd name="T10" fmla="*/ 443 w 443"/>
                <a:gd name="T11" fmla="*/ 264 h 625"/>
                <a:gd name="T12" fmla="*/ 439 w 443"/>
                <a:gd name="T13" fmla="*/ 335 h 625"/>
                <a:gd name="T14" fmla="*/ 427 w 443"/>
                <a:gd name="T15" fmla="*/ 400 h 625"/>
                <a:gd name="T16" fmla="*/ 405 w 443"/>
                <a:gd name="T17" fmla="*/ 455 h 625"/>
                <a:gd name="T18" fmla="*/ 352 w 443"/>
                <a:gd name="T19" fmla="*/ 531 h 625"/>
                <a:gd name="T20" fmla="*/ 286 w 443"/>
                <a:gd name="T21" fmla="*/ 587 h 625"/>
                <a:gd name="T22" fmla="*/ 216 w 443"/>
                <a:gd name="T23" fmla="*/ 618 h 625"/>
                <a:gd name="T24" fmla="*/ 176 w 443"/>
                <a:gd name="T25" fmla="*/ 622 h 625"/>
                <a:gd name="T26" fmla="*/ 173 w 443"/>
                <a:gd name="T27" fmla="*/ 606 h 625"/>
                <a:gd name="T28" fmla="*/ 178 w 443"/>
                <a:gd name="T29" fmla="*/ 575 h 625"/>
                <a:gd name="T30" fmla="*/ 187 w 443"/>
                <a:gd name="T31" fmla="*/ 536 h 625"/>
                <a:gd name="T32" fmla="*/ 198 w 443"/>
                <a:gd name="T33" fmla="*/ 493 h 625"/>
                <a:gd name="T34" fmla="*/ 208 w 443"/>
                <a:gd name="T35" fmla="*/ 452 h 625"/>
                <a:gd name="T36" fmla="*/ 213 w 443"/>
                <a:gd name="T37" fmla="*/ 418 h 625"/>
                <a:gd name="T38" fmla="*/ 212 w 443"/>
                <a:gd name="T39" fmla="*/ 396 h 625"/>
                <a:gd name="T40" fmla="*/ 202 w 443"/>
                <a:gd name="T41" fmla="*/ 391 h 625"/>
                <a:gd name="T42" fmla="*/ 185 w 443"/>
                <a:gd name="T43" fmla="*/ 403 h 625"/>
                <a:gd name="T44" fmla="*/ 160 w 443"/>
                <a:gd name="T45" fmla="*/ 427 h 625"/>
                <a:gd name="T46" fmla="*/ 131 w 443"/>
                <a:gd name="T47" fmla="*/ 460 h 625"/>
                <a:gd name="T48" fmla="*/ 102 w 443"/>
                <a:gd name="T49" fmla="*/ 493 h 625"/>
                <a:gd name="T50" fmla="*/ 74 w 443"/>
                <a:gd name="T51" fmla="*/ 524 h 625"/>
                <a:gd name="T52" fmla="*/ 52 w 443"/>
                <a:gd name="T53" fmla="*/ 546 h 625"/>
                <a:gd name="T54" fmla="*/ 36 w 443"/>
                <a:gd name="T55" fmla="*/ 556 h 625"/>
                <a:gd name="T56" fmla="*/ 17 w 443"/>
                <a:gd name="T57" fmla="*/ 525 h 625"/>
                <a:gd name="T58" fmla="*/ 1 w 443"/>
                <a:gd name="T59" fmla="*/ 457 h 625"/>
                <a:gd name="T60" fmla="*/ 4 w 443"/>
                <a:gd name="T61" fmla="*/ 380 h 625"/>
                <a:gd name="T62" fmla="*/ 27 w 443"/>
                <a:gd name="T63" fmla="*/ 300 h 625"/>
                <a:gd name="T64" fmla="*/ 60 w 443"/>
                <a:gd name="T65" fmla="*/ 238 h 625"/>
                <a:gd name="T66" fmla="*/ 100 w 443"/>
                <a:gd name="T67" fmla="*/ 194 h 625"/>
                <a:gd name="T68" fmla="*/ 150 w 443"/>
                <a:gd name="T69" fmla="*/ 152 h 625"/>
                <a:gd name="T70" fmla="*/ 204 w 443"/>
                <a:gd name="T71" fmla="*/ 112 h 625"/>
                <a:gd name="T72" fmla="*/ 262 w 443"/>
                <a:gd name="T73" fmla="*/ 79 h 625"/>
                <a:gd name="T74" fmla="*/ 316 w 443"/>
                <a:gd name="T75" fmla="*/ 50 h 625"/>
                <a:gd name="T76" fmla="*/ 362 w 443"/>
                <a:gd name="T77" fmla="*/ 26 h 625"/>
                <a:gd name="T78" fmla="*/ 398 w 443"/>
                <a:gd name="T79" fmla="*/ 9 h 625"/>
                <a:gd name="T80" fmla="*/ 418 w 443"/>
                <a:gd name="T81" fmla="*/ 1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3" h="625">
                  <a:moveTo>
                    <a:pt x="421" y="0"/>
                  </a:moveTo>
                  <a:lnTo>
                    <a:pt x="421" y="3"/>
                  </a:lnTo>
                  <a:lnTo>
                    <a:pt x="423" y="13"/>
                  </a:lnTo>
                  <a:lnTo>
                    <a:pt x="426" y="27"/>
                  </a:lnTo>
                  <a:lnTo>
                    <a:pt x="429" y="46"/>
                  </a:lnTo>
                  <a:lnTo>
                    <a:pt x="431" y="69"/>
                  </a:lnTo>
                  <a:lnTo>
                    <a:pt x="434" y="96"/>
                  </a:lnTo>
                  <a:lnTo>
                    <a:pt x="438" y="127"/>
                  </a:lnTo>
                  <a:lnTo>
                    <a:pt x="440" y="159"/>
                  </a:lnTo>
                  <a:lnTo>
                    <a:pt x="442" y="193"/>
                  </a:lnTo>
                  <a:lnTo>
                    <a:pt x="443" y="229"/>
                  </a:lnTo>
                  <a:lnTo>
                    <a:pt x="443" y="264"/>
                  </a:lnTo>
                  <a:lnTo>
                    <a:pt x="442" y="299"/>
                  </a:lnTo>
                  <a:lnTo>
                    <a:pt x="439" y="335"/>
                  </a:lnTo>
                  <a:lnTo>
                    <a:pt x="433" y="368"/>
                  </a:lnTo>
                  <a:lnTo>
                    <a:pt x="427" y="400"/>
                  </a:lnTo>
                  <a:lnTo>
                    <a:pt x="417" y="429"/>
                  </a:lnTo>
                  <a:lnTo>
                    <a:pt x="405" y="455"/>
                  </a:lnTo>
                  <a:lnTo>
                    <a:pt x="380" y="495"/>
                  </a:lnTo>
                  <a:lnTo>
                    <a:pt x="352" y="531"/>
                  </a:lnTo>
                  <a:lnTo>
                    <a:pt x="320" y="562"/>
                  </a:lnTo>
                  <a:lnTo>
                    <a:pt x="286" y="587"/>
                  </a:lnTo>
                  <a:lnTo>
                    <a:pt x="251" y="605"/>
                  </a:lnTo>
                  <a:lnTo>
                    <a:pt x="216" y="618"/>
                  </a:lnTo>
                  <a:lnTo>
                    <a:pt x="180" y="625"/>
                  </a:lnTo>
                  <a:lnTo>
                    <a:pt x="176" y="622"/>
                  </a:lnTo>
                  <a:lnTo>
                    <a:pt x="174" y="616"/>
                  </a:lnTo>
                  <a:lnTo>
                    <a:pt x="173" y="606"/>
                  </a:lnTo>
                  <a:lnTo>
                    <a:pt x="175" y="592"/>
                  </a:lnTo>
                  <a:lnTo>
                    <a:pt x="178" y="575"/>
                  </a:lnTo>
                  <a:lnTo>
                    <a:pt x="182" y="556"/>
                  </a:lnTo>
                  <a:lnTo>
                    <a:pt x="187" y="536"/>
                  </a:lnTo>
                  <a:lnTo>
                    <a:pt x="192" y="514"/>
                  </a:lnTo>
                  <a:lnTo>
                    <a:pt x="198" y="493"/>
                  </a:lnTo>
                  <a:lnTo>
                    <a:pt x="203" y="472"/>
                  </a:lnTo>
                  <a:lnTo>
                    <a:pt x="208" y="452"/>
                  </a:lnTo>
                  <a:lnTo>
                    <a:pt x="211" y="434"/>
                  </a:lnTo>
                  <a:lnTo>
                    <a:pt x="213" y="418"/>
                  </a:lnTo>
                  <a:lnTo>
                    <a:pt x="213" y="405"/>
                  </a:lnTo>
                  <a:lnTo>
                    <a:pt x="212" y="396"/>
                  </a:lnTo>
                  <a:lnTo>
                    <a:pt x="208" y="391"/>
                  </a:lnTo>
                  <a:lnTo>
                    <a:pt x="202" y="391"/>
                  </a:lnTo>
                  <a:lnTo>
                    <a:pt x="194" y="395"/>
                  </a:lnTo>
                  <a:lnTo>
                    <a:pt x="185" y="403"/>
                  </a:lnTo>
                  <a:lnTo>
                    <a:pt x="173" y="414"/>
                  </a:lnTo>
                  <a:lnTo>
                    <a:pt x="160" y="427"/>
                  </a:lnTo>
                  <a:lnTo>
                    <a:pt x="145" y="443"/>
                  </a:lnTo>
                  <a:lnTo>
                    <a:pt x="131" y="460"/>
                  </a:lnTo>
                  <a:lnTo>
                    <a:pt x="117" y="476"/>
                  </a:lnTo>
                  <a:lnTo>
                    <a:pt x="102" y="493"/>
                  </a:lnTo>
                  <a:lnTo>
                    <a:pt x="88" y="510"/>
                  </a:lnTo>
                  <a:lnTo>
                    <a:pt x="74" y="524"/>
                  </a:lnTo>
                  <a:lnTo>
                    <a:pt x="62" y="537"/>
                  </a:lnTo>
                  <a:lnTo>
                    <a:pt x="52" y="546"/>
                  </a:lnTo>
                  <a:lnTo>
                    <a:pt x="43" y="553"/>
                  </a:lnTo>
                  <a:lnTo>
                    <a:pt x="36" y="556"/>
                  </a:lnTo>
                  <a:lnTo>
                    <a:pt x="32" y="554"/>
                  </a:lnTo>
                  <a:lnTo>
                    <a:pt x="17" y="525"/>
                  </a:lnTo>
                  <a:lnTo>
                    <a:pt x="7" y="493"/>
                  </a:lnTo>
                  <a:lnTo>
                    <a:pt x="1" y="457"/>
                  </a:lnTo>
                  <a:lnTo>
                    <a:pt x="0" y="419"/>
                  </a:lnTo>
                  <a:lnTo>
                    <a:pt x="4" y="380"/>
                  </a:lnTo>
                  <a:lnTo>
                    <a:pt x="12" y="341"/>
                  </a:lnTo>
                  <a:lnTo>
                    <a:pt x="27" y="300"/>
                  </a:lnTo>
                  <a:lnTo>
                    <a:pt x="46" y="261"/>
                  </a:lnTo>
                  <a:lnTo>
                    <a:pt x="60" y="238"/>
                  </a:lnTo>
                  <a:lnTo>
                    <a:pt x="79" y="216"/>
                  </a:lnTo>
                  <a:lnTo>
                    <a:pt x="100" y="194"/>
                  </a:lnTo>
                  <a:lnTo>
                    <a:pt x="124" y="172"/>
                  </a:lnTo>
                  <a:lnTo>
                    <a:pt x="150" y="152"/>
                  </a:lnTo>
                  <a:lnTo>
                    <a:pt x="177" y="132"/>
                  </a:lnTo>
                  <a:lnTo>
                    <a:pt x="204" y="112"/>
                  </a:lnTo>
                  <a:lnTo>
                    <a:pt x="234" y="95"/>
                  </a:lnTo>
                  <a:lnTo>
                    <a:pt x="262" y="79"/>
                  </a:lnTo>
                  <a:lnTo>
                    <a:pt x="289" y="63"/>
                  </a:lnTo>
                  <a:lnTo>
                    <a:pt x="316" y="50"/>
                  </a:lnTo>
                  <a:lnTo>
                    <a:pt x="341" y="37"/>
                  </a:lnTo>
                  <a:lnTo>
                    <a:pt x="362" y="26"/>
                  </a:lnTo>
                  <a:lnTo>
                    <a:pt x="382" y="17"/>
                  </a:lnTo>
                  <a:lnTo>
                    <a:pt x="398" y="9"/>
                  </a:lnTo>
                  <a:lnTo>
                    <a:pt x="410" y="4"/>
                  </a:lnTo>
                  <a:lnTo>
                    <a:pt x="418" y="1"/>
                  </a:lnTo>
                  <a:lnTo>
                    <a:pt x="4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" name="Freeform 276"/>
            <p:cNvSpPr>
              <a:spLocks/>
            </p:cNvSpPr>
            <p:nvPr/>
          </p:nvSpPr>
          <p:spPr bwMode="auto">
            <a:xfrm>
              <a:off x="9421813" y="3709988"/>
              <a:ext cx="69850" cy="100013"/>
            </a:xfrm>
            <a:custGeom>
              <a:avLst/>
              <a:gdLst>
                <a:gd name="T0" fmla="*/ 422 w 444"/>
                <a:gd name="T1" fmla="*/ 4 h 625"/>
                <a:gd name="T2" fmla="*/ 425 w 444"/>
                <a:gd name="T3" fmla="*/ 27 h 625"/>
                <a:gd name="T4" fmla="*/ 432 w 444"/>
                <a:gd name="T5" fmla="*/ 70 h 625"/>
                <a:gd name="T6" fmla="*/ 438 w 444"/>
                <a:gd name="T7" fmla="*/ 127 h 625"/>
                <a:gd name="T8" fmla="*/ 442 w 444"/>
                <a:gd name="T9" fmla="*/ 193 h 625"/>
                <a:gd name="T10" fmla="*/ 444 w 444"/>
                <a:gd name="T11" fmla="*/ 265 h 625"/>
                <a:gd name="T12" fmla="*/ 438 w 444"/>
                <a:gd name="T13" fmla="*/ 335 h 625"/>
                <a:gd name="T14" fmla="*/ 427 w 444"/>
                <a:gd name="T15" fmla="*/ 401 h 625"/>
                <a:gd name="T16" fmla="*/ 405 w 444"/>
                <a:gd name="T17" fmla="*/ 456 h 625"/>
                <a:gd name="T18" fmla="*/ 351 w 444"/>
                <a:gd name="T19" fmla="*/ 532 h 625"/>
                <a:gd name="T20" fmla="*/ 287 w 444"/>
                <a:gd name="T21" fmla="*/ 587 h 625"/>
                <a:gd name="T22" fmla="*/ 216 w 444"/>
                <a:gd name="T23" fmla="*/ 619 h 625"/>
                <a:gd name="T24" fmla="*/ 175 w 444"/>
                <a:gd name="T25" fmla="*/ 624 h 625"/>
                <a:gd name="T26" fmla="*/ 173 w 444"/>
                <a:gd name="T27" fmla="*/ 607 h 625"/>
                <a:gd name="T28" fmla="*/ 179 w 444"/>
                <a:gd name="T29" fmla="*/ 575 h 625"/>
                <a:gd name="T30" fmla="*/ 187 w 444"/>
                <a:gd name="T31" fmla="*/ 536 h 625"/>
                <a:gd name="T32" fmla="*/ 198 w 444"/>
                <a:gd name="T33" fmla="*/ 494 h 625"/>
                <a:gd name="T34" fmla="*/ 207 w 444"/>
                <a:gd name="T35" fmla="*/ 453 h 625"/>
                <a:gd name="T36" fmla="*/ 212 w 444"/>
                <a:gd name="T37" fmla="*/ 418 h 625"/>
                <a:gd name="T38" fmla="*/ 211 w 444"/>
                <a:gd name="T39" fmla="*/ 396 h 625"/>
                <a:gd name="T40" fmla="*/ 201 w 444"/>
                <a:gd name="T41" fmla="*/ 391 h 625"/>
                <a:gd name="T42" fmla="*/ 184 w 444"/>
                <a:gd name="T43" fmla="*/ 404 h 625"/>
                <a:gd name="T44" fmla="*/ 159 w 444"/>
                <a:gd name="T45" fmla="*/ 428 h 625"/>
                <a:gd name="T46" fmla="*/ 132 w 444"/>
                <a:gd name="T47" fmla="*/ 460 h 625"/>
                <a:gd name="T48" fmla="*/ 102 w 444"/>
                <a:gd name="T49" fmla="*/ 494 h 625"/>
                <a:gd name="T50" fmla="*/ 75 w 444"/>
                <a:gd name="T51" fmla="*/ 524 h 625"/>
                <a:gd name="T52" fmla="*/ 52 w 444"/>
                <a:gd name="T53" fmla="*/ 547 h 625"/>
                <a:gd name="T54" fmla="*/ 37 w 444"/>
                <a:gd name="T55" fmla="*/ 557 h 625"/>
                <a:gd name="T56" fmla="*/ 17 w 444"/>
                <a:gd name="T57" fmla="*/ 526 h 625"/>
                <a:gd name="T58" fmla="*/ 1 w 444"/>
                <a:gd name="T59" fmla="*/ 458 h 625"/>
                <a:gd name="T60" fmla="*/ 3 w 444"/>
                <a:gd name="T61" fmla="*/ 381 h 625"/>
                <a:gd name="T62" fmla="*/ 26 w 444"/>
                <a:gd name="T63" fmla="*/ 301 h 625"/>
                <a:gd name="T64" fmla="*/ 60 w 444"/>
                <a:gd name="T65" fmla="*/ 239 h 625"/>
                <a:gd name="T66" fmla="*/ 100 w 444"/>
                <a:gd name="T67" fmla="*/ 194 h 625"/>
                <a:gd name="T68" fmla="*/ 149 w 444"/>
                <a:gd name="T69" fmla="*/ 152 h 625"/>
                <a:gd name="T70" fmla="*/ 205 w 444"/>
                <a:gd name="T71" fmla="*/ 113 h 625"/>
                <a:gd name="T72" fmla="*/ 261 w 444"/>
                <a:gd name="T73" fmla="*/ 79 h 625"/>
                <a:gd name="T74" fmla="*/ 316 w 444"/>
                <a:gd name="T75" fmla="*/ 50 h 625"/>
                <a:gd name="T76" fmla="*/ 363 w 444"/>
                <a:gd name="T77" fmla="*/ 26 h 625"/>
                <a:gd name="T78" fmla="*/ 398 w 444"/>
                <a:gd name="T79" fmla="*/ 10 h 625"/>
                <a:gd name="T80" fmla="*/ 418 w 444"/>
                <a:gd name="T81" fmla="*/ 1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4" h="625">
                  <a:moveTo>
                    <a:pt x="421" y="0"/>
                  </a:moveTo>
                  <a:lnTo>
                    <a:pt x="422" y="4"/>
                  </a:lnTo>
                  <a:lnTo>
                    <a:pt x="423" y="13"/>
                  </a:lnTo>
                  <a:lnTo>
                    <a:pt x="425" y="27"/>
                  </a:lnTo>
                  <a:lnTo>
                    <a:pt x="428" y="47"/>
                  </a:lnTo>
                  <a:lnTo>
                    <a:pt x="432" y="70"/>
                  </a:lnTo>
                  <a:lnTo>
                    <a:pt x="435" y="97"/>
                  </a:lnTo>
                  <a:lnTo>
                    <a:pt x="438" y="127"/>
                  </a:lnTo>
                  <a:lnTo>
                    <a:pt x="440" y="160"/>
                  </a:lnTo>
                  <a:lnTo>
                    <a:pt x="442" y="193"/>
                  </a:lnTo>
                  <a:lnTo>
                    <a:pt x="444" y="229"/>
                  </a:lnTo>
                  <a:lnTo>
                    <a:pt x="444" y="265"/>
                  </a:lnTo>
                  <a:lnTo>
                    <a:pt x="441" y="300"/>
                  </a:lnTo>
                  <a:lnTo>
                    <a:pt x="438" y="335"/>
                  </a:lnTo>
                  <a:lnTo>
                    <a:pt x="434" y="369"/>
                  </a:lnTo>
                  <a:lnTo>
                    <a:pt x="427" y="401"/>
                  </a:lnTo>
                  <a:lnTo>
                    <a:pt x="417" y="430"/>
                  </a:lnTo>
                  <a:lnTo>
                    <a:pt x="405" y="456"/>
                  </a:lnTo>
                  <a:lnTo>
                    <a:pt x="380" y="496"/>
                  </a:lnTo>
                  <a:lnTo>
                    <a:pt x="351" y="532"/>
                  </a:lnTo>
                  <a:lnTo>
                    <a:pt x="320" y="562"/>
                  </a:lnTo>
                  <a:lnTo>
                    <a:pt x="287" y="587"/>
                  </a:lnTo>
                  <a:lnTo>
                    <a:pt x="252" y="606"/>
                  </a:lnTo>
                  <a:lnTo>
                    <a:pt x="216" y="619"/>
                  </a:lnTo>
                  <a:lnTo>
                    <a:pt x="181" y="625"/>
                  </a:lnTo>
                  <a:lnTo>
                    <a:pt x="175" y="624"/>
                  </a:lnTo>
                  <a:lnTo>
                    <a:pt x="173" y="616"/>
                  </a:lnTo>
                  <a:lnTo>
                    <a:pt x="173" y="607"/>
                  </a:lnTo>
                  <a:lnTo>
                    <a:pt x="175" y="593"/>
                  </a:lnTo>
                  <a:lnTo>
                    <a:pt x="179" y="575"/>
                  </a:lnTo>
                  <a:lnTo>
                    <a:pt x="182" y="557"/>
                  </a:lnTo>
                  <a:lnTo>
                    <a:pt x="187" y="536"/>
                  </a:lnTo>
                  <a:lnTo>
                    <a:pt x="193" y="516"/>
                  </a:lnTo>
                  <a:lnTo>
                    <a:pt x="198" y="494"/>
                  </a:lnTo>
                  <a:lnTo>
                    <a:pt x="203" y="472"/>
                  </a:lnTo>
                  <a:lnTo>
                    <a:pt x="207" y="453"/>
                  </a:lnTo>
                  <a:lnTo>
                    <a:pt x="210" y="434"/>
                  </a:lnTo>
                  <a:lnTo>
                    <a:pt x="212" y="418"/>
                  </a:lnTo>
                  <a:lnTo>
                    <a:pt x="213" y="405"/>
                  </a:lnTo>
                  <a:lnTo>
                    <a:pt x="211" y="396"/>
                  </a:lnTo>
                  <a:lnTo>
                    <a:pt x="207" y="391"/>
                  </a:lnTo>
                  <a:lnTo>
                    <a:pt x="201" y="391"/>
                  </a:lnTo>
                  <a:lnTo>
                    <a:pt x="194" y="395"/>
                  </a:lnTo>
                  <a:lnTo>
                    <a:pt x="184" y="404"/>
                  </a:lnTo>
                  <a:lnTo>
                    <a:pt x="172" y="415"/>
                  </a:lnTo>
                  <a:lnTo>
                    <a:pt x="159" y="428"/>
                  </a:lnTo>
                  <a:lnTo>
                    <a:pt x="146" y="443"/>
                  </a:lnTo>
                  <a:lnTo>
                    <a:pt x="132" y="460"/>
                  </a:lnTo>
                  <a:lnTo>
                    <a:pt x="116" y="477"/>
                  </a:lnTo>
                  <a:lnTo>
                    <a:pt x="102" y="494"/>
                  </a:lnTo>
                  <a:lnTo>
                    <a:pt x="88" y="510"/>
                  </a:lnTo>
                  <a:lnTo>
                    <a:pt x="75" y="524"/>
                  </a:lnTo>
                  <a:lnTo>
                    <a:pt x="63" y="537"/>
                  </a:lnTo>
                  <a:lnTo>
                    <a:pt x="52" y="547"/>
                  </a:lnTo>
                  <a:lnTo>
                    <a:pt x="43" y="554"/>
                  </a:lnTo>
                  <a:lnTo>
                    <a:pt x="37" y="557"/>
                  </a:lnTo>
                  <a:lnTo>
                    <a:pt x="32" y="555"/>
                  </a:lnTo>
                  <a:lnTo>
                    <a:pt x="17" y="526"/>
                  </a:lnTo>
                  <a:lnTo>
                    <a:pt x="6" y="494"/>
                  </a:lnTo>
                  <a:lnTo>
                    <a:pt x="1" y="458"/>
                  </a:lnTo>
                  <a:lnTo>
                    <a:pt x="0" y="420"/>
                  </a:lnTo>
                  <a:lnTo>
                    <a:pt x="3" y="381"/>
                  </a:lnTo>
                  <a:lnTo>
                    <a:pt x="13" y="341"/>
                  </a:lnTo>
                  <a:lnTo>
                    <a:pt x="26" y="301"/>
                  </a:lnTo>
                  <a:lnTo>
                    <a:pt x="45" y="262"/>
                  </a:lnTo>
                  <a:lnTo>
                    <a:pt x="60" y="239"/>
                  </a:lnTo>
                  <a:lnTo>
                    <a:pt x="78" y="216"/>
                  </a:lnTo>
                  <a:lnTo>
                    <a:pt x="100" y="194"/>
                  </a:lnTo>
                  <a:lnTo>
                    <a:pt x="123" y="173"/>
                  </a:lnTo>
                  <a:lnTo>
                    <a:pt x="149" y="152"/>
                  </a:lnTo>
                  <a:lnTo>
                    <a:pt x="176" y="133"/>
                  </a:lnTo>
                  <a:lnTo>
                    <a:pt x="205" y="113"/>
                  </a:lnTo>
                  <a:lnTo>
                    <a:pt x="233" y="96"/>
                  </a:lnTo>
                  <a:lnTo>
                    <a:pt x="261" y="79"/>
                  </a:lnTo>
                  <a:lnTo>
                    <a:pt x="290" y="64"/>
                  </a:lnTo>
                  <a:lnTo>
                    <a:pt x="316" y="50"/>
                  </a:lnTo>
                  <a:lnTo>
                    <a:pt x="340" y="37"/>
                  </a:lnTo>
                  <a:lnTo>
                    <a:pt x="363" y="26"/>
                  </a:lnTo>
                  <a:lnTo>
                    <a:pt x="382" y="18"/>
                  </a:lnTo>
                  <a:lnTo>
                    <a:pt x="398" y="10"/>
                  </a:lnTo>
                  <a:lnTo>
                    <a:pt x="411" y="5"/>
                  </a:lnTo>
                  <a:lnTo>
                    <a:pt x="418" y="1"/>
                  </a:lnTo>
                  <a:lnTo>
                    <a:pt x="4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" name="Freeform 277"/>
            <p:cNvSpPr>
              <a:spLocks/>
            </p:cNvSpPr>
            <p:nvPr/>
          </p:nvSpPr>
          <p:spPr bwMode="auto">
            <a:xfrm>
              <a:off x="9155113" y="3663950"/>
              <a:ext cx="87312" cy="82550"/>
            </a:xfrm>
            <a:custGeom>
              <a:avLst/>
              <a:gdLst>
                <a:gd name="T0" fmla="*/ 3 w 554"/>
                <a:gd name="T1" fmla="*/ 0 h 520"/>
                <a:gd name="T2" fmla="*/ 31 w 554"/>
                <a:gd name="T3" fmla="*/ 3 h 520"/>
                <a:gd name="T4" fmla="*/ 79 w 554"/>
                <a:gd name="T5" fmla="*/ 8 h 520"/>
                <a:gd name="T6" fmla="*/ 141 w 554"/>
                <a:gd name="T7" fmla="*/ 18 h 520"/>
                <a:gd name="T8" fmla="*/ 213 w 554"/>
                <a:gd name="T9" fmla="*/ 31 h 520"/>
                <a:gd name="T10" fmla="*/ 286 w 554"/>
                <a:gd name="T11" fmla="*/ 50 h 520"/>
                <a:gd name="T12" fmla="*/ 356 w 554"/>
                <a:gd name="T13" fmla="*/ 75 h 520"/>
                <a:gd name="T14" fmla="*/ 416 w 554"/>
                <a:gd name="T15" fmla="*/ 107 h 520"/>
                <a:gd name="T16" fmla="*/ 469 w 554"/>
                <a:gd name="T17" fmla="*/ 156 h 520"/>
                <a:gd name="T18" fmla="*/ 515 w 554"/>
                <a:gd name="T19" fmla="*/ 220 h 520"/>
                <a:gd name="T20" fmla="*/ 543 w 554"/>
                <a:gd name="T21" fmla="*/ 287 h 520"/>
                <a:gd name="T22" fmla="*/ 554 w 554"/>
                <a:gd name="T23" fmla="*/ 353 h 520"/>
                <a:gd name="T24" fmla="*/ 549 w 554"/>
                <a:gd name="T25" fmla="*/ 389 h 520"/>
                <a:gd name="T26" fmla="*/ 531 w 554"/>
                <a:gd name="T27" fmla="*/ 387 h 520"/>
                <a:gd name="T28" fmla="*/ 502 w 554"/>
                <a:gd name="T29" fmla="*/ 375 h 520"/>
                <a:gd name="T30" fmla="*/ 466 w 554"/>
                <a:gd name="T31" fmla="*/ 356 h 520"/>
                <a:gd name="T32" fmla="*/ 426 w 554"/>
                <a:gd name="T33" fmla="*/ 336 h 520"/>
                <a:gd name="T34" fmla="*/ 389 w 554"/>
                <a:gd name="T35" fmla="*/ 316 h 520"/>
                <a:gd name="T36" fmla="*/ 357 w 554"/>
                <a:gd name="T37" fmla="*/ 303 h 520"/>
                <a:gd name="T38" fmla="*/ 335 w 554"/>
                <a:gd name="T39" fmla="*/ 299 h 520"/>
                <a:gd name="T40" fmla="*/ 327 w 554"/>
                <a:gd name="T41" fmla="*/ 307 h 520"/>
                <a:gd name="T42" fmla="*/ 336 w 554"/>
                <a:gd name="T43" fmla="*/ 327 h 520"/>
                <a:gd name="T44" fmla="*/ 353 w 554"/>
                <a:gd name="T45" fmla="*/ 357 h 520"/>
                <a:gd name="T46" fmla="*/ 377 w 554"/>
                <a:gd name="T47" fmla="*/ 392 h 520"/>
                <a:gd name="T48" fmla="*/ 404 w 554"/>
                <a:gd name="T49" fmla="*/ 428 h 520"/>
                <a:gd name="T50" fmla="*/ 426 w 554"/>
                <a:gd name="T51" fmla="*/ 461 h 520"/>
                <a:gd name="T52" fmla="*/ 444 w 554"/>
                <a:gd name="T53" fmla="*/ 490 h 520"/>
                <a:gd name="T54" fmla="*/ 449 w 554"/>
                <a:gd name="T55" fmla="*/ 507 h 520"/>
                <a:gd name="T56" fmla="*/ 414 w 554"/>
                <a:gd name="T57" fmla="*/ 518 h 520"/>
                <a:gd name="T58" fmla="*/ 345 w 554"/>
                <a:gd name="T59" fmla="*/ 517 h 520"/>
                <a:gd name="T60" fmla="*/ 270 w 554"/>
                <a:gd name="T61" fmla="*/ 496 h 520"/>
                <a:gd name="T62" fmla="*/ 197 w 554"/>
                <a:gd name="T63" fmla="*/ 454 h 520"/>
                <a:gd name="T64" fmla="*/ 142 w 554"/>
                <a:gd name="T65" fmla="*/ 404 h 520"/>
                <a:gd name="T66" fmla="*/ 105 w 554"/>
                <a:gd name="T67" fmla="*/ 348 h 520"/>
                <a:gd name="T68" fmla="*/ 73 w 554"/>
                <a:gd name="T69" fmla="*/ 280 h 520"/>
                <a:gd name="T70" fmla="*/ 48 w 554"/>
                <a:gd name="T71" fmla="*/ 209 h 520"/>
                <a:gd name="T72" fmla="*/ 28 w 554"/>
                <a:gd name="T73" fmla="*/ 139 h 520"/>
                <a:gd name="T74" fmla="*/ 14 w 554"/>
                <a:gd name="T75" fmla="*/ 77 h 520"/>
                <a:gd name="T76" fmla="*/ 4 w 554"/>
                <a:gd name="T77" fmla="*/ 31 h 520"/>
                <a:gd name="T78" fmla="*/ 0 w 554"/>
                <a:gd name="T79" fmla="*/ 4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4" h="520">
                  <a:moveTo>
                    <a:pt x="0" y="0"/>
                  </a:moveTo>
                  <a:lnTo>
                    <a:pt x="3" y="0"/>
                  </a:lnTo>
                  <a:lnTo>
                    <a:pt x="14" y="2"/>
                  </a:lnTo>
                  <a:lnTo>
                    <a:pt x="31" y="3"/>
                  </a:lnTo>
                  <a:lnTo>
                    <a:pt x="52" y="5"/>
                  </a:lnTo>
                  <a:lnTo>
                    <a:pt x="79" y="8"/>
                  </a:lnTo>
                  <a:lnTo>
                    <a:pt x="108" y="12"/>
                  </a:lnTo>
                  <a:lnTo>
                    <a:pt x="141" y="18"/>
                  </a:lnTo>
                  <a:lnTo>
                    <a:pt x="176" y="23"/>
                  </a:lnTo>
                  <a:lnTo>
                    <a:pt x="213" y="31"/>
                  </a:lnTo>
                  <a:lnTo>
                    <a:pt x="250" y="39"/>
                  </a:lnTo>
                  <a:lnTo>
                    <a:pt x="286" y="50"/>
                  </a:lnTo>
                  <a:lnTo>
                    <a:pt x="322" y="61"/>
                  </a:lnTo>
                  <a:lnTo>
                    <a:pt x="356" y="75"/>
                  </a:lnTo>
                  <a:lnTo>
                    <a:pt x="387" y="90"/>
                  </a:lnTo>
                  <a:lnTo>
                    <a:pt x="416" y="107"/>
                  </a:lnTo>
                  <a:lnTo>
                    <a:pt x="440" y="126"/>
                  </a:lnTo>
                  <a:lnTo>
                    <a:pt x="469" y="156"/>
                  </a:lnTo>
                  <a:lnTo>
                    <a:pt x="494" y="187"/>
                  </a:lnTo>
                  <a:lnTo>
                    <a:pt x="515" y="220"/>
                  </a:lnTo>
                  <a:lnTo>
                    <a:pt x="531" y="253"/>
                  </a:lnTo>
                  <a:lnTo>
                    <a:pt x="543" y="287"/>
                  </a:lnTo>
                  <a:lnTo>
                    <a:pt x="551" y="320"/>
                  </a:lnTo>
                  <a:lnTo>
                    <a:pt x="554" y="353"/>
                  </a:lnTo>
                  <a:lnTo>
                    <a:pt x="552" y="384"/>
                  </a:lnTo>
                  <a:lnTo>
                    <a:pt x="549" y="389"/>
                  </a:lnTo>
                  <a:lnTo>
                    <a:pt x="541" y="389"/>
                  </a:lnTo>
                  <a:lnTo>
                    <a:pt x="531" y="387"/>
                  </a:lnTo>
                  <a:lnTo>
                    <a:pt x="517" y="381"/>
                  </a:lnTo>
                  <a:lnTo>
                    <a:pt x="502" y="375"/>
                  </a:lnTo>
                  <a:lnTo>
                    <a:pt x="484" y="366"/>
                  </a:lnTo>
                  <a:lnTo>
                    <a:pt x="466" y="356"/>
                  </a:lnTo>
                  <a:lnTo>
                    <a:pt x="446" y="345"/>
                  </a:lnTo>
                  <a:lnTo>
                    <a:pt x="426" y="336"/>
                  </a:lnTo>
                  <a:lnTo>
                    <a:pt x="408" y="326"/>
                  </a:lnTo>
                  <a:lnTo>
                    <a:pt x="389" y="316"/>
                  </a:lnTo>
                  <a:lnTo>
                    <a:pt x="372" y="309"/>
                  </a:lnTo>
                  <a:lnTo>
                    <a:pt x="357" y="303"/>
                  </a:lnTo>
                  <a:lnTo>
                    <a:pt x="345" y="300"/>
                  </a:lnTo>
                  <a:lnTo>
                    <a:pt x="335" y="299"/>
                  </a:lnTo>
                  <a:lnTo>
                    <a:pt x="329" y="302"/>
                  </a:lnTo>
                  <a:lnTo>
                    <a:pt x="327" y="307"/>
                  </a:lnTo>
                  <a:lnTo>
                    <a:pt x="330" y="316"/>
                  </a:lnTo>
                  <a:lnTo>
                    <a:pt x="336" y="327"/>
                  </a:lnTo>
                  <a:lnTo>
                    <a:pt x="344" y="341"/>
                  </a:lnTo>
                  <a:lnTo>
                    <a:pt x="353" y="357"/>
                  </a:lnTo>
                  <a:lnTo>
                    <a:pt x="365" y="374"/>
                  </a:lnTo>
                  <a:lnTo>
                    <a:pt x="377" y="392"/>
                  </a:lnTo>
                  <a:lnTo>
                    <a:pt x="390" y="411"/>
                  </a:lnTo>
                  <a:lnTo>
                    <a:pt x="404" y="428"/>
                  </a:lnTo>
                  <a:lnTo>
                    <a:pt x="416" y="445"/>
                  </a:lnTo>
                  <a:lnTo>
                    <a:pt x="426" y="461"/>
                  </a:lnTo>
                  <a:lnTo>
                    <a:pt x="436" y="477"/>
                  </a:lnTo>
                  <a:lnTo>
                    <a:pt x="444" y="490"/>
                  </a:lnTo>
                  <a:lnTo>
                    <a:pt x="448" y="499"/>
                  </a:lnTo>
                  <a:lnTo>
                    <a:pt x="449" y="507"/>
                  </a:lnTo>
                  <a:lnTo>
                    <a:pt x="446" y="510"/>
                  </a:lnTo>
                  <a:lnTo>
                    <a:pt x="414" y="518"/>
                  </a:lnTo>
                  <a:lnTo>
                    <a:pt x="381" y="520"/>
                  </a:lnTo>
                  <a:lnTo>
                    <a:pt x="345" y="517"/>
                  </a:lnTo>
                  <a:lnTo>
                    <a:pt x="308" y="509"/>
                  </a:lnTo>
                  <a:lnTo>
                    <a:pt x="270" y="496"/>
                  </a:lnTo>
                  <a:lnTo>
                    <a:pt x="233" y="478"/>
                  </a:lnTo>
                  <a:lnTo>
                    <a:pt x="197" y="454"/>
                  </a:lnTo>
                  <a:lnTo>
                    <a:pt x="163" y="427"/>
                  </a:lnTo>
                  <a:lnTo>
                    <a:pt x="142" y="404"/>
                  </a:lnTo>
                  <a:lnTo>
                    <a:pt x="122" y="378"/>
                  </a:lnTo>
                  <a:lnTo>
                    <a:pt x="105" y="348"/>
                  </a:lnTo>
                  <a:lnTo>
                    <a:pt x="88" y="315"/>
                  </a:lnTo>
                  <a:lnTo>
                    <a:pt x="73" y="280"/>
                  </a:lnTo>
                  <a:lnTo>
                    <a:pt x="60" y="246"/>
                  </a:lnTo>
                  <a:lnTo>
                    <a:pt x="48" y="209"/>
                  </a:lnTo>
                  <a:lnTo>
                    <a:pt x="38" y="174"/>
                  </a:lnTo>
                  <a:lnTo>
                    <a:pt x="28" y="139"/>
                  </a:lnTo>
                  <a:lnTo>
                    <a:pt x="21" y="108"/>
                  </a:lnTo>
                  <a:lnTo>
                    <a:pt x="14" y="77"/>
                  </a:lnTo>
                  <a:lnTo>
                    <a:pt x="9" y="53"/>
                  </a:lnTo>
                  <a:lnTo>
                    <a:pt x="4" y="31"/>
                  </a:lnTo>
                  <a:lnTo>
                    <a:pt x="2" y="1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278"/>
            <p:cNvSpPr>
              <a:spLocks/>
            </p:cNvSpPr>
            <p:nvPr/>
          </p:nvSpPr>
          <p:spPr bwMode="auto">
            <a:xfrm>
              <a:off x="9356725" y="3457575"/>
              <a:ext cx="88900" cy="141288"/>
            </a:xfrm>
            <a:custGeom>
              <a:avLst/>
              <a:gdLst>
                <a:gd name="T0" fmla="*/ 431 w 558"/>
                <a:gd name="T1" fmla="*/ 2 h 886"/>
                <a:gd name="T2" fmla="*/ 440 w 558"/>
                <a:gd name="T3" fmla="*/ 24 h 886"/>
                <a:gd name="T4" fmla="*/ 455 w 558"/>
                <a:gd name="T5" fmla="*/ 65 h 886"/>
                <a:gd name="T6" fmla="*/ 476 w 558"/>
                <a:gd name="T7" fmla="*/ 119 h 886"/>
                <a:gd name="T8" fmla="*/ 498 w 558"/>
                <a:gd name="T9" fmla="*/ 187 h 886"/>
                <a:gd name="T10" fmla="*/ 520 w 558"/>
                <a:gd name="T11" fmla="*/ 260 h 886"/>
                <a:gd name="T12" fmla="*/ 538 w 558"/>
                <a:gd name="T13" fmla="*/ 340 h 886"/>
                <a:gd name="T14" fmla="*/ 553 w 558"/>
                <a:gd name="T15" fmla="*/ 419 h 886"/>
                <a:gd name="T16" fmla="*/ 558 w 558"/>
                <a:gd name="T17" fmla="*/ 496 h 886"/>
                <a:gd name="T18" fmla="*/ 554 w 558"/>
                <a:gd name="T19" fmla="*/ 566 h 886"/>
                <a:gd name="T20" fmla="*/ 529 w 558"/>
                <a:gd name="T21" fmla="*/ 651 h 886"/>
                <a:gd name="T22" fmla="*/ 479 w 558"/>
                <a:gd name="T23" fmla="*/ 744 h 886"/>
                <a:gd name="T24" fmla="*/ 416 w 558"/>
                <a:gd name="T25" fmla="*/ 818 h 886"/>
                <a:gd name="T26" fmla="*/ 343 w 558"/>
                <a:gd name="T27" fmla="*/ 870 h 886"/>
                <a:gd name="T28" fmla="*/ 298 w 558"/>
                <a:gd name="T29" fmla="*/ 885 h 886"/>
                <a:gd name="T30" fmla="*/ 290 w 558"/>
                <a:gd name="T31" fmla="*/ 866 h 886"/>
                <a:gd name="T32" fmla="*/ 286 w 558"/>
                <a:gd name="T33" fmla="*/ 829 h 886"/>
                <a:gd name="T34" fmla="*/ 286 w 558"/>
                <a:gd name="T35" fmla="*/ 779 h 886"/>
                <a:gd name="T36" fmla="*/ 288 w 558"/>
                <a:gd name="T37" fmla="*/ 725 h 886"/>
                <a:gd name="T38" fmla="*/ 288 w 558"/>
                <a:gd name="T39" fmla="*/ 670 h 886"/>
                <a:gd name="T40" fmla="*/ 286 w 558"/>
                <a:gd name="T41" fmla="*/ 623 h 886"/>
                <a:gd name="T42" fmla="*/ 280 w 558"/>
                <a:gd name="T43" fmla="*/ 588 h 886"/>
                <a:gd name="T44" fmla="*/ 269 w 558"/>
                <a:gd name="T45" fmla="*/ 573 h 886"/>
                <a:gd name="T46" fmla="*/ 254 w 558"/>
                <a:gd name="T47" fmla="*/ 580 h 886"/>
                <a:gd name="T48" fmla="*/ 233 w 558"/>
                <a:gd name="T49" fmla="*/ 609 h 886"/>
                <a:gd name="T50" fmla="*/ 209 w 558"/>
                <a:gd name="T51" fmla="*/ 650 h 886"/>
                <a:gd name="T52" fmla="*/ 183 w 558"/>
                <a:gd name="T53" fmla="*/ 699 h 886"/>
                <a:gd name="T54" fmla="*/ 157 w 558"/>
                <a:gd name="T55" fmla="*/ 747 h 886"/>
                <a:gd name="T56" fmla="*/ 133 w 558"/>
                <a:gd name="T57" fmla="*/ 792 h 886"/>
                <a:gd name="T58" fmla="*/ 111 w 558"/>
                <a:gd name="T59" fmla="*/ 824 h 886"/>
                <a:gd name="T60" fmla="*/ 96 w 558"/>
                <a:gd name="T61" fmla="*/ 839 h 886"/>
                <a:gd name="T62" fmla="*/ 67 w 558"/>
                <a:gd name="T63" fmla="*/ 811 h 886"/>
                <a:gd name="T64" fmla="*/ 30 w 558"/>
                <a:gd name="T65" fmla="*/ 748 h 886"/>
                <a:gd name="T66" fmla="*/ 7 w 558"/>
                <a:gd name="T67" fmla="*/ 673 h 886"/>
                <a:gd name="T68" fmla="*/ 0 w 558"/>
                <a:gd name="T69" fmla="*/ 588 h 886"/>
                <a:gd name="T70" fmla="*/ 8 w 558"/>
                <a:gd name="T71" fmla="*/ 498 h 886"/>
                <a:gd name="T72" fmla="*/ 29 w 558"/>
                <a:gd name="T73" fmla="*/ 422 h 886"/>
                <a:gd name="T74" fmla="*/ 60 w 558"/>
                <a:gd name="T75" fmla="*/ 362 h 886"/>
                <a:gd name="T76" fmla="*/ 101 w 558"/>
                <a:gd name="T77" fmla="*/ 303 h 886"/>
                <a:gd name="T78" fmla="*/ 151 w 558"/>
                <a:gd name="T79" fmla="*/ 244 h 886"/>
                <a:gd name="T80" fmla="*/ 205 w 558"/>
                <a:gd name="T81" fmla="*/ 189 h 886"/>
                <a:gd name="T82" fmla="*/ 259 w 558"/>
                <a:gd name="T83" fmla="*/ 137 h 886"/>
                <a:gd name="T84" fmla="*/ 312 w 558"/>
                <a:gd name="T85" fmla="*/ 92 h 886"/>
                <a:gd name="T86" fmla="*/ 358 w 558"/>
                <a:gd name="T87" fmla="*/ 54 h 886"/>
                <a:gd name="T88" fmla="*/ 395 w 558"/>
                <a:gd name="T89" fmla="*/ 25 h 886"/>
                <a:gd name="T90" fmla="*/ 421 w 558"/>
                <a:gd name="T91" fmla="*/ 6 h 886"/>
                <a:gd name="T92" fmla="*/ 429 w 558"/>
                <a:gd name="T93" fmla="*/ 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58" h="886">
                  <a:moveTo>
                    <a:pt x="429" y="0"/>
                  </a:moveTo>
                  <a:lnTo>
                    <a:pt x="431" y="2"/>
                  </a:lnTo>
                  <a:lnTo>
                    <a:pt x="435" y="11"/>
                  </a:lnTo>
                  <a:lnTo>
                    <a:pt x="440" y="24"/>
                  </a:lnTo>
                  <a:lnTo>
                    <a:pt x="448" y="42"/>
                  </a:lnTo>
                  <a:lnTo>
                    <a:pt x="455" y="65"/>
                  </a:lnTo>
                  <a:lnTo>
                    <a:pt x="465" y="91"/>
                  </a:lnTo>
                  <a:lnTo>
                    <a:pt x="476" y="119"/>
                  </a:lnTo>
                  <a:lnTo>
                    <a:pt x="487" y="152"/>
                  </a:lnTo>
                  <a:lnTo>
                    <a:pt x="498" y="187"/>
                  </a:lnTo>
                  <a:lnTo>
                    <a:pt x="509" y="222"/>
                  </a:lnTo>
                  <a:lnTo>
                    <a:pt x="520" y="260"/>
                  </a:lnTo>
                  <a:lnTo>
                    <a:pt x="530" y="299"/>
                  </a:lnTo>
                  <a:lnTo>
                    <a:pt x="538" y="340"/>
                  </a:lnTo>
                  <a:lnTo>
                    <a:pt x="546" y="380"/>
                  </a:lnTo>
                  <a:lnTo>
                    <a:pt x="553" y="419"/>
                  </a:lnTo>
                  <a:lnTo>
                    <a:pt x="556" y="458"/>
                  </a:lnTo>
                  <a:lnTo>
                    <a:pt x="558" y="496"/>
                  </a:lnTo>
                  <a:lnTo>
                    <a:pt x="557" y="532"/>
                  </a:lnTo>
                  <a:lnTo>
                    <a:pt x="554" y="566"/>
                  </a:lnTo>
                  <a:lnTo>
                    <a:pt x="546" y="598"/>
                  </a:lnTo>
                  <a:lnTo>
                    <a:pt x="529" y="651"/>
                  </a:lnTo>
                  <a:lnTo>
                    <a:pt x="506" y="700"/>
                  </a:lnTo>
                  <a:lnTo>
                    <a:pt x="479" y="744"/>
                  </a:lnTo>
                  <a:lnTo>
                    <a:pt x="449" y="783"/>
                  </a:lnTo>
                  <a:lnTo>
                    <a:pt x="416" y="818"/>
                  </a:lnTo>
                  <a:lnTo>
                    <a:pt x="380" y="847"/>
                  </a:lnTo>
                  <a:lnTo>
                    <a:pt x="343" y="870"/>
                  </a:lnTo>
                  <a:lnTo>
                    <a:pt x="304" y="886"/>
                  </a:lnTo>
                  <a:lnTo>
                    <a:pt x="298" y="885"/>
                  </a:lnTo>
                  <a:lnTo>
                    <a:pt x="293" y="878"/>
                  </a:lnTo>
                  <a:lnTo>
                    <a:pt x="290" y="866"/>
                  </a:lnTo>
                  <a:lnTo>
                    <a:pt x="288" y="849"/>
                  </a:lnTo>
                  <a:lnTo>
                    <a:pt x="286" y="829"/>
                  </a:lnTo>
                  <a:lnTo>
                    <a:pt x="286" y="805"/>
                  </a:lnTo>
                  <a:lnTo>
                    <a:pt x="286" y="779"/>
                  </a:lnTo>
                  <a:lnTo>
                    <a:pt x="286" y="752"/>
                  </a:lnTo>
                  <a:lnTo>
                    <a:pt x="288" y="725"/>
                  </a:lnTo>
                  <a:lnTo>
                    <a:pt x="288" y="696"/>
                  </a:lnTo>
                  <a:lnTo>
                    <a:pt x="288" y="670"/>
                  </a:lnTo>
                  <a:lnTo>
                    <a:pt x="288" y="645"/>
                  </a:lnTo>
                  <a:lnTo>
                    <a:pt x="286" y="623"/>
                  </a:lnTo>
                  <a:lnTo>
                    <a:pt x="283" y="603"/>
                  </a:lnTo>
                  <a:lnTo>
                    <a:pt x="280" y="588"/>
                  </a:lnTo>
                  <a:lnTo>
                    <a:pt x="276" y="577"/>
                  </a:lnTo>
                  <a:lnTo>
                    <a:pt x="269" y="573"/>
                  </a:lnTo>
                  <a:lnTo>
                    <a:pt x="262" y="574"/>
                  </a:lnTo>
                  <a:lnTo>
                    <a:pt x="254" y="580"/>
                  </a:lnTo>
                  <a:lnTo>
                    <a:pt x="244" y="592"/>
                  </a:lnTo>
                  <a:lnTo>
                    <a:pt x="233" y="609"/>
                  </a:lnTo>
                  <a:lnTo>
                    <a:pt x="222" y="628"/>
                  </a:lnTo>
                  <a:lnTo>
                    <a:pt x="209" y="650"/>
                  </a:lnTo>
                  <a:lnTo>
                    <a:pt x="196" y="674"/>
                  </a:lnTo>
                  <a:lnTo>
                    <a:pt x="183" y="699"/>
                  </a:lnTo>
                  <a:lnTo>
                    <a:pt x="170" y="724"/>
                  </a:lnTo>
                  <a:lnTo>
                    <a:pt x="157" y="747"/>
                  </a:lnTo>
                  <a:lnTo>
                    <a:pt x="145" y="770"/>
                  </a:lnTo>
                  <a:lnTo>
                    <a:pt x="133" y="792"/>
                  </a:lnTo>
                  <a:lnTo>
                    <a:pt x="122" y="809"/>
                  </a:lnTo>
                  <a:lnTo>
                    <a:pt x="111" y="824"/>
                  </a:lnTo>
                  <a:lnTo>
                    <a:pt x="102" y="834"/>
                  </a:lnTo>
                  <a:lnTo>
                    <a:pt x="96" y="839"/>
                  </a:lnTo>
                  <a:lnTo>
                    <a:pt x="90" y="837"/>
                  </a:lnTo>
                  <a:lnTo>
                    <a:pt x="67" y="811"/>
                  </a:lnTo>
                  <a:lnTo>
                    <a:pt x="46" y="781"/>
                  </a:lnTo>
                  <a:lnTo>
                    <a:pt x="30" y="748"/>
                  </a:lnTo>
                  <a:lnTo>
                    <a:pt x="17" y="712"/>
                  </a:lnTo>
                  <a:lnTo>
                    <a:pt x="7" y="673"/>
                  </a:lnTo>
                  <a:lnTo>
                    <a:pt x="2" y="631"/>
                  </a:lnTo>
                  <a:lnTo>
                    <a:pt x="0" y="588"/>
                  </a:lnTo>
                  <a:lnTo>
                    <a:pt x="2" y="543"/>
                  </a:lnTo>
                  <a:lnTo>
                    <a:pt x="8" y="498"/>
                  </a:lnTo>
                  <a:lnTo>
                    <a:pt x="19" y="451"/>
                  </a:lnTo>
                  <a:lnTo>
                    <a:pt x="29" y="422"/>
                  </a:lnTo>
                  <a:lnTo>
                    <a:pt x="43" y="393"/>
                  </a:lnTo>
                  <a:lnTo>
                    <a:pt x="60" y="362"/>
                  </a:lnTo>
                  <a:lnTo>
                    <a:pt x="79" y="333"/>
                  </a:lnTo>
                  <a:lnTo>
                    <a:pt x="101" y="303"/>
                  </a:lnTo>
                  <a:lnTo>
                    <a:pt x="125" y="273"/>
                  </a:lnTo>
                  <a:lnTo>
                    <a:pt x="151" y="244"/>
                  </a:lnTo>
                  <a:lnTo>
                    <a:pt x="177" y="216"/>
                  </a:lnTo>
                  <a:lnTo>
                    <a:pt x="205" y="189"/>
                  </a:lnTo>
                  <a:lnTo>
                    <a:pt x="232" y="163"/>
                  </a:lnTo>
                  <a:lnTo>
                    <a:pt x="259" y="137"/>
                  </a:lnTo>
                  <a:lnTo>
                    <a:pt x="286" y="114"/>
                  </a:lnTo>
                  <a:lnTo>
                    <a:pt x="312" y="92"/>
                  </a:lnTo>
                  <a:lnTo>
                    <a:pt x="336" y="72"/>
                  </a:lnTo>
                  <a:lnTo>
                    <a:pt x="358" y="54"/>
                  </a:lnTo>
                  <a:lnTo>
                    <a:pt x="378" y="38"/>
                  </a:lnTo>
                  <a:lnTo>
                    <a:pt x="395" y="25"/>
                  </a:lnTo>
                  <a:lnTo>
                    <a:pt x="410" y="14"/>
                  </a:lnTo>
                  <a:lnTo>
                    <a:pt x="421" y="6"/>
                  </a:lnTo>
                  <a:lnTo>
                    <a:pt x="427" y="1"/>
                  </a:lnTo>
                  <a:lnTo>
                    <a:pt x="4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Freeform 279"/>
            <p:cNvSpPr>
              <a:spLocks/>
            </p:cNvSpPr>
            <p:nvPr/>
          </p:nvSpPr>
          <p:spPr bwMode="auto">
            <a:xfrm>
              <a:off x="9205913" y="3460750"/>
              <a:ext cx="138112" cy="196850"/>
            </a:xfrm>
            <a:custGeom>
              <a:avLst/>
              <a:gdLst>
                <a:gd name="T0" fmla="*/ 55 w 866"/>
                <a:gd name="T1" fmla="*/ 1 h 1238"/>
                <a:gd name="T2" fmla="*/ 76 w 866"/>
                <a:gd name="T3" fmla="*/ 11 h 1238"/>
                <a:gd name="T4" fmla="*/ 114 w 866"/>
                <a:gd name="T5" fmla="*/ 29 h 1238"/>
                <a:gd name="T6" fmla="*/ 168 w 866"/>
                <a:gd name="T7" fmla="*/ 55 h 1238"/>
                <a:gd name="T8" fmla="*/ 232 w 866"/>
                <a:gd name="T9" fmla="*/ 87 h 1238"/>
                <a:gd name="T10" fmla="*/ 305 w 866"/>
                <a:gd name="T11" fmla="*/ 126 h 1238"/>
                <a:gd name="T12" fmla="*/ 382 w 866"/>
                <a:gd name="T13" fmla="*/ 172 h 1238"/>
                <a:gd name="T14" fmla="*/ 463 w 866"/>
                <a:gd name="T15" fmla="*/ 222 h 1238"/>
                <a:gd name="T16" fmla="*/ 542 w 866"/>
                <a:gd name="T17" fmla="*/ 277 h 1238"/>
                <a:gd name="T18" fmla="*/ 616 w 866"/>
                <a:gd name="T19" fmla="*/ 335 h 1238"/>
                <a:gd name="T20" fmla="*/ 682 w 866"/>
                <a:gd name="T21" fmla="*/ 396 h 1238"/>
                <a:gd name="T22" fmla="*/ 739 w 866"/>
                <a:gd name="T23" fmla="*/ 459 h 1238"/>
                <a:gd name="T24" fmla="*/ 782 w 866"/>
                <a:gd name="T25" fmla="*/ 524 h 1238"/>
                <a:gd name="T26" fmla="*/ 827 w 866"/>
                <a:gd name="T27" fmla="*/ 633 h 1238"/>
                <a:gd name="T28" fmla="*/ 856 w 866"/>
                <a:gd name="T29" fmla="*/ 741 h 1238"/>
                <a:gd name="T30" fmla="*/ 866 w 866"/>
                <a:gd name="T31" fmla="*/ 847 h 1238"/>
                <a:gd name="T32" fmla="*/ 858 w 866"/>
                <a:gd name="T33" fmla="*/ 945 h 1238"/>
                <a:gd name="T34" fmla="*/ 832 w 866"/>
                <a:gd name="T35" fmla="*/ 1035 h 1238"/>
                <a:gd name="T36" fmla="*/ 808 w 866"/>
                <a:gd name="T37" fmla="*/ 1080 h 1238"/>
                <a:gd name="T38" fmla="*/ 788 w 866"/>
                <a:gd name="T39" fmla="*/ 1075 h 1238"/>
                <a:gd name="T40" fmla="*/ 761 w 866"/>
                <a:gd name="T41" fmla="*/ 1055 h 1238"/>
                <a:gd name="T42" fmla="*/ 726 w 866"/>
                <a:gd name="T43" fmla="*/ 1022 h 1238"/>
                <a:gd name="T44" fmla="*/ 687 w 866"/>
                <a:gd name="T45" fmla="*/ 981 h 1238"/>
                <a:gd name="T46" fmla="*/ 645 w 866"/>
                <a:gd name="T47" fmla="*/ 936 h 1238"/>
                <a:gd name="T48" fmla="*/ 603 w 866"/>
                <a:gd name="T49" fmla="*/ 889 h 1238"/>
                <a:gd name="T50" fmla="*/ 561 w 866"/>
                <a:gd name="T51" fmla="*/ 845 h 1238"/>
                <a:gd name="T52" fmla="*/ 524 w 866"/>
                <a:gd name="T53" fmla="*/ 810 h 1238"/>
                <a:gd name="T54" fmla="*/ 491 w 866"/>
                <a:gd name="T55" fmla="*/ 784 h 1238"/>
                <a:gd name="T56" fmla="*/ 467 w 866"/>
                <a:gd name="T57" fmla="*/ 774 h 1238"/>
                <a:gd name="T58" fmla="*/ 453 w 866"/>
                <a:gd name="T59" fmla="*/ 780 h 1238"/>
                <a:gd name="T60" fmla="*/ 451 w 866"/>
                <a:gd name="T61" fmla="*/ 805 h 1238"/>
                <a:gd name="T62" fmla="*/ 457 w 866"/>
                <a:gd name="T63" fmla="*/ 845 h 1238"/>
                <a:gd name="T64" fmla="*/ 467 w 866"/>
                <a:gd name="T65" fmla="*/ 896 h 1238"/>
                <a:gd name="T66" fmla="*/ 483 w 866"/>
                <a:gd name="T67" fmla="*/ 955 h 1238"/>
                <a:gd name="T68" fmla="*/ 499 w 866"/>
                <a:gd name="T69" fmla="*/ 1016 h 1238"/>
                <a:gd name="T70" fmla="*/ 517 w 866"/>
                <a:gd name="T71" fmla="*/ 1077 h 1238"/>
                <a:gd name="T72" fmla="*/ 531 w 866"/>
                <a:gd name="T73" fmla="*/ 1133 h 1238"/>
                <a:gd name="T74" fmla="*/ 542 w 866"/>
                <a:gd name="T75" fmla="*/ 1181 h 1238"/>
                <a:gd name="T76" fmla="*/ 545 w 866"/>
                <a:gd name="T77" fmla="*/ 1217 h 1238"/>
                <a:gd name="T78" fmla="*/ 542 w 866"/>
                <a:gd name="T79" fmla="*/ 1236 h 1238"/>
                <a:gd name="T80" fmla="*/ 489 w 866"/>
                <a:gd name="T81" fmla="*/ 1234 h 1238"/>
                <a:gd name="T82" fmla="*/ 394 w 866"/>
                <a:gd name="T83" fmla="*/ 1208 h 1238"/>
                <a:gd name="T84" fmla="*/ 302 w 866"/>
                <a:gd name="T85" fmla="*/ 1159 h 1238"/>
                <a:gd name="T86" fmla="*/ 214 w 866"/>
                <a:gd name="T87" fmla="*/ 1090 h 1238"/>
                <a:gd name="T88" fmla="*/ 135 w 866"/>
                <a:gd name="T89" fmla="*/ 1002 h 1238"/>
                <a:gd name="T90" fmla="*/ 67 w 866"/>
                <a:gd name="T91" fmla="*/ 895 h 1238"/>
                <a:gd name="T92" fmla="*/ 37 w 866"/>
                <a:gd name="T93" fmla="*/ 817 h 1238"/>
                <a:gd name="T94" fmla="*/ 16 w 866"/>
                <a:gd name="T95" fmla="*/ 726 h 1238"/>
                <a:gd name="T96" fmla="*/ 4 w 866"/>
                <a:gd name="T97" fmla="*/ 627 h 1238"/>
                <a:gd name="T98" fmla="*/ 0 w 866"/>
                <a:gd name="T99" fmla="*/ 524 h 1238"/>
                <a:gd name="T100" fmla="*/ 2 w 866"/>
                <a:gd name="T101" fmla="*/ 421 h 1238"/>
                <a:gd name="T102" fmla="*/ 8 w 866"/>
                <a:gd name="T103" fmla="*/ 320 h 1238"/>
                <a:gd name="T104" fmla="*/ 17 w 866"/>
                <a:gd name="T105" fmla="*/ 228 h 1238"/>
                <a:gd name="T106" fmla="*/ 28 w 866"/>
                <a:gd name="T107" fmla="*/ 146 h 1238"/>
                <a:gd name="T108" fmla="*/ 38 w 866"/>
                <a:gd name="T109" fmla="*/ 79 h 1238"/>
                <a:gd name="T110" fmla="*/ 46 w 866"/>
                <a:gd name="T111" fmla="*/ 30 h 1238"/>
                <a:gd name="T112" fmla="*/ 51 w 866"/>
                <a:gd name="T113" fmla="*/ 4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66" h="1238">
                  <a:moveTo>
                    <a:pt x="52" y="0"/>
                  </a:moveTo>
                  <a:lnTo>
                    <a:pt x="55" y="1"/>
                  </a:lnTo>
                  <a:lnTo>
                    <a:pt x="63" y="5"/>
                  </a:lnTo>
                  <a:lnTo>
                    <a:pt x="76" y="11"/>
                  </a:lnTo>
                  <a:lnTo>
                    <a:pt x="92" y="19"/>
                  </a:lnTo>
                  <a:lnTo>
                    <a:pt x="114" y="29"/>
                  </a:lnTo>
                  <a:lnTo>
                    <a:pt x="139" y="41"/>
                  </a:lnTo>
                  <a:lnTo>
                    <a:pt x="168" y="55"/>
                  </a:lnTo>
                  <a:lnTo>
                    <a:pt x="198" y="70"/>
                  </a:lnTo>
                  <a:lnTo>
                    <a:pt x="232" y="87"/>
                  </a:lnTo>
                  <a:lnTo>
                    <a:pt x="268" y="107"/>
                  </a:lnTo>
                  <a:lnTo>
                    <a:pt x="305" y="126"/>
                  </a:lnTo>
                  <a:lnTo>
                    <a:pt x="343" y="149"/>
                  </a:lnTo>
                  <a:lnTo>
                    <a:pt x="382" y="172"/>
                  </a:lnTo>
                  <a:lnTo>
                    <a:pt x="423" y="197"/>
                  </a:lnTo>
                  <a:lnTo>
                    <a:pt x="463" y="222"/>
                  </a:lnTo>
                  <a:lnTo>
                    <a:pt x="502" y="249"/>
                  </a:lnTo>
                  <a:lnTo>
                    <a:pt x="542" y="277"/>
                  </a:lnTo>
                  <a:lnTo>
                    <a:pt x="580" y="305"/>
                  </a:lnTo>
                  <a:lnTo>
                    <a:pt x="616" y="335"/>
                  </a:lnTo>
                  <a:lnTo>
                    <a:pt x="651" y="365"/>
                  </a:lnTo>
                  <a:lnTo>
                    <a:pt x="682" y="396"/>
                  </a:lnTo>
                  <a:lnTo>
                    <a:pt x="712" y="428"/>
                  </a:lnTo>
                  <a:lnTo>
                    <a:pt x="739" y="459"/>
                  </a:lnTo>
                  <a:lnTo>
                    <a:pt x="762" y="492"/>
                  </a:lnTo>
                  <a:lnTo>
                    <a:pt x="782" y="524"/>
                  </a:lnTo>
                  <a:lnTo>
                    <a:pt x="807" y="579"/>
                  </a:lnTo>
                  <a:lnTo>
                    <a:pt x="827" y="633"/>
                  </a:lnTo>
                  <a:lnTo>
                    <a:pt x="844" y="687"/>
                  </a:lnTo>
                  <a:lnTo>
                    <a:pt x="856" y="741"/>
                  </a:lnTo>
                  <a:lnTo>
                    <a:pt x="863" y="795"/>
                  </a:lnTo>
                  <a:lnTo>
                    <a:pt x="866" y="847"/>
                  </a:lnTo>
                  <a:lnTo>
                    <a:pt x="863" y="896"/>
                  </a:lnTo>
                  <a:lnTo>
                    <a:pt x="858" y="945"/>
                  </a:lnTo>
                  <a:lnTo>
                    <a:pt x="847" y="992"/>
                  </a:lnTo>
                  <a:lnTo>
                    <a:pt x="832" y="1035"/>
                  </a:lnTo>
                  <a:lnTo>
                    <a:pt x="813" y="1075"/>
                  </a:lnTo>
                  <a:lnTo>
                    <a:pt x="808" y="1080"/>
                  </a:lnTo>
                  <a:lnTo>
                    <a:pt x="799" y="1080"/>
                  </a:lnTo>
                  <a:lnTo>
                    <a:pt x="788" y="1075"/>
                  </a:lnTo>
                  <a:lnTo>
                    <a:pt x="776" y="1067"/>
                  </a:lnTo>
                  <a:lnTo>
                    <a:pt x="761" y="1055"/>
                  </a:lnTo>
                  <a:lnTo>
                    <a:pt x="744" y="1040"/>
                  </a:lnTo>
                  <a:lnTo>
                    <a:pt x="726" y="1022"/>
                  </a:lnTo>
                  <a:lnTo>
                    <a:pt x="707" y="1003"/>
                  </a:lnTo>
                  <a:lnTo>
                    <a:pt x="687" y="981"/>
                  </a:lnTo>
                  <a:lnTo>
                    <a:pt x="666" y="958"/>
                  </a:lnTo>
                  <a:lnTo>
                    <a:pt x="645" y="936"/>
                  </a:lnTo>
                  <a:lnTo>
                    <a:pt x="624" y="912"/>
                  </a:lnTo>
                  <a:lnTo>
                    <a:pt x="603" y="889"/>
                  </a:lnTo>
                  <a:lnTo>
                    <a:pt x="582" y="866"/>
                  </a:lnTo>
                  <a:lnTo>
                    <a:pt x="561" y="845"/>
                  </a:lnTo>
                  <a:lnTo>
                    <a:pt x="543" y="826"/>
                  </a:lnTo>
                  <a:lnTo>
                    <a:pt x="524" y="810"/>
                  </a:lnTo>
                  <a:lnTo>
                    <a:pt x="507" y="795"/>
                  </a:lnTo>
                  <a:lnTo>
                    <a:pt x="491" y="784"/>
                  </a:lnTo>
                  <a:lnTo>
                    <a:pt x="478" y="777"/>
                  </a:lnTo>
                  <a:lnTo>
                    <a:pt x="467" y="774"/>
                  </a:lnTo>
                  <a:lnTo>
                    <a:pt x="459" y="775"/>
                  </a:lnTo>
                  <a:lnTo>
                    <a:pt x="453" y="780"/>
                  </a:lnTo>
                  <a:lnTo>
                    <a:pt x="451" y="791"/>
                  </a:lnTo>
                  <a:lnTo>
                    <a:pt x="451" y="805"/>
                  </a:lnTo>
                  <a:lnTo>
                    <a:pt x="452" y="824"/>
                  </a:lnTo>
                  <a:lnTo>
                    <a:pt x="457" y="845"/>
                  </a:lnTo>
                  <a:lnTo>
                    <a:pt x="461" y="870"/>
                  </a:lnTo>
                  <a:lnTo>
                    <a:pt x="467" y="896"/>
                  </a:lnTo>
                  <a:lnTo>
                    <a:pt x="475" y="925"/>
                  </a:lnTo>
                  <a:lnTo>
                    <a:pt x="483" y="955"/>
                  </a:lnTo>
                  <a:lnTo>
                    <a:pt x="490" y="985"/>
                  </a:lnTo>
                  <a:lnTo>
                    <a:pt x="499" y="1016"/>
                  </a:lnTo>
                  <a:lnTo>
                    <a:pt x="508" y="1046"/>
                  </a:lnTo>
                  <a:lnTo>
                    <a:pt x="517" y="1077"/>
                  </a:lnTo>
                  <a:lnTo>
                    <a:pt x="524" y="1106"/>
                  </a:lnTo>
                  <a:lnTo>
                    <a:pt x="531" y="1133"/>
                  </a:lnTo>
                  <a:lnTo>
                    <a:pt x="536" y="1158"/>
                  </a:lnTo>
                  <a:lnTo>
                    <a:pt x="542" y="1181"/>
                  </a:lnTo>
                  <a:lnTo>
                    <a:pt x="544" y="1200"/>
                  </a:lnTo>
                  <a:lnTo>
                    <a:pt x="545" y="1217"/>
                  </a:lnTo>
                  <a:lnTo>
                    <a:pt x="545" y="1228"/>
                  </a:lnTo>
                  <a:lnTo>
                    <a:pt x="542" y="1236"/>
                  </a:lnTo>
                  <a:lnTo>
                    <a:pt x="535" y="1238"/>
                  </a:lnTo>
                  <a:lnTo>
                    <a:pt x="489" y="1234"/>
                  </a:lnTo>
                  <a:lnTo>
                    <a:pt x="441" y="1224"/>
                  </a:lnTo>
                  <a:lnTo>
                    <a:pt x="394" y="1208"/>
                  </a:lnTo>
                  <a:lnTo>
                    <a:pt x="347" y="1186"/>
                  </a:lnTo>
                  <a:lnTo>
                    <a:pt x="302" y="1159"/>
                  </a:lnTo>
                  <a:lnTo>
                    <a:pt x="257" y="1128"/>
                  </a:lnTo>
                  <a:lnTo>
                    <a:pt x="214" y="1090"/>
                  </a:lnTo>
                  <a:lnTo>
                    <a:pt x="173" y="1048"/>
                  </a:lnTo>
                  <a:lnTo>
                    <a:pt x="135" y="1002"/>
                  </a:lnTo>
                  <a:lnTo>
                    <a:pt x="100" y="951"/>
                  </a:lnTo>
                  <a:lnTo>
                    <a:pt x="67" y="895"/>
                  </a:lnTo>
                  <a:lnTo>
                    <a:pt x="51" y="857"/>
                  </a:lnTo>
                  <a:lnTo>
                    <a:pt x="37" y="817"/>
                  </a:lnTo>
                  <a:lnTo>
                    <a:pt x="25" y="773"/>
                  </a:lnTo>
                  <a:lnTo>
                    <a:pt x="16" y="726"/>
                  </a:lnTo>
                  <a:lnTo>
                    <a:pt x="8" y="677"/>
                  </a:lnTo>
                  <a:lnTo>
                    <a:pt x="4" y="627"/>
                  </a:lnTo>
                  <a:lnTo>
                    <a:pt x="1" y="576"/>
                  </a:lnTo>
                  <a:lnTo>
                    <a:pt x="0" y="524"/>
                  </a:lnTo>
                  <a:lnTo>
                    <a:pt x="1" y="472"/>
                  </a:lnTo>
                  <a:lnTo>
                    <a:pt x="2" y="421"/>
                  </a:lnTo>
                  <a:lnTo>
                    <a:pt x="4" y="370"/>
                  </a:lnTo>
                  <a:lnTo>
                    <a:pt x="8" y="320"/>
                  </a:lnTo>
                  <a:lnTo>
                    <a:pt x="13" y="273"/>
                  </a:lnTo>
                  <a:lnTo>
                    <a:pt x="17" y="228"/>
                  </a:lnTo>
                  <a:lnTo>
                    <a:pt x="22" y="185"/>
                  </a:lnTo>
                  <a:lnTo>
                    <a:pt x="28" y="146"/>
                  </a:lnTo>
                  <a:lnTo>
                    <a:pt x="33" y="110"/>
                  </a:lnTo>
                  <a:lnTo>
                    <a:pt x="38" y="79"/>
                  </a:lnTo>
                  <a:lnTo>
                    <a:pt x="42" y="51"/>
                  </a:lnTo>
                  <a:lnTo>
                    <a:pt x="46" y="30"/>
                  </a:lnTo>
                  <a:lnTo>
                    <a:pt x="50" y="13"/>
                  </a:lnTo>
                  <a:lnTo>
                    <a:pt x="51" y="4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2" name="Group 881"/>
          <p:cNvGrpSpPr/>
          <p:nvPr/>
        </p:nvGrpSpPr>
        <p:grpSpPr>
          <a:xfrm>
            <a:off x="10061385" y="3417888"/>
            <a:ext cx="479425" cy="615950"/>
            <a:chOff x="10047288" y="3417888"/>
            <a:chExt cx="479425" cy="6159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0" name="Freeform 284"/>
            <p:cNvSpPr>
              <a:spLocks/>
            </p:cNvSpPr>
            <p:nvPr/>
          </p:nvSpPr>
          <p:spPr bwMode="auto">
            <a:xfrm>
              <a:off x="10047288" y="3417888"/>
              <a:ext cx="479425" cy="582613"/>
            </a:xfrm>
            <a:custGeom>
              <a:avLst/>
              <a:gdLst>
                <a:gd name="T0" fmla="*/ 1205 w 2716"/>
                <a:gd name="T1" fmla="*/ 91 h 3297"/>
                <a:gd name="T2" fmla="*/ 1317 w 2716"/>
                <a:gd name="T3" fmla="*/ 448 h 3297"/>
                <a:gd name="T4" fmla="*/ 1491 w 2716"/>
                <a:gd name="T5" fmla="*/ 237 h 3297"/>
                <a:gd name="T6" fmla="*/ 1667 w 2716"/>
                <a:gd name="T7" fmla="*/ 50 h 3297"/>
                <a:gd name="T8" fmla="*/ 1754 w 2716"/>
                <a:gd name="T9" fmla="*/ 188 h 3297"/>
                <a:gd name="T10" fmla="*/ 1540 w 2716"/>
                <a:gd name="T11" fmla="*/ 368 h 3297"/>
                <a:gd name="T12" fmla="*/ 1521 w 2716"/>
                <a:gd name="T13" fmla="*/ 352 h 3297"/>
                <a:gd name="T14" fmla="*/ 1653 w 2716"/>
                <a:gd name="T15" fmla="*/ 888 h 3297"/>
                <a:gd name="T16" fmla="*/ 1708 w 2716"/>
                <a:gd name="T17" fmla="*/ 509 h 3297"/>
                <a:gd name="T18" fmla="*/ 1837 w 2716"/>
                <a:gd name="T19" fmla="*/ 452 h 3297"/>
                <a:gd name="T20" fmla="*/ 1757 w 2716"/>
                <a:gd name="T21" fmla="*/ 891 h 3297"/>
                <a:gd name="T22" fmla="*/ 1791 w 2716"/>
                <a:gd name="T23" fmla="*/ 606 h 3297"/>
                <a:gd name="T24" fmla="*/ 1673 w 2716"/>
                <a:gd name="T25" fmla="*/ 1356 h 3297"/>
                <a:gd name="T26" fmla="*/ 2165 w 2716"/>
                <a:gd name="T27" fmla="*/ 1429 h 3297"/>
                <a:gd name="T28" fmla="*/ 1947 w 2716"/>
                <a:gd name="T29" fmla="*/ 1515 h 3297"/>
                <a:gd name="T30" fmla="*/ 2233 w 2716"/>
                <a:gd name="T31" fmla="*/ 1230 h 3297"/>
                <a:gd name="T32" fmla="*/ 2350 w 2716"/>
                <a:gd name="T33" fmla="*/ 1324 h 3297"/>
                <a:gd name="T34" fmla="*/ 1936 w 2716"/>
                <a:gd name="T35" fmla="*/ 1595 h 3297"/>
                <a:gd name="T36" fmla="*/ 1592 w 2716"/>
                <a:gd name="T37" fmla="*/ 2255 h 3297"/>
                <a:gd name="T38" fmla="*/ 1765 w 2716"/>
                <a:gd name="T39" fmla="*/ 2515 h 3297"/>
                <a:gd name="T40" fmla="*/ 1639 w 2716"/>
                <a:gd name="T41" fmla="*/ 2597 h 3297"/>
                <a:gd name="T42" fmla="*/ 1566 w 2716"/>
                <a:gd name="T43" fmla="*/ 3091 h 3297"/>
                <a:gd name="T44" fmla="*/ 1471 w 2716"/>
                <a:gd name="T45" fmla="*/ 3156 h 3297"/>
                <a:gd name="T46" fmla="*/ 1605 w 2716"/>
                <a:gd name="T47" fmla="*/ 2701 h 3297"/>
                <a:gd name="T48" fmla="*/ 1427 w 2716"/>
                <a:gd name="T49" fmla="*/ 2616 h 3297"/>
                <a:gd name="T50" fmla="*/ 1320 w 2716"/>
                <a:gd name="T51" fmla="*/ 2739 h 3297"/>
                <a:gd name="T52" fmla="*/ 1287 w 2716"/>
                <a:gd name="T53" fmla="*/ 2533 h 3297"/>
                <a:gd name="T54" fmla="*/ 1150 w 2716"/>
                <a:gd name="T55" fmla="*/ 2832 h 3297"/>
                <a:gd name="T56" fmla="*/ 1307 w 2716"/>
                <a:gd name="T57" fmla="*/ 3295 h 3297"/>
                <a:gd name="T58" fmla="*/ 1167 w 2716"/>
                <a:gd name="T59" fmla="*/ 2999 h 3297"/>
                <a:gd name="T60" fmla="*/ 1141 w 2716"/>
                <a:gd name="T61" fmla="*/ 3104 h 3297"/>
                <a:gd name="T62" fmla="*/ 1081 w 2716"/>
                <a:gd name="T63" fmla="*/ 2904 h 3297"/>
                <a:gd name="T64" fmla="*/ 984 w 2716"/>
                <a:gd name="T65" fmla="*/ 3013 h 3297"/>
                <a:gd name="T66" fmla="*/ 1193 w 2716"/>
                <a:gd name="T67" fmla="*/ 2736 h 3297"/>
                <a:gd name="T68" fmla="*/ 1082 w 2716"/>
                <a:gd name="T69" fmla="*/ 2512 h 3297"/>
                <a:gd name="T70" fmla="*/ 864 w 2716"/>
                <a:gd name="T71" fmla="*/ 2866 h 3297"/>
                <a:gd name="T72" fmla="*/ 718 w 2716"/>
                <a:gd name="T73" fmla="*/ 3093 h 3297"/>
                <a:gd name="T74" fmla="*/ 819 w 2716"/>
                <a:gd name="T75" fmla="*/ 2929 h 3297"/>
                <a:gd name="T76" fmla="*/ 482 w 2716"/>
                <a:gd name="T77" fmla="*/ 3004 h 3297"/>
                <a:gd name="T78" fmla="*/ 870 w 2716"/>
                <a:gd name="T79" fmla="*/ 2745 h 3297"/>
                <a:gd name="T80" fmla="*/ 1154 w 2716"/>
                <a:gd name="T81" fmla="*/ 2334 h 3297"/>
                <a:gd name="T82" fmla="*/ 1102 w 2716"/>
                <a:gd name="T83" fmla="*/ 1686 h 3297"/>
                <a:gd name="T84" fmla="*/ 861 w 2716"/>
                <a:gd name="T85" fmla="*/ 1595 h 3297"/>
                <a:gd name="T86" fmla="*/ 753 w 2716"/>
                <a:gd name="T87" fmla="*/ 1682 h 3297"/>
                <a:gd name="T88" fmla="*/ 711 w 2716"/>
                <a:gd name="T89" fmla="*/ 1382 h 3297"/>
                <a:gd name="T90" fmla="*/ 978 w 2716"/>
                <a:gd name="T91" fmla="*/ 1476 h 3297"/>
                <a:gd name="T92" fmla="*/ 1385 w 2716"/>
                <a:gd name="T93" fmla="*/ 1536 h 3297"/>
                <a:gd name="T94" fmla="*/ 937 w 2716"/>
                <a:gd name="T95" fmla="*/ 1026 h 3297"/>
                <a:gd name="T96" fmla="*/ 1019 w 2716"/>
                <a:gd name="T97" fmla="*/ 1198 h 3297"/>
                <a:gd name="T98" fmla="*/ 855 w 2716"/>
                <a:gd name="T99" fmla="*/ 906 h 3297"/>
                <a:gd name="T100" fmla="*/ 1042 w 2716"/>
                <a:gd name="T101" fmla="*/ 956 h 3297"/>
                <a:gd name="T102" fmla="*/ 1436 w 2716"/>
                <a:gd name="T103" fmla="*/ 1234 h 3297"/>
                <a:gd name="T104" fmla="*/ 1181 w 2716"/>
                <a:gd name="T105" fmla="*/ 584 h 3297"/>
                <a:gd name="T106" fmla="*/ 799 w 2716"/>
                <a:gd name="T107" fmla="*/ 373 h 3297"/>
                <a:gd name="T108" fmla="*/ 715 w 2716"/>
                <a:gd name="T109" fmla="*/ 443 h 3297"/>
                <a:gd name="T110" fmla="*/ 728 w 2716"/>
                <a:gd name="T111" fmla="*/ 201 h 3297"/>
                <a:gd name="T112" fmla="*/ 945 w 2716"/>
                <a:gd name="T113" fmla="*/ 354 h 3297"/>
                <a:gd name="T114" fmla="*/ 1254 w 2716"/>
                <a:gd name="T115" fmla="*/ 419 h 3297"/>
                <a:gd name="T116" fmla="*/ 1132 w 2716"/>
                <a:gd name="T117" fmla="*/ 173 h 3297"/>
                <a:gd name="T118" fmla="*/ 1041 w 2716"/>
                <a:gd name="T119" fmla="*/ 126 h 3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16" h="3297">
                  <a:moveTo>
                    <a:pt x="1125" y="0"/>
                  </a:moveTo>
                  <a:lnTo>
                    <a:pt x="1125" y="0"/>
                  </a:lnTo>
                  <a:lnTo>
                    <a:pt x="1126" y="1"/>
                  </a:lnTo>
                  <a:lnTo>
                    <a:pt x="1127" y="4"/>
                  </a:lnTo>
                  <a:lnTo>
                    <a:pt x="1130" y="6"/>
                  </a:lnTo>
                  <a:lnTo>
                    <a:pt x="1131" y="8"/>
                  </a:lnTo>
                  <a:lnTo>
                    <a:pt x="1134" y="10"/>
                  </a:lnTo>
                  <a:lnTo>
                    <a:pt x="1136" y="14"/>
                  </a:lnTo>
                  <a:lnTo>
                    <a:pt x="1138" y="18"/>
                  </a:lnTo>
                  <a:lnTo>
                    <a:pt x="1143" y="22"/>
                  </a:lnTo>
                  <a:lnTo>
                    <a:pt x="1147" y="28"/>
                  </a:lnTo>
                  <a:lnTo>
                    <a:pt x="1153" y="32"/>
                  </a:lnTo>
                  <a:lnTo>
                    <a:pt x="1161" y="40"/>
                  </a:lnTo>
                  <a:lnTo>
                    <a:pt x="1168" y="49"/>
                  </a:lnTo>
                  <a:lnTo>
                    <a:pt x="1177" y="58"/>
                  </a:lnTo>
                  <a:lnTo>
                    <a:pt x="1185" y="65"/>
                  </a:lnTo>
                  <a:lnTo>
                    <a:pt x="1193" y="73"/>
                  </a:lnTo>
                  <a:lnTo>
                    <a:pt x="1199" y="82"/>
                  </a:lnTo>
                  <a:lnTo>
                    <a:pt x="1205" y="91"/>
                  </a:lnTo>
                  <a:lnTo>
                    <a:pt x="1210" y="99"/>
                  </a:lnTo>
                  <a:lnTo>
                    <a:pt x="1215" y="109"/>
                  </a:lnTo>
                  <a:lnTo>
                    <a:pt x="1219" y="120"/>
                  </a:lnTo>
                  <a:lnTo>
                    <a:pt x="1225" y="142"/>
                  </a:lnTo>
                  <a:lnTo>
                    <a:pt x="1227" y="167"/>
                  </a:lnTo>
                  <a:lnTo>
                    <a:pt x="1226" y="192"/>
                  </a:lnTo>
                  <a:lnTo>
                    <a:pt x="1223" y="217"/>
                  </a:lnTo>
                  <a:lnTo>
                    <a:pt x="1220" y="231"/>
                  </a:lnTo>
                  <a:lnTo>
                    <a:pt x="1217" y="242"/>
                  </a:lnTo>
                  <a:lnTo>
                    <a:pt x="1214" y="254"/>
                  </a:lnTo>
                  <a:lnTo>
                    <a:pt x="1210" y="264"/>
                  </a:lnTo>
                  <a:lnTo>
                    <a:pt x="1210" y="266"/>
                  </a:lnTo>
                  <a:lnTo>
                    <a:pt x="1209" y="267"/>
                  </a:lnTo>
                  <a:lnTo>
                    <a:pt x="1220" y="287"/>
                  </a:lnTo>
                  <a:lnTo>
                    <a:pt x="1235" y="310"/>
                  </a:lnTo>
                  <a:lnTo>
                    <a:pt x="1251" y="339"/>
                  </a:lnTo>
                  <a:lnTo>
                    <a:pt x="1271" y="371"/>
                  </a:lnTo>
                  <a:lnTo>
                    <a:pt x="1292" y="407"/>
                  </a:lnTo>
                  <a:lnTo>
                    <a:pt x="1317" y="448"/>
                  </a:lnTo>
                  <a:lnTo>
                    <a:pt x="1342" y="491"/>
                  </a:lnTo>
                  <a:lnTo>
                    <a:pt x="1370" y="537"/>
                  </a:lnTo>
                  <a:lnTo>
                    <a:pt x="1371" y="539"/>
                  </a:lnTo>
                  <a:lnTo>
                    <a:pt x="1373" y="541"/>
                  </a:lnTo>
                  <a:lnTo>
                    <a:pt x="1377" y="530"/>
                  </a:lnTo>
                  <a:lnTo>
                    <a:pt x="1382" y="519"/>
                  </a:lnTo>
                  <a:lnTo>
                    <a:pt x="1396" y="495"/>
                  </a:lnTo>
                  <a:lnTo>
                    <a:pt x="1412" y="472"/>
                  </a:lnTo>
                  <a:lnTo>
                    <a:pt x="1428" y="449"/>
                  </a:lnTo>
                  <a:lnTo>
                    <a:pt x="1458" y="411"/>
                  </a:lnTo>
                  <a:lnTo>
                    <a:pt x="1487" y="375"/>
                  </a:lnTo>
                  <a:lnTo>
                    <a:pt x="1487" y="374"/>
                  </a:lnTo>
                  <a:lnTo>
                    <a:pt x="1487" y="372"/>
                  </a:lnTo>
                  <a:lnTo>
                    <a:pt x="1486" y="369"/>
                  </a:lnTo>
                  <a:lnTo>
                    <a:pt x="1485" y="355"/>
                  </a:lnTo>
                  <a:lnTo>
                    <a:pt x="1484" y="340"/>
                  </a:lnTo>
                  <a:lnTo>
                    <a:pt x="1483" y="306"/>
                  </a:lnTo>
                  <a:lnTo>
                    <a:pt x="1486" y="271"/>
                  </a:lnTo>
                  <a:lnTo>
                    <a:pt x="1491" y="237"/>
                  </a:lnTo>
                  <a:lnTo>
                    <a:pt x="1498" y="215"/>
                  </a:lnTo>
                  <a:lnTo>
                    <a:pt x="1506" y="195"/>
                  </a:lnTo>
                  <a:lnTo>
                    <a:pt x="1516" y="178"/>
                  </a:lnTo>
                  <a:lnTo>
                    <a:pt x="1523" y="164"/>
                  </a:lnTo>
                  <a:lnTo>
                    <a:pt x="1533" y="153"/>
                  </a:lnTo>
                  <a:lnTo>
                    <a:pt x="1542" y="142"/>
                  </a:lnTo>
                  <a:lnTo>
                    <a:pt x="1553" y="131"/>
                  </a:lnTo>
                  <a:lnTo>
                    <a:pt x="1564" y="123"/>
                  </a:lnTo>
                  <a:lnTo>
                    <a:pt x="1578" y="114"/>
                  </a:lnTo>
                  <a:lnTo>
                    <a:pt x="1590" y="105"/>
                  </a:lnTo>
                  <a:lnTo>
                    <a:pt x="1602" y="97"/>
                  </a:lnTo>
                  <a:lnTo>
                    <a:pt x="1615" y="88"/>
                  </a:lnTo>
                  <a:lnTo>
                    <a:pt x="1629" y="81"/>
                  </a:lnTo>
                  <a:lnTo>
                    <a:pt x="1640" y="72"/>
                  </a:lnTo>
                  <a:lnTo>
                    <a:pt x="1651" y="64"/>
                  </a:lnTo>
                  <a:lnTo>
                    <a:pt x="1655" y="60"/>
                  </a:lnTo>
                  <a:lnTo>
                    <a:pt x="1660" y="56"/>
                  </a:lnTo>
                  <a:lnTo>
                    <a:pt x="1664" y="53"/>
                  </a:lnTo>
                  <a:lnTo>
                    <a:pt x="1667" y="50"/>
                  </a:lnTo>
                  <a:lnTo>
                    <a:pt x="1671" y="48"/>
                  </a:lnTo>
                  <a:lnTo>
                    <a:pt x="1672" y="47"/>
                  </a:lnTo>
                  <a:lnTo>
                    <a:pt x="1674" y="45"/>
                  </a:lnTo>
                  <a:lnTo>
                    <a:pt x="1674" y="45"/>
                  </a:lnTo>
                  <a:lnTo>
                    <a:pt x="1674" y="45"/>
                  </a:lnTo>
                  <a:lnTo>
                    <a:pt x="1676" y="47"/>
                  </a:lnTo>
                  <a:lnTo>
                    <a:pt x="1678" y="48"/>
                  </a:lnTo>
                  <a:lnTo>
                    <a:pt x="1681" y="49"/>
                  </a:lnTo>
                  <a:lnTo>
                    <a:pt x="1685" y="51"/>
                  </a:lnTo>
                  <a:lnTo>
                    <a:pt x="1689" y="54"/>
                  </a:lnTo>
                  <a:lnTo>
                    <a:pt x="1694" y="58"/>
                  </a:lnTo>
                  <a:lnTo>
                    <a:pt x="1698" y="62"/>
                  </a:lnTo>
                  <a:lnTo>
                    <a:pt x="1710" y="72"/>
                  </a:lnTo>
                  <a:lnTo>
                    <a:pt x="1722" y="85"/>
                  </a:lnTo>
                  <a:lnTo>
                    <a:pt x="1731" y="102"/>
                  </a:lnTo>
                  <a:lnTo>
                    <a:pt x="1740" y="120"/>
                  </a:lnTo>
                  <a:lnTo>
                    <a:pt x="1748" y="141"/>
                  </a:lnTo>
                  <a:lnTo>
                    <a:pt x="1753" y="164"/>
                  </a:lnTo>
                  <a:lnTo>
                    <a:pt x="1754" y="188"/>
                  </a:lnTo>
                  <a:lnTo>
                    <a:pt x="1754" y="212"/>
                  </a:lnTo>
                  <a:lnTo>
                    <a:pt x="1749" y="235"/>
                  </a:lnTo>
                  <a:lnTo>
                    <a:pt x="1744" y="258"/>
                  </a:lnTo>
                  <a:lnTo>
                    <a:pt x="1735" y="280"/>
                  </a:lnTo>
                  <a:lnTo>
                    <a:pt x="1723" y="300"/>
                  </a:lnTo>
                  <a:lnTo>
                    <a:pt x="1706" y="325"/>
                  </a:lnTo>
                  <a:lnTo>
                    <a:pt x="1685" y="347"/>
                  </a:lnTo>
                  <a:lnTo>
                    <a:pt x="1663" y="366"/>
                  </a:lnTo>
                  <a:lnTo>
                    <a:pt x="1639" y="380"/>
                  </a:lnTo>
                  <a:lnTo>
                    <a:pt x="1613" y="391"/>
                  </a:lnTo>
                  <a:lnTo>
                    <a:pt x="1588" y="398"/>
                  </a:lnTo>
                  <a:lnTo>
                    <a:pt x="1569" y="401"/>
                  </a:lnTo>
                  <a:lnTo>
                    <a:pt x="1551" y="404"/>
                  </a:lnTo>
                  <a:lnTo>
                    <a:pt x="1536" y="404"/>
                  </a:lnTo>
                  <a:lnTo>
                    <a:pt x="1521" y="404"/>
                  </a:lnTo>
                  <a:lnTo>
                    <a:pt x="1516" y="402"/>
                  </a:lnTo>
                  <a:lnTo>
                    <a:pt x="1511" y="402"/>
                  </a:lnTo>
                  <a:lnTo>
                    <a:pt x="1507" y="401"/>
                  </a:lnTo>
                  <a:lnTo>
                    <a:pt x="1540" y="368"/>
                  </a:lnTo>
                  <a:lnTo>
                    <a:pt x="1569" y="337"/>
                  </a:lnTo>
                  <a:lnTo>
                    <a:pt x="1592" y="309"/>
                  </a:lnTo>
                  <a:lnTo>
                    <a:pt x="1610" y="282"/>
                  </a:lnTo>
                  <a:lnTo>
                    <a:pt x="1623" y="258"/>
                  </a:lnTo>
                  <a:lnTo>
                    <a:pt x="1634" y="238"/>
                  </a:lnTo>
                  <a:lnTo>
                    <a:pt x="1641" y="221"/>
                  </a:lnTo>
                  <a:lnTo>
                    <a:pt x="1645" y="206"/>
                  </a:lnTo>
                  <a:lnTo>
                    <a:pt x="1647" y="196"/>
                  </a:lnTo>
                  <a:lnTo>
                    <a:pt x="1649" y="190"/>
                  </a:lnTo>
                  <a:lnTo>
                    <a:pt x="1650" y="188"/>
                  </a:lnTo>
                  <a:lnTo>
                    <a:pt x="1645" y="201"/>
                  </a:lnTo>
                  <a:lnTo>
                    <a:pt x="1637" y="216"/>
                  </a:lnTo>
                  <a:lnTo>
                    <a:pt x="1625" y="234"/>
                  </a:lnTo>
                  <a:lnTo>
                    <a:pt x="1612" y="253"/>
                  </a:lnTo>
                  <a:lnTo>
                    <a:pt x="1595" y="272"/>
                  </a:lnTo>
                  <a:lnTo>
                    <a:pt x="1578" y="292"/>
                  </a:lnTo>
                  <a:lnTo>
                    <a:pt x="1559" y="313"/>
                  </a:lnTo>
                  <a:lnTo>
                    <a:pt x="1540" y="333"/>
                  </a:lnTo>
                  <a:lnTo>
                    <a:pt x="1521" y="352"/>
                  </a:lnTo>
                  <a:lnTo>
                    <a:pt x="1499" y="387"/>
                  </a:lnTo>
                  <a:lnTo>
                    <a:pt x="1477" y="425"/>
                  </a:lnTo>
                  <a:lnTo>
                    <a:pt x="1453" y="464"/>
                  </a:lnTo>
                  <a:lnTo>
                    <a:pt x="1439" y="488"/>
                  </a:lnTo>
                  <a:lnTo>
                    <a:pt x="1427" y="512"/>
                  </a:lnTo>
                  <a:lnTo>
                    <a:pt x="1417" y="536"/>
                  </a:lnTo>
                  <a:lnTo>
                    <a:pt x="1410" y="556"/>
                  </a:lnTo>
                  <a:lnTo>
                    <a:pt x="1404" y="573"/>
                  </a:lnTo>
                  <a:lnTo>
                    <a:pt x="1401" y="590"/>
                  </a:lnTo>
                  <a:lnTo>
                    <a:pt x="1435" y="650"/>
                  </a:lnTo>
                  <a:lnTo>
                    <a:pt x="1470" y="715"/>
                  </a:lnTo>
                  <a:lnTo>
                    <a:pt x="1506" y="784"/>
                  </a:lnTo>
                  <a:lnTo>
                    <a:pt x="1539" y="858"/>
                  </a:lnTo>
                  <a:lnTo>
                    <a:pt x="1560" y="905"/>
                  </a:lnTo>
                  <a:lnTo>
                    <a:pt x="1580" y="954"/>
                  </a:lnTo>
                  <a:lnTo>
                    <a:pt x="1599" y="1007"/>
                  </a:lnTo>
                  <a:lnTo>
                    <a:pt x="1610" y="978"/>
                  </a:lnTo>
                  <a:lnTo>
                    <a:pt x="1631" y="932"/>
                  </a:lnTo>
                  <a:lnTo>
                    <a:pt x="1653" y="888"/>
                  </a:lnTo>
                  <a:lnTo>
                    <a:pt x="1650" y="882"/>
                  </a:lnTo>
                  <a:lnTo>
                    <a:pt x="1647" y="875"/>
                  </a:lnTo>
                  <a:lnTo>
                    <a:pt x="1642" y="859"/>
                  </a:lnTo>
                  <a:lnTo>
                    <a:pt x="1635" y="840"/>
                  </a:lnTo>
                  <a:lnTo>
                    <a:pt x="1624" y="799"/>
                  </a:lnTo>
                  <a:lnTo>
                    <a:pt x="1619" y="770"/>
                  </a:lnTo>
                  <a:lnTo>
                    <a:pt x="1615" y="742"/>
                  </a:lnTo>
                  <a:lnTo>
                    <a:pt x="1614" y="713"/>
                  </a:lnTo>
                  <a:lnTo>
                    <a:pt x="1615" y="685"/>
                  </a:lnTo>
                  <a:lnTo>
                    <a:pt x="1620" y="658"/>
                  </a:lnTo>
                  <a:lnTo>
                    <a:pt x="1625" y="634"/>
                  </a:lnTo>
                  <a:lnTo>
                    <a:pt x="1632" y="616"/>
                  </a:lnTo>
                  <a:lnTo>
                    <a:pt x="1640" y="599"/>
                  </a:lnTo>
                  <a:lnTo>
                    <a:pt x="1649" y="582"/>
                  </a:lnTo>
                  <a:lnTo>
                    <a:pt x="1658" y="567"/>
                  </a:lnTo>
                  <a:lnTo>
                    <a:pt x="1670" y="552"/>
                  </a:lnTo>
                  <a:lnTo>
                    <a:pt x="1682" y="538"/>
                  </a:lnTo>
                  <a:lnTo>
                    <a:pt x="1694" y="524"/>
                  </a:lnTo>
                  <a:lnTo>
                    <a:pt x="1708" y="509"/>
                  </a:lnTo>
                  <a:lnTo>
                    <a:pt x="1722" y="495"/>
                  </a:lnTo>
                  <a:lnTo>
                    <a:pt x="1734" y="482"/>
                  </a:lnTo>
                  <a:lnTo>
                    <a:pt x="1746" y="467"/>
                  </a:lnTo>
                  <a:lnTo>
                    <a:pt x="1756" y="455"/>
                  </a:lnTo>
                  <a:lnTo>
                    <a:pt x="1762" y="448"/>
                  </a:lnTo>
                  <a:lnTo>
                    <a:pt x="1768" y="440"/>
                  </a:lnTo>
                  <a:lnTo>
                    <a:pt x="1772" y="434"/>
                  </a:lnTo>
                  <a:lnTo>
                    <a:pt x="1775" y="431"/>
                  </a:lnTo>
                  <a:lnTo>
                    <a:pt x="1777" y="428"/>
                  </a:lnTo>
                  <a:lnTo>
                    <a:pt x="1778" y="427"/>
                  </a:lnTo>
                  <a:lnTo>
                    <a:pt x="1779" y="426"/>
                  </a:lnTo>
                  <a:lnTo>
                    <a:pt x="1779" y="427"/>
                  </a:lnTo>
                  <a:lnTo>
                    <a:pt x="1781" y="427"/>
                  </a:lnTo>
                  <a:lnTo>
                    <a:pt x="1785" y="427"/>
                  </a:lnTo>
                  <a:lnTo>
                    <a:pt x="1789" y="428"/>
                  </a:lnTo>
                  <a:lnTo>
                    <a:pt x="1800" y="432"/>
                  </a:lnTo>
                  <a:lnTo>
                    <a:pt x="1813" y="439"/>
                  </a:lnTo>
                  <a:lnTo>
                    <a:pt x="1824" y="444"/>
                  </a:lnTo>
                  <a:lnTo>
                    <a:pt x="1837" y="452"/>
                  </a:lnTo>
                  <a:lnTo>
                    <a:pt x="1849" y="461"/>
                  </a:lnTo>
                  <a:lnTo>
                    <a:pt x="1865" y="477"/>
                  </a:lnTo>
                  <a:lnTo>
                    <a:pt x="1883" y="498"/>
                  </a:lnTo>
                  <a:lnTo>
                    <a:pt x="1897" y="521"/>
                  </a:lnTo>
                  <a:lnTo>
                    <a:pt x="1910" y="547"/>
                  </a:lnTo>
                  <a:lnTo>
                    <a:pt x="1918" y="575"/>
                  </a:lnTo>
                  <a:lnTo>
                    <a:pt x="1925" y="604"/>
                  </a:lnTo>
                  <a:lnTo>
                    <a:pt x="1927" y="634"/>
                  </a:lnTo>
                  <a:lnTo>
                    <a:pt x="1927" y="665"/>
                  </a:lnTo>
                  <a:lnTo>
                    <a:pt x="1924" y="683"/>
                  </a:lnTo>
                  <a:lnTo>
                    <a:pt x="1921" y="703"/>
                  </a:lnTo>
                  <a:lnTo>
                    <a:pt x="1915" y="722"/>
                  </a:lnTo>
                  <a:lnTo>
                    <a:pt x="1901" y="758"/>
                  </a:lnTo>
                  <a:lnTo>
                    <a:pt x="1883" y="790"/>
                  </a:lnTo>
                  <a:lnTo>
                    <a:pt x="1861" y="819"/>
                  </a:lnTo>
                  <a:lnTo>
                    <a:pt x="1835" y="844"/>
                  </a:lnTo>
                  <a:lnTo>
                    <a:pt x="1808" y="864"/>
                  </a:lnTo>
                  <a:lnTo>
                    <a:pt x="1779" y="881"/>
                  </a:lnTo>
                  <a:lnTo>
                    <a:pt x="1757" y="891"/>
                  </a:lnTo>
                  <a:lnTo>
                    <a:pt x="1736" y="897"/>
                  </a:lnTo>
                  <a:lnTo>
                    <a:pt x="1717" y="903"/>
                  </a:lnTo>
                  <a:lnTo>
                    <a:pt x="1698" y="906"/>
                  </a:lnTo>
                  <a:lnTo>
                    <a:pt x="1693" y="907"/>
                  </a:lnTo>
                  <a:lnTo>
                    <a:pt x="1687" y="908"/>
                  </a:lnTo>
                  <a:lnTo>
                    <a:pt x="1682" y="909"/>
                  </a:lnTo>
                  <a:lnTo>
                    <a:pt x="1709" y="866"/>
                  </a:lnTo>
                  <a:lnTo>
                    <a:pt x="1731" y="827"/>
                  </a:lnTo>
                  <a:lnTo>
                    <a:pt x="1749" y="789"/>
                  </a:lnTo>
                  <a:lnTo>
                    <a:pt x="1764" y="756"/>
                  </a:lnTo>
                  <a:lnTo>
                    <a:pt x="1775" y="725"/>
                  </a:lnTo>
                  <a:lnTo>
                    <a:pt x="1781" y="698"/>
                  </a:lnTo>
                  <a:lnTo>
                    <a:pt x="1787" y="675"/>
                  </a:lnTo>
                  <a:lnTo>
                    <a:pt x="1790" y="654"/>
                  </a:lnTo>
                  <a:lnTo>
                    <a:pt x="1791" y="637"/>
                  </a:lnTo>
                  <a:lnTo>
                    <a:pt x="1792" y="624"/>
                  </a:lnTo>
                  <a:lnTo>
                    <a:pt x="1791" y="614"/>
                  </a:lnTo>
                  <a:lnTo>
                    <a:pt x="1791" y="609"/>
                  </a:lnTo>
                  <a:lnTo>
                    <a:pt x="1791" y="606"/>
                  </a:lnTo>
                  <a:lnTo>
                    <a:pt x="1790" y="623"/>
                  </a:lnTo>
                  <a:lnTo>
                    <a:pt x="1786" y="643"/>
                  </a:lnTo>
                  <a:lnTo>
                    <a:pt x="1778" y="666"/>
                  </a:lnTo>
                  <a:lnTo>
                    <a:pt x="1768" y="690"/>
                  </a:lnTo>
                  <a:lnTo>
                    <a:pt x="1756" y="718"/>
                  </a:lnTo>
                  <a:lnTo>
                    <a:pt x="1741" y="745"/>
                  </a:lnTo>
                  <a:lnTo>
                    <a:pt x="1726" y="774"/>
                  </a:lnTo>
                  <a:lnTo>
                    <a:pt x="1709" y="801"/>
                  </a:lnTo>
                  <a:lnTo>
                    <a:pt x="1692" y="842"/>
                  </a:lnTo>
                  <a:lnTo>
                    <a:pt x="1673" y="887"/>
                  </a:lnTo>
                  <a:lnTo>
                    <a:pt x="1654" y="937"/>
                  </a:lnTo>
                  <a:lnTo>
                    <a:pt x="1636" y="988"/>
                  </a:lnTo>
                  <a:lnTo>
                    <a:pt x="1626" y="1025"/>
                  </a:lnTo>
                  <a:lnTo>
                    <a:pt x="1618" y="1062"/>
                  </a:lnTo>
                  <a:lnTo>
                    <a:pt x="1643" y="1156"/>
                  </a:lnTo>
                  <a:lnTo>
                    <a:pt x="1650" y="1181"/>
                  </a:lnTo>
                  <a:lnTo>
                    <a:pt x="1656" y="1213"/>
                  </a:lnTo>
                  <a:lnTo>
                    <a:pt x="1665" y="1270"/>
                  </a:lnTo>
                  <a:lnTo>
                    <a:pt x="1673" y="1356"/>
                  </a:lnTo>
                  <a:lnTo>
                    <a:pt x="1675" y="1440"/>
                  </a:lnTo>
                  <a:lnTo>
                    <a:pt x="1673" y="1523"/>
                  </a:lnTo>
                  <a:lnTo>
                    <a:pt x="1667" y="1605"/>
                  </a:lnTo>
                  <a:lnTo>
                    <a:pt x="1657" y="1684"/>
                  </a:lnTo>
                  <a:lnTo>
                    <a:pt x="1661" y="1681"/>
                  </a:lnTo>
                  <a:lnTo>
                    <a:pt x="1697" y="1657"/>
                  </a:lnTo>
                  <a:lnTo>
                    <a:pt x="1737" y="1639"/>
                  </a:lnTo>
                  <a:lnTo>
                    <a:pt x="1777" y="1622"/>
                  </a:lnTo>
                  <a:lnTo>
                    <a:pt x="1818" y="1608"/>
                  </a:lnTo>
                  <a:lnTo>
                    <a:pt x="1892" y="1586"/>
                  </a:lnTo>
                  <a:lnTo>
                    <a:pt x="1964" y="1564"/>
                  </a:lnTo>
                  <a:lnTo>
                    <a:pt x="1961" y="1563"/>
                  </a:lnTo>
                  <a:lnTo>
                    <a:pt x="1958" y="1562"/>
                  </a:lnTo>
                  <a:lnTo>
                    <a:pt x="2008" y="1538"/>
                  </a:lnTo>
                  <a:lnTo>
                    <a:pt x="2050" y="1515"/>
                  </a:lnTo>
                  <a:lnTo>
                    <a:pt x="2088" y="1492"/>
                  </a:lnTo>
                  <a:lnTo>
                    <a:pt x="2119" y="1470"/>
                  </a:lnTo>
                  <a:lnTo>
                    <a:pt x="2144" y="1449"/>
                  </a:lnTo>
                  <a:lnTo>
                    <a:pt x="2165" y="1429"/>
                  </a:lnTo>
                  <a:lnTo>
                    <a:pt x="2182" y="1412"/>
                  </a:lnTo>
                  <a:lnTo>
                    <a:pt x="2195" y="1396"/>
                  </a:lnTo>
                  <a:lnTo>
                    <a:pt x="2204" y="1383"/>
                  </a:lnTo>
                  <a:lnTo>
                    <a:pt x="2209" y="1374"/>
                  </a:lnTo>
                  <a:lnTo>
                    <a:pt x="2213" y="1368"/>
                  </a:lnTo>
                  <a:lnTo>
                    <a:pt x="2214" y="1365"/>
                  </a:lnTo>
                  <a:lnTo>
                    <a:pt x="2204" y="1380"/>
                  </a:lnTo>
                  <a:lnTo>
                    <a:pt x="2188" y="1395"/>
                  </a:lnTo>
                  <a:lnTo>
                    <a:pt x="2169" y="1411"/>
                  </a:lnTo>
                  <a:lnTo>
                    <a:pt x="2144" y="1427"/>
                  </a:lnTo>
                  <a:lnTo>
                    <a:pt x="2118" y="1444"/>
                  </a:lnTo>
                  <a:lnTo>
                    <a:pt x="2090" y="1460"/>
                  </a:lnTo>
                  <a:lnTo>
                    <a:pt x="2060" y="1476"/>
                  </a:lnTo>
                  <a:lnTo>
                    <a:pt x="2029" y="1492"/>
                  </a:lnTo>
                  <a:lnTo>
                    <a:pt x="1999" y="1506"/>
                  </a:lnTo>
                  <a:lnTo>
                    <a:pt x="1970" y="1521"/>
                  </a:lnTo>
                  <a:lnTo>
                    <a:pt x="1944" y="1533"/>
                  </a:lnTo>
                  <a:lnTo>
                    <a:pt x="1945" y="1524"/>
                  </a:lnTo>
                  <a:lnTo>
                    <a:pt x="1947" y="1515"/>
                  </a:lnTo>
                  <a:lnTo>
                    <a:pt x="1951" y="1498"/>
                  </a:lnTo>
                  <a:lnTo>
                    <a:pt x="1956" y="1479"/>
                  </a:lnTo>
                  <a:lnTo>
                    <a:pt x="1962" y="1460"/>
                  </a:lnTo>
                  <a:lnTo>
                    <a:pt x="1969" y="1439"/>
                  </a:lnTo>
                  <a:lnTo>
                    <a:pt x="1986" y="1399"/>
                  </a:lnTo>
                  <a:lnTo>
                    <a:pt x="2007" y="1361"/>
                  </a:lnTo>
                  <a:lnTo>
                    <a:pt x="2024" y="1338"/>
                  </a:lnTo>
                  <a:lnTo>
                    <a:pt x="2041" y="1318"/>
                  </a:lnTo>
                  <a:lnTo>
                    <a:pt x="2059" y="1299"/>
                  </a:lnTo>
                  <a:lnTo>
                    <a:pt x="2074" y="1288"/>
                  </a:lnTo>
                  <a:lnTo>
                    <a:pt x="2090" y="1277"/>
                  </a:lnTo>
                  <a:lnTo>
                    <a:pt x="2107" y="1270"/>
                  </a:lnTo>
                  <a:lnTo>
                    <a:pt x="2123" y="1262"/>
                  </a:lnTo>
                  <a:lnTo>
                    <a:pt x="2140" y="1255"/>
                  </a:lnTo>
                  <a:lnTo>
                    <a:pt x="2159" y="1250"/>
                  </a:lnTo>
                  <a:lnTo>
                    <a:pt x="2176" y="1244"/>
                  </a:lnTo>
                  <a:lnTo>
                    <a:pt x="2195" y="1240"/>
                  </a:lnTo>
                  <a:lnTo>
                    <a:pt x="2215" y="1234"/>
                  </a:lnTo>
                  <a:lnTo>
                    <a:pt x="2233" y="1230"/>
                  </a:lnTo>
                  <a:lnTo>
                    <a:pt x="2250" y="1224"/>
                  </a:lnTo>
                  <a:lnTo>
                    <a:pt x="2266" y="1220"/>
                  </a:lnTo>
                  <a:lnTo>
                    <a:pt x="2279" y="1215"/>
                  </a:lnTo>
                  <a:lnTo>
                    <a:pt x="2291" y="1210"/>
                  </a:lnTo>
                  <a:lnTo>
                    <a:pt x="2296" y="1209"/>
                  </a:lnTo>
                  <a:lnTo>
                    <a:pt x="2299" y="1208"/>
                  </a:lnTo>
                  <a:lnTo>
                    <a:pt x="2301" y="1208"/>
                  </a:lnTo>
                  <a:lnTo>
                    <a:pt x="2301" y="1207"/>
                  </a:lnTo>
                  <a:lnTo>
                    <a:pt x="2302" y="1208"/>
                  </a:lnTo>
                  <a:lnTo>
                    <a:pt x="2303" y="1209"/>
                  </a:lnTo>
                  <a:lnTo>
                    <a:pt x="2306" y="1211"/>
                  </a:lnTo>
                  <a:lnTo>
                    <a:pt x="2308" y="1215"/>
                  </a:lnTo>
                  <a:lnTo>
                    <a:pt x="2316" y="1223"/>
                  </a:lnTo>
                  <a:lnTo>
                    <a:pt x="2323" y="1237"/>
                  </a:lnTo>
                  <a:lnTo>
                    <a:pt x="2330" y="1248"/>
                  </a:lnTo>
                  <a:lnTo>
                    <a:pt x="2337" y="1261"/>
                  </a:lnTo>
                  <a:lnTo>
                    <a:pt x="2341" y="1274"/>
                  </a:lnTo>
                  <a:lnTo>
                    <a:pt x="2347" y="1297"/>
                  </a:lnTo>
                  <a:lnTo>
                    <a:pt x="2350" y="1324"/>
                  </a:lnTo>
                  <a:lnTo>
                    <a:pt x="2349" y="1351"/>
                  </a:lnTo>
                  <a:lnTo>
                    <a:pt x="2346" y="1380"/>
                  </a:lnTo>
                  <a:lnTo>
                    <a:pt x="2338" y="1408"/>
                  </a:lnTo>
                  <a:lnTo>
                    <a:pt x="2327" y="1436"/>
                  </a:lnTo>
                  <a:lnTo>
                    <a:pt x="2313" y="1462"/>
                  </a:lnTo>
                  <a:lnTo>
                    <a:pt x="2297" y="1488"/>
                  </a:lnTo>
                  <a:lnTo>
                    <a:pt x="2277" y="1510"/>
                  </a:lnTo>
                  <a:lnTo>
                    <a:pt x="2256" y="1530"/>
                  </a:lnTo>
                  <a:lnTo>
                    <a:pt x="2225" y="1552"/>
                  </a:lnTo>
                  <a:lnTo>
                    <a:pt x="2192" y="1570"/>
                  </a:lnTo>
                  <a:lnTo>
                    <a:pt x="2157" y="1583"/>
                  </a:lnTo>
                  <a:lnTo>
                    <a:pt x="2123" y="1590"/>
                  </a:lnTo>
                  <a:lnTo>
                    <a:pt x="2089" y="1592"/>
                  </a:lnTo>
                  <a:lnTo>
                    <a:pt x="2056" y="1590"/>
                  </a:lnTo>
                  <a:lnTo>
                    <a:pt x="2032" y="1587"/>
                  </a:lnTo>
                  <a:lnTo>
                    <a:pt x="2010" y="1581"/>
                  </a:lnTo>
                  <a:lnTo>
                    <a:pt x="1999" y="1578"/>
                  </a:lnTo>
                  <a:lnTo>
                    <a:pt x="1989" y="1575"/>
                  </a:lnTo>
                  <a:lnTo>
                    <a:pt x="1936" y="1595"/>
                  </a:lnTo>
                  <a:lnTo>
                    <a:pt x="1882" y="1614"/>
                  </a:lnTo>
                  <a:lnTo>
                    <a:pt x="1828" y="1634"/>
                  </a:lnTo>
                  <a:lnTo>
                    <a:pt x="1789" y="1651"/>
                  </a:lnTo>
                  <a:lnTo>
                    <a:pt x="1751" y="1668"/>
                  </a:lnTo>
                  <a:lnTo>
                    <a:pt x="1716" y="1688"/>
                  </a:lnTo>
                  <a:lnTo>
                    <a:pt x="1684" y="1710"/>
                  </a:lnTo>
                  <a:lnTo>
                    <a:pt x="1665" y="1731"/>
                  </a:lnTo>
                  <a:lnTo>
                    <a:pt x="1647" y="1752"/>
                  </a:lnTo>
                  <a:lnTo>
                    <a:pt x="1636" y="1822"/>
                  </a:lnTo>
                  <a:lnTo>
                    <a:pt x="1625" y="1887"/>
                  </a:lnTo>
                  <a:lnTo>
                    <a:pt x="1616" y="1948"/>
                  </a:lnTo>
                  <a:lnTo>
                    <a:pt x="1608" y="2007"/>
                  </a:lnTo>
                  <a:lnTo>
                    <a:pt x="1601" y="2060"/>
                  </a:lnTo>
                  <a:lnTo>
                    <a:pt x="1595" y="2106"/>
                  </a:lnTo>
                  <a:lnTo>
                    <a:pt x="1593" y="2148"/>
                  </a:lnTo>
                  <a:lnTo>
                    <a:pt x="1592" y="2186"/>
                  </a:lnTo>
                  <a:lnTo>
                    <a:pt x="1591" y="2213"/>
                  </a:lnTo>
                  <a:lnTo>
                    <a:pt x="1591" y="2236"/>
                  </a:lnTo>
                  <a:lnTo>
                    <a:pt x="1592" y="2255"/>
                  </a:lnTo>
                  <a:lnTo>
                    <a:pt x="1593" y="2272"/>
                  </a:lnTo>
                  <a:lnTo>
                    <a:pt x="1594" y="2289"/>
                  </a:lnTo>
                  <a:lnTo>
                    <a:pt x="1595" y="2306"/>
                  </a:lnTo>
                  <a:lnTo>
                    <a:pt x="1598" y="2324"/>
                  </a:lnTo>
                  <a:lnTo>
                    <a:pt x="1599" y="2337"/>
                  </a:lnTo>
                  <a:lnTo>
                    <a:pt x="1600" y="2343"/>
                  </a:lnTo>
                  <a:lnTo>
                    <a:pt x="1600" y="2348"/>
                  </a:lnTo>
                  <a:lnTo>
                    <a:pt x="1600" y="2353"/>
                  </a:lnTo>
                  <a:lnTo>
                    <a:pt x="2716" y="2353"/>
                  </a:lnTo>
                  <a:lnTo>
                    <a:pt x="2716" y="2495"/>
                  </a:lnTo>
                  <a:lnTo>
                    <a:pt x="1770" y="2495"/>
                  </a:lnTo>
                  <a:lnTo>
                    <a:pt x="1769" y="2497"/>
                  </a:lnTo>
                  <a:lnTo>
                    <a:pt x="1768" y="2498"/>
                  </a:lnTo>
                  <a:lnTo>
                    <a:pt x="1767" y="2499"/>
                  </a:lnTo>
                  <a:lnTo>
                    <a:pt x="1767" y="2499"/>
                  </a:lnTo>
                  <a:lnTo>
                    <a:pt x="1767" y="2508"/>
                  </a:lnTo>
                  <a:lnTo>
                    <a:pt x="1767" y="2511"/>
                  </a:lnTo>
                  <a:lnTo>
                    <a:pt x="1766" y="2514"/>
                  </a:lnTo>
                  <a:lnTo>
                    <a:pt x="1765" y="2515"/>
                  </a:lnTo>
                  <a:lnTo>
                    <a:pt x="1764" y="2514"/>
                  </a:lnTo>
                  <a:lnTo>
                    <a:pt x="1762" y="2512"/>
                  </a:lnTo>
                  <a:lnTo>
                    <a:pt x="1761" y="2511"/>
                  </a:lnTo>
                  <a:lnTo>
                    <a:pt x="1760" y="2509"/>
                  </a:lnTo>
                  <a:lnTo>
                    <a:pt x="1759" y="2506"/>
                  </a:lnTo>
                  <a:lnTo>
                    <a:pt x="1758" y="2504"/>
                  </a:lnTo>
                  <a:lnTo>
                    <a:pt x="1758" y="2501"/>
                  </a:lnTo>
                  <a:lnTo>
                    <a:pt x="1758" y="2501"/>
                  </a:lnTo>
                  <a:lnTo>
                    <a:pt x="1758" y="2498"/>
                  </a:lnTo>
                  <a:lnTo>
                    <a:pt x="1756" y="2498"/>
                  </a:lnTo>
                  <a:lnTo>
                    <a:pt x="1755" y="2496"/>
                  </a:lnTo>
                  <a:lnTo>
                    <a:pt x="1753" y="2495"/>
                  </a:lnTo>
                  <a:lnTo>
                    <a:pt x="1665" y="2495"/>
                  </a:lnTo>
                  <a:lnTo>
                    <a:pt x="1663" y="2504"/>
                  </a:lnTo>
                  <a:lnTo>
                    <a:pt x="1660" y="2514"/>
                  </a:lnTo>
                  <a:lnTo>
                    <a:pt x="1654" y="2530"/>
                  </a:lnTo>
                  <a:lnTo>
                    <a:pt x="1649" y="2548"/>
                  </a:lnTo>
                  <a:lnTo>
                    <a:pt x="1644" y="2566"/>
                  </a:lnTo>
                  <a:lnTo>
                    <a:pt x="1639" y="2597"/>
                  </a:lnTo>
                  <a:lnTo>
                    <a:pt x="1633" y="2630"/>
                  </a:lnTo>
                  <a:lnTo>
                    <a:pt x="1630" y="2653"/>
                  </a:lnTo>
                  <a:lnTo>
                    <a:pt x="1630" y="2677"/>
                  </a:lnTo>
                  <a:lnTo>
                    <a:pt x="1630" y="2702"/>
                  </a:lnTo>
                  <a:lnTo>
                    <a:pt x="1630" y="2727"/>
                  </a:lnTo>
                  <a:lnTo>
                    <a:pt x="1630" y="2753"/>
                  </a:lnTo>
                  <a:lnTo>
                    <a:pt x="1633" y="2778"/>
                  </a:lnTo>
                  <a:lnTo>
                    <a:pt x="1644" y="2857"/>
                  </a:lnTo>
                  <a:lnTo>
                    <a:pt x="1647" y="2884"/>
                  </a:lnTo>
                  <a:lnTo>
                    <a:pt x="1652" y="2911"/>
                  </a:lnTo>
                  <a:lnTo>
                    <a:pt x="1656" y="2939"/>
                  </a:lnTo>
                  <a:lnTo>
                    <a:pt x="1655" y="2961"/>
                  </a:lnTo>
                  <a:lnTo>
                    <a:pt x="1653" y="2982"/>
                  </a:lnTo>
                  <a:lnTo>
                    <a:pt x="1646" y="3003"/>
                  </a:lnTo>
                  <a:lnTo>
                    <a:pt x="1637" y="3021"/>
                  </a:lnTo>
                  <a:lnTo>
                    <a:pt x="1621" y="3044"/>
                  </a:lnTo>
                  <a:lnTo>
                    <a:pt x="1603" y="3061"/>
                  </a:lnTo>
                  <a:lnTo>
                    <a:pt x="1584" y="3077"/>
                  </a:lnTo>
                  <a:lnTo>
                    <a:pt x="1566" y="3091"/>
                  </a:lnTo>
                  <a:lnTo>
                    <a:pt x="1547" y="3103"/>
                  </a:lnTo>
                  <a:lnTo>
                    <a:pt x="1530" y="3115"/>
                  </a:lnTo>
                  <a:lnTo>
                    <a:pt x="1507" y="3133"/>
                  </a:lnTo>
                  <a:lnTo>
                    <a:pt x="1488" y="3149"/>
                  </a:lnTo>
                  <a:lnTo>
                    <a:pt x="1478" y="3161"/>
                  </a:lnTo>
                  <a:lnTo>
                    <a:pt x="1469" y="3172"/>
                  </a:lnTo>
                  <a:lnTo>
                    <a:pt x="1465" y="3183"/>
                  </a:lnTo>
                  <a:lnTo>
                    <a:pt x="1460" y="3194"/>
                  </a:lnTo>
                  <a:lnTo>
                    <a:pt x="1459" y="3205"/>
                  </a:lnTo>
                  <a:lnTo>
                    <a:pt x="1459" y="3212"/>
                  </a:lnTo>
                  <a:lnTo>
                    <a:pt x="1459" y="3218"/>
                  </a:lnTo>
                  <a:lnTo>
                    <a:pt x="1459" y="3219"/>
                  </a:lnTo>
                  <a:lnTo>
                    <a:pt x="1459" y="3218"/>
                  </a:lnTo>
                  <a:lnTo>
                    <a:pt x="1458" y="3213"/>
                  </a:lnTo>
                  <a:lnTo>
                    <a:pt x="1457" y="3205"/>
                  </a:lnTo>
                  <a:lnTo>
                    <a:pt x="1457" y="3194"/>
                  </a:lnTo>
                  <a:lnTo>
                    <a:pt x="1459" y="3181"/>
                  </a:lnTo>
                  <a:lnTo>
                    <a:pt x="1464" y="3169"/>
                  </a:lnTo>
                  <a:lnTo>
                    <a:pt x="1471" y="3156"/>
                  </a:lnTo>
                  <a:lnTo>
                    <a:pt x="1480" y="3143"/>
                  </a:lnTo>
                  <a:lnTo>
                    <a:pt x="1499" y="3123"/>
                  </a:lnTo>
                  <a:lnTo>
                    <a:pt x="1521" y="3103"/>
                  </a:lnTo>
                  <a:lnTo>
                    <a:pt x="1540" y="3088"/>
                  </a:lnTo>
                  <a:lnTo>
                    <a:pt x="1561" y="3070"/>
                  </a:lnTo>
                  <a:lnTo>
                    <a:pt x="1581" y="3052"/>
                  </a:lnTo>
                  <a:lnTo>
                    <a:pt x="1601" y="3031"/>
                  </a:lnTo>
                  <a:lnTo>
                    <a:pt x="1616" y="3009"/>
                  </a:lnTo>
                  <a:lnTo>
                    <a:pt x="1625" y="2988"/>
                  </a:lnTo>
                  <a:lnTo>
                    <a:pt x="1630" y="2965"/>
                  </a:lnTo>
                  <a:lnTo>
                    <a:pt x="1629" y="2941"/>
                  </a:lnTo>
                  <a:lnTo>
                    <a:pt x="1625" y="2916"/>
                  </a:lnTo>
                  <a:lnTo>
                    <a:pt x="1621" y="2889"/>
                  </a:lnTo>
                  <a:lnTo>
                    <a:pt x="1616" y="2862"/>
                  </a:lnTo>
                  <a:lnTo>
                    <a:pt x="1612" y="2821"/>
                  </a:lnTo>
                  <a:lnTo>
                    <a:pt x="1606" y="2781"/>
                  </a:lnTo>
                  <a:lnTo>
                    <a:pt x="1604" y="2754"/>
                  </a:lnTo>
                  <a:lnTo>
                    <a:pt x="1605" y="2727"/>
                  </a:lnTo>
                  <a:lnTo>
                    <a:pt x="1605" y="2701"/>
                  </a:lnTo>
                  <a:lnTo>
                    <a:pt x="1605" y="2676"/>
                  </a:lnTo>
                  <a:lnTo>
                    <a:pt x="1608" y="2650"/>
                  </a:lnTo>
                  <a:lnTo>
                    <a:pt x="1613" y="2627"/>
                  </a:lnTo>
                  <a:lnTo>
                    <a:pt x="1622" y="2594"/>
                  </a:lnTo>
                  <a:lnTo>
                    <a:pt x="1630" y="2562"/>
                  </a:lnTo>
                  <a:lnTo>
                    <a:pt x="1635" y="2543"/>
                  </a:lnTo>
                  <a:lnTo>
                    <a:pt x="1643" y="2526"/>
                  </a:lnTo>
                  <a:lnTo>
                    <a:pt x="1651" y="2510"/>
                  </a:lnTo>
                  <a:lnTo>
                    <a:pt x="1653" y="2505"/>
                  </a:lnTo>
                  <a:lnTo>
                    <a:pt x="1655" y="2500"/>
                  </a:lnTo>
                  <a:lnTo>
                    <a:pt x="1657" y="2495"/>
                  </a:lnTo>
                  <a:lnTo>
                    <a:pt x="1444" y="2495"/>
                  </a:lnTo>
                  <a:lnTo>
                    <a:pt x="1439" y="2510"/>
                  </a:lnTo>
                  <a:lnTo>
                    <a:pt x="1436" y="2529"/>
                  </a:lnTo>
                  <a:lnTo>
                    <a:pt x="1433" y="2546"/>
                  </a:lnTo>
                  <a:lnTo>
                    <a:pt x="1431" y="2564"/>
                  </a:lnTo>
                  <a:lnTo>
                    <a:pt x="1428" y="2584"/>
                  </a:lnTo>
                  <a:lnTo>
                    <a:pt x="1427" y="2599"/>
                  </a:lnTo>
                  <a:lnTo>
                    <a:pt x="1427" y="2616"/>
                  </a:lnTo>
                  <a:lnTo>
                    <a:pt x="1427" y="2633"/>
                  </a:lnTo>
                  <a:lnTo>
                    <a:pt x="1426" y="2650"/>
                  </a:lnTo>
                  <a:lnTo>
                    <a:pt x="1424" y="2667"/>
                  </a:lnTo>
                  <a:lnTo>
                    <a:pt x="1418" y="2685"/>
                  </a:lnTo>
                  <a:lnTo>
                    <a:pt x="1411" y="2703"/>
                  </a:lnTo>
                  <a:lnTo>
                    <a:pt x="1400" y="2718"/>
                  </a:lnTo>
                  <a:lnTo>
                    <a:pt x="1384" y="2728"/>
                  </a:lnTo>
                  <a:lnTo>
                    <a:pt x="1370" y="2735"/>
                  </a:lnTo>
                  <a:lnTo>
                    <a:pt x="1355" y="2739"/>
                  </a:lnTo>
                  <a:lnTo>
                    <a:pt x="1343" y="2744"/>
                  </a:lnTo>
                  <a:lnTo>
                    <a:pt x="1325" y="2748"/>
                  </a:lnTo>
                  <a:lnTo>
                    <a:pt x="1310" y="2754"/>
                  </a:lnTo>
                  <a:lnTo>
                    <a:pt x="1299" y="2758"/>
                  </a:lnTo>
                  <a:lnTo>
                    <a:pt x="1292" y="2760"/>
                  </a:lnTo>
                  <a:lnTo>
                    <a:pt x="1290" y="2761"/>
                  </a:lnTo>
                  <a:lnTo>
                    <a:pt x="1292" y="2760"/>
                  </a:lnTo>
                  <a:lnTo>
                    <a:pt x="1298" y="2756"/>
                  </a:lnTo>
                  <a:lnTo>
                    <a:pt x="1308" y="2748"/>
                  </a:lnTo>
                  <a:lnTo>
                    <a:pt x="1320" y="2739"/>
                  </a:lnTo>
                  <a:lnTo>
                    <a:pt x="1337" y="2730"/>
                  </a:lnTo>
                  <a:lnTo>
                    <a:pt x="1352" y="2721"/>
                  </a:lnTo>
                  <a:lnTo>
                    <a:pt x="1369" y="2712"/>
                  </a:lnTo>
                  <a:lnTo>
                    <a:pt x="1382" y="2701"/>
                  </a:lnTo>
                  <a:lnTo>
                    <a:pt x="1391" y="2687"/>
                  </a:lnTo>
                  <a:lnTo>
                    <a:pt x="1396" y="2669"/>
                  </a:lnTo>
                  <a:lnTo>
                    <a:pt x="1398" y="2647"/>
                  </a:lnTo>
                  <a:lnTo>
                    <a:pt x="1400" y="2631"/>
                  </a:lnTo>
                  <a:lnTo>
                    <a:pt x="1401" y="2614"/>
                  </a:lnTo>
                  <a:lnTo>
                    <a:pt x="1403" y="2597"/>
                  </a:lnTo>
                  <a:lnTo>
                    <a:pt x="1405" y="2581"/>
                  </a:lnTo>
                  <a:lnTo>
                    <a:pt x="1412" y="2551"/>
                  </a:lnTo>
                  <a:lnTo>
                    <a:pt x="1421" y="2523"/>
                  </a:lnTo>
                  <a:lnTo>
                    <a:pt x="1428" y="2507"/>
                  </a:lnTo>
                  <a:lnTo>
                    <a:pt x="1436" y="2495"/>
                  </a:lnTo>
                  <a:lnTo>
                    <a:pt x="1321" y="2495"/>
                  </a:lnTo>
                  <a:lnTo>
                    <a:pt x="1313" y="2503"/>
                  </a:lnTo>
                  <a:lnTo>
                    <a:pt x="1306" y="2511"/>
                  </a:lnTo>
                  <a:lnTo>
                    <a:pt x="1287" y="2533"/>
                  </a:lnTo>
                  <a:lnTo>
                    <a:pt x="1271" y="2558"/>
                  </a:lnTo>
                  <a:lnTo>
                    <a:pt x="1263" y="2579"/>
                  </a:lnTo>
                  <a:lnTo>
                    <a:pt x="1256" y="2601"/>
                  </a:lnTo>
                  <a:lnTo>
                    <a:pt x="1251" y="2623"/>
                  </a:lnTo>
                  <a:lnTo>
                    <a:pt x="1237" y="2694"/>
                  </a:lnTo>
                  <a:lnTo>
                    <a:pt x="1225" y="2733"/>
                  </a:lnTo>
                  <a:lnTo>
                    <a:pt x="1221" y="2743"/>
                  </a:lnTo>
                  <a:lnTo>
                    <a:pt x="1219" y="2746"/>
                  </a:lnTo>
                  <a:lnTo>
                    <a:pt x="1218" y="2748"/>
                  </a:lnTo>
                  <a:lnTo>
                    <a:pt x="1217" y="2749"/>
                  </a:lnTo>
                  <a:lnTo>
                    <a:pt x="1217" y="2750"/>
                  </a:lnTo>
                  <a:lnTo>
                    <a:pt x="1216" y="2752"/>
                  </a:lnTo>
                  <a:lnTo>
                    <a:pt x="1215" y="2753"/>
                  </a:lnTo>
                  <a:lnTo>
                    <a:pt x="1203" y="2768"/>
                  </a:lnTo>
                  <a:lnTo>
                    <a:pt x="1188" y="2788"/>
                  </a:lnTo>
                  <a:lnTo>
                    <a:pt x="1169" y="2806"/>
                  </a:lnTo>
                  <a:lnTo>
                    <a:pt x="1151" y="2823"/>
                  </a:lnTo>
                  <a:lnTo>
                    <a:pt x="1150" y="2828"/>
                  </a:lnTo>
                  <a:lnTo>
                    <a:pt x="1150" y="2832"/>
                  </a:lnTo>
                  <a:lnTo>
                    <a:pt x="1150" y="2837"/>
                  </a:lnTo>
                  <a:lnTo>
                    <a:pt x="1152" y="2853"/>
                  </a:lnTo>
                  <a:lnTo>
                    <a:pt x="1157" y="2872"/>
                  </a:lnTo>
                  <a:lnTo>
                    <a:pt x="1164" y="2891"/>
                  </a:lnTo>
                  <a:lnTo>
                    <a:pt x="1177" y="2920"/>
                  </a:lnTo>
                  <a:lnTo>
                    <a:pt x="1192" y="2950"/>
                  </a:lnTo>
                  <a:lnTo>
                    <a:pt x="1209" y="2982"/>
                  </a:lnTo>
                  <a:lnTo>
                    <a:pt x="1227" y="3015"/>
                  </a:lnTo>
                  <a:lnTo>
                    <a:pt x="1246" y="3049"/>
                  </a:lnTo>
                  <a:lnTo>
                    <a:pt x="1263" y="3083"/>
                  </a:lnTo>
                  <a:lnTo>
                    <a:pt x="1281" y="3117"/>
                  </a:lnTo>
                  <a:lnTo>
                    <a:pt x="1296" y="3152"/>
                  </a:lnTo>
                  <a:lnTo>
                    <a:pt x="1308" y="3185"/>
                  </a:lnTo>
                  <a:lnTo>
                    <a:pt x="1315" y="3215"/>
                  </a:lnTo>
                  <a:lnTo>
                    <a:pt x="1319" y="3239"/>
                  </a:lnTo>
                  <a:lnTo>
                    <a:pt x="1319" y="3259"/>
                  </a:lnTo>
                  <a:lnTo>
                    <a:pt x="1315" y="3276"/>
                  </a:lnTo>
                  <a:lnTo>
                    <a:pt x="1310" y="3287"/>
                  </a:lnTo>
                  <a:lnTo>
                    <a:pt x="1307" y="3295"/>
                  </a:lnTo>
                  <a:lnTo>
                    <a:pt x="1306" y="3297"/>
                  </a:lnTo>
                  <a:lnTo>
                    <a:pt x="1307" y="3294"/>
                  </a:lnTo>
                  <a:lnTo>
                    <a:pt x="1309" y="3287"/>
                  </a:lnTo>
                  <a:lnTo>
                    <a:pt x="1311" y="3275"/>
                  </a:lnTo>
                  <a:lnTo>
                    <a:pt x="1310" y="3259"/>
                  </a:lnTo>
                  <a:lnTo>
                    <a:pt x="1307" y="3241"/>
                  </a:lnTo>
                  <a:lnTo>
                    <a:pt x="1300" y="3220"/>
                  </a:lnTo>
                  <a:lnTo>
                    <a:pt x="1289" y="3191"/>
                  </a:lnTo>
                  <a:lnTo>
                    <a:pt x="1275" y="3161"/>
                  </a:lnTo>
                  <a:lnTo>
                    <a:pt x="1258" y="3129"/>
                  </a:lnTo>
                  <a:lnTo>
                    <a:pt x="1240" y="3096"/>
                  </a:lnTo>
                  <a:lnTo>
                    <a:pt x="1221" y="3062"/>
                  </a:lnTo>
                  <a:lnTo>
                    <a:pt x="1200" y="3021"/>
                  </a:lnTo>
                  <a:lnTo>
                    <a:pt x="1182" y="2982"/>
                  </a:lnTo>
                  <a:lnTo>
                    <a:pt x="1165" y="2943"/>
                  </a:lnTo>
                  <a:lnTo>
                    <a:pt x="1152" y="2906"/>
                  </a:lnTo>
                  <a:lnTo>
                    <a:pt x="1157" y="2938"/>
                  </a:lnTo>
                  <a:lnTo>
                    <a:pt x="1163" y="2970"/>
                  </a:lnTo>
                  <a:lnTo>
                    <a:pt x="1167" y="2999"/>
                  </a:lnTo>
                  <a:lnTo>
                    <a:pt x="1168" y="3029"/>
                  </a:lnTo>
                  <a:lnTo>
                    <a:pt x="1167" y="3049"/>
                  </a:lnTo>
                  <a:lnTo>
                    <a:pt x="1164" y="3067"/>
                  </a:lnTo>
                  <a:lnTo>
                    <a:pt x="1161" y="3082"/>
                  </a:lnTo>
                  <a:lnTo>
                    <a:pt x="1157" y="3093"/>
                  </a:lnTo>
                  <a:lnTo>
                    <a:pt x="1152" y="3102"/>
                  </a:lnTo>
                  <a:lnTo>
                    <a:pt x="1146" y="3110"/>
                  </a:lnTo>
                  <a:lnTo>
                    <a:pt x="1143" y="3116"/>
                  </a:lnTo>
                  <a:lnTo>
                    <a:pt x="1141" y="3120"/>
                  </a:lnTo>
                  <a:lnTo>
                    <a:pt x="1138" y="3123"/>
                  </a:lnTo>
                  <a:lnTo>
                    <a:pt x="1136" y="3125"/>
                  </a:lnTo>
                  <a:lnTo>
                    <a:pt x="1135" y="3127"/>
                  </a:lnTo>
                  <a:lnTo>
                    <a:pt x="1135" y="3127"/>
                  </a:lnTo>
                  <a:lnTo>
                    <a:pt x="1135" y="3127"/>
                  </a:lnTo>
                  <a:lnTo>
                    <a:pt x="1136" y="3125"/>
                  </a:lnTo>
                  <a:lnTo>
                    <a:pt x="1136" y="3122"/>
                  </a:lnTo>
                  <a:lnTo>
                    <a:pt x="1137" y="3118"/>
                  </a:lnTo>
                  <a:lnTo>
                    <a:pt x="1138" y="3114"/>
                  </a:lnTo>
                  <a:lnTo>
                    <a:pt x="1141" y="3104"/>
                  </a:lnTo>
                  <a:lnTo>
                    <a:pt x="1144" y="3093"/>
                  </a:lnTo>
                  <a:lnTo>
                    <a:pt x="1145" y="3079"/>
                  </a:lnTo>
                  <a:lnTo>
                    <a:pt x="1146" y="3057"/>
                  </a:lnTo>
                  <a:lnTo>
                    <a:pt x="1144" y="3030"/>
                  </a:lnTo>
                  <a:lnTo>
                    <a:pt x="1141" y="3003"/>
                  </a:lnTo>
                  <a:lnTo>
                    <a:pt x="1136" y="2974"/>
                  </a:lnTo>
                  <a:lnTo>
                    <a:pt x="1132" y="2944"/>
                  </a:lnTo>
                  <a:lnTo>
                    <a:pt x="1130" y="2916"/>
                  </a:lnTo>
                  <a:lnTo>
                    <a:pt x="1129" y="2887"/>
                  </a:lnTo>
                  <a:lnTo>
                    <a:pt x="1133" y="2862"/>
                  </a:lnTo>
                  <a:lnTo>
                    <a:pt x="1134" y="2851"/>
                  </a:lnTo>
                  <a:lnTo>
                    <a:pt x="1138" y="2842"/>
                  </a:lnTo>
                  <a:lnTo>
                    <a:pt x="1143" y="2834"/>
                  </a:lnTo>
                  <a:lnTo>
                    <a:pt x="1145" y="2828"/>
                  </a:lnTo>
                  <a:lnTo>
                    <a:pt x="1133" y="2840"/>
                  </a:lnTo>
                  <a:lnTo>
                    <a:pt x="1121" y="2852"/>
                  </a:lnTo>
                  <a:lnTo>
                    <a:pt x="1109" y="2864"/>
                  </a:lnTo>
                  <a:lnTo>
                    <a:pt x="1100" y="2876"/>
                  </a:lnTo>
                  <a:lnTo>
                    <a:pt x="1081" y="2904"/>
                  </a:lnTo>
                  <a:lnTo>
                    <a:pt x="1067" y="2934"/>
                  </a:lnTo>
                  <a:lnTo>
                    <a:pt x="1057" y="2953"/>
                  </a:lnTo>
                  <a:lnTo>
                    <a:pt x="1046" y="2972"/>
                  </a:lnTo>
                  <a:lnTo>
                    <a:pt x="1032" y="2988"/>
                  </a:lnTo>
                  <a:lnTo>
                    <a:pt x="1019" y="3003"/>
                  </a:lnTo>
                  <a:lnTo>
                    <a:pt x="1003" y="3013"/>
                  </a:lnTo>
                  <a:lnTo>
                    <a:pt x="989" y="3021"/>
                  </a:lnTo>
                  <a:lnTo>
                    <a:pt x="969" y="3031"/>
                  </a:lnTo>
                  <a:lnTo>
                    <a:pt x="953" y="3040"/>
                  </a:lnTo>
                  <a:lnTo>
                    <a:pt x="940" y="3048"/>
                  </a:lnTo>
                  <a:lnTo>
                    <a:pt x="932" y="3053"/>
                  </a:lnTo>
                  <a:lnTo>
                    <a:pt x="926" y="3058"/>
                  </a:lnTo>
                  <a:lnTo>
                    <a:pt x="925" y="3060"/>
                  </a:lnTo>
                  <a:lnTo>
                    <a:pt x="926" y="3058"/>
                  </a:lnTo>
                  <a:lnTo>
                    <a:pt x="930" y="3053"/>
                  </a:lnTo>
                  <a:lnTo>
                    <a:pt x="938" y="3046"/>
                  </a:lnTo>
                  <a:lnTo>
                    <a:pt x="950" y="3037"/>
                  </a:lnTo>
                  <a:lnTo>
                    <a:pt x="966" y="3026"/>
                  </a:lnTo>
                  <a:lnTo>
                    <a:pt x="984" y="3013"/>
                  </a:lnTo>
                  <a:lnTo>
                    <a:pt x="996" y="3003"/>
                  </a:lnTo>
                  <a:lnTo>
                    <a:pt x="1009" y="2992"/>
                  </a:lnTo>
                  <a:lnTo>
                    <a:pt x="1020" y="2979"/>
                  </a:lnTo>
                  <a:lnTo>
                    <a:pt x="1031" y="2963"/>
                  </a:lnTo>
                  <a:lnTo>
                    <a:pt x="1040" y="2947"/>
                  </a:lnTo>
                  <a:lnTo>
                    <a:pt x="1047" y="2926"/>
                  </a:lnTo>
                  <a:lnTo>
                    <a:pt x="1055" y="2905"/>
                  </a:lnTo>
                  <a:lnTo>
                    <a:pt x="1065" y="2884"/>
                  </a:lnTo>
                  <a:lnTo>
                    <a:pt x="1080" y="2863"/>
                  </a:lnTo>
                  <a:lnTo>
                    <a:pt x="1091" y="2846"/>
                  </a:lnTo>
                  <a:lnTo>
                    <a:pt x="1103" y="2833"/>
                  </a:lnTo>
                  <a:lnTo>
                    <a:pt x="1117" y="2819"/>
                  </a:lnTo>
                  <a:lnTo>
                    <a:pt x="1131" y="2806"/>
                  </a:lnTo>
                  <a:lnTo>
                    <a:pt x="1144" y="2793"/>
                  </a:lnTo>
                  <a:lnTo>
                    <a:pt x="1156" y="2780"/>
                  </a:lnTo>
                  <a:lnTo>
                    <a:pt x="1169" y="2767"/>
                  </a:lnTo>
                  <a:lnTo>
                    <a:pt x="1181" y="2753"/>
                  </a:lnTo>
                  <a:lnTo>
                    <a:pt x="1193" y="2737"/>
                  </a:lnTo>
                  <a:lnTo>
                    <a:pt x="1193" y="2736"/>
                  </a:lnTo>
                  <a:lnTo>
                    <a:pt x="1194" y="2734"/>
                  </a:lnTo>
                  <a:lnTo>
                    <a:pt x="1195" y="2733"/>
                  </a:lnTo>
                  <a:lnTo>
                    <a:pt x="1196" y="2732"/>
                  </a:lnTo>
                  <a:lnTo>
                    <a:pt x="1197" y="2731"/>
                  </a:lnTo>
                  <a:lnTo>
                    <a:pt x="1199" y="2723"/>
                  </a:lnTo>
                  <a:lnTo>
                    <a:pt x="1211" y="2689"/>
                  </a:lnTo>
                  <a:lnTo>
                    <a:pt x="1227" y="2616"/>
                  </a:lnTo>
                  <a:lnTo>
                    <a:pt x="1231" y="2597"/>
                  </a:lnTo>
                  <a:lnTo>
                    <a:pt x="1238" y="2581"/>
                  </a:lnTo>
                  <a:lnTo>
                    <a:pt x="1245" y="2565"/>
                  </a:lnTo>
                  <a:lnTo>
                    <a:pt x="1252" y="2550"/>
                  </a:lnTo>
                  <a:lnTo>
                    <a:pt x="1266" y="2531"/>
                  </a:lnTo>
                  <a:lnTo>
                    <a:pt x="1280" y="2515"/>
                  </a:lnTo>
                  <a:lnTo>
                    <a:pt x="1294" y="2500"/>
                  </a:lnTo>
                  <a:lnTo>
                    <a:pt x="1297" y="2498"/>
                  </a:lnTo>
                  <a:lnTo>
                    <a:pt x="1299" y="2497"/>
                  </a:lnTo>
                  <a:lnTo>
                    <a:pt x="1301" y="2495"/>
                  </a:lnTo>
                  <a:lnTo>
                    <a:pt x="1090" y="2495"/>
                  </a:lnTo>
                  <a:lnTo>
                    <a:pt x="1082" y="2512"/>
                  </a:lnTo>
                  <a:lnTo>
                    <a:pt x="1069" y="2538"/>
                  </a:lnTo>
                  <a:lnTo>
                    <a:pt x="1053" y="2561"/>
                  </a:lnTo>
                  <a:lnTo>
                    <a:pt x="1037" y="2583"/>
                  </a:lnTo>
                  <a:lnTo>
                    <a:pt x="1022" y="2599"/>
                  </a:lnTo>
                  <a:lnTo>
                    <a:pt x="1007" y="2615"/>
                  </a:lnTo>
                  <a:lnTo>
                    <a:pt x="991" y="2629"/>
                  </a:lnTo>
                  <a:lnTo>
                    <a:pt x="976" y="2644"/>
                  </a:lnTo>
                  <a:lnTo>
                    <a:pt x="956" y="2662"/>
                  </a:lnTo>
                  <a:lnTo>
                    <a:pt x="938" y="2681"/>
                  </a:lnTo>
                  <a:lnTo>
                    <a:pt x="922" y="2700"/>
                  </a:lnTo>
                  <a:lnTo>
                    <a:pt x="903" y="2737"/>
                  </a:lnTo>
                  <a:lnTo>
                    <a:pt x="897" y="2748"/>
                  </a:lnTo>
                  <a:lnTo>
                    <a:pt x="893" y="2760"/>
                  </a:lnTo>
                  <a:lnTo>
                    <a:pt x="890" y="2772"/>
                  </a:lnTo>
                  <a:lnTo>
                    <a:pt x="881" y="2813"/>
                  </a:lnTo>
                  <a:lnTo>
                    <a:pt x="870" y="2854"/>
                  </a:lnTo>
                  <a:lnTo>
                    <a:pt x="867" y="2858"/>
                  </a:lnTo>
                  <a:lnTo>
                    <a:pt x="865" y="2863"/>
                  </a:lnTo>
                  <a:lnTo>
                    <a:pt x="864" y="2866"/>
                  </a:lnTo>
                  <a:lnTo>
                    <a:pt x="860" y="2889"/>
                  </a:lnTo>
                  <a:lnTo>
                    <a:pt x="857" y="2915"/>
                  </a:lnTo>
                  <a:lnTo>
                    <a:pt x="856" y="2930"/>
                  </a:lnTo>
                  <a:lnTo>
                    <a:pt x="856" y="2945"/>
                  </a:lnTo>
                  <a:lnTo>
                    <a:pt x="855" y="2963"/>
                  </a:lnTo>
                  <a:lnTo>
                    <a:pt x="854" y="2981"/>
                  </a:lnTo>
                  <a:lnTo>
                    <a:pt x="852" y="2997"/>
                  </a:lnTo>
                  <a:lnTo>
                    <a:pt x="847" y="3016"/>
                  </a:lnTo>
                  <a:lnTo>
                    <a:pt x="840" y="3034"/>
                  </a:lnTo>
                  <a:lnTo>
                    <a:pt x="828" y="3049"/>
                  </a:lnTo>
                  <a:lnTo>
                    <a:pt x="812" y="3059"/>
                  </a:lnTo>
                  <a:lnTo>
                    <a:pt x="798" y="3066"/>
                  </a:lnTo>
                  <a:lnTo>
                    <a:pt x="784" y="3070"/>
                  </a:lnTo>
                  <a:lnTo>
                    <a:pt x="771" y="3074"/>
                  </a:lnTo>
                  <a:lnTo>
                    <a:pt x="753" y="3080"/>
                  </a:lnTo>
                  <a:lnTo>
                    <a:pt x="739" y="3084"/>
                  </a:lnTo>
                  <a:lnTo>
                    <a:pt x="728" y="3089"/>
                  </a:lnTo>
                  <a:lnTo>
                    <a:pt x="720" y="3092"/>
                  </a:lnTo>
                  <a:lnTo>
                    <a:pt x="718" y="3093"/>
                  </a:lnTo>
                  <a:lnTo>
                    <a:pt x="720" y="3092"/>
                  </a:lnTo>
                  <a:lnTo>
                    <a:pt x="726" y="3086"/>
                  </a:lnTo>
                  <a:lnTo>
                    <a:pt x="736" y="3079"/>
                  </a:lnTo>
                  <a:lnTo>
                    <a:pt x="749" y="3070"/>
                  </a:lnTo>
                  <a:lnTo>
                    <a:pt x="766" y="3060"/>
                  </a:lnTo>
                  <a:lnTo>
                    <a:pt x="781" y="3051"/>
                  </a:lnTo>
                  <a:lnTo>
                    <a:pt x="797" y="3042"/>
                  </a:lnTo>
                  <a:lnTo>
                    <a:pt x="810" y="3031"/>
                  </a:lnTo>
                  <a:lnTo>
                    <a:pt x="819" y="3017"/>
                  </a:lnTo>
                  <a:lnTo>
                    <a:pt x="824" y="2999"/>
                  </a:lnTo>
                  <a:lnTo>
                    <a:pt x="826" y="2977"/>
                  </a:lnTo>
                  <a:lnTo>
                    <a:pt x="829" y="2962"/>
                  </a:lnTo>
                  <a:lnTo>
                    <a:pt x="830" y="2945"/>
                  </a:lnTo>
                  <a:lnTo>
                    <a:pt x="831" y="2929"/>
                  </a:lnTo>
                  <a:lnTo>
                    <a:pt x="832" y="2914"/>
                  </a:lnTo>
                  <a:lnTo>
                    <a:pt x="830" y="2918"/>
                  </a:lnTo>
                  <a:lnTo>
                    <a:pt x="826" y="2921"/>
                  </a:lnTo>
                  <a:lnTo>
                    <a:pt x="823" y="2925"/>
                  </a:lnTo>
                  <a:lnTo>
                    <a:pt x="819" y="2929"/>
                  </a:lnTo>
                  <a:lnTo>
                    <a:pt x="809" y="2936"/>
                  </a:lnTo>
                  <a:lnTo>
                    <a:pt x="799" y="2942"/>
                  </a:lnTo>
                  <a:lnTo>
                    <a:pt x="788" y="2948"/>
                  </a:lnTo>
                  <a:lnTo>
                    <a:pt x="776" y="2951"/>
                  </a:lnTo>
                  <a:lnTo>
                    <a:pt x="759" y="2954"/>
                  </a:lnTo>
                  <a:lnTo>
                    <a:pt x="745" y="2956"/>
                  </a:lnTo>
                  <a:lnTo>
                    <a:pt x="729" y="2958"/>
                  </a:lnTo>
                  <a:lnTo>
                    <a:pt x="699" y="2961"/>
                  </a:lnTo>
                  <a:lnTo>
                    <a:pt x="670" y="2966"/>
                  </a:lnTo>
                  <a:lnTo>
                    <a:pt x="642" y="2974"/>
                  </a:lnTo>
                  <a:lnTo>
                    <a:pt x="554" y="2994"/>
                  </a:lnTo>
                  <a:lnTo>
                    <a:pt x="467" y="3012"/>
                  </a:lnTo>
                  <a:lnTo>
                    <a:pt x="466" y="3009"/>
                  </a:lnTo>
                  <a:lnTo>
                    <a:pt x="466" y="3009"/>
                  </a:lnTo>
                  <a:lnTo>
                    <a:pt x="466" y="3009"/>
                  </a:lnTo>
                  <a:lnTo>
                    <a:pt x="467" y="3009"/>
                  </a:lnTo>
                  <a:lnTo>
                    <a:pt x="469" y="3009"/>
                  </a:lnTo>
                  <a:lnTo>
                    <a:pt x="488" y="3002"/>
                  </a:lnTo>
                  <a:lnTo>
                    <a:pt x="482" y="3004"/>
                  </a:lnTo>
                  <a:lnTo>
                    <a:pt x="560" y="2980"/>
                  </a:lnTo>
                  <a:lnTo>
                    <a:pt x="638" y="2955"/>
                  </a:lnTo>
                  <a:lnTo>
                    <a:pt x="682" y="2943"/>
                  </a:lnTo>
                  <a:lnTo>
                    <a:pt x="726" y="2934"/>
                  </a:lnTo>
                  <a:lnTo>
                    <a:pt x="741" y="2932"/>
                  </a:lnTo>
                  <a:lnTo>
                    <a:pt x="756" y="2930"/>
                  </a:lnTo>
                  <a:lnTo>
                    <a:pt x="769" y="2928"/>
                  </a:lnTo>
                  <a:lnTo>
                    <a:pt x="778" y="2925"/>
                  </a:lnTo>
                  <a:lnTo>
                    <a:pt x="787" y="2920"/>
                  </a:lnTo>
                  <a:lnTo>
                    <a:pt x="794" y="2915"/>
                  </a:lnTo>
                  <a:lnTo>
                    <a:pt x="803" y="2909"/>
                  </a:lnTo>
                  <a:lnTo>
                    <a:pt x="804" y="2909"/>
                  </a:lnTo>
                  <a:lnTo>
                    <a:pt x="821" y="2890"/>
                  </a:lnTo>
                  <a:lnTo>
                    <a:pt x="834" y="2869"/>
                  </a:lnTo>
                  <a:lnTo>
                    <a:pt x="843" y="2846"/>
                  </a:lnTo>
                  <a:lnTo>
                    <a:pt x="850" y="2820"/>
                  </a:lnTo>
                  <a:lnTo>
                    <a:pt x="856" y="2793"/>
                  </a:lnTo>
                  <a:lnTo>
                    <a:pt x="863" y="2766"/>
                  </a:lnTo>
                  <a:lnTo>
                    <a:pt x="870" y="2745"/>
                  </a:lnTo>
                  <a:lnTo>
                    <a:pt x="878" y="2724"/>
                  </a:lnTo>
                  <a:lnTo>
                    <a:pt x="898" y="2688"/>
                  </a:lnTo>
                  <a:lnTo>
                    <a:pt x="918" y="2665"/>
                  </a:lnTo>
                  <a:lnTo>
                    <a:pt x="938" y="2644"/>
                  </a:lnTo>
                  <a:lnTo>
                    <a:pt x="959" y="2625"/>
                  </a:lnTo>
                  <a:lnTo>
                    <a:pt x="991" y="2597"/>
                  </a:lnTo>
                  <a:lnTo>
                    <a:pt x="1006" y="2584"/>
                  </a:lnTo>
                  <a:lnTo>
                    <a:pt x="1020" y="2571"/>
                  </a:lnTo>
                  <a:lnTo>
                    <a:pt x="1037" y="2549"/>
                  </a:lnTo>
                  <a:lnTo>
                    <a:pt x="1054" y="2527"/>
                  </a:lnTo>
                  <a:lnTo>
                    <a:pt x="1069" y="2504"/>
                  </a:lnTo>
                  <a:lnTo>
                    <a:pt x="1071" y="2499"/>
                  </a:lnTo>
                  <a:lnTo>
                    <a:pt x="1073" y="2495"/>
                  </a:lnTo>
                  <a:lnTo>
                    <a:pt x="0" y="2495"/>
                  </a:lnTo>
                  <a:lnTo>
                    <a:pt x="0" y="2352"/>
                  </a:lnTo>
                  <a:lnTo>
                    <a:pt x="1152" y="2352"/>
                  </a:lnTo>
                  <a:lnTo>
                    <a:pt x="1153" y="2347"/>
                  </a:lnTo>
                  <a:lnTo>
                    <a:pt x="1153" y="2342"/>
                  </a:lnTo>
                  <a:lnTo>
                    <a:pt x="1154" y="2334"/>
                  </a:lnTo>
                  <a:lnTo>
                    <a:pt x="1155" y="2323"/>
                  </a:lnTo>
                  <a:lnTo>
                    <a:pt x="1156" y="2311"/>
                  </a:lnTo>
                  <a:lnTo>
                    <a:pt x="1157" y="2298"/>
                  </a:lnTo>
                  <a:lnTo>
                    <a:pt x="1159" y="2281"/>
                  </a:lnTo>
                  <a:lnTo>
                    <a:pt x="1163" y="2259"/>
                  </a:lnTo>
                  <a:lnTo>
                    <a:pt x="1168" y="2218"/>
                  </a:lnTo>
                  <a:lnTo>
                    <a:pt x="1176" y="2174"/>
                  </a:lnTo>
                  <a:lnTo>
                    <a:pt x="1186" y="2129"/>
                  </a:lnTo>
                  <a:lnTo>
                    <a:pt x="1198" y="2081"/>
                  </a:lnTo>
                  <a:lnTo>
                    <a:pt x="1211" y="2030"/>
                  </a:lnTo>
                  <a:lnTo>
                    <a:pt x="1228" y="1977"/>
                  </a:lnTo>
                  <a:lnTo>
                    <a:pt x="1261" y="1879"/>
                  </a:lnTo>
                  <a:lnTo>
                    <a:pt x="1299" y="1780"/>
                  </a:lnTo>
                  <a:lnTo>
                    <a:pt x="1260" y="1761"/>
                  </a:lnTo>
                  <a:lnTo>
                    <a:pt x="1219" y="1743"/>
                  </a:lnTo>
                  <a:lnTo>
                    <a:pt x="1185" y="1728"/>
                  </a:lnTo>
                  <a:lnTo>
                    <a:pt x="1151" y="1713"/>
                  </a:lnTo>
                  <a:lnTo>
                    <a:pt x="1117" y="1696"/>
                  </a:lnTo>
                  <a:lnTo>
                    <a:pt x="1102" y="1686"/>
                  </a:lnTo>
                  <a:lnTo>
                    <a:pt x="1086" y="1677"/>
                  </a:lnTo>
                  <a:lnTo>
                    <a:pt x="1088" y="1682"/>
                  </a:lnTo>
                  <a:lnTo>
                    <a:pt x="1088" y="1685"/>
                  </a:lnTo>
                  <a:lnTo>
                    <a:pt x="1058" y="1673"/>
                  </a:lnTo>
                  <a:lnTo>
                    <a:pt x="1025" y="1660"/>
                  </a:lnTo>
                  <a:lnTo>
                    <a:pt x="990" y="1645"/>
                  </a:lnTo>
                  <a:lnTo>
                    <a:pt x="956" y="1630"/>
                  </a:lnTo>
                  <a:lnTo>
                    <a:pt x="923" y="1613"/>
                  </a:lnTo>
                  <a:lnTo>
                    <a:pt x="892" y="1597"/>
                  </a:lnTo>
                  <a:lnTo>
                    <a:pt x="864" y="1581"/>
                  </a:lnTo>
                  <a:lnTo>
                    <a:pt x="840" y="1565"/>
                  </a:lnTo>
                  <a:lnTo>
                    <a:pt x="821" y="1549"/>
                  </a:lnTo>
                  <a:lnTo>
                    <a:pt x="809" y="1534"/>
                  </a:lnTo>
                  <a:lnTo>
                    <a:pt x="810" y="1536"/>
                  </a:lnTo>
                  <a:lnTo>
                    <a:pt x="813" y="1543"/>
                  </a:lnTo>
                  <a:lnTo>
                    <a:pt x="820" y="1552"/>
                  </a:lnTo>
                  <a:lnTo>
                    <a:pt x="830" y="1564"/>
                  </a:lnTo>
                  <a:lnTo>
                    <a:pt x="843" y="1578"/>
                  </a:lnTo>
                  <a:lnTo>
                    <a:pt x="861" y="1595"/>
                  </a:lnTo>
                  <a:lnTo>
                    <a:pt x="883" y="1613"/>
                  </a:lnTo>
                  <a:lnTo>
                    <a:pt x="909" y="1633"/>
                  </a:lnTo>
                  <a:lnTo>
                    <a:pt x="943" y="1653"/>
                  </a:lnTo>
                  <a:lnTo>
                    <a:pt x="980" y="1674"/>
                  </a:lnTo>
                  <a:lnTo>
                    <a:pt x="1025" y="1694"/>
                  </a:lnTo>
                  <a:lnTo>
                    <a:pt x="1077" y="1714"/>
                  </a:lnTo>
                  <a:lnTo>
                    <a:pt x="1069" y="1718"/>
                  </a:lnTo>
                  <a:lnTo>
                    <a:pt x="1060" y="1722"/>
                  </a:lnTo>
                  <a:lnTo>
                    <a:pt x="1043" y="1730"/>
                  </a:lnTo>
                  <a:lnTo>
                    <a:pt x="1025" y="1738"/>
                  </a:lnTo>
                  <a:lnTo>
                    <a:pt x="1003" y="1744"/>
                  </a:lnTo>
                  <a:lnTo>
                    <a:pt x="980" y="1749"/>
                  </a:lnTo>
                  <a:lnTo>
                    <a:pt x="947" y="1752"/>
                  </a:lnTo>
                  <a:lnTo>
                    <a:pt x="913" y="1752"/>
                  </a:lnTo>
                  <a:lnTo>
                    <a:pt x="878" y="1747"/>
                  </a:lnTo>
                  <a:lnTo>
                    <a:pt x="843" y="1737"/>
                  </a:lnTo>
                  <a:lnTo>
                    <a:pt x="809" y="1721"/>
                  </a:lnTo>
                  <a:lnTo>
                    <a:pt x="777" y="1700"/>
                  </a:lnTo>
                  <a:lnTo>
                    <a:pt x="753" y="1682"/>
                  </a:lnTo>
                  <a:lnTo>
                    <a:pt x="734" y="1661"/>
                  </a:lnTo>
                  <a:lnTo>
                    <a:pt x="715" y="1638"/>
                  </a:lnTo>
                  <a:lnTo>
                    <a:pt x="699" y="1612"/>
                  </a:lnTo>
                  <a:lnTo>
                    <a:pt x="687" y="1585"/>
                  </a:lnTo>
                  <a:lnTo>
                    <a:pt x="677" y="1557"/>
                  </a:lnTo>
                  <a:lnTo>
                    <a:pt x="672" y="1527"/>
                  </a:lnTo>
                  <a:lnTo>
                    <a:pt x="669" y="1501"/>
                  </a:lnTo>
                  <a:lnTo>
                    <a:pt x="672" y="1475"/>
                  </a:lnTo>
                  <a:lnTo>
                    <a:pt x="676" y="1450"/>
                  </a:lnTo>
                  <a:lnTo>
                    <a:pt x="679" y="1437"/>
                  </a:lnTo>
                  <a:lnTo>
                    <a:pt x="685" y="1424"/>
                  </a:lnTo>
                  <a:lnTo>
                    <a:pt x="690" y="1413"/>
                  </a:lnTo>
                  <a:lnTo>
                    <a:pt x="695" y="1403"/>
                  </a:lnTo>
                  <a:lnTo>
                    <a:pt x="700" y="1395"/>
                  </a:lnTo>
                  <a:lnTo>
                    <a:pt x="705" y="1389"/>
                  </a:lnTo>
                  <a:lnTo>
                    <a:pt x="707" y="1385"/>
                  </a:lnTo>
                  <a:lnTo>
                    <a:pt x="709" y="1383"/>
                  </a:lnTo>
                  <a:lnTo>
                    <a:pt x="710" y="1382"/>
                  </a:lnTo>
                  <a:lnTo>
                    <a:pt x="711" y="1382"/>
                  </a:lnTo>
                  <a:lnTo>
                    <a:pt x="711" y="1382"/>
                  </a:lnTo>
                  <a:lnTo>
                    <a:pt x="714" y="1382"/>
                  </a:lnTo>
                  <a:lnTo>
                    <a:pt x="717" y="1383"/>
                  </a:lnTo>
                  <a:lnTo>
                    <a:pt x="721" y="1384"/>
                  </a:lnTo>
                  <a:lnTo>
                    <a:pt x="732" y="1387"/>
                  </a:lnTo>
                  <a:lnTo>
                    <a:pt x="747" y="1392"/>
                  </a:lnTo>
                  <a:lnTo>
                    <a:pt x="763" y="1396"/>
                  </a:lnTo>
                  <a:lnTo>
                    <a:pt x="781" y="1400"/>
                  </a:lnTo>
                  <a:lnTo>
                    <a:pt x="799" y="1403"/>
                  </a:lnTo>
                  <a:lnTo>
                    <a:pt x="818" y="1407"/>
                  </a:lnTo>
                  <a:lnTo>
                    <a:pt x="838" y="1411"/>
                  </a:lnTo>
                  <a:lnTo>
                    <a:pt x="856" y="1415"/>
                  </a:lnTo>
                  <a:lnTo>
                    <a:pt x="875" y="1419"/>
                  </a:lnTo>
                  <a:lnTo>
                    <a:pt x="892" y="1425"/>
                  </a:lnTo>
                  <a:lnTo>
                    <a:pt x="909" y="1432"/>
                  </a:lnTo>
                  <a:lnTo>
                    <a:pt x="926" y="1439"/>
                  </a:lnTo>
                  <a:lnTo>
                    <a:pt x="943" y="1448"/>
                  </a:lnTo>
                  <a:lnTo>
                    <a:pt x="958" y="1459"/>
                  </a:lnTo>
                  <a:lnTo>
                    <a:pt x="978" y="1476"/>
                  </a:lnTo>
                  <a:lnTo>
                    <a:pt x="997" y="1494"/>
                  </a:lnTo>
                  <a:lnTo>
                    <a:pt x="1015" y="1516"/>
                  </a:lnTo>
                  <a:lnTo>
                    <a:pt x="1030" y="1541"/>
                  </a:lnTo>
                  <a:lnTo>
                    <a:pt x="1044" y="1566"/>
                  </a:lnTo>
                  <a:lnTo>
                    <a:pt x="1057" y="1592"/>
                  </a:lnTo>
                  <a:lnTo>
                    <a:pt x="1065" y="1612"/>
                  </a:lnTo>
                  <a:lnTo>
                    <a:pt x="1073" y="1632"/>
                  </a:lnTo>
                  <a:lnTo>
                    <a:pt x="1081" y="1659"/>
                  </a:lnTo>
                  <a:lnTo>
                    <a:pt x="1094" y="1666"/>
                  </a:lnTo>
                  <a:lnTo>
                    <a:pt x="1110" y="1673"/>
                  </a:lnTo>
                  <a:lnTo>
                    <a:pt x="1125" y="1679"/>
                  </a:lnTo>
                  <a:lnTo>
                    <a:pt x="1158" y="1694"/>
                  </a:lnTo>
                  <a:lnTo>
                    <a:pt x="1194" y="1706"/>
                  </a:lnTo>
                  <a:lnTo>
                    <a:pt x="1229" y="1717"/>
                  </a:lnTo>
                  <a:lnTo>
                    <a:pt x="1271" y="1730"/>
                  </a:lnTo>
                  <a:lnTo>
                    <a:pt x="1312" y="1746"/>
                  </a:lnTo>
                  <a:lnTo>
                    <a:pt x="1338" y="1676"/>
                  </a:lnTo>
                  <a:lnTo>
                    <a:pt x="1363" y="1607"/>
                  </a:lnTo>
                  <a:lnTo>
                    <a:pt x="1385" y="1536"/>
                  </a:lnTo>
                  <a:lnTo>
                    <a:pt x="1404" y="1465"/>
                  </a:lnTo>
                  <a:lnTo>
                    <a:pt x="1419" y="1392"/>
                  </a:lnTo>
                  <a:lnTo>
                    <a:pt x="1391" y="1360"/>
                  </a:lnTo>
                  <a:lnTo>
                    <a:pt x="1358" y="1327"/>
                  </a:lnTo>
                  <a:lnTo>
                    <a:pt x="1321" y="1293"/>
                  </a:lnTo>
                  <a:lnTo>
                    <a:pt x="1282" y="1259"/>
                  </a:lnTo>
                  <a:lnTo>
                    <a:pt x="1236" y="1219"/>
                  </a:lnTo>
                  <a:lnTo>
                    <a:pt x="1192" y="1179"/>
                  </a:lnTo>
                  <a:lnTo>
                    <a:pt x="1152" y="1142"/>
                  </a:lnTo>
                  <a:lnTo>
                    <a:pt x="1124" y="1131"/>
                  </a:lnTo>
                  <a:lnTo>
                    <a:pt x="1095" y="1119"/>
                  </a:lnTo>
                  <a:lnTo>
                    <a:pt x="1067" y="1107"/>
                  </a:lnTo>
                  <a:lnTo>
                    <a:pt x="1038" y="1092"/>
                  </a:lnTo>
                  <a:lnTo>
                    <a:pt x="1010" y="1079"/>
                  </a:lnTo>
                  <a:lnTo>
                    <a:pt x="985" y="1065"/>
                  </a:lnTo>
                  <a:lnTo>
                    <a:pt x="964" y="1050"/>
                  </a:lnTo>
                  <a:lnTo>
                    <a:pt x="946" y="1037"/>
                  </a:lnTo>
                  <a:lnTo>
                    <a:pt x="936" y="1024"/>
                  </a:lnTo>
                  <a:lnTo>
                    <a:pt x="937" y="1026"/>
                  </a:lnTo>
                  <a:lnTo>
                    <a:pt x="940" y="1032"/>
                  </a:lnTo>
                  <a:lnTo>
                    <a:pt x="946" y="1040"/>
                  </a:lnTo>
                  <a:lnTo>
                    <a:pt x="956" y="1051"/>
                  </a:lnTo>
                  <a:lnTo>
                    <a:pt x="969" y="1065"/>
                  </a:lnTo>
                  <a:lnTo>
                    <a:pt x="987" y="1080"/>
                  </a:lnTo>
                  <a:lnTo>
                    <a:pt x="1008" y="1097"/>
                  </a:lnTo>
                  <a:lnTo>
                    <a:pt x="1036" y="1114"/>
                  </a:lnTo>
                  <a:lnTo>
                    <a:pt x="1068" y="1133"/>
                  </a:lnTo>
                  <a:lnTo>
                    <a:pt x="1105" y="1151"/>
                  </a:lnTo>
                  <a:lnTo>
                    <a:pt x="1150" y="1168"/>
                  </a:lnTo>
                  <a:lnTo>
                    <a:pt x="1145" y="1170"/>
                  </a:lnTo>
                  <a:lnTo>
                    <a:pt x="1142" y="1173"/>
                  </a:lnTo>
                  <a:lnTo>
                    <a:pt x="1137" y="1175"/>
                  </a:lnTo>
                  <a:lnTo>
                    <a:pt x="1124" y="1180"/>
                  </a:lnTo>
                  <a:lnTo>
                    <a:pt x="1109" y="1187"/>
                  </a:lnTo>
                  <a:lnTo>
                    <a:pt x="1092" y="1192"/>
                  </a:lnTo>
                  <a:lnTo>
                    <a:pt x="1073" y="1196"/>
                  </a:lnTo>
                  <a:lnTo>
                    <a:pt x="1047" y="1199"/>
                  </a:lnTo>
                  <a:lnTo>
                    <a:pt x="1019" y="1198"/>
                  </a:lnTo>
                  <a:lnTo>
                    <a:pt x="991" y="1194"/>
                  </a:lnTo>
                  <a:lnTo>
                    <a:pt x="964" y="1186"/>
                  </a:lnTo>
                  <a:lnTo>
                    <a:pt x="936" y="1174"/>
                  </a:lnTo>
                  <a:lnTo>
                    <a:pt x="911" y="1157"/>
                  </a:lnTo>
                  <a:lnTo>
                    <a:pt x="892" y="1142"/>
                  </a:lnTo>
                  <a:lnTo>
                    <a:pt x="876" y="1126"/>
                  </a:lnTo>
                  <a:lnTo>
                    <a:pt x="861" y="1107"/>
                  </a:lnTo>
                  <a:lnTo>
                    <a:pt x="849" y="1087"/>
                  </a:lnTo>
                  <a:lnTo>
                    <a:pt x="839" y="1065"/>
                  </a:lnTo>
                  <a:lnTo>
                    <a:pt x="831" y="1043"/>
                  </a:lnTo>
                  <a:lnTo>
                    <a:pt x="826" y="1019"/>
                  </a:lnTo>
                  <a:lnTo>
                    <a:pt x="825" y="999"/>
                  </a:lnTo>
                  <a:lnTo>
                    <a:pt x="826" y="977"/>
                  </a:lnTo>
                  <a:lnTo>
                    <a:pt x="830" y="958"/>
                  </a:lnTo>
                  <a:lnTo>
                    <a:pt x="834" y="941"/>
                  </a:lnTo>
                  <a:lnTo>
                    <a:pt x="841" y="927"/>
                  </a:lnTo>
                  <a:lnTo>
                    <a:pt x="847" y="916"/>
                  </a:lnTo>
                  <a:lnTo>
                    <a:pt x="853" y="908"/>
                  </a:lnTo>
                  <a:lnTo>
                    <a:pt x="855" y="906"/>
                  </a:lnTo>
                  <a:lnTo>
                    <a:pt x="856" y="904"/>
                  </a:lnTo>
                  <a:lnTo>
                    <a:pt x="857" y="903"/>
                  </a:lnTo>
                  <a:lnTo>
                    <a:pt x="857" y="903"/>
                  </a:lnTo>
                  <a:lnTo>
                    <a:pt x="859" y="903"/>
                  </a:lnTo>
                  <a:lnTo>
                    <a:pt x="860" y="903"/>
                  </a:lnTo>
                  <a:lnTo>
                    <a:pt x="863" y="904"/>
                  </a:lnTo>
                  <a:lnTo>
                    <a:pt x="866" y="905"/>
                  </a:lnTo>
                  <a:lnTo>
                    <a:pt x="875" y="907"/>
                  </a:lnTo>
                  <a:lnTo>
                    <a:pt x="886" y="910"/>
                  </a:lnTo>
                  <a:lnTo>
                    <a:pt x="899" y="914"/>
                  </a:lnTo>
                  <a:lnTo>
                    <a:pt x="914" y="917"/>
                  </a:lnTo>
                  <a:lnTo>
                    <a:pt x="928" y="920"/>
                  </a:lnTo>
                  <a:lnTo>
                    <a:pt x="944" y="923"/>
                  </a:lnTo>
                  <a:lnTo>
                    <a:pt x="974" y="929"/>
                  </a:lnTo>
                  <a:lnTo>
                    <a:pt x="989" y="932"/>
                  </a:lnTo>
                  <a:lnTo>
                    <a:pt x="1002" y="937"/>
                  </a:lnTo>
                  <a:lnTo>
                    <a:pt x="1017" y="942"/>
                  </a:lnTo>
                  <a:lnTo>
                    <a:pt x="1030" y="948"/>
                  </a:lnTo>
                  <a:lnTo>
                    <a:pt x="1042" y="956"/>
                  </a:lnTo>
                  <a:lnTo>
                    <a:pt x="1055" y="964"/>
                  </a:lnTo>
                  <a:lnTo>
                    <a:pt x="1079" y="985"/>
                  </a:lnTo>
                  <a:lnTo>
                    <a:pt x="1100" y="1011"/>
                  </a:lnTo>
                  <a:lnTo>
                    <a:pt x="1119" y="1039"/>
                  </a:lnTo>
                  <a:lnTo>
                    <a:pt x="1134" y="1071"/>
                  </a:lnTo>
                  <a:lnTo>
                    <a:pt x="1141" y="1087"/>
                  </a:lnTo>
                  <a:lnTo>
                    <a:pt x="1146" y="1102"/>
                  </a:lnTo>
                  <a:lnTo>
                    <a:pt x="1151" y="1115"/>
                  </a:lnTo>
                  <a:lnTo>
                    <a:pt x="1155" y="1127"/>
                  </a:lnTo>
                  <a:lnTo>
                    <a:pt x="1187" y="1154"/>
                  </a:lnTo>
                  <a:lnTo>
                    <a:pt x="1223" y="1181"/>
                  </a:lnTo>
                  <a:lnTo>
                    <a:pt x="1260" y="1209"/>
                  </a:lnTo>
                  <a:lnTo>
                    <a:pt x="1299" y="1237"/>
                  </a:lnTo>
                  <a:lnTo>
                    <a:pt x="1344" y="1270"/>
                  </a:lnTo>
                  <a:lnTo>
                    <a:pt x="1389" y="1304"/>
                  </a:lnTo>
                  <a:lnTo>
                    <a:pt x="1428" y="1337"/>
                  </a:lnTo>
                  <a:lnTo>
                    <a:pt x="1432" y="1309"/>
                  </a:lnTo>
                  <a:lnTo>
                    <a:pt x="1434" y="1281"/>
                  </a:lnTo>
                  <a:lnTo>
                    <a:pt x="1436" y="1234"/>
                  </a:lnTo>
                  <a:lnTo>
                    <a:pt x="1436" y="1229"/>
                  </a:lnTo>
                  <a:lnTo>
                    <a:pt x="1436" y="1222"/>
                  </a:lnTo>
                  <a:lnTo>
                    <a:pt x="1436" y="1218"/>
                  </a:lnTo>
                  <a:lnTo>
                    <a:pt x="1437" y="1216"/>
                  </a:lnTo>
                  <a:lnTo>
                    <a:pt x="1435" y="1189"/>
                  </a:lnTo>
                  <a:lnTo>
                    <a:pt x="1429" y="1087"/>
                  </a:lnTo>
                  <a:lnTo>
                    <a:pt x="1422" y="1025"/>
                  </a:lnTo>
                  <a:lnTo>
                    <a:pt x="1413" y="964"/>
                  </a:lnTo>
                  <a:lnTo>
                    <a:pt x="1401" y="903"/>
                  </a:lnTo>
                  <a:lnTo>
                    <a:pt x="1382" y="823"/>
                  </a:lnTo>
                  <a:lnTo>
                    <a:pt x="1361" y="748"/>
                  </a:lnTo>
                  <a:lnTo>
                    <a:pt x="1339" y="675"/>
                  </a:lnTo>
                  <a:lnTo>
                    <a:pt x="1337" y="672"/>
                  </a:lnTo>
                  <a:lnTo>
                    <a:pt x="1334" y="670"/>
                  </a:lnTo>
                  <a:lnTo>
                    <a:pt x="1331" y="668"/>
                  </a:lnTo>
                  <a:lnTo>
                    <a:pt x="1300" y="645"/>
                  </a:lnTo>
                  <a:lnTo>
                    <a:pt x="1265" y="624"/>
                  </a:lnTo>
                  <a:lnTo>
                    <a:pt x="1224" y="604"/>
                  </a:lnTo>
                  <a:lnTo>
                    <a:pt x="1181" y="584"/>
                  </a:lnTo>
                  <a:lnTo>
                    <a:pt x="1134" y="566"/>
                  </a:lnTo>
                  <a:lnTo>
                    <a:pt x="1086" y="547"/>
                  </a:lnTo>
                  <a:lnTo>
                    <a:pt x="1030" y="523"/>
                  </a:lnTo>
                  <a:lnTo>
                    <a:pt x="976" y="494"/>
                  </a:lnTo>
                  <a:lnTo>
                    <a:pt x="976" y="496"/>
                  </a:lnTo>
                  <a:lnTo>
                    <a:pt x="954" y="483"/>
                  </a:lnTo>
                  <a:lnTo>
                    <a:pt x="930" y="467"/>
                  </a:lnTo>
                  <a:lnTo>
                    <a:pt x="906" y="451"/>
                  </a:lnTo>
                  <a:lnTo>
                    <a:pt x="882" y="433"/>
                  </a:lnTo>
                  <a:lnTo>
                    <a:pt x="859" y="416"/>
                  </a:lnTo>
                  <a:lnTo>
                    <a:pt x="836" y="398"/>
                  </a:lnTo>
                  <a:lnTo>
                    <a:pt x="817" y="380"/>
                  </a:lnTo>
                  <a:lnTo>
                    <a:pt x="800" y="365"/>
                  </a:lnTo>
                  <a:lnTo>
                    <a:pt x="788" y="350"/>
                  </a:lnTo>
                  <a:lnTo>
                    <a:pt x="780" y="336"/>
                  </a:lnTo>
                  <a:lnTo>
                    <a:pt x="781" y="339"/>
                  </a:lnTo>
                  <a:lnTo>
                    <a:pt x="784" y="345"/>
                  </a:lnTo>
                  <a:lnTo>
                    <a:pt x="790" y="357"/>
                  </a:lnTo>
                  <a:lnTo>
                    <a:pt x="799" y="373"/>
                  </a:lnTo>
                  <a:lnTo>
                    <a:pt x="812" y="391"/>
                  </a:lnTo>
                  <a:lnTo>
                    <a:pt x="830" y="413"/>
                  </a:lnTo>
                  <a:lnTo>
                    <a:pt x="853" y="437"/>
                  </a:lnTo>
                  <a:lnTo>
                    <a:pt x="883" y="463"/>
                  </a:lnTo>
                  <a:lnTo>
                    <a:pt x="918" y="491"/>
                  </a:lnTo>
                  <a:lnTo>
                    <a:pt x="963" y="518"/>
                  </a:lnTo>
                  <a:lnTo>
                    <a:pt x="956" y="520"/>
                  </a:lnTo>
                  <a:lnTo>
                    <a:pt x="949" y="523"/>
                  </a:lnTo>
                  <a:lnTo>
                    <a:pt x="935" y="526"/>
                  </a:lnTo>
                  <a:lnTo>
                    <a:pt x="918" y="529"/>
                  </a:lnTo>
                  <a:lnTo>
                    <a:pt x="901" y="530"/>
                  </a:lnTo>
                  <a:lnTo>
                    <a:pt x="882" y="531"/>
                  </a:lnTo>
                  <a:lnTo>
                    <a:pt x="855" y="529"/>
                  </a:lnTo>
                  <a:lnTo>
                    <a:pt x="829" y="524"/>
                  </a:lnTo>
                  <a:lnTo>
                    <a:pt x="802" y="514"/>
                  </a:lnTo>
                  <a:lnTo>
                    <a:pt x="777" y="501"/>
                  </a:lnTo>
                  <a:lnTo>
                    <a:pt x="752" y="483"/>
                  </a:lnTo>
                  <a:lnTo>
                    <a:pt x="730" y="462"/>
                  </a:lnTo>
                  <a:lnTo>
                    <a:pt x="715" y="443"/>
                  </a:lnTo>
                  <a:lnTo>
                    <a:pt x="701" y="423"/>
                  </a:lnTo>
                  <a:lnTo>
                    <a:pt x="691" y="402"/>
                  </a:lnTo>
                  <a:lnTo>
                    <a:pt x="683" y="380"/>
                  </a:lnTo>
                  <a:lnTo>
                    <a:pt x="677" y="356"/>
                  </a:lnTo>
                  <a:lnTo>
                    <a:pt x="675" y="333"/>
                  </a:lnTo>
                  <a:lnTo>
                    <a:pt x="675" y="310"/>
                  </a:lnTo>
                  <a:lnTo>
                    <a:pt x="677" y="289"/>
                  </a:lnTo>
                  <a:lnTo>
                    <a:pt x="683" y="268"/>
                  </a:lnTo>
                  <a:lnTo>
                    <a:pt x="689" y="250"/>
                  </a:lnTo>
                  <a:lnTo>
                    <a:pt x="697" y="235"/>
                  </a:lnTo>
                  <a:lnTo>
                    <a:pt x="707" y="222"/>
                  </a:lnTo>
                  <a:lnTo>
                    <a:pt x="710" y="217"/>
                  </a:lnTo>
                  <a:lnTo>
                    <a:pt x="715" y="213"/>
                  </a:lnTo>
                  <a:lnTo>
                    <a:pt x="718" y="210"/>
                  </a:lnTo>
                  <a:lnTo>
                    <a:pt x="721" y="206"/>
                  </a:lnTo>
                  <a:lnTo>
                    <a:pt x="725" y="204"/>
                  </a:lnTo>
                  <a:lnTo>
                    <a:pt x="726" y="202"/>
                  </a:lnTo>
                  <a:lnTo>
                    <a:pt x="727" y="201"/>
                  </a:lnTo>
                  <a:lnTo>
                    <a:pt x="728" y="201"/>
                  </a:lnTo>
                  <a:lnTo>
                    <a:pt x="728" y="201"/>
                  </a:lnTo>
                  <a:lnTo>
                    <a:pt x="729" y="202"/>
                  </a:lnTo>
                  <a:lnTo>
                    <a:pt x="732" y="203"/>
                  </a:lnTo>
                  <a:lnTo>
                    <a:pt x="736" y="205"/>
                  </a:lnTo>
                  <a:lnTo>
                    <a:pt x="743" y="210"/>
                  </a:lnTo>
                  <a:lnTo>
                    <a:pt x="753" y="214"/>
                  </a:lnTo>
                  <a:lnTo>
                    <a:pt x="766" y="221"/>
                  </a:lnTo>
                  <a:lnTo>
                    <a:pt x="780" y="226"/>
                  </a:lnTo>
                  <a:lnTo>
                    <a:pt x="793" y="232"/>
                  </a:lnTo>
                  <a:lnTo>
                    <a:pt x="808" y="238"/>
                  </a:lnTo>
                  <a:lnTo>
                    <a:pt x="836" y="249"/>
                  </a:lnTo>
                  <a:lnTo>
                    <a:pt x="850" y="256"/>
                  </a:lnTo>
                  <a:lnTo>
                    <a:pt x="863" y="263"/>
                  </a:lnTo>
                  <a:lnTo>
                    <a:pt x="875" y="270"/>
                  </a:lnTo>
                  <a:lnTo>
                    <a:pt x="887" y="279"/>
                  </a:lnTo>
                  <a:lnTo>
                    <a:pt x="898" y="289"/>
                  </a:lnTo>
                  <a:lnTo>
                    <a:pt x="909" y="300"/>
                  </a:lnTo>
                  <a:lnTo>
                    <a:pt x="928" y="324"/>
                  </a:lnTo>
                  <a:lnTo>
                    <a:pt x="945" y="354"/>
                  </a:lnTo>
                  <a:lnTo>
                    <a:pt x="957" y="386"/>
                  </a:lnTo>
                  <a:lnTo>
                    <a:pt x="966" y="420"/>
                  </a:lnTo>
                  <a:lnTo>
                    <a:pt x="969" y="437"/>
                  </a:lnTo>
                  <a:lnTo>
                    <a:pt x="973" y="453"/>
                  </a:lnTo>
                  <a:lnTo>
                    <a:pt x="974" y="462"/>
                  </a:lnTo>
                  <a:lnTo>
                    <a:pt x="974" y="471"/>
                  </a:lnTo>
                  <a:lnTo>
                    <a:pt x="1012" y="490"/>
                  </a:lnTo>
                  <a:lnTo>
                    <a:pt x="1053" y="507"/>
                  </a:lnTo>
                  <a:lnTo>
                    <a:pt x="1096" y="521"/>
                  </a:lnTo>
                  <a:lnTo>
                    <a:pt x="1143" y="536"/>
                  </a:lnTo>
                  <a:lnTo>
                    <a:pt x="1188" y="551"/>
                  </a:lnTo>
                  <a:lnTo>
                    <a:pt x="1234" y="567"/>
                  </a:lnTo>
                  <a:lnTo>
                    <a:pt x="1277" y="584"/>
                  </a:lnTo>
                  <a:lnTo>
                    <a:pt x="1315" y="604"/>
                  </a:lnTo>
                  <a:lnTo>
                    <a:pt x="1310" y="585"/>
                  </a:lnTo>
                  <a:lnTo>
                    <a:pt x="1304" y="568"/>
                  </a:lnTo>
                  <a:lnTo>
                    <a:pt x="1286" y="514"/>
                  </a:lnTo>
                  <a:lnTo>
                    <a:pt x="1269" y="464"/>
                  </a:lnTo>
                  <a:lnTo>
                    <a:pt x="1254" y="419"/>
                  </a:lnTo>
                  <a:lnTo>
                    <a:pt x="1240" y="378"/>
                  </a:lnTo>
                  <a:lnTo>
                    <a:pt x="1227" y="342"/>
                  </a:lnTo>
                  <a:lnTo>
                    <a:pt x="1217" y="311"/>
                  </a:lnTo>
                  <a:lnTo>
                    <a:pt x="1208" y="285"/>
                  </a:lnTo>
                  <a:lnTo>
                    <a:pt x="1202" y="265"/>
                  </a:lnTo>
                  <a:lnTo>
                    <a:pt x="1187" y="244"/>
                  </a:lnTo>
                  <a:lnTo>
                    <a:pt x="1174" y="223"/>
                  </a:lnTo>
                  <a:lnTo>
                    <a:pt x="1161" y="201"/>
                  </a:lnTo>
                  <a:lnTo>
                    <a:pt x="1147" y="179"/>
                  </a:lnTo>
                  <a:lnTo>
                    <a:pt x="1137" y="158"/>
                  </a:lnTo>
                  <a:lnTo>
                    <a:pt x="1129" y="138"/>
                  </a:lnTo>
                  <a:lnTo>
                    <a:pt x="1123" y="122"/>
                  </a:lnTo>
                  <a:lnTo>
                    <a:pt x="1122" y="107"/>
                  </a:lnTo>
                  <a:lnTo>
                    <a:pt x="1121" y="109"/>
                  </a:lnTo>
                  <a:lnTo>
                    <a:pt x="1121" y="115"/>
                  </a:lnTo>
                  <a:lnTo>
                    <a:pt x="1122" y="125"/>
                  </a:lnTo>
                  <a:lnTo>
                    <a:pt x="1123" y="138"/>
                  </a:lnTo>
                  <a:lnTo>
                    <a:pt x="1126" y="155"/>
                  </a:lnTo>
                  <a:lnTo>
                    <a:pt x="1132" y="173"/>
                  </a:lnTo>
                  <a:lnTo>
                    <a:pt x="1141" y="196"/>
                  </a:lnTo>
                  <a:lnTo>
                    <a:pt x="1153" y="223"/>
                  </a:lnTo>
                  <a:lnTo>
                    <a:pt x="1169" y="252"/>
                  </a:lnTo>
                  <a:lnTo>
                    <a:pt x="1192" y="283"/>
                  </a:lnTo>
                  <a:lnTo>
                    <a:pt x="1186" y="283"/>
                  </a:lnTo>
                  <a:lnTo>
                    <a:pt x="1181" y="282"/>
                  </a:lnTo>
                  <a:lnTo>
                    <a:pt x="1171" y="280"/>
                  </a:lnTo>
                  <a:lnTo>
                    <a:pt x="1158" y="278"/>
                  </a:lnTo>
                  <a:lnTo>
                    <a:pt x="1146" y="274"/>
                  </a:lnTo>
                  <a:lnTo>
                    <a:pt x="1133" y="269"/>
                  </a:lnTo>
                  <a:lnTo>
                    <a:pt x="1116" y="259"/>
                  </a:lnTo>
                  <a:lnTo>
                    <a:pt x="1100" y="248"/>
                  </a:lnTo>
                  <a:lnTo>
                    <a:pt x="1084" y="234"/>
                  </a:lnTo>
                  <a:lnTo>
                    <a:pt x="1070" y="217"/>
                  </a:lnTo>
                  <a:lnTo>
                    <a:pt x="1059" y="199"/>
                  </a:lnTo>
                  <a:lnTo>
                    <a:pt x="1050" y="178"/>
                  </a:lnTo>
                  <a:lnTo>
                    <a:pt x="1046" y="161"/>
                  </a:lnTo>
                  <a:lnTo>
                    <a:pt x="1042" y="144"/>
                  </a:lnTo>
                  <a:lnTo>
                    <a:pt x="1041" y="126"/>
                  </a:lnTo>
                  <a:lnTo>
                    <a:pt x="1042" y="108"/>
                  </a:lnTo>
                  <a:lnTo>
                    <a:pt x="1046" y="91"/>
                  </a:lnTo>
                  <a:lnTo>
                    <a:pt x="1050" y="75"/>
                  </a:lnTo>
                  <a:lnTo>
                    <a:pt x="1058" y="59"/>
                  </a:lnTo>
                  <a:lnTo>
                    <a:pt x="1065" y="45"/>
                  </a:lnTo>
                  <a:lnTo>
                    <a:pt x="1074" y="32"/>
                  </a:lnTo>
                  <a:lnTo>
                    <a:pt x="1085" y="22"/>
                  </a:lnTo>
                  <a:lnTo>
                    <a:pt x="1095" y="15"/>
                  </a:lnTo>
                  <a:lnTo>
                    <a:pt x="1104" y="9"/>
                  </a:lnTo>
                  <a:lnTo>
                    <a:pt x="1110" y="6"/>
                  </a:lnTo>
                  <a:lnTo>
                    <a:pt x="1115" y="4"/>
                  </a:lnTo>
                  <a:lnTo>
                    <a:pt x="1120" y="3"/>
                  </a:lnTo>
                  <a:lnTo>
                    <a:pt x="1123" y="1"/>
                  </a:lnTo>
                  <a:lnTo>
                    <a:pt x="1125" y="0"/>
                  </a:lnTo>
                  <a:lnTo>
                    <a:pt x="11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1" name="Freeform 285"/>
            <p:cNvSpPr>
              <a:spLocks/>
            </p:cNvSpPr>
            <p:nvPr/>
          </p:nvSpPr>
          <p:spPr bwMode="auto">
            <a:xfrm>
              <a:off x="10298113" y="3892551"/>
              <a:ext cx="4763" cy="34925"/>
            </a:xfrm>
            <a:custGeom>
              <a:avLst/>
              <a:gdLst>
                <a:gd name="T0" fmla="*/ 8 w 33"/>
                <a:gd name="T1" fmla="*/ 0 h 202"/>
                <a:gd name="T2" fmla="*/ 9 w 33"/>
                <a:gd name="T3" fmla="*/ 4 h 202"/>
                <a:gd name="T4" fmla="*/ 12 w 33"/>
                <a:gd name="T5" fmla="*/ 9 h 202"/>
                <a:gd name="T6" fmla="*/ 14 w 33"/>
                <a:gd name="T7" fmla="*/ 19 h 202"/>
                <a:gd name="T8" fmla="*/ 18 w 33"/>
                <a:gd name="T9" fmla="*/ 31 h 202"/>
                <a:gd name="T10" fmla="*/ 23 w 33"/>
                <a:gd name="T11" fmla="*/ 51 h 202"/>
                <a:gd name="T12" fmla="*/ 27 w 33"/>
                <a:gd name="T13" fmla="*/ 74 h 202"/>
                <a:gd name="T14" fmla="*/ 31 w 33"/>
                <a:gd name="T15" fmla="*/ 99 h 202"/>
                <a:gd name="T16" fmla="*/ 33 w 33"/>
                <a:gd name="T17" fmla="*/ 119 h 202"/>
                <a:gd name="T18" fmla="*/ 33 w 33"/>
                <a:gd name="T19" fmla="*/ 139 h 202"/>
                <a:gd name="T20" fmla="*/ 31 w 33"/>
                <a:gd name="T21" fmla="*/ 156 h 202"/>
                <a:gd name="T22" fmla="*/ 28 w 33"/>
                <a:gd name="T23" fmla="*/ 171 h 202"/>
                <a:gd name="T24" fmla="*/ 24 w 33"/>
                <a:gd name="T25" fmla="*/ 183 h 202"/>
                <a:gd name="T26" fmla="*/ 20 w 33"/>
                <a:gd name="T27" fmla="*/ 193 h 202"/>
                <a:gd name="T28" fmla="*/ 18 w 33"/>
                <a:gd name="T29" fmla="*/ 200 h 202"/>
                <a:gd name="T30" fmla="*/ 17 w 33"/>
                <a:gd name="T31" fmla="*/ 202 h 202"/>
                <a:gd name="T32" fmla="*/ 17 w 33"/>
                <a:gd name="T33" fmla="*/ 200 h 202"/>
                <a:gd name="T34" fmla="*/ 15 w 33"/>
                <a:gd name="T35" fmla="*/ 193 h 202"/>
                <a:gd name="T36" fmla="*/ 14 w 33"/>
                <a:gd name="T37" fmla="*/ 183 h 202"/>
                <a:gd name="T38" fmla="*/ 12 w 33"/>
                <a:gd name="T39" fmla="*/ 170 h 202"/>
                <a:gd name="T40" fmla="*/ 10 w 33"/>
                <a:gd name="T41" fmla="*/ 149 h 202"/>
                <a:gd name="T42" fmla="*/ 7 w 33"/>
                <a:gd name="T43" fmla="*/ 126 h 202"/>
                <a:gd name="T44" fmla="*/ 4 w 33"/>
                <a:gd name="T45" fmla="*/ 103 h 202"/>
                <a:gd name="T46" fmla="*/ 2 w 33"/>
                <a:gd name="T47" fmla="*/ 77 h 202"/>
                <a:gd name="T48" fmla="*/ 0 w 33"/>
                <a:gd name="T49" fmla="*/ 54 h 202"/>
                <a:gd name="T50" fmla="*/ 2 w 33"/>
                <a:gd name="T51" fmla="*/ 32 h 202"/>
                <a:gd name="T52" fmla="*/ 4 w 33"/>
                <a:gd name="T53" fmla="*/ 19 h 202"/>
                <a:gd name="T54" fmla="*/ 6 w 33"/>
                <a:gd name="T55" fmla="*/ 9 h 202"/>
                <a:gd name="T56" fmla="*/ 7 w 33"/>
                <a:gd name="T57" fmla="*/ 4 h 202"/>
                <a:gd name="T58" fmla="*/ 8 w 33"/>
                <a:gd name="T5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" h="202">
                  <a:moveTo>
                    <a:pt x="8" y="0"/>
                  </a:moveTo>
                  <a:lnTo>
                    <a:pt x="9" y="4"/>
                  </a:lnTo>
                  <a:lnTo>
                    <a:pt x="12" y="9"/>
                  </a:lnTo>
                  <a:lnTo>
                    <a:pt x="14" y="19"/>
                  </a:lnTo>
                  <a:lnTo>
                    <a:pt x="18" y="31"/>
                  </a:lnTo>
                  <a:lnTo>
                    <a:pt x="23" y="51"/>
                  </a:lnTo>
                  <a:lnTo>
                    <a:pt x="27" y="74"/>
                  </a:lnTo>
                  <a:lnTo>
                    <a:pt x="31" y="99"/>
                  </a:lnTo>
                  <a:lnTo>
                    <a:pt x="33" y="119"/>
                  </a:lnTo>
                  <a:lnTo>
                    <a:pt x="33" y="139"/>
                  </a:lnTo>
                  <a:lnTo>
                    <a:pt x="31" y="156"/>
                  </a:lnTo>
                  <a:lnTo>
                    <a:pt x="28" y="171"/>
                  </a:lnTo>
                  <a:lnTo>
                    <a:pt x="24" y="183"/>
                  </a:lnTo>
                  <a:lnTo>
                    <a:pt x="20" y="193"/>
                  </a:lnTo>
                  <a:lnTo>
                    <a:pt x="18" y="200"/>
                  </a:lnTo>
                  <a:lnTo>
                    <a:pt x="17" y="202"/>
                  </a:lnTo>
                  <a:lnTo>
                    <a:pt x="17" y="200"/>
                  </a:lnTo>
                  <a:lnTo>
                    <a:pt x="15" y="193"/>
                  </a:lnTo>
                  <a:lnTo>
                    <a:pt x="14" y="183"/>
                  </a:lnTo>
                  <a:lnTo>
                    <a:pt x="12" y="170"/>
                  </a:lnTo>
                  <a:lnTo>
                    <a:pt x="10" y="149"/>
                  </a:lnTo>
                  <a:lnTo>
                    <a:pt x="7" y="126"/>
                  </a:lnTo>
                  <a:lnTo>
                    <a:pt x="4" y="103"/>
                  </a:lnTo>
                  <a:lnTo>
                    <a:pt x="2" y="77"/>
                  </a:lnTo>
                  <a:lnTo>
                    <a:pt x="0" y="54"/>
                  </a:lnTo>
                  <a:lnTo>
                    <a:pt x="2" y="32"/>
                  </a:lnTo>
                  <a:lnTo>
                    <a:pt x="4" y="19"/>
                  </a:lnTo>
                  <a:lnTo>
                    <a:pt x="6" y="9"/>
                  </a:lnTo>
                  <a:lnTo>
                    <a:pt x="7" y="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" name="Freeform 286"/>
            <p:cNvSpPr>
              <a:spLocks/>
            </p:cNvSpPr>
            <p:nvPr/>
          </p:nvSpPr>
          <p:spPr bwMode="auto">
            <a:xfrm>
              <a:off x="10196513" y="3949701"/>
              <a:ext cx="6350" cy="36513"/>
            </a:xfrm>
            <a:custGeom>
              <a:avLst/>
              <a:gdLst>
                <a:gd name="T0" fmla="*/ 7 w 32"/>
                <a:gd name="T1" fmla="*/ 0 h 202"/>
                <a:gd name="T2" fmla="*/ 8 w 32"/>
                <a:gd name="T3" fmla="*/ 2 h 202"/>
                <a:gd name="T4" fmla="*/ 11 w 32"/>
                <a:gd name="T5" fmla="*/ 9 h 202"/>
                <a:gd name="T6" fmla="*/ 13 w 32"/>
                <a:gd name="T7" fmla="*/ 19 h 202"/>
                <a:gd name="T8" fmla="*/ 17 w 32"/>
                <a:gd name="T9" fmla="*/ 32 h 202"/>
                <a:gd name="T10" fmla="*/ 22 w 32"/>
                <a:gd name="T11" fmla="*/ 52 h 202"/>
                <a:gd name="T12" fmla="*/ 26 w 32"/>
                <a:gd name="T13" fmla="*/ 75 h 202"/>
                <a:gd name="T14" fmla="*/ 31 w 32"/>
                <a:gd name="T15" fmla="*/ 99 h 202"/>
                <a:gd name="T16" fmla="*/ 32 w 32"/>
                <a:gd name="T17" fmla="*/ 119 h 202"/>
                <a:gd name="T18" fmla="*/ 32 w 32"/>
                <a:gd name="T19" fmla="*/ 139 h 202"/>
                <a:gd name="T20" fmla="*/ 31 w 32"/>
                <a:gd name="T21" fmla="*/ 155 h 202"/>
                <a:gd name="T22" fmla="*/ 27 w 32"/>
                <a:gd name="T23" fmla="*/ 171 h 202"/>
                <a:gd name="T24" fmla="*/ 23 w 32"/>
                <a:gd name="T25" fmla="*/ 184 h 202"/>
                <a:gd name="T26" fmla="*/ 20 w 32"/>
                <a:gd name="T27" fmla="*/ 193 h 202"/>
                <a:gd name="T28" fmla="*/ 16 w 32"/>
                <a:gd name="T29" fmla="*/ 199 h 202"/>
                <a:gd name="T30" fmla="*/ 16 w 32"/>
                <a:gd name="T31" fmla="*/ 202 h 202"/>
                <a:gd name="T32" fmla="*/ 15 w 32"/>
                <a:gd name="T33" fmla="*/ 199 h 202"/>
                <a:gd name="T34" fmla="*/ 14 w 32"/>
                <a:gd name="T35" fmla="*/ 193 h 202"/>
                <a:gd name="T36" fmla="*/ 13 w 32"/>
                <a:gd name="T37" fmla="*/ 182 h 202"/>
                <a:gd name="T38" fmla="*/ 11 w 32"/>
                <a:gd name="T39" fmla="*/ 170 h 202"/>
                <a:gd name="T40" fmla="*/ 8 w 32"/>
                <a:gd name="T41" fmla="*/ 149 h 202"/>
                <a:gd name="T42" fmla="*/ 5 w 32"/>
                <a:gd name="T43" fmla="*/ 125 h 202"/>
                <a:gd name="T44" fmla="*/ 3 w 32"/>
                <a:gd name="T45" fmla="*/ 102 h 202"/>
                <a:gd name="T46" fmla="*/ 1 w 32"/>
                <a:gd name="T47" fmla="*/ 78 h 202"/>
                <a:gd name="T48" fmla="*/ 0 w 32"/>
                <a:gd name="T49" fmla="*/ 54 h 202"/>
                <a:gd name="T50" fmla="*/ 1 w 32"/>
                <a:gd name="T51" fmla="*/ 33 h 202"/>
                <a:gd name="T52" fmla="*/ 3 w 32"/>
                <a:gd name="T53" fmla="*/ 20 h 202"/>
                <a:gd name="T54" fmla="*/ 5 w 32"/>
                <a:gd name="T55" fmla="*/ 9 h 202"/>
                <a:gd name="T56" fmla="*/ 6 w 32"/>
                <a:gd name="T57" fmla="*/ 2 h 202"/>
                <a:gd name="T58" fmla="*/ 7 w 32"/>
                <a:gd name="T5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" h="202">
                  <a:moveTo>
                    <a:pt x="7" y="0"/>
                  </a:moveTo>
                  <a:lnTo>
                    <a:pt x="8" y="2"/>
                  </a:lnTo>
                  <a:lnTo>
                    <a:pt x="11" y="9"/>
                  </a:lnTo>
                  <a:lnTo>
                    <a:pt x="13" y="19"/>
                  </a:lnTo>
                  <a:lnTo>
                    <a:pt x="17" y="32"/>
                  </a:lnTo>
                  <a:lnTo>
                    <a:pt x="22" y="52"/>
                  </a:lnTo>
                  <a:lnTo>
                    <a:pt x="26" y="75"/>
                  </a:lnTo>
                  <a:lnTo>
                    <a:pt x="31" y="99"/>
                  </a:lnTo>
                  <a:lnTo>
                    <a:pt x="32" y="119"/>
                  </a:lnTo>
                  <a:lnTo>
                    <a:pt x="32" y="139"/>
                  </a:lnTo>
                  <a:lnTo>
                    <a:pt x="31" y="155"/>
                  </a:lnTo>
                  <a:lnTo>
                    <a:pt x="27" y="171"/>
                  </a:lnTo>
                  <a:lnTo>
                    <a:pt x="23" y="184"/>
                  </a:lnTo>
                  <a:lnTo>
                    <a:pt x="20" y="193"/>
                  </a:lnTo>
                  <a:lnTo>
                    <a:pt x="16" y="199"/>
                  </a:lnTo>
                  <a:lnTo>
                    <a:pt x="16" y="202"/>
                  </a:lnTo>
                  <a:lnTo>
                    <a:pt x="15" y="199"/>
                  </a:lnTo>
                  <a:lnTo>
                    <a:pt x="14" y="193"/>
                  </a:lnTo>
                  <a:lnTo>
                    <a:pt x="13" y="182"/>
                  </a:lnTo>
                  <a:lnTo>
                    <a:pt x="11" y="170"/>
                  </a:lnTo>
                  <a:lnTo>
                    <a:pt x="8" y="149"/>
                  </a:lnTo>
                  <a:lnTo>
                    <a:pt x="5" y="125"/>
                  </a:lnTo>
                  <a:lnTo>
                    <a:pt x="3" y="102"/>
                  </a:lnTo>
                  <a:lnTo>
                    <a:pt x="1" y="78"/>
                  </a:lnTo>
                  <a:lnTo>
                    <a:pt x="0" y="54"/>
                  </a:lnTo>
                  <a:lnTo>
                    <a:pt x="1" y="33"/>
                  </a:lnTo>
                  <a:lnTo>
                    <a:pt x="3" y="20"/>
                  </a:lnTo>
                  <a:lnTo>
                    <a:pt x="5" y="9"/>
                  </a:lnTo>
                  <a:lnTo>
                    <a:pt x="6" y="2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3" name="Freeform 287"/>
            <p:cNvSpPr>
              <a:spLocks/>
            </p:cNvSpPr>
            <p:nvPr/>
          </p:nvSpPr>
          <p:spPr bwMode="auto">
            <a:xfrm>
              <a:off x="10331451" y="3951288"/>
              <a:ext cx="7938" cy="82550"/>
            </a:xfrm>
            <a:custGeom>
              <a:avLst/>
              <a:gdLst>
                <a:gd name="T0" fmla="*/ 32 w 49"/>
                <a:gd name="T1" fmla="*/ 0 h 470"/>
                <a:gd name="T2" fmla="*/ 32 w 49"/>
                <a:gd name="T3" fmla="*/ 3 h 470"/>
                <a:gd name="T4" fmla="*/ 32 w 49"/>
                <a:gd name="T5" fmla="*/ 13 h 470"/>
                <a:gd name="T6" fmla="*/ 32 w 49"/>
                <a:gd name="T7" fmla="*/ 29 h 470"/>
                <a:gd name="T8" fmla="*/ 31 w 49"/>
                <a:gd name="T9" fmla="*/ 49 h 470"/>
                <a:gd name="T10" fmla="*/ 29 w 49"/>
                <a:gd name="T11" fmla="*/ 75 h 470"/>
                <a:gd name="T12" fmla="*/ 26 w 49"/>
                <a:gd name="T13" fmla="*/ 109 h 470"/>
                <a:gd name="T14" fmla="*/ 28 w 49"/>
                <a:gd name="T15" fmla="*/ 120 h 470"/>
                <a:gd name="T16" fmla="*/ 30 w 49"/>
                <a:gd name="T17" fmla="*/ 131 h 470"/>
                <a:gd name="T18" fmla="*/ 32 w 49"/>
                <a:gd name="T19" fmla="*/ 144 h 470"/>
                <a:gd name="T20" fmla="*/ 38 w 49"/>
                <a:gd name="T21" fmla="*/ 173 h 470"/>
                <a:gd name="T22" fmla="*/ 41 w 49"/>
                <a:gd name="T23" fmla="*/ 202 h 470"/>
                <a:gd name="T24" fmla="*/ 43 w 49"/>
                <a:gd name="T25" fmla="*/ 233 h 470"/>
                <a:gd name="T26" fmla="*/ 45 w 49"/>
                <a:gd name="T27" fmla="*/ 268 h 470"/>
                <a:gd name="T28" fmla="*/ 46 w 49"/>
                <a:gd name="T29" fmla="*/ 303 h 470"/>
                <a:gd name="T30" fmla="*/ 47 w 49"/>
                <a:gd name="T31" fmla="*/ 337 h 470"/>
                <a:gd name="T32" fmla="*/ 49 w 49"/>
                <a:gd name="T33" fmla="*/ 368 h 470"/>
                <a:gd name="T34" fmla="*/ 49 w 49"/>
                <a:gd name="T35" fmla="*/ 396 h 470"/>
                <a:gd name="T36" fmla="*/ 49 w 49"/>
                <a:gd name="T37" fmla="*/ 420 h 470"/>
                <a:gd name="T38" fmla="*/ 49 w 49"/>
                <a:gd name="T39" fmla="*/ 441 h 470"/>
                <a:gd name="T40" fmla="*/ 47 w 49"/>
                <a:gd name="T41" fmla="*/ 457 h 470"/>
                <a:gd name="T42" fmla="*/ 47 w 49"/>
                <a:gd name="T43" fmla="*/ 467 h 470"/>
                <a:gd name="T44" fmla="*/ 47 w 49"/>
                <a:gd name="T45" fmla="*/ 470 h 470"/>
                <a:gd name="T46" fmla="*/ 47 w 49"/>
                <a:gd name="T47" fmla="*/ 467 h 470"/>
                <a:gd name="T48" fmla="*/ 45 w 49"/>
                <a:gd name="T49" fmla="*/ 457 h 470"/>
                <a:gd name="T50" fmla="*/ 43 w 49"/>
                <a:gd name="T51" fmla="*/ 441 h 470"/>
                <a:gd name="T52" fmla="*/ 41 w 49"/>
                <a:gd name="T53" fmla="*/ 422 h 470"/>
                <a:gd name="T54" fmla="*/ 38 w 49"/>
                <a:gd name="T55" fmla="*/ 396 h 470"/>
                <a:gd name="T56" fmla="*/ 33 w 49"/>
                <a:gd name="T57" fmla="*/ 361 h 470"/>
                <a:gd name="T58" fmla="*/ 29 w 49"/>
                <a:gd name="T59" fmla="*/ 321 h 470"/>
                <a:gd name="T60" fmla="*/ 23 w 49"/>
                <a:gd name="T61" fmla="*/ 278 h 470"/>
                <a:gd name="T62" fmla="*/ 19 w 49"/>
                <a:gd name="T63" fmla="*/ 235 h 470"/>
                <a:gd name="T64" fmla="*/ 15 w 49"/>
                <a:gd name="T65" fmla="*/ 206 h 470"/>
                <a:gd name="T66" fmla="*/ 11 w 49"/>
                <a:gd name="T67" fmla="*/ 178 h 470"/>
                <a:gd name="T68" fmla="*/ 5 w 49"/>
                <a:gd name="T69" fmla="*/ 151 h 470"/>
                <a:gd name="T70" fmla="*/ 3 w 49"/>
                <a:gd name="T71" fmla="*/ 137 h 470"/>
                <a:gd name="T72" fmla="*/ 1 w 49"/>
                <a:gd name="T73" fmla="*/ 122 h 470"/>
                <a:gd name="T74" fmla="*/ 0 w 49"/>
                <a:gd name="T75" fmla="*/ 108 h 470"/>
                <a:gd name="T76" fmla="*/ 3 w 49"/>
                <a:gd name="T77" fmla="*/ 88 h 470"/>
                <a:gd name="T78" fmla="*/ 7 w 49"/>
                <a:gd name="T79" fmla="*/ 70 h 470"/>
                <a:gd name="T80" fmla="*/ 13 w 49"/>
                <a:gd name="T81" fmla="*/ 50 h 470"/>
                <a:gd name="T82" fmla="*/ 19 w 49"/>
                <a:gd name="T83" fmla="*/ 33 h 470"/>
                <a:gd name="T84" fmla="*/ 24 w 49"/>
                <a:gd name="T85" fmla="*/ 19 h 470"/>
                <a:gd name="T86" fmla="*/ 29 w 49"/>
                <a:gd name="T87" fmla="*/ 8 h 470"/>
                <a:gd name="T88" fmla="*/ 31 w 49"/>
                <a:gd name="T89" fmla="*/ 2 h 470"/>
                <a:gd name="T90" fmla="*/ 32 w 49"/>
                <a:gd name="T91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" h="470">
                  <a:moveTo>
                    <a:pt x="32" y="0"/>
                  </a:moveTo>
                  <a:lnTo>
                    <a:pt x="32" y="3"/>
                  </a:lnTo>
                  <a:lnTo>
                    <a:pt x="32" y="13"/>
                  </a:lnTo>
                  <a:lnTo>
                    <a:pt x="32" y="29"/>
                  </a:lnTo>
                  <a:lnTo>
                    <a:pt x="31" y="49"/>
                  </a:lnTo>
                  <a:lnTo>
                    <a:pt x="29" y="75"/>
                  </a:lnTo>
                  <a:lnTo>
                    <a:pt x="26" y="109"/>
                  </a:lnTo>
                  <a:lnTo>
                    <a:pt x="28" y="120"/>
                  </a:lnTo>
                  <a:lnTo>
                    <a:pt x="30" y="131"/>
                  </a:lnTo>
                  <a:lnTo>
                    <a:pt x="32" y="144"/>
                  </a:lnTo>
                  <a:lnTo>
                    <a:pt x="38" y="173"/>
                  </a:lnTo>
                  <a:lnTo>
                    <a:pt x="41" y="202"/>
                  </a:lnTo>
                  <a:lnTo>
                    <a:pt x="43" y="233"/>
                  </a:lnTo>
                  <a:lnTo>
                    <a:pt x="45" y="268"/>
                  </a:lnTo>
                  <a:lnTo>
                    <a:pt x="46" y="303"/>
                  </a:lnTo>
                  <a:lnTo>
                    <a:pt x="47" y="337"/>
                  </a:lnTo>
                  <a:lnTo>
                    <a:pt x="49" y="368"/>
                  </a:lnTo>
                  <a:lnTo>
                    <a:pt x="49" y="396"/>
                  </a:lnTo>
                  <a:lnTo>
                    <a:pt x="49" y="420"/>
                  </a:lnTo>
                  <a:lnTo>
                    <a:pt x="49" y="441"/>
                  </a:lnTo>
                  <a:lnTo>
                    <a:pt x="47" y="457"/>
                  </a:lnTo>
                  <a:lnTo>
                    <a:pt x="47" y="467"/>
                  </a:lnTo>
                  <a:lnTo>
                    <a:pt x="47" y="470"/>
                  </a:lnTo>
                  <a:lnTo>
                    <a:pt x="47" y="467"/>
                  </a:lnTo>
                  <a:lnTo>
                    <a:pt x="45" y="457"/>
                  </a:lnTo>
                  <a:lnTo>
                    <a:pt x="43" y="441"/>
                  </a:lnTo>
                  <a:lnTo>
                    <a:pt x="41" y="422"/>
                  </a:lnTo>
                  <a:lnTo>
                    <a:pt x="38" y="396"/>
                  </a:lnTo>
                  <a:lnTo>
                    <a:pt x="33" y="361"/>
                  </a:lnTo>
                  <a:lnTo>
                    <a:pt x="29" y="321"/>
                  </a:lnTo>
                  <a:lnTo>
                    <a:pt x="23" y="278"/>
                  </a:lnTo>
                  <a:lnTo>
                    <a:pt x="19" y="235"/>
                  </a:lnTo>
                  <a:lnTo>
                    <a:pt x="15" y="206"/>
                  </a:lnTo>
                  <a:lnTo>
                    <a:pt x="11" y="178"/>
                  </a:lnTo>
                  <a:lnTo>
                    <a:pt x="5" y="151"/>
                  </a:lnTo>
                  <a:lnTo>
                    <a:pt x="3" y="137"/>
                  </a:lnTo>
                  <a:lnTo>
                    <a:pt x="1" y="122"/>
                  </a:lnTo>
                  <a:lnTo>
                    <a:pt x="0" y="108"/>
                  </a:lnTo>
                  <a:lnTo>
                    <a:pt x="3" y="88"/>
                  </a:lnTo>
                  <a:lnTo>
                    <a:pt x="7" y="70"/>
                  </a:lnTo>
                  <a:lnTo>
                    <a:pt x="13" y="50"/>
                  </a:lnTo>
                  <a:lnTo>
                    <a:pt x="19" y="33"/>
                  </a:lnTo>
                  <a:lnTo>
                    <a:pt x="24" y="19"/>
                  </a:lnTo>
                  <a:lnTo>
                    <a:pt x="29" y="8"/>
                  </a:lnTo>
                  <a:lnTo>
                    <a:pt x="31" y="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" name="Freeform 288"/>
            <p:cNvSpPr>
              <a:spLocks/>
            </p:cNvSpPr>
            <p:nvPr/>
          </p:nvSpPr>
          <p:spPr bwMode="auto">
            <a:xfrm>
              <a:off x="10358438" y="3859213"/>
              <a:ext cx="90488" cy="141288"/>
            </a:xfrm>
            <a:custGeom>
              <a:avLst/>
              <a:gdLst>
                <a:gd name="T0" fmla="*/ 0 w 510"/>
                <a:gd name="T1" fmla="*/ 0 h 798"/>
                <a:gd name="T2" fmla="*/ 21 w 510"/>
                <a:gd name="T3" fmla="*/ 61 h 798"/>
                <a:gd name="T4" fmla="*/ 40 w 510"/>
                <a:gd name="T5" fmla="*/ 122 h 798"/>
                <a:gd name="T6" fmla="*/ 57 w 510"/>
                <a:gd name="T7" fmla="*/ 182 h 798"/>
                <a:gd name="T8" fmla="*/ 83 w 510"/>
                <a:gd name="T9" fmla="*/ 241 h 798"/>
                <a:gd name="T10" fmla="*/ 101 w 510"/>
                <a:gd name="T11" fmla="*/ 266 h 798"/>
                <a:gd name="T12" fmla="*/ 118 w 510"/>
                <a:gd name="T13" fmla="*/ 292 h 798"/>
                <a:gd name="T14" fmla="*/ 136 w 510"/>
                <a:gd name="T15" fmla="*/ 319 h 798"/>
                <a:gd name="T16" fmla="*/ 154 w 510"/>
                <a:gd name="T17" fmla="*/ 347 h 798"/>
                <a:gd name="T18" fmla="*/ 165 w 510"/>
                <a:gd name="T19" fmla="*/ 368 h 798"/>
                <a:gd name="T20" fmla="*/ 172 w 510"/>
                <a:gd name="T21" fmla="*/ 388 h 798"/>
                <a:gd name="T22" fmla="*/ 177 w 510"/>
                <a:gd name="T23" fmla="*/ 409 h 798"/>
                <a:gd name="T24" fmla="*/ 182 w 510"/>
                <a:gd name="T25" fmla="*/ 430 h 798"/>
                <a:gd name="T26" fmla="*/ 185 w 510"/>
                <a:gd name="T27" fmla="*/ 454 h 798"/>
                <a:gd name="T28" fmla="*/ 185 w 510"/>
                <a:gd name="T29" fmla="*/ 476 h 798"/>
                <a:gd name="T30" fmla="*/ 184 w 510"/>
                <a:gd name="T31" fmla="*/ 502 h 798"/>
                <a:gd name="T32" fmla="*/ 184 w 510"/>
                <a:gd name="T33" fmla="*/ 527 h 798"/>
                <a:gd name="T34" fmla="*/ 184 w 510"/>
                <a:gd name="T35" fmla="*/ 551 h 798"/>
                <a:gd name="T36" fmla="*/ 187 w 510"/>
                <a:gd name="T37" fmla="*/ 573 h 798"/>
                <a:gd name="T38" fmla="*/ 195 w 510"/>
                <a:gd name="T39" fmla="*/ 594 h 798"/>
                <a:gd name="T40" fmla="*/ 206 w 510"/>
                <a:gd name="T41" fmla="*/ 613 h 798"/>
                <a:gd name="T42" fmla="*/ 217 w 510"/>
                <a:gd name="T43" fmla="*/ 627 h 798"/>
                <a:gd name="T44" fmla="*/ 231 w 510"/>
                <a:gd name="T45" fmla="*/ 639 h 798"/>
                <a:gd name="T46" fmla="*/ 248 w 510"/>
                <a:gd name="T47" fmla="*/ 648 h 798"/>
                <a:gd name="T48" fmla="*/ 268 w 510"/>
                <a:gd name="T49" fmla="*/ 656 h 798"/>
                <a:gd name="T50" fmla="*/ 288 w 510"/>
                <a:gd name="T51" fmla="*/ 665 h 798"/>
                <a:gd name="T52" fmla="*/ 326 w 510"/>
                <a:gd name="T53" fmla="*/ 685 h 798"/>
                <a:gd name="T54" fmla="*/ 363 w 510"/>
                <a:gd name="T55" fmla="*/ 707 h 798"/>
                <a:gd name="T56" fmla="*/ 400 w 510"/>
                <a:gd name="T57" fmla="*/ 728 h 798"/>
                <a:gd name="T58" fmla="*/ 494 w 510"/>
                <a:gd name="T59" fmla="*/ 786 h 798"/>
                <a:gd name="T60" fmla="*/ 490 w 510"/>
                <a:gd name="T61" fmla="*/ 783 h 798"/>
                <a:gd name="T62" fmla="*/ 509 w 510"/>
                <a:gd name="T63" fmla="*/ 796 h 798"/>
                <a:gd name="T64" fmla="*/ 510 w 510"/>
                <a:gd name="T65" fmla="*/ 796 h 798"/>
                <a:gd name="T66" fmla="*/ 508 w 510"/>
                <a:gd name="T67" fmla="*/ 798 h 798"/>
                <a:gd name="T68" fmla="*/ 394 w 510"/>
                <a:gd name="T69" fmla="*/ 742 h 798"/>
                <a:gd name="T70" fmla="*/ 355 w 510"/>
                <a:gd name="T71" fmla="*/ 722 h 798"/>
                <a:gd name="T72" fmla="*/ 317 w 510"/>
                <a:gd name="T73" fmla="*/ 702 h 798"/>
                <a:gd name="T74" fmla="*/ 279 w 510"/>
                <a:gd name="T75" fmla="*/ 686 h 798"/>
                <a:gd name="T76" fmla="*/ 259 w 510"/>
                <a:gd name="T77" fmla="*/ 678 h 798"/>
                <a:gd name="T78" fmla="*/ 238 w 510"/>
                <a:gd name="T79" fmla="*/ 670 h 798"/>
                <a:gd name="T80" fmla="*/ 218 w 510"/>
                <a:gd name="T81" fmla="*/ 660 h 798"/>
                <a:gd name="T82" fmla="*/ 199 w 510"/>
                <a:gd name="T83" fmla="*/ 645 h 798"/>
                <a:gd name="T84" fmla="*/ 185 w 510"/>
                <a:gd name="T85" fmla="*/ 626 h 798"/>
                <a:gd name="T86" fmla="*/ 172 w 510"/>
                <a:gd name="T87" fmla="*/ 609 h 798"/>
                <a:gd name="T88" fmla="*/ 163 w 510"/>
                <a:gd name="T89" fmla="*/ 581 h 798"/>
                <a:gd name="T90" fmla="*/ 157 w 510"/>
                <a:gd name="T91" fmla="*/ 553 h 798"/>
                <a:gd name="T92" fmla="*/ 156 w 510"/>
                <a:gd name="T93" fmla="*/ 527 h 798"/>
                <a:gd name="T94" fmla="*/ 156 w 510"/>
                <a:gd name="T95" fmla="*/ 501 h 798"/>
                <a:gd name="T96" fmla="*/ 157 w 510"/>
                <a:gd name="T97" fmla="*/ 475 h 798"/>
                <a:gd name="T98" fmla="*/ 157 w 510"/>
                <a:gd name="T99" fmla="*/ 454 h 798"/>
                <a:gd name="T100" fmla="*/ 156 w 510"/>
                <a:gd name="T101" fmla="*/ 436 h 798"/>
                <a:gd name="T102" fmla="*/ 151 w 510"/>
                <a:gd name="T103" fmla="*/ 416 h 798"/>
                <a:gd name="T104" fmla="*/ 147 w 510"/>
                <a:gd name="T105" fmla="*/ 395 h 798"/>
                <a:gd name="T106" fmla="*/ 140 w 510"/>
                <a:gd name="T107" fmla="*/ 375 h 798"/>
                <a:gd name="T108" fmla="*/ 130 w 510"/>
                <a:gd name="T109" fmla="*/ 358 h 798"/>
                <a:gd name="T110" fmla="*/ 111 w 510"/>
                <a:gd name="T111" fmla="*/ 323 h 798"/>
                <a:gd name="T112" fmla="*/ 86 w 510"/>
                <a:gd name="T113" fmla="*/ 288 h 798"/>
                <a:gd name="T114" fmla="*/ 64 w 510"/>
                <a:gd name="T115" fmla="*/ 249 h 798"/>
                <a:gd name="T116" fmla="*/ 41 w 510"/>
                <a:gd name="T117" fmla="*/ 189 h 798"/>
                <a:gd name="T118" fmla="*/ 26 w 510"/>
                <a:gd name="T119" fmla="*/ 125 h 798"/>
                <a:gd name="T120" fmla="*/ 15 w 510"/>
                <a:gd name="T121" fmla="*/ 62 h 798"/>
                <a:gd name="T122" fmla="*/ 0 w 510"/>
                <a:gd name="T123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0" h="798">
                  <a:moveTo>
                    <a:pt x="0" y="0"/>
                  </a:moveTo>
                  <a:lnTo>
                    <a:pt x="21" y="61"/>
                  </a:lnTo>
                  <a:lnTo>
                    <a:pt x="40" y="122"/>
                  </a:lnTo>
                  <a:lnTo>
                    <a:pt x="57" y="182"/>
                  </a:lnTo>
                  <a:lnTo>
                    <a:pt x="83" y="241"/>
                  </a:lnTo>
                  <a:lnTo>
                    <a:pt x="101" y="266"/>
                  </a:lnTo>
                  <a:lnTo>
                    <a:pt x="118" y="292"/>
                  </a:lnTo>
                  <a:lnTo>
                    <a:pt x="136" y="319"/>
                  </a:lnTo>
                  <a:lnTo>
                    <a:pt x="154" y="347"/>
                  </a:lnTo>
                  <a:lnTo>
                    <a:pt x="165" y="368"/>
                  </a:lnTo>
                  <a:lnTo>
                    <a:pt x="172" y="388"/>
                  </a:lnTo>
                  <a:lnTo>
                    <a:pt x="177" y="409"/>
                  </a:lnTo>
                  <a:lnTo>
                    <a:pt x="182" y="430"/>
                  </a:lnTo>
                  <a:lnTo>
                    <a:pt x="185" y="454"/>
                  </a:lnTo>
                  <a:lnTo>
                    <a:pt x="185" y="476"/>
                  </a:lnTo>
                  <a:lnTo>
                    <a:pt x="184" y="502"/>
                  </a:lnTo>
                  <a:lnTo>
                    <a:pt x="184" y="527"/>
                  </a:lnTo>
                  <a:lnTo>
                    <a:pt x="184" y="551"/>
                  </a:lnTo>
                  <a:lnTo>
                    <a:pt x="187" y="573"/>
                  </a:lnTo>
                  <a:lnTo>
                    <a:pt x="195" y="594"/>
                  </a:lnTo>
                  <a:lnTo>
                    <a:pt x="206" y="613"/>
                  </a:lnTo>
                  <a:lnTo>
                    <a:pt x="217" y="627"/>
                  </a:lnTo>
                  <a:lnTo>
                    <a:pt x="231" y="639"/>
                  </a:lnTo>
                  <a:lnTo>
                    <a:pt x="248" y="648"/>
                  </a:lnTo>
                  <a:lnTo>
                    <a:pt x="268" y="656"/>
                  </a:lnTo>
                  <a:lnTo>
                    <a:pt x="288" y="665"/>
                  </a:lnTo>
                  <a:lnTo>
                    <a:pt x="326" y="685"/>
                  </a:lnTo>
                  <a:lnTo>
                    <a:pt x="363" y="707"/>
                  </a:lnTo>
                  <a:lnTo>
                    <a:pt x="400" y="728"/>
                  </a:lnTo>
                  <a:lnTo>
                    <a:pt x="494" y="786"/>
                  </a:lnTo>
                  <a:lnTo>
                    <a:pt x="490" y="783"/>
                  </a:lnTo>
                  <a:lnTo>
                    <a:pt x="509" y="796"/>
                  </a:lnTo>
                  <a:lnTo>
                    <a:pt x="510" y="796"/>
                  </a:lnTo>
                  <a:lnTo>
                    <a:pt x="508" y="798"/>
                  </a:lnTo>
                  <a:lnTo>
                    <a:pt x="394" y="742"/>
                  </a:lnTo>
                  <a:lnTo>
                    <a:pt x="355" y="722"/>
                  </a:lnTo>
                  <a:lnTo>
                    <a:pt x="317" y="702"/>
                  </a:lnTo>
                  <a:lnTo>
                    <a:pt x="279" y="686"/>
                  </a:lnTo>
                  <a:lnTo>
                    <a:pt x="259" y="678"/>
                  </a:lnTo>
                  <a:lnTo>
                    <a:pt x="238" y="670"/>
                  </a:lnTo>
                  <a:lnTo>
                    <a:pt x="218" y="660"/>
                  </a:lnTo>
                  <a:lnTo>
                    <a:pt x="199" y="645"/>
                  </a:lnTo>
                  <a:lnTo>
                    <a:pt x="185" y="626"/>
                  </a:lnTo>
                  <a:lnTo>
                    <a:pt x="172" y="609"/>
                  </a:lnTo>
                  <a:lnTo>
                    <a:pt x="163" y="581"/>
                  </a:lnTo>
                  <a:lnTo>
                    <a:pt x="157" y="553"/>
                  </a:lnTo>
                  <a:lnTo>
                    <a:pt x="156" y="527"/>
                  </a:lnTo>
                  <a:lnTo>
                    <a:pt x="156" y="501"/>
                  </a:lnTo>
                  <a:lnTo>
                    <a:pt x="157" y="475"/>
                  </a:lnTo>
                  <a:lnTo>
                    <a:pt x="157" y="454"/>
                  </a:lnTo>
                  <a:lnTo>
                    <a:pt x="156" y="436"/>
                  </a:lnTo>
                  <a:lnTo>
                    <a:pt x="151" y="416"/>
                  </a:lnTo>
                  <a:lnTo>
                    <a:pt x="147" y="395"/>
                  </a:lnTo>
                  <a:lnTo>
                    <a:pt x="140" y="375"/>
                  </a:lnTo>
                  <a:lnTo>
                    <a:pt x="130" y="358"/>
                  </a:lnTo>
                  <a:lnTo>
                    <a:pt x="111" y="323"/>
                  </a:lnTo>
                  <a:lnTo>
                    <a:pt x="86" y="288"/>
                  </a:lnTo>
                  <a:lnTo>
                    <a:pt x="64" y="249"/>
                  </a:lnTo>
                  <a:lnTo>
                    <a:pt x="41" y="189"/>
                  </a:lnTo>
                  <a:lnTo>
                    <a:pt x="26" y="125"/>
                  </a:lnTo>
                  <a:lnTo>
                    <a:pt x="15" y="6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5" name="Freeform 289"/>
            <p:cNvSpPr>
              <a:spLocks/>
            </p:cNvSpPr>
            <p:nvPr/>
          </p:nvSpPr>
          <p:spPr bwMode="auto">
            <a:xfrm>
              <a:off x="10393363" y="3956051"/>
              <a:ext cx="76200" cy="12700"/>
            </a:xfrm>
            <a:custGeom>
              <a:avLst/>
              <a:gdLst>
                <a:gd name="T0" fmla="*/ 141 w 436"/>
                <a:gd name="T1" fmla="*/ 0 h 70"/>
                <a:gd name="T2" fmla="*/ 161 w 436"/>
                <a:gd name="T3" fmla="*/ 0 h 70"/>
                <a:gd name="T4" fmla="*/ 182 w 436"/>
                <a:gd name="T5" fmla="*/ 1 h 70"/>
                <a:gd name="T6" fmla="*/ 225 w 436"/>
                <a:gd name="T7" fmla="*/ 9 h 70"/>
                <a:gd name="T8" fmla="*/ 246 w 436"/>
                <a:gd name="T9" fmla="*/ 15 h 70"/>
                <a:gd name="T10" fmla="*/ 265 w 436"/>
                <a:gd name="T11" fmla="*/ 23 h 70"/>
                <a:gd name="T12" fmla="*/ 284 w 436"/>
                <a:gd name="T13" fmla="*/ 31 h 70"/>
                <a:gd name="T14" fmla="*/ 301 w 436"/>
                <a:gd name="T15" fmla="*/ 38 h 70"/>
                <a:gd name="T16" fmla="*/ 318 w 436"/>
                <a:gd name="T17" fmla="*/ 43 h 70"/>
                <a:gd name="T18" fmla="*/ 335 w 436"/>
                <a:gd name="T19" fmla="*/ 49 h 70"/>
                <a:gd name="T20" fmla="*/ 352 w 436"/>
                <a:gd name="T21" fmla="*/ 51 h 70"/>
                <a:gd name="T22" fmla="*/ 368 w 436"/>
                <a:gd name="T23" fmla="*/ 52 h 70"/>
                <a:gd name="T24" fmla="*/ 388 w 436"/>
                <a:gd name="T25" fmla="*/ 54 h 70"/>
                <a:gd name="T26" fmla="*/ 404 w 436"/>
                <a:gd name="T27" fmla="*/ 56 h 70"/>
                <a:gd name="T28" fmla="*/ 419 w 436"/>
                <a:gd name="T29" fmla="*/ 61 h 70"/>
                <a:gd name="T30" fmla="*/ 427 w 436"/>
                <a:gd name="T31" fmla="*/ 65 h 70"/>
                <a:gd name="T32" fmla="*/ 434 w 436"/>
                <a:gd name="T33" fmla="*/ 67 h 70"/>
                <a:gd name="T34" fmla="*/ 436 w 436"/>
                <a:gd name="T35" fmla="*/ 69 h 70"/>
                <a:gd name="T36" fmla="*/ 433 w 436"/>
                <a:gd name="T37" fmla="*/ 67 h 70"/>
                <a:gd name="T38" fmla="*/ 424 w 436"/>
                <a:gd name="T39" fmla="*/ 66 h 70"/>
                <a:gd name="T40" fmla="*/ 410 w 436"/>
                <a:gd name="T41" fmla="*/ 65 h 70"/>
                <a:gd name="T42" fmla="*/ 390 w 436"/>
                <a:gd name="T43" fmla="*/ 66 h 70"/>
                <a:gd name="T44" fmla="*/ 367 w 436"/>
                <a:gd name="T45" fmla="*/ 69 h 70"/>
                <a:gd name="T46" fmla="*/ 344 w 436"/>
                <a:gd name="T47" fmla="*/ 70 h 70"/>
                <a:gd name="T48" fmla="*/ 320 w 436"/>
                <a:gd name="T49" fmla="*/ 67 h 70"/>
                <a:gd name="T50" fmla="*/ 295 w 436"/>
                <a:gd name="T51" fmla="*/ 61 h 70"/>
                <a:gd name="T52" fmla="*/ 275 w 436"/>
                <a:gd name="T53" fmla="*/ 55 h 70"/>
                <a:gd name="T54" fmla="*/ 256 w 436"/>
                <a:gd name="T55" fmla="*/ 48 h 70"/>
                <a:gd name="T56" fmla="*/ 237 w 436"/>
                <a:gd name="T57" fmla="*/ 41 h 70"/>
                <a:gd name="T58" fmla="*/ 217 w 436"/>
                <a:gd name="T59" fmla="*/ 37 h 70"/>
                <a:gd name="T60" fmla="*/ 179 w 436"/>
                <a:gd name="T61" fmla="*/ 27 h 70"/>
                <a:gd name="T62" fmla="*/ 140 w 436"/>
                <a:gd name="T63" fmla="*/ 24 h 70"/>
                <a:gd name="T64" fmla="*/ 103 w 436"/>
                <a:gd name="T65" fmla="*/ 22 h 70"/>
                <a:gd name="T66" fmla="*/ 70 w 436"/>
                <a:gd name="T67" fmla="*/ 22 h 70"/>
                <a:gd name="T68" fmla="*/ 47 w 436"/>
                <a:gd name="T69" fmla="*/ 21 h 70"/>
                <a:gd name="T70" fmla="*/ 27 w 436"/>
                <a:gd name="T71" fmla="*/ 20 h 70"/>
                <a:gd name="T72" fmla="*/ 13 w 436"/>
                <a:gd name="T73" fmla="*/ 19 h 70"/>
                <a:gd name="T74" fmla="*/ 4 w 436"/>
                <a:gd name="T75" fmla="*/ 18 h 70"/>
                <a:gd name="T76" fmla="*/ 0 w 436"/>
                <a:gd name="T77" fmla="*/ 17 h 70"/>
                <a:gd name="T78" fmla="*/ 4 w 436"/>
                <a:gd name="T79" fmla="*/ 17 h 70"/>
                <a:gd name="T80" fmla="*/ 13 w 436"/>
                <a:gd name="T81" fmla="*/ 16 h 70"/>
                <a:gd name="T82" fmla="*/ 27 w 436"/>
                <a:gd name="T83" fmla="*/ 12 h 70"/>
                <a:gd name="T84" fmla="*/ 46 w 436"/>
                <a:gd name="T85" fmla="*/ 10 h 70"/>
                <a:gd name="T86" fmla="*/ 69 w 436"/>
                <a:gd name="T87" fmla="*/ 7 h 70"/>
                <a:gd name="T88" fmla="*/ 91 w 436"/>
                <a:gd name="T89" fmla="*/ 4 h 70"/>
                <a:gd name="T90" fmla="*/ 114 w 436"/>
                <a:gd name="T91" fmla="*/ 1 h 70"/>
                <a:gd name="T92" fmla="*/ 141 w 436"/>
                <a:gd name="T9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36" h="70">
                  <a:moveTo>
                    <a:pt x="141" y="0"/>
                  </a:moveTo>
                  <a:lnTo>
                    <a:pt x="161" y="0"/>
                  </a:lnTo>
                  <a:lnTo>
                    <a:pt x="182" y="1"/>
                  </a:lnTo>
                  <a:lnTo>
                    <a:pt x="225" y="9"/>
                  </a:lnTo>
                  <a:lnTo>
                    <a:pt x="246" y="15"/>
                  </a:lnTo>
                  <a:lnTo>
                    <a:pt x="265" y="23"/>
                  </a:lnTo>
                  <a:lnTo>
                    <a:pt x="284" y="31"/>
                  </a:lnTo>
                  <a:lnTo>
                    <a:pt x="301" y="38"/>
                  </a:lnTo>
                  <a:lnTo>
                    <a:pt x="318" y="43"/>
                  </a:lnTo>
                  <a:lnTo>
                    <a:pt x="335" y="49"/>
                  </a:lnTo>
                  <a:lnTo>
                    <a:pt x="352" y="51"/>
                  </a:lnTo>
                  <a:lnTo>
                    <a:pt x="368" y="52"/>
                  </a:lnTo>
                  <a:lnTo>
                    <a:pt x="388" y="54"/>
                  </a:lnTo>
                  <a:lnTo>
                    <a:pt x="404" y="56"/>
                  </a:lnTo>
                  <a:lnTo>
                    <a:pt x="419" y="61"/>
                  </a:lnTo>
                  <a:lnTo>
                    <a:pt x="427" y="65"/>
                  </a:lnTo>
                  <a:lnTo>
                    <a:pt x="434" y="67"/>
                  </a:lnTo>
                  <a:lnTo>
                    <a:pt x="436" y="69"/>
                  </a:lnTo>
                  <a:lnTo>
                    <a:pt x="433" y="67"/>
                  </a:lnTo>
                  <a:lnTo>
                    <a:pt x="424" y="66"/>
                  </a:lnTo>
                  <a:lnTo>
                    <a:pt x="410" y="65"/>
                  </a:lnTo>
                  <a:lnTo>
                    <a:pt x="390" y="66"/>
                  </a:lnTo>
                  <a:lnTo>
                    <a:pt x="367" y="69"/>
                  </a:lnTo>
                  <a:lnTo>
                    <a:pt x="344" y="70"/>
                  </a:lnTo>
                  <a:lnTo>
                    <a:pt x="320" y="67"/>
                  </a:lnTo>
                  <a:lnTo>
                    <a:pt x="295" y="61"/>
                  </a:lnTo>
                  <a:lnTo>
                    <a:pt x="275" y="55"/>
                  </a:lnTo>
                  <a:lnTo>
                    <a:pt x="256" y="48"/>
                  </a:lnTo>
                  <a:lnTo>
                    <a:pt x="237" y="41"/>
                  </a:lnTo>
                  <a:lnTo>
                    <a:pt x="217" y="37"/>
                  </a:lnTo>
                  <a:lnTo>
                    <a:pt x="179" y="27"/>
                  </a:lnTo>
                  <a:lnTo>
                    <a:pt x="140" y="24"/>
                  </a:lnTo>
                  <a:lnTo>
                    <a:pt x="103" y="22"/>
                  </a:lnTo>
                  <a:lnTo>
                    <a:pt x="70" y="22"/>
                  </a:lnTo>
                  <a:lnTo>
                    <a:pt x="47" y="21"/>
                  </a:lnTo>
                  <a:lnTo>
                    <a:pt x="27" y="20"/>
                  </a:lnTo>
                  <a:lnTo>
                    <a:pt x="13" y="19"/>
                  </a:lnTo>
                  <a:lnTo>
                    <a:pt x="4" y="18"/>
                  </a:lnTo>
                  <a:lnTo>
                    <a:pt x="0" y="17"/>
                  </a:lnTo>
                  <a:lnTo>
                    <a:pt x="4" y="17"/>
                  </a:lnTo>
                  <a:lnTo>
                    <a:pt x="13" y="16"/>
                  </a:lnTo>
                  <a:lnTo>
                    <a:pt x="27" y="12"/>
                  </a:lnTo>
                  <a:lnTo>
                    <a:pt x="46" y="10"/>
                  </a:lnTo>
                  <a:lnTo>
                    <a:pt x="69" y="7"/>
                  </a:lnTo>
                  <a:lnTo>
                    <a:pt x="91" y="4"/>
                  </a:lnTo>
                  <a:lnTo>
                    <a:pt x="114" y="1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" name="Freeform 290"/>
            <p:cNvSpPr>
              <a:spLocks/>
            </p:cNvSpPr>
            <p:nvPr/>
          </p:nvSpPr>
          <p:spPr bwMode="auto">
            <a:xfrm>
              <a:off x="10191751" y="393541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Freeform 291"/>
            <p:cNvSpPr>
              <a:spLocks/>
            </p:cNvSpPr>
            <p:nvPr/>
          </p:nvSpPr>
          <p:spPr bwMode="auto">
            <a:xfrm>
              <a:off x="10117138" y="3913188"/>
              <a:ext cx="76200" cy="11113"/>
            </a:xfrm>
            <a:custGeom>
              <a:avLst/>
              <a:gdLst>
                <a:gd name="T0" fmla="*/ 219 w 435"/>
                <a:gd name="T1" fmla="*/ 0 h 63"/>
                <a:gd name="T2" fmla="*/ 262 w 435"/>
                <a:gd name="T3" fmla="*/ 3 h 63"/>
                <a:gd name="T4" fmla="*/ 302 w 435"/>
                <a:gd name="T5" fmla="*/ 13 h 63"/>
                <a:gd name="T6" fmla="*/ 327 w 435"/>
                <a:gd name="T7" fmla="*/ 19 h 63"/>
                <a:gd name="T8" fmla="*/ 350 w 435"/>
                <a:gd name="T9" fmla="*/ 28 h 63"/>
                <a:gd name="T10" fmla="*/ 371 w 435"/>
                <a:gd name="T11" fmla="*/ 36 h 63"/>
                <a:gd name="T12" fmla="*/ 388 w 435"/>
                <a:gd name="T13" fmla="*/ 43 h 63"/>
                <a:gd name="T14" fmla="*/ 404 w 435"/>
                <a:gd name="T15" fmla="*/ 50 h 63"/>
                <a:gd name="T16" fmla="*/ 417 w 435"/>
                <a:gd name="T17" fmla="*/ 56 h 63"/>
                <a:gd name="T18" fmla="*/ 427 w 435"/>
                <a:gd name="T19" fmla="*/ 59 h 63"/>
                <a:gd name="T20" fmla="*/ 433 w 435"/>
                <a:gd name="T21" fmla="*/ 62 h 63"/>
                <a:gd name="T22" fmla="*/ 435 w 435"/>
                <a:gd name="T23" fmla="*/ 63 h 63"/>
                <a:gd name="T24" fmla="*/ 431 w 435"/>
                <a:gd name="T25" fmla="*/ 62 h 63"/>
                <a:gd name="T26" fmla="*/ 423 w 435"/>
                <a:gd name="T27" fmla="*/ 61 h 63"/>
                <a:gd name="T28" fmla="*/ 408 w 435"/>
                <a:gd name="T29" fmla="*/ 59 h 63"/>
                <a:gd name="T30" fmla="*/ 388 w 435"/>
                <a:gd name="T31" fmla="*/ 56 h 63"/>
                <a:gd name="T32" fmla="*/ 366 w 435"/>
                <a:gd name="T33" fmla="*/ 51 h 63"/>
                <a:gd name="T34" fmla="*/ 333 w 435"/>
                <a:gd name="T35" fmla="*/ 42 h 63"/>
                <a:gd name="T36" fmla="*/ 296 w 435"/>
                <a:gd name="T37" fmla="*/ 36 h 63"/>
                <a:gd name="T38" fmla="*/ 259 w 435"/>
                <a:gd name="T39" fmla="*/ 28 h 63"/>
                <a:gd name="T40" fmla="*/ 220 w 435"/>
                <a:gd name="T41" fmla="*/ 28 h 63"/>
                <a:gd name="T42" fmla="*/ 200 w 435"/>
                <a:gd name="T43" fmla="*/ 27 h 63"/>
                <a:gd name="T44" fmla="*/ 179 w 435"/>
                <a:gd name="T45" fmla="*/ 30 h 63"/>
                <a:gd name="T46" fmla="*/ 159 w 435"/>
                <a:gd name="T47" fmla="*/ 32 h 63"/>
                <a:gd name="T48" fmla="*/ 138 w 435"/>
                <a:gd name="T49" fmla="*/ 32 h 63"/>
                <a:gd name="T50" fmla="*/ 112 w 435"/>
                <a:gd name="T51" fmla="*/ 32 h 63"/>
                <a:gd name="T52" fmla="*/ 87 w 435"/>
                <a:gd name="T53" fmla="*/ 29 h 63"/>
                <a:gd name="T54" fmla="*/ 66 w 435"/>
                <a:gd name="T55" fmla="*/ 21 h 63"/>
                <a:gd name="T56" fmla="*/ 44 w 435"/>
                <a:gd name="T57" fmla="*/ 14 h 63"/>
                <a:gd name="T58" fmla="*/ 27 w 435"/>
                <a:gd name="T59" fmla="*/ 9 h 63"/>
                <a:gd name="T60" fmla="*/ 12 w 435"/>
                <a:gd name="T61" fmla="*/ 6 h 63"/>
                <a:gd name="T62" fmla="*/ 3 w 435"/>
                <a:gd name="T63" fmla="*/ 5 h 63"/>
                <a:gd name="T64" fmla="*/ 0 w 435"/>
                <a:gd name="T65" fmla="*/ 5 h 63"/>
                <a:gd name="T66" fmla="*/ 2 w 435"/>
                <a:gd name="T67" fmla="*/ 5 h 63"/>
                <a:gd name="T68" fmla="*/ 9 w 435"/>
                <a:gd name="T69" fmla="*/ 4 h 63"/>
                <a:gd name="T70" fmla="*/ 19 w 435"/>
                <a:gd name="T71" fmla="*/ 3 h 63"/>
                <a:gd name="T72" fmla="*/ 33 w 435"/>
                <a:gd name="T73" fmla="*/ 2 h 63"/>
                <a:gd name="T74" fmla="*/ 51 w 435"/>
                <a:gd name="T75" fmla="*/ 4 h 63"/>
                <a:gd name="T76" fmla="*/ 70 w 435"/>
                <a:gd name="T77" fmla="*/ 7 h 63"/>
                <a:gd name="T78" fmla="*/ 91 w 435"/>
                <a:gd name="T79" fmla="*/ 10 h 63"/>
                <a:gd name="T80" fmla="*/ 114 w 435"/>
                <a:gd name="T81" fmla="*/ 10 h 63"/>
                <a:gd name="T82" fmla="*/ 138 w 435"/>
                <a:gd name="T83" fmla="*/ 8 h 63"/>
                <a:gd name="T84" fmla="*/ 157 w 435"/>
                <a:gd name="T85" fmla="*/ 7 h 63"/>
                <a:gd name="T86" fmla="*/ 176 w 435"/>
                <a:gd name="T87" fmla="*/ 4 h 63"/>
                <a:gd name="T88" fmla="*/ 197 w 435"/>
                <a:gd name="T89" fmla="*/ 0 h 63"/>
                <a:gd name="T90" fmla="*/ 219 w 435"/>
                <a:gd name="T9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35" h="63">
                  <a:moveTo>
                    <a:pt x="219" y="0"/>
                  </a:moveTo>
                  <a:lnTo>
                    <a:pt x="262" y="3"/>
                  </a:lnTo>
                  <a:lnTo>
                    <a:pt x="302" y="13"/>
                  </a:lnTo>
                  <a:lnTo>
                    <a:pt x="327" y="19"/>
                  </a:lnTo>
                  <a:lnTo>
                    <a:pt x="350" y="28"/>
                  </a:lnTo>
                  <a:lnTo>
                    <a:pt x="371" y="36"/>
                  </a:lnTo>
                  <a:lnTo>
                    <a:pt x="388" y="43"/>
                  </a:lnTo>
                  <a:lnTo>
                    <a:pt x="404" y="50"/>
                  </a:lnTo>
                  <a:lnTo>
                    <a:pt x="417" y="56"/>
                  </a:lnTo>
                  <a:lnTo>
                    <a:pt x="427" y="59"/>
                  </a:lnTo>
                  <a:lnTo>
                    <a:pt x="433" y="62"/>
                  </a:lnTo>
                  <a:lnTo>
                    <a:pt x="435" y="63"/>
                  </a:lnTo>
                  <a:lnTo>
                    <a:pt x="431" y="62"/>
                  </a:lnTo>
                  <a:lnTo>
                    <a:pt x="423" y="61"/>
                  </a:lnTo>
                  <a:lnTo>
                    <a:pt x="408" y="59"/>
                  </a:lnTo>
                  <a:lnTo>
                    <a:pt x="388" y="56"/>
                  </a:lnTo>
                  <a:lnTo>
                    <a:pt x="366" y="51"/>
                  </a:lnTo>
                  <a:lnTo>
                    <a:pt x="333" y="42"/>
                  </a:lnTo>
                  <a:lnTo>
                    <a:pt x="296" y="36"/>
                  </a:lnTo>
                  <a:lnTo>
                    <a:pt x="259" y="28"/>
                  </a:lnTo>
                  <a:lnTo>
                    <a:pt x="220" y="28"/>
                  </a:lnTo>
                  <a:lnTo>
                    <a:pt x="200" y="27"/>
                  </a:lnTo>
                  <a:lnTo>
                    <a:pt x="179" y="30"/>
                  </a:lnTo>
                  <a:lnTo>
                    <a:pt x="159" y="32"/>
                  </a:lnTo>
                  <a:lnTo>
                    <a:pt x="138" y="32"/>
                  </a:lnTo>
                  <a:lnTo>
                    <a:pt x="112" y="32"/>
                  </a:lnTo>
                  <a:lnTo>
                    <a:pt x="87" y="29"/>
                  </a:lnTo>
                  <a:lnTo>
                    <a:pt x="66" y="21"/>
                  </a:lnTo>
                  <a:lnTo>
                    <a:pt x="44" y="14"/>
                  </a:lnTo>
                  <a:lnTo>
                    <a:pt x="27" y="9"/>
                  </a:lnTo>
                  <a:lnTo>
                    <a:pt x="12" y="6"/>
                  </a:lnTo>
                  <a:lnTo>
                    <a:pt x="3" y="5"/>
                  </a:lnTo>
                  <a:lnTo>
                    <a:pt x="0" y="5"/>
                  </a:lnTo>
                  <a:lnTo>
                    <a:pt x="2" y="5"/>
                  </a:lnTo>
                  <a:lnTo>
                    <a:pt x="9" y="4"/>
                  </a:lnTo>
                  <a:lnTo>
                    <a:pt x="19" y="3"/>
                  </a:lnTo>
                  <a:lnTo>
                    <a:pt x="33" y="2"/>
                  </a:lnTo>
                  <a:lnTo>
                    <a:pt x="51" y="4"/>
                  </a:lnTo>
                  <a:lnTo>
                    <a:pt x="70" y="7"/>
                  </a:lnTo>
                  <a:lnTo>
                    <a:pt x="91" y="10"/>
                  </a:lnTo>
                  <a:lnTo>
                    <a:pt x="114" y="10"/>
                  </a:lnTo>
                  <a:lnTo>
                    <a:pt x="138" y="8"/>
                  </a:lnTo>
                  <a:lnTo>
                    <a:pt x="157" y="7"/>
                  </a:lnTo>
                  <a:lnTo>
                    <a:pt x="176" y="4"/>
                  </a:lnTo>
                  <a:lnTo>
                    <a:pt x="197" y="0"/>
                  </a:lnTo>
                  <a:lnTo>
                    <a:pt x="2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" name="Freeform 292"/>
            <p:cNvSpPr>
              <a:spLocks/>
            </p:cNvSpPr>
            <p:nvPr/>
          </p:nvSpPr>
          <p:spPr bwMode="auto">
            <a:xfrm>
              <a:off x="10358438" y="3859213"/>
              <a:ext cx="146050" cy="53975"/>
            </a:xfrm>
            <a:custGeom>
              <a:avLst/>
              <a:gdLst>
                <a:gd name="T0" fmla="*/ 21 w 825"/>
                <a:gd name="T1" fmla="*/ 3 h 306"/>
                <a:gd name="T2" fmla="*/ 61 w 825"/>
                <a:gd name="T3" fmla="*/ 19 h 306"/>
                <a:gd name="T4" fmla="*/ 148 w 825"/>
                <a:gd name="T5" fmla="*/ 82 h 306"/>
                <a:gd name="T6" fmla="*/ 240 w 825"/>
                <a:gd name="T7" fmla="*/ 134 h 306"/>
                <a:gd name="T8" fmla="*/ 341 w 825"/>
                <a:gd name="T9" fmla="*/ 144 h 306"/>
                <a:gd name="T10" fmla="*/ 364 w 825"/>
                <a:gd name="T11" fmla="*/ 146 h 306"/>
                <a:gd name="T12" fmla="*/ 376 w 825"/>
                <a:gd name="T13" fmla="*/ 140 h 306"/>
                <a:gd name="T14" fmla="*/ 411 w 825"/>
                <a:gd name="T15" fmla="*/ 126 h 306"/>
                <a:gd name="T16" fmla="*/ 477 w 825"/>
                <a:gd name="T17" fmla="*/ 115 h 306"/>
                <a:gd name="T18" fmla="*/ 592 w 825"/>
                <a:gd name="T19" fmla="*/ 118 h 306"/>
                <a:gd name="T20" fmla="*/ 717 w 825"/>
                <a:gd name="T21" fmla="*/ 135 h 306"/>
                <a:gd name="T22" fmla="*/ 796 w 825"/>
                <a:gd name="T23" fmla="*/ 145 h 306"/>
                <a:gd name="T24" fmla="*/ 825 w 825"/>
                <a:gd name="T25" fmla="*/ 148 h 306"/>
                <a:gd name="T26" fmla="*/ 796 w 825"/>
                <a:gd name="T27" fmla="*/ 152 h 306"/>
                <a:gd name="T28" fmla="*/ 716 w 825"/>
                <a:gd name="T29" fmla="*/ 156 h 306"/>
                <a:gd name="T30" fmla="*/ 590 w 825"/>
                <a:gd name="T31" fmla="*/ 145 h 306"/>
                <a:gd name="T32" fmla="*/ 504 w 825"/>
                <a:gd name="T33" fmla="*/ 138 h 306"/>
                <a:gd name="T34" fmla="*/ 410 w 825"/>
                <a:gd name="T35" fmla="*/ 139 h 306"/>
                <a:gd name="T36" fmla="*/ 372 w 825"/>
                <a:gd name="T37" fmla="*/ 146 h 306"/>
                <a:gd name="T38" fmla="*/ 369 w 825"/>
                <a:gd name="T39" fmla="*/ 148 h 306"/>
                <a:gd name="T40" fmla="*/ 396 w 825"/>
                <a:gd name="T41" fmla="*/ 153 h 306"/>
                <a:gd name="T42" fmla="*/ 446 w 825"/>
                <a:gd name="T43" fmla="*/ 178 h 306"/>
                <a:gd name="T44" fmla="*/ 477 w 825"/>
                <a:gd name="T45" fmla="*/ 209 h 306"/>
                <a:gd name="T46" fmla="*/ 513 w 825"/>
                <a:gd name="T47" fmla="*/ 247 h 306"/>
                <a:gd name="T48" fmla="*/ 548 w 825"/>
                <a:gd name="T49" fmla="*/ 270 h 306"/>
                <a:gd name="T50" fmla="*/ 592 w 825"/>
                <a:gd name="T51" fmla="*/ 277 h 306"/>
                <a:gd name="T52" fmla="*/ 666 w 825"/>
                <a:gd name="T53" fmla="*/ 301 h 306"/>
                <a:gd name="T54" fmla="*/ 676 w 825"/>
                <a:gd name="T55" fmla="*/ 306 h 306"/>
                <a:gd name="T56" fmla="*/ 670 w 825"/>
                <a:gd name="T57" fmla="*/ 304 h 306"/>
                <a:gd name="T58" fmla="*/ 666 w 825"/>
                <a:gd name="T59" fmla="*/ 303 h 306"/>
                <a:gd name="T60" fmla="*/ 591 w 825"/>
                <a:gd name="T61" fmla="*/ 290 h 306"/>
                <a:gd name="T62" fmla="*/ 539 w 825"/>
                <a:gd name="T63" fmla="*/ 286 h 306"/>
                <a:gd name="T64" fmla="*/ 508 w 825"/>
                <a:gd name="T65" fmla="*/ 269 h 306"/>
                <a:gd name="T66" fmla="*/ 472 w 825"/>
                <a:gd name="T67" fmla="*/ 238 h 306"/>
                <a:gd name="T68" fmla="*/ 440 w 825"/>
                <a:gd name="T69" fmla="*/ 206 h 306"/>
                <a:gd name="T70" fmla="*/ 397 w 825"/>
                <a:gd name="T71" fmla="*/ 182 h 306"/>
                <a:gd name="T72" fmla="*/ 372 w 825"/>
                <a:gd name="T73" fmla="*/ 176 h 306"/>
                <a:gd name="T74" fmla="*/ 263 w 825"/>
                <a:gd name="T75" fmla="*/ 163 h 306"/>
                <a:gd name="T76" fmla="*/ 206 w 825"/>
                <a:gd name="T77" fmla="*/ 150 h 306"/>
                <a:gd name="T78" fmla="*/ 161 w 825"/>
                <a:gd name="T79" fmla="*/ 119 h 306"/>
                <a:gd name="T80" fmla="*/ 104 w 825"/>
                <a:gd name="T81" fmla="*/ 68 h 306"/>
                <a:gd name="T82" fmla="*/ 47 w 825"/>
                <a:gd name="T83" fmla="*/ 20 h 306"/>
                <a:gd name="T84" fmla="*/ 20 w 825"/>
                <a:gd name="T85" fmla="*/ 5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25" h="306">
                  <a:moveTo>
                    <a:pt x="0" y="0"/>
                  </a:moveTo>
                  <a:lnTo>
                    <a:pt x="10" y="1"/>
                  </a:lnTo>
                  <a:lnTo>
                    <a:pt x="21" y="3"/>
                  </a:lnTo>
                  <a:lnTo>
                    <a:pt x="32" y="6"/>
                  </a:lnTo>
                  <a:lnTo>
                    <a:pt x="46" y="11"/>
                  </a:lnTo>
                  <a:lnTo>
                    <a:pt x="61" y="19"/>
                  </a:lnTo>
                  <a:lnTo>
                    <a:pt x="88" y="36"/>
                  </a:lnTo>
                  <a:lnTo>
                    <a:pt x="115" y="54"/>
                  </a:lnTo>
                  <a:lnTo>
                    <a:pt x="148" y="82"/>
                  </a:lnTo>
                  <a:lnTo>
                    <a:pt x="181" y="106"/>
                  </a:lnTo>
                  <a:lnTo>
                    <a:pt x="216" y="127"/>
                  </a:lnTo>
                  <a:lnTo>
                    <a:pt x="240" y="134"/>
                  </a:lnTo>
                  <a:lnTo>
                    <a:pt x="267" y="138"/>
                  </a:lnTo>
                  <a:lnTo>
                    <a:pt x="321" y="142"/>
                  </a:lnTo>
                  <a:lnTo>
                    <a:pt x="341" y="144"/>
                  </a:lnTo>
                  <a:lnTo>
                    <a:pt x="359" y="147"/>
                  </a:lnTo>
                  <a:lnTo>
                    <a:pt x="362" y="147"/>
                  </a:lnTo>
                  <a:lnTo>
                    <a:pt x="364" y="146"/>
                  </a:lnTo>
                  <a:lnTo>
                    <a:pt x="367" y="144"/>
                  </a:lnTo>
                  <a:lnTo>
                    <a:pt x="372" y="142"/>
                  </a:lnTo>
                  <a:lnTo>
                    <a:pt x="376" y="140"/>
                  </a:lnTo>
                  <a:lnTo>
                    <a:pt x="386" y="136"/>
                  </a:lnTo>
                  <a:lnTo>
                    <a:pt x="398" y="131"/>
                  </a:lnTo>
                  <a:lnTo>
                    <a:pt x="411" y="126"/>
                  </a:lnTo>
                  <a:lnTo>
                    <a:pt x="427" y="123"/>
                  </a:lnTo>
                  <a:lnTo>
                    <a:pt x="451" y="118"/>
                  </a:lnTo>
                  <a:lnTo>
                    <a:pt x="477" y="115"/>
                  </a:lnTo>
                  <a:lnTo>
                    <a:pt x="504" y="114"/>
                  </a:lnTo>
                  <a:lnTo>
                    <a:pt x="548" y="115"/>
                  </a:lnTo>
                  <a:lnTo>
                    <a:pt x="592" y="118"/>
                  </a:lnTo>
                  <a:lnTo>
                    <a:pt x="636" y="123"/>
                  </a:lnTo>
                  <a:lnTo>
                    <a:pt x="678" y="129"/>
                  </a:lnTo>
                  <a:lnTo>
                    <a:pt x="717" y="135"/>
                  </a:lnTo>
                  <a:lnTo>
                    <a:pt x="752" y="139"/>
                  </a:lnTo>
                  <a:lnTo>
                    <a:pt x="777" y="142"/>
                  </a:lnTo>
                  <a:lnTo>
                    <a:pt x="796" y="145"/>
                  </a:lnTo>
                  <a:lnTo>
                    <a:pt x="812" y="147"/>
                  </a:lnTo>
                  <a:lnTo>
                    <a:pt x="822" y="148"/>
                  </a:lnTo>
                  <a:lnTo>
                    <a:pt x="825" y="148"/>
                  </a:lnTo>
                  <a:lnTo>
                    <a:pt x="822" y="149"/>
                  </a:lnTo>
                  <a:lnTo>
                    <a:pt x="812" y="150"/>
                  </a:lnTo>
                  <a:lnTo>
                    <a:pt x="796" y="152"/>
                  </a:lnTo>
                  <a:lnTo>
                    <a:pt x="777" y="153"/>
                  </a:lnTo>
                  <a:lnTo>
                    <a:pt x="752" y="156"/>
                  </a:lnTo>
                  <a:lnTo>
                    <a:pt x="716" y="156"/>
                  </a:lnTo>
                  <a:lnTo>
                    <a:pt x="676" y="152"/>
                  </a:lnTo>
                  <a:lnTo>
                    <a:pt x="633" y="149"/>
                  </a:lnTo>
                  <a:lnTo>
                    <a:pt x="590" y="145"/>
                  </a:lnTo>
                  <a:lnTo>
                    <a:pt x="560" y="142"/>
                  </a:lnTo>
                  <a:lnTo>
                    <a:pt x="532" y="139"/>
                  </a:lnTo>
                  <a:lnTo>
                    <a:pt x="504" y="138"/>
                  </a:lnTo>
                  <a:lnTo>
                    <a:pt x="466" y="137"/>
                  </a:lnTo>
                  <a:lnTo>
                    <a:pt x="430" y="138"/>
                  </a:lnTo>
                  <a:lnTo>
                    <a:pt x="410" y="139"/>
                  </a:lnTo>
                  <a:lnTo>
                    <a:pt x="392" y="142"/>
                  </a:lnTo>
                  <a:lnTo>
                    <a:pt x="377" y="145"/>
                  </a:lnTo>
                  <a:lnTo>
                    <a:pt x="372" y="146"/>
                  </a:lnTo>
                  <a:lnTo>
                    <a:pt x="366" y="147"/>
                  </a:lnTo>
                  <a:lnTo>
                    <a:pt x="362" y="148"/>
                  </a:lnTo>
                  <a:lnTo>
                    <a:pt x="369" y="148"/>
                  </a:lnTo>
                  <a:lnTo>
                    <a:pt x="377" y="149"/>
                  </a:lnTo>
                  <a:lnTo>
                    <a:pt x="386" y="151"/>
                  </a:lnTo>
                  <a:lnTo>
                    <a:pt x="396" y="153"/>
                  </a:lnTo>
                  <a:lnTo>
                    <a:pt x="405" y="157"/>
                  </a:lnTo>
                  <a:lnTo>
                    <a:pt x="432" y="170"/>
                  </a:lnTo>
                  <a:lnTo>
                    <a:pt x="446" y="178"/>
                  </a:lnTo>
                  <a:lnTo>
                    <a:pt x="457" y="188"/>
                  </a:lnTo>
                  <a:lnTo>
                    <a:pt x="467" y="199"/>
                  </a:lnTo>
                  <a:lnTo>
                    <a:pt x="477" y="209"/>
                  </a:lnTo>
                  <a:lnTo>
                    <a:pt x="488" y="222"/>
                  </a:lnTo>
                  <a:lnTo>
                    <a:pt x="500" y="235"/>
                  </a:lnTo>
                  <a:lnTo>
                    <a:pt x="513" y="247"/>
                  </a:lnTo>
                  <a:lnTo>
                    <a:pt x="533" y="264"/>
                  </a:lnTo>
                  <a:lnTo>
                    <a:pt x="541" y="267"/>
                  </a:lnTo>
                  <a:lnTo>
                    <a:pt x="548" y="270"/>
                  </a:lnTo>
                  <a:lnTo>
                    <a:pt x="556" y="272"/>
                  </a:lnTo>
                  <a:lnTo>
                    <a:pt x="574" y="275"/>
                  </a:lnTo>
                  <a:lnTo>
                    <a:pt x="592" y="277"/>
                  </a:lnTo>
                  <a:lnTo>
                    <a:pt x="611" y="280"/>
                  </a:lnTo>
                  <a:lnTo>
                    <a:pt x="612" y="280"/>
                  </a:lnTo>
                  <a:lnTo>
                    <a:pt x="666" y="301"/>
                  </a:lnTo>
                  <a:lnTo>
                    <a:pt x="669" y="302"/>
                  </a:lnTo>
                  <a:lnTo>
                    <a:pt x="673" y="303"/>
                  </a:lnTo>
                  <a:lnTo>
                    <a:pt x="676" y="306"/>
                  </a:lnTo>
                  <a:lnTo>
                    <a:pt x="673" y="306"/>
                  </a:lnTo>
                  <a:lnTo>
                    <a:pt x="671" y="306"/>
                  </a:lnTo>
                  <a:lnTo>
                    <a:pt x="670" y="304"/>
                  </a:lnTo>
                  <a:lnTo>
                    <a:pt x="668" y="304"/>
                  </a:lnTo>
                  <a:lnTo>
                    <a:pt x="667" y="303"/>
                  </a:lnTo>
                  <a:lnTo>
                    <a:pt x="666" y="303"/>
                  </a:lnTo>
                  <a:lnTo>
                    <a:pt x="646" y="299"/>
                  </a:lnTo>
                  <a:lnTo>
                    <a:pt x="608" y="291"/>
                  </a:lnTo>
                  <a:lnTo>
                    <a:pt x="591" y="290"/>
                  </a:lnTo>
                  <a:lnTo>
                    <a:pt x="573" y="290"/>
                  </a:lnTo>
                  <a:lnTo>
                    <a:pt x="553" y="288"/>
                  </a:lnTo>
                  <a:lnTo>
                    <a:pt x="539" y="286"/>
                  </a:lnTo>
                  <a:lnTo>
                    <a:pt x="524" y="280"/>
                  </a:lnTo>
                  <a:lnTo>
                    <a:pt x="514" y="275"/>
                  </a:lnTo>
                  <a:lnTo>
                    <a:pt x="508" y="269"/>
                  </a:lnTo>
                  <a:lnTo>
                    <a:pt x="500" y="264"/>
                  </a:lnTo>
                  <a:lnTo>
                    <a:pt x="486" y="253"/>
                  </a:lnTo>
                  <a:lnTo>
                    <a:pt x="472" y="238"/>
                  </a:lnTo>
                  <a:lnTo>
                    <a:pt x="459" y="224"/>
                  </a:lnTo>
                  <a:lnTo>
                    <a:pt x="449" y="215"/>
                  </a:lnTo>
                  <a:lnTo>
                    <a:pt x="440" y="206"/>
                  </a:lnTo>
                  <a:lnTo>
                    <a:pt x="430" y="198"/>
                  </a:lnTo>
                  <a:lnTo>
                    <a:pt x="419" y="192"/>
                  </a:lnTo>
                  <a:lnTo>
                    <a:pt x="397" y="182"/>
                  </a:lnTo>
                  <a:lnTo>
                    <a:pt x="389" y="179"/>
                  </a:lnTo>
                  <a:lnTo>
                    <a:pt x="380" y="178"/>
                  </a:lnTo>
                  <a:lnTo>
                    <a:pt x="372" y="176"/>
                  </a:lnTo>
                  <a:lnTo>
                    <a:pt x="344" y="171"/>
                  </a:lnTo>
                  <a:lnTo>
                    <a:pt x="317" y="169"/>
                  </a:lnTo>
                  <a:lnTo>
                    <a:pt x="263" y="163"/>
                  </a:lnTo>
                  <a:lnTo>
                    <a:pt x="234" y="158"/>
                  </a:lnTo>
                  <a:lnTo>
                    <a:pt x="207" y="150"/>
                  </a:lnTo>
                  <a:lnTo>
                    <a:pt x="206" y="150"/>
                  </a:lnTo>
                  <a:lnTo>
                    <a:pt x="206" y="150"/>
                  </a:lnTo>
                  <a:lnTo>
                    <a:pt x="181" y="136"/>
                  </a:lnTo>
                  <a:lnTo>
                    <a:pt x="161" y="119"/>
                  </a:lnTo>
                  <a:lnTo>
                    <a:pt x="142" y="102"/>
                  </a:lnTo>
                  <a:lnTo>
                    <a:pt x="123" y="84"/>
                  </a:lnTo>
                  <a:lnTo>
                    <a:pt x="104" y="68"/>
                  </a:lnTo>
                  <a:lnTo>
                    <a:pt x="81" y="47"/>
                  </a:lnTo>
                  <a:lnTo>
                    <a:pt x="56" y="27"/>
                  </a:lnTo>
                  <a:lnTo>
                    <a:pt x="47" y="20"/>
                  </a:lnTo>
                  <a:lnTo>
                    <a:pt x="39" y="15"/>
                  </a:lnTo>
                  <a:lnTo>
                    <a:pt x="30" y="9"/>
                  </a:lnTo>
                  <a:lnTo>
                    <a:pt x="20" y="5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72" name="Freeform 297"/>
          <p:cNvSpPr>
            <a:spLocks noEditPoints="1"/>
          </p:cNvSpPr>
          <p:nvPr/>
        </p:nvSpPr>
        <p:spPr bwMode="auto">
          <a:xfrm>
            <a:off x="10963546" y="3498851"/>
            <a:ext cx="546100" cy="473075"/>
          </a:xfrm>
          <a:custGeom>
            <a:avLst/>
            <a:gdLst>
              <a:gd name="T0" fmla="*/ 1351 w 3441"/>
              <a:gd name="T1" fmla="*/ 33 h 2971"/>
              <a:gd name="T2" fmla="*/ 1551 w 3441"/>
              <a:gd name="T3" fmla="*/ 438 h 2971"/>
              <a:gd name="T4" fmla="*/ 1703 w 3441"/>
              <a:gd name="T5" fmla="*/ 776 h 2971"/>
              <a:gd name="T6" fmla="*/ 1719 w 3441"/>
              <a:gd name="T7" fmla="*/ 239 h 2971"/>
              <a:gd name="T8" fmla="*/ 1786 w 3441"/>
              <a:gd name="T9" fmla="*/ 273 h 2971"/>
              <a:gd name="T10" fmla="*/ 1781 w 3441"/>
              <a:gd name="T11" fmla="*/ 809 h 2971"/>
              <a:gd name="T12" fmla="*/ 1904 w 3441"/>
              <a:gd name="T13" fmla="*/ 861 h 2971"/>
              <a:gd name="T14" fmla="*/ 2036 w 3441"/>
              <a:gd name="T15" fmla="*/ 462 h 2971"/>
              <a:gd name="T16" fmla="*/ 2060 w 3441"/>
              <a:gd name="T17" fmla="*/ 614 h 2971"/>
              <a:gd name="T18" fmla="*/ 1928 w 3441"/>
              <a:gd name="T19" fmla="*/ 1109 h 2971"/>
              <a:gd name="T20" fmla="*/ 2119 w 3441"/>
              <a:gd name="T21" fmla="*/ 1531 h 2971"/>
              <a:gd name="T22" fmla="*/ 2192 w 3441"/>
              <a:gd name="T23" fmla="*/ 1340 h 2971"/>
              <a:gd name="T24" fmla="*/ 2330 w 3441"/>
              <a:gd name="T25" fmla="*/ 1067 h 2971"/>
              <a:gd name="T26" fmla="*/ 2758 w 3441"/>
              <a:gd name="T27" fmla="*/ 605 h 2971"/>
              <a:gd name="T28" fmla="*/ 3048 w 3441"/>
              <a:gd name="T29" fmla="*/ 401 h 2971"/>
              <a:gd name="T30" fmla="*/ 2927 w 3441"/>
              <a:gd name="T31" fmla="*/ 631 h 2971"/>
              <a:gd name="T32" fmla="*/ 2485 w 3441"/>
              <a:gd name="T33" fmla="*/ 1098 h 2971"/>
              <a:gd name="T34" fmla="*/ 2243 w 3441"/>
              <a:gd name="T35" fmla="*/ 1369 h 2971"/>
              <a:gd name="T36" fmla="*/ 2929 w 3441"/>
              <a:gd name="T37" fmla="*/ 1274 h 2971"/>
              <a:gd name="T38" fmla="*/ 3425 w 3441"/>
              <a:gd name="T39" fmla="*/ 1297 h 2971"/>
              <a:gd name="T40" fmla="*/ 3183 w 3441"/>
              <a:gd name="T41" fmla="*/ 1400 h 2971"/>
              <a:gd name="T42" fmla="*/ 2465 w 3441"/>
              <a:gd name="T43" fmla="*/ 1461 h 2971"/>
              <a:gd name="T44" fmla="*/ 2144 w 3441"/>
              <a:gd name="T45" fmla="*/ 1638 h 2971"/>
              <a:gd name="T46" fmla="*/ 2032 w 3441"/>
              <a:gd name="T47" fmla="*/ 1869 h 2971"/>
              <a:gd name="T48" fmla="*/ 1900 w 3441"/>
              <a:gd name="T49" fmla="*/ 2527 h 2971"/>
              <a:gd name="T50" fmla="*/ 2147 w 3441"/>
              <a:gd name="T51" fmla="*/ 2466 h 2971"/>
              <a:gd name="T52" fmla="*/ 2535 w 3441"/>
              <a:gd name="T53" fmla="*/ 2681 h 2971"/>
              <a:gd name="T54" fmla="*/ 2579 w 3441"/>
              <a:gd name="T55" fmla="*/ 2846 h 2971"/>
              <a:gd name="T56" fmla="*/ 1346 w 3441"/>
              <a:gd name="T57" fmla="*/ 2951 h 2971"/>
              <a:gd name="T58" fmla="*/ 982 w 3441"/>
              <a:gd name="T59" fmla="*/ 2664 h 2971"/>
              <a:gd name="T60" fmla="*/ 1407 w 3441"/>
              <a:gd name="T61" fmla="*/ 2600 h 2971"/>
              <a:gd name="T62" fmla="*/ 1716 w 3441"/>
              <a:gd name="T63" fmla="*/ 2336 h 2971"/>
              <a:gd name="T64" fmla="*/ 1790 w 3441"/>
              <a:gd name="T65" fmla="*/ 1729 h 2971"/>
              <a:gd name="T66" fmla="*/ 1291 w 3441"/>
              <a:gd name="T67" fmla="*/ 1370 h 2971"/>
              <a:gd name="T68" fmla="*/ 962 w 3441"/>
              <a:gd name="T69" fmla="*/ 1565 h 2971"/>
              <a:gd name="T70" fmla="*/ 643 w 3441"/>
              <a:gd name="T71" fmla="*/ 1754 h 2971"/>
              <a:gd name="T72" fmla="*/ 711 w 3441"/>
              <a:gd name="T73" fmla="*/ 1637 h 2971"/>
              <a:gd name="T74" fmla="*/ 1087 w 3441"/>
              <a:gd name="T75" fmla="*/ 1360 h 2971"/>
              <a:gd name="T76" fmla="*/ 1085 w 3441"/>
              <a:gd name="T77" fmla="*/ 1314 h 2971"/>
              <a:gd name="T78" fmla="*/ 324 w 3441"/>
              <a:gd name="T79" fmla="*/ 1386 h 2971"/>
              <a:gd name="T80" fmla="*/ 0 w 3441"/>
              <a:gd name="T81" fmla="*/ 1341 h 2971"/>
              <a:gd name="T82" fmla="*/ 371 w 3441"/>
              <a:gd name="T83" fmla="*/ 1237 h 2971"/>
              <a:gd name="T84" fmla="*/ 1096 w 3441"/>
              <a:gd name="T85" fmla="*/ 1196 h 2971"/>
              <a:gd name="T86" fmla="*/ 692 w 3441"/>
              <a:gd name="T87" fmla="*/ 908 h 2971"/>
              <a:gd name="T88" fmla="*/ 491 w 3441"/>
              <a:gd name="T89" fmla="*/ 704 h 2971"/>
              <a:gd name="T90" fmla="*/ 756 w 3441"/>
              <a:gd name="T91" fmla="*/ 816 h 2971"/>
              <a:gd name="T92" fmla="*/ 1180 w 3441"/>
              <a:gd name="T93" fmla="*/ 1118 h 2971"/>
              <a:gd name="T94" fmla="*/ 1283 w 3441"/>
              <a:gd name="T95" fmla="*/ 1239 h 2971"/>
              <a:gd name="T96" fmla="*/ 1360 w 3441"/>
              <a:gd name="T97" fmla="*/ 1329 h 2971"/>
              <a:gd name="T98" fmla="*/ 1722 w 3441"/>
              <a:gd name="T99" fmla="*/ 1561 h 2971"/>
              <a:gd name="T100" fmla="*/ 1813 w 3441"/>
              <a:gd name="T101" fmla="*/ 1357 h 2971"/>
              <a:gd name="T102" fmla="*/ 1620 w 3441"/>
              <a:gd name="T103" fmla="*/ 818 h 2971"/>
              <a:gd name="T104" fmla="*/ 1245 w 3441"/>
              <a:gd name="T105" fmla="*/ 684 h 2971"/>
              <a:gd name="T106" fmla="*/ 841 w 3441"/>
              <a:gd name="T107" fmla="*/ 448 h 2971"/>
              <a:gd name="T108" fmla="*/ 949 w 3441"/>
              <a:gd name="T109" fmla="*/ 428 h 2971"/>
              <a:gd name="T110" fmla="*/ 1428 w 3441"/>
              <a:gd name="T111" fmla="*/ 651 h 2971"/>
              <a:gd name="T112" fmla="*/ 1574 w 3441"/>
              <a:gd name="T113" fmla="*/ 680 h 2971"/>
              <a:gd name="T114" fmla="*/ 1366 w 3441"/>
              <a:gd name="T115" fmla="*/ 248 h 2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41" h="2971">
                <a:moveTo>
                  <a:pt x="2201" y="1316"/>
                </a:moveTo>
                <a:lnTo>
                  <a:pt x="2195" y="1321"/>
                </a:lnTo>
                <a:lnTo>
                  <a:pt x="2192" y="1327"/>
                </a:lnTo>
                <a:lnTo>
                  <a:pt x="2194" y="1333"/>
                </a:lnTo>
                <a:lnTo>
                  <a:pt x="2194" y="1337"/>
                </a:lnTo>
                <a:lnTo>
                  <a:pt x="2201" y="1316"/>
                </a:lnTo>
                <a:close/>
                <a:moveTo>
                  <a:pt x="1310" y="0"/>
                </a:moveTo>
                <a:lnTo>
                  <a:pt x="1318" y="1"/>
                </a:lnTo>
                <a:lnTo>
                  <a:pt x="1327" y="6"/>
                </a:lnTo>
                <a:lnTo>
                  <a:pt x="1339" y="17"/>
                </a:lnTo>
                <a:lnTo>
                  <a:pt x="1351" y="33"/>
                </a:lnTo>
                <a:lnTo>
                  <a:pt x="1366" y="54"/>
                </a:lnTo>
                <a:lnTo>
                  <a:pt x="1381" y="78"/>
                </a:lnTo>
                <a:lnTo>
                  <a:pt x="1397" y="106"/>
                </a:lnTo>
                <a:lnTo>
                  <a:pt x="1416" y="139"/>
                </a:lnTo>
                <a:lnTo>
                  <a:pt x="1434" y="174"/>
                </a:lnTo>
                <a:lnTo>
                  <a:pt x="1453" y="212"/>
                </a:lnTo>
                <a:lnTo>
                  <a:pt x="1472" y="253"/>
                </a:lnTo>
                <a:lnTo>
                  <a:pt x="1492" y="296"/>
                </a:lnTo>
                <a:lnTo>
                  <a:pt x="1511" y="341"/>
                </a:lnTo>
                <a:lnTo>
                  <a:pt x="1532" y="390"/>
                </a:lnTo>
                <a:lnTo>
                  <a:pt x="1551" y="438"/>
                </a:lnTo>
                <a:lnTo>
                  <a:pt x="1568" y="483"/>
                </a:lnTo>
                <a:lnTo>
                  <a:pt x="1583" y="526"/>
                </a:lnTo>
                <a:lnTo>
                  <a:pt x="1596" y="565"/>
                </a:lnTo>
                <a:lnTo>
                  <a:pt x="1607" y="601"/>
                </a:lnTo>
                <a:lnTo>
                  <a:pt x="1614" y="633"/>
                </a:lnTo>
                <a:lnTo>
                  <a:pt x="1621" y="660"/>
                </a:lnTo>
                <a:lnTo>
                  <a:pt x="1624" y="684"/>
                </a:lnTo>
                <a:lnTo>
                  <a:pt x="1625" y="701"/>
                </a:lnTo>
                <a:lnTo>
                  <a:pt x="1667" y="762"/>
                </a:lnTo>
                <a:lnTo>
                  <a:pt x="1708" y="822"/>
                </a:lnTo>
                <a:lnTo>
                  <a:pt x="1703" y="776"/>
                </a:lnTo>
                <a:lnTo>
                  <a:pt x="1700" y="726"/>
                </a:lnTo>
                <a:lnTo>
                  <a:pt x="1698" y="670"/>
                </a:lnTo>
                <a:lnTo>
                  <a:pt x="1697" y="611"/>
                </a:lnTo>
                <a:lnTo>
                  <a:pt x="1697" y="548"/>
                </a:lnTo>
                <a:lnTo>
                  <a:pt x="1698" y="495"/>
                </a:lnTo>
                <a:lnTo>
                  <a:pt x="1699" y="444"/>
                </a:lnTo>
                <a:lnTo>
                  <a:pt x="1702" y="396"/>
                </a:lnTo>
                <a:lnTo>
                  <a:pt x="1705" y="351"/>
                </a:lnTo>
                <a:lnTo>
                  <a:pt x="1710" y="309"/>
                </a:lnTo>
                <a:lnTo>
                  <a:pt x="1715" y="271"/>
                </a:lnTo>
                <a:lnTo>
                  <a:pt x="1719" y="239"/>
                </a:lnTo>
                <a:lnTo>
                  <a:pt x="1726" y="211"/>
                </a:lnTo>
                <a:lnTo>
                  <a:pt x="1731" y="188"/>
                </a:lnTo>
                <a:lnTo>
                  <a:pt x="1738" y="171"/>
                </a:lnTo>
                <a:lnTo>
                  <a:pt x="1744" y="161"/>
                </a:lnTo>
                <a:lnTo>
                  <a:pt x="1752" y="158"/>
                </a:lnTo>
                <a:lnTo>
                  <a:pt x="1759" y="161"/>
                </a:lnTo>
                <a:lnTo>
                  <a:pt x="1765" y="172"/>
                </a:lnTo>
                <a:lnTo>
                  <a:pt x="1770" y="188"/>
                </a:lnTo>
                <a:lnTo>
                  <a:pt x="1777" y="212"/>
                </a:lnTo>
                <a:lnTo>
                  <a:pt x="1781" y="240"/>
                </a:lnTo>
                <a:lnTo>
                  <a:pt x="1786" y="273"/>
                </a:lnTo>
                <a:lnTo>
                  <a:pt x="1789" y="310"/>
                </a:lnTo>
                <a:lnTo>
                  <a:pt x="1793" y="352"/>
                </a:lnTo>
                <a:lnTo>
                  <a:pt x="1795" y="397"/>
                </a:lnTo>
                <a:lnTo>
                  <a:pt x="1797" y="445"/>
                </a:lnTo>
                <a:lnTo>
                  <a:pt x="1798" y="496"/>
                </a:lnTo>
                <a:lnTo>
                  <a:pt x="1798" y="549"/>
                </a:lnTo>
                <a:lnTo>
                  <a:pt x="1797" y="608"/>
                </a:lnTo>
                <a:lnTo>
                  <a:pt x="1793" y="663"/>
                </a:lnTo>
                <a:lnTo>
                  <a:pt x="1790" y="716"/>
                </a:lnTo>
                <a:lnTo>
                  <a:pt x="1786" y="765"/>
                </a:lnTo>
                <a:lnTo>
                  <a:pt x="1781" y="809"/>
                </a:lnTo>
                <a:lnTo>
                  <a:pt x="1775" y="847"/>
                </a:lnTo>
                <a:lnTo>
                  <a:pt x="1768" y="880"/>
                </a:lnTo>
                <a:lnTo>
                  <a:pt x="1762" y="906"/>
                </a:lnTo>
                <a:lnTo>
                  <a:pt x="1799" y="967"/>
                </a:lnTo>
                <a:lnTo>
                  <a:pt x="1832" y="1026"/>
                </a:lnTo>
                <a:lnTo>
                  <a:pt x="1863" y="1085"/>
                </a:lnTo>
                <a:lnTo>
                  <a:pt x="1868" y="1047"/>
                </a:lnTo>
                <a:lnTo>
                  <a:pt x="1875" y="1005"/>
                </a:lnTo>
                <a:lnTo>
                  <a:pt x="1883" y="960"/>
                </a:lnTo>
                <a:lnTo>
                  <a:pt x="1893" y="912"/>
                </a:lnTo>
                <a:lnTo>
                  <a:pt x="1904" y="861"/>
                </a:lnTo>
                <a:lnTo>
                  <a:pt x="1917" y="809"/>
                </a:lnTo>
                <a:lnTo>
                  <a:pt x="1929" y="761"/>
                </a:lnTo>
                <a:lnTo>
                  <a:pt x="1941" y="716"/>
                </a:lnTo>
                <a:lnTo>
                  <a:pt x="1954" y="672"/>
                </a:lnTo>
                <a:lnTo>
                  <a:pt x="1967" y="631"/>
                </a:lnTo>
                <a:lnTo>
                  <a:pt x="1979" y="594"/>
                </a:lnTo>
                <a:lnTo>
                  <a:pt x="1992" y="560"/>
                </a:lnTo>
                <a:lnTo>
                  <a:pt x="2004" y="529"/>
                </a:lnTo>
                <a:lnTo>
                  <a:pt x="2016" y="502"/>
                </a:lnTo>
                <a:lnTo>
                  <a:pt x="2025" y="481"/>
                </a:lnTo>
                <a:lnTo>
                  <a:pt x="2036" y="462"/>
                </a:lnTo>
                <a:lnTo>
                  <a:pt x="2045" y="451"/>
                </a:lnTo>
                <a:lnTo>
                  <a:pt x="2054" y="443"/>
                </a:lnTo>
                <a:lnTo>
                  <a:pt x="2060" y="442"/>
                </a:lnTo>
                <a:lnTo>
                  <a:pt x="2066" y="446"/>
                </a:lnTo>
                <a:lnTo>
                  <a:pt x="2069" y="456"/>
                </a:lnTo>
                <a:lnTo>
                  <a:pt x="2071" y="472"/>
                </a:lnTo>
                <a:lnTo>
                  <a:pt x="2072" y="491"/>
                </a:lnTo>
                <a:lnTo>
                  <a:pt x="2071" y="516"/>
                </a:lnTo>
                <a:lnTo>
                  <a:pt x="2069" y="545"/>
                </a:lnTo>
                <a:lnTo>
                  <a:pt x="2064" y="579"/>
                </a:lnTo>
                <a:lnTo>
                  <a:pt x="2060" y="614"/>
                </a:lnTo>
                <a:lnTo>
                  <a:pt x="2054" y="654"/>
                </a:lnTo>
                <a:lnTo>
                  <a:pt x="2045" y="696"/>
                </a:lnTo>
                <a:lnTo>
                  <a:pt x="2036" y="740"/>
                </a:lnTo>
                <a:lnTo>
                  <a:pt x="2025" y="785"/>
                </a:lnTo>
                <a:lnTo>
                  <a:pt x="2015" y="833"/>
                </a:lnTo>
                <a:lnTo>
                  <a:pt x="2000" y="887"/>
                </a:lnTo>
                <a:lnTo>
                  <a:pt x="1985" y="939"/>
                </a:lnTo>
                <a:lnTo>
                  <a:pt x="1971" y="987"/>
                </a:lnTo>
                <a:lnTo>
                  <a:pt x="1956" y="1032"/>
                </a:lnTo>
                <a:lnTo>
                  <a:pt x="1942" y="1072"/>
                </a:lnTo>
                <a:lnTo>
                  <a:pt x="1928" y="1109"/>
                </a:lnTo>
                <a:lnTo>
                  <a:pt x="1915" y="1139"/>
                </a:lnTo>
                <a:lnTo>
                  <a:pt x="1903" y="1164"/>
                </a:lnTo>
                <a:lnTo>
                  <a:pt x="1940" y="1252"/>
                </a:lnTo>
                <a:lnTo>
                  <a:pt x="1972" y="1339"/>
                </a:lnTo>
                <a:lnTo>
                  <a:pt x="1997" y="1426"/>
                </a:lnTo>
                <a:lnTo>
                  <a:pt x="2017" y="1513"/>
                </a:lnTo>
                <a:lnTo>
                  <a:pt x="2030" y="1601"/>
                </a:lnTo>
                <a:lnTo>
                  <a:pt x="2036" y="1690"/>
                </a:lnTo>
                <a:lnTo>
                  <a:pt x="2066" y="1641"/>
                </a:lnTo>
                <a:lnTo>
                  <a:pt x="2094" y="1587"/>
                </a:lnTo>
                <a:lnTo>
                  <a:pt x="2119" y="1531"/>
                </a:lnTo>
                <a:lnTo>
                  <a:pt x="2143" y="1476"/>
                </a:lnTo>
                <a:lnTo>
                  <a:pt x="2163" y="1425"/>
                </a:lnTo>
                <a:lnTo>
                  <a:pt x="2161" y="1423"/>
                </a:lnTo>
                <a:lnTo>
                  <a:pt x="2158" y="1421"/>
                </a:lnTo>
                <a:lnTo>
                  <a:pt x="2157" y="1418"/>
                </a:lnTo>
                <a:lnTo>
                  <a:pt x="2156" y="1416"/>
                </a:lnTo>
                <a:lnTo>
                  <a:pt x="2158" y="1410"/>
                </a:lnTo>
                <a:lnTo>
                  <a:pt x="2163" y="1403"/>
                </a:lnTo>
                <a:lnTo>
                  <a:pt x="2173" y="1397"/>
                </a:lnTo>
                <a:lnTo>
                  <a:pt x="2184" y="1366"/>
                </a:lnTo>
                <a:lnTo>
                  <a:pt x="2192" y="1340"/>
                </a:lnTo>
                <a:lnTo>
                  <a:pt x="2192" y="1339"/>
                </a:lnTo>
                <a:lnTo>
                  <a:pt x="2191" y="1327"/>
                </a:lnTo>
                <a:lnTo>
                  <a:pt x="2195" y="1311"/>
                </a:lnTo>
                <a:lnTo>
                  <a:pt x="2201" y="1290"/>
                </a:lnTo>
                <a:lnTo>
                  <a:pt x="2211" y="1267"/>
                </a:lnTo>
                <a:lnTo>
                  <a:pt x="2223" y="1240"/>
                </a:lnTo>
                <a:lnTo>
                  <a:pt x="2239" y="1210"/>
                </a:lnTo>
                <a:lnTo>
                  <a:pt x="2258" y="1177"/>
                </a:lnTo>
                <a:lnTo>
                  <a:pt x="2279" y="1143"/>
                </a:lnTo>
                <a:lnTo>
                  <a:pt x="2303" y="1105"/>
                </a:lnTo>
                <a:lnTo>
                  <a:pt x="2330" y="1067"/>
                </a:lnTo>
                <a:lnTo>
                  <a:pt x="2361" y="1026"/>
                </a:lnTo>
                <a:lnTo>
                  <a:pt x="2393" y="984"/>
                </a:lnTo>
                <a:lnTo>
                  <a:pt x="2429" y="940"/>
                </a:lnTo>
                <a:lnTo>
                  <a:pt x="2466" y="897"/>
                </a:lnTo>
                <a:lnTo>
                  <a:pt x="2506" y="852"/>
                </a:lnTo>
                <a:lnTo>
                  <a:pt x="2548" y="808"/>
                </a:lnTo>
                <a:lnTo>
                  <a:pt x="2592" y="763"/>
                </a:lnTo>
                <a:lnTo>
                  <a:pt x="2635" y="720"/>
                </a:lnTo>
                <a:lnTo>
                  <a:pt x="2677" y="681"/>
                </a:lnTo>
                <a:lnTo>
                  <a:pt x="2718" y="642"/>
                </a:lnTo>
                <a:lnTo>
                  <a:pt x="2758" y="605"/>
                </a:lnTo>
                <a:lnTo>
                  <a:pt x="2796" y="572"/>
                </a:lnTo>
                <a:lnTo>
                  <a:pt x="2833" y="541"/>
                </a:lnTo>
                <a:lnTo>
                  <a:pt x="2867" y="512"/>
                </a:lnTo>
                <a:lnTo>
                  <a:pt x="2900" y="486"/>
                </a:lnTo>
                <a:lnTo>
                  <a:pt x="2929" y="463"/>
                </a:lnTo>
                <a:lnTo>
                  <a:pt x="2957" y="444"/>
                </a:lnTo>
                <a:lnTo>
                  <a:pt x="2982" y="428"/>
                </a:lnTo>
                <a:lnTo>
                  <a:pt x="3004" y="416"/>
                </a:lnTo>
                <a:lnTo>
                  <a:pt x="3022" y="406"/>
                </a:lnTo>
                <a:lnTo>
                  <a:pt x="3038" y="402"/>
                </a:lnTo>
                <a:lnTo>
                  <a:pt x="3048" y="401"/>
                </a:lnTo>
                <a:lnTo>
                  <a:pt x="3056" y="404"/>
                </a:lnTo>
                <a:lnTo>
                  <a:pt x="3060" y="412"/>
                </a:lnTo>
                <a:lnTo>
                  <a:pt x="3059" y="424"/>
                </a:lnTo>
                <a:lnTo>
                  <a:pt x="3055" y="439"/>
                </a:lnTo>
                <a:lnTo>
                  <a:pt x="3047" y="458"/>
                </a:lnTo>
                <a:lnTo>
                  <a:pt x="3035" y="480"/>
                </a:lnTo>
                <a:lnTo>
                  <a:pt x="3020" y="505"/>
                </a:lnTo>
                <a:lnTo>
                  <a:pt x="3001" y="533"/>
                </a:lnTo>
                <a:lnTo>
                  <a:pt x="2979" y="563"/>
                </a:lnTo>
                <a:lnTo>
                  <a:pt x="2954" y="597"/>
                </a:lnTo>
                <a:lnTo>
                  <a:pt x="2927" y="631"/>
                </a:lnTo>
                <a:lnTo>
                  <a:pt x="2897" y="669"/>
                </a:lnTo>
                <a:lnTo>
                  <a:pt x="2864" y="708"/>
                </a:lnTo>
                <a:lnTo>
                  <a:pt x="2828" y="748"/>
                </a:lnTo>
                <a:lnTo>
                  <a:pt x="2791" y="789"/>
                </a:lnTo>
                <a:lnTo>
                  <a:pt x="2751" y="832"/>
                </a:lnTo>
                <a:lnTo>
                  <a:pt x="2710" y="876"/>
                </a:lnTo>
                <a:lnTo>
                  <a:pt x="2668" y="922"/>
                </a:lnTo>
                <a:lnTo>
                  <a:pt x="2620" y="969"/>
                </a:lnTo>
                <a:lnTo>
                  <a:pt x="2574" y="1014"/>
                </a:lnTo>
                <a:lnTo>
                  <a:pt x="2529" y="1057"/>
                </a:lnTo>
                <a:lnTo>
                  <a:pt x="2485" y="1098"/>
                </a:lnTo>
                <a:lnTo>
                  <a:pt x="2443" y="1137"/>
                </a:lnTo>
                <a:lnTo>
                  <a:pt x="2402" y="1171"/>
                </a:lnTo>
                <a:lnTo>
                  <a:pt x="2364" y="1203"/>
                </a:lnTo>
                <a:lnTo>
                  <a:pt x="2328" y="1232"/>
                </a:lnTo>
                <a:lnTo>
                  <a:pt x="2294" y="1258"/>
                </a:lnTo>
                <a:lnTo>
                  <a:pt x="2264" y="1280"/>
                </a:lnTo>
                <a:lnTo>
                  <a:pt x="2237" y="1297"/>
                </a:lnTo>
                <a:lnTo>
                  <a:pt x="2213" y="1311"/>
                </a:lnTo>
                <a:lnTo>
                  <a:pt x="2213" y="1345"/>
                </a:lnTo>
                <a:lnTo>
                  <a:pt x="2211" y="1380"/>
                </a:lnTo>
                <a:lnTo>
                  <a:pt x="2243" y="1369"/>
                </a:lnTo>
                <a:lnTo>
                  <a:pt x="2284" y="1357"/>
                </a:lnTo>
                <a:lnTo>
                  <a:pt x="2330" y="1346"/>
                </a:lnTo>
                <a:lnTo>
                  <a:pt x="2382" y="1337"/>
                </a:lnTo>
                <a:lnTo>
                  <a:pt x="2440" y="1326"/>
                </a:lnTo>
                <a:lnTo>
                  <a:pt x="2503" y="1316"/>
                </a:lnTo>
                <a:lnTo>
                  <a:pt x="2569" y="1307"/>
                </a:lnTo>
                <a:lnTo>
                  <a:pt x="2641" y="1299"/>
                </a:lnTo>
                <a:lnTo>
                  <a:pt x="2714" y="1290"/>
                </a:lnTo>
                <a:lnTo>
                  <a:pt x="2791" y="1284"/>
                </a:lnTo>
                <a:lnTo>
                  <a:pt x="2861" y="1279"/>
                </a:lnTo>
                <a:lnTo>
                  <a:pt x="2929" y="1274"/>
                </a:lnTo>
                <a:lnTo>
                  <a:pt x="2994" y="1272"/>
                </a:lnTo>
                <a:lnTo>
                  <a:pt x="3057" y="1270"/>
                </a:lnTo>
                <a:lnTo>
                  <a:pt x="3117" y="1269"/>
                </a:lnTo>
                <a:lnTo>
                  <a:pt x="3172" y="1269"/>
                </a:lnTo>
                <a:lnTo>
                  <a:pt x="3224" y="1270"/>
                </a:lnTo>
                <a:lnTo>
                  <a:pt x="3271" y="1272"/>
                </a:lnTo>
                <a:lnTo>
                  <a:pt x="3313" y="1275"/>
                </a:lnTo>
                <a:lnTo>
                  <a:pt x="3350" y="1280"/>
                </a:lnTo>
                <a:lnTo>
                  <a:pt x="3381" y="1285"/>
                </a:lnTo>
                <a:lnTo>
                  <a:pt x="3406" y="1290"/>
                </a:lnTo>
                <a:lnTo>
                  <a:pt x="3425" y="1297"/>
                </a:lnTo>
                <a:lnTo>
                  <a:pt x="3437" y="1305"/>
                </a:lnTo>
                <a:lnTo>
                  <a:pt x="3441" y="1314"/>
                </a:lnTo>
                <a:lnTo>
                  <a:pt x="3438" y="1323"/>
                </a:lnTo>
                <a:lnTo>
                  <a:pt x="3427" y="1332"/>
                </a:lnTo>
                <a:lnTo>
                  <a:pt x="3410" y="1342"/>
                </a:lnTo>
                <a:lnTo>
                  <a:pt x="3386" y="1352"/>
                </a:lnTo>
                <a:lnTo>
                  <a:pt x="3357" y="1361"/>
                </a:lnTo>
                <a:lnTo>
                  <a:pt x="3321" y="1372"/>
                </a:lnTo>
                <a:lnTo>
                  <a:pt x="3279" y="1382"/>
                </a:lnTo>
                <a:lnTo>
                  <a:pt x="3234" y="1391"/>
                </a:lnTo>
                <a:lnTo>
                  <a:pt x="3183" y="1400"/>
                </a:lnTo>
                <a:lnTo>
                  <a:pt x="3129" y="1410"/>
                </a:lnTo>
                <a:lnTo>
                  <a:pt x="3070" y="1418"/>
                </a:lnTo>
                <a:lnTo>
                  <a:pt x="3007" y="1426"/>
                </a:lnTo>
                <a:lnTo>
                  <a:pt x="2942" y="1433"/>
                </a:lnTo>
                <a:lnTo>
                  <a:pt x="2875" y="1441"/>
                </a:lnTo>
                <a:lnTo>
                  <a:pt x="2804" y="1446"/>
                </a:lnTo>
                <a:lnTo>
                  <a:pt x="2732" y="1452"/>
                </a:lnTo>
                <a:lnTo>
                  <a:pt x="2660" y="1456"/>
                </a:lnTo>
                <a:lnTo>
                  <a:pt x="2592" y="1459"/>
                </a:lnTo>
                <a:lnTo>
                  <a:pt x="2527" y="1461"/>
                </a:lnTo>
                <a:lnTo>
                  <a:pt x="2465" y="1461"/>
                </a:lnTo>
                <a:lnTo>
                  <a:pt x="2407" y="1461"/>
                </a:lnTo>
                <a:lnTo>
                  <a:pt x="2355" y="1459"/>
                </a:lnTo>
                <a:lnTo>
                  <a:pt x="2309" y="1457"/>
                </a:lnTo>
                <a:lnTo>
                  <a:pt x="2266" y="1453"/>
                </a:lnTo>
                <a:lnTo>
                  <a:pt x="2230" y="1447"/>
                </a:lnTo>
                <a:lnTo>
                  <a:pt x="2202" y="1442"/>
                </a:lnTo>
                <a:lnTo>
                  <a:pt x="2194" y="1483"/>
                </a:lnTo>
                <a:lnTo>
                  <a:pt x="2183" y="1523"/>
                </a:lnTo>
                <a:lnTo>
                  <a:pt x="2171" y="1562"/>
                </a:lnTo>
                <a:lnTo>
                  <a:pt x="2158" y="1600"/>
                </a:lnTo>
                <a:lnTo>
                  <a:pt x="2144" y="1638"/>
                </a:lnTo>
                <a:lnTo>
                  <a:pt x="2130" y="1673"/>
                </a:lnTo>
                <a:lnTo>
                  <a:pt x="2115" y="1707"/>
                </a:lnTo>
                <a:lnTo>
                  <a:pt x="2101" y="1737"/>
                </a:lnTo>
                <a:lnTo>
                  <a:pt x="2087" y="1766"/>
                </a:lnTo>
                <a:lnTo>
                  <a:pt x="2074" y="1792"/>
                </a:lnTo>
                <a:lnTo>
                  <a:pt x="2062" y="1814"/>
                </a:lnTo>
                <a:lnTo>
                  <a:pt x="2053" y="1832"/>
                </a:lnTo>
                <a:lnTo>
                  <a:pt x="2044" y="1848"/>
                </a:lnTo>
                <a:lnTo>
                  <a:pt x="2037" y="1859"/>
                </a:lnTo>
                <a:lnTo>
                  <a:pt x="2033" y="1867"/>
                </a:lnTo>
                <a:lnTo>
                  <a:pt x="2032" y="1869"/>
                </a:lnTo>
                <a:lnTo>
                  <a:pt x="2022" y="1944"/>
                </a:lnTo>
                <a:lnTo>
                  <a:pt x="2008" y="2022"/>
                </a:lnTo>
                <a:lnTo>
                  <a:pt x="1990" y="2101"/>
                </a:lnTo>
                <a:lnTo>
                  <a:pt x="1967" y="2182"/>
                </a:lnTo>
                <a:lnTo>
                  <a:pt x="1940" y="2266"/>
                </a:lnTo>
                <a:lnTo>
                  <a:pt x="1908" y="2352"/>
                </a:lnTo>
                <a:lnTo>
                  <a:pt x="1872" y="2441"/>
                </a:lnTo>
                <a:lnTo>
                  <a:pt x="1832" y="2533"/>
                </a:lnTo>
                <a:lnTo>
                  <a:pt x="1857" y="2528"/>
                </a:lnTo>
                <a:lnTo>
                  <a:pt x="1880" y="2527"/>
                </a:lnTo>
                <a:lnTo>
                  <a:pt x="1900" y="2527"/>
                </a:lnTo>
                <a:lnTo>
                  <a:pt x="1917" y="2529"/>
                </a:lnTo>
                <a:lnTo>
                  <a:pt x="1932" y="2532"/>
                </a:lnTo>
                <a:lnTo>
                  <a:pt x="1945" y="2535"/>
                </a:lnTo>
                <a:lnTo>
                  <a:pt x="1956" y="2536"/>
                </a:lnTo>
                <a:lnTo>
                  <a:pt x="1965" y="2535"/>
                </a:lnTo>
                <a:lnTo>
                  <a:pt x="1972" y="2530"/>
                </a:lnTo>
                <a:lnTo>
                  <a:pt x="2007" y="2504"/>
                </a:lnTo>
                <a:lnTo>
                  <a:pt x="2042" y="2485"/>
                </a:lnTo>
                <a:lnTo>
                  <a:pt x="2076" y="2472"/>
                </a:lnTo>
                <a:lnTo>
                  <a:pt x="2111" y="2467"/>
                </a:lnTo>
                <a:lnTo>
                  <a:pt x="2147" y="2466"/>
                </a:lnTo>
                <a:lnTo>
                  <a:pt x="2182" y="2471"/>
                </a:lnTo>
                <a:lnTo>
                  <a:pt x="2216" y="2480"/>
                </a:lnTo>
                <a:lnTo>
                  <a:pt x="2252" y="2494"/>
                </a:lnTo>
                <a:lnTo>
                  <a:pt x="2287" y="2510"/>
                </a:lnTo>
                <a:lnTo>
                  <a:pt x="2323" y="2530"/>
                </a:lnTo>
                <a:lnTo>
                  <a:pt x="2357" y="2552"/>
                </a:lnTo>
                <a:lnTo>
                  <a:pt x="2393" y="2577"/>
                </a:lnTo>
                <a:lnTo>
                  <a:pt x="2429" y="2602"/>
                </a:lnTo>
                <a:lnTo>
                  <a:pt x="2464" y="2628"/>
                </a:lnTo>
                <a:lnTo>
                  <a:pt x="2499" y="2655"/>
                </a:lnTo>
                <a:lnTo>
                  <a:pt x="2535" y="2681"/>
                </a:lnTo>
                <a:lnTo>
                  <a:pt x="2571" y="2707"/>
                </a:lnTo>
                <a:lnTo>
                  <a:pt x="2578" y="2715"/>
                </a:lnTo>
                <a:lnTo>
                  <a:pt x="2582" y="2728"/>
                </a:lnTo>
                <a:lnTo>
                  <a:pt x="2585" y="2744"/>
                </a:lnTo>
                <a:lnTo>
                  <a:pt x="2587" y="2763"/>
                </a:lnTo>
                <a:lnTo>
                  <a:pt x="2587" y="2783"/>
                </a:lnTo>
                <a:lnTo>
                  <a:pt x="2587" y="2801"/>
                </a:lnTo>
                <a:lnTo>
                  <a:pt x="2585" y="2818"/>
                </a:lnTo>
                <a:lnTo>
                  <a:pt x="2584" y="2834"/>
                </a:lnTo>
                <a:lnTo>
                  <a:pt x="2581" y="2843"/>
                </a:lnTo>
                <a:lnTo>
                  <a:pt x="2579" y="2846"/>
                </a:lnTo>
                <a:lnTo>
                  <a:pt x="2480" y="2870"/>
                </a:lnTo>
                <a:lnTo>
                  <a:pt x="2380" y="2893"/>
                </a:lnTo>
                <a:lnTo>
                  <a:pt x="2281" y="2914"/>
                </a:lnTo>
                <a:lnTo>
                  <a:pt x="2182" y="2934"/>
                </a:lnTo>
                <a:lnTo>
                  <a:pt x="2082" y="2950"/>
                </a:lnTo>
                <a:lnTo>
                  <a:pt x="1981" y="2960"/>
                </a:lnTo>
                <a:lnTo>
                  <a:pt x="1855" y="2968"/>
                </a:lnTo>
                <a:lnTo>
                  <a:pt x="1727" y="2971"/>
                </a:lnTo>
                <a:lnTo>
                  <a:pt x="1600" y="2969"/>
                </a:lnTo>
                <a:lnTo>
                  <a:pt x="1473" y="2963"/>
                </a:lnTo>
                <a:lnTo>
                  <a:pt x="1346" y="2951"/>
                </a:lnTo>
                <a:lnTo>
                  <a:pt x="1260" y="2939"/>
                </a:lnTo>
                <a:lnTo>
                  <a:pt x="1173" y="2921"/>
                </a:lnTo>
                <a:lnTo>
                  <a:pt x="1085" y="2898"/>
                </a:lnTo>
                <a:lnTo>
                  <a:pt x="995" y="2874"/>
                </a:lnTo>
                <a:lnTo>
                  <a:pt x="902" y="2849"/>
                </a:lnTo>
                <a:lnTo>
                  <a:pt x="805" y="2824"/>
                </a:lnTo>
                <a:lnTo>
                  <a:pt x="839" y="2781"/>
                </a:lnTo>
                <a:lnTo>
                  <a:pt x="873" y="2743"/>
                </a:lnTo>
                <a:lnTo>
                  <a:pt x="909" y="2712"/>
                </a:lnTo>
                <a:lnTo>
                  <a:pt x="945" y="2685"/>
                </a:lnTo>
                <a:lnTo>
                  <a:pt x="982" y="2664"/>
                </a:lnTo>
                <a:lnTo>
                  <a:pt x="1019" y="2646"/>
                </a:lnTo>
                <a:lnTo>
                  <a:pt x="1057" y="2633"/>
                </a:lnTo>
                <a:lnTo>
                  <a:pt x="1095" y="2623"/>
                </a:lnTo>
                <a:lnTo>
                  <a:pt x="1133" y="2615"/>
                </a:lnTo>
                <a:lnTo>
                  <a:pt x="1171" y="2610"/>
                </a:lnTo>
                <a:lnTo>
                  <a:pt x="1210" y="2607"/>
                </a:lnTo>
                <a:lnTo>
                  <a:pt x="1248" y="2606"/>
                </a:lnTo>
                <a:lnTo>
                  <a:pt x="1284" y="2604"/>
                </a:lnTo>
                <a:lnTo>
                  <a:pt x="1321" y="2603"/>
                </a:lnTo>
                <a:lnTo>
                  <a:pt x="1358" y="2603"/>
                </a:lnTo>
                <a:lnTo>
                  <a:pt x="1407" y="2600"/>
                </a:lnTo>
                <a:lnTo>
                  <a:pt x="1452" y="2594"/>
                </a:lnTo>
                <a:lnTo>
                  <a:pt x="1492" y="2583"/>
                </a:lnTo>
                <a:lnTo>
                  <a:pt x="1529" y="2569"/>
                </a:lnTo>
                <a:lnTo>
                  <a:pt x="1562" y="2552"/>
                </a:lnTo>
                <a:lnTo>
                  <a:pt x="1593" y="2530"/>
                </a:lnTo>
                <a:lnTo>
                  <a:pt x="1620" y="2507"/>
                </a:lnTo>
                <a:lnTo>
                  <a:pt x="1645" y="2479"/>
                </a:lnTo>
                <a:lnTo>
                  <a:pt x="1666" y="2447"/>
                </a:lnTo>
                <a:lnTo>
                  <a:pt x="1685" y="2413"/>
                </a:lnTo>
                <a:lnTo>
                  <a:pt x="1701" y="2376"/>
                </a:lnTo>
                <a:lnTo>
                  <a:pt x="1716" y="2336"/>
                </a:lnTo>
                <a:lnTo>
                  <a:pt x="1740" y="2251"/>
                </a:lnTo>
                <a:lnTo>
                  <a:pt x="1760" y="2164"/>
                </a:lnTo>
                <a:lnTo>
                  <a:pt x="1778" y="2076"/>
                </a:lnTo>
                <a:lnTo>
                  <a:pt x="1795" y="1988"/>
                </a:lnTo>
                <a:lnTo>
                  <a:pt x="1814" y="1901"/>
                </a:lnTo>
                <a:lnTo>
                  <a:pt x="1820" y="1866"/>
                </a:lnTo>
                <a:lnTo>
                  <a:pt x="1823" y="1833"/>
                </a:lnTo>
                <a:lnTo>
                  <a:pt x="1821" y="1804"/>
                </a:lnTo>
                <a:lnTo>
                  <a:pt x="1815" y="1776"/>
                </a:lnTo>
                <a:lnTo>
                  <a:pt x="1805" y="1752"/>
                </a:lnTo>
                <a:lnTo>
                  <a:pt x="1790" y="1729"/>
                </a:lnTo>
                <a:lnTo>
                  <a:pt x="1770" y="1708"/>
                </a:lnTo>
                <a:lnTo>
                  <a:pt x="1746" y="1688"/>
                </a:lnTo>
                <a:lnTo>
                  <a:pt x="1715" y="1671"/>
                </a:lnTo>
                <a:lnTo>
                  <a:pt x="1679" y="1655"/>
                </a:lnTo>
                <a:lnTo>
                  <a:pt x="1615" y="1626"/>
                </a:lnTo>
                <a:lnTo>
                  <a:pt x="1555" y="1594"/>
                </a:lnTo>
                <a:lnTo>
                  <a:pt x="1496" y="1557"/>
                </a:lnTo>
                <a:lnTo>
                  <a:pt x="1441" y="1516"/>
                </a:lnTo>
                <a:lnTo>
                  <a:pt x="1389" y="1471"/>
                </a:lnTo>
                <a:lnTo>
                  <a:pt x="1339" y="1423"/>
                </a:lnTo>
                <a:lnTo>
                  <a:pt x="1291" y="1370"/>
                </a:lnTo>
                <a:lnTo>
                  <a:pt x="1245" y="1314"/>
                </a:lnTo>
                <a:lnTo>
                  <a:pt x="1236" y="1328"/>
                </a:lnTo>
                <a:lnTo>
                  <a:pt x="1220" y="1346"/>
                </a:lnTo>
                <a:lnTo>
                  <a:pt x="1201" y="1368"/>
                </a:lnTo>
                <a:lnTo>
                  <a:pt x="1177" y="1390"/>
                </a:lnTo>
                <a:lnTo>
                  <a:pt x="1149" y="1416"/>
                </a:lnTo>
                <a:lnTo>
                  <a:pt x="1117" y="1443"/>
                </a:lnTo>
                <a:lnTo>
                  <a:pt x="1084" y="1472"/>
                </a:lnTo>
                <a:lnTo>
                  <a:pt x="1046" y="1502"/>
                </a:lnTo>
                <a:lnTo>
                  <a:pt x="1006" y="1532"/>
                </a:lnTo>
                <a:lnTo>
                  <a:pt x="962" y="1565"/>
                </a:lnTo>
                <a:lnTo>
                  <a:pt x="925" y="1590"/>
                </a:lnTo>
                <a:lnTo>
                  <a:pt x="888" y="1616"/>
                </a:lnTo>
                <a:lnTo>
                  <a:pt x="854" y="1640"/>
                </a:lnTo>
                <a:lnTo>
                  <a:pt x="820" y="1661"/>
                </a:lnTo>
                <a:lnTo>
                  <a:pt x="788" y="1682"/>
                </a:lnTo>
                <a:lnTo>
                  <a:pt x="757" y="1699"/>
                </a:lnTo>
                <a:lnTo>
                  <a:pt x="729" y="1715"/>
                </a:lnTo>
                <a:lnTo>
                  <a:pt x="703" y="1729"/>
                </a:lnTo>
                <a:lnTo>
                  <a:pt x="680" y="1740"/>
                </a:lnTo>
                <a:lnTo>
                  <a:pt x="661" y="1748"/>
                </a:lnTo>
                <a:lnTo>
                  <a:pt x="643" y="1754"/>
                </a:lnTo>
                <a:lnTo>
                  <a:pt x="630" y="1757"/>
                </a:lnTo>
                <a:lnTo>
                  <a:pt x="621" y="1757"/>
                </a:lnTo>
                <a:lnTo>
                  <a:pt x="615" y="1754"/>
                </a:lnTo>
                <a:lnTo>
                  <a:pt x="613" y="1748"/>
                </a:lnTo>
                <a:lnTo>
                  <a:pt x="616" y="1739"/>
                </a:lnTo>
                <a:lnTo>
                  <a:pt x="624" y="1727"/>
                </a:lnTo>
                <a:lnTo>
                  <a:pt x="635" y="1713"/>
                </a:lnTo>
                <a:lnTo>
                  <a:pt x="649" y="1697"/>
                </a:lnTo>
                <a:lnTo>
                  <a:pt x="666" y="1679"/>
                </a:lnTo>
                <a:lnTo>
                  <a:pt x="687" y="1658"/>
                </a:lnTo>
                <a:lnTo>
                  <a:pt x="711" y="1637"/>
                </a:lnTo>
                <a:lnTo>
                  <a:pt x="738" y="1613"/>
                </a:lnTo>
                <a:lnTo>
                  <a:pt x="767" y="1589"/>
                </a:lnTo>
                <a:lnTo>
                  <a:pt x="797" y="1564"/>
                </a:lnTo>
                <a:lnTo>
                  <a:pt x="831" y="1538"/>
                </a:lnTo>
                <a:lnTo>
                  <a:pt x="866" y="1511"/>
                </a:lnTo>
                <a:lnTo>
                  <a:pt x="903" y="1484"/>
                </a:lnTo>
                <a:lnTo>
                  <a:pt x="943" y="1455"/>
                </a:lnTo>
                <a:lnTo>
                  <a:pt x="981" y="1429"/>
                </a:lnTo>
                <a:lnTo>
                  <a:pt x="1019" y="1404"/>
                </a:lnTo>
                <a:lnTo>
                  <a:pt x="1053" y="1381"/>
                </a:lnTo>
                <a:lnTo>
                  <a:pt x="1087" y="1360"/>
                </a:lnTo>
                <a:lnTo>
                  <a:pt x="1118" y="1342"/>
                </a:lnTo>
                <a:lnTo>
                  <a:pt x="1148" y="1327"/>
                </a:lnTo>
                <a:lnTo>
                  <a:pt x="1173" y="1314"/>
                </a:lnTo>
                <a:lnTo>
                  <a:pt x="1196" y="1303"/>
                </a:lnTo>
                <a:lnTo>
                  <a:pt x="1215" y="1296"/>
                </a:lnTo>
                <a:lnTo>
                  <a:pt x="1230" y="1291"/>
                </a:lnTo>
                <a:lnTo>
                  <a:pt x="1226" y="1285"/>
                </a:lnTo>
                <a:lnTo>
                  <a:pt x="1222" y="1279"/>
                </a:lnTo>
                <a:lnTo>
                  <a:pt x="1184" y="1290"/>
                </a:lnTo>
                <a:lnTo>
                  <a:pt x="1138" y="1302"/>
                </a:lnTo>
                <a:lnTo>
                  <a:pt x="1085" y="1314"/>
                </a:lnTo>
                <a:lnTo>
                  <a:pt x="1025" y="1325"/>
                </a:lnTo>
                <a:lnTo>
                  <a:pt x="959" y="1336"/>
                </a:lnTo>
                <a:lnTo>
                  <a:pt x="887" y="1345"/>
                </a:lnTo>
                <a:lnTo>
                  <a:pt x="813" y="1355"/>
                </a:lnTo>
                <a:lnTo>
                  <a:pt x="732" y="1364"/>
                </a:lnTo>
                <a:lnTo>
                  <a:pt x="649" y="1371"/>
                </a:lnTo>
                <a:lnTo>
                  <a:pt x="579" y="1376"/>
                </a:lnTo>
                <a:lnTo>
                  <a:pt x="511" y="1380"/>
                </a:lnTo>
                <a:lnTo>
                  <a:pt x="446" y="1383"/>
                </a:lnTo>
                <a:lnTo>
                  <a:pt x="383" y="1385"/>
                </a:lnTo>
                <a:lnTo>
                  <a:pt x="324" y="1386"/>
                </a:lnTo>
                <a:lnTo>
                  <a:pt x="268" y="1386"/>
                </a:lnTo>
                <a:lnTo>
                  <a:pt x="217" y="1385"/>
                </a:lnTo>
                <a:lnTo>
                  <a:pt x="170" y="1382"/>
                </a:lnTo>
                <a:lnTo>
                  <a:pt x="128" y="1380"/>
                </a:lnTo>
                <a:lnTo>
                  <a:pt x="91" y="1375"/>
                </a:lnTo>
                <a:lnTo>
                  <a:pt x="60" y="1370"/>
                </a:lnTo>
                <a:lnTo>
                  <a:pt x="35" y="1364"/>
                </a:lnTo>
                <a:lnTo>
                  <a:pt x="16" y="1357"/>
                </a:lnTo>
                <a:lnTo>
                  <a:pt x="4" y="1350"/>
                </a:lnTo>
                <a:lnTo>
                  <a:pt x="0" y="1341"/>
                </a:lnTo>
                <a:lnTo>
                  <a:pt x="0" y="1341"/>
                </a:lnTo>
                <a:lnTo>
                  <a:pt x="3" y="1331"/>
                </a:lnTo>
                <a:lnTo>
                  <a:pt x="13" y="1323"/>
                </a:lnTo>
                <a:lnTo>
                  <a:pt x="30" y="1313"/>
                </a:lnTo>
                <a:lnTo>
                  <a:pt x="54" y="1303"/>
                </a:lnTo>
                <a:lnTo>
                  <a:pt x="85" y="1293"/>
                </a:lnTo>
                <a:lnTo>
                  <a:pt x="120" y="1283"/>
                </a:lnTo>
                <a:lnTo>
                  <a:pt x="162" y="1273"/>
                </a:lnTo>
                <a:lnTo>
                  <a:pt x="207" y="1264"/>
                </a:lnTo>
                <a:lnTo>
                  <a:pt x="258" y="1254"/>
                </a:lnTo>
                <a:lnTo>
                  <a:pt x="312" y="1245"/>
                </a:lnTo>
                <a:lnTo>
                  <a:pt x="371" y="1237"/>
                </a:lnTo>
                <a:lnTo>
                  <a:pt x="434" y="1228"/>
                </a:lnTo>
                <a:lnTo>
                  <a:pt x="498" y="1222"/>
                </a:lnTo>
                <a:lnTo>
                  <a:pt x="566" y="1214"/>
                </a:lnTo>
                <a:lnTo>
                  <a:pt x="636" y="1209"/>
                </a:lnTo>
                <a:lnTo>
                  <a:pt x="712" y="1202"/>
                </a:lnTo>
                <a:lnTo>
                  <a:pt x="785" y="1198"/>
                </a:lnTo>
                <a:lnTo>
                  <a:pt x="856" y="1196"/>
                </a:lnTo>
                <a:lnTo>
                  <a:pt x="922" y="1194"/>
                </a:lnTo>
                <a:lnTo>
                  <a:pt x="985" y="1194"/>
                </a:lnTo>
                <a:lnTo>
                  <a:pt x="1043" y="1194"/>
                </a:lnTo>
                <a:lnTo>
                  <a:pt x="1096" y="1196"/>
                </a:lnTo>
                <a:lnTo>
                  <a:pt x="1143" y="1199"/>
                </a:lnTo>
                <a:lnTo>
                  <a:pt x="1103" y="1177"/>
                </a:lnTo>
                <a:lnTo>
                  <a:pt x="1058" y="1153"/>
                </a:lnTo>
                <a:lnTo>
                  <a:pt x="1010" y="1124"/>
                </a:lnTo>
                <a:lnTo>
                  <a:pt x="960" y="1093"/>
                </a:lnTo>
                <a:lnTo>
                  <a:pt x="907" y="1059"/>
                </a:lnTo>
                <a:lnTo>
                  <a:pt x="853" y="1023"/>
                </a:lnTo>
                <a:lnTo>
                  <a:pt x="809" y="994"/>
                </a:lnTo>
                <a:lnTo>
                  <a:pt x="769" y="965"/>
                </a:lnTo>
                <a:lnTo>
                  <a:pt x="729" y="936"/>
                </a:lnTo>
                <a:lnTo>
                  <a:pt x="692" y="908"/>
                </a:lnTo>
                <a:lnTo>
                  <a:pt x="657" y="881"/>
                </a:lnTo>
                <a:lnTo>
                  <a:pt x="626" y="855"/>
                </a:lnTo>
                <a:lnTo>
                  <a:pt x="597" y="830"/>
                </a:lnTo>
                <a:lnTo>
                  <a:pt x="571" y="808"/>
                </a:lnTo>
                <a:lnTo>
                  <a:pt x="548" y="786"/>
                </a:lnTo>
                <a:lnTo>
                  <a:pt x="528" y="767"/>
                </a:lnTo>
                <a:lnTo>
                  <a:pt x="513" y="749"/>
                </a:lnTo>
                <a:lnTo>
                  <a:pt x="501" y="733"/>
                </a:lnTo>
                <a:lnTo>
                  <a:pt x="494" y="722"/>
                </a:lnTo>
                <a:lnTo>
                  <a:pt x="490" y="711"/>
                </a:lnTo>
                <a:lnTo>
                  <a:pt x="491" y="704"/>
                </a:lnTo>
                <a:lnTo>
                  <a:pt x="498" y="700"/>
                </a:lnTo>
                <a:lnTo>
                  <a:pt x="509" y="700"/>
                </a:lnTo>
                <a:lnTo>
                  <a:pt x="523" y="702"/>
                </a:lnTo>
                <a:lnTo>
                  <a:pt x="541" y="708"/>
                </a:lnTo>
                <a:lnTo>
                  <a:pt x="563" y="716"/>
                </a:lnTo>
                <a:lnTo>
                  <a:pt x="589" y="727"/>
                </a:lnTo>
                <a:lnTo>
                  <a:pt x="617" y="740"/>
                </a:lnTo>
                <a:lnTo>
                  <a:pt x="649" y="756"/>
                </a:lnTo>
                <a:lnTo>
                  <a:pt x="682" y="774"/>
                </a:lnTo>
                <a:lnTo>
                  <a:pt x="718" y="795"/>
                </a:lnTo>
                <a:lnTo>
                  <a:pt x="756" y="816"/>
                </a:lnTo>
                <a:lnTo>
                  <a:pt x="795" y="841"/>
                </a:lnTo>
                <a:lnTo>
                  <a:pt x="836" y="867"/>
                </a:lnTo>
                <a:lnTo>
                  <a:pt x="879" y="894"/>
                </a:lnTo>
                <a:lnTo>
                  <a:pt x="922" y="923"/>
                </a:lnTo>
                <a:lnTo>
                  <a:pt x="966" y="953"/>
                </a:lnTo>
                <a:lnTo>
                  <a:pt x="1008" y="983"/>
                </a:lnTo>
                <a:lnTo>
                  <a:pt x="1047" y="1012"/>
                </a:lnTo>
                <a:lnTo>
                  <a:pt x="1085" y="1040"/>
                </a:lnTo>
                <a:lnTo>
                  <a:pt x="1120" y="1067"/>
                </a:lnTo>
                <a:lnTo>
                  <a:pt x="1152" y="1094"/>
                </a:lnTo>
                <a:lnTo>
                  <a:pt x="1180" y="1118"/>
                </a:lnTo>
                <a:lnTo>
                  <a:pt x="1206" y="1141"/>
                </a:lnTo>
                <a:lnTo>
                  <a:pt x="1229" y="1162"/>
                </a:lnTo>
                <a:lnTo>
                  <a:pt x="1249" y="1182"/>
                </a:lnTo>
                <a:lnTo>
                  <a:pt x="1263" y="1199"/>
                </a:lnTo>
                <a:lnTo>
                  <a:pt x="1275" y="1214"/>
                </a:lnTo>
                <a:lnTo>
                  <a:pt x="1281" y="1226"/>
                </a:lnTo>
                <a:lnTo>
                  <a:pt x="1283" y="1236"/>
                </a:lnTo>
                <a:lnTo>
                  <a:pt x="1284" y="1237"/>
                </a:lnTo>
                <a:lnTo>
                  <a:pt x="1284" y="1238"/>
                </a:lnTo>
                <a:lnTo>
                  <a:pt x="1284" y="1239"/>
                </a:lnTo>
                <a:lnTo>
                  <a:pt x="1283" y="1239"/>
                </a:lnTo>
                <a:lnTo>
                  <a:pt x="1283" y="1240"/>
                </a:lnTo>
                <a:lnTo>
                  <a:pt x="1283" y="1241"/>
                </a:lnTo>
                <a:lnTo>
                  <a:pt x="1283" y="1242"/>
                </a:lnTo>
                <a:lnTo>
                  <a:pt x="1282" y="1242"/>
                </a:lnTo>
                <a:lnTo>
                  <a:pt x="1282" y="1242"/>
                </a:lnTo>
                <a:lnTo>
                  <a:pt x="1281" y="1242"/>
                </a:lnTo>
                <a:lnTo>
                  <a:pt x="1276" y="1252"/>
                </a:lnTo>
                <a:lnTo>
                  <a:pt x="1262" y="1261"/>
                </a:lnTo>
                <a:lnTo>
                  <a:pt x="1293" y="1283"/>
                </a:lnTo>
                <a:lnTo>
                  <a:pt x="1327" y="1305"/>
                </a:lnTo>
                <a:lnTo>
                  <a:pt x="1360" y="1329"/>
                </a:lnTo>
                <a:lnTo>
                  <a:pt x="1395" y="1353"/>
                </a:lnTo>
                <a:lnTo>
                  <a:pt x="1431" y="1376"/>
                </a:lnTo>
                <a:lnTo>
                  <a:pt x="1466" y="1400"/>
                </a:lnTo>
                <a:lnTo>
                  <a:pt x="1500" y="1424"/>
                </a:lnTo>
                <a:lnTo>
                  <a:pt x="1535" y="1446"/>
                </a:lnTo>
                <a:lnTo>
                  <a:pt x="1570" y="1469"/>
                </a:lnTo>
                <a:lnTo>
                  <a:pt x="1602" y="1490"/>
                </a:lnTo>
                <a:lnTo>
                  <a:pt x="1635" y="1511"/>
                </a:lnTo>
                <a:lnTo>
                  <a:pt x="1665" y="1529"/>
                </a:lnTo>
                <a:lnTo>
                  <a:pt x="1695" y="1546"/>
                </a:lnTo>
                <a:lnTo>
                  <a:pt x="1722" y="1561"/>
                </a:lnTo>
                <a:lnTo>
                  <a:pt x="1747" y="1574"/>
                </a:lnTo>
                <a:lnTo>
                  <a:pt x="1769" y="1584"/>
                </a:lnTo>
                <a:lnTo>
                  <a:pt x="1789" y="1593"/>
                </a:lnTo>
                <a:lnTo>
                  <a:pt x="1806" y="1597"/>
                </a:lnTo>
                <a:lnTo>
                  <a:pt x="1819" y="1599"/>
                </a:lnTo>
                <a:lnTo>
                  <a:pt x="1830" y="1598"/>
                </a:lnTo>
                <a:lnTo>
                  <a:pt x="1837" y="1594"/>
                </a:lnTo>
                <a:lnTo>
                  <a:pt x="1840" y="1585"/>
                </a:lnTo>
                <a:lnTo>
                  <a:pt x="1837" y="1511"/>
                </a:lnTo>
                <a:lnTo>
                  <a:pt x="1828" y="1434"/>
                </a:lnTo>
                <a:lnTo>
                  <a:pt x="1813" y="1357"/>
                </a:lnTo>
                <a:lnTo>
                  <a:pt x="1794" y="1279"/>
                </a:lnTo>
                <a:lnTo>
                  <a:pt x="1773" y="1200"/>
                </a:lnTo>
                <a:lnTo>
                  <a:pt x="1748" y="1122"/>
                </a:lnTo>
                <a:lnTo>
                  <a:pt x="1721" y="1042"/>
                </a:lnTo>
                <a:lnTo>
                  <a:pt x="1692" y="963"/>
                </a:lnTo>
                <a:lnTo>
                  <a:pt x="1664" y="886"/>
                </a:lnTo>
                <a:lnTo>
                  <a:pt x="1636" y="809"/>
                </a:lnTo>
                <a:lnTo>
                  <a:pt x="1636" y="811"/>
                </a:lnTo>
                <a:lnTo>
                  <a:pt x="1636" y="812"/>
                </a:lnTo>
                <a:lnTo>
                  <a:pt x="1631" y="816"/>
                </a:lnTo>
                <a:lnTo>
                  <a:pt x="1620" y="818"/>
                </a:lnTo>
                <a:lnTo>
                  <a:pt x="1603" y="817"/>
                </a:lnTo>
                <a:lnTo>
                  <a:pt x="1583" y="814"/>
                </a:lnTo>
                <a:lnTo>
                  <a:pt x="1558" y="808"/>
                </a:lnTo>
                <a:lnTo>
                  <a:pt x="1529" y="800"/>
                </a:lnTo>
                <a:lnTo>
                  <a:pt x="1497" y="789"/>
                </a:lnTo>
                <a:lnTo>
                  <a:pt x="1461" y="776"/>
                </a:lnTo>
                <a:lnTo>
                  <a:pt x="1422" y="761"/>
                </a:lnTo>
                <a:lnTo>
                  <a:pt x="1381" y="745"/>
                </a:lnTo>
                <a:lnTo>
                  <a:pt x="1338" y="726"/>
                </a:lnTo>
                <a:lnTo>
                  <a:pt x="1292" y="706"/>
                </a:lnTo>
                <a:lnTo>
                  <a:pt x="1245" y="684"/>
                </a:lnTo>
                <a:lnTo>
                  <a:pt x="1197" y="661"/>
                </a:lnTo>
                <a:lnTo>
                  <a:pt x="1149" y="637"/>
                </a:lnTo>
                <a:lnTo>
                  <a:pt x="1102" y="613"/>
                </a:lnTo>
                <a:lnTo>
                  <a:pt x="1059" y="589"/>
                </a:lnTo>
                <a:lnTo>
                  <a:pt x="1018" y="567"/>
                </a:lnTo>
                <a:lnTo>
                  <a:pt x="980" y="544"/>
                </a:lnTo>
                <a:lnTo>
                  <a:pt x="944" y="523"/>
                </a:lnTo>
                <a:lnTo>
                  <a:pt x="912" y="502"/>
                </a:lnTo>
                <a:lnTo>
                  <a:pt x="884" y="483"/>
                </a:lnTo>
                <a:lnTo>
                  <a:pt x="860" y="465"/>
                </a:lnTo>
                <a:lnTo>
                  <a:pt x="841" y="448"/>
                </a:lnTo>
                <a:lnTo>
                  <a:pt x="826" y="434"/>
                </a:lnTo>
                <a:lnTo>
                  <a:pt x="815" y="423"/>
                </a:lnTo>
                <a:lnTo>
                  <a:pt x="809" y="412"/>
                </a:lnTo>
                <a:lnTo>
                  <a:pt x="810" y="404"/>
                </a:lnTo>
                <a:lnTo>
                  <a:pt x="816" y="400"/>
                </a:lnTo>
                <a:lnTo>
                  <a:pt x="827" y="399"/>
                </a:lnTo>
                <a:lnTo>
                  <a:pt x="843" y="399"/>
                </a:lnTo>
                <a:lnTo>
                  <a:pt x="864" y="403"/>
                </a:lnTo>
                <a:lnTo>
                  <a:pt x="888" y="409"/>
                </a:lnTo>
                <a:lnTo>
                  <a:pt x="917" y="417"/>
                </a:lnTo>
                <a:lnTo>
                  <a:pt x="949" y="428"/>
                </a:lnTo>
                <a:lnTo>
                  <a:pt x="985" y="441"/>
                </a:lnTo>
                <a:lnTo>
                  <a:pt x="1023" y="455"/>
                </a:lnTo>
                <a:lnTo>
                  <a:pt x="1064" y="472"/>
                </a:lnTo>
                <a:lnTo>
                  <a:pt x="1108" y="490"/>
                </a:lnTo>
                <a:lnTo>
                  <a:pt x="1153" y="511"/>
                </a:lnTo>
                <a:lnTo>
                  <a:pt x="1201" y="532"/>
                </a:lnTo>
                <a:lnTo>
                  <a:pt x="1249" y="556"/>
                </a:lnTo>
                <a:lnTo>
                  <a:pt x="1296" y="580"/>
                </a:lnTo>
                <a:lnTo>
                  <a:pt x="1343" y="603"/>
                </a:lnTo>
                <a:lnTo>
                  <a:pt x="1386" y="627"/>
                </a:lnTo>
                <a:lnTo>
                  <a:pt x="1428" y="651"/>
                </a:lnTo>
                <a:lnTo>
                  <a:pt x="1466" y="672"/>
                </a:lnTo>
                <a:lnTo>
                  <a:pt x="1500" y="694"/>
                </a:lnTo>
                <a:lnTo>
                  <a:pt x="1532" y="714"/>
                </a:lnTo>
                <a:lnTo>
                  <a:pt x="1560" y="733"/>
                </a:lnTo>
                <a:lnTo>
                  <a:pt x="1584" y="751"/>
                </a:lnTo>
                <a:lnTo>
                  <a:pt x="1603" y="767"/>
                </a:lnTo>
                <a:lnTo>
                  <a:pt x="1619" y="781"/>
                </a:lnTo>
                <a:lnTo>
                  <a:pt x="1629" y="794"/>
                </a:lnTo>
                <a:lnTo>
                  <a:pt x="1601" y="711"/>
                </a:lnTo>
                <a:lnTo>
                  <a:pt x="1588" y="698"/>
                </a:lnTo>
                <a:lnTo>
                  <a:pt x="1574" y="680"/>
                </a:lnTo>
                <a:lnTo>
                  <a:pt x="1558" y="656"/>
                </a:lnTo>
                <a:lnTo>
                  <a:pt x="1540" y="628"/>
                </a:lnTo>
                <a:lnTo>
                  <a:pt x="1522" y="595"/>
                </a:lnTo>
                <a:lnTo>
                  <a:pt x="1503" y="558"/>
                </a:lnTo>
                <a:lnTo>
                  <a:pt x="1482" y="518"/>
                </a:lnTo>
                <a:lnTo>
                  <a:pt x="1461" y="474"/>
                </a:lnTo>
                <a:lnTo>
                  <a:pt x="1440" y="428"/>
                </a:lnTo>
                <a:lnTo>
                  <a:pt x="1419" y="380"/>
                </a:lnTo>
                <a:lnTo>
                  <a:pt x="1399" y="334"/>
                </a:lnTo>
                <a:lnTo>
                  <a:pt x="1382" y="290"/>
                </a:lnTo>
                <a:lnTo>
                  <a:pt x="1366" y="248"/>
                </a:lnTo>
                <a:lnTo>
                  <a:pt x="1352" y="208"/>
                </a:lnTo>
                <a:lnTo>
                  <a:pt x="1339" y="170"/>
                </a:lnTo>
                <a:lnTo>
                  <a:pt x="1328" y="135"/>
                </a:lnTo>
                <a:lnTo>
                  <a:pt x="1319" y="103"/>
                </a:lnTo>
                <a:lnTo>
                  <a:pt x="1312" y="75"/>
                </a:lnTo>
                <a:lnTo>
                  <a:pt x="1307" y="52"/>
                </a:lnTo>
                <a:lnTo>
                  <a:pt x="1304" y="31"/>
                </a:lnTo>
                <a:lnTo>
                  <a:pt x="1304" y="16"/>
                </a:lnTo>
                <a:lnTo>
                  <a:pt x="1306" y="5"/>
                </a:lnTo>
                <a:lnTo>
                  <a:pt x="131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87" name="Group 986"/>
          <p:cNvGrpSpPr/>
          <p:nvPr/>
        </p:nvGrpSpPr>
        <p:grpSpPr>
          <a:xfrm>
            <a:off x="665170" y="2768600"/>
            <a:ext cx="561974" cy="382588"/>
            <a:chOff x="646113" y="2768600"/>
            <a:chExt cx="561974" cy="3825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6" name="Freeform 302"/>
            <p:cNvSpPr>
              <a:spLocks/>
            </p:cNvSpPr>
            <p:nvPr/>
          </p:nvSpPr>
          <p:spPr bwMode="auto">
            <a:xfrm>
              <a:off x="847725" y="2822575"/>
              <a:ext cx="360362" cy="328613"/>
            </a:xfrm>
            <a:custGeom>
              <a:avLst/>
              <a:gdLst>
                <a:gd name="T0" fmla="*/ 2267 w 2267"/>
                <a:gd name="T1" fmla="*/ 882 h 2069"/>
                <a:gd name="T2" fmla="*/ 1845 w 2267"/>
                <a:gd name="T3" fmla="*/ 946 h 2069"/>
                <a:gd name="T4" fmla="*/ 1811 w 2267"/>
                <a:gd name="T5" fmla="*/ 1077 h 2069"/>
                <a:gd name="T6" fmla="*/ 1758 w 2267"/>
                <a:gd name="T7" fmla="*/ 1208 h 2069"/>
                <a:gd name="T8" fmla="*/ 1690 w 2267"/>
                <a:gd name="T9" fmla="*/ 1339 h 2069"/>
                <a:gd name="T10" fmla="*/ 1612 w 2267"/>
                <a:gd name="T11" fmla="*/ 1464 h 2069"/>
                <a:gd name="T12" fmla="*/ 1526 w 2267"/>
                <a:gd name="T13" fmla="*/ 1580 h 2069"/>
                <a:gd name="T14" fmla="*/ 1436 w 2267"/>
                <a:gd name="T15" fmla="*/ 1683 h 2069"/>
                <a:gd name="T16" fmla="*/ 1347 w 2267"/>
                <a:gd name="T17" fmla="*/ 1769 h 2069"/>
                <a:gd name="T18" fmla="*/ 1243 w 2267"/>
                <a:gd name="T19" fmla="*/ 1848 h 2069"/>
                <a:gd name="T20" fmla="*/ 1115 w 2267"/>
                <a:gd name="T21" fmla="*/ 1921 h 2069"/>
                <a:gd name="T22" fmla="*/ 981 w 2267"/>
                <a:gd name="T23" fmla="*/ 1976 h 2069"/>
                <a:gd name="T24" fmla="*/ 844 w 2267"/>
                <a:gd name="T25" fmla="*/ 2016 h 2069"/>
                <a:gd name="T26" fmla="*/ 707 w 2267"/>
                <a:gd name="T27" fmla="*/ 2044 h 2069"/>
                <a:gd name="T28" fmla="*/ 574 w 2267"/>
                <a:gd name="T29" fmla="*/ 2061 h 2069"/>
                <a:gd name="T30" fmla="*/ 447 w 2267"/>
                <a:gd name="T31" fmla="*/ 2067 h 2069"/>
                <a:gd name="T32" fmla="*/ 331 w 2267"/>
                <a:gd name="T33" fmla="*/ 2069 h 2069"/>
                <a:gd name="T34" fmla="*/ 226 w 2267"/>
                <a:gd name="T35" fmla="*/ 2063 h 2069"/>
                <a:gd name="T36" fmla="*/ 138 w 2267"/>
                <a:gd name="T37" fmla="*/ 2057 h 2069"/>
                <a:gd name="T38" fmla="*/ 68 w 2267"/>
                <a:gd name="T39" fmla="*/ 2048 h 2069"/>
                <a:gd name="T40" fmla="*/ 22 w 2267"/>
                <a:gd name="T41" fmla="*/ 2040 h 2069"/>
                <a:gd name="T42" fmla="*/ 0 w 2267"/>
                <a:gd name="T43" fmla="*/ 2037 h 2069"/>
                <a:gd name="T44" fmla="*/ 93 w 2267"/>
                <a:gd name="T45" fmla="*/ 1945 h 2069"/>
                <a:gd name="T46" fmla="*/ 253 w 2267"/>
                <a:gd name="T47" fmla="*/ 1927 h 2069"/>
                <a:gd name="T48" fmla="*/ 397 w 2267"/>
                <a:gd name="T49" fmla="*/ 1895 h 2069"/>
                <a:gd name="T50" fmla="*/ 526 w 2267"/>
                <a:gd name="T51" fmla="*/ 1848 h 2069"/>
                <a:gd name="T52" fmla="*/ 642 w 2267"/>
                <a:gd name="T53" fmla="*/ 1790 h 2069"/>
                <a:gd name="T54" fmla="*/ 744 w 2267"/>
                <a:gd name="T55" fmla="*/ 1723 h 2069"/>
                <a:gd name="T56" fmla="*/ 832 w 2267"/>
                <a:gd name="T57" fmla="*/ 1648 h 2069"/>
                <a:gd name="T58" fmla="*/ 909 w 2267"/>
                <a:gd name="T59" fmla="*/ 1568 h 2069"/>
                <a:gd name="T60" fmla="*/ 973 w 2267"/>
                <a:gd name="T61" fmla="*/ 1483 h 2069"/>
                <a:gd name="T62" fmla="*/ 1027 w 2267"/>
                <a:gd name="T63" fmla="*/ 1397 h 2069"/>
                <a:gd name="T64" fmla="*/ 1069 w 2267"/>
                <a:gd name="T65" fmla="*/ 1311 h 2069"/>
                <a:gd name="T66" fmla="*/ 1102 w 2267"/>
                <a:gd name="T67" fmla="*/ 1228 h 2069"/>
                <a:gd name="T68" fmla="*/ 1124 w 2267"/>
                <a:gd name="T69" fmla="*/ 1148 h 2069"/>
                <a:gd name="T70" fmla="*/ 1137 w 2267"/>
                <a:gd name="T71" fmla="*/ 1075 h 2069"/>
                <a:gd name="T72" fmla="*/ 1141 w 2267"/>
                <a:gd name="T73" fmla="*/ 1010 h 2069"/>
                <a:gd name="T74" fmla="*/ 1138 w 2267"/>
                <a:gd name="T75" fmla="*/ 937 h 2069"/>
                <a:gd name="T76" fmla="*/ 1132 w 2267"/>
                <a:gd name="T77" fmla="*/ 882 h 2069"/>
                <a:gd name="T78" fmla="*/ 1480 w 2267"/>
                <a:gd name="T79" fmla="*/ 0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67" h="2069">
                  <a:moveTo>
                    <a:pt x="1480" y="0"/>
                  </a:moveTo>
                  <a:lnTo>
                    <a:pt x="2267" y="882"/>
                  </a:lnTo>
                  <a:lnTo>
                    <a:pt x="1854" y="882"/>
                  </a:lnTo>
                  <a:lnTo>
                    <a:pt x="1845" y="946"/>
                  </a:lnTo>
                  <a:lnTo>
                    <a:pt x="1831" y="1010"/>
                  </a:lnTo>
                  <a:lnTo>
                    <a:pt x="1811" y="1077"/>
                  </a:lnTo>
                  <a:lnTo>
                    <a:pt x="1787" y="1143"/>
                  </a:lnTo>
                  <a:lnTo>
                    <a:pt x="1758" y="1208"/>
                  </a:lnTo>
                  <a:lnTo>
                    <a:pt x="1726" y="1274"/>
                  </a:lnTo>
                  <a:lnTo>
                    <a:pt x="1690" y="1339"/>
                  </a:lnTo>
                  <a:lnTo>
                    <a:pt x="1652" y="1403"/>
                  </a:lnTo>
                  <a:lnTo>
                    <a:pt x="1612" y="1464"/>
                  </a:lnTo>
                  <a:lnTo>
                    <a:pt x="1570" y="1523"/>
                  </a:lnTo>
                  <a:lnTo>
                    <a:pt x="1526" y="1580"/>
                  </a:lnTo>
                  <a:lnTo>
                    <a:pt x="1482" y="1633"/>
                  </a:lnTo>
                  <a:lnTo>
                    <a:pt x="1436" y="1683"/>
                  </a:lnTo>
                  <a:lnTo>
                    <a:pt x="1391" y="1728"/>
                  </a:lnTo>
                  <a:lnTo>
                    <a:pt x="1347" y="1769"/>
                  </a:lnTo>
                  <a:lnTo>
                    <a:pt x="1304" y="1805"/>
                  </a:lnTo>
                  <a:lnTo>
                    <a:pt x="1243" y="1848"/>
                  </a:lnTo>
                  <a:lnTo>
                    <a:pt x="1180" y="1886"/>
                  </a:lnTo>
                  <a:lnTo>
                    <a:pt x="1115" y="1921"/>
                  </a:lnTo>
                  <a:lnTo>
                    <a:pt x="1049" y="1950"/>
                  </a:lnTo>
                  <a:lnTo>
                    <a:pt x="981" y="1976"/>
                  </a:lnTo>
                  <a:lnTo>
                    <a:pt x="913" y="1998"/>
                  </a:lnTo>
                  <a:lnTo>
                    <a:pt x="844" y="2016"/>
                  </a:lnTo>
                  <a:lnTo>
                    <a:pt x="775" y="2032"/>
                  </a:lnTo>
                  <a:lnTo>
                    <a:pt x="707" y="2044"/>
                  </a:lnTo>
                  <a:lnTo>
                    <a:pt x="641" y="2053"/>
                  </a:lnTo>
                  <a:lnTo>
                    <a:pt x="574" y="2061"/>
                  </a:lnTo>
                  <a:lnTo>
                    <a:pt x="510" y="2065"/>
                  </a:lnTo>
                  <a:lnTo>
                    <a:pt x="447" y="2067"/>
                  </a:lnTo>
                  <a:lnTo>
                    <a:pt x="387" y="2069"/>
                  </a:lnTo>
                  <a:lnTo>
                    <a:pt x="331" y="2069"/>
                  </a:lnTo>
                  <a:lnTo>
                    <a:pt x="276" y="2066"/>
                  </a:lnTo>
                  <a:lnTo>
                    <a:pt x="226" y="2063"/>
                  </a:lnTo>
                  <a:lnTo>
                    <a:pt x="179" y="2060"/>
                  </a:lnTo>
                  <a:lnTo>
                    <a:pt x="138" y="2057"/>
                  </a:lnTo>
                  <a:lnTo>
                    <a:pt x="101" y="2052"/>
                  </a:lnTo>
                  <a:lnTo>
                    <a:pt x="68" y="2048"/>
                  </a:lnTo>
                  <a:lnTo>
                    <a:pt x="42" y="2044"/>
                  </a:lnTo>
                  <a:lnTo>
                    <a:pt x="22" y="2040"/>
                  </a:lnTo>
                  <a:lnTo>
                    <a:pt x="7" y="2038"/>
                  </a:lnTo>
                  <a:lnTo>
                    <a:pt x="0" y="2037"/>
                  </a:lnTo>
                  <a:lnTo>
                    <a:pt x="9" y="1947"/>
                  </a:lnTo>
                  <a:lnTo>
                    <a:pt x="93" y="1945"/>
                  </a:lnTo>
                  <a:lnTo>
                    <a:pt x="175" y="1938"/>
                  </a:lnTo>
                  <a:lnTo>
                    <a:pt x="253" y="1927"/>
                  </a:lnTo>
                  <a:lnTo>
                    <a:pt x="326" y="1912"/>
                  </a:lnTo>
                  <a:lnTo>
                    <a:pt x="397" y="1895"/>
                  </a:lnTo>
                  <a:lnTo>
                    <a:pt x="463" y="1873"/>
                  </a:lnTo>
                  <a:lnTo>
                    <a:pt x="526" y="1848"/>
                  </a:lnTo>
                  <a:lnTo>
                    <a:pt x="585" y="1821"/>
                  </a:lnTo>
                  <a:lnTo>
                    <a:pt x="642" y="1790"/>
                  </a:lnTo>
                  <a:lnTo>
                    <a:pt x="694" y="1758"/>
                  </a:lnTo>
                  <a:lnTo>
                    <a:pt x="744" y="1723"/>
                  </a:lnTo>
                  <a:lnTo>
                    <a:pt x="790" y="1686"/>
                  </a:lnTo>
                  <a:lnTo>
                    <a:pt x="832" y="1648"/>
                  </a:lnTo>
                  <a:lnTo>
                    <a:pt x="872" y="1608"/>
                  </a:lnTo>
                  <a:lnTo>
                    <a:pt x="909" y="1568"/>
                  </a:lnTo>
                  <a:lnTo>
                    <a:pt x="943" y="1525"/>
                  </a:lnTo>
                  <a:lnTo>
                    <a:pt x="973" y="1483"/>
                  </a:lnTo>
                  <a:lnTo>
                    <a:pt x="1002" y="1441"/>
                  </a:lnTo>
                  <a:lnTo>
                    <a:pt x="1027" y="1397"/>
                  </a:lnTo>
                  <a:lnTo>
                    <a:pt x="1050" y="1354"/>
                  </a:lnTo>
                  <a:lnTo>
                    <a:pt x="1069" y="1311"/>
                  </a:lnTo>
                  <a:lnTo>
                    <a:pt x="1087" y="1269"/>
                  </a:lnTo>
                  <a:lnTo>
                    <a:pt x="1102" y="1228"/>
                  </a:lnTo>
                  <a:lnTo>
                    <a:pt x="1114" y="1187"/>
                  </a:lnTo>
                  <a:lnTo>
                    <a:pt x="1124" y="1148"/>
                  </a:lnTo>
                  <a:lnTo>
                    <a:pt x="1131" y="1111"/>
                  </a:lnTo>
                  <a:lnTo>
                    <a:pt x="1137" y="1075"/>
                  </a:lnTo>
                  <a:lnTo>
                    <a:pt x="1140" y="1042"/>
                  </a:lnTo>
                  <a:lnTo>
                    <a:pt x="1141" y="1010"/>
                  </a:lnTo>
                  <a:lnTo>
                    <a:pt x="1140" y="972"/>
                  </a:lnTo>
                  <a:lnTo>
                    <a:pt x="1138" y="937"/>
                  </a:lnTo>
                  <a:lnTo>
                    <a:pt x="1136" y="907"/>
                  </a:lnTo>
                  <a:lnTo>
                    <a:pt x="1132" y="882"/>
                  </a:lnTo>
                  <a:lnTo>
                    <a:pt x="669" y="882"/>
                  </a:lnTo>
                  <a:lnTo>
                    <a:pt x="1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7" name="Freeform 303"/>
            <p:cNvSpPr>
              <a:spLocks/>
            </p:cNvSpPr>
            <p:nvPr/>
          </p:nvSpPr>
          <p:spPr bwMode="auto">
            <a:xfrm>
              <a:off x="646113" y="2768600"/>
              <a:ext cx="360362" cy="328613"/>
            </a:xfrm>
            <a:custGeom>
              <a:avLst/>
              <a:gdLst>
                <a:gd name="T0" fmla="*/ 1938 w 2267"/>
                <a:gd name="T1" fmla="*/ 2 h 2069"/>
                <a:gd name="T2" fmla="*/ 2041 w 2267"/>
                <a:gd name="T3" fmla="*/ 6 h 2069"/>
                <a:gd name="T4" fmla="*/ 2130 w 2267"/>
                <a:gd name="T5" fmla="*/ 14 h 2069"/>
                <a:gd name="T6" fmla="*/ 2199 w 2267"/>
                <a:gd name="T7" fmla="*/ 21 h 2069"/>
                <a:gd name="T8" fmla="*/ 2245 w 2267"/>
                <a:gd name="T9" fmla="*/ 29 h 2069"/>
                <a:gd name="T10" fmla="*/ 2267 w 2267"/>
                <a:gd name="T11" fmla="*/ 32 h 2069"/>
                <a:gd name="T12" fmla="*/ 2174 w 2267"/>
                <a:gd name="T13" fmla="*/ 124 h 2069"/>
                <a:gd name="T14" fmla="*/ 2015 w 2267"/>
                <a:gd name="T15" fmla="*/ 142 h 2069"/>
                <a:gd name="T16" fmla="*/ 1871 w 2267"/>
                <a:gd name="T17" fmla="*/ 174 h 2069"/>
                <a:gd name="T18" fmla="*/ 1742 w 2267"/>
                <a:gd name="T19" fmla="*/ 221 h 2069"/>
                <a:gd name="T20" fmla="*/ 1625 w 2267"/>
                <a:gd name="T21" fmla="*/ 279 h 2069"/>
                <a:gd name="T22" fmla="*/ 1524 w 2267"/>
                <a:gd name="T23" fmla="*/ 346 h 2069"/>
                <a:gd name="T24" fmla="*/ 1435 w 2267"/>
                <a:gd name="T25" fmla="*/ 421 h 2069"/>
                <a:gd name="T26" fmla="*/ 1358 w 2267"/>
                <a:gd name="T27" fmla="*/ 501 h 2069"/>
                <a:gd name="T28" fmla="*/ 1293 w 2267"/>
                <a:gd name="T29" fmla="*/ 586 h 2069"/>
                <a:gd name="T30" fmla="*/ 1240 w 2267"/>
                <a:gd name="T31" fmla="*/ 672 h 2069"/>
                <a:gd name="T32" fmla="*/ 1198 w 2267"/>
                <a:gd name="T33" fmla="*/ 758 h 2069"/>
                <a:gd name="T34" fmla="*/ 1165 w 2267"/>
                <a:gd name="T35" fmla="*/ 841 h 2069"/>
                <a:gd name="T36" fmla="*/ 1143 w 2267"/>
                <a:gd name="T37" fmla="*/ 921 h 2069"/>
                <a:gd name="T38" fmla="*/ 1130 w 2267"/>
                <a:gd name="T39" fmla="*/ 994 h 2069"/>
                <a:gd name="T40" fmla="*/ 1126 w 2267"/>
                <a:gd name="T41" fmla="*/ 1059 h 2069"/>
                <a:gd name="T42" fmla="*/ 1129 w 2267"/>
                <a:gd name="T43" fmla="*/ 1132 h 2069"/>
                <a:gd name="T44" fmla="*/ 1135 w 2267"/>
                <a:gd name="T45" fmla="*/ 1187 h 2069"/>
                <a:gd name="T46" fmla="*/ 788 w 2267"/>
                <a:gd name="T47" fmla="*/ 2069 h 2069"/>
                <a:gd name="T48" fmla="*/ 0 w 2267"/>
                <a:gd name="T49" fmla="*/ 1187 h 2069"/>
                <a:gd name="T50" fmla="*/ 422 w 2267"/>
                <a:gd name="T51" fmla="*/ 1124 h 2069"/>
                <a:gd name="T52" fmla="*/ 457 w 2267"/>
                <a:gd name="T53" fmla="*/ 994 h 2069"/>
                <a:gd name="T54" fmla="*/ 509 w 2267"/>
                <a:gd name="T55" fmla="*/ 861 h 2069"/>
                <a:gd name="T56" fmla="*/ 577 w 2267"/>
                <a:gd name="T57" fmla="*/ 731 h 2069"/>
                <a:gd name="T58" fmla="*/ 656 w 2267"/>
                <a:gd name="T59" fmla="*/ 605 h 2069"/>
                <a:gd name="T60" fmla="*/ 742 w 2267"/>
                <a:gd name="T61" fmla="*/ 489 h 2069"/>
                <a:gd name="T62" fmla="*/ 831 w 2267"/>
                <a:gd name="T63" fmla="*/ 386 h 2069"/>
                <a:gd name="T64" fmla="*/ 920 w 2267"/>
                <a:gd name="T65" fmla="*/ 300 h 2069"/>
                <a:gd name="T66" fmla="*/ 1025 w 2267"/>
                <a:gd name="T67" fmla="*/ 221 h 2069"/>
                <a:gd name="T68" fmla="*/ 1152 w 2267"/>
                <a:gd name="T69" fmla="*/ 148 h 2069"/>
                <a:gd name="T70" fmla="*/ 1287 w 2267"/>
                <a:gd name="T71" fmla="*/ 93 h 2069"/>
                <a:gd name="T72" fmla="*/ 1423 w 2267"/>
                <a:gd name="T73" fmla="*/ 53 h 2069"/>
                <a:gd name="T74" fmla="*/ 1560 w 2267"/>
                <a:gd name="T75" fmla="*/ 25 h 2069"/>
                <a:gd name="T76" fmla="*/ 1693 w 2267"/>
                <a:gd name="T77" fmla="*/ 9 h 2069"/>
                <a:gd name="T78" fmla="*/ 1820 w 2267"/>
                <a:gd name="T79" fmla="*/ 2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67" h="2069">
                  <a:moveTo>
                    <a:pt x="1880" y="0"/>
                  </a:moveTo>
                  <a:lnTo>
                    <a:pt x="1938" y="2"/>
                  </a:lnTo>
                  <a:lnTo>
                    <a:pt x="1991" y="3"/>
                  </a:lnTo>
                  <a:lnTo>
                    <a:pt x="2041" y="6"/>
                  </a:lnTo>
                  <a:lnTo>
                    <a:pt x="2088" y="9"/>
                  </a:lnTo>
                  <a:lnTo>
                    <a:pt x="2130" y="14"/>
                  </a:lnTo>
                  <a:lnTo>
                    <a:pt x="2167" y="17"/>
                  </a:lnTo>
                  <a:lnTo>
                    <a:pt x="2199" y="21"/>
                  </a:lnTo>
                  <a:lnTo>
                    <a:pt x="2226" y="25"/>
                  </a:lnTo>
                  <a:lnTo>
                    <a:pt x="2245" y="29"/>
                  </a:lnTo>
                  <a:lnTo>
                    <a:pt x="2260" y="31"/>
                  </a:lnTo>
                  <a:lnTo>
                    <a:pt x="2267" y="32"/>
                  </a:lnTo>
                  <a:lnTo>
                    <a:pt x="2260" y="122"/>
                  </a:lnTo>
                  <a:lnTo>
                    <a:pt x="2174" y="124"/>
                  </a:lnTo>
                  <a:lnTo>
                    <a:pt x="2092" y="131"/>
                  </a:lnTo>
                  <a:lnTo>
                    <a:pt x="2015" y="142"/>
                  </a:lnTo>
                  <a:lnTo>
                    <a:pt x="1941" y="157"/>
                  </a:lnTo>
                  <a:lnTo>
                    <a:pt x="1871" y="174"/>
                  </a:lnTo>
                  <a:lnTo>
                    <a:pt x="1804" y="196"/>
                  </a:lnTo>
                  <a:lnTo>
                    <a:pt x="1742" y="221"/>
                  </a:lnTo>
                  <a:lnTo>
                    <a:pt x="1682" y="248"/>
                  </a:lnTo>
                  <a:lnTo>
                    <a:pt x="1625" y="279"/>
                  </a:lnTo>
                  <a:lnTo>
                    <a:pt x="1573" y="311"/>
                  </a:lnTo>
                  <a:lnTo>
                    <a:pt x="1524" y="346"/>
                  </a:lnTo>
                  <a:lnTo>
                    <a:pt x="1477" y="383"/>
                  </a:lnTo>
                  <a:lnTo>
                    <a:pt x="1435" y="421"/>
                  </a:lnTo>
                  <a:lnTo>
                    <a:pt x="1395" y="461"/>
                  </a:lnTo>
                  <a:lnTo>
                    <a:pt x="1358" y="501"/>
                  </a:lnTo>
                  <a:lnTo>
                    <a:pt x="1324" y="544"/>
                  </a:lnTo>
                  <a:lnTo>
                    <a:pt x="1293" y="586"/>
                  </a:lnTo>
                  <a:lnTo>
                    <a:pt x="1265" y="630"/>
                  </a:lnTo>
                  <a:lnTo>
                    <a:pt x="1240" y="672"/>
                  </a:lnTo>
                  <a:lnTo>
                    <a:pt x="1217" y="715"/>
                  </a:lnTo>
                  <a:lnTo>
                    <a:pt x="1198" y="758"/>
                  </a:lnTo>
                  <a:lnTo>
                    <a:pt x="1180" y="800"/>
                  </a:lnTo>
                  <a:lnTo>
                    <a:pt x="1165" y="841"/>
                  </a:lnTo>
                  <a:lnTo>
                    <a:pt x="1153" y="882"/>
                  </a:lnTo>
                  <a:lnTo>
                    <a:pt x="1143" y="921"/>
                  </a:lnTo>
                  <a:lnTo>
                    <a:pt x="1136" y="958"/>
                  </a:lnTo>
                  <a:lnTo>
                    <a:pt x="1130" y="994"/>
                  </a:lnTo>
                  <a:lnTo>
                    <a:pt x="1127" y="1027"/>
                  </a:lnTo>
                  <a:lnTo>
                    <a:pt x="1126" y="1059"/>
                  </a:lnTo>
                  <a:lnTo>
                    <a:pt x="1127" y="1097"/>
                  </a:lnTo>
                  <a:lnTo>
                    <a:pt x="1129" y="1132"/>
                  </a:lnTo>
                  <a:lnTo>
                    <a:pt x="1131" y="1162"/>
                  </a:lnTo>
                  <a:lnTo>
                    <a:pt x="1135" y="1187"/>
                  </a:lnTo>
                  <a:lnTo>
                    <a:pt x="1599" y="1187"/>
                  </a:lnTo>
                  <a:lnTo>
                    <a:pt x="788" y="2069"/>
                  </a:lnTo>
                  <a:lnTo>
                    <a:pt x="0" y="1187"/>
                  </a:lnTo>
                  <a:lnTo>
                    <a:pt x="0" y="1187"/>
                  </a:lnTo>
                  <a:lnTo>
                    <a:pt x="414" y="1187"/>
                  </a:lnTo>
                  <a:lnTo>
                    <a:pt x="422" y="1124"/>
                  </a:lnTo>
                  <a:lnTo>
                    <a:pt x="437" y="1059"/>
                  </a:lnTo>
                  <a:lnTo>
                    <a:pt x="457" y="994"/>
                  </a:lnTo>
                  <a:lnTo>
                    <a:pt x="481" y="927"/>
                  </a:lnTo>
                  <a:lnTo>
                    <a:pt x="509" y="861"/>
                  </a:lnTo>
                  <a:lnTo>
                    <a:pt x="542" y="795"/>
                  </a:lnTo>
                  <a:lnTo>
                    <a:pt x="577" y="731"/>
                  </a:lnTo>
                  <a:lnTo>
                    <a:pt x="615" y="667"/>
                  </a:lnTo>
                  <a:lnTo>
                    <a:pt x="656" y="605"/>
                  </a:lnTo>
                  <a:lnTo>
                    <a:pt x="698" y="546"/>
                  </a:lnTo>
                  <a:lnTo>
                    <a:pt x="742" y="489"/>
                  </a:lnTo>
                  <a:lnTo>
                    <a:pt x="787" y="436"/>
                  </a:lnTo>
                  <a:lnTo>
                    <a:pt x="831" y="386"/>
                  </a:lnTo>
                  <a:lnTo>
                    <a:pt x="877" y="341"/>
                  </a:lnTo>
                  <a:lnTo>
                    <a:pt x="920" y="300"/>
                  </a:lnTo>
                  <a:lnTo>
                    <a:pt x="964" y="265"/>
                  </a:lnTo>
                  <a:lnTo>
                    <a:pt x="1025" y="221"/>
                  </a:lnTo>
                  <a:lnTo>
                    <a:pt x="1088" y="183"/>
                  </a:lnTo>
                  <a:lnTo>
                    <a:pt x="1152" y="148"/>
                  </a:lnTo>
                  <a:lnTo>
                    <a:pt x="1220" y="119"/>
                  </a:lnTo>
                  <a:lnTo>
                    <a:pt x="1287" y="93"/>
                  </a:lnTo>
                  <a:lnTo>
                    <a:pt x="1354" y="71"/>
                  </a:lnTo>
                  <a:lnTo>
                    <a:pt x="1423" y="53"/>
                  </a:lnTo>
                  <a:lnTo>
                    <a:pt x="1491" y="37"/>
                  </a:lnTo>
                  <a:lnTo>
                    <a:pt x="1560" y="25"/>
                  </a:lnTo>
                  <a:lnTo>
                    <a:pt x="1627" y="16"/>
                  </a:lnTo>
                  <a:lnTo>
                    <a:pt x="1693" y="9"/>
                  </a:lnTo>
                  <a:lnTo>
                    <a:pt x="1758" y="4"/>
                  </a:lnTo>
                  <a:lnTo>
                    <a:pt x="1820" y="2"/>
                  </a:lnTo>
                  <a:lnTo>
                    <a:pt x="18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8" name="Group 987"/>
          <p:cNvGrpSpPr/>
          <p:nvPr/>
        </p:nvGrpSpPr>
        <p:grpSpPr>
          <a:xfrm>
            <a:off x="1624476" y="2700338"/>
            <a:ext cx="514350" cy="508000"/>
            <a:chOff x="1617663" y="2700338"/>
            <a:chExt cx="514350" cy="508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1" name="Freeform 308"/>
            <p:cNvSpPr>
              <a:spLocks noEditPoints="1"/>
            </p:cNvSpPr>
            <p:nvPr/>
          </p:nvSpPr>
          <p:spPr bwMode="auto">
            <a:xfrm>
              <a:off x="1719263" y="2800350"/>
              <a:ext cx="311150" cy="306387"/>
            </a:xfrm>
            <a:custGeom>
              <a:avLst/>
              <a:gdLst>
                <a:gd name="T0" fmla="*/ 764 w 1961"/>
                <a:gd name="T1" fmla="*/ 253 h 1936"/>
                <a:gd name="T2" fmla="*/ 537 w 1961"/>
                <a:gd name="T3" fmla="*/ 348 h 1936"/>
                <a:gd name="T4" fmla="*/ 350 w 1961"/>
                <a:gd name="T5" fmla="*/ 516 h 1936"/>
                <a:gd name="T6" fmla="*/ 236 w 1961"/>
                <a:gd name="T7" fmla="*/ 735 h 1936"/>
                <a:gd name="T8" fmla="*/ 202 w 1961"/>
                <a:gd name="T9" fmla="*/ 983 h 1936"/>
                <a:gd name="T10" fmla="*/ 257 w 1961"/>
                <a:gd name="T11" fmla="*/ 1224 h 1936"/>
                <a:gd name="T12" fmla="*/ 392 w 1961"/>
                <a:gd name="T13" fmla="*/ 1432 h 1936"/>
                <a:gd name="T14" fmla="*/ 579 w 1961"/>
                <a:gd name="T15" fmla="*/ 1577 h 1936"/>
                <a:gd name="T16" fmla="*/ 799 w 1961"/>
                <a:gd name="T17" fmla="*/ 1653 h 1936"/>
                <a:gd name="T18" fmla="*/ 1033 w 1961"/>
                <a:gd name="T19" fmla="*/ 1657 h 1936"/>
                <a:gd name="T20" fmla="*/ 1262 w 1961"/>
                <a:gd name="T21" fmla="*/ 1584 h 1936"/>
                <a:gd name="T22" fmla="*/ 1461 w 1961"/>
                <a:gd name="T23" fmla="*/ 1432 h 1936"/>
                <a:gd name="T24" fmla="*/ 1595 w 1961"/>
                <a:gd name="T25" fmla="*/ 1224 h 1936"/>
                <a:gd name="T26" fmla="*/ 1648 w 1961"/>
                <a:gd name="T27" fmla="*/ 988 h 1936"/>
                <a:gd name="T28" fmla="*/ 1624 w 1961"/>
                <a:gd name="T29" fmla="*/ 759 h 1936"/>
                <a:gd name="T30" fmla="*/ 1499 w 1961"/>
                <a:gd name="T31" fmla="*/ 517 h 1936"/>
                <a:gd name="T32" fmla="*/ 1398 w 1961"/>
                <a:gd name="T33" fmla="*/ 911 h 1936"/>
                <a:gd name="T34" fmla="*/ 1518 w 1961"/>
                <a:gd name="T35" fmla="*/ 909 h 1936"/>
                <a:gd name="T36" fmla="*/ 1492 w 1961"/>
                <a:gd name="T37" fmla="*/ 1126 h 1936"/>
                <a:gd name="T38" fmla="*/ 1398 w 1961"/>
                <a:gd name="T39" fmla="*/ 1306 h 1936"/>
                <a:gd name="T40" fmla="*/ 1245 w 1961"/>
                <a:gd name="T41" fmla="*/ 1444 h 1936"/>
                <a:gd name="T42" fmla="*/ 1040 w 1961"/>
                <a:gd name="T43" fmla="*/ 1525 h 1936"/>
                <a:gd name="T44" fmla="*/ 825 w 1961"/>
                <a:gd name="T45" fmla="*/ 1527 h 1936"/>
                <a:gd name="T46" fmla="*/ 624 w 1961"/>
                <a:gd name="T47" fmla="*/ 1454 h 1936"/>
                <a:gd name="T48" fmla="*/ 459 w 1961"/>
                <a:gd name="T49" fmla="*/ 1311 h 1936"/>
                <a:gd name="T50" fmla="*/ 355 w 1961"/>
                <a:gd name="T51" fmla="*/ 1108 h 1936"/>
                <a:gd name="T52" fmla="*/ 337 w 1961"/>
                <a:gd name="T53" fmla="*/ 882 h 1936"/>
                <a:gd name="T54" fmla="*/ 400 w 1961"/>
                <a:gd name="T55" fmla="*/ 680 h 1936"/>
                <a:gd name="T56" fmla="*/ 524 w 1961"/>
                <a:gd name="T57" fmla="*/ 519 h 1936"/>
                <a:gd name="T58" fmla="*/ 709 w 1961"/>
                <a:gd name="T59" fmla="*/ 404 h 1936"/>
                <a:gd name="T60" fmla="*/ 932 w 1961"/>
                <a:gd name="T61" fmla="*/ 364 h 1936"/>
                <a:gd name="T62" fmla="*/ 1108 w 1961"/>
                <a:gd name="T63" fmla="*/ 257 h 1936"/>
                <a:gd name="T64" fmla="*/ 980 w 1961"/>
                <a:gd name="T65" fmla="*/ 0 h 1936"/>
                <a:gd name="T66" fmla="*/ 1290 w 1961"/>
                <a:gd name="T67" fmla="*/ 50 h 1936"/>
                <a:gd name="T68" fmla="*/ 1559 w 1961"/>
                <a:gd name="T69" fmla="*/ 188 h 1936"/>
                <a:gd name="T70" fmla="*/ 1772 w 1961"/>
                <a:gd name="T71" fmla="*/ 397 h 1936"/>
                <a:gd name="T72" fmla="*/ 1911 w 1961"/>
                <a:gd name="T73" fmla="*/ 663 h 1936"/>
                <a:gd name="T74" fmla="*/ 1961 w 1961"/>
                <a:gd name="T75" fmla="*/ 969 h 1936"/>
                <a:gd name="T76" fmla="*/ 1911 w 1961"/>
                <a:gd name="T77" fmla="*/ 1274 h 1936"/>
                <a:gd name="T78" fmla="*/ 1772 w 1961"/>
                <a:gd name="T79" fmla="*/ 1539 h 1936"/>
                <a:gd name="T80" fmla="*/ 1559 w 1961"/>
                <a:gd name="T81" fmla="*/ 1749 h 1936"/>
                <a:gd name="T82" fmla="*/ 1290 w 1961"/>
                <a:gd name="T83" fmla="*/ 1887 h 1936"/>
                <a:gd name="T84" fmla="*/ 980 w 1961"/>
                <a:gd name="T85" fmla="*/ 1936 h 1936"/>
                <a:gd name="T86" fmla="*/ 670 w 1961"/>
                <a:gd name="T87" fmla="*/ 1887 h 1936"/>
                <a:gd name="T88" fmla="*/ 402 w 1961"/>
                <a:gd name="T89" fmla="*/ 1749 h 1936"/>
                <a:gd name="T90" fmla="*/ 189 w 1961"/>
                <a:gd name="T91" fmla="*/ 1539 h 1936"/>
                <a:gd name="T92" fmla="*/ 50 w 1961"/>
                <a:gd name="T93" fmla="*/ 1274 h 1936"/>
                <a:gd name="T94" fmla="*/ 0 w 1961"/>
                <a:gd name="T95" fmla="*/ 969 h 1936"/>
                <a:gd name="T96" fmla="*/ 50 w 1961"/>
                <a:gd name="T97" fmla="*/ 663 h 1936"/>
                <a:gd name="T98" fmla="*/ 189 w 1961"/>
                <a:gd name="T99" fmla="*/ 397 h 1936"/>
                <a:gd name="T100" fmla="*/ 402 w 1961"/>
                <a:gd name="T101" fmla="*/ 188 h 1936"/>
                <a:gd name="T102" fmla="*/ 670 w 1961"/>
                <a:gd name="T103" fmla="*/ 50 h 1936"/>
                <a:gd name="T104" fmla="*/ 980 w 1961"/>
                <a:gd name="T105" fmla="*/ 0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61" h="1936">
                  <a:moveTo>
                    <a:pt x="948" y="236"/>
                  </a:moveTo>
                  <a:lnTo>
                    <a:pt x="886" y="236"/>
                  </a:lnTo>
                  <a:lnTo>
                    <a:pt x="825" y="242"/>
                  </a:lnTo>
                  <a:lnTo>
                    <a:pt x="764" y="253"/>
                  </a:lnTo>
                  <a:lnTo>
                    <a:pt x="705" y="269"/>
                  </a:lnTo>
                  <a:lnTo>
                    <a:pt x="647" y="291"/>
                  </a:lnTo>
                  <a:lnTo>
                    <a:pt x="591" y="316"/>
                  </a:lnTo>
                  <a:lnTo>
                    <a:pt x="537" y="348"/>
                  </a:lnTo>
                  <a:lnTo>
                    <a:pt x="484" y="384"/>
                  </a:lnTo>
                  <a:lnTo>
                    <a:pt x="436" y="424"/>
                  </a:lnTo>
                  <a:lnTo>
                    <a:pt x="392" y="468"/>
                  </a:lnTo>
                  <a:lnTo>
                    <a:pt x="350" y="516"/>
                  </a:lnTo>
                  <a:lnTo>
                    <a:pt x="315" y="566"/>
                  </a:lnTo>
                  <a:lnTo>
                    <a:pt x="284" y="620"/>
                  </a:lnTo>
                  <a:lnTo>
                    <a:pt x="258" y="676"/>
                  </a:lnTo>
                  <a:lnTo>
                    <a:pt x="236" y="735"/>
                  </a:lnTo>
                  <a:lnTo>
                    <a:pt x="220" y="796"/>
                  </a:lnTo>
                  <a:lnTo>
                    <a:pt x="208" y="859"/>
                  </a:lnTo>
                  <a:lnTo>
                    <a:pt x="202" y="921"/>
                  </a:lnTo>
                  <a:lnTo>
                    <a:pt x="202" y="983"/>
                  </a:lnTo>
                  <a:lnTo>
                    <a:pt x="208" y="1045"/>
                  </a:lnTo>
                  <a:lnTo>
                    <a:pt x="219" y="1106"/>
                  </a:lnTo>
                  <a:lnTo>
                    <a:pt x="235" y="1166"/>
                  </a:lnTo>
                  <a:lnTo>
                    <a:pt x="257" y="1224"/>
                  </a:lnTo>
                  <a:lnTo>
                    <a:pt x="284" y="1280"/>
                  </a:lnTo>
                  <a:lnTo>
                    <a:pt x="315" y="1335"/>
                  </a:lnTo>
                  <a:lnTo>
                    <a:pt x="351" y="1385"/>
                  </a:lnTo>
                  <a:lnTo>
                    <a:pt x="392" y="1432"/>
                  </a:lnTo>
                  <a:lnTo>
                    <a:pt x="434" y="1474"/>
                  </a:lnTo>
                  <a:lnTo>
                    <a:pt x="480" y="1513"/>
                  </a:lnTo>
                  <a:lnTo>
                    <a:pt x="528" y="1546"/>
                  </a:lnTo>
                  <a:lnTo>
                    <a:pt x="579" y="1577"/>
                  </a:lnTo>
                  <a:lnTo>
                    <a:pt x="631" y="1602"/>
                  </a:lnTo>
                  <a:lnTo>
                    <a:pt x="686" y="1624"/>
                  </a:lnTo>
                  <a:lnTo>
                    <a:pt x="742" y="1641"/>
                  </a:lnTo>
                  <a:lnTo>
                    <a:pt x="799" y="1653"/>
                  </a:lnTo>
                  <a:lnTo>
                    <a:pt x="858" y="1661"/>
                  </a:lnTo>
                  <a:lnTo>
                    <a:pt x="916" y="1664"/>
                  </a:lnTo>
                  <a:lnTo>
                    <a:pt x="975" y="1663"/>
                  </a:lnTo>
                  <a:lnTo>
                    <a:pt x="1033" y="1657"/>
                  </a:lnTo>
                  <a:lnTo>
                    <a:pt x="1092" y="1646"/>
                  </a:lnTo>
                  <a:lnTo>
                    <a:pt x="1150" y="1631"/>
                  </a:lnTo>
                  <a:lnTo>
                    <a:pt x="1206" y="1609"/>
                  </a:lnTo>
                  <a:lnTo>
                    <a:pt x="1262" y="1584"/>
                  </a:lnTo>
                  <a:lnTo>
                    <a:pt x="1316" y="1553"/>
                  </a:lnTo>
                  <a:lnTo>
                    <a:pt x="1369" y="1516"/>
                  </a:lnTo>
                  <a:lnTo>
                    <a:pt x="1417" y="1476"/>
                  </a:lnTo>
                  <a:lnTo>
                    <a:pt x="1461" y="1432"/>
                  </a:lnTo>
                  <a:lnTo>
                    <a:pt x="1501" y="1385"/>
                  </a:lnTo>
                  <a:lnTo>
                    <a:pt x="1537" y="1334"/>
                  </a:lnTo>
                  <a:lnTo>
                    <a:pt x="1568" y="1280"/>
                  </a:lnTo>
                  <a:lnTo>
                    <a:pt x="1595" y="1224"/>
                  </a:lnTo>
                  <a:lnTo>
                    <a:pt x="1617" y="1165"/>
                  </a:lnTo>
                  <a:lnTo>
                    <a:pt x="1633" y="1104"/>
                  </a:lnTo>
                  <a:lnTo>
                    <a:pt x="1643" y="1046"/>
                  </a:lnTo>
                  <a:lnTo>
                    <a:pt x="1648" y="988"/>
                  </a:lnTo>
                  <a:lnTo>
                    <a:pt x="1650" y="930"/>
                  </a:lnTo>
                  <a:lnTo>
                    <a:pt x="1645" y="872"/>
                  </a:lnTo>
                  <a:lnTo>
                    <a:pt x="1637" y="816"/>
                  </a:lnTo>
                  <a:lnTo>
                    <a:pt x="1624" y="759"/>
                  </a:lnTo>
                  <a:lnTo>
                    <a:pt x="1605" y="704"/>
                  </a:lnTo>
                  <a:lnTo>
                    <a:pt x="1765" y="772"/>
                  </a:lnTo>
                  <a:lnTo>
                    <a:pt x="1825" y="657"/>
                  </a:lnTo>
                  <a:lnTo>
                    <a:pt x="1499" y="517"/>
                  </a:lnTo>
                  <a:lnTo>
                    <a:pt x="1461" y="502"/>
                  </a:lnTo>
                  <a:lnTo>
                    <a:pt x="1440" y="530"/>
                  </a:lnTo>
                  <a:lnTo>
                    <a:pt x="1279" y="858"/>
                  </a:lnTo>
                  <a:lnTo>
                    <a:pt x="1398" y="911"/>
                  </a:lnTo>
                  <a:lnTo>
                    <a:pt x="1483" y="746"/>
                  </a:lnTo>
                  <a:lnTo>
                    <a:pt x="1499" y="799"/>
                  </a:lnTo>
                  <a:lnTo>
                    <a:pt x="1512" y="853"/>
                  </a:lnTo>
                  <a:lnTo>
                    <a:pt x="1518" y="909"/>
                  </a:lnTo>
                  <a:lnTo>
                    <a:pt x="1520" y="965"/>
                  </a:lnTo>
                  <a:lnTo>
                    <a:pt x="1515" y="1021"/>
                  </a:lnTo>
                  <a:lnTo>
                    <a:pt x="1506" y="1076"/>
                  </a:lnTo>
                  <a:lnTo>
                    <a:pt x="1492" y="1126"/>
                  </a:lnTo>
                  <a:lnTo>
                    <a:pt x="1475" y="1175"/>
                  </a:lnTo>
                  <a:lnTo>
                    <a:pt x="1453" y="1221"/>
                  </a:lnTo>
                  <a:lnTo>
                    <a:pt x="1427" y="1264"/>
                  </a:lnTo>
                  <a:lnTo>
                    <a:pt x="1398" y="1306"/>
                  </a:lnTo>
                  <a:lnTo>
                    <a:pt x="1365" y="1345"/>
                  </a:lnTo>
                  <a:lnTo>
                    <a:pt x="1329" y="1381"/>
                  </a:lnTo>
                  <a:lnTo>
                    <a:pt x="1288" y="1414"/>
                  </a:lnTo>
                  <a:lnTo>
                    <a:pt x="1245" y="1444"/>
                  </a:lnTo>
                  <a:lnTo>
                    <a:pt x="1196" y="1471"/>
                  </a:lnTo>
                  <a:lnTo>
                    <a:pt x="1144" y="1495"/>
                  </a:lnTo>
                  <a:lnTo>
                    <a:pt x="1093" y="1513"/>
                  </a:lnTo>
                  <a:lnTo>
                    <a:pt x="1040" y="1525"/>
                  </a:lnTo>
                  <a:lnTo>
                    <a:pt x="986" y="1533"/>
                  </a:lnTo>
                  <a:lnTo>
                    <a:pt x="932" y="1536"/>
                  </a:lnTo>
                  <a:lnTo>
                    <a:pt x="878" y="1534"/>
                  </a:lnTo>
                  <a:lnTo>
                    <a:pt x="825" y="1527"/>
                  </a:lnTo>
                  <a:lnTo>
                    <a:pt x="772" y="1516"/>
                  </a:lnTo>
                  <a:lnTo>
                    <a:pt x="721" y="1500"/>
                  </a:lnTo>
                  <a:lnTo>
                    <a:pt x="671" y="1479"/>
                  </a:lnTo>
                  <a:lnTo>
                    <a:pt x="624" y="1454"/>
                  </a:lnTo>
                  <a:lnTo>
                    <a:pt x="579" y="1425"/>
                  </a:lnTo>
                  <a:lnTo>
                    <a:pt x="536" y="1391"/>
                  </a:lnTo>
                  <a:lnTo>
                    <a:pt x="495" y="1354"/>
                  </a:lnTo>
                  <a:lnTo>
                    <a:pt x="459" y="1311"/>
                  </a:lnTo>
                  <a:lnTo>
                    <a:pt x="427" y="1265"/>
                  </a:lnTo>
                  <a:lnTo>
                    <a:pt x="397" y="1215"/>
                  </a:lnTo>
                  <a:lnTo>
                    <a:pt x="373" y="1163"/>
                  </a:lnTo>
                  <a:lnTo>
                    <a:pt x="355" y="1108"/>
                  </a:lnTo>
                  <a:lnTo>
                    <a:pt x="341" y="1053"/>
                  </a:lnTo>
                  <a:lnTo>
                    <a:pt x="334" y="996"/>
                  </a:lnTo>
                  <a:lnTo>
                    <a:pt x="333" y="939"/>
                  </a:lnTo>
                  <a:lnTo>
                    <a:pt x="337" y="882"/>
                  </a:lnTo>
                  <a:lnTo>
                    <a:pt x="346" y="824"/>
                  </a:lnTo>
                  <a:lnTo>
                    <a:pt x="360" y="774"/>
                  </a:lnTo>
                  <a:lnTo>
                    <a:pt x="378" y="725"/>
                  </a:lnTo>
                  <a:lnTo>
                    <a:pt x="400" y="680"/>
                  </a:lnTo>
                  <a:lnTo>
                    <a:pt x="426" y="635"/>
                  </a:lnTo>
                  <a:lnTo>
                    <a:pt x="454" y="594"/>
                  </a:lnTo>
                  <a:lnTo>
                    <a:pt x="487" y="555"/>
                  </a:lnTo>
                  <a:lnTo>
                    <a:pt x="524" y="519"/>
                  </a:lnTo>
                  <a:lnTo>
                    <a:pt x="563" y="486"/>
                  </a:lnTo>
                  <a:lnTo>
                    <a:pt x="607" y="456"/>
                  </a:lnTo>
                  <a:lnTo>
                    <a:pt x="657" y="428"/>
                  </a:lnTo>
                  <a:lnTo>
                    <a:pt x="709" y="404"/>
                  </a:lnTo>
                  <a:lnTo>
                    <a:pt x="763" y="386"/>
                  </a:lnTo>
                  <a:lnTo>
                    <a:pt x="818" y="374"/>
                  </a:lnTo>
                  <a:lnTo>
                    <a:pt x="874" y="366"/>
                  </a:lnTo>
                  <a:lnTo>
                    <a:pt x="932" y="364"/>
                  </a:lnTo>
                  <a:lnTo>
                    <a:pt x="988" y="367"/>
                  </a:lnTo>
                  <a:lnTo>
                    <a:pt x="1046" y="376"/>
                  </a:lnTo>
                  <a:lnTo>
                    <a:pt x="1082" y="383"/>
                  </a:lnTo>
                  <a:lnTo>
                    <a:pt x="1108" y="257"/>
                  </a:lnTo>
                  <a:lnTo>
                    <a:pt x="1071" y="250"/>
                  </a:lnTo>
                  <a:lnTo>
                    <a:pt x="1010" y="240"/>
                  </a:lnTo>
                  <a:lnTo>
                    <a:pt x="948" y="236"/>
                  </a:lnTo>
                  <a:close/>
                  <a:moveTo>
                    <a:pt x="980" y="0"/>
                  </a:moveTo>
                  <a:lnTo>
                    <a:pt x="1060" y="4"/>
                  </a:lnTo>
                  <a:lnTo>
                    <a:pt x="1139" y="14"/>
                  </a:lnTo>
                  <a:lnTo>
                    <a:pt x="1215" y="29"/>
                  </a:lnTo>
                  <a:lnTo>
                    <a:pt x="1290" y="50"/>
                  </a:lnTo>
                  <a:lnTo>
                    <a:pt x="1362" y="77"/>
                  </a:lnTo>
                  <a:lnTo>
                    <a:pt x="1430" y="109"/>
                  </a:lnTo>
                  <a:lnTo>
                    <a:pt x="1496" y="146"/>
                  </a:lnTo>
                  <a:lnTo>
                    <a:pt x="1559" y="188"/>
                  </a:lnTo>
                  <a:lnTo>
                    <a:pt x="1619" y="234"/>
                  </a:lnTo>
                  <a:lnTo>
                    <a:pt x="1673" y="285"/>
                  </a:lnTo>
                  <a:lnTo>
                    <a:pt x="1725" y="339"/>
                  </a:lnTo>
                  <a:lnTo>
                    <a:pt x="1772" y="397"/>
                  </a:lnTo>
                  <a:lnTo>
                    <a:pt x="1814" y="459"/>
                  </a:lnTo>
                  <a:lnTo>
                    <a:pt x="1851" y="524"/>
                  </a:lnTo>
                  <a:lnTo>
                    <a:pt x="1884" y="592"/>
                  </a:lnTo>
                  <a:lnTo>
                    <a:pt x="1911" y="663"/>
                  </a:lnTo>
                  <a:lnTo>
                    <a:pt x="1932" y="736"/>
                  </a:lnTo>
                  <a:lnTo>
                    <a:pt x="1948" y="811"/>
                  </a:lnTo>
                  <a:lnTo>
                    <a:pt x="1958" y="890"/>
                  </a:lnTo>
                  <a:lnTo>
                    <a:pt x="1961" y="969"/>
                  </a:lnTo>
                  <a:lnTo>
                    <a:pt x="1958" y="1048"/>
                  </a:lnTo>
                  <a:lnTo>
                    <a:pt x="1948" y="1125"/>
                  </a:lnTo>
                  <a:lnTo>
                    <a:pt x="1932" y="1200"/>
                  </a:lnTo>
                  <a:lnTo>
                    <a:pt x="1911" y="1274"/>
                  </a:lnTo>
                  <a:lnTo>
                    <a:pt x="1884" y="1344"/>
                  </a:lnTo>
                  <a:lnTo>
                    <a:pt x="1851" y="1412"/>
                  </a:lnTo>
                  <a:lnTo>
                    <a:pt x="1814" y="1477"/>
                  </a:lnTo>
                  <a:lnTo>
                    <a:pt x="1772" y="1539"/>
                  </a:lnTo>
                  <a:lnTo>
                    <a:pt x="1725" y="1598"/>
                  </a:lnTo>
                  <a:lnTo>
                    <a:pt x="1673" y="1652"/>
                  </a:lnTo>
                  <a:lnTo>
                    <a:pt x="1619" y="1703"/>
                  </a:lnTo>
                  <a:lnTo>
                    <a:pt x="1559" y="1749"/>
                  </a:lnTo>
                  <a:lnTo>
                    <a:pt x="1496" y="1791"/>
                  </a:lnTo>
                  <a:lnTo>
                    <a:pt x="1430" y="1828"/>
                  </a:lnTo>
                  <a:lnTo>
                    <a:pt x="1362" y="1860"/>
                  </a:lnTo>
                  <a:lnTo>
                    <a:pt x="1290" y="1887"/>
                  </a:lnTo>
                  <a:lnTo>
                    <a:pt x="1215" y="1908"/>
                  </a:lnTo>
                  <a:lnTo>
                    <a:pt x="1139" y="1923"/>
                  </a:lnTo>
                  <a:lnTo>
                    <a:pt x="1060" y="1933"/>
                  </a:lnTo>
                  <a:lnTo>
                    <a:pt x="980" y="1936"/>
                  </a:lnTo>
                  <a:lnTo>
                    <a:pt x="900" y="1933"/>
                  </a:lnTo>
                  <a:lnTo>
                    <a:pt x="822" y="1923"/>
                  </a:lnTo>
                  <a:lnTo>
                    <a:pt x="744" y="1908"/>
                  </a:lnTo>
                  <a:lnTo>
                    <a:pt x="670" y="1887"/>
                  </a:lnTo>
                  <a:lnTo>
                    <a:pt x="598" y="1860"/>
                  </a:lnTo>
                  <a:lnTo>
                    <a:pt x="530" y="1828"/>
                  </a:lnTo>
                  <a:lnTo>
                    <a:pt x="464" y="1791"/>
                  </a:lnTo>
                  <a:lnTo>
                    <a:pt x="402" y="1749"/>
                  </a:lnTo>
                  <a:lnTo>
                    <a:pt x="342" y="1703"/>
                  </a:lnTo>
                  <a:lnTo>
                    <a:pt x="288" y="1652"/>
                  </a:lnTo>
                  <a:lnTo>
                    <a:pt x="236" y="1598"/>
                  </a:lnTo>
                  <a:lnTo>
                    <a:pt x="189" y="1539"/>
                  </a:lnTo>
                  <a:lnTo>
                    <a:pt x="147" y="1477"/>
                  </a:lnTo>
                  <a:lnTo>
                    <a:pt x="110" y="1412"/>
                  </a:lnTo>
                  <a:lnTo>
                    <a:pt x="77" y="1344"/>
                  </a:lnTo>
                  <a:lnTo>
                    <a:pt x="50" y="1274"/>
                  </a:lnTo>
                  <a:lnTo>
                    <a:pt x="28" y="1200"/>
                  </a:lnTo>
                  <a:lnTo>
                    <a:pt x="13" y="1125"/>
                  </a:lnTo>
                  <a:lnTo>
                    <a:pt x="4" y="1048"/>
                  </a:lnTo>
                  <a:lnTo>
                    <a:pt x="0" y="969"/>
                  </a:lnTo>
                  <a:lnTo>
                    <a:pt x="4" y="890"/>
                  </a:lnTo>
                  <a:lnTo>
                    <a:pt x="13" y="811"/>
                  </a:lnTo>
                  <a:lnTo>
                    <a:pt x="28" y="736"/>
                  </a:lnTo>
                  <a:lnTo>
                    <a:pt x="50" y="663"/>
                  </a:lnTo>
                  <a:lnTo>
                    <a:pt x="77" y="592"/>
                  </a:lnTo>
                  <a:lnTo>
                    <a:pt x="110" y="524"/>
                  </a:lnTo>
                  <a:lnTo>
                    <a:pt x="147" y="459"/>
                  </a:lnTo>
                  <a:lnTo>
                    <a:pt x="189" y="397"/>
                  </a:lnTo>
                  <a:lnTo>
                    <a:pt x="236" y="339"/>
                  </a:lnTo>
                  <a:lnTo>
                    <a:pt x="288" y="285"/>
                  </a:lnTo>
                  <a:lnTo>
                    <a:pt x="342" y="234"/>
                  </a:lnTo>
                  <a:lnTo>
                    <a:pt x="402" y="188"/>
                  </a:lnTo>
                  <a:lnTo>
                    <a:pt x="464" y="146"/>
                  </a:lnTo>
                  <a:lnTo>
                    <a:pt x="530" y="109"/>
                  </a:lnTo>
                  <a:lnTo>
                    <a:pt x="598" y="77"/>
                  </a:lnTo>
                  <a:lnTo>
                    <a:pt x="670" y="50"/>
                  </a:lnTo>
                  <a:lnTo>
                    <a:pt x="744" y="29"/>
                  </a:lnTo>
                  <a:lnTo>
                    <a:pt x="822" y="14"/>
                  </a:lnTo>
                  <a:lnTo>
                    <a:pt x="900" y="4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2" name="Freeform 309"/>
            <p:cNvSpPr>
              <a:spLocks noEditPoints="1"/>
            </p:cNvSpPr>
            <p:nvPr/>
          </p:nvSpPr>
          <p:spPr bwMode="auto">
            <a:xfrm>
              <a:off x="1617663" y="2700338"/>
              <a:ext cx="514350" cy="508000"/>
            </a:xfrm>
            <a:custGeom>
              <a:avLst/>
              <a:gdLst>
                <a:gd name="T0" fmla="*/ 1532 w 3236"/>
                <a:gd name="T1" fmla="*/ 521 h 3194"/>
                <a:gd name="T2" fmla="*/ 1368 w 3236"/>
                <a:gd name="T3" fmla="*/ 546 h 3194"/>
                <a:gd name="T4" fmla="*/ 1213 w 3236"/>
                <a:gd name="T5" fmla="*/ 595 h 3194"/>
                <a:gd name="T6" fmla="*/ 1068 w 3236"/>
                <a:gd name="T7" fmla="*/ 665 h 3194"/>
                <a:gd name="T8" fmla="*/ 936 w 3236"/>
                <a:gd name="T9" fmla="*/ 754 h 3194"/>
                <a:gd name="T10" fmla="*/ 820 w 3236"/>
                <a:gd name="T11" fmla="*/ 861 h 3194"/>
                <a:gd name="T12" fmla="*/ 720 w 3236"/>
                <a:gd name="T13" fmla="*/ 984 h 3194"/>
                <a:gd name="T14" fmla="*/ 639 w 3236"/>
                <a:gd name="T15" fmla="*/ 1121 h 3194"/>
                <a:gd name="T16" fmla="*/ 578 w 3236"/>
                <a:gd name="T17" fmla="*/ 1269 h 3194"/>
                <a:gd name="T18" fmla="*/ 541 w 3236"/>
                <a:gd name="T19" fmla="*/ 1427 h 3194"/>
                <a:gd name="T20" fmla="*/ 528 w 3236"/>
                <a:gd name="T21" fmla="*/ 1593 h 3194"/>
                <a:gd name="T22" fmla="*/ 541 w 3236"/>
                <a:gd name="T23" fmla="*/ 1759 h 3194"/>
                <a:gd name="T24" fmla="*/ 578 w 3236"/>
                <a:gd name="T25" fmla="*/ 1917 h 3194"/>
                <a:gd name="T26" fmla="*/ 639 w 3236"/>
                <a:gd name="T27" fmla="*/ 2065 h 3194"/>
                <a:gd name="T28" fmla="*/ 720 w 3236"/>
                <a:gd name="T29" fmla="*/ 2202 h 3194"/>
                <a:gd name="T30" fmla="*/ 820 w 3236"/>
                <a:gd name="T31" fmla="*/ 2325 h 3194"/>
                <a:gd name="T32" fmla="*/ 936 w 3236"/>
                <a:gd name="T33" fmla="*/ 2431 h 3194"/>
                <a:gd name="T34" fmla="*/ 1068 w 3236"/>
                <a:gd name="T35" fmla="*/ 2521 h 3194"/>
                <a:gd name="T36" fmla="*/ 1213 w 3236"/>
                <a:gd name="T37" fmla="*/ 2591 h 3194"/>
                <a:gd name="T38" fmla="*/ 1368 w 3236"/>
                <a:gd name="T39" fmla="*/ 2639 h 3194"/>
                <a:gd name="T40" fmla="*/ 1532 w 3236"/>
                <a:gd name="T41" fmla="*/ 2665 h 3194"/>
                <a:gd name="T42" fmla="*/ 1702 w 3236"/>
                <a:gd name="T43" fmla="*/ 2665 h 3194"/>
                <a:gd name="T44" fmla="*/ 1867 w 3236"/>
                <a:gd name="T45" fmla="*/ 2639 h 3194"/>
                <a:gd name="T46" fmla="*/ 2022 w 3236"/>
                <a:gd name="T47" fmla="*/ 2591 h 3194"/>
                <a:gd name="T48" fmla="*/ 2166 w 3236"/>
                <a:gd name="T49" fmla="*/ 2521 h 3194"/>
                <a:gd name="T50" fmla="*/ 2298 w 3236"/>
                <a:gd name="T51" fmla="*/ 2431 h 3194"/>
                <a:gd name="T52" fmla="*/ 2415 w 3236"/>
                <a:gd name="T53" fmla="*/ 2325 h 3194"/>
                <a:gd name="T54" fmla="*/ 2515 w 3236"/>
                <a:gd name="T55" fmla="*/ 2202 h 3194"/>
                <a:gd name="T56" fmla="*/ 2596 w 3236"/>
                <a:gd name="T57" fmla="*/ 2065 h 3194"/>
                <a:gd name="T58" fmla="*/ 2656 w 3236"/>
                <a:gd name="T59" fmla="*/ 1917 h 3194"/>
                <a:gd name="T60" fmla="*/ 2694 w 3236"/>
                <a:gd name="T61" fmla="*/ 1759 h 3194"/>
                <a:gd name="T62" fmla="*/ 2706 w 3236"/>
                <a:gd name="T63" fmla="*/ 1593 h 3194"/>
                <a:gd name="T64" fmla="*/ 2694 w 3236"/>
                <a:gd name="T65" fmla="*/ 1427 h 3194"/>
                <a:gd name="T66" fmla="*/ 2656 w 3236"/>
                <a:gd name="T67" fmla="*/ 1269 h 3194"/>
                <a:gd name="T68" fmla="*/ 2596 w 3236"/>
                <a:gd name="T69" fmla="*/ 1121 h 3194"/>
                <a:gd name="T70" fmla="*/ 2515 w 3236"/>
                <a:gd name="T71" fmla="*/ 984 h 3194"/>
                <a:gd name="T72" fmla="*/ 2415 w 3236"/>
                <a:gd name="T73" fmla="*/ 861 h 3194"/>
                <a:gd name="T74" fmla="*/ 2298 w 3236"/>
                <a:gd name="T75" fmla="*/ 754 h 3194"/>
                <a:gd name="T76" fmla="*/ 2166 w 3236"/>
                <a:gd name="T77" fmla="*/ 665 h 3194"/>
                <a:gd name="T78" fmla="*/ 2022 w 3236"/>
                <a:gd name="T79" fmla="*/ 595 h 3194"/>
                <a:gd name="T80" fmla="*/ 1867 w 3236"/>
                <a:gd name="T81" fmla="*/ 546 h 3194"/>
                <a:gd name="T82" fmla="*/ 1702 w 3236"/>
                <a:gd name="T83" fmla="*/ 521 h 3194"/>
                <a:gd name="T84" fmla="*/ 1618 w 3236"/>
                <a:gd name="T85" fmla="*/ 0 h 3194"/>
                <a:gd name="T86" fmla="*/ 2179 w 3236"/>
                <a:gd name="T87" fmla="*/ 99 h 3194"/>
                <a:gd name="T88" fmla="*/ 2762 w 3236"/>
                <a:gd name="T89" fmla="*/ 468 h 3194"/>
                <a:gd name="T90" fmla="*/ 3088 w 3236"/>
                <a:gd name="T91" fmla="*/ 929 h 3194"/>
                <a:gd name="T92" fmla="*/ 3236 w 3236"/>
                <a:gd name="T93" fmla="*/ 1597 h 3194"/>
                <a:gd name="T94" fmla="*/ 3136 w 3236"/>
                <a:gd name="T95" fmla="*/ 2150 h 3194"/>
                <a:gd name="T96" fmla="*/ 2762 w 3236"/>
                <a:gd name="T97" fmla="*/ 2727 h 3194"/>
                <a:gd name="T98" fmla="*/ 2295 w 3236"/>
                <a:gd name="T99" fmla="*/ 3048 h 3194"/>
                <a:gd name="T100" fmla="*/ 1618 w 3236"/>
                <a:gd name="T101" fmla="*/ 3194 h 3194"/>
                <a:gd name="T102" fmla="*/ 1057 w 3236"/>
                <a:gd name="T103" fmla="*/ 3095 h 3194"/>
                <a:gd name="T104" fmla="*/ 473 w 3236"/>
                <a:gd name="T105" fmla="*/ 2727 h 3194"/>
                <a:gd name="T106" fmla="*/ 148 w 3236"/>
                <a:gd name="T107" fmla="*/ 2265 h 3194"/>
                <a:gd name="T108" fmla="*/ 0 w 3236"/>
                <a:gd name="T109" fmla="*/ 1597 h 3194"/>
                <a:gd name="T110" fmla="*/ 100 w 3236"/>
                <a:gd name="T111" fmla="*/ 1044 h 3194"/>
                <a:gd name="T112" fmla="*/ 473 w 3236"/>
                <a:gd name="T113" fmla="*/ 468 h 3194"/>
                <a:gd name="T114" fmla="*/ 941 w 3236"/>
                <a:gd name="T115" fmla="*/ 146 h 3194"/>
                <a:gd name="T116" fmla="*/ 1618 w 3236"/>
                <a:gd name="T117" fmla="*/ 0 h 3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36" h="3194">
                  <a:moveTo>
                    <a:pt x="1617" y="518"/>
                  </a:moveTo>
                  <a:lnTo>
                    <a:pt x="1532" y="521"/>
                  </a:lnTo>
                  <a:lnTo>
                    <a:pt x="1449" y="531"/>
                  </a:lnTo>
                  <a:lnTo>
                    <a:pt x="1368" y="546"/>
                  </a:lnTo>
                  <a:lnTo>
                    <a:pt x="1289" y="568"/>
                  </a:lnTo>
                  <a:lnTo>
                    <a:pt x="1213" y="595"/>
                  </a:lnTo>
                  <a:lnTo>
                    <a:pt x="1139" y="627"/>
                  </a:lnTo>
                  <a:lnTo>
                    <a:pt x="1068" y="665"/>
                  </a:lnTo>
                  <a:lnTo>
                    <a:pt x="1001" y="708"/>
                  </a:lnTo>
                  <a:lnTo>
                    <a:pt x="936" y="754"/>
                  </a:lnTo>
                  <a:lnTo>
                    <a:pt x="876" y="806"/>
                  </a:lnTo>
                  <a:lnTo>
                    <a:pt x="820" y="861"/>
                  </a:lnTo>
                  <a:lnTo>
                    <a:pt x="767" y="921"/>
                  </a:lnTo>
                  <a:lnTo>
                    <a:pt x="720" y="984"/>
                  </a:lnTo>
                  <a:lnTo>
                    <a:pt x="677" y="1051"/>
                  </a:lnTo>
                  <a:lnTo>
                    <a:pt x="639" y="1121"/>
                  </a:lnTo>
                  <a:lnTo>
                    <a:pt x="606" y="1193"/>
                  </a:lnTo>
                  <a:lnTo>
                    <a:pt x="578" y="1269"/>
                  </a:lnTo>
                  <a:lnTo>
                    <a:pt x="556" y="1347"/>
                  </a:lnTo>
                  <a:lnTo>
                    <a:pt x="541" y="1427"/>
                  </a:lnTo>
                  <a:lnTo>
                    <a:pt x="531" y="1510"/>
                  </a:lnTo>
                  <a:lnTo>
                    <a:pt x="528" y="1593"/>
                  </a:lnTo>
                  <a:lnTo>
                    <a:pt x="531" y="1677"/>
                  </a:lnTo>
                  <a:lnTo>
                    <a:pt x="541" y="1759"/>
                  </a:lnTo>
                  <a:lnTo>
                    <a:pt x="556" y="1840"/>
                  </a:lnTo>
                  <a:lnTo>
                    <a:pt x="578" y="1917"/>
                  </a:lnTo>
                  <a:lnTo>
                    <a:pt x="606" y="1993"/>
                  </a:lnTo>
                  <a:lnTo>
                    <a:pt x="639" y="2065"/>
                  </a:lnTo>
                  <a:lnTo>
                    <a:pt x="677" y="2135"/>
                  </a:lnTo>
                  <a:lnTo>
                    <a:pt x="720" y="2202"/>
                  </a:lnTo>
                  <a:lnTo>
                    <a:pt x="767" y="2265"/>
                  </a:lnTo>
                  <a:lnTo>
                    <a:pt x="820" y="2325"/>
                  </a:lnTo>
                  <a:lnTo>
                    <a:pt x="876" y="2380"/>
                  </a:lnTo>
                  <a:lnTo>
                    <a:pt x="936" y="2431"/>
                  </a:lnTo>
                  <a:lnTo>
                    <a:pt x="1001" y="2478"/>
                  </a:lnTo>
                  <a:lnTo>
                    <a:pt x="1068" y="2521"/>
                  </a:lnTo>
                  <a:lnTo>
                    <a:pt x="1139" y="2558"/>
                  </a:lnTo>
                  <a:lnTo>
                    <a:pt x="1213" y="2591"/>
                  </a:lnTo>
                  <a:lnTo>
                    <a:pt x="1289" y="2618"/>
                  </a:lnTo>
                  <a:lnTo>
                    <a:pt x="1368" y="2639"/>
                  </a:lnTo>
                  <a:lnTo>
                    <a:pt x="1449" y="2655"/>
                  </a:lnTo>
                  <a:lnTo>
                    <a:pt x="1532" y="2665"/>
                  </a:lnTo>
                  <a:lnTo>
                    <a:pt x="1617" y="2668"/>
                  </a:lnTo>
                  <a:lnTo>
                    <a:pt x="1702" y="2665"/>
                  </a:lnTo>
                  <a:lnTo>
                    <a:pt x="1786" y="2655"/>
                  </a:lnTo>
                  <a:lnTo>
                    <a:pt x="1867" y="2639"/>
                  </a:lnTo>
                  <a:lnTo>
                    <a:pt x="1945" y="2618"/>
                  </a:lnTo>
                  <a:lnTo>
                    <a:pt x="2022" y="2591"/>
                  </a:lnTo>
                  <a:lnTo>
                    <a:pt x="2096" y="2558"/>
                  </a:lnTo>
                  <a:lnTo>
                    <a:pt x="2166" y="2521"/>
                  </a:lnTo>
                  <a:lnTo>
                    <a:pt x="2234" y="2478"/>
                  </a:lnTo>
                  <a:lnTo>
                    <a:pt x="2298" y="2431"/>
                  </a:lnTo>
                  <a:lnTo>
                    <a:pt x="2359" y="2380"/>
                  </a:lnTo>
                  <a:lnTo>
                    <a:pt x="2415" y="2325"/>
                  </a:lnTo>
                  <a:lnTo>
                    <a:pt x="2467" y="2265"/>
                  </a:lnTo>
                  <a:lnTo>
                    <a:pt x="2515" y="2202"/>
                  </a:lnTo>
                  <a:lnTo>
                    <a:pt x="2558" y="2135"/>
                  </a:lnTo>
                  <a:lnTo>
                    <a:pt x="2596" y="2065"/>
                  </a:lnTo>
                  <a:lnTo>
                    <a:pt x="2629" y="1993"/>
                  </a:lnTo>
                  <a:lnTo>
                    <a:pt x="2656" y="1917"/>
                  </a:lnTo>
                  <a:lnTo>
                    <a:pt x="2677" y="1840"/>
                  </a:lnTo>
                  <a:lnTo>
                    <a:pt x="2694" y="1759"/>
                  </a:lnTo>
                  <a:lnTo>
                    <a:pt x="2703" y="1677"/>
                  </a:lnTo>
                  <a:lnTo>
                    <a:pt x="2706" y="1593"/>
                  </a:lnTo>
                  <a:lnTo>
                    <a:pt x="2703" y="1510"/>
                  </a:lnTo>
                  <a:lnTo>
                    <a:pt x="2694" y="1427"/>
                  </a:lnTo>
                  <a:lnTo>
                    <a:pt x="2677" y="1347"/>
                  </a:lnTo>
                  <a:lnTo>
                    <a:pt x="2656" y="1269"/>
                  </a:lnTo>
                  <a:lnTo>
                    <a:pt x="2629" y="1193"/>
                  </a:lnTo>
                  <a:lnTo>
                    <a:pt x="2596" y="1121"/>
                  </a:lnTo>
                  <a:lnTo>
                    <a:pt x="2558" y="1051"/>
                  </a:lnTo>
                  <a:lnTo>
                    <a:pt x="2515" y="984"/>
                  </a:lnTo>
                  <a:lnTo>
                    <a:pt x="2467" y="921"/>
                  </a:lnTo>
                  <a:lnTo>
                    <a:pt x="2415" y="861"/>
                  </a:lnTo>
                  <a:lnTo>
                    <a:pt x="2359" y="806"/>
                  </a:lnTo>
                  <a:lnTo>
                    <a:pt x="2298" y="754"/>
                  </a:lnTo>
                  <a:lnTo>
                    <a:pt x="2234" y="708"/>
                  </a:lnTo>
                  <a:lnTo>
                    <a:pt x="2166" y="665"/>
                  </a:lnTo>
                  <a:lnTo>
                    <a:pt x="2096" y="627"/>
                  </a:lnTo>
                  <a:lnTo>
                    <a:pt x="2022" y="595"/>
                  </a:lnTo>
                  <a:lnTo>
                    <a:pt x="1945" y="568"/>
                  </a:lnTo>
                  <a:lnTo>
                    <a:pt x="1867" y="546"/>
                  </a:lnTo>
                  <a:lnTo>
                    <a:pt x="1786" y="531"/>
                  </a:lnTo>
                  <a:lnTo>
                    <a:pt x="1702" y="521"/>
                  </a:lnTo>
                  <a:lnTo>
                    <a:pt x="1617" y="518"/>
                  </a:lnTo>
                  <a:close/>
                  <a:moveTo>
                    <a:pt x="1618" y="0"/>
                  </a:moveTo>
                  <a:lnTo>
                    <a:pt x="1863" y="243"/>
                  </a:lnTo>
                  <a:lnTo>
                    <a:pt x="2179" y="99"/>
                  </a:lnTo>
                  <a:lnTo>
                    <a:pt x="2350" y="468"/>
                  </a:lnTo>
                  <a:lnTo>
                    <a:pt x="2762" y="468"/>
                  </a:lnTo>
                  <a:lnTo>
                    <a:pt x="2762" y="810"/>
                  </a:lnTo>
                  <a:lnTo>
                    <a:pt x="3088" y="929"/>
                  </a:lnTo>
                  <a:lnTo>
                    <a:pt x="2945" y="1310"/>
                  </a:lnTo>
                  <a:lnTo>
                    <a:pt x="3236" y="1597"/>
                  </a:lnTo>
                  <a:lnTo>
                    <a:pt x="2990" y="1839"/>
                  </a:lnTo>
                  <a:lnTo>
                    <a:pt x="3136" y="2150"/>
                  </a:lnTo>
                  <a:lnTo>
                    <a:pt x="2762" y="2320"/>
                  </a:lnTo>
                  <a:lnTo>
                    <a:pt x="2762" y="2727"/>
                  </a:lnTo>
                  <a:lnTo>
                    <a:pt x="2415" y="2727"/>
                  </a:lnTo>
                  <a:lnTo>
                    <a:pt x="2295" y="3048"/>
                  </a:lnTo>
                  <a:lnTo>
                    <a:pt x="1909" y="2906"/>
                  </a:lnTo>
                  <a:lnTo>
                    <a:pt x="1618" y="3194"/>
                  </a:lnTo>
                  <a:lnTo>
                    <a:pt x="1373" y="2952"/>
                  </a:lnTo>
                  <a:lnTo>
                    <a:pt x="1057" y="3095"/>
                  </a:lnTo>
                  <a:lnTo>
                    <a:pt x="886" y="2727"/>
                  </a:lnTo>
                  <a:lnTo>
                    <a:pt x="473" y="2727"/>
                  </a:lnTo>
                  <a:lnTo>
                    <a:pt x="473" y="2384"/>
                  </a:lnTo>
                  <a:lnTo>
                    <a:pt x="148" y="2265"/>
                  </a:lnTo>
                  <a:lnTo>
                    <a:pt x="291" y="1884"/>
                  </a:lnTo>
                  <a:lnTo>
                    <a:pt x="0" y="1597"/>
                  </a:lnTo>
                  <a:lnTo>
                    <a:pt x="245" y="1355"/>
                  </a:lnTo>
                  <a:lnTo>
                    <a:pt x="100" y="1044"/>
                  </a:lnTo>
                  <a:lnTo>
                    <a:pt x="473" y="874"/>
                  </a:lnTo>
                  <a:lnTo>
                    <a:pt x="473" y="468"/>
                  </a:lnTo>
                  <a:lnTo>
                    <a:pt x="820" y="468"/>
                  </a:lnTo>
                  <a:lnTo>
                    <a:pt x="941" y="146"/>
                  </a:lnTo>
                  <a:lnTo>
                    <a:pt x="1327" y="287"/>
                  </a:lnTo>
                  <a:lnTo>
                    <a:pt x="16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9" name="Group 988"/>
          <p:cNvGrpSpPr/>
          <p:nvPr/>
        </p:nvGrpSpPr>
        <p:grpSpPr>
          <a:xfrm>
            <a:off x="2559970" y="2678113"/>
            <a:ext cx="514350" cy="566737"/>
            <a:chOff x="2549525" y="2678113"/>
            <a:chExt cx="514350" cy="5667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6" name="Freeform 314"/>
            <p:cNvSpPr>
              <a:spLocks/>
            </p:cNvSpPr>
            <p:nvPr/>
          </p:nvSpPr>
          <p:spPr bwMode="auto">
            <a:xfrm>
              <a:off x="2549525" y="2678113"/>
              <a:ext cx="320675" cy="501650"/>
            </a:xfrm>
            <a:custGeom>
              <a:avLst/>
              <a:gdLst>
                <a:gd name="T0" fmla="*/ 1320 w 1814"/>
                <a:gd name="T1" fmla="*/ 0 h 2840"/>
                <a:gd name="T2" fmla="*/ 1352 w 1814"/>
                <a:gd name="T3" fmla="*/ 8 h 2840"/>
                <a:gd name="T4" fmla="*/ 1795 w 1814"/>
                <a:gd name="T5" fmla="*/ 447 h 2840"/>
                <a:gd name="T6" fmla="*/ 1812 w 1814"/>
                <a:gd name="T7" fmla="*/ 476 h 2840"/>
                <a:gd name="T8" fmla="*/ 1812 w 1814"/>
                <a:gd name="T9" fmla="*/ 508 h 2840"/>
                <a:gd name="T10" fmla="*/ 1795 w 1814"/>
                <a:gd name="T11" fmla="*/ 537 h 2840"/>
                <a:gd name="T12" fmla="*/ 1352 w 1814"/>
                <a:gd name="T13" fmla="*/ 976 h 2840"/>
                <a:gd name="T14" fmla="*/ 1320 w 1814"/>
                <a:gd name="T15" fmla="*/ 984 h 2840"/>
                <a:gd name="T16" fmla="*/ 1289 w 1814"/>
                <a:gd name="T17" fmla="*/ 976 h 2840"/>
                <a:gd name="T18" fmla="*/ 1269 w 1814"/>
                <a:gd name="T19" fmla="*/ 959 h 2840"/>
                <a:gd name="T20" fmla="*/ 1192 w 1814"/>
                <a:gd name="T21" fmla="*/ 652 h 2840"/>
                <a:gd name="T22" fmla="*/ 1044 w 1814"/>
                <a:gd name="T23" fmla="*/ 686 h 2840"/>
                <a:gd name="T24" fmla="*/ 905 w 1814"/>
                <a:gd name="T25" fmla="*/ 741 h 2840"/>
                <a:gd name="T26" fmla="*/ 777 w 1814"/>
                <a:gd name="T27" fmla="*/ 815 h 2840"/>
                <a:gd name="T28" fmla="*/ 662 w 1814"/>
                <a:gd name="T29" fmla="*/ 906 h 2840"/>
                <a:gd name="T30" fmla="*/ 561 w 1814"/>
                <a:gd name="T31" fmla="*/ 1013 h 2840"/>
                <a:gd name="T32" fmla="*/ 478 w 1814"/>
                <a:gd name="T33" fmla="*/ 1134 h 2840"/>
                <a:gd name="T34" fmla="*/ 411 w 1814"/>
                <a:gd name="T35" fmla="*/ 1267 h 2840"/>
                <a:gd name="T36" fmla="*/ 367 w 1814"/>
                <a:gd name="T37" fmla="*/ 1410 h 2840"/>
                <a:gd name="T38" fmla="*/ 343 w 1814"/>
                <a:gd name="T39" fmla="*/ 1561 h 2840"/>
                <a:gd name="T40" fmla="*/ 342 w 1814"/>
                <a:gd name="T41" fmla="*/ 1714 h 2840"/>
                <a:gd name="T42" fmla="*/ 363 w 1814"/>
                <a:gd name="T43" fmla="*/ 1857 h 2840"/>
                <a:gd name="T44" fmla="*/ 404 w 1814"/>
                <a:gd name="T45" fmla="*/ 1994 h 2840"/>
                <a:gd name="T46" fmla="*/ 464 w 1814"/>
                <a:gd name="T47" fmla="*/ 2124 h 2840"/>
                <a:gd name="T48" fmla="*/ 541 w 1814"/>
                <a:gd name="T49" fmla="*/ 2243 h 2840"/>
                <a:gd name="T50" fmla="*/ 636 w 1814"/>
                <a:gd name="T51" fmla="*/ 2351 h 2840"/>
                <a:gd name="T52" fmla="*/ 747 w 1814"/>
                <a:gd name="T53" fmla="*/ 2444 h 2840"/>
                <a:gd name="T54" fmla="*/ 871 w 1814"/>
                <a:gd name="T55" fmla="*/ 2522 h 2840"/>
                <a:gd name="T56" fmla="*/ 917 w 1814"/>
                <a:gd name="T57" fmla="*/ 2558 h 2840"/>
                <a:gd name="T58" fmla="*/ 949 w 1814"/>
                <a:gd name="T59" fmla="*/ 2608 h 2840"/>
                <a:gd name="T60" fmla="*/ 960 w 1814"/>
                <a:gd name="T61" fmla="*/ 2664 h 2840"/>
                <a:gd name="T62" fmla="*/ 953 w 1814"/>
                <a:gd name="T63" fmla="*/ 2723 h 2840"/>
                <a:gd name="T64" fmla="*/ 924 w 1814"/>
                <a:gd name="T65" fmla="*/ 2777 h 2840"/>
                <a:gd name="T66" fmla="*/ 880 w 1814"/>
                <a:gd name="T67" fmla="*/ 2815 h 2840"/>
                <a:gd name="T68" fmla="*/ 827 w 1814"/>
                <a:gd name="T69" fmla="*/ 2837 h 2840"/>
                <a:gd name="T70" fmla="*/ 768 w 1814"/>
                <a:gd name="T71" fmla="*/ 2839 h 2840"/>
                <a:gd name="T72" fmla="*/ 711 w 1814"/>
                <a:gd name="T73" fmla="*/ 2820 h 2840"/>
                <a:gd name="T74" fmla="*/ 563 w 1814"/>
                <a:gd name="T75" fmla="*/ 2730 h 2840"/>
                <a:gd name="T76" fmla="*/ 431 w 1814"/>
                <a:gd name="T77" fmla="*/ 2622 h 2840"/>
                <a:gd name="T78" fmla="*/ 313 w 1814"/>
                <a:gd name="T79" fmla="*/ 2500 h 2840"/>
                <a:gd name="T80" fmla="*/ 213 w 1814"/>
                <a:gd name="T81" fmla="*/ 2364 h 2840"/>
                <a:gd name="T82" fmla="*/ 131 w 1814"/>
                <a:gd name="T83" fmla="*/ 2218 h 2840"/>
                <a:gd name="T84" fmla="*/ 68 w 1814"/>
                <a:gd name="T85" fmla="*/ 2062 h 2840"/>
                <a:gd name="T86" fmla="*/ 25 w 1814"/>
                <a:gd name="T87" fmla="*/ 1898 h 2840"/>
                <a:gd name="T88" fmla="*/ 3 w 1814"/>
                <a:gd name="T89" fmla="*/ 1727 h 2840"/>
                <a:gd name="T90" fmla="*/ 3 w 1814"/>
                <a:gd name="T91" fmla="*/ 1547 h 2840"/>
                <a:gd name="T92" fmla="*/ 28 w 1814"/>
                <a:gd name="T93" fmla="*/ 1368 h 2840"/>
                <a:gd name="T94" fmla="*/ 76 w 1814"/>
                <a:gd name="T95" fmla="*/ 1197 h 2840"/>
                <a:gd name="T96" fmla="*/ 145 w 1814"/>
                <a:gd name="T97" fmla="*/ 1036 h 2840"/>
                <a:gd name="T98" fmla="*/ 233 w 1814"/>
                <a:gd name="T99" fmla="*/ 887 h 2840"/>
                <a:gd name="T100" fmla="*/ 341 w 1814"/>
                <a:gd name="T101" fmla="*/ 750 h 2840"/>
                <a:gd name="T102" fmla="*/ 464 w 1814"/>
                <a:gd name="T103" fmla="*/ 629 h 2840"/>
                <a:gd name="T104" fmla="*/ 602 w 1814"/>
                <a:gd name="T105" fmla="*/ 524 h 2840"/>
                <a:gd name="T106" fmla="*/ 753 w 1814"/>
                <a:gd name="T107" fmla="*/ 438 h 2840"/>
                <a:gd name="T108" fmla="*/ 916 w 1814"/>
                <a:gd name="T109" fmla="*/ 371 h 2840"/>
                <a:gd name="T110" fmla="*/ 1088 w 1814"/>
                <a:gd name="T111" fmla="*/ 326 h 2840"/>
                <a:gd name="T112" fmla="*/ 1269 w 1814"/>
                <a:gd name="T113" fmla="*/ 305 h 2840"/>
                <a:gd name="T114" fmla="*/ 1276 w 1814"/>
                <a:gd name="T115" fmla="*/ 19 h 2840"/>
                <a:gd name="T116" fmla="*/ 1305 w 1814"/>
                <a:gd name="T117" fmla="*/ 1 h 2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14" h="2840">
                  <a:moveTo>
                    <a:pt x="1320" y="0"/>
                  </a:moveTo>
                  <a:lnTo>
                    <a:pt x="1320" y="0"/>
                  </a:lnTo>
                  <a:lnTo>
                    <a:pt x="1337" y="1"/>
                  </a:lnTo>
                  <a:lnTo>
                    <a:pt x="1352" y="8"/>
                  </a:lnTo>
                  <a:lnTo>
                    <a:pt x="1365" y="19"/>
                  </a:lnTo>
                  <a:lnTo>
                    <a:pt x="1795" y="447"/>
                  </a:lnTo>
                  <a:lnTo>
                    <a:pt x="1806" y="460"/>
                  </a:lnTo>
                  <a:lnTo>
                    <a:pt x="1812" y="476"/>
                  </a:lnTo>
                  <a:lnTo>
                    <a:pt x="1814" y="492"/>
                  </a:lnTo>
                  <a:lnTo>
                    <a:pt x="1812" y="508"/>
                  </a:lnTo>
                  <a:lnTo>
                    <a:pt x="1806" y="524"/>
                  </a:lnTo>
                  <a:lnTo>
                    <a:pt x="1795" y="537"/>
                  </a:lnTo>
                  <a:lnTo>
                    <a:pt x="1365" y="965"/>
                  </a:lnTo>
                  <a:lnTo>
                    <a:pt x="1352" y="976"/>
                  </a:lnTo>
                  <a:lnTo>
                    <a:pt x="1337" y="982"/>
                  </a:lnTo>
                  <a:lnTo>
                    <a:pt x="1320" y="984"/>
                  </a:lnTo>
                  <a:lnTo>
                    <a:pt x="1305" y="982"/>
                  </a:lnTo>
                  <a:lnTo>
                    <a:pt x="1289" y="976"/>
                  </a:lnTo>
                  <a:lnTo>
                    <a:pt x="1276" y="965"/>
                  </a:lnTo>
                  <a:lnTo>
                    <a:pt x="1269" y="959"/>
                  </a:lnTo>
                  <a:lnTo>
                    <a:pt x="1269" y="643"/>
                  </a:lnTo>
                  <a:lnTo>
                    <a:pt x="1192" y="652"/>
                  </a:lnTo>
                  <a:lnTo>
                    <a:pt x="1117" y="666"/>
                  </a:lnTo>
                  <a:lnTo>
                    <a:pt x="1044" y="686"/>
                  </a:lnTo>
                  <a:lnTo>
                    <a:pt x="974" y="711"/>
                  </a:lnTo>
                  <a:lnTo>
                    <a:pt x="905" y="741"/>
                  </a:lnTo>
                  <a:lnTo>
                    <a:pt x="839" y="775"/>
                  </a:lnTo>
                  <a:lnTo>
                    <a:pt x="777" y="815"/>
                  </a:lnTo>
                  <a:lnTo>
                    <a:pt x="717" y="858"/>
                  </a:lnTo>
                  <a:lnTo>
                    <a:pt x="662" y="906"/>
                  </a:lnTo>
                  <a:lnTo>
                    <a:pt x="610" y="958"/>
                  </a:lnTo>
                  <a:lnTo>
                    <a:pt x="561" y="1013"/>
                  </a:lnTo>
                  <a:lnTo>
                    <a:pt x="518" y="1071"/>
                  </a:lnTo>
                  <a:lnTo>
                    <a:pt x="478" y="1134"/>
                  </a:lnTo>
                  <a:lnTo>
                    <a:pt x="443" y="1199"/>
                  </a:lnTo>
                  <a:lnTo>
                    <a:pt x="411" y="1267"/>
                  </a:lnTo>
                  <a:lnTo>
                    <a:pt x="386" y="1337"/>
                  </a:lnTo>
                  <a:lnTo>
                    <a:pt x="367" y="1410"/>
                  </a:lnTo>
                  <a:lnTo>
                    <a:pt x="351" y="1485"/>
                  </a:lnTo>
                  <a:lnTo>
                    <a:pt x="343" y="1561"/>
                  </a:lnTo>
                  <a:lnTo>
                    <a:pt x="339" y="1640"/>
                  </a:lnTo>
                  <a:lnTo>
                    <a:pt x="342" y="1714"/>
                  </a:lnTo>
                  <a:lnTo>
                    <a:pt x="350" y="1785"/>
                  </a:lnTo>
                  <a:lnTo>
                    <a:pt x="363" y="1857"/>
                  </a:lnTo>
                  <a:lnTo>
                    <a:pt x="381" y="1927"/>
                  </a:lnTo>
                  <a:lnTo>
                    <a:pt x="404" y="1994"/>
                  </a:lnTo>
                  <a:lnTo>
                    <a:pt x="432" y="2060"/>
                  </a:lnTo>
                  <a:lnTo>
                    <a:pt x="464" y="2124"/>
                  </a:lnTo>
                  <a:lnTo>
                    <a:pt x="501" y="2184"/>
                  </a:lnTo>
                  <a:lnTo>
                    <a:pt x="541" y="2243"/>
                  </a:lnTo>
                  <a:lnTo>
                    <a:pt x="587" y="2298"/>
                  </a:lnTo>
                  <a:lnTo>
                    <a:pt x="636" y="2351"/>
                  </a:lnTo>
                  <a:lnTo>
                    <a:pt x="689" y="2398"/>
                  </a:lnTo>
                  <a:lnTo>
                    <a:pt x="747" y="2444"/>
                  </a:lnTo>
                  <a:lnTo>
                    <a:pt x="807" y="2485"/>
                  </a:lnTo>
                  <a:lnTo>
                    <a:pt x="871" y="2522"/>
                  </a:lnTo>
                  <a:lnTo>
                    <a:pt x="896" y="2539"/>
                  </a:lnTo>
                  <a:lnTo>
                    <a:pt x="917" y="2558"/>
                  </a:lnTo>
                  <a:lnTo>
                    <a:pt x="935" y="2582"/>
                  </a:lnTo>
                  <a:lnTo>
                    <a:pt x="949" y="2608"/>
                  </a:lnTo>
                  <a:lnTo>
                    <a:pt x="957" y="2635"/>
                  </a:lnTo>
                  <a:lnTo>
                    <a:pt x="960" y="2664"/>
                  </a:lnTo>
                  <a:lnTo>
                    <a:pt x="959" y="2693"/>
                  </a:lnTo>
                  <a:lnTo>
                    <a:pt x="953" y="2723"/>
                  </a:lnTo>
                  <a:lnTo>
                    <a:pt x="940" y="2751"/>
                  </a:lnTo>
                  <a:lnTo>
                    <a:pt x="924" y="2777"/>
                  </a:lnTo>
                  <a:lnTo>
                    <a:pt x="904" y="2798"/>
                  </a:lnTo>
                  <a:lnTo>
                    <a:pt x="880" y="2815"/>
                  </a:lnTo>
                  <a:lnTo>
                    <a:pt x="854" y="2829"/>
                  </a:lnTo>
                  <a:lnTo>
                    <a:pt x="827" y="2837"/>
                  </a:lnTo>
                  <a:lnTo>
                    <a:pt x="798" y="2840"/>
                  </a:lnTo>
                  <a:lnTo>
                    <a:pt x="768" y="2839"/>
                  </a:lnTo>
                  <a:lnTo>
                    <a:pt x="739" y="2833"/>
                  </a:lnTo>
                  <a:lnTo>
                    <a:pt x="711" y="2820"/>
                  </a:lnTo>
                  <a:lnTo>
                    <a:pt x="636" y="2778"/>
                  </a:lnTo>
                  <a:lnTo>
                    <a:pt x="563" y="2730"/>
                  </a:lnTo>
                  <a:lnTo>
                    <a:pt x="496" y="2678"/>
                  </a:lnTo>
                  <a:lnTo>
                    <a:pt x="431" y="2622"/>
                  </a:lnTo>
                  <a:lnTo>
                    <a:pt x="370" y="2563"/>
                  </a:lnTo>
                  <a:lnTo>
                    <a:pt x="313" y="2500"/>
                  </a:lnTo>
                  <a:lnTo>
                    <a:pt x="261" y="2434"/>
                  </a:lnTo>
                  <a:lnTo>
                    <a:pt x="213" y="2364"/>
                  </a:lnTo>
                  <a:lnTo>
                    <a:pt x="170" y="2292"/>
                  </a:lnTo>
                  <a:lnTo>
                    <a:pt x="131" y="2218"/>
                  </a:lnTo>
                  <a:lnTo>
                    <a:pt x="97" y="2141"/>
                  </a:lnTo>
                  <a:lnTo>
                    <a:pt x="68" y="2062"/>
                  </a:lnTo>
                  <a:lnTo>
                    <a:pt x="44" y="1980"/>
                  </a:lnTo>
                  <a:lnTo>
                    <a:pt x="25" y="1898"/>
                  </a:lnTo>
                  <a:lnTo>
                    <a:pt x="11" y="1812"/>
                  </a:lnTo>
                  <a:lnTo>
                    <a:pt x="3" y="1727"/>
                  </a:lnTo>
                  <a:lnTo>
                    <a:pt x="0" y="1640"/>
                  </a:lnTo>
                  <a:lnTo>
                    <a:pt x="3" y="1547"/>
                  </a:lnTo>
                  <a:lnTo>
                    <a:pt x="12" y="1457"/>
                  </a:lnTo>
                  <a:lnTo>
                    <a:pt x="28" y="1368"/>
                  </a:lnTo>
                  <a:lnTo>
                    <a:pt x="49" y="1281"/>
                  </a:lnTo>
                  <a:lnTo>
                    <a:pt x="76" y="1197"/>
                  </a:lnTo>
                  <a:lnTo>
                    <a:pt x="107" y="1115"/>
                  </a:lnTo>
                  <a:lnTo>
                    <a:pt x="145" y="1036"/>
                  </a:lnTo>
                  <a:lnTo>
                    <a:pt x="186" y="959"/>
                  </a:lnTo>
                  <a:lnTo>
                    <a:pt x="233" y="887"/>
                  </a:lnTo>
                  <a:lnTo>
                    <a:pt x="285" y="816"/>
                  </a:lnTo>
                  <a:lnTo>
                    <a:pt x="341" y="750"/>
                  </a:lnTo>
                  <a:lnTo>
                    <a:pt x="400" y="687"/>
                  </a:lnTo>
                  <a:lnTo>
                    <a:pt x="464" y="629"/>
                  </a:lnTo>
                  <a:lnTo>
                    <a:pt x="531" y="574"/>
                  </a:lnTo>
                  <a:lnTo>
                    <a:pt x="602" y="524"/>
                  </a:lnTo>
                  <a:lnTo>
                    <a:pt x="676" y="478"/>
                  </a:lnTo>
                  <a:lnTo>
                    <a:pt x="753" y="438"/>
                  </a:lnTo>
                  <a:lnTo>
                    <a:pt x="833" y="402"/>
                  </a:lnTo>
                  <a:lnTo>
                    <a:pt x="916" y="371"/>
                  </a:lnTo>
                  <a:lnTo>
                    <a:pt x="1001" y="346"/>
                  </a:lnTo>
                  <a:lnTo>
                    <a:pt x="1088" y="326"/>
                  </a:lnTo>
                  <a:lnTo>
                    <a:pt x="1178" y="312"/>
                  </a:lnTo>
                  <a:lnTo>
                    <a:pt x="1269" y="305"/>
                  </a:lnTo>
                  <a:lnTo>
                    <a:pt x="1269" y="24"/>
                  </a:lnTo>
                  <a:lnTo>
                    <a:pt x="1276" y="19"/>
                  </a:lnTo>
                  <a:lnTo>
                    <a:pt x="1289" y="8"/>
                  </a:lnTo>
                  <a:lnTo>
                    <a:pt x="1305" y="1"/>
                  </a:lnTo>
                  <a:lnTo>
                    <a:pt x="1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Freeform 315"/>
            <p:cNvSpPr>
              <a:spLocks/>
            </p:cNvSpPr>
            <p:nvPr/>
          </p:nvSpPr>
          <p:spPr bwMode="auto">
            <a:xfrm>
              <a:off x="2743200" y="2743200"/>
              <a:ext cx="320675" cy="501650"/>
            </a:xfrm>
            <a:custGeom>
              <a:avLst/>
              <a:gdLst>
                <a:gd name="T0" fmla="*/ 1046 w 1815"/>
                <a:gd name="T1" fmla="*/ 2 h 2841"/>
                <a:gd name="T2" fmla="*/ 1104 w 1815"/>
                <a:gd name="T3" fmla="*/ 20 h 2841"/>
                <a:gd name="T4" fmla="*/ 1251 w 1815"/>
                <a:gd name="T5" fmla="*/ 111 h 2841"/>
                <a:gd name="T6" fmla="*/ 1384 w 1815"/>
                <a:gd name="T7" fmla="*/ 219 h 2841"/>
                <a:gd name="T8" fmla="*/ 1501 w 1815"/>
                <a:gd name="T9" fmla="*/ 341 h 2841"/>
                <a:gd name="T10" fmla="*/ 1601 w 1815"/>
                <a:gd name="T11" fmla="*/ 477 h 2841"/>
                <a:gd name="T12" fmla="*/ 1684 w 1815"/>
                <a:gd name="T13" fmla="*/ 623 h 2841"/>
                <a:gd name="T14" fmla="*/ 1747 w 1815"/>
                <a:gd name="T15" fmla="*/ 779 h 2841"/>
                <a:gd name="T16" fmla="*/ 1790 w 1815"/>
                <a:gd name="T17" fmla="*/ 943 h 2841"/>
                <a:gd name="T18" fmla="*/ 1812 w 1815"/>
                <a:gd name="T19" fmla="*/ 1114 h 2841"/>
                <a:gd name="T20" fmla="*/ 1812 w 1815"/>
                <a:gd name="T21" fmla="*/ 1294 h 2841"/>
                <a:gd name="T22" fmla="*/ 1787 w 1815"/>
                <a:gd name="T23" fmla="*/ 1472 h 2841"/>
                <a:gd name="T24" fmla="*/ 1739 w 1815"/>
                <a:gd name="T25" fmla="*/ 1644 h 2841"/>
                <a:gd name="T26" fmla="*/ 1670 w 1815"/>
                <a:gd name="T27" fmla="*/ 1805 h 2841"/>
                <a:gd name="T28" fmla="*/ 1580 w 1815"/>
                <a:gd name="T29" fmla="*/ 1954 h 2841"/>
                <a:gd name="T30" fmla="*/ 1474 w 1815"/>
                <a:gd name="T31" fmla="*/ 2091 h 2841"/>
                <a:gd name="T32" fmla="*/ 1350 w 1815"/>
                <a:gd name="T33" fmla="*/ 2212 h 2841"/>
                <a:gd name="T34" fmla="*/ 1212 w 1815"/>
                <a:gd name="T35" fmla="*/ 2317 h 2841"/>
                <a:gd name="T36" fmla="*/ 1061 w 1815"/>
                <a:gd name="T37" fmla="*/ 2403 h 2841"/>
                <a:gd name="T38" fmla="*/ 898 w 1815"/>
                <a:gd name="T39" fmla="*/ 2470 h 2841"/>
                <a:gd name="T40" fmla="*/ 726 w 1815"/>
                <a:gd name="T41" fmla="*/ 2515 h 2841"/>
                <a:gd name="T42" fmla="*/ 544 w 1815"/>
                <a:gd name="T43" fmla="*/ 2536 h 2841"/>
                <a:gd name="T44" fmla="*/ 539 w 1815"/>
                <a:gd name="T45" fmla="*/ 2822 h 2841"/>
                <a:gd name="T46" fmla="*/ 510 w 1815"/>
                <a:gd name="T47" fmla="*/ 2839 h 2841"/>
                <a:gd name="T48" fmla="*/ 478 w 1815"/>
                <a:gd name="T49" fmla="*/ 2839 h 2841"/>
                <a:gd name="T50" fmla="*/ 449 w 1815"/>
                <a:gd name="T51" fmla="*/ 2822 h 2841"/>
                <a:gd name="T52" fmla="*/ 9 w 1815"/>
                <a:gd name="T53" fmla="*/ 2379 h 2841"/>
                <a:gd name="T54" fmla="*/ 0 w 1815"/>
                <a:gd name="T55" fmla="*/ 2348 h 2841"/>
                <a:gd name="T56" fmla="*/ 9 w 1815"/>
                <a:gd name="T57" fmla="*/ 2317 h 2841"/>
                <a:gd name="T58" fmla="*/ 449 w 1815"/>
                <a:gd name="T59" fmla="*/ 1874 h 2841"/>
                <a:gd name="T60" fmla="*/ 478 w 1815"/>
                <a:gd name="T61" fmla="*/ 1858 h 2841"/>
                <a:gd name="T62" fmla="*/ 510 w 1815"/>
                <a:gd name="T63" fmla="*/ 1858 h 2841"/>
                <a:gd name="T64" fmla="*/ 539 w 1815"/>
                <a:gd name="T65" fmla="*/ 1874 h 2841"/>
                <a:gd name="T66" fmla="*/ 544 w 1815"/>
                <a:gd name="T67" fmla="*/ 2197 h 2841"/>
                <a:gd name="T68" fmla="*/ 697 w 1815"/>
                <a:gd name="T69" fmla="*/ 2175 h 2841"/>
                <a:gd name="T70" fmla="*/ 841 w 1815"/>
                <a:gd name="T71" fmla="*/ 2130 h 2841"/>
                <a:gd name="T72" fmla="*/ 974 w 1815"/>
                <a:gd name="T73" fmla="*/ 2066 h 2841"/>
                <a:gd name="T74" fmla="*/ 1096 w 1815"/>
                <a:gd name="T75" fmla="*/ 1983 h 2841"/>
                <a:gd name="T76" fmla="*/ 1205 w 1815"/>
                <a:gd name="T77" fmla="*/ 1883 h 2841"/>
                <a:gd name="T78" fmla="*/ 1297 w 1815"/>
                <a:gd name="T79" fmla="*/ 1768 h 2841"/>
                <a:gd name="T80" fmla="*/ 1372 w 1815"/>
                <a:gd name="T81" fmla="*/ 1642 h 2841"/>
                <a:gd name="T82" fmla="*/ 1428 w 1815"/>
                <a:gd name="T83" fmla="*/ 1504 h 2841"/>
                <a:gd name="T84" fmla="*/ 1463 w 1815"/>
                <a:gd name="T85" fmla="*/ 1356 h 2841"/>
                <a:gd name="T86" fmla="*/ 1475 w 1815"/>
                <a:gd name="T87" fmla="*/ 1201 h 2841"/>
                <a:gd name="T88" fmla="*/ 1465 w 1815"/>
                <a:gd name="T89" fmla="*/ 1055 h 2841"/>
                <a:gd name="T90" fmla="*/ 1434 w 1815"/>
                <a:gd name="T91" fmla="*/ 914 h 2841"/>
                <a:gd name="T92" fmla="*/ 1383 w 1815"/>
                <a:gd name="T93" fmla="*/ 780 h 2841"/>
                <a:gd name="T94" fmla="*/ 1314 w 1815"/>
                <a:gd name="T95" fmla="*/ 656 h 2841"/>
                <a:gd name="T96" fmla="*/ 1227 w 1815"/>
                <a:gd name="T97" fmla="*/ 542 h 2841"/>
                <a:gd name="T98" fmla="*/ 1125 w 1815"/>
                <a:gd name="T99" fmla="*/ 442 h 2841"/>
                <a:gd name="T100" fmla="*/ 1008 w 1815"/>
                <a:gd name="T101" fmla="*/ 356 h 2841"/>
                <a:gd name="T102" fmla="*/ 918 w 1815"/>
                <a:gd name="T103" fmla="*/ 302 h 2841"/>
                <a:gd name="T104" fmla="*/ 879 w 1815"/>
                <a:gd name="T105" fmla="*/ 259 h 2841"/>
                <a:gd name="T106" fmla="*/ 858 w 1815"/>
                <a:gd name="T107" fmla="*/ 205 h 2841"/>
                <a:gd name="T108" fmla="*/ 856 w 1815"/>
                <a:gd name="T109" fmla="*/ 146 h 2841"/>
                <a:gd name="T110" fmla="*/ 873 w 1815"/>
                <a:gd name="T111" fmla="*/ 89 h 2841"/>
                <a:gd name="T112" fmla="*/ 911 w 1815"/>
                <a:gd name="T113" fmla="*/ 43 h 2841"/>
                <a:gd name="T114" fmla="*/ 960 w 1815"/>
                <a:gd name="T115" fmla="*/ 12 h 2841"/>
                <a:gd name="T116" fmla="*/ 1017 w 1815"/>
                <a:gd name="T117" fmla="*/ 0 h 2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15" h="2841">
                  <a:moveTo>
                    <a:pt x="1017" y="0"/>
                  </a:moveTo>
                  <a:lnTo>
                    <a:pt x="1046" y="2"/>
                  </a:lnTo>
                  <a:lnTo>
                    <a:pt x="1075" y="8"/>
                  </a:lnTo>
                  <a:lnTo>
                    <a:pt x="1104" y="20"/>
                  </a:lnTo>
                  <a:lnTo>
                    <a:pt x="1178" y="63"/>
                  </a:lnTo>
                  <a:lnTo>
                    <a:pt x="1251" y="111"/>
                  </a:lnTo>
                  <a:lnTo>
                    <a:pt x="1319" y="163"/>
                  </a:lnTo>
                  <a:lnTo>
                    <a:pt x="1384" y="219"/>
                  </a:lnTo>
                  <a:lnTo>
                    <a:pt x="1444" y="278"/>
                  </a:lnTo>
                  <a:lnTo>
                    <a:pt x="1501" y="341"/>
                  </a:lnTo>
                  <a:lnTo>
                    <a:pt x="1553" y="407"/>
                  </a:lnTo>
                  <a:lnTo>
                    <a:pt x="1601" y="477"/>
                  </a:lnTo>
                  <a:lnTo>
                    <a:pt x="1645" y="549"/>
                  </a:lnTo>
                  <a:lnTo>
                    <a:pt x="1684" y="623"/>
                  </a:lnTo>
                  <a:lnTo>
                    <a:pt x="1718" y="700"/>
                  </a:lnTo>
                  <a:lnTo>
                    <a:pt x="1747" y="779"/>
                  </a:lnTo>
                  <a:lnTo>
                    <a:pt x="1771" y="860"/>
                  </a:lnTo>
                  <a:lnTo>
                    <a:pt x="1790" y="943"/>
                  </a:lnTo>
                  <a:lnTo>
                    <a:pt x="1803" y="1028"/>
                  </a:lnTo>
                  <a:lnTo>
                    <a:pt x="1812" y="1114"/>
                  </a:lnTo>
                  <a:lnTo>
                    <a:pt x="1815" y="1201"/>
                  </a:lnTo>
                  <a:lnTo>
                    <a:pt x="1812" y="1294"/>
                  </a:lnTo>
                  <a:lnTo>
                    <a:pt x="1802" y="1384"/>
                  </a:lnTo>
                  <a:lnTo>
                    <a:pt x="1787" y="1472"/>
                  </a:lnTo>
                  <a:lnTo>
                    <a:pt x="1766" y="1560"/>
                  </a:lnTo>
                  <a:lnTo>
                    <a:pt x="1739" y="1644"/>
                  </a:lnTo>
                  <a:lnTo>
                    <a:pt x="1707" y="1726"/>
                  </a:lnTo>
                  <a:lnTo>
                    <a:pt x="1670" y="1805"/>
                  </a:lnTo>
                  <a:lnTo>
                    <a:pt x="1627" y="1882"/>
                  </a:lnTo>
                  <a:lnTo>
                    <a:pt x="1580" y="1954"/>
                  </a:lnTo>
                  <a:lnTo>
                    <a:pt x="1529" y="2024"/>
                  </a:lnTo>
                  <a:lnTo>
                    <a:pt x="1474" y="2091"/>
                  </a:lnTo>
                  <a:lnTo>
                    <a:pt x="1414" y="2153"/>
                  </a:lnTo>
                  <a:lnTo>
                    <a:pt x="1350" y="2212"/>
                  </a:lnTo>
                  <a:lnTo>
                    <a:pt x="1283" y="2266"/>
                  </a:lnTo>
                  <a:lnTo>
                    <a:pt x="1212" y="2317"/>
                  </a:lnTo>
                  <a:lnTo>
                    <a:pt x="1138" y="2362"/>
                  </a:lnTo>
                  <a:lnTo>
                    <a:pt x="1061" y="2403"/>
                  </a:lnTo>
                  <a:lnTo>
                    <a:pt x="981" y="2439"/>
                  </a:lnTo>
                  <a:lnTo>
                    <a:pt x="898" y="2470"/>
                  </a:lnTo>
                  <a:lnTo>
                    <a:pt x="813" y="2495"/>
                  </a:lnTo>
                  <a:lnTo>
                    <a:pt x="726" y="2515"/>
                  </a:lnTo>
                  <a:lnTo>
                    <a:pt x="636" y="2528"/>
                  </a:lnTo>
                  <a:lnTo>
                    <a:pt x="544" y="2536"/>
                  </a:lnTo>
                  <a:lnTo>
                    <a:pt x="544" y="2816"/>
                  </a:lnTo>
                  <a:lnTo>
                    <a:pt x="539" y="2822"/>
                  </a:lnTo>
                  <a:lnTo>
                    <a:pt x="526" y="2833"/>
                  </a:lnTo>
                  <a:lnTo>
                    <a:pt x="510" y="2839"/>
                  </a:lnTo>
                  <a:lnTo>
                    <a:pt x="493" y="2841"/>
                  </a:lnTo>
                  <a:lnTo>
                    <a:pt x="478" y="2839"/>
                  </a:lnTo>
                  <a:lnTo>
                    <a:pt x="462" y="2833"/>
                  </a:lnTo>
                  <a:lnTo>
                    <a:pt x="449" y="2822"/>
                  </a:lnTo>
                  <a:lnTo>
                    <a:pt x="20" y="2394"/>
                  </a:lnTo>
                  <a:lnTo>
                    <a:pt x="9" y="2379"/>
                  </a:lnTo>
                  <a:lnTo>
                    <a:pt x="2" y="2365"/>
                  </a:lnTo>
                  <a:lnTo>
                    <a:pt x="0" y="2348"/>
                  </a:lnTo>
                  <a:lnTo>
                    <a:pt x="2" y="2333"/>
                  </a:lnTo>
                  <a:lnTo>
                    <a:pt x="9" y="2317"/>
                  </a:lnTo>
                  <a:lnTo>
                    <a:pt x="20" y="2304"/>
                  </a:lnTo>
                  <a:lnTo>
                    <a:pt x="449" y="1874"/>
                  </a:lnTo>
                  <a:lnTo>
                    <a:pt x="462" y="1864"/>
                  </a:lnTo>
                  <a:lnTo>
                    <a:pt x="478" y="1858"/>
                  </a:lnTo>
                  <a:lnTo>
                    <a:pt x="493" y="1856"/>
                  </a:lnTo>
                  <a:lnTo>
                    <a:pt x="510" y="1858"/>
                  </a:lnTo>
                  <a:lnTo>
                    <a:pt x="526" y="1864"/>
                  </a:lnTo>
                  <a:lnTo>
                    <a:pt x="539" y="1874"/>
                  </a:lnTo>
                  <a:lnTo>
                    <a:pt x="544" y="1881"/>
                  </a:lnTo>
                  <a:lnTo>
                    <a:pt x="544" y="2197"/>
                  </a:lnTo>
                  <a:lnTo>
                    <a:pt x="621" y="2188"/>
                  </a:lnTo>
                  <a:lnTo>
                    <a:pt x="697" y="2175"/>
                  </a:lnTo>
                  <a:lnTo>
                    <a:pt x="770" y="2155"/>
                  </a:lnTo>
                  <a:lnTo>
                    <a:pt x="841" y="2130"/>
                  </a:lnTo>
                  <a:lnTo>
                    <a:pt x="909" y="2100"/>
                  </a:lnTo>
                  <a:lnTo>
                    <a:pt x="974" y="2066"/>
                  </a:lnTo>
                  <a:lnTo>
                    <a:pt x="1037" y="2026"/>
                  </a:lnTo>
                  <a:lnTo>
                    <a:pt x="1096" y="1983"/>
                  </a:lnTo>
                  <a:lnTo>
                    <a:pt x="1152" y="1935"/>
                  </a:lnTo>
                  <a:lnTo>
                    <a:pt x="1205" y="1883"/>
                  </a:lnTo>
                  <a:lnTo>
                    <a:pt x="1253" y="1828"/>
                  </a:lnTo>
                  <a:lnTo>
                    <a:pt x="1297" y="1768"/>
                  </a:lnTo>
                  <a:lnTo>
                    <a:pt x="1337" y="1707"/>
                  </a:lnTo>
                  <a:lnTo>
                    <a:pt x="1372" y="1642"/>
                  </a:lnTo>
                  <a:lnTo>
                    <a:pt x="1402" y="1574"/>
                  </a:lnTo>
                  <a:lnTo>
                    <a:pt x="1428" y="1504"/>
                  </a:lnTo>
                  <a:lnTo>
                    <a:pt x="1448" y="1431"/>
                  </a:lnTo>
                  <a:lnTo>
                    <a:pt x="1463" y="1356"/>
                  </a:lnTo>
                  <a:lnTo>
                    <a:pt x="1472" y="1279"/>
                  </a:lnTo>
                  <a:lnTo>
                    <a:pt x="1475" y="1201"/>
                  </a:lnTo>
                  <a:lnTo>
                    <a:pt x="1472" y="1127"/>
                  </a:lnTo>
                  <a:lnTo>
                    <a:pt x="1465" y="1055"/>
                  </a:lnTo>
                  <a:lnTo>
                    <a:pt x="1451" y="984"/>
                  </a:lnTo>
                  <a:lnTo>
                    <a:pt x="1434" y="914"/>
                  </a:lnTo>
                  <a:lnTo>
                    <a:pt x="1411" y="847"/>
                  </a:lnTo>
                  <a:lnTo>
                    <a:pt x="1383" y="780"/>
                  </a:lnTo>
                  <a:lnTo>
                    <a:pt x="1350" y="717"/>
                  </a:lnTo>
                  <a:lnTo>
                    <a:pt x="1314" y="656"/>
                  </a:lnTo>
                  <a:lnTo>
                    <a:pt x="1272" y="597"/>
                  </a:lnTo>
                  <a:lnTo>
                    <a:pt x="1227" y="542"/>
                  </a:lnTo>
                  <a:lnTo>
                    <a:pt x="1178" y="490"/>
                  </a:lnTo>
                  <a:lnTo>
                    <a:pt x="1125" y="442"/>
                  </a:lnTo>
                  <a:lnTo>
                    <a:pt x="1068" y="397"/>
                  </a:lnTo>
                  <a:lnTo>
                    <a:pt x="1008" y="356"/>
                  </a:lnTo>
                  <a:lnTo>
                    <a:pt x="944" y="319"/>
                  </a:lnTo>
                  <a:lnTo>
                    <a:pt x="918" y="302"/>
                  </a:lnTo>
                  <a:lnTo>
                    <a:pt x="896" y="282"/>
                  </a:lnTo>
                  <a:lnTo>
                    <a:pt x="879" y="259"/>
                  </a:lnTo>
                  <a:lnTo>
                    <a:pt x="866" y="233"/>
                  </a:lnTo>
                  <a:lnTo>
                    <a:pt x="858" y="205"/>
                  </a:lnTo>
                  <a:lnTo>
                    <a:pt x="854" y="176"/>
                  </a:lnTo>
                  <a:lnTo>
                    <a:pt x="856" y="146"/>
                  </a:lnTo>
                  <a:lnTo>
                    <a:pt x="862" y="117"/>
                  </a:lnTo>
                  <a:lnTo>
                    <a:pt x="873" y="89"/>
                  </a:lnTo>
                  <a:lnTo>
                    <a:pt x="890" y="64"/>
                  </a:lnTo>
                  <a:lnTo>
                    <a:pt x="911" y="43"/>
                  </a:lnTo>
                  <a:lnTo>
                    <a:pt x="935" y="25"/>
                  </a:lnTo>
                  <a:lnTo>
                    <a:pt x="960" y="12"/>
                  </a:lnTo>
                  <a:lnTo>
                    <a:pt x="988" y="4"/>
                  </a:lnTo>
                  <a:lnTo>
                    <a:pt x="10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0" name="Group 989"/>
          <p:cNvGrpSpPr/>
          <p:nvPr/>
        </p:nvGrpSpPr>
        <p:grpSpPr>
          <a:xfrm>
            <a:off x="3465302" y="2676525"/>
            <a:ext cx="574675" cy="568325"/>
            <a:chOff x="3471863" y="2676525"/>
            <a:chExt cx="574675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1" name="Freeform 320"/>
            <p:cNvSpPr>
              <a:spLocks noEditPoints="1"/>
            </p:cNvSpPr>
            <p:nvPr/>
          </p:nvSpPr>
          <p:spPr bwMode="auto">
            <a:xfrm>
              <a:off x="3471863" y="2676525"/>
              <a:ext cx="574675" cy="568325"/>
            </a:xfrm>
            <a:custGeom>
              <a:avLst/>
              <a:gdLst>
                <a:gd name="T0" fmla="*/ 1997 w 3256"/>
                <a:gd name="T1" fmla="*/ 2582 h 3219"/>
                <a:gd name="T2" fmla="*/ 1317 w 3256"/>
                <a:gd name="T3" fmla="*/ 2570 h 3219"/>
                <a:gd name="T4" fmla="*/ 817 w 3256"/>
                <a:gd name="T5" fmla="*/ 2233 h 3219"/>
                <a:gd name="T6" fmla="*/ 255 w 3256"/>
                <a:gd name="T7" fmla="*/ 2259 h 3219"/>
                <a:gd name="T8" fmla="*/ 887 w 3256"/>
                <a:gd name="T9" fmla="*/ 2925 h 3219"/>
                <a:gd name="T10" fmla="*/ 1822 w 3256"/>
                <a:gd name="T11" fmla="*/ 3102 h 3219"/>
                <a:gd name="T12" fmla="*/ 2652 w 3256"/>
                <a:gd name="T13" fmla="*/ 2723 h 3219"/>
                <a:gd name="T14" fmla="*/ 2676 w 3256"/>
                <a:gd name="T15" fmla="*/ 2038 h 3219"/>
                <a:gd name="T16" fmla="*/ 2309 w 3256"/>
                <a:gd name="T17" fmla="*/ 1619 h 3219"/>
                <a:gd name="T18" fmla="*/ 947 w 3256"/>
                <a:gd name="T19" fmla="*/ 1570 h 3219"/>
                <a:gd name="T20" fmla="*/ 999 w 3256"/>
                <a:gd name="T21" fmla="*/ 1592 h 3219"/>
                <a:gd name="T22" fmla="*/ 1598 w 3256"/>
                <a:gd name="T23" fmla="*/ 1099 h 3219"/>
                <a:gd name="T24" fmla="*/ 1706 w 3256"/>
                <a:gd name="T25" fmla="*/ 1099 h 3219"/>
                <a:gd name="T26" fmla="*/ 1239 w 3256"/>
                <a:gd name="T27" fmla="*/ 154 h 3219"/>
                <a:gd name="T28" fmla="*/ 457 w 3256"/>
                <a:gd name="T29" fmla="*/ 647 h 3219"/>
                <a:gd name="T30" fmla="*/ 108 w 3256"/>
                <a:gd name="T31" fmla="*/ 1511 h 3219"/>
                <a:gd name="T32" fmla="*/ 728 w 3256"/>
                <a:gd name="T33" fmla="*/ 1977 h 3219"/>
                <a:gd name="T34" fmla="*/ 922 w 3256"/>
                <a:gd name="T35" fmla="*/ 1654 h 3219"/>
                <a:gd name="T36" fmla="*/ 676 w 3256"/>
                <a:gd name="T37" fmla="*/ 1723 h 3219"/>
                <a:gd name="T38" fmla="*/ 572 w 3256"/>
                <a:gd name="T39" fmla="*/ 1677 h 3219"/>
                <a:gd name="T40" fmla="*/ 875 w 3256"/>
                <a:gd name="T41" fmla="*/ 1586 h 3219"/>
                <a:gd name="T42" fmla="*/ 924 w 3256"/>
                <a:gd name="T43" fmla="*/ 1398 h 3219"/>
                <a:gd name="T44" fmla="*/ 1034 w 3256"/>
                <a:gd name="T45" fmla="*/ 1549 h 3219"/>
                <a:gd name="T46" fmla="*/ 1331 w 3256"/>
                <a:gd name="T47" fmla="*/ 1662 h 3219"/>
                <a:gd name="T48" fmla="*/ 1334 w 3256"/>
                <a:gd name="T49" fmla="*/ 1736 h 3219"/>
                <a:gd name="T50" fmla="*/ 1046 w 3256"/>
                <a:gd name="T51" fmla="*/ 1627 h 3219"/>
                <a:gd name="T52" fmla="*/ 1287 w 3256"/>
                <a:gd name="T53" fmla="*/ 2443 h 3219"/>
                <a:gd name="T54" fmla="*/ 1486 w 3256"/>
                <a:gd name="T55" fmla="*/ 1171 h 3219"/>
                <a:gd name="T56" fmla="*/ 932 w 3256"/>
                <a:gd name="T57" fmla="*/ 1360 h 3219"/>
                <a:gd name="T58" fmla="*/ 1047 w 3256"/>
                <a:gd name="T59" fmla="*/ 1195 h 3219"/>
                <a:gd name="T60" fmla="*/ 1516 w 3256"/>
                <a:gd name="T61" fmla="*/ 1067 h 3219"/>
                <a:gd name="T62" fmla="*/ 1574 w 3256"/>
                <a:gd name="T63" fmla="*/ 771 h 3219"/>
                <a:gd name="T64" fmla="*/ 1639 w 3256"/>
                <a:gd name="T65" fmla="*/ 279 h 3219"/>
                <a:gd name="T66" fmla="*/ 1739 w 3256"/>
                <a:gd name="T67" fmla="*/ 641 h 3219"/>
                <a:gd name="T68" fmla="*/ 1749 w 3256"/>
                <a:gd name="T69" fmla="*/ 1000 h 3219"/>
                <a:gd name="T70" fmla="*/ 2057 w 3256"/>
                <a:gd name="T71" fmla="*/ 1126 h 3219"/>
                <a:gd name="T72" fmla="*/ 2460 w 3256"/>
                <a:gd name="T73" fmla="*/ 1352 h 3219"/>
                <a:gd name="T74" fmla="*/ 1943 w 3256"/>
                <a:gd name="T75" fmla="*/ 1256 h 3219"/>
                <a:gd name="T76" fmla="*/ 1880 w 3256"/>
                <a:gd name="T77" fmla="*/ 2509 h 3219"/>
                <a:gd name="T78" fmla="*/ 2223 w 3256"/>
                <a:gd name="T79" fmla="*/ 1616 h 3219"/>
                <a:gd name="T80" fmla="*/ 1894 w 3256"/>
                <a:gd name="T81" fmla="*/ 1736 h 3219"/>
                <a:gd name="T82" fmla="*/ 1992 w 3256"/>
                <a:gd name="T83" fmla="*/ 1629 h 3219"/>
                <a:gd name="T84" fmla="*/ 2245 w 3256"/>
                <a:gd name="T85" fmla="*/ 1533 h 3219"/>
                <a:gd name="T86" fmla="*/ 2336 w 3256"/>
                <a:gd name="T87" fmla="*/ 1442 h 3219"/>
                <a:gd name="T88" fmla="*/ 2397 w 3256"/>
                <a:gd name="T89" fmla="*/ 1586 h 3219"/>
                <a:gd name="T90" fmla="*/ 2730 w 3256"/>
                <a:gd name="T91" fmla="*/ 1711 h 3219"/>
                <a:gd name="T92" fmla="*/ 2528 w 3256"/>
                <a:gd name="T93" fmla="*/ 1707 h 3219"/>
                <a:gd name="T94" fmla="*/ 2381 w 3256"/>
                <a:gd name="T95" fmla="*/ 2212 h 3219"/>
                <a:gd name="T96" fmla="*/ 3151 w 3256"/>
                <a:gd name="T97" fmla="*/ 1609 h 3219"/>
                <a:gd name="T98" fmla="*/ 2857 w 3256"/>
                <a:gd name="T99" fmla="*/ 721 h 3219"/>
                <a:gd name="T100" fmla="*/ 2110 w 3256"/>
                <a:gd name="T101" fmla="*/ 181 h 3219"/>
                <a:gd name="T102" fmla="*/ 2029 w 3256"/>
                <a:gd name="T103" fmla="*/ 49 h 3219"/>
                <a:gd name="T104" fmla="*/ 2845 w 3256"/>
                <a:gd name="T105" fmla="*/ 541 h 3219"/>
                <a:gd name="T106" fmla="*/ 3244 w 3256"/>
                <a:gd name="T107" fmla="*/ 1408 h 3219"/>
                <a:gd name="T108" fmla="*/ 3066 w 3256"/>
                <a:gd name="T109" fmla="*/ 2365 h 3219"/>
                <a:gd name="T110" fmla="*/ 2393 w 3256"/>
                <a:gd name="T111" fmla="*/ 3030 h 3219"/>
                <a:gd name="T112" fmla="*/ 1424 w 3256"/>
                <a:gd name="T113" fmla="*/ 3206 h 3219"/>
                <a:gd name="T114" fmla="*/ 548 w 3256"/>
                <a:gd name="T115" fmla="*/ 2813 h 3219"/>
                <a:gd name="T116" fmla="*/ 49 w 3256"/>
                <a:gd name="T117" fmla="*/ 2005 h 3219"/>
                <a:gd name="T118" fmla="*/ 109 w 3256"/>
                <a:gd name="T119" fmla="*/ 1027 h 3219"/>
                <a:gd name="T120" fmla="*/ 699 w 3256"/>
                <a:gd name="T121" fmla="*/ 289 h 3219"/>
                <a:gd name="T122" fmla="*/ 1628 w 3256"/>
                <a:gd name="T123" fmla="*/ 0 h 3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56" h="3219">
                  <a:moveTo>
                    <a:pt x="2676" y="2038"/>
                  </a:moveTo>
                  <a:lnTo>
                    <a:pt x="2604" y="2127"/>
                  </a:lnTo>
                  <a:lnTo>
                    <a:pt x="2531" y="2208"/>
                  </a:lnTo>
                  <a:lnTo>
                    <a:pt x="2457" y="2283"/>
                  </a:lnTo>
                  <a:lnTo>
                    <a:pt x="2382" y="2350"/>
                  </a:lnTo>
                  <a:lnTo>
                    <a:pt x="2306" y="2411"/>
                  </a:lnTo>
                  <a:lnTo>
                    <a:pt x="2231" y="2464"/>
                  </a:lnTo>
                  <a:lnTo>
                    <a:pt x="2154" y="2511"/>
                  </a:lnTo>
                  <a:lnTo>
                    <a:pt x="2076" y="2551"/>
                  </a:lnTo>
                  <a:lnTo>
                    <a:pt x="1997" y="2582"/>
                  </a:lnTo>
                  <a:lnTo>
                    <a:pt x="1918" y="2608"/>
                  </a:lnTo>
                  <a:lnTo>
                    <a:pt x="1838" y="2626"/>
                  </a:lnTo>
                  <a:lnTo>
                    <a:pt x="1758" y="2636"/>
                  </a:lnTo>
                  <a:lnTo>
                    <a:pt x="1677" y="2640"/>
                  </a:lnTo>
                  <a:lnTo>
                    <a:pt x="1658" y="2640"/>
                  </a:lnTo>
                  <a:lnTo>
                    <a:pt x="1585" y="2635"/>
                  </a:lnTo>
                  <a:lnTo>
                    <a:pt x="1516" y="2626"/>
                  </a:lnTo>
                  <a:lnTo>
                    <a:pt x="1447" y="2611"/>
                  </a:lnTo>
                  <a:lnTo>
                    <a:pt x="1381" y="2592"/>
                  </a:lnTo>
                  <a:lnTo>
                    <a:pt x="1317" y="2570"/>
                  </a:lnTo>
                  <a:lnTo>
                    <a:pt x="1256" y="2544"/>
                  </a:lnTo>
                  <a:lnTo>
                    <a:pt x="1196" y="2515"/>
                  </a:lnTo>
                  <a:lnTo>
                    <a:pt x="1139" y="2484"/>
                  </a:lnTo>
                  <a:lnTo>
                    <a:pt x="1086" y="2450"/>
                  </a:lnTo>
                  <a:lnTo>
                    <a:pt x="1033" y="2416"/>
                  </a:lnTo>
                  <a:lnTo>
                    <a:pt x="985" y="2379"/>
                  </a:lnTo>
                  <a:lnTo>
                    <a:pt x="938" y="2343"/>
                  </a:lnTo>
                  <a:lnTo>
                    <a:pt x="895" y="2305"/>
                  </a:lnTo>
                  <a:lnTo>
                    <a:pt x="855" y="2269"/>
                  </a:lnTo>
                  <a:lnTo>
                    <a:pt x="817" y="2233"/>
                  </a:lnTo>
                  <a:lnTo>
                    <a:pt x="782" y="2198"/>
                  </a:lnTo>
                  <a:lnTo>
                    <a:pt x="751" y="2165"/>
                  </a:lnTo>
                  <a:lnTo>
                    <a:pt x="723" y="2134"/>
                  </a:lnTo>
                  <a:lnTo>
                    <a:pt x="699" y="2106"/>
                  </a:lnTo>
                  <a:lnTo>
                    <a:pt x="677" y="2080"/>
                  </a:lnTo>
                  <a:lnTo>
                    <a:pt x="660" y="2058"/>
                  </a:lnTo>
                  <a:lnTo>
                    <a:pt x="646" y="2041"/>
                  </a:lnTo>
                  <a:lnTo>
                    <a:pt x="184" y="2084"/>
                  </a:lnTo>
                  <a:lnTo>
                    <a:pt x="217" y="2172"/>
                  </a:lnTo>
                  <a:lnTo>
                    <a:pt x="255" y="2259"/>
                  </a:lnTo>
                  <a:lnTo>
                    <a:pt x="299" y="2341"/>
                  </a:lnTo>
                  <a:lnTo>
                    <a:pt x="347" y="2421"/>
                  </a:lnTo>
                  <a:lnTo>
                    <a:pt x="400" y="2498"/>
                  </a:lnTo>
                  <a:lnTo>
                    <a:pt x="458" y="2570"/>
                  </a:lnTo>
                  <a:lnTo>
                    <a:pt x="520" y="2640"/>
                  </a:lnTo>
                  <a:lnTo>
                    <a:pt x="585" y="2706"/>
                  </a:lnTo>
                  <a:lnTo>
                    <a:pt x="656" y="2767"/>
                  </a:lnTo>
                  <a:lnTo>
                    <a:pt x="729" y="2824"/>
                  </a:lnTo>
                  <a:lnTo>
                    <a:pt x="807" y="2876"/>
                  </a:lnTo>
                  <a:lnTo>
                    <a:pt x="887" y="2925"/>
                  </a:lnTo>
                  <a:lnTo>
                    <a:pt x="971" y="2967"/>
                  </a:lnTo>
                  <a:lnTo>
                    <a:pt x="1058" y="3006"/>
                  </a:lnTo>
                  <a:lnTo>
                    <a:pt x="1148" y="3038"/>
                  </a:lnTo>
                  <a:lnTo>
                    <a:pt x="1239" y="3065"/>
                  </a:lnTo>
                  <a:lnTo>
                    <a:pt x="1334" y="3087"/>
                  </a:lnTo>
                  <a:lnTo>
                    <a:pt x="1430" y="3102"/>
                  </a:lnTo>
                  <a:lnTo>
                    <a:pt x="1528" y="3112"/>
                  </a:lnTo>
                  <a:lnTo>
                    <a:pt x="1628" y="3115"/>
                  </a:lnTo>
                  <a:lnTo>
                    <a:pt x="1726" y="3112"/>
                  </a:lnTo>
                  <a:lnTo>
                    <a:pt x="1822" y="3102"/>
                  </a:lnTo>
                  <a:lnTo>
                    <a:pt x="1916" y="3088"/>
                  </a:lnTo>
                  <a:lnTo>
                    <a:pt x="2009" y="3067"/>
                  </a:lnTo>
                  <a:lnTo>
                    <a:pt x="2098" y="3041"/>
                  </a:lnTo>
                  <a:lnTo>
                    <a:pt x="2186" y="3010"/>
                  </a:lnTo>
                  <a:lnTo>
                    <a:pt x="2272" y="2974"/>
                  </a:lnTo>
                  <a:lnTo>
                    <a:pt x="2353" y="2933"/>
                  </a:lnTo>
                  <a:lnTo>
                    <a:pt x="2433" y="2887"/>
                  </a:lnTo>
                  <a:lnTo>
                    <a:pt x="2509" y="2836"/>
                  </a:lnTo>
                  <a:lnTo>
                    <a:pt x="2583" y="2781"/>
                  </a:lnTo>
                  <a:lnTo>
                    <a:pt x="2652" y="2723"/>
                  </a:lnTo>
                  <a:lnTo>
                    <a:pt x="2717" y="2660"/>
                  </a:lnTo>
                  <a:lnTo>
                    <a:pt x="2779" y="2593"/>
                  </a:lnTo>
                  <a:lnTo>
                    <a:pt x="2837" y="2524"/>
                  </a:lnTo>
                  <a:lnTo>
                    <a:pt x="2891" y="2450"/>
                  </a:lnTo>
                  <a:lnTo>
                    <a:pt x="2940" y="2373"/>
                  </a:lnTo>
                  <a:lnTo>
                    <a:pt x="2984" y="2294"/>
                  </a:lnTo>
                  <a:lnTo>
                    <a:pt x="3024" y="2211"/>
                  </a:lnTo>
                  <a:lnTo>
                    <a:pt x="3059" y="2126"/>
                  </a:lnTo>
                  <a:lnTo>
                    <a:pt x="3088" y="2038"/>
                  </a:lnTo>
                  <a:lnTo>
                    <a:pt x="2676" y="2038"/>
                  </a:lnTo>
                  <a:close/>
                  <a:moveTo>
                    <a:pt x="2298" y="1561"/>
                  </a:moveTo>
                  <a:lnTo>
                    <a:pt x="2286" y="1564"/>
                  </a:lnTo>
                  <a:lnTo>
                    <a:pt x="2276" y="1570"/>
                  </a:lnTo>
                  <a:lnTo>
                    <a:pt x="2269" y="1579"/>
                  </a:lnTo>
                  <a:lnTo>
                    <a:pt x="2267" y="1592"/>
                  </a:lnTo>
                  <a:lnTo>
                    <a:pt x="2269" y="1603"/>
                  </a:lnTo>
                  <a:lnTo>
                    <a:pt x="2276" y="1612"/>
                  </a:lnTo>
                  <a:lnTo>
                    <a:pt x="2286" y="1619"/>
                  </a:lnTo>
                  <a:lnTo>
                    <a:pt x="2298" y="1621"/>
                  </a:lnTo>
                  <a:lnTo>
                    <a:pt x="2309" y="1619"/>
                  </a:lnTo>
                  <a:lnTo>
                    <a:pt x="2319" y="1612"/>
                  </a:lnTo>
                  <a:lnTo>
                    <a:pt x="2325" y="1603"/>
                  </a:lnTo>
                  <a:lnTo>
                    <a:pt x="2328" y="1592"/>
                  </a:lnTo>
                  <a:lnTo>
                    <a:pt x="2325" y="1579"/>
                  </a:lnTo>
                  <a:lnTo>
                    <a:pt x="2319" y="1570"/>
                  </a:lnTo>
                  <a:lnTo>
                    <a:pt x="2309" y="1564"/>
                  </a:lnTo>
                  <a:lnTo>
                    <a:pt x="2298" y="1561"/>
                  </a:lnTo>
                  <a:close/>
                  <a:moveTo>
                    <a:pt x="968" y="1561"/>
                  </a:moveTo>
                  <a:lnTo>
                    <a:pt x="957" y="1564"/>
                  </a:lnTo>
                  <a:lnTo>
                    <a:pt x="947" y="1570"/>
                  </a:lnTo>
                  <a:lnTo>
                    <a:pt x="941" y="1579"/>
                  </a:lnTo>
                  <a:lnTo>
                    <a:pt x="939" y="1592"/>
                  </a:lnTo>
                  <a:lnTo>
                    <a:pt x="941" y="1603"/>
                  </a:lnTo>
                  <a:lnTo>
                    <a:pt x="947" y="1612"/>
                  </a:lnTo>
                  <a:lnTo>
                    <a:pt x="957" y="1619"/>
                  </a:lnTo>
                  <a:lnTo>
                    <a:pt x="968" y="1621"/>
                  </a:lnTo>
                  <a:lnTo>
                    <a:pt x="980" y="1619"/>
                  </a:lnTo>
                  <a:lnTo>
                    <a:pt x="990" y="1612"/>
                  </a:lnTo>
                  <a:lnTo>
                    <a:pt x="996" y="1603"/>
                  </a:lnTo>
                  <a:lnTo>
                    <a:pt x="999" y="1592"/>
                  </a:lnTo>
                  <a:lnTo>
                    <a:pt x="996" y="1579"/>
                  </a:lnTo>
                  <a:lnTo>
                    <a:pt x="990" y="1570"/>
                  </a:lnTo>
                  <a:lnTo>
                    <a:pt x="980" y="1564"/>
                  </a:lnTo>
                  <a:lnTo>
                    <a:pt x="968" y="1561"/>
                  </a:lnTo>
                  <a:close/>
                  <a:moveTo>
                    <a:pt x="1651" y="1046"/>
                  </a:moveTo>
                  <a:lnTo>
                    <a:pt x="1635" y="1049"/>
                  </a:lnTo>
                  <a:lnTo>
                    <a:pt x="1620" y="1056"/>
                  </a:lnTo>
                  <a:lnTo>
                    <a:pt x="1608" y="1068"/>
                  </a:lnTo>
                  <a:lnTo>
                    <a:pt x="1600" y="1082"/>
                  </a:lnTo>
                  <a:lnTo>
                    <a:pt x="1598" y="1099"/>
                  </a:lnTo>
                  <a:lnTo>
                    <a:pt x="1600" y="1117"/>
                  </a:lnTo>
                  <a:lnTo>
                    <a:pt x="1608" y="1131"/>
                  </a:lnTo>
                  <a:lnTo>
                    <a:pt x="1620" y="1143"/>
                  </a:lnTo>
                  <a:lnTo>
                    <a:pt x="1635" y="1150"/>
                  </a:lnTo>
                  <a:lnTo>
                    <a:pt x="1651" y="1153"/>
                  </a:lnTo>
                  <a:lnTo>
                    <a:pt x="1668" y="1150"/>
                  </a:lnTo>
                  <a:lnTo>
                    <a:pt x="1683" y="1143"/>
                  </a:lnTo>
                  <a:lnTo>
                    <a:pt x="1695" y="1131"/>
                  </a:lnTo>
                  <a:lnTo>
                    <a:pt x="1703" y="1117"/>
                  </a:lnTo>
                  <a:lnTo>
                    <a:pt x="1706" y="1099"/>
                  </a:lnTo>
                  <a:lnTo>
                    <a:pt x="1703" y="1082"/>
                  </a:lnTo>
                  <a:lnTo>
                    <a:pt x="1695" y="1068"/>
                  </a:lnTo>
                  <a:lnTo>
                    <a:pt x="1683" y="1056"/>
                  </a:lnTo>
                  <a:lnTo>
                    <a:pt x="1668" y="1049"/>
                  </a:lnTo>
                  <a:lnTo>
                    <a:pt x="1651" y="1046"/>
                  </a:lnTo>
                  <a:close/>
                  <a:moveTo>
                    <a:pt x="1628" y="104"/>
                  </a:moveTo>
                  <a:lnTo>
                    <a:pt x="1528" y="107"/>
                  </a:lnTo>
                  <a:lnTo>
                    <a:pt x="1430" y="116"/>
                  </a:lnTo>
                  <a:lnTo>
                    <a:pt x="1334" y="132"/>
                  </a:lnTo>
                  <a:lnTo>
                    <a:pt x="1239" y="154"/>
                  </a:lnTo>
                  <a:lnTo>
                    <a:pt x="1147" y="181"/>
                  </a:lnTo>
                  <a:lnTo>
                    <a:pt x="1057" y="213"/>
                  </a:lnTo>
                  <a:lnTo>
                    <a:pt x="971" y="251"/>
                  </a:lnTo>
                  <a:lnTo>
                    <a:pt x="887" y="294"/>
                  </a:lnTo>
                  <a:lnTo>
                    <a:pt x="806" y="342"/>
                  </a:lnTo>
                  <a:lnTo>
                    <a:pt x="729" y="395"/>
                  </a:lnTo>
                  <a:lnTo>
                    <a:pt x="655" y="452"/>
                  </a:lnTo>
                  <a:lnTo>
                    <a:pt x="585" y="513"/>
                  </a:lnTo>
                  <a:lnTo>
                    <a:pt x="519" y="579"/>
                  </a:lnTo>
                  <a:lnTo>
                    <a:pt x="457" y="647"/>
                  </a:lnTo>
                  <a:lnTo>
                    <a:pt x="399" y="721"/>
                  </a:lnTo>
                  <a:lnTo>
                    <a:pt x="346" y="797"/>
                  </a:lnTo>
                  <a:lnTo>
                    <a:pt x="297" y="877"/>
                  </a:lnTo>
                  <a:lnTo>
                    <a:pt x="254" y="960"/>
                  </a:lnTo>
                  <a:lnTo>
                    <a:pt x="215" y="1045"/>
                  </a:lnTo>
                  <a:lnTo>
                    <a:pt x="183" y="1134"/>
                  </a:lnTo>
                  <a:lnTo>
                    <a:pt x="156" y="1225"/>
                  </a:lnTo>
                  <a:lnTo>
                    <a:pt x="133" y="1318"/>
                  </a:lnTo>
                  <a:lnTo>
                    <a:pt x="118" y="1413"/>
                  </a:lnTo>
                  <a:lnTo>
                    <a:pt x="108" y="1511"/>
                  </a:lnTo>
                  <a:lnTo>
                    <a:pt x="105" y="1609"/>
                  </a:lnTo>
                  <a:lnTo>
                    <a:pt x="108" y="1705"/>
                  </a:lnTo>
                  <a:lnTo>
                    <a:pt x="118" y="1799"/>
                  </a:lnTo>
                  <a:lnTo>
                    <a:pt x="133" y="1892"/>
                  </a:lnTo>
                  <a:lnTo>
                    <a:pt x="153" y="1983"/>
                  </a:lnTo>
                  <a:lnTo>
                    <a:pt x="697" y="1932"/>
                  </a:lnTo>
                  <a:lnTo>
                    <a:pt x="714" y="1957"/>
                  </a:lnTo>
                  <a:lnTo>
                    <a:pt x="716" y="1959"/>
                  </a:lnTo>
                  <a:lnTo>
                    <a:pt x="721" y="1967"/>
                  </a:lnTo>
                  <a:lnTo>
                    <a:pt x="728" y="1977"/>
                  </a:lnTo>
                  <a:lnTo>
                    <a:pt x="739" y="1991"/>
                  </a:lnTo>
                  <a:lnTo>
                    <a:pt x="753" y="2007"/>
                  </a:lnTo>
                  <a:lnTo>
                    <a:pt x="769" y="2027"/>
                  </a:lnTo>
                  <a:lnTo>
                    <a:pt x="788" y="2049"/>
                  </a:lnTo>
                  <a:lnTo>
                    <a:pt x="809" y="2073"/>
                  </a:lnTo>
                  <a:lnTo>
                    <a:pt x="834" y="2099"/>
                  </a:lnTo>
                  <a:lnTo>
                    <a:pt x="860" y="2127"/>
                  </a:lnTo>
                  <a:lnTo>
                    <a:pt x="888" y="2156"/>
                  </a:lnTo>
                  <a:lnTo>
                    <a:pt x="936" y="1662"/>
                  </a:lnTo>
                  <a:lnTo>
                    <a:pt x="922" y="1654"/>
                  </a:lnTo>
                  <a:lnTo>
                    <a:pt x="910" y="1644"/>
                  </a:lnTo>
                  <a:lnTo>
                    <a:pt x="901" y="1631"/>
                  </a:lnTo>
                  <a:lnTo>
                    <a:pt x="893" y="1616"/>
                  </a:lnTo>
                  <a:lnTo>
                    <a:pt x="876" y="1631"/>
                  </a:lnTo>
                  <a:lnTo>
                    <a:pt x="852" y="1648"/>
                  </a:lnTo>
                  <a:lnTo>
                    <a:pt x="828" y="1662"/>
                  </a:lnTo>
                  <a:lnTo>
                    <a:pt x="796" y="1679"/>
                  </a:lnTo>
                  <a:lnTo>
                    <a:pt x="762" y="1694"/>
                  </a:lnTo>
                  <a:lnTo>
                    <a:pt x="727" y="1707"/>
                  </a:lnTo>
                  <a:lnTo>
                    <a:pt x="676" y="1723"/>
                  </a:lnTo>
                  <a:lnTo>
                    <a:pt x="621" y="1733"/>
                  </a:lnTo>
                  <a:lnTo>
                    <a:pt x="593" y="1736"/>
                  </a:lnTo>
                  <a:lnTo>
                    <a:pt x="564" y="1737"/>
                  </a:lnTo>
                  <a:lnTo>
                    <a:pt x="535" y="1736"/>
                  </a:lnTo>
                  <a:lnTo>
                    <a:pt x="520" y="1735"/>
                  </a:lnTo>
                  <a:lnTo>
                    <a:pt x="506" y="1733"/>
                  </a:lnTo>
                  <a:lnTo>
                    <a:pt x="516" y="1722"/>
                  </a:lnTo>
                  <a:lnTo>
                    <a:pt x="527" y="1711"/>
                  </a:lnTo>
                  <a:lnTo>
                    <a:pt x="549" y="1693"/>
                  </a:lnTo>
                  <a:lnTo>
                    <a:pt x="572" y="1677"/>
                  </a:lnTo>
                  <a:lnTo>
                    <a:pt x="596" y="1662"/>
                  </a:lnTo>
                  <a:lnTo>
                    <a:pt x="629" y="1645"/>
                  </a:lnTo>
                  <a:lnTo>
                    <a:pt x="662" y="1630"/>
                  </a:lnTo>
                  <a:lnTo>
                    <a:pt x="697" y="1617"/>
                  </a:lnTo>
                  <a:lnTo>
                    <a:pt x="732" y="1606"/>
                  </a:lnTo>
                  <a:lnTo>
                    <a:pt x="767" y="1598"/>
                  </a:lnTo>
                  <a:lnTo>
                    <a:pt x="803" y="1592"/>
                  </a:lnTo>
                  <a:lnTo>
                    <a:pt x="831" y="1589"/>
                  </a:lnTo>
                  <a:lnTo>
                    <a:pt x="860" y="1586"/>
                  </a:lnTo>
                  <a:lnTo>
                    <a:pt x="875" y="1586"/>
                  </a:lnTo>
                  <a:lnTo>
                    <a:pt x="889" y="1587"/>
                  </a:lnTo>
                  <a:lnTo>
                    <a:pt x="893" y="1567"/>
                  </a:lnTo>
                  <a:lnTo>
                    <a:pt x="903" y="1549"/>
                  </a:lnTo>
                  <a:lnTo>
                    <a:pt x="916" y="1533"/>
                  </a:lnTo>
                  <a:lnTo>
                    <a:pt x="932" y="1522"/>
                  </a:lnTo>
                  <a:lnTo>
                    <a:pt x="951" y="1515"/>
                  </a:lnTo>
                  <a:lnTo>
                    <a:pt x="945" y="1496"/>
                  </a:lnTo>
                  <a:lnTo>
                    <a:pt x="937" y="1469"/>
                  </a:lnTo>
                  <a:lnTo>
                    <a:pt x="930" y="1442"/>
                  </a:lnTo>
                  <a:lnTo>
                    <a:pt x="924" y="1398"/>
                  </a:lnTo>
                  <a:lnTo>
                    <a:pt x="969" y="1396"/>
                  </a:lnTo>
                  <a:lnTo>
                    <a:pt x="1013" y="1392"/>
                  </a:lnTo>
                  <a:lnTo>
                    <a:pt x="1010" y="1417"/>
                  </a:lnTo>
                  <a:lnTo>
                    <a:pt x="1006" y="1442"/>
                  </a:lnTo>
                  <a:lnTo>
                    <a:pt x="1000" y="1469"/>
                  </a:lnTo>
                  <a:lnTo>
                    <a:pt x="992" y="1496"/>
                  </a:lnTo>
                  <a:lnTo>
                    <a:pt x="985" y="1515"/>
                  </a:lnTo>
                  <a:lnTo>
                    <a:pt x="1004" y="1522"/>
                  </a:lnTo>
                  <a:lnTo>
                    <a:pt x="1021" y="1533"/>
                  </a:lnTo>
                  <a:lnTo>
                    <a:pt x="1034" y="1549"/>
                  </a:lnTo>
                  <a:lnTo>
                    <a:pt x="1043" y="1567"/>
                  </a:lnTo>
                  <a:lnTo>
                    <a:pt x="1047" y="1586"/>
                  </a:lnTo>
                  <a:lnTo>
                    <a:pt x="1056" y="1586"/>
                  </a:lnTo>
                  <a:lnTo>
                    <a:pt x="1067" y="1586"/>
                  </a:lnTo>
                  <a:lnTo>
                    <a:pt x="1095" y="1589"/>
                  </a:lnTo>
                  <a:lnTo>
                    <a:pt x="1124" y="1592"/>
                  </a:lnTo>
                  <a:lnTo>
                    <a:pt x="1178" y="1601"/>
                  </a:lnTo>
                  <a:lnTo>
                    <a:pt x="1230" y="1617"/>
                  </a:lnTo>
                  <a:lnTo>
                    <a:pt x="1281" y="1636"/>
                  </a:lnTo>
                  <a:lnTo>
                    <a:pt x="1331" y="1662"/>
                  </a:lnTo>
                  <a:lnTo>
                    <a:pt x="1378" y="1692"/>
                  </a:lnTo>
                  <a:lnTo>
                    <a:pt x="1390" y="1702"/>
                  </a:lnTo>
                  <a:lnTo>
                    <a:pt x="1400" y="1711"/>
                  </a:lnTo>
                  <a:lnTo>
                    <a:pt x="1412" y="1722"/>
                  </a:lnTo>
                  <a:lnTo>
                    <a:pt x="1421" y="1733"/>
                  </a:lnTo>
                  <a:lnTo>
                    <a:pt x="1406" y="1735"/>
                  </a:lnTo>
                  <a:lnTo>
                    <a:pt x="1392" y="1736"/>
                  </a:lnTo>
                  <a:lnTo>
                    <a:pt x="1377" y="1737"/>
                  </a:lnTo>
                  <a:lnTo>
                    <a:pt x="1362" y="1737"/>
                  </a:lnTo>
                  <a:lnTo>
                    <a:pt x="1334" y="1736"/>
                  </a:lnTo>
                  <a:lnTo>
                    <a:pt x="1306" y="1733"/>
                  </a:lnTo>
                  <a:lnTo>
                    <a:pt x="1270" y="1727"/>
                  </a:lnTo>
                  <a:lnTo>
                    <a:pt x="1234" y="1717"/>
                  </a:lnTo>
                  <a:lnTo>
                    <a:pt x="1199" y="1707"/>
                  </a:lnTo>
                  <a:lnTo>
                    <a:pt x="1165" y="1694"/>
                  </a:lnTo>
                  <a:lnTo>
                    <a:pt x="1131" y="1679"/>
                  </a:lnTo>
                  <a:lnTo>
                    <a:pt x="1099" y="1662"/>
                  </a:lnTo>
                  <a:lnTo>
                    <a:pt x="1074" y="1648"/>
                  </a:lnTo>
                  <a:lnTo>
                    <a:pt x="1051" y="1631"/>
                  </a:lnTo>
                  <a:lnTo>
                    <a:pt x="1046" y="1627"/>
                  </a:lnTo>
                  <a:lnTo>
                    <a:pt x="1040" y="1623"/>
                  </a:lnTo>
                  <a:lnTo>
                    <a:pt x="1030" y="1639"/>
                  </a:lnTo>
                  <a:lnTo>
                    <a:pt x="1015" y="1653"/>
                  </a:lnTo>
                  <a:lnTo>
                    <a:pt x="998" y="1663"/>
                  </a:lnTo>
                  <a:lnTo>
                    <a:pt x="1061" y="2300"/>
                  </a:lnTo>
                  <a:lnTo>
                    <a:pt x="1053" y="2299"/>
                  </a:lnTo>
                  <a:lnTo>
                    <a:pt x="1107" y="2339"/>
                  </a:lnTo>
                  <a:lnTo>
                    <a:pt x="1164" y="2375"/>
                  </a:lnTo>
                  <a:lnTo>
                    <a:pt x="1224" y="2410"/>
                  </a:lnTo>
                  <a:lnTo>
                    <a:pt x="1287" y="2443"/>
                  </a:lnTo>
                  <a:lnTo>
                    <a:pt x="1352" y="2471"/>
                  </a:lnTo>
                  <a:lnTo>
                    <a:pt x="1420" y="2495"/>
                  </a:lnTo>
                  <a:lnTo>
                    <a:pt x="1491" y="2514"/>
                  </a:lnTo>
                  <a:lnTo>
                    <a:pt x="1595" y="1226"/>
                  </a:lnTo>
                  <a:lnTo>
                    <a:pt x="1575" y="1214"/>
                  </a:lnTo>
                  <a:lnTo>
                    <a:pt x="1556" y="1201"/>
                  </a:lnTo>
                  <a:lnTo>
                    <a:pt x="1541" y="1184"/>
                  </a:lnTo>
                  <a:lnTo>
                    <a:pt x="1528" y="1166"/>
                  </a:lnTo>
                  <a:lnTo>
                    <a:pt x="1519" y="1145"/>
                  </a:lnTo>
                  <a:lnTo>
                    <a:pt x="1486" y="1171"/>
                  </a:lnTo>
                  <a:lnTo>
                    <a:pt x="1445" y="1200"/>
                  </a:lnTo>
                  <a:lnTo>
                    <a:pt x="1402" y="1226"/>
                  </a:lnTo>
                  <a:lnTo>
                    <a:pt x="1344" y="1257"/>
                  </a:lnTo>
                  <a:lnTo>
                    <a:pt x="1284" y="1283"/>
                  </a:lnTo>
                  <a:lnTo>
                    <a:pt x="1224" y="1306"/>
                  </a:lnTo>
                  <a:lnTo>
                    <a:pt x="1162" y="1326"/>
                  </a:lnTo>
                  <a:lnTo>
                    <a:pt x="1098" y="1341"/>
                  </a:lnTo>
                  <a:lnTo>
                    <a:pt x="1033" y="1353"/>
                  </a:lnTo>
                  <a:lnTo>
                    <a:pt x="984" y="1358"/>
                  </a:lnTo>
                  <a:lnTo>
                    <a:pt x="932" y="1360"/>
                  </a:lnTo>
                  <a:lnTo>
                    <a:pt x="881" y="1359"/>
                  </a:lnTo>
                  <a:lnTo>
                    <a:pt x="855" y="1356"/>
                  </a:lnTo>
                  <a:lnTo>
                    <a:pt x="826" y="1352"/>
                  </a:lnTo>
                  <a:lnTo>
                    <a:pt x="845" y="1332"/>
                  </a:lnTo>
                  <a:lnTo>
                    <a:pt x="865" y="1314"/>
                  </a:lnTo>
                  <a:lnTo>
                    <a:pt x="885" y="1297"/>
                  </a:lnTo>
                  <a:lnTo>
                    <a:pt x="905" y="1281"/>
                  </a:lnTo>
                  <a:lnTo>
                    <a:pt x="947" y="1252"/>
                  </a:lnTo>
                  <a:lnTo>
                    <a:pt x="989" y="1226"/>
                  </a:lnTo>
                  <a:lnTo>
                    <a:pt x="1047" y="1195"/>
                  </a:lnTo>
                  <a:lnTo>
                    <a:pt x="1107" y="1168"/>
                  </a:lnTo>
                  <a:lnTo>
                    <a:pt x="1168" y="1146"/>
                  </a:lnTo>
                  <a:lnTo>
                    <a:pt x="1230" y="1126"/>
                  </a:lnTo>
                  <a:lnTo>
                    <a:pt x="1293" y="1111"/>
                  </a:lnTo>
                  <a:lnTo>
                    <a:pt x="1358" y="1099"/>
                  </a:lnTo>
                  <a:lnTo>
                    <a:pt x="1407" y="1094"/>
                  </a:lnTo>
                  <a:lnTo>
                    <a:pt x="1459" y="1092"/>
                  </a:lnTo>
                  <a:lnTo>
                    <a:pt x="1510" y="1093"/>
                  </a:lnTo>
                  <a:lnTo>
                    <a:pt x="1512" y="1093"/>
                  </a:lnTo>
                  <a:lnTo>
                    <a:pt x="1516" y="1067"/>
                  </a:lnTo>
                  <a:lnTo>
                    <a:pt x="1524" y="1042"/>
                  </a:lnTo>
                  <a:lnTo>
                    <a:pt x="1537" y="1020"/>
                  </a:lnTo>
                  <a:lnTo>
                    <a:pt x="1554" y="1000"/>
                  </a:lnTo>
                  <a:lnTo>
                    <a:pt x="1574" y="985"/>
                  </a:lnTo>
                  <a:lnTo>
                    <a:pt x="1597" y="972"/>
                  </a:lnTo>
                  <a:lnTo>
                    <a:pt x="1622" y="964"/>
                  </a:lnTo>
                  <a:lnTo>
                    <a:pt x="1609" y="931"/>
                  </a:lnTo>
                  <a:lnTo>
                    <a:pt x="1596" y="883"/>
                  </a:lnTo>
                  <a:lnTo>
                    <a:pt x="1584" y="835"/>
                  </a:lnTo>
                  <a:lnTo>
                    <a:pt x="1574" y="771"/>
                  </a:lnTo>
                  <a:lnTo>
                    <a:pt x="1567" y="706"/>
                  </a:lnTo>
                  <a:lnTo>
                    <a:pt x="1565" y="641"/>
                  </a:lnTo>
                  <a:lnTo>
                    <a:pt x="1567" y="577"/>
                  </a:lnTo>
                  <a:lnTo>
                    <a:pt x="1574" y="513"/>
                  </a:lnTo>
                  <a:lnTo>
                    <a:pt x="1584" y="449"/>
                  </a:lnTo>
                  <a:lnTo>
                    <a:pt x="1595" y="400"/>
                  </a:lnTo>
                  <a:lnTo>
                    <a:pt x="1609" y="352"/>
                  </a:lnTo>
                  <a:lnTo>
                    <a:pt x="1618" y="328"/>
                  </a:lnTo>
                  <a:lnTo>
                    <a:pt x="1628" y="304"/>
                  </a:lnTo>
                  <a:lnTo>
                    <a:pt x="1639" y="279"/>
                  </a:lnTo>
                  <a:lnTo>
                    <a:pt x="1652" y="255"/>
                  </a:lnTo>
                  <a:lnTo>
                    <a:pt x="1665" y="279"/>
                  </a:lnTo>
                  <a:lnTo>
                    <a:pt x="1677" y="304"/>
                  </a:lnTo>
                  <a:lnTo>
                    <a:pt x="1686" y="327"/>
                  </a:lnTo>
                  <a:lnTo>
                    <a:pt x="1694" y="351"/>
                  </a:lnTo>
                  <a:lnTo>
                    <a:pt x="1709" y="400"/>
                  </a:lnTo>
                  <a:lnTo>
                    <a:pt x="1721" y="449"/>
                  </a:lnTo>
                  <a:lnTo>
                    <a:pt x="1730" y="513"/>
                  </a:lnTo>
                  <a:lnTo>
                    <a:pt x="1736" y="577"/>
                  </a:lnTo>
                  <a:lnTo>
                    <a:pt x="1739" y="641"/>
                  </a:lnTo>
                  <a:lnTo>
                    <a:pt x="1736" y="705"/>
                  </a:lnTo>
                  <a:lnTo>
                    <a:pt x="1730" y="770"/>
                  </a:lnTo>
                  <a:lnTo>
                    <a:pt x="1720" y="834"/>
                  </a:lnTo>
                  <a:lnTo>
                    <a:pt x="1709" y="882"/>
                  </a:lnTo>
                  <a:lnTo>
                    <a:pt x="1694" y="931"/>
                  </a:lnTo>
                  <a:lnTo>
                    <a:pt x="1688" y="947"/>
                  </a:lnTo>
                  <a:lnTo>
                    <a:pt x="1682" y="964"/>
                  </a:lnTo>
                  <a:lnTo>
                    <a:pt x="1707" y="972"/>
                  </a:lnTo>
                  <a:lnTo>
                    <a:pt x="1729" y="984"/>
                  </a:lnTo>
                  <a:lnTo>
                    <a:pt x="1749" y="1000"/>
                  </a:lnTo>
                  <a:lnTo>
                    <a:pt x="1766" y="1019"/>
                  </a:lnTo>
                  <a:lnTo>
                    <a:pt x="1780" y="1042"/>
                  </a:lnTo>
                  <a:lnTo>
                    <a:pt x="1788" y="1066"/>
                  </a:lnTo>
                  <a:lnTo>
                    <a:pt x="1792" y="1092"/>
                  </a:lnTo>
                  <a:lnTo>
                    <a:pt x="1810" y="1092"/>
                  </a:lnTo>
                  <a:lnTo>
                    <a:pt x="1828" y="1092"/>
                  </a:lnTo>
                  <a:lnTo>
                    <a:pt x="1878" y="1094"/>
                  </a:lnTo>
                  <a:lnTo>
                    <a:pt x="1929" y="1099"/>
                  </a:lnTo>
                  <a:lnTo>
                    <a:pt x="1994" y="1111"/>
                  </a:lnTo>
                  <a:lnTo>
                    <a:pt x="2057" y="1126"/>
                  </a:lnTo>
                  <a:lnTo>
                    <a:pt x="2120" y="1145"/>
                  </a:lnTo>
                  <a:lnTo>
                    <a:pt x="2180" y="1168"/>
                  </a:lnTo>
                  <a:lnTo>
                    <a:pt x="2240" y="1195"/>
                  </a:lnTo>
                  <a:lnTo>
                    <a:pt x="2298" y="1225"/>
                  </a:lnTo>
                  <a:lnTo>
                    <a:pt x="2340" y="1251"/>
                  </a:lnTo>
                  <a:lnTo>
                    <a:pt x="2382" y="1281"/>
                  </a:lnTo>
                  <a:lnTo>
                    <a:pt x="2402" y="1297"/>
                  </a:lnTo>
                  <a:lnTo>
                    <a:pt x="2422" y="1313"/>
                  </a:lnTo>
                  <a:lnTo>
                    <a:pt x="2442" y="1332"/>
                  </a:lnTo>
                  <a:lnTo>
                    <a:pt x="2460" y="1352"/>
                  </a:lnTo>
                  <a:lnTo>
                    <a:pt x="2433" y="1356"/>
                  </a:lnTo>
                  <a:lnTo>
                    <a:pt x="2406" y="1358"/>
                  </a:lnTo>
                  <a:lnTo>
                    <a:pt x="2353" y="1360"/>
                  </a:lnTo>
                  <a:lnTo>
                    <a:pt x="2303" y="1358"/>
                  </a:lnTo>
                  <a:lnTo>
                    <a:pt x="2254" y="1352"/>
                  </a:lnTo>
                  <a:lnTo>
                    <a:pt x="2188" y="1340"/>
                  </a:lnTo>
                  <a:lnTo>
                    <a:pt x="2125" y="1326"/>
                  </a:lnTo>
                  <a:lnTo>
                    <a:pt x="2062" y="1306"/>
                  </a:lnTo>
                  <a:lnTo>
                    <a:pt x="2002" y="1283"/>
                  </a:lnTo>
                  <a:lnTo>
                    <a:pt x="1943" y="1256"/>
                  </a:lnTo>
                  <a:lnTo>
                    <a:pt x="1885" y="1226"/>
                  </a:lnTo>
                  <a:lnTo>
                    <a:pt x="1843" y="1200"/>
                  </a:lnTo>
                  <a:lnTo>
                    <a:pt x="1801" y="1170"/>
                  </a:lnTo>
                  <a:lnTo>
                    <a:pt x="1781" y="1154"/>
                  </a:lnTo>
                  <a:lnTo>
                    <a:pt x="1767" y="1178"/>
                  </a:lnTo>
                  <a:lnTo>
                    <a:pt x="1750" y="1198"/>
                  </a:lnTo>
                  <a:lnTo>
                    <a:pt x="1729" y="1214"/>
                  </a:lnTo>
                  <a:lnTo>
                    <a:pt x="1705" y="1227"/>
                  </a:lnTo>
                  <a:lnTo>
                    <a:pt x="1814" y="2523"/>
                  </a:lnTo>
                  <a:lnTo>
                    <a:pt x="1880" y="2509"/>
                  </a:lnTo>
                  <a:lnTo>
                    <a:pt x="1947" y="2489"/>
                  </a:lnTo>
                  <a:lnTo>
                    <a:pt x="2013" y="2463"/>
                  </a:lnTo>
                  <a:lnTo>
                    <a:pt x="2078" y="2432"/>
                  </a:lnTo>
                  <a:lnTo>
                    <a:pt x="2142" y="2396"/>
                  </a:lnTo>
                  <a:lnTo>
                    <a:pt x="2207" y="2353"/>
                  </a:lnTo>
                  <a:lnTo>
                    <a:pt x="2265" y="1661"/>
                  </a:lnTo>
                  <a:lnTo>
                    <a:pt x="2252" y="1654"/>
                  </a:lnTo>
                  <a:lnTo>
                    <a:pt x="2240" y="1643"/>
                  </a:lnTo>
                  <a:lnTo>
                    <a:pt x="2229" y="1630"/>
                  </a:lnTo>
                  <a:lnTo>
                    <a:pt x="2223" y="1616"/>
                  </a:lnTo>
                  <a:lnTo>
                    <a:pt x="2205" y="1631"/>
                  </a:lnTo>
                  <a:lnTo>
                    <a:pt x="2182" y="1648"/>
                  </a:lnTo>
                  <a:lnTo>
                    <a:pt x="2158" y="1662"/>
                  </a:lnTo>
                  <a:lnTo>
                    <a:pt x="2109" y="1687"/>
                  </a:lnTo>
                  <a:lnTo>
                    <a:pt x="2057" y="1706"/>
                  </a:lnTo>
                  <a:lnTo>
                    <a:pt x="2022" y="1717"/>
                  </a:lnTo>
                  <a:lnTo>
                    <a:pt x="1987" y="1726"/>
                  </a:lnTo>
                  <a:lnTo>
                    <a:pt x="1951" y="1732"/>
                  </a:lnTo>
                  <a:lnTo>
                    <a:pt x="1923" y="1735"/>
                  </a:lnTo>
                  <a:lnTo>
                    <a:pt x="1894" y="1736"/>
                  </a:lnTo>
                  <a:lnTo>
                    <a:pt x="1865" y="1736"/>
                  </a:lnTo>
                  <a:lnTo>
                    <a:pt x="1850" y="1735"/>
                  </a:lnTo>
                  <a:lnTo>
                    <a:pt x="1834" y="1732"/>
                  </a:lnTo>
                  <a:lnTo>
                    <a:pt x="1845" y="1722"/>
                  </a:lnTo>
                  <a:lnTo>
                    <a:pt x="1856" y="1711"/>
                  </a:lnTo>
                  <a:lnTo>
                    <a:pt x="1878" y="1692"/>
                  </a:lnTo>
                  <a:lnTo>
                    <a:pt x="1902" y="1676"/>
                  </a:lnTo>
                  <a:lnTo>
                    <a:pt x="1926" y="1661"/>
                  </a:lnTo>
                  <a:lnTo>
                    <a:pt x="1958" y="1644"/>
                  </a:lnTo>
                  <a:lnTo>
                    <a:pt x="1992" y="1629"/>
                  </a:lnTo>
                  <a:lnTo>
                    <a:pt x="2026" y="1617"/>
                  </a:lnTo>
                  <a:lnTo>
                    <a:pt x="2078" y="1601"/>
                  </a:lnTo>
                  <a:lnTo>
                    <a:pt x="2133" y="1591"/>
                  </a:lnTo>
                  <a:lnTo>
                    <a:pt x="2160" y="1587"/>
                  </a:lnTo>
                  <a:lnTo>
                    <a:pt x="2190" y="1586"/>
                  </a:lnTo>
                  <a:lnTo>
                    <a:pt x="2218" y="1586"/>
                  </a:lnTo>
                  <a:lnTo>
                    <a:pt x="2219" y="1586"/>
                  </a:lnTo>
                  <a:lnTo>
                    <a:pt x="2223" y="1567"/>
                  </a:lnTo>
                  <a:lnTo>
                    <a:pt x="2232" y="1548"/>
                  </a:lnTo>
                  <a:lnTo>
                    <a:pt x="2245" y="1533"/>
                  </a:lnTo>
                  <a:lnTo>
                    <a:pt x="2261" y="1522"/>
                  </a:lnTo>
                  <a:lnTo>
                    <a:pt x="2281" y="1515"/>
                  </a:lnTo>
                  <a:lnTo>
                    <a:pt x="2275" y="1496"/>
                  </a:lnTo>
                  <a:lnTo>
                    <a:pt x="2266" y="1469"/>
                  </a:lnTo>
                  <a:lnTo>
                    <a:pt x="2260" y="1442"/>
                  </a:lnTo>
                  <a:lnTo>
                    <a:pt x="2253" y="1393"/>
                  </a:lnTo>
                  <a:lnTo>
                    <a:pt x="2295" y="1397"/>
                  </a:lnTo>
                  <a:lnTo>
                    <a:pt x="2338" y="1399"/>
                  </a:lnTo>
                  <a:lnTo>
                    <a:pt x="2342" y="1399"/>
                  </a:lnTo>
                  <a:lnTo>
                    <a:pt x="2336" y="1442"/>
                  </a:lnTo>
                  <a:lnTo>
                    <a:pt x="2329" y="1469"/>
                  </a:lnTo>
                  <a:lnTo>
                    <a:pt x="2321" y="1496"/>
                  </a:lnTo>
                  <a:lnTo>
                    <a:pt x="2318" y="1505"/>
                  </a:lnTo>
                  <a:lnTo>
                    <a:pt x="2315" y="1515"/>
                  </a:lnTo>
                  <a:lnTo>
                    <a:pt x="2334" y="1522"/>
                  </a:lnTo>
                  <a:lnTo>
                    <a:pt x="2350" y="1533"/>
                  </a:lnTo>
                  <a:lnTo>
                    <a:pt x="2364" y="1548"/>
                  </a:lnTo>
                  <a:lnTo>
                    <a:pt x="2372" y="1567"/>
                  </a:lnTo>
                  <a:lnTo>
                    <a:pt x="2377" y="1586"/>
                  </a:lnTo>
                  <a:lnTo>
                    <a:pt x="2397" y="1586"/>
                  </a:lnTo>
                  <a:lnTo>
                    <a:pt x="2425" y="1587"/>
                  </a:lnTo>
                  <a:lnTo>
                    <a:pt x="2453" y="1591"/>
                  </a:lnTo>
                  <a:lnTo>
                    <a:pt x="2508" y="1601"/>
                  </a:lnTo>
                  <a:lnTo>
                    <a:pt x="2561" y="1617"/>
                  </a:lnTo>
                  <a:lnTo>
                    <a:pt x="2611" y="1636"/>
                  </a:lnTo>
                  <a:lnTo>
                    <a:pt x="2660" y="1661"/>
                  </a:lnTo>
                  <a:lnTo>
                    <a:pt x="2685" y="1676"/>
                  </a:lnTo>
                  <a:lnTo>
                    <a:pt x="2708" y="1692"/>
                  </a:lnTo>
                  <a:lnTo>
                    <a:pt x="2719" y="1702"/>
                  </a:lnTo>
                  <a:lnTo>
                    <a:pt x="2730" y="1711"/>
                  </a:lnTo>
                  <a:lnTo>
                    <a:pt x="2741" y="1720"/>
                  </a:lnTo>
                  <a:lnTo>
                    <a:pt x="2752" y="1732"/>
                  </a:lnTo>
                  <a:lnTo>
                    <a:pt x="2736" y="1735"/>
                  </a:lnTo>
                  <a:lnTo>
                    <a:pt x="2721" y="1736"/>
                  </a:lnTo>
                  <a:lnTo>
                    <a:pt x="2707" y="1737"/>
                  </a:lnTo>
                  <a:lnTo>
                    <a:pt x="2692" y="1737"/>
                  </a:lnTo>
                  <a:lnTo>
                    <a:pt x="2664" y="1735"/>
                  </a:lnTo>
                  <a:lnTo>
                    <a:pt x="2635" y="1733"/>
                  </a:lnTo>
                  <a:lnTo>
                    <a:pt x="2582" y="1723"/>
                  </a:lnTo>
                  <a:lnTo>
                    <a:pt x="2528" y="1707"/>
                  </a:lnTo>
                  <a:lnTo>
                    <a:pt x="2478" y="1686"/>
                  </a:lnTo>
                  <a:lnTo>
                    <a:pt x="2428" y="1662"/>
                  </a:lnTo>
                  <a:lnTo>
                    <a:pt x="2405" y="1647"/>
                  </a:lnTo>
                  <a:lnTo>
                    <a:pt x="2382" y="1631"/>
                  </a:lnTo>
                  <a:lnTo>
                    <a:pt x="2376" y="1626"/>
                  </a:lnTo>
                  <a:lnTo>
                    <a:pt x="2369" y="1622"/>
                  </a:lnTo>
                  <a:lnTo>
                    <a:pt x="2360" y="1638"/>
                  </a:lnTo>
                  <a:lnTo>
                    <a:pt x="2345" y="1653"/>
                  </a:lnTo>
                  <a:lnTo>
                    <a:pt x="2327" y="1663"/>
                  </a:lnTo>
                  <a:lnTo>
                    <a:pt x="2381" y="2212"/>
                  </a:lnTo>
                  <a:lnTo>
                    <a:pt x="2439" y="2155"/>
                  </a:lnTo>
                  <a:lnTo>
                    <a:pt x="2495" y="2092"/>
                  </a:lnTo>
                  <a:lnTo>
                    <a:pt x="2552" y="2026"/>
                  </a:lnTo>
                  <a:lnTo>
                    <a:pt x="2608" y="1955"/>
                  </a:lnTo>
                  <a:lnTo>
                    <a:pt x="2625" y="1935"/>
                  </a:lnTo>
                  <a:lnTo>
                    <a:pt x="3115" y="1935"/>
                  </a:lnTo>
                  <a:lnTo>
                    <a:pt x="3130" y="1855"/>
                  </a:lnTo>
                  <a:lnTo>
                    <a:pt x="3142" y="1775"/>
                  </a:lnTo>
                  <a:lnTo>
                    <a:pt x="3149" y="1692"/>
                  </a:lnTo>
                  <a:lnTo>
                    <a:pt x="3151" y="1609"/>
                  </a:lnTo>
                  <a:lnTo>
                    <a:pt x="3148" y="1510"/>
                  </a:lnTo>
                  <a:lnTo>
                    <a:pt x="3139" y="1413"/>
                  </a:lnTo>
                  <a:lnTo>
                    <a:pt x="3123" y="1317"/>
                  </a:lnTo>
                  <a:lnTo>
                    <a:pt x="3101" y="1225"/>
                  </a:lnTo>
                  <a:lnTo>
                    <a:pt x="3074" y="1133"/>
                  </a:lnTo>
                  <a:lnTo>
                    <a:pt x="3041" y="1045"/>
                  </a:lnTo>
                  <a:lnTo>
                    <a:pt x="3002" y="960"/>
                  </a:lnTo>
                  <a:lnTo>
                    <a:pt x="2959" y="877"/>
                  </a:lnTo>
                  <a:lnTo>
                    <a:pt x="2911" y="797"/>
                  </a:lnTo>
                  <a:lnTo>
                    <a:pt x="2857" y="721"/>
                  </a:lnTo>
                  <a:lnTo>
                    <a:pt x="2799" y="647"/>
                  </a:lnTo>
                  <a:lnTo>
                    <a:pt x="2737" y="579"/>
                  </a:lnTo>
                  <a:lnTo>
                    <a:pt x="2671" y="513"/>
                  </a:lnTo>
                  <a:lnTo>
                    <a:pt x="2602" y="452"/>
                  </a:lnTo>
                  <a:lnTo>
                    <a:pt x="2527" y="395"/>
                  </a:lnTo>
                  <a:lnTo>
                    <a:pt x="2450" y="342"/>
                  </a:lnTo>
                  <a:lnTo>
                    <a:pt x="2369" y="294"/>
                  </a:lnTo>
                  <a:lnTo>
                    <a:pt x="2285" y="251"/>
                  </a:lnTo>
                  <a:lnTo>
                    <a:pt x="2199" y="213"/>
                  </a:lnTo>
                  <a:lnTo>
                    <a:pt x="2110" y="181"/>
                  </a:lnTo>
                  <a:lnTo>
                    <a:pt x="2017" y="154"/>
                  </a:lnTo>
                  <a:lnTo>
                    <a:pt x="1923" y="132"/>
                  </a:lnTo>
                  <a:lnTo>
                    <a:pt x="1827" y="116"/>
                  </a:lnTo>
                  <a:lnTo>
                    <a:pt x="1728" y="107"/>
                  </a:lnTo>
                  <a:lnTo>
                    <a:pt x="1628" y="104"/>
                  </a:lnTo>
                  <a:close/>
                  <a:moveTo>
                    <a:pt x="1628" y="0"/>
                  </a:moveTo>
                  <a:lnTo>
                    <a:pt x="1731" y="3"/>
                  </a:lnTo>
                  <a:lnTo>
                    <a:pt x="1832" y="12"/>
                  </a:lnTo>
                  <a:lnTo>
                    <a:pt x="1931" y="28"/>
                  </a:lnTo>
                  <a:lnTo>
                    <a:pt x="2029" y="49"/>
                  </a:lnTo>
                  <a:lnTo>
                    <a:pt x="2123" y="76"/>
                  </a:lnTo>
                  <a:lnTo>
                    <a:pt x="2216" y="108"/>
                  </a:lnTo>
                  <a:lnTo>
                    <a:pt x="2306" y="145"/>
                  </a:lnTo>
                  <a:lnTo>
                    <a:pt x="2393" y="188"/>
                  </a:lnTo>
                  <a:lnTo>
                    <a:pt x="2478" y="236"/>
                  </a:lnTo>
                  <a:lnTo>
                    <a:pt x="2558" y="289"/>
                  </a:lnTo>
                  <a:lnTo>
                    <a:pt x="2635" y="345"/>
                  </a:lnTo>
                  <a:lnTo>
                    <a:pt x="2709" y="406"/>
                  </a:lnTo>
                  <a:lnTo>
                    <a:pt x="2779" y="471"/>
                  </a:lnTo>
                  <a:lnTo>
                    <a:pt x="2845" y="541"/>
                  </a:lnTo>
                  <a:lnTo>
                    <a:pt x="2907" y="614"/>
                  </a:lnTo>
                  <a:lnTo>
                    <a:pt x="2964" y="690"/>
                  </a:lnTo>
                  <a:lnTo>
                    <a:pt x="3018" y="770"/>
                  </a:lnTo>
                  <a:lnTo>
                    <a:pt x="3066" y="853"/>
                  </a:lnTo>
                  <a:lnTo>
                    <a:pt x="3109" y="939"/>
                  </a:lnTo>
                  <a:lnTo>
                    <a:pt x="3147" y="1027"/>
                  </a:lnTo>
                  <a:lnTo>
                    <a:pt x="3180" y="1119"/>
                  </a:lnTo>
                  <a:lnTo>
                    <a:pt x="3207" y="1213"/>
                  </a:lnTo>
                  <a:lnTo>
                    <a:pt x="3228" y="1309"/>
                  </a:lnTo>
                  <a:lnTo>
                    <a:pt x="3244" y="1408"/>
                  </a:lnTo>
                  <a:lnTo>
                    <a:pt x="3253" y="1507"/>
                  </a:lnTo>
                  <a:lnTo>
                    <a:pt x="3256" y="1609"/>
                  </a:lnTo>
                  <a:lnTo>
                    <a:pt x="3253" y="1710"/>
                  </a:lnTo>
                  <a:lnTo>
                    <a:pt x="3244" y="1811"/>
                  </a:lnTo>
                  <a:lnTo>
                    <a:pt x="3228" y="1909"/>
                  </a:lnTo>
                  <a:lnTo>
                    <a:pt x="3207" y="2005"/>
                  </a:lnTo>
                  <a:lnTo>
                    <a:pt x="3180" y="2099"/>
                  </a:lnTo>
                  <a:lnTo>
                    <a:pt x="3147" y="2190"/>
                  </a:lnTo>
                  <a:lnTo>
                    <a:pt x="3109" y="2280"/>
                  </a:lnTo>
                  <a:lnTo>
                    <a:pt x="3066" y="2365"/>
                  </a:lnTo>
                  <a:lnTo>
                    <a:pt x="3018" y="2448"/>
                  </a:lnTo>
                  <a:lnTo>
                    <a:pt x="2964" y="2528"/>
                  </a:lnTo>
                  <a:lnTo>
                    <a:pt x="2907" y="2605"/>
                  </a:lnTo>
                  <a:lnTo>
                    <a:pt x="2845" y="2677"/>
                  </a:lnTo>
                  <a:lnTo>
                    <a:pt x="2779" y="2747"/>
                  </a:lnTo>
                  <a:lnTo>
                    <a:pt x="2709" y="2813"/>
                  </a:lnTo>
                  <a:lnTo>
                    <a:pt x="2635" y="2873"/>
                  </a:lnTo>
                  <a:lnTo>
                    <a:pt x="2558" y="2930"/>
                  </a:lnTo>
                  <a:lnTo>
                    <a:pt x="2478" y="2982"/>
                  </a:lnTo>
                  <a:lnTo>
                    <a:pt x="2393" y="3030"/>
                  </a:lnTo>
                  <a:lnTo>
                    <a:pt x="2306" y="3072"/>
                  </a:lnTo>
                  <a:lnTo>
                    <a:pt x="2216" y="3111"/>
                  </a:lnTo>
                  <a:lnTo>
                    <a:pt x="2123" y="3143"/>
                  </a:lnTo>
                  <a:lnTo>
                    <a:pt x="2029" y="3170"/>
                  </a:lnTo>
                  <a:lnTo>
                    <a:pt x="1931" y="3191"/>
                  </a:lnTo>
                  <a:lnTo>
                    <a:pt x="1832" y="3206"/>
                  </a:lnTo>
                  <a:lnTo>
                    <a:pt x="1731" y="3216"/>
                  </a:lnTo>
                  <a:lnTo>
                    <a:pt x="1628" y="3219"/>
                  </a:lnTo>
                  <a:lnTo>
                    <a:pt x="1525" y="3216"/>
                  </a:lnTo>
                  <a:lnTo>
                    <a:pt x="1424" y="3206"/>
                  </a:lnTo>
                  <a:lnTo>
                    <a:pt x="1325" y="3191"/>
                  </a:lnTo>
                  <a:lnTo>
                    <a:pt x="1228" y="3170"/>
                  </a:lnTo>
                  <a:lnTo>
                    <a:pt x="1133" y="3143"/>
                  </a:lnTo>
                  <a:lnTo>
                    <a:pt x="1041" y="3111"/>
                  </a:lnTo>
                  <a:lnTo>
                    <a:pt x="950" y="3072"/>
                  </a:lnTo>
                  <a:lnTo>
                    <a:pt x="863" y="3030"/>
                  </a:lnTo>
                  <a:lnTo>
                    <a:pt x="780" y="2982"/>
                  </a:lnTo>
                  <a:lnTo>
                    <a:pt x="699" y="2930"/>
                  </a:lnTo>
                  <a:lnTo>
                    <a:pt x="621" y="2873"/>
                  </a:lnTo>
                  <a:lnTo>
                    <a:pt x="548" y="2813"/>
                  </a:lnTo>
                  <a:lnTo>
                    <a:pt x="477" y="2747"/>
                  </a:lnTo>
                  <a:lnTo>
                    <a:pt x="411" y="2677"/>
                  </a:lnTo>
                  <a:lnTo>
                    <a:pt x="350" y="2605"/>
                  </a:lnTo>
                  <a:lnTo>
                    <a:pt x="292" y="2528"/>
                  </a:lnTo>
                  <a:lnTo>
                    <a:pt x="240" y="2448"/>
                  </a:lnTo>
                  <a:lnTo>
                    <a:pt x="191" y="2365"/>
                  </a:lnTo>
                  <a:lnTo>
                    <a:pt x="148" y="2280"/>
                  </a:lnTo>
                  <a:lnTo>
                    <a:pt x="109" y="2190"/>
                  </a:lnTo>
                  <a:lnTo>
                    <a:pt x="77" y="2099"/>
                  </a:lnTo>
                  <a:lnTo>
                    <a:pt x="49" y="2005"/>
                  </a:lnTo>
                  <a:lnTo>
                    <a:pt x="28" y="1909"/>
                  </a:lnTo>
                  <a:lnTo>
                    <a:pt x="13" y="1811"/>
                  </a:lnTo>
                  <a:lnTo>
                    <a:pt x="3" y="1710"/>
                  </a:lnTo>
                  <a:lnTo>
                    <a:pt x="0" y="1609"/>
                  </a:lnTo>
                  <a:lnTo>
                    <a:pt x="3" y="1507"/>
                  </a:lnTo>
                  <a:lnTo>
                    <a:pt x="13" y="1408"/>
                  </a:lnTo>
                  <a:lnTo>
                    <a:pt x="28" y="1309"/>
                  </a:lnTo>
                  <a:lnTo>
                    <a:pt x="49" y="1213"/>
                  </a:lnTo>
                  <a:lnTo>
                    <a:pt x="77" y="1119"/>
                  </a:lnTo>
                  <a:lnTo>
                    <a:pt x="109" y="1027"/>
                  </a:lnTo>
                  <a:lnTo>
                    <a:pt x="148" y="939"/>
                  </a:lnTo>
                  <a:lnTo>
                    <a:pt x="191" y="853"/>
                  </a:lnTo>
                  <a:lnTo>
                    <a:pt x="240" y="770"/>
                  </a:lnTo>
                  <a:lnTo>
                    <a:pt x="292" y="690"/>
                  </a:lnTo>
                  <a:lnTo>
                    <a:pt x="350" y="614"/>
                  </a:lnTo>
                  <a:lnTo>
                    <a:pt x="411" y="541"/>
                  </a:lnTo>
                  <a:lnTo>
                    <a:pt x="477" y="471"/>
                  </a:lnTo>
                  <a:lnTo>
                    <a:pt x="548" y="406"/>
                  </a:lnTo>
                  <a:lnTo>
                    <a:pt x="621" y="345"/>
                  </a:lnTo>
                  <a:lnTo>
                    <a:pt x="699" y="289"/>
                  </a:lnTo>
                  <a:lnTo>
                    <a:pt x="780" y="236"/>
                  </a:lnTo>
                  <a:lnTo>
                    <a:pt x="863" y="188"/>
                  </a:lnTo>
                  <a:lnTo>
                    <a:pt x="950" y="145"/>
                  </a:lnTo>
                  <a:lnTo>
                    <a:pt x="1041" y="108"/>
                  </a:lnTo>
                  <a:lnTo>
                    <a:pt x="1133" y="76"/>
                  </a:lnTo>
                  <a:lnTo>
                    <a:pt x="1228" y="49"/>
                  </a:lnTo>
                  <a:lnTo>
                    <a:pt x="1325" y="28"/>
                  </a:lnTo>
                  <a:lnTo>
                    <a:pt x="1424" y="12"/>
                  </a:lnTo>
                  <a:lnTo>
                    <a:pt x="1525" y="3"/>
                  </a:lnTo>
                  <a:lnTo>
                    <a:pt x="16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" name="Freeform 321"/>
            <p:cNvSpPr>
              <a:spLocks/>
            </p:cNvSpPr>
            <p:nvPr/>
          </p:nvSpPr>
          <p:spPr bwMode="auto">
            <a:xfrm>
              <a:off x="3636963" y="2873375"/>
              <a:ext cx="9525" cy="17463"/>
            </a:xfrm>
            <a:custGeom>
              <a:avLst/>
              <a:gdLst>
                <a:gd name="T0" fmla="*/ 35 w 61"/>
                <a:gd name="T1" fmla="*/ 0 h 96"/>
                <a:gd name="T2" fmla="*/ 42 w 61"/>
                <a:gd name="T3" fmla="*/ 13 h 96"/>
                <a:gd name="T4" fmla="*/ 49 w 61"/>
                <a:gd name="T5" fmla="*/ 28 h 96"/>
                <a:gd name="T6" fmla="*/ 59 w 61"/>
                <a:gd name="T7" fmla="*/ 54 h 96"/>
                <a:gd name="T8" fmla="*/ 60 w 61"/>
                <a:gd name="T9" fmla="*/ 58 h 96"/>
                <a:gd name="T10" fmla="*/ 61 w 61"/>
                <a:gd name="T11" fmla="*/ 62 h 96"/>
                <a:gd name="T12" fmla="*/ 41 w 61"/>
                <a:gd name="T13" fmla="*/ 71 h 96"/>
                <a:gd name="T14" fmla="*/ 24 w 61"/>
                <a:gd name="T15" fmla="*/ 81 h 96"/>
                <a:gd name="T16" fmla="*/ 0 w 61"/>
                <a:gd name="T17" fmla="*/ 96 h 96"/>
                <a:gd name="T18" fmla="*/ 6 w 61"/>
                <a:gd name="T19" fmla="*/ 76 h 96"/>
                <a:gd name="T20" fmla="*/ 12 w 61"/>
                <a:gd name="T21" fmla="*/ 54 h 96"/>
                <a:gd name="T22" fmla="*/ 16 w 61"/>
                <a:gd name="T23" fmla="*/ 41 h 96"/>
                <a:gd name="T24" fmla="*/ 22 w 61"/>
                <a:gd name="T25" fmla="*/ 28 h 96"/>
                <a:gd name="T26" fmla="*/ 35 w 61"/>
                <a:gd name="T2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96">
                  <a:moveTo>
                    <a:pt x="35" y="0"/>
                  </a:moveTo>
                  <a:lnTo>
                    <a:pt x="42" y="13"/>
                  </a:lnTo>
                  <a:lnTo>
                    <a:pt x="49" y="28"/>
                  </a:lnTo>
                  <a:lnTo>
                    <a:pt x="59" y="54"/>
                  </a:lnTo>
                  <a:lnTo>
                    <a:pt x="60" y="58"/>
                  </a:lnTo>
                  <a:lnTo>
                    <a:pt x="61" y="62"/>
                  </a:lnTo>
                  <a:lnTo>
                    <a:pt x="41" y="71"/>
                  </a:lnTo>
                  <a:lnTo>
                    <a:pt x="24" y="81"/>
                  </a:lnTo>
                  <a:lnTo>
                    <a:pt x="0" y="96"/>
                  </a:lnTo>
                  <a:lnTo>
                    <a:pt x="6" y="76"/>
                  </a:lnTo>
                  <a:lnTo>
                    <a:pt x="12" y="54"/>
                  </a:lnTo>
                  <a:lnTo>
                    <a:pt x="16" y="41"/>
                  </a:lnTo>
                  <a:lnTo>
                    <a:pt x="22" y="28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" name="Freeform 322"/>
            <p:cNvSpPr>
              <a:spLocks/>
            </p:cNvSpPr>
            <p:nvPr/>
          </p:nvSpPr>
          <p:spPr bwMode="auto">
            <a:xfrm>
              <a:off x="3871913" y="2873375"/>
              <a:ext cx="11113" cy="19050"/>
            </a:xfrm>
            <a:custGeom>
              <a:avLst/>
              <a:gdLst>
                <a:gd name="T0" fmla="*/ 28 w 65"/>
                <a:gd name="T1" fmla="*/ 0 h 103"/>
                <a:gd name="T2" fmla="*/ 41 w 65"/>
                <a:gd name="T3" fmla="*/ 28 h 103"/>
                <a:gd name="T4" fmla="*/ 51 w 65"/>
                <a:gd name="T5" fmla="*/ 54 h 103"/>
                <a:gd name="T6" fmla="*/ 58 w 65"/>
                <a:gd name="T7" fmla="*/ 79 h 103"/>
                <a:gd name="T8" fmla="*/ 65 w 65"/>
                <a:gd name="T9" fmla="*/ 103 h 103"/>
                <a:gd name="T10" fmla="*/ 48 w 65"/>
                <a:gd name="T11" fmla="*/ 92 h 103"/>
                <a:gd name="T12" fmla="*/ 31 w 65"/>
                <a:gd name="T13" fmla="*/ 81 h 103"/>
                <a:gd name="T14" fmla="*/ 0 w 65"/>
                <a:gd name="T15" fmla="*/ 66 h 103"/>
                <a:gd name="T16" fmla="*/ 3 w 65"/>
                <a:gd name="T17" fmla="*/ 60 h 103"/>
                <a:gd name="T18" fmla="*/ 4 w 65"/>
                <a:gd name="T19" fmla="*/ 54 h 103"/>
                <a:gd name="T20" fmla="*/ 14 w 65"/>
                <a:gd name="T21" fmla="*/ 28 h 103"/>
                <a:gd name="T22" fmla="*/ 28 w 65"/>
                <a:gd name="T2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103">
                  <a:moveTo>
                    <a:pt x="28" y="0"/>
                  </a:moveTo>
                  <a:lnTo>
                    <a:pt x="41" y="28"/>
                  </a:lnTo>
                  <a:lnTo>
                    <a:pt x="51" y="54"/>
                  </a:lnTo>
                  <a:lnTo>
                    <a:pt x="58" y="79"/>
                  </a:lnTo>
                  <a:lnTo>
                    <a:pt x="65" y="103"/>
                  </a:lnTo>
                  <a:lnTo>
                    <a:pt x="48" y="92"/>
                  </a:lnTo>
                  <a:lnTo>
                    <a:pt x="31" y="81"/>
                  </a:lnTo>
                  <a:lnTo>
                    <a:pt x="0" y="66"/>
                  </a:lnTo>
                  <a:lnTo>
                    <a:pt x="3" y="60"/>
                  </a:lnTo>
                  <a:lnTo>
                    <a:pt x="4" y="54"/>
                  </a:lnTo>
                  <a:lnTo>
                    <a:pt x="14" y="28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" name="Freeform 323"/>
            <p:cNvSpPr>
              <a:spLocks noEditPoints="1"/>
            </p:cNvSpPr>
            <p:nvPr/>
          </p:nvSpPr>
          <p:spPr bwMode="auto">
            <a:xfrm>
              <a:off x="3565526" y="3079750"/>
              <a:ext cx="36513" cy="39688"/>
            </a:xfrm>
            <a:custGeom>
              <a:avLst/>
              <a:gdLst>
                <a:gd name="T0" fmla="*/ 158 w 213"/>
                <a:gd name="T1" fmla="*/ 33 h 232"/>
                <a:gd name="T2" fmla="*/ 101 w 213"/>
                <a:gd name="T3" fmla="*/ 80 h 232"/>
                <a:gd name="T4" fmla="*/ 116 w 213"/>
                <a:gd name="T5" fmla="*/ 100 h 232"/>
                <a:gd name="T6" fmla="*/ 127 w 213"/>
                <a:gd name="T7" fmla="*/ 112 h 232"/>
                <a:gd name="T8" fmla="*/ 138 w 213"/>
                <a:gd name="T9" fmla="*/ 119 h 232"/>
                <a:gd name="T10" fmla="*/ 151 w 213"/>
                <a:gd name="T11" fmla="*/ 122 h 232"/>
                <a:gd name="T12" fmla="*/ 163 w 213"/>
                <a:gd name="T13" fmla="*/ 120 h 232"/>
                <a:gd name="T14" fmla="*/ 174 w 213"/>
                <a:gd name="T15" fmla="*/ 114 h 232"/>
                <a:gd name="T16" fmla="*/ 184 w 213"/>
                <a:gd name="T17" fmla="*/ 103 h 232"/>
                <a:gd name="T18" fmla="*/ 188 w 213"/>
                <a:gd name="T19" fmla="*/ 92 h 232"/>
                <a:gd name="T20" fmla="*/ 188 w 213"/>
                <a:gd name="T21" fmla="*/ 80 h 232"/>
                <a:gd name="T22" fmla="*/ 184 w 213"/>
                <a:gd name="T23" fmla="*/ 66 h 232"/>
                <a:gd name="T24" fmla="*/ 175 w 213"/>
                <a:gd name="T25" fmla="*/ 53 h 232"/>
                <a:gd name="T26" fmla="*/ 169 w 213"/>
                <a:gd name="T27" fmla="*/ 43 h 232"/>
                <a:gd name="T28" fmla="*/ 163 w 213"/>
                <a:gd name="T29" fmla="*/ 37 h 232"/>
                <a:gd name="T30" fmla="*/ 158 w 213"/>
                <a:gd name="T31" fmla="*/ 33 h 232"/>
                <a:gd name="T32" fmla="*/ 157 w 213"/>
                <a:gd name="T33" fmla="*/ 0 h 232"/>
                <a:gd name="T34" fmla="*/ 168 w 213"/>
                <a:gd name="T35" fmla="*/ 11 h 232"/>
                <a:gd name="T36" fmla="*/ 179 w 213"/>
                <a:gd name="T37" fmla="*/ 23 h 232"/>
                <a:gd name="T38" fmla="*/ 191 w 213"/>
                <a:gd name="T39" fmla="*/ 38 h 232"/>
                <a:gd name="T40" fmla="*/ 201 w 213"/>
                <a:gd name="T41" fmla="*/ 55 h 232"/>
                <a:gd name="T42" fmla="*/ 209 w 213"/>
                <a:gd name="T43" fmla="*/ 69 h 232"/>
                <a:gd name="T44" fmla="*/ 212 w 213"/>
                <a:gd name="T45" fmla="*/ 83 h 232"/>
                <a:gd name="T46" fmla="*/ 213 w 213"/>
                <a:gd name="T47" fmla="*/ 96 h 232"/>
                <a:gd name="T48" fmla="*/ 210 w 213"/>
                <a:gd name="T49" fmla="*/ 110 h 232"/>
                <a:gd name="T50" fmla="*/ 203 w 213"/>
                <a:gd name="T51" fmla="*/ 122 h 232"/>
                <a:gd name="T52" fmla="*/ 192 w 213"/>
                <a:gd name="T53" fmla="*/ 134 h 232"/>
                <a:gd name="T54" fmla="*/ 179 w 213"/>
                <a:gd name="T55" fmla="*/ 142 h 232"/>
                <a:gd name="T56" fmla="*/ 166 w 213"/>
                <a:gd name="T57" fmla="*/ 145 h 232"/>
                <a:gd name="T58" fmla="*/ 153 w 213"/>
                <a:gd name="T59" fmla="*/ 145 h 232"/>
                <a:gd name="T60" fmla="*/ 141 w 213"/>
                <a:gd name="T61" fmla="*/ 141 h 232"/>
                <a:gd name="T62" fmla="*/ 128 w 213"/>
                <a:gd name="T63" fmla="*/ 135 h 232"/>
                <a:gd name="T64" fmla="*/ 128 w 213"/>
                <a:gd name="T65" fmla="*/ 136 h 232"/>
                <a:gd name="T66" fmla="*/ 130 w 213"/>
                <a:gd name="T67" fmla="*/ 151 h 232"/>
                <a:gd name="T68" fmla="*/ 125 w 213"/>
                <a:gd name="T69" fmla="*/ 168 h 232"/>
                <a:gd name="T70" fmla="*/ 114 w 213"/>
                <a:gd name="T71" fmla="*/ 186 h 232"/>
                <a:gd name="T72" fmla="*/ 101 w 213"/>
                <a:gd name="T73" fmla="*/ 201 h 232"/>
                <a:gd name="T74" fmla="*/ 91 w 213"/>
                <a:gd name="T75" fmla="*/ 215 h 232"/>
                <a:gd name="T76" fmla="*/ 84 w 213"/>
                <a:gd name="T77" fmla="*/ 225 h 232"/>
                <a:gd name="T78" fmla="*/ 80 w 213"/>
                <a:gd name="T79" fmla="*/ 232 h 232"/>
                <a:gd name="T80" fmla="*/ 64 w 213"/>
                <a:gd name="T81" fmla="*/ 211 h 232"/>
                <a:gd name="T82" fmla="*/ 67 w 213"/>
                <a:gd name="T83" fmla="*/ 204 h 232"/>
                <a:gd name="T84" fmla="*/ 73 w 213"/>
                <a:gd name="T85" fmla="*/ 195 h 232"/>
                <a:gd name="T86" fmla="*/ 82 w 213"/>
                <a:gd name="T87" fmla="*/ 183 h 232"/>
                <a:gd name="T88" fmla="*/ 92 w 213"/>
                <a:gd name="T89" fmla="*/ 169 h 232"/>
                <a:gd name="T90" fmla="*/ 102 w 213"/>
                <a:gd name="T91" fmla="*/ 156 h 232"/>
                <a:gd name="T92" fmla="*/ 107 w 213"/>
                <a:gd name="T93" fmla="*/ 145 h 232"/>
                <a:gd name="T94" fmla="*/ 108 w 213"/>
                <a:gd name="T95" fmla="*/ 134 h 232"/>
                <a:gd name="T96" fmla="*/ 106 w 213"/>
                <a:gd name="T97" fmla="*/ 123 h 232"/>
                <a:gd name="T98" fmla="*/ 100 w 213"/>
                <a:gd name="T99" fmla="*/ 111 h 232"/>
                <a:gd name="T100" fmla="*/ 85 w 213"/>
                <a:gd name="T101" fmla="*/ 91 h 232"/>
                <a:gd name="T102" fmla="*/ 15 w 213"/>
                <a:gd name="T103" fmla="*/ 146 h 232"/>
                <a:gd name="T104" fmla="*/ 0 w 213"/>
                <a:gd name="T105" fmla="*/ 124 h 232"/>
                <a:gd name="T106" fmla="*/ 157 w 213"/>
                <a:gd name="T10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3" h="232">
                  <a:moveTo>
                    <a:pt x="158" y="33"/>
                  </a:moveTo>
                  <a:lnTo>
                    <a:pt x="101" y="80"/>
                  </a:lnTo>
                  <a:lnTo>
                    <a:pt x="116" y="100"/>
                  </a:lnTo>
                  <a:lnTo>
                    <a:pt x="127" y="112"/>
                  </a:lnTo>
                  <a:lnTo>
                    <a:pt x="138" y="119"/>
                  </a:lnTo>
                  <a:lnTo>
                    <a:pt x="151" y="122"/>
                  </a:lnTo>
                  <a:lnTo>
                    <a:pt x="163" y="120"/>
                  </a:lnTo>
                  <a:lnTo>
                    <a:pt x="174" y="114"/>
                  </a:lnTo>
                  <a:lnTo>
                    <a:pt x="184" y="103"/>
                  </a:lnTo>
                  <a:lnTo>
                    <a:pt x="188" y="92"/>
                  </a:lnTo>
                  <a:lnTo>
                    <a:pt x="188" y="80"/>
                  </a:lnTo>
                  <a:lnTo>
                    <a:pt x="184" y="66"/>
                  </a:lnTo>
                  <a:lnTo>
                    <a:pt x="175" y="53"/>
                  </a:lnTo>
                  <a:lnTo>
                    <a:pt x="169" y="43"/>
                  </a:lnTo>
                  <a:lnTo>
                    <a:pt x="163" y="37"/>
                  </a:lnTo>
                  <a:lnTo>
                    <a:pt x="158" y="33"/>
                  </a:lnTo>
                  <a:close/>
                  <a:moveTo>
                    <a:pt x="157" y="0"/>
                  </a:moveTo>
                  <a:lnTo>
                    <a:pt x="168" y="11"/>
                  </a:lnTo>
                  <a:lnTo>
                    <a:pt x="179" y="23"/>
                  </a:lnTo>
                  <a:lnTo>
                    <a:pt x="191" y="38"/>
                  </a:lnTo>
                  <a:lnTo>
                    <a:pt x="201" y="55"/>
                  </a:lnTo>
                  <a:lnTo>
                    <a:pt x="209" y="69"/>
                  </a:lnTo>
                  <a:lnTo>
                    <a:pt x="212" y="83"/>
                  </a:lnTo>
                  <a:lnTo>
                    <a:pt x="213" y="96"/>
                  </a:lnTo>
                  <a:lnTo>
                    <a:pt x="210" y="110"/>
                  </a:lnTo>
                  <a:lnTo>
                    <a:pt x="203" y="122"/>
                  </a:lnTo>
                  <a:lnTo>
                    <a:pt x="192" y="134"/>
                  </a:lnTo>
                  <a:lnTo>
                    <a:pt x="179" y="142"/>
                  </a:lnTo>
                  <a:lnTo>
                    <a:pt x="166" y="145"/>
                  </a:lnTo>
                  <a:lnTo>
                    <a:pt x="153" y="145"/>
                  </a:lnTo>
                  <a:lnTo>
                    <a:pt x="141" y="141"/>
                  </a:lnTo>
                  <a:lnTo>
                    <a:pt x="128" y="135"/>
                  </a:lnTo>
                  <a:lnTo>
                    <a:pt x="128" y="136"/>
                  </a:lnTo>
                  <a:lnTo>
                    <a:pt x="130" y="151"/>
                  </a:lnTo>
                  <a:lnTo>
                    <a:pt x="125" y="168"/>
                  </a:lnTo>
                  <a:lnTo>
                    <a:pt x="114" y="186"/>
                  </a:lnTo>
                  <a:lnTo>
                    <a:pt x="101" y="201"/>
                  </a:lnTo>
                  <a:lnTo>
                    <a:pt x="91" y="215"/>
                  </a:lnTo>
                  <a:lnTo>
                    <a:pt x="84" y="225"/>
                  </a:lnTo>
                  <a:lnTo>
                    <a:pt x="80" y="232"/>
                  </a:lnTo>
                  <a:lnTo>
                    <a:pt x="64" y="211"/>
                  </a:lnTo>
                  <a:lnTo>
                    <a:pt x="67" y="204"/>
                  </a:lnTo>
                  <a:lnTo>
                    <a:pt x="73" y="195"/>
                  </a:lnTo>
                  <a:lnTo>
                    <a:pt x="82" y="183"/>
                  </a:lnTo>
                  <a:lnTo>
                    <a:pt x="92" y="169"/>
                  </a:lnTo>
                  <a:lnTo>
                    <a:pt x="102" y="156"/>
                  </a:lnTo>
                  <a:lnTo>
                    <a:pt x="107" y="145"/>
                  </a:lnTo>
                  <a:lnTo>
                    <a:pt x="108" y="134"/>
                  </a:lnTo>
                  <a:lnTo>
                    <a:pt x="106" y="123"/>
                  </a:lnTo>
                  <a:lnTo>
                    <a:pt x="100" y="111"/>
                  </a:lnTo>
                  <a:lnTo>
                    <a:pt x="85" y="91"/>
                  </a:lnTo>
                  <a:lnTo>
                    <a:pt x="15" y="146"/>
                  </a:lnTo>
                  <a:lnTo>
                    <a:pt x="0" y="124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" name="Freeform 324"/>
            <p:cNvSpPr>
              <a:spLocks/>
            </p:cNvSpPr>
            <p:nvPr/>
          </p:nvSpPr>
          <p:spPr bwMode="auto">
            <a:xfrm>
              <a:off x="3584576" y="3101975"/>
              <a:ext cx="39688" cy="39688"/>
            </a:xfrm>
            <a:custGeom>
              <a:avLst/>
              <a:gdLst>
                <a:gd name="T0" fmla="*/ 145 w 220"/>
                <a:gd name="T1" fmla="*/ 0 h 230"/>
                <a:gd name="T2" fmla="*/ 220 w 220"/>
                <a:gd name="T3" fmla="*/ 81 h 230"/>
                <a:gd name="T4" fmla="*/ 204 w 220"/>
                <a:gd name="T5" fmla="*/ 98 h 230"/>
                <a:gd name="T6" fmla="*/ 147 w 220"/>
                <a:gd name="T7" fmla="*/ 36 h 230"/>
                <a:gd name="T8" fmla="*/ 101 w 220"/>
                <a:gd name="T9" fmla="*/ 81 h 230"/>
                <a:gd name="T10" fmla="*/ 156 w 220"/>
                <a:gd name="T11" fmla="*/ 140 h 230"/>
                <a:gd name="T12" fmla="*/ 140 w 220"/>
                <a:gd name="T13" fmla="*/ 155 h 230"/>
                <a:gd name="T14" fmla="*/ 85 w 220"/>
                <a:gd name="T15" fmla="*/ 97 h 230"/>
                <a:gd name="T16" fmla="*/ 34 w 220"/>
                <a:gd name="T17" fmla="*/ 149 h 230"/>
                <a:gd name="T18" fmla="*/ 94 w 220"/>
                <a:gd name="T19" fmla="*/ 214 h 230"/>
                <a:gd name="T20" fmla="*/ 78 w 220"/>
                <a:gd name="T21" fmla="*/ 230 h 230"/>
                <a:gd name="T22" fmla="*/ 0 w 220"/>
                <a:gd name="T23" fmla="*/ 145 h 230"/>
                <a:gd name="T24" fmla="*/ 145 w 220"/>
                <a:gd name="T2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230">
                  <a:moveTo>
                    <a:pt x="145" y="0"/>
                  </a:moveTo>
                  <a:lnTo>
                    <a:pt x="220" y="81"/>
                  </a:lnTo>
                  <a:lnTo>
                    <a:pt x="204" y="98"/>
                  </a:lnTo>
                  <a:lnTo>
                    <a:pt x="147" y="36"/>
                  </a:lnTo>
                  <a:lnTo>
                    <a:pt x="101" y="81"/>
                  </a:lnTo>
                  <a:lnTo>
                    <a:pt x="156" y="140"/>
                  </a:lnTo>
                  <a:lnTo>
                    <a:pt x="140" y="155"/>
                  </a:lnTo>
                  <a:lnTo>
                    <a:pt x="85" y="97"/>
                  </a:lnTo>
                  <a:lnTo>
                    <a:pt x="34" y="149"/>
                  </a:lnTo>
                  <a:lnTo>
                    <a:pt x="94" y="214"/>
                  </a:lnTo>
                  <a:lnTo>
                    <a:pt x="78" y="230"/>
                  </a:lnTo>
                  <a:lnTo>
                    <a:pt x="0" y="145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" name="Freeform 325"/>
            <p:cNvSpPr>
              <a:spLocks/>
            </p:cNvSpPr>
            <p:nvPr/>
          </p:nvSpPr>
          <p:spPr bwMode="auto">
            <a:xfrm>
              <a:off x="3605213" y="3119438"/>
              <a:ext cx="42863" cy="46038"/>
            </a:xfrm>
            <a:custGeom>
              <a:avLst/>
              <a:gdLst>
                <a:gd name="T0" fmla="*/ 125 w 242"/>
                <a:gd name="T1" fmla="*/ 0 h 260"/>
                <a:gd name="T2" fmla="*/ 147 w 242"/>
                <a:gd name="T3" fmla="*/ 19 h 260"/>
                <a:gd name="T4" fmla="*/ 133 w 242"/>
                <a:gd name="T5" fmla="*/ 143 h 260"/>
                <a:gd name="T6" fmla="*/ 128 w 242"/>
                <a:gd name="T7" fmla="*/ 183 h 260"/>
                <a:gd name="T8" fmla="*/ 121 w 242"/>
                <a:gd name="T9" fmla="*/ 218 h 260"/>
                <a:gd name="T10" fmla="*/ 122 w 242"/>
                <a:gd name="T11" fmla="*/ 218 h 260"/>
                <a:gd name="T12" fmla="*/ 136 w 242"/>
                <a:gd name="T13" fmla="*/ 196 h 260"/>
                <a:gd name="T14" fmla="*/ 152 w 242"/>
                <a:gd name="T15" fmla="*/ 174 h 260"/>
                <a:gd name="T16" fmla="*/ 170 w 242"/>
                <a:gd name="T17" fmla="*/ 150 h 260"/>
                <a:gd name="T18" fmla="*/ 223 w 242"/>
                <a:gd name="T19" fmla="*/ 82 h 260"/>
                <a:gd name="T20" fmla="*/ 242 w 242"/>
                <a:gd name="T21" fmla="*/ 98 h 260"/>
                <a:gd name="T22" fmla="*/ 116 w 242"/>
                <a:gd name="T23" fmla="*/ 260 h 260"/>
                <a:gd name="T24" fmla="*/ 97 w 242"/>
                <a:gd name="T25" fmla="*/ 243 h 260"/>
                <a:gd name="T26" fmla="*/ 110 w 242"/>
                <a:gd name="T27" fmla="*/ 120 h 260"/>
                <a:gd name="T28" fmla="*/ 115 w 242"/>
                <a:gd name="T29" fmla="*/ 79 h 260"/>
                <a:gd name="T30" fmla="*/ 123 w 242"/>
                <a:gd name="T31" fmla="*/ 42 h 260"/>
                <a:gd name="T32" fmla="*/ 122 w 242"/>
                <a:gd name="T33" fmla="*/ 41 h 260"/>
                <a:gd name="T34" fmla="*/ 111 w 242"/>
                <a:gd name="T35" fmla="*/ 56 h 260"/>
                <a:gd name="T36" fmla="*/ 100 w 242"/>
                <a:gd name="T37" fmla="*/ 73 h 260"/>
                <a:gd name="T38" fmla="*/ 87 w 242"/>
                <a:gd name="T39" fmla="*/ 91 h 260"/>
                <a:gd name="T40" fmla="*/ 72 w 242"/>
                <a:gd name="T41" fmla="*/ 109 h 260"/>
                <a:gd name="T42" fmla="*/ 19 w 242"/>
                <a:gd name="T43" fmla="*/ 179 h 260"/>
                <a:gd name="T44" fmla="*/ 0 w 242"/>
                <a:gd name="T45" fmla="*/ 162 h 260"/>
                <a:gd name="T46" fmla="*/ 125 w 242"/>
                <a:gd name="T47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2" h="260">
                  <a:moveTo>
                    <a:pt x="125" y="0"/>
                  </a:moveTo>
                  <a:lnTo>
                    <a:pt x="147" y="19"/>
                  </a:lnTo>
                  <a:lnTo>
                    <a:pt x="133" y="143"/>
                  </a:lnTo>
                  <a:lnTo>
                    <a:pt x="128" y="183"/>
                  </a:lnTo>
                  <a:lnTo>
                    <a:pt x="121" y="218"/>
                  </a:lnTo>
                  <a:lnTo>
                    <a:pt x="122" y="218"/>
                  </a:lnTo>
                  <a:lnTo>
                    <a:pt x="136" y="196"/>
                  </a:lnTo>
                  <a:lnTo>
                    <a:pt x="152" y="174"/>
                  </a:lnTo>
                  <a:lnTo>
                    <a:pt x="170" y="150"/>
                  </a:lnTo>
                  <a:lnTo>
                    <a:pt x="223" y="82"/>
                  </a:lnTo>
                  <a:lnTo>
                    <a:pt x="242" y="98"/>
                  </a:lnTo>
                  <a:lnTo>
                    <a:pt x="116" y="260"/>
                  </a:lnTo>
                  <a:lnTo>
                    <a:pt x="97" y="243"/>
                  </a:lnTo>
                  <a:lnTo>
                    <a:pt x="110" y="120"/>
                  </a:lnTo>
                  <a:lnTo>
                    <a:pt x="115" y="79"/>
                  </a:lnTo>
                  <a:lnTo>
                    <a:pt x="123" y="42"/>
                  </a:lnTo>
                  <a:lnTo>
                    <a:pt x="122" y="41"/>
                  </a:lnTo>
                  <a:lnTo>
                    <a:pt x="111" y="56"/>
                  </a:lnTo>
                  <a:lnTo>
                    <a:pt x="100" y="73"/>
                  </a:lnTo>
                  <a:lnTo>
                    <a:pt x="87" y="91"/>
                  </a:lnTo>
                  <a:lnTo>
                    <a:pt x="72" y="109"/>
                  </a:lnTo>
                  <a:lnTo>
                    <a:pt x="19" y="179"/>
                  </a:lnTo>
                  <a:lnTo>
                    <a:pt x="0" y="162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" name="Freeform 326"/>
            <p:cNvSpPr>
              <a:spLocks/>
            </p:cNvSpPr>
            <p:nvPr/>
          </p:nvSpPr>
          <p:spPr bwMode="auto">
            <a:xfrm>
              <a:off x="3635376" y="3140075"/>
              <a:ext cx="34925" cy="42863"/>
            </a:xfrm>
            <a:custGeom>
              <a:avLst/>
              <a:gdLst>
                <a:gd name="T0" fmla="*/ 104 w 197"/>
                <a:gd name="T1" fmla="*/ 0 h 239"/>
                <a:gd name="T2" fmla="*/ 197 w 197"/>
                <a:gd name="T3" fmla="*/ 59 h 239"/>
                <a:gd name="T4" fmla="*/ 185 w 197"/>
                <a:gd name="T5" fmla="*/ 78 h 239"/>
                <a:gd name="T6" fmla="*/ 115 w 197"/>
                <a:gd name="T7" fmla="*/ 33 h 239"/>
                <a:gd name="T8" fmla="*/ 82 w 197"/>
                <a:gd name="T9" fmla="*/ 90 h 239"/>
                <a:gd name="T10" fmla="*/ 148 w 197"/>
                <a:gd name="T11" fmla="*/ 132 h 239"/>
                <a:gd name="T12" fmla="*/ 138 w 197"/>
                <a:gd name="T13" fmla="*/ 150 h 239"/>
                <a:gd name="T14" fmla="*/ 71 w 197"/>
                <a:gd name="T15" fmla="*/ 109 h 239"/>
                <a:gd name="T16" fmla="*/ 34 w 197"/>
                <a:gd name="T17" fmla="*/ 172 h 239"/>
                <a:gd name="T18" fmla="*/ 107 w 197"/>
                <a:gd name="T19" fmla="*/ 220 h 239"/>
                <a:gd name="T20" fmla="*/ 96 w 197"/>
                <a:gd name="T21" fmla="*/ 239 h 239"/>
                <a:gd name="T22" fmla="*/ 0 w 197"/>
                <a:gd name="T23" fmla="*/ 177 h 239"/>
                <a:gd name="T24" fmla="*/ 104 w 197"/>
                <a:gd name="T25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7" h="239">
                  <a:moveTo>
                    <a:pt x="104" y="0"/>
                  </a:moveTo>
                  <a:lnTo>
                    <a:pt x="197" y="59"/>
                  </a:lnTo>
                  <a:lnTo>
                    <a:pt x="185" y="78"/>
                  </a:lnTo>
                  <a:lnTo>
                    <a:pt x="115" y="33"/>
                  </a:lnTo>
                  <a:lnTo>
                    <a:pt x="82" y="90"/>
                  </a:lnTo>
                  <a:lnTo>
                    <a:pt x="148" y="132"/>
                  </a:lnTo>
                  <a:lnTo>
                    <a:pt x="138" y="150"/>
                  </a:lnTo>
                  <a:lnTo>
                    <a:pt x="71" y="109"/>
                  </a:lnTo>
                  <a:lnTo>
                    <a:pt x="34" y="172"/>
                  </a:lnTo>
                  <a:lnTo>
                    <a:pt x="107" y="220"/>
                  </a:lnTo>
                  <a:lnTo>
                    <a:pt x="96" y="239"/>
                  </a:lnTo>
                  <a:lnTo>
                    <a:pt x="0" y="177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Freeform 327"/>
            <p:cNvSpPr>
              <a:spLocks/>
            </p:cNvSpPr>
            <p:nvPr/>
          </p:nvSpPr>
          <p:spPr bwMode="auto">
            <a:xfrm>
              <a:off x="3667126" y="3152775"/>
              <a:ext cx="46038" cy="47625"/>
            </a:xfrm>
            <a:custGeom>
              <a:avLst/>
              <a:gdLst>
                <a:gd name="T0" fmla="*/ 30 w 257"/>
                <a:gd name="T1" fmla="*/ 0 h 268"/>
                <a:gd name="T2" fmla="*/ 57 w 257"/>
                <a:gd name="T3" fmla="*/ 12 h 268"/>
                <a:gd name="T4" fmla="*/ 40 w 257"/>
                <a:gd name="T5" fmla="*/ 119 h 268"/>
                <a:gd name="T6" fmla="*/ 35 w 257"/>
                <a:gd name="T7" fmla="*/ 145 h 268"/>
                <a:gd name="T8" fmla="*/ 30 w 257"/>
                <a:gd name="T9" fmla="*/ 169 h 268"/>
                <a:gd name="T10" fmla="*/ 26 w 257"/>
                <a:gd name="T11" fmla="*/ 192 h 268"/>
                <a:gd name="T12" fmla="*/ 26 w 257"/>
                <a:gd name="T13" fmla="*/ 192 h 268"/>
                <a:gd name="T14" fmla="*/ 39 w 257"/>
                <a:gd name="T15" fmla="*/ 173 h 268"/>
                <a:gd name="T16" fmla="*/ 52 w 257"/>
                <a:gd name="T17" fmla="*/ 152 h 268"/>
                <a:gd name="T18" fmla="*/ 68 w 257"/>
                <a:gd name="T19" fmla="*/ 131 h 268"/>
                <a:gd name="T20" fmla="*/ 132 w 257"/>
                <a:gd name="T21" fmla="*/ 45 h 268"/>
                <a:gd name="T22" fmla="*/ 158 w 257"/>
                <a:gd name="T23" fmla="*/ 57 h 268"/>
                <a:gd name="T24" fmla="*/ 141 w 257"/>
                <a:gd name="T25" fmla="*/ 164 h 268"/>
                <a:gd name="T26" fmla="*/ 134 w 257"/>
                <a:gd name="T27" fmla="*/ 200 h 268"/>
                <a:gd name="T28" fmla="*/ 127 w 257"/>
                <a:gd name="T29" fmla="*/ 235 h 268"/>
                <a:gd name="T30" fmla="*/ 128 w 257"/>
                <a:gd name="T31" fmla="*/ 235 h 268"/>
                <a:gd name="T32" fmla="*/ 147 w 257"/>
                <a:gd name="T33" fmla="*/ 206 h 268"/>
                <a:gd name="T34" fmla="*/ 169 w 257"/>
                <a:gd name="T35" fmla="*/ 175 h 268"/>
                <a:gd name="T36" fmla="*/ 233 w 257"/>
                <a:gd name="T37" fmla="*/ 89 h 268"/>
                <a:gd name="T38" fmla="*/ 257 w 257"/>
                <a:gd name="T39" fmla="*/ 99 h 268"/>
                <a:gd name="T40" fmla="*/ 127 w 257"/>
                <a:gd name="T41" fmla="*/ 268 h 268"/>
                <a:gd name="T42" fmla="*/ 102 w 257"/>
                <a:gd name="T43" fmla="*/ 258 h 268"/>
                <a:gd name="T44" fmla="*/ 119 w 257"/>
                <a:gd name="T45" fmla="*/ 147 h 268"/>
                <a:gd name="T46" fmla="*/ 123 w 257"/>
                <a:gd name="T47" fmla="*/ 122 h 268"/>
                <a:gd name="T48" fmla="*/ 127 w 257"/>
                <a:gd name="T49" fmla="*/ 100 h 268"/>
                <a:gd name="T50" fmla="*/ 132 w 257"/>
                <a:gd name="T51" fmla="*/ 79 h 268"/>
                <a:gd name="T52" fmla="*/ 132 w 257"/>
                <a:gd name="T53" fmla="*/ 79 h 268"/>
                <a:gd name="T54" fmla="*/ 121 w 257"/>
                <a:gd name="T55" fmla="*/ 97 h 268"/>
                <a:gd name="T56" fmla="*/ 108 w 257"/>
                <a:gd name="T57" fmla="*/ 115 h 268"/>
                <a:gd name="T58" fmla="*/ 92 w 257"/>
                <a:gd name="T59" fmla="*/ 135 h 268"/>
                <a:gd name="T60" fmla="*/ 25 w 257"/>
                <a:gd name="T61" fmla="*/ 225 h 268"/>
                <a:gd name="T62" fmla="*/ 0 w 257"/>
                <a:gd name="T63" fmla="*/ 213 h 268"/>
                <a:gd name="T64" fmla="*/ 30 w 257"/>
                <a:gd name="T65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7" h="268">
                  <a:moveTo>
                    <a:pt x="30" y="0"/>
                  </a:moveTo>
                  <a:lnTo>
                    <a:pt x="57" y="12"/>
                  </a:lnTo>
                  <a:lnTo>
                    <a:pt x="40" y="119"/>
                  </a:lnTo>
                  <a:lnTo>
                    <a:pt x="35" y="145"/>
                  </a:lnTo>
                  <a:lnTo>
                    <a:pt x="30" y="169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39" y="173"/>
                  </a:lnTo>
                  <a:lnTo>
                    <a:pt x="52" y="152"/>
                  </a:lnTo>
                  <a:lnTo>
                    <a:pt x="68" y="131"/>
                  </a:lnTo>
                  <a:lnTo>
                    <a:pt x="132" y="45"/>
                  </a:lnTo>
                  <a:lnTo>
                    <a:pt x="158" y="57"/>
                  </a:lnTo>
                  <a:lnTo>
                    <a:pt x="141" y="164"/>
                  </a:lnTo>
                  <a:lnTo>
                    <a:pt x="134" y="200"/>
                  </a:lnTo>
                  <a:lnTo>
                    <a:pt x="127" y="235"/>
                  </a:lnTo>
                  <a:lnTo>
                    <a:pt x="128" y="235"/>
                  </a:lnTo>
                  <a:lnTo>
                    <a:pt x="147" y="206"/>
                  </a:lnTo>
                  <a:lnTo>
                    <a:pt x="169" y="175"/>
                  </a:lnTo>
                  <a:lnTo>
                    <a:pt x="233" y="89"/>
                  </a:lnTo>
                  <a:lnTo>
                    <a:pt x="257" y="99"/>
                  </a:lnTo>
                  <a:lnTo>
                    <a:pt x="127" y="268"/>
                  </a:lnTo>
                  <a:lnTo>
                    <a:pt x="102" y="258"/>
                  </a:lnTo>
                  <a:lnTo>
                    <a:pt x="119" y="147"/>
                  </a:lnTo>
                  <a:lnTo>
                    <a:pt x="123" y="122"/>
                  </a:lnTo>
                  <a:lnTo>
                    <a:pt x="127" y="100"/>
                  </a:lnTo>
                  <a:lnTo>
                    <a:pt x="132" y="79"/>
                  </a:lnTo>
                  <a:lnTo>
                    <a:pt x="132" y="79"/>
                  </a:lnTo>
                  <a:lnTo>
                    <a:pt x="121" y="97"/>
                  </a:lnTo>
                  <a:lnTo>
                    <a:pt x="108" y="115"/>
                  </a:lnTo>
                  <a:lnTo>
                    <a:pt x="92" y="135"/>
                  </a:lnTo>
                  <a:lnTo>
                    <a:pt x="25" y="225"/>
                  </a:lnTo>
                  <a:lnTo>
                    <a:pt x="0" y="213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" name="Freeform 328"/>
            <p:cNvSpPr>
              <a:spLocks noEditPoints="1"/>
            </p:cNvSpPr>
            <p:nvPr/>
          </p:nvSpPr>
          <p:spPr bwMode="auto">
            <a:xfrm>
              <a:off x="3702051" y="3171825"/>
              <a:ext cx="28575" cy="41275"/>
            </a:xfrm>
            <a:custGeom>
              <a:avLst/>
              <a:gdLst>
                <a:gd name="T0" fmla="*/ 123 w 163"/>
                <a:gd name="T1" fmla="*/ 26 h 227"/>
                <a:gd name="T2" fmla="*/ 114 w 163"/>
                <a:gd name="T3" fmla="*/ 44 h 227"/>
                <a:gd name="T4" fmla="*/ 105 w 163"/>
                <a:gd name="T5" fmla="*/ 61 h 227"/>
                <a:gd name="T6" fmla="*/ 72 w 163"/>
                <a:gd name="T7" fmla="*/ 115 h 227"/>
                <a:gd name="T8" fmla="*/ 131 w 163"/>
                <a:gd name="T9" fmla="*/ 129 h 227"/>
                <a:gd name="T10" fmla="*/ 126 w 163"/>
                <a:gd name="T11" fmla="*/ 67 h 227"/>
                <a:gd name="T12" fmla="*/ 124 w 163"/>
                <a:gd name="T13" fmla="*/ 46 h 227"/>
                <a:gd name="T14" fmla="*/ 124 w 163"/>
                <a:gd name="T15" fmla="*/ 26 h 227"/>
                <a:gd name="T16" fmla="*/ 123 w 163"/>
                <a:gd name="T17" fmla="*/ 26 h 227"/>
                <a:gd name="T18" fmla="*/ 115 w 163"/>
                <a:gd name="T19" fmla="*/ 0 h 227"/>
                <a:gd name="T20" fmla="*/ 144 w 163"/>
                <a:gd name="T21" fmla="*/ 8 h 227"/>
                <a:gd name="T22" fmla="*/ 163 w 163"/>
                <a:gd name="T23" fmla="*/ 227 h 227"/>
                <a:gd name="T24" fmla="*/ 137 w 163"/>
                <a:gd name="T25" fmla="*/ 221 h 227"/>
                <a:gd name="T26" fmla="*/ 131 w 163"/>
                <a:gd name="T27" fmla="*/ 152 h 227"/>
                <a:gd name="T28" fmla="*/ 61 w 163"/>
                <a:gd name="T29" fmla="*/ 135 h 227"/>
                <a:gd name="T30" fmla="*/ 27 w 163"/>
                <a:gd name="T31" fmla="*/ 193 h 227"/>
                <a:gd name="T32" fmla="*/ 0 w 163"/>
                <a:gd name="T33" fmla="*/ 185 h 227"/>
                <a:gd name="T34" fmla="*/ 115 w 163"/>
                <a:gd name="T3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3" h="227">
                  <a:moveTo>
                    <a:pt x="123" y="26"/>
                  </a:moveTo>
                  <a:lnTo>
                    <a:pt x="114" y="44"/>
                  </a:lnTo>
                  <a:lnTo>
                    <a:pt x="105" y="61"/>
                  </a:lnTo>
                  <a:lnTo>
                    <a:pt x="72" y="115"/>
                  </a:lnTo>
                  <a:lnTo>
                    <a:pt x="131" y="129"/>
                  </a:lnTo>
                  <a:lnTo>
                    <a:pt x="126" y="67"/>
                  </a:lnTo>
                  <a:lnTo>
                    <a:pt x="124" y="46"/>
                  </a:lnTo>
                  <a:lnTo>
                    <a:pt x="124" y="26"/>
                  </a:lnTo>
                  <a:lnTo>
                    <a:pt x="123" y="26"/>
                  </a:lnTo>
                  <a:close/>
                  <a:moveTo>
                    <a:pt x="115" y="0"/>
                  </a:moveTo>
                  <a:lnTo>
                    <a:pt x="144" y="8"/>
                  </a:lnTo>
                  <a:lnTo>
                    <a:pt x="163" y="227"/>
                  </a:lnTo>
                  <a:lnTo>
                    <a:pt x="137" y="221"/>
                  </a:lnTo>
                  <a:lnTo>
                    <a:pt x="131" y="152"/>
                  </a:lnTo>
                  <a:lnTo>
                    <a:pt x="61" y="135"/>
                  </a:lnTo>
                  <a:lnTo>
                    <a:pt x="27" y="193"/>
                  </a:lnTo>
                  <a:lnTo>
                    <a:pt x="0" y="185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" name="Freeform 329"/>
            <p:cNvSpPr>
              <a:spLocks noEditPoints="1"/>
            </p:cNvSpPr>
            <p:nvPr/>
          </p:nvSpPr>
          <p:spPr bwMode="auto">
            <a:xfrm>
              <a:off x="3738563" y="3175000"/>
              <a:ext cx="22225" cy="38100"/>
            </a:xfrm>
            <a:custGeom>
              <a:avLst/>
              <a:gdLst>
                <a:gd name="T0" fmla="*/ 27 w 128"/>
                <a:gd name="T1" fmla="*/ 188 h 211"/>
                <a:gd name="T2" fmla="*/ 49 w 128"/>
                <a:gd name="T3" fmla="*/ 190 h 211"/>
                <a:gd name="T4" fmla="*/ 74 w 128"/>
                <a:gd name="T5" fmla="*/ 187 h 211"/>
                <a:gd name="T6" fmla="*/ 93 w 128"/>
                <a:gd name="T7" fmla="*/ 175 h 211"/>
                <a:gd name="T8" fmla="*/ 101 w 128"/>
                <a:gd name="T9" fmla="*/ 152 h 211"/>
                <a:gd name="T10" fmla="*/ 95 w 128"/>
                <a:gd name="T11" fmla="*/ 128 h 211"/>
                <a:gd name="T12" fmla="*/ 76 w 128"/>
                <a:gd name="T13" fmla="*/ 114 h 211"/>
                <a:gd name="T14" fmla="*/ 50 w 128"/>
                <a:gd name="T15" fmla="*/ 109 h 211"/>
                <a:gd name="T16" fmla="*/ 55 w 128"/>
                <a:gd name="T17" fmla="*/ 21 h 211"/>
                <a:gd name="T18" fmla="*/ 32 w 128"/>
                <a:gd name="T19" fmla="*/ 22 h 211"/>
                <a:gd name="T20" fmla="*/ 54 w 128"/>
                <a:gd name="T21" fmla="*/ 90 h 211"/>
                <a:gd name="T22" fmla="*/ 80 w 128"/>
                <a:gd name="T23" fmla="*/ 83 h 211"/>
                <a:gd name="T24" fmla="*/ 96 w 128"/>
                <a:gd name="T25" fmla="*/ 67 h 211"/>
                <a:gd name="T26" fmla="*/ 96 w 128"/>
                <a:gd name="T27" fmla="*/ 43 h 211"/>
                <a:gd name="T28" fmla="*/ 81 w 128"/>
                <a:gd name="T29" fmla="*/ 26 h 211"/>
                <a:gd name="T30" fmla="*/ 55 w 128"/>
                <a:gd name="T31" fmla="*/ 21 h 211"/>
                <a:gd name="T32" fmla="*/ 72 w 128"/>
                <a:gd name="T33" fmla="*/ 1 h 211"/>
                <a:gd name="T34" fmla="*/ 99 w 128"/>
                <a:gd name="T35" fmla="*/ 9 h 211"/>
                <a:gd name="T36" fmla="*/ 118 w 128"/>
                <a:gd name="T37" fmla="*/ 26 h 211"/>
                <a:gd name="T38" fmla="*/ 125 w 128"/>
                <a:gd name="T39" fmla="*/ 53 h 211"/>
                <a:gd name="T40" fmla="*/ 114 w 128"/>
                <a:gd name="T41" fmla="*/ 81 h 211"/>
                <a:gd name="T42" fmla="*/ 89 w 128"/>
                <a:gd name="T43" fmla="*/ 99 h 211"/>
                <a:gd name="T44" fmla="*/ 98 w 128"/>
                <a:gd name="T45" fmla="*/ 103 h 211"/>
                <a:gd name="T46" fmla="*/ 116 w 128"/>
                <a:gd name="T47" fmla="*/ 117 h 211"/>
                <a:gd name="T48" fmla="*/ 127 w 128"/>
                <a:gd name="T49" fmla="*/ 137 h 211"/>
                <a:gd name="T50" fmla="*/ 126 w 128"/>
                <a:gd name="T51" fmla="*/ 168 h 211"/>
                <a:gd name="T52" fmla="*/ 110 w 128"/>
                <a:gd name="T53" fmla="*/ 193 h 211"/>
                <a:gd name="T54" fmla="*/ 81 w 128"/>
                <a:gd name="T55" fmla="*/ 207 h 211"/>
                <a:gd name="T56" fmla="*/ 40 w 128"/>
                <a:gd name="T57" fmla="*/ 211 h 211"/>
                <a:gd name="T58" fmla="*/ 10 w 128"/>
                <a:gd name="T59" fmla="*/ 209 h 211"/>
                <a:gd name="T60" fmla="*/ 7 w 128"/>
                <a:gd name="T61" fmla="*/ 3 h 211"/>
                <a:gd name="T62" fmla="*/ 36 w 128"/>
                <a:gd name="T6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8" h="211">
                  <a:moveTo>
                    <a:pt x="29" y="109"/>
                  </a:moveTo>
                  <a:lnTo>
                    <a:pt x="27" y="188"/>
                  </a:lnTo>
                  <a:lnTo>
                    <a:pt x="36" y="189"/>
                  </a:lnTo>
                  <a:lnTo>
                    <a:pt x="49" y="190"/>
                  </a:lnTo>
                  <a:lnTo>
                    <a:pt x="61" y="190"/>
                  </a:lnTo>
                  <a:lnTo>
                    <a:pt x="74" y="187"/>
                  </a:lnTo>
                  <a:lnTo>
                    <a:pt x="85" y="182"/>
                  </a:lnTo>
                  <a:lnTo>
                    <a:pt x="93" y="175"/>
                  </a:lnTo>
                  <a:lnTo>
                    <a:pt x="99" y="164"/>
                  </a:lnTo>
                  <a:lnTo>
                    <a:pt x="101" y="152"/>
                  </a:lnTo>
                  <a:lnTo>
                    <a:pt x="99" y="138"/>
                  </a:lnTo>
                  <a:lnTo>
                    <a:pt x="95" y="128"/>
                  </a:lnTo>
                  <a:lnTo>
                    <a:pt x="87" y="121"/>
                  </a:lnTo>
                  <a:lnTo>
                    <a:pt x="76" y="114"/>
                  </a:lnTo>
                  <a:lnTo>
                    <a:pt x="65" y="111"/>
                  </a:lnTo>
                  <a:lnTo>
                    <a:pt x="50" y="109"/>
                  </a:lnTo>
                  <a:lnTo>
                    <a:pt x="29" y="109"/>
                  </a:lnTo>
                  <a:close/>
                  <a:moveTo>
                    <a:pt x="55" y="21"/>
                  </a:moveTo>
                  <a:lnTo>
                    <a:pt x="41" y="21"/>
                  </a:lnTo>
                  <a:lnTo>
                    <a:pt x="32" y="22"/>
                  </a:lnTo>
                  <a:lnTo>
                    <a:pt x="30" y="90"/>
                  </a:lnTo>
                  <a:lnTo>
                    <a:pt x="54" y="90"/>
                  </a:lnTo>
                  <a:lnTo>
                    <a:pt x="69" y="87"/>
                  </a:lnTo>
                  <a:lnTo>
                    <a:pt x="80" y="83"/>
                  </a:lnTo>
                  <a:lnTo>
                    <a:pt x="90" y="76"/>
                  </a:lnTo>
                  <a:lnTo>
                    <a:pt x="96" y="67"/>
                  </a:lnTo>
                  <a:lnTo>
                    <a:pt x="98" y="55"/>
                  </a:lnTo>
                  <a:lnTo>
                    <a:pt x="96" y="43"/>
                  </a:lnTo>
                  <a:lnTo>
                    <a:pt x="91" y="33"/>
                  </a:lnTo>
                  <a:lnTo>
                    <a:pt x="81" y="26"/>
                  </a:lnTo>
                  <a:lnTo>
                    <a:pt x="70" y="22"/>
                  </a:lnTo>
                  <a:lnTo>
                    <a:pt x="55" y="21"/>
                  </a:lnTo>
                  <a:close/>
                  <a:moveTo>
                    <a:pt x="54" y="0"/>
                  </a:moveTo>
                  <a:lnTo>
                    <a:pt x="72" y="1"/>
                  </a:lnTo>
                  <a:lnTo>
                    <a:pt x="87" y="4"/>
                  </a:lnTo>
                  <a:lnTo>
                    <a:pt x="99" y="9"/>
                  </a:lnTo>
                  <a:lnTo>
                    <a:pt x="109" y="17"/>
                  </a:lnTo>
                  <a:lnTo>
                    <a:pt x="118" y="26"/>
                  </a:lnTo>
                  <a:lnTo>
                    <a:pt x="123" y="39"/>
                  </a:lnTo>
                  <a:lnTo>
                    <a:pt x="125" y="53"/>
                  </a:lnTo>
                  <a:lnTo>
                    <a:pt x="121" y="68"/>
                  </a:lnTo>
                  <a:lnTo>
                    <a:pt x="114" y="81"/>
                  </a:lnTo>
                  <a:lnTo>
                    <a:pt x="103" y="91"/>
                  </a:lnTo>
                  <a:lnTo>
                    <a:pt x="89" y="99"/>
                  </a:lnTo>
                  <a:lnTo>
                    <a:pt x="89" y="99"/>
                  </a:lnTo>
                  <a:lnTo>
                    <a:pt x="98" y="103"/>
                  </a:lnTo>
                  <a:lnTo>
                    <a:pt x="108" y="108"/>
                  </a:lnTo>
                  <a:lnTo>
                    <a:pt x="116" y="117"/>
                  </a:lnTo>
                  <a:lnTo>
                    <a:pt x="122" y="126"/>
                  </a:lnTo>
                  <a:lnTo>
                    <a:pt x="127" y="137"/>
                  </a:lnTo>
                  <a:lnTo>
                    <a:pt x="128" y="152"/>
                  </a:lnTo>
                  <a:lnTo>
                    <a:pt x="126" y="168"/>
                  </a:lnTo>
                  <a:lnTo>
                    <a:pt x="119" y="182"/>
                  </a:lnTo>
                  <a:lnTo>
                    <a:pt x="110" y="193"/>
                  </a:lnTo>
                  <a:lnTo>
                    <a:pt x="97" y="202"/>
                  </a:lnTo>
                  <a:lnTo>
                    <a:pt x="81" y="207"/>
                  </a:lnTo>
                  <a:lnTo>
                    <a:pt x="63" y="210"/>
                  </a:lnTo>
                  <a:lnTo>
                    <a:pt x="40" y="211"/>
                  </a:lnTo>
                  <a:lnTo>
                    <a:pt x="24" y="210"/>
                  </a:lnTo>
                  <a:lnTo>
                    <a:pt x="10" y="209"/>
                  </a:lnTo>
                  <a:lnTo>
                    <a:pt x="0" y="208"/>
                  </a:lnTo>
                  <a:lnTo>
                    <a:pt x="7" y="3"/>
                  </a:lnTo>
                  <a:lnTo>
                    <a:pt x="20" y="1"/>
                  </a:lnTo>
                  <a:lnTo>
                    <a:pt x="36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" name="Freeform 330"/>
            <p:cNvSpPr>
              <a:spLocks/>
            </p:cNvSpPr>
            <p:nvPr/>
          </p:nvSpPr>
          <p:spPr bwMode="auto">
            <a:xfrm>
              <a:off x="3767138" y="3175000"/>
              <a:ext cx="22225" cy="36513"/>
            </a:xfrm>
            <a:custGeom>
              <a:avLst/>
              <a:gdLst>
                <a:gd name="T0" fmla="*/ 27 w 129"/>
                <a:gd name="T1" fmla="*/ 0 h 210"/>
                <a:gd name="T2" fmla="*/ 41 w 129"/>
                <a:gd name="T3" fmla="*/ 185 h 210"/>
                <a:gd name="T4" fmla="*/ 127 w 129"/>
                <a:gd name="T5" fmla="*/ 177 h 210"/>
                <a:gd name="T6" fmla="*/ 129 w 129"/>
                <a:gd name="T7" fmla="*/ 199 h 210"/>
                <a:gd name="T8" fmla="*/ 17 w 129"/>
                <a:gd name="T9" fmla="*/ 210 h 210"/>
                <a:gd name="T10" fmla="*/ 0 w 129"/>
                <a:gd name="T11" fmla="*/ 2 h 210"/>
                <a:gd name="T12" fmla="*/ 27 w 129"/>
                <a:gd name="T1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210">
                  <a:moveTo>
                    <a:pt x="27" y="0"/>
                  </a:moveTo>
                  <a:lnTo>
                    <a:pt x="41" y="185"/>
                  </a:lnTo>
                  <a:lnTo>
                    <a:pt x="127" y="177"/>
                  </a:lnTo>
                  <a:lnTo>
                    <a:pt x="129" y="199"/>
                  </a:lnTo>
                  <a:lnTo>
                    <a:pt x="17" y="210"/>
                  </a:lnTo>
                  <a:lnTo>
                    <a:pt x="0" y="2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" name="Freeform 331"/>
            <p:cNvSpPr>
              <a:spLocks/>
            </p:cNvSpPr>
            <p:nvPr/>
          </p:nvSpPr>
          <p:spPr bwMode="auto">
            <a:xfrm>
              <a:off x="3790951" y="3168650"/>
              <a:ext cx="26988" cy="39688"/>
            </a:xfrm>
            <a:custGeom>
              <a:avLst/>
              <a:gdLst>
                <a:gd name="T0" fmla="*/ 106 w 148"/>
                <a:gd name="T1" fmla="*/ 0 h 226"/>
                <a:gd name="T2" fmla="*/ 110 w 148"/>
                <a:gd name="T3" fmla="*/ 22 h 226"/>
                <a:gd name="T4" fmla="*/ 30 w 148"/>
                <a:gd name="T5" fmla="*/ 39 h 226"/>
                <a:gd name="T6" fmla="*/ 41 w 148"/>
                <a:gd name="T7" fmla="*/ 104 h 226"/>
                <a:gd name="T8" fmla="*/ 118 w 148"/>
                <a:gd name="T9" fmla="*/ 87 h 226"/>
                <a:gd name="T10" fmla="*/ 122 w 148"/>
                <a:gd name="T11" fmla="*/ 109 h 226"/>
                <a:gd name="T12" fmla="*/ 45 w 148"/>
                <a:gd name="T13" fmla="*/ 125 h 226"/>
                <a:gd name="T14" fmla="*/ 59 w 148"/>
                <a:gd name="T15" fmla="*/ 198 h 226"/>
                <a:gd name="T16" fmla="*/ 144 w 148"/>
                <a:gd name="T17" fmla="*/ 181 h 226"/>
                <a:gd name="T18" fmla="*/ 148 w 148"/>
                <a:gd name="T19" fmla="*/ 203 h 226"/>
                <a:gd name="T20" fmla="*/ 37 w 148"/>
                <a:gd name="T21" fmla="*/ 226 h 226"/>
                <a:gd name="T22" fmla="*/ 0 w 148"/>
                <a:gd name="T23" fmla="*/ 22 h 226"/>
                <a:gd name="T24" fmla="*/ 106 w 148"/>
                <a:gd name="T25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26">
                  <a:moveTo>
                    <a:pt x="106" y="0"/>
                  </a:moveTo>
                  <a:lnTo>
                    <a:pt x="110" y="22"/>
                  </a:lnTo>
                  <a:lnTo>
                    <a:pt x="30" y="39"/>
                  </a:lnTo>
                  <a:lnTo>
                    <a:pt x="41" y="104"/>
                  </a:lnTo>
                  <a:lnTo>
                    <a:pt x="118" y="87"/>
                  </a:lnTo>
                  <a:lnTo>
                    <a:pt x="122" y="109"/>
                  </a:lnTo>
                  <a:lnTo>
                    <a:pt x="45" y="125"/>
                  </a:lnTo>
                  <a:lnTo>
                    <a:pt x="59" y="198"/>
                  </a:lnTo>
                  <a:lnTo>
                    <a:pt x="144" y="181"/>
                  </a:lnTo>
                  <a:lnTo>
                    <a:pt x="148" y="203"/>
                  </a:lnTo>
                  <a:lnTo>
                    <a:pt x="37" y="226"/>
                  </a:lnTo>
                  <a:lnTo>
                    <a:pt x="0" y="22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3" name="Freeform 332"/>
            <p:cNvSpPr>
              <a:spLocks/>
            </p:cNvSpPr>
            <p:nvPr/>
          </p:nvSpPr>
          <p:spPr bwMode="auto">
            <a:xfrm>
              <a:off x="3825876" y="3157538"/>
              <a:ext cx="30163" cy="41275"/>
            </a:xfrm>
            <a:custGeom>
              <a:avLst/>
              <a:gdLst>
                <a:gd name="T0" fmla="*/ 102 w 174"/>
                <a:gd name="T1" fmla="*/ 0 h 235"/>
                <a:gd name="T2" fmla="*/ 108 w 174"/>
                <a:gd name="T3" fmla="*/ 21 h 235"/>
                <a:gd name="T4" fmla="*/ 31 w 174"/>
                <a:gd name="T5" fmla="*/ 52 h 235"/>
                <a:gd name="T6" fmla="*/ 52 w 174"/>
                <a:gd name="T7" fmla="*/ 113 h 235"/>
                <a:gd name="T8" fmla="*/ 127 w 174"/>
                <a:gd name="T9" fmla="*/ 84 h 235"/>
                <a:gd name="T10" fmla="*/ 133 w 174"/>
                <a:gd name="T11" fmla="*/ 105 h 235"/>
                <a:gd name="T12" fmla="*/ 61 w 174"/>
                <a:gd name="T13" fmla="*/ 134 h 235"/>
                <a:gd name="T14" fmla="*/ 85 w 174"/>
                <a:gd name="T15" fmla="*/ 204 h 235"/>
                <a:gd name="T16" fmla="*/ 167 w 174"/>
                <a:gd name="T17" fmla="*/ 173 h 235"/>
                <a:gd name="T18" fmla="*/ 174 w 174"/>
                <a:gd name="T19" fmla="*/ 193 h 235"/>
                <a:gd name="T20" fmla="*/ 68 w 174"/>
                <a:gd name="T21" fmla="*/ 235 h 235"/>
                <a:gd name="T22" fmla="*/ 0 w 174"/>
                <a:gd name="T23" fmla="*/ 41 h 235"/>
                <a:gd name="T24" fmla="*/ 102 w 174"/>
                <a:gd name="T2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235">
                  <a:moveTo>
                    <a:pt x="102" y="0"/>
                  </a:moveTo>
                  <a:lnTo>
                    <a:pt x="108" y="21"/>
                  </a:lnTo>
                  <a:lnTo>
                    <a:pt x="31" y="52"/>
                  </a:lnTo>
                  <a:lnTo>
                    <a:pt x="52" y="113"/>
                  </a:lnTo>
                  <a:lnTo>
                    <a:pt x="127" y="84"/>
                  </a:lnTo>
                  <a:lnTo>
                    <a:pt x="133" y="105"/>
                  </a:lnTo>
                  <a:lnTo>
                    <a:pt x="61" y="134"/>
                  </a:lnTo>
                  <a:lnTo>
                    <a:pt x="85" y="204"/>
                  </a:lnTo>
                  <a:lnTo>
                    <a:pt x="167" y="173"/>
                  </a:lnTo>
                  <a:lnTo>
                    <a:pt x="174" y="193"/>
                  </a:lnTo>
                  <a:lnTo>
                    <a:pt x="68" y="235"/>
                  </a:lnTo>
                  <a:lnTo>
                    <a:pt x="0" y="41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4" name="Freeform 333"/>
            <p:cNvSpPr>
              <a:spLocks/>
            </p:cNvSpPr>
            <p:nvPr/>
          </p:nvSpPr>
          <p:spPr bwMode="auto">
            <a:xfrm>
              <a:off x="3849688" y="3141663"/>
              <a:ext cx="39688" cy="46038"/>
            </a:xfrm>
            <a:custGeom>
              <a:avLst/>
              <a:gdLst>
                <a:gd name="T0" fmla="*/ 135 w 226"/>
                <a:gd name="T1" fmla="*/ 0 h 257"/>
                <a:gd name="T2" fmla="*/ 226 w 226"/>
                <a:gd name="T3" fmla="*/ 183 h 257"/>
                <a:gd name="T4" fmla="*/ 203 w 226"/>
                <a:gd name="T5" fmla="*/ 195 h 257"/>
                <a:gd name="T6" fmla="*/ 99 w 226"/>
                <a:gd name="T7" fmla="*/ 134 h 257"/>
                <a:gd name="T8" fmla="*/ 65 w 226"/>
                <a:gd name="T9" fmla="*/ 112 h 257"/>
                <a:gd name="T10" fmla="*/ 35 w 226"/>
                <a:gd name="T11" fmla="*/ 90 h 257"/>
                <a:gd name="T12" fmla="*/ 35 w 226"/>
                <a:gd name="T13" fmla="*/ 91 h 257"/>
                <a:gd name="T14" fmla="*/ 44 w 226"/>
                <a:gd name="T15" fmla="*/ 108 h 257"/>
                <a:gd name="T16" fmla="*/ 54 w 226"/>
                <a:gd name="T17" fmla="*/ 126 h 257"/>
                <a:gd name="T18" fmla="*/ 63 w 226"/>
                <a:gd name="T19" fmla="*/ 144 h 257"/>
                <a:gd name="T20" fmla="*/ 74 w 226"/>
                <a:gd name="T21" fmla="*/ 166 h 257"/>
                <a:gd name="T22" fmla="*/ 114 w 226"/>
                <a:gd name="T23" fmla="*/ 245 h 257"/>
                <a:gd name="T24" fmla="*/ 92 w 226"/>
                <a:gd name="T25" fmla="*/ 257 h 257"/>
                <a:gd name="T26" fmla="*/ 0 w 226"/>
                <a:gd name="T27" fmla="*/ 73 h 257"/>
                <a:gd name="T28" fmla="*/ 25 w 226"/>
                <a:gd name="T29" fmla="*/ 59 h 257"/>
                <a:gd name="T30" fmla="*/ 128 w 226"/>
                <a:gd name="T31" fmla="*/ 121 h 257"/>
                <a:gd name="T32" fmla="*/ 162 w 226"/>
                <a:gd name="T33" fmla="*/ 142 h 257"/>
                <a:gd name="T34" fmla="*/ 191 w 226"/>
                <a:gd name="T35" fmla="*/ 163 h 257"/>
                <a:gd name="T36" fmla="*/ 191 w 226"/>
                <a:gd name="T37" fmla="*/ 162 h 257"/>
                <a:gd name="T38" fmla="*/ 178 w 226"/>
                <a:gd name="T39" fmla="*/ 139 h 257"/>
                <a:gd name="T40" fmla="*/ 164 w 226"/>
                <a:gd name="T41" fmla="*/ 115 h 257"/>
                <a:gd name="T42" fmla="*/ 151 w 226"/>
                <a:gd name="T43" fmla="*/ 88 h 257"/>
                <a:gd name="T44" fmla="*/ 113 w 226"/>
                <a:gd name="T45" fmla="*/ 11 h 257"/>
                <a:gd name="T46" fmla="*/ 135 w 226"/>
                <a:gd name="T4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6" h="257">
                  <a:moveTo>
                    <a:pt x="135" y="0"/>
                  </a:moveTo>
                  <a:lnTo>
                    <a:pt x="226" y="183"/>
                  </a:lnTo>
                  <a:lnTo>
                    <a:pt x="203" y="195"/>
                  </a:lnTo>
                  <a:lnTo>
                    <a:pt x="99" y="134"/>
                  </a:lnTo>
                  <a:lnTo>
                    <a:pt x="65" y="112"/>
                  </a:lnTo>
                  <a:lnTo>
                    <a:pt x="35" y="90"/>
                  </a:lnTo>
                  <a:lnTo>
                    <a:pt x="35" y="91"/>
                  </a:lnTo>
                  <a:lnTo>
                    <a:pt x="44" y="108"/>
                  </a:lnTo>
                  <a:lnTo>
                    <a:pt x="54" y="126"/>
                  </a:lnTo>
                  <a:lnTo>
                    <a:pt x="63" y="144"/>
                  </a:lnTo>
                  <a:lnTo>
                    <a:pt x="74" y="166"/>
                  </a:lnTo>
                  <a:lnTo>
                    <a:pt x="114" y="245"/>
                  </a:lnTo>
                  <a:lnTo>
                    <a:pt x="92" y="257"/>
                  </a:lnTo>
                  <a:lnTo>
                    <a:pt x="0" y="73"/>
                  </a:lnTo>
                  <a:lnTo>
                    <a:pt x="25" y="59"/>
                  </a:lnTo>
                  <a:lnTo>
                    <a:pt x="128" y="121"/>
                  </a:lnTo>
                  <a:lnTo>
                    <a:pt x="162" y="142"/>
                  </a:lnTo>
                  <a:lnTo>
                    <a:pt x="191" y="163"/>
                  </a:lnTo>
                  <a:lnTo>
                    <a:pt x="191" y="162"/>
                  </a:lnTo>
                  <a:lnTo>
                    <a:pt x="178" y="139"/>
                  </a:lnTo>
                  <a:lnTo>
                    <a:pt x="164" y="115"/>
                  </a:lnTo>
                  <a:lnTo>
                    <a:pt x="151" y="88"/>
                  </a:lnTo>
                  <a:lnTo>
                    <a:pt x="113" y="11"/>
                  </a:lnTo>
                  <a:lnTo>
                    <a:pt x="1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" name="Freeform 334"/>
            <p:cNvSpPr>
              <a:spLocks/>
            </p:cNvSpPr>
            <p:nvPr/>
          </p:nvSpPr>
          <p:spPr bwMode="auto">
            <a:xfrm>
              <a:off x="3878263" y="3125788"/>
              <a:ext cx="36513" cy="41275"/>
            </a:xfrm>
            <a:custGeom>
              <a:avLst/>
              <a:gdLst>
                <a:gd name="T0" fmla="*/ 90 w 207"/>
                <a:gd name="T1" fmla="*/ 0 h 234"/>
                <a:gd name="T2" fmla="*/ 101 w 207"/>
                <a:gd name="T3" fmla="*/ 18 h 234"/>
                <a:gd name="T4" fmla="*/ 33 w 207"/>
                <a:gd name="T5" fmla="*/ 68 h 234"/>
                <a:gd name="T6" fmla="*/ 70 w 207"/>
                <a:gd name="T7" fmla="*/ 121 h 234"/>
                <a:gd name="T8" fmla="*/ 134 w 207"/>
                <a:gd name="T9" fmla="*/ 74 h 234"/>
                <a:gd name="T10" fmla="*/ 146 w 207"/>
                <a:gd name="T11" fmla="*/ 92 h 234"/>
                <a:gd name="T12" fmla="*/ 82 w 207"/>
                <a:gd name="T13" fmla="*/ 140 h 234"/>
                <a:gd name="T14" fmla="*/ 123 w 207"/>
                <a:gd name="T15" fmla="*/ 200 h 234"/>
                <a:gd name="T16" fmla="*/ 195 w 207"/>
                <a:gd name="T17" fmla="*/ 148 h 234"/>
                <a:gd name="T18" fmla="*/ 207 w 207"/>
                <a:gd name="T19" fmla="*/ 167 h 234"/>
                <a:gd name="T20" fmla="*/ 114 w 207"/>
                <a:gd name="T21" fmla="*/ 234 h 234"/>
                <a:gd name="T22" fmla="*/ 0 w 207"/>
                <a:gd name="T23" fmla="*/ 65 h 234"/>
                <a:gd name="T24" fmla="*/ 90 w 207"/>
                <a:gd name="T25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7" h="234">
                  <a:moveTo>
                    <a:pt x="90" y="0"/>
                  </a:moveTo>
                  <a:lnTo>
                    <a:pt x="101" y="18"/>
                  </a:lnTo>
                  <a:lnTo>
                    <a:pt x="33" y="68"/>
                  </a:lnTo>
                  <a:lnTo>
                    <a:pt x="70" y="121"/>
                  </a:lnTo>
                  <a:lnTo>
                    <a:pt x="134" y="74"/>
                  </a:lnTo>
                  <a:lnTo>
                    <a:pt x="146" y="92"/>
                  </a:lnTo>
                  <a:lnTo>
                    <a:pt x="82" y="140"/>
                  </a:lnTo>
                  <a:lnTo>
                    <a:pt x="123" y="200"/>
                  </a:lnTo>
                  <a:lnTo>
                    <a:pt x="195" y="148"/>
                  </a:lnTo>
                  <a:lnTo>
                    <a:pt x="207" y="167"/>
                  </a:lnTo>
                  <a:lnTo>
                    <a:pt x="114" y="234"/>
                  </a:lnTo>
                  <a:lnTo>
                    <a:pt x="0" y="65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6" name="Freeform 335"/>
            <p:cNvSpPr>
              <a:spLocks noEditPoints="1"/>
            </p:cNvSpPr>
            <p:nvPr/>
          </p:nvSpPr>
          <p:spPr bwMode="auto">
            <a:xfrm>
              <a:off x="3898901" y="3111500"/>
              <a:ext cx="41275" cy="38100"/>
            </a:xfrm>
            <a:custGeom>
              <a:avLst/>
              <a:gdLst>
                <a:gd name="T0" fmla="*/ 87 w 229"/>
                <a:gd name="T1" fmla="*/ 25 h 218"/>
                <a:gd name="T2" fmla="*/ 75 w 229"/>
                <a:gd name="T3" fmla="*/ 26 h 218"/>
                <a:gd name="T4" fmla="*/ 62 w 229"/>
                <a:gd name="T5" fmla="*/ 33 h 218"/>
                <a:gd name="T6" fmla="*/ 49 w 229"/>
                <a:gd name="T7" fmla="*/ 42 h 218"/>
                <a:gd name="T8" fmla="*/ 41 w 229"/>
                <a:gd name="T9" fmla="*/ 50 h 218"/>
                <a:gd name="T10" fmla="*/ 36 w 229"/>
                <a:gd name="T11" fmla="*/ 57 h 218"/>
                <a:gd name="T12" fmla="*/ 31 w 229"/>
                <a:gd name="T13" fmla="*/ 62 h 218"/>
                <a:gd name="T14" fmla="*/ 80 w 229"/>
                <a:gd name="T15" fmla="*/ 119 h 218"/>
                <a:gd name="T16" fmla="*/ 101 w 229"/>
                <a:gd name="T17" fmla="*/ 99 h 218"/>
                <a:gd name="T18" fmla="*/ 111 w 229"/>
                <a:gd name="T19" fmla="*/ 88 h 218"/>
                <a:gd name="T20" fmla="*/ 117 w 229"/>
                <a:gd name="T21" fmla="*/ 75 h 218"/>
                <a:gd name="T22" fmla="*/ 119 w 229"/>
                <a:gd name="T23" fmla="*/ 63 h 218"/>
                <a:gd name="T24" fmla="*/ 117 w 229"/>
                <a:gd name="T25" fmla="*/ 50 h 218"/>
                <a:gd name="T26" fmla="*/ 109 w 229"/>
                <a:gd name="T27" fmla="*/ 39 h 218"/>
                <a:gd name="T28" fmla="*/ 99 w 229"/>
                <a:gd name="T29" fmla="*/ 30 h 218"/>
                <a:gd name="T30" fmla="*/ 87 w 229"/>
                <a:gd name="T31" fmla="*/ 25 h 218"/>
                <a:gd name="T32" fmla="*/ 89 w 229"/>
                <a:gd name="T33" fmla="*/ 0 h 218"/>
                <a:gd name="T34" fmla="*/ 103 w 229"/>
                <a:gd name="T35" fmla="*/ 3 h 218"/>
                <a:gd name="T36" fmla="*/ 115 w 229"/>
                <a:gd name="T37" fmla="*/ 9 h 218"/>
                <a:gd name="T38" fmla="*/ 127 w 229"/>
                <a:gd name="T39" fmla="*/ 18 h 218"/>
                <a:gd name="T40" fmla="*/ 137 w 229"/>
                <a:gd name="T41" fmla="*/ 35 h 218"/>
                <a:gd name="T42" fmla="*/ 140 w 229"/>
                <a:gd name="T43" fmla="*/ 51 h 218"/>
                <a:gd name="T44" fmla="*/ 139 w 229"/>
                <a:gd name="T45" fmla="*/ 69 h 218"/>
                <a:gd name="T46" fmla="*/ 132 w 229"/>
                <a:gd name="T47" fmla="*/ 85 h 218"/>
                <a:gd name="T48" fmla="*/ 132 w 229"/>
                <a:gd name="T49" fmla="*/ 86 h 218"/>
                <a:gd name="T50" fmla="*/ 144 w 229"/>
                <a:gd name="T51" fmla="*/ 83 h 218"/>
                <a:gd name="T52" fmla="*/ 156 w 229"/>
                <a:gd name="T53" fmla="*/ 84 h 218"/>
                <a:gd name="T54" fmla="*/ 168 w 229"/>
                <a:gd name="T55" fmla="*/ 88 h 218"/>
                <a:gd name="T56" fmla="*/ 182 w 229"/>
                <a:gd name="T57" fmla="*/ 96 h 218"/>
                <a:gd name="T58" fmla="*/ 197 w 229"/>
                <a:gd name="T59" fmla="*/ 109 h 218"/>
                <a:gd name="T60" fmla="*/ 211 w 229"/>
                <a:gd name="T61" fmla="*/ 118 h 218"/>
                <a:gd name="T62" fmla="*/ 222 w 229"/>
                <a:gd name="T63" fmla="*/ 124 h 218"/>
                <a:gd name="T64" fmla="*/ 229 w 229"/>
                <a:gd name="T65" fmla="*/ 128 h 218"/>
                <a:gd name="T66" fmla="*/ 209 w 229"/>
                <a:gd name="T67" fmla="*/ 147 h 218"/>
                <a:gd name="T68" fmla="*/ 203 w 229"/>
                <a:gd name="T69" fmla="*/ 144 h 218"/>
                <a:gd name="T70" fmla="*/ 193 w 229"/>
                <a:gd name="T71" fmla="*/ 138 h 218"/>
                <a:gd name="T72" fmla="*/ 182 w 229"/>
                <a:gd name="T73" fmla="*/ 129 h 218"/>
                <a:gd name="T74" fmla="*/ 167 w 229"/>
                <a:gd name="T75" fmla="*/ 119 h 218"/>
                <a:gd name="T76" fmla="*/ 154 w 229"/>
                <a:gd name="T77" fmla="*/ 111 h 218"/>
                <a:gd name="T78" fmla="*/ 143 w 229"/>
                <a:gd name="T79" fmla="*/ 106 h 218"/>
                <a:gd name="T80" fmla="*/ 132 w 229"/>
                <a:gd name="T81" fmla="*/ 106 h 218"/>
                <a:gd name="T82" fmla="*/ 122 w 229"/>
                <a:gd name="T83" fmla="*/ 110 h 218"/>
                <a:gd name="T84" fmla="*/ 111 w 229"/>
                <a:gd name="T85" fmla="*/ 117 h 218"/>
                <a:gd name="T86" fmla="*/ 93 w 229"/>
                <a:gd name="T87" fmla="*/ 134 h 218"/>
                <a:gd name="T88" fmla="*/ 150 w 229"/>
                <a:gd name="T89" fmla="*/ 200 h 218"/>
                <a:gd name="T90" fmla="*/ 131 w 229"/>
                <a:gd name="T91" fmla="*/ 218 h 218"/>
                <a:gd name="T92" fmla="*/ 0 w 229"/>
                <a:gd name="T93" fmla="*/ 65 h 218"/>
                <a:gd name="T94" fmla="*/ 10 w 229"/>
                <a:gd name="T95" fmla="*/ 53 h 218"/>
                <a:gd name="T96" fmla="*/ 22 w 229"/>
                <a:gd name="T97" fmla="*/ 41 h 218"/>
                <a:gd name="T98" fmla="*/ 36 w 229"/>
                <a:gd name="T99" fmla="*/ 28 h 218"/>
                <a:gd name="T100" fmla="*/ 50 w 229"/>
                <a:gd name="T101" fmla="*/ 15 h 218"/>
                <a:gd name="T102" fmla="*/ 64 w 229"/>
                <a:gd name="T103" fmla="*/ 7 h 218"/>
                <a:gd name="T104" fmla="*/ 77 w 229"/>
                <a:gd name="T105" fmla="*/ 2 h 218"/>
                <a:gd name="T106" fmla="*/ 89 w 229"/>
                <a:gd name="T10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9" h="218">
                  <a:moveTo>
                    <a:pt x="87" y="25"/>
                  </a:moveTo>
                  <a:lnTo>
                    <a:pt x="75" y="26"/>
                  </a:lnTo>
                  <a:lnTo>
                    <a:pt x="62" y="33"/>
                  </a:lnTo>
                  <a:lnTo>
                    <a:pt x="49" y="42"/>
                  </a:lnTo>
                  <a:lnTo>
                    <a:pt x="41" y="50"/>
                  </a:lnTo>
                  <a:lnTo>
                    <a:pt x="36" y="57"/>
                  </a:lnTo>
                  <a:lnTo>
                    <a:pt x="31" y="62"/>
                  </a:lnTo>
                  <a:lnTo>
                    <a:pt x="80" y="119"/>
                  </a:lnTo>
                  <a:lnTo>
                    <a:pt x="101" y="99"/>
                  </a:lnTo>
                  <a:lnTo>
                    <a:pt x="111" y="88"/>
                  </a:lnTo>
                  <a:lnTo>
                    <a:pt x="117" y="75"/>
                  </a:lnTo>
                  <a:lnTo>
                    <a:pt x="119" y="63"/>
                  </a:lnTo>
                  <a:lnTo>
                    <a:pt x="117" y="50"/>
                  </a:lnTo>
                  <a:lnTo>
                    <a:pt x="109" y="39"/>
                  </a:lnTo>
                  <a:lnTo>
                    <a:pt x="99" y="30"/>
                  </a:lnTo>
                  <a:lnTo>
                    <a:pt x="87" y="25"/>
                  </a:lnTo>
                  <a:close/>
                  <a:moveTo>
                    <a:pt x="89" y="0"/>
                  </a:moveTo>
                  <a:lnTo>
                    <a:pt x="103" y="3"/>
                  </a:lnTo>
                  <a:lnTo>
                    <a:pt x="115" y="9"/>
                  </a:lnTo>
                  <a:lnTo>
                    <a:pt x="127" y="18"/>
                  </a:lnTo>
                  <a:lnTo>
                    <a:pt x="137" y="35"/>
                  </a:lnTo>
                  <a:lnTo>
                    <a:pt x="140" y="51"/>
                  </a:lnTo>
                  <a:lnTo>
                    <a:pt x="139" y="69"/>
                  </a:lnTo>
                  <a:lnTo>
                    <a:pt x="132" y="85"/>
                  </a:lnTo>
                  <a:lnTo>
                    <a:pt x="132" y="86"/>
                  </a:lnTo>
                  <a:lnTo>
                    <a:pt x="144" y="83"/>
                  </a:lnTo>
                  <a:lnTo>
                    <a:pt x="156" y="84"/>
                  </a:lnTo>
                  <a:lnTo>
                    <a:pt x="168" y="88"/>
                  </a:lnTo>
                  <a:lnTo>
                    <a:pt x="182" y="96"/>
                  </a:lnTo>
                  <a:lnTo>
                    <a:pt x="197" y="109"/>
                  </a:lnTo>
                  <a:lnTo>
                    <a:pt x="211" y="118"/>
                  </a:lnTo>
                  <a:lnTo>
                    <a:pt x="222" y="124"/>
                  </a:lnTo>
                  <a:lnTo>
                    <a:pt x="229" y="128"/>
                  </a:lnTo>
                  <a:lnTo>
                    <a:pt x="209" y="147"/>
                  </a:lnTo>
                  <a:lnTo>
                    <a:pt x="203" y="144"/>
                  </a:lnTo>
                  <a:lnTo>
                    <a:pt x="193" y="138"/>
                  </a:lnTo>
                  <a:lnTo>
                    <a:pt x="182" y="129"/>
                  </a:lnTo>
                  <a:lnTo>
                    <a:pt x="167" y="119"/>
                  </a:lnTo>
                  <a:lnTo>
                    <a:pt x="154" y="111"/>
                  </a:lnTo>
                  <a:lnTo>
                    <a:pt x="143" y="106"/>
                  </a:lnTo>
                  <a:lnTo>
                    <a:pt x="132" y="106"/>
                  </a:lnTo>
                  <a:lnTo>
                    <a:pt x="122" y="110"/>
                  </a:lnTo>
                  <a:lnTo>
                    <a:pt x="111" y="117"/>
                  </a:lnTo>
                  <a:lnTo>
                    <a:pt x="93" y="134"/>
                  </a:lnTo>
                  <a:lnTo>
                    <a:pt x="150" y="200"/>
                  </a:lnTo>
                  <a:lnTo>
                    <a:pt x="131" y="218"/>
                  </a:lnTo>
                  <a:lnTo>
                    <a:pt x="0" y="65"/>
                  </a:lnTo>
                  <a:lnTo>
                    <a:pt x="10" y="53"/>
                  </a:lnTo>
                  <a:lnTo>
                    <a:pt x="22" y="41"/>
                  </a:lnTo>
                  <a:lnTo>
                    <a:pt x="36" y="28"/>
                  </a:lnTo>
                  <a:lnTo>
                    <a:pt x="50" y="15"/>
                  </a:lnTo>
                  <a:lnTo>
                    <a:pt x="64" y="7"/>
                  </a:lnTo>
                  <a:lnTo>
                    <a:pt x="77" y="2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Freeform 336"/>
            <p:cNvSpPr>
              <a:spLocks/>
            </p:cNvSpPr>
            <p:nvPr/>
          </p:nvSpPr>
          <p:spPr bwMode="auto">
            <a:xfrm>
              <a:off x="3925888" y="3084513"/>
              <a:ext cx="36513" cy="38100"/>
            </a:xfrm>
            <a:custGeom>
              <a:avLst/>
              <a:gdLst>
                <a:gd name="T0" fmla="*/ 69 w 213"/>
                <a:gd name="T1" fmla="*/ 0 h 217"/>
                <a:gd name="T2" fmla="*/ 81 w 213"/>
                <a:gd name="T3" fmla="*/ 19 h 217"/>
                <a:gd name="T4" fmla="*/ 71 w 213"/>
                <a:gd name="T5" fmla="*/ 26 h 217"/>
                <a:gd name="T6" fmla="*/ 59 w 213"/>
                <a:gd name="T7" fmla="*/ 35 h 217"/>
                <a:gd name="T8" fmla="*/ 45 w 213"/>
                <a:gd name="T9" fmla="*/ 48 h 217"/>
                <a:gd name="T10" fmla="*/ 33 w 213"/>
                <a:gd name="T11" fmla="*/ 68 h 217"/>
                <a:gd name="T12" fmla="*/ 25 w 213"/>
                <a:gd name="T13" fmla="*/ 88 h 217"/>
                <a:gd name="T14" fmla="*/ 23 w 213"/>
                <a:gd name="T15" fmla="*/ 109 h 217"/>
                <a:gd name="T16" fmla="*/ 27 w 213"/>
                <a:gd name="T17" fmla="*/ 128 h 217"/>
                <a:gd name="T18" fmla="*/ 37 w 213"/>
                <a:gd name="T19" fmla="*/ 148 h 217"/>
                <a:gd name="T20" fmla="*/ 54 w 213"/>
                <a:gd name="T21" fmla="*/ 166 h 217"/>
                <a:gd name="T22" fmla="*/ 73 w 213"/>
                <a:gd name="T23" fmla="*/ 180 h 217"/>
                <a:gd name="T24" fmla="*/ 93 w 213"/>
                <a:gd name="T25" fmla="*/ 188 h 217"/>
                <a:gd name="T26" fmla="*/ 113 w 213"/>
                <a:gd name="T27" fmla="*/ 190 h 217"/>
                <a:gd name="T28" fmla="*/ 131 w 213"/>
                <a:gd name="T29" fmla="*/ 186 h 217"/>
                <a:gd name="T30" fmla="*/ 149 w 213"/>
                <a:gd name="T31" fmla="*/ 175 h 217"/>
                <a:gd name="T32" fmla="*/ 165 w 213"/>
                <a:gd name="T33" fmla="*/ 160 h 217"/>
                <a:gd name="T34" fmla="*/ 175 w 213"/>
                <a:gd name="T35" fmla="*/ 147 h 217"/>
                <a:gd name="T36" fmla="*/ 181 w 213"/>
                <a:gd name="T37" fmla="*/ 137 h 217"/>
                <a:gd name="T38" fmla="*/ 184 w 213"/>
                <a:gd name="T39" fmla="*/ 128 h 217"/>
                <a:gd name="T40" fmla="*/ 139 w 213"/>
                <a:gd name="T41" fmla="*/ 89 h 217"/>
                <a:gd name="T42" fmla="*/ 112 w 213"/>
                <a:gd name="T43" fmla="*/ 121 h 217"/>
                <a:gd name="T44" fmla="*/ 97 w 213"/>
                <a:gd name="T45" fmla="*/ 107 h 217"/>
                <a:gd name="T46" fmla="*/ 141 w 213"/>
                <a:gd name="T47" fmla="*/ 55 h 217"/>
                <a:gd name="T48" fmla="*/ 213 w 213"/>
                <a:gd name="T49" fmla="*/ 119 h 217"/>
                <a:gd name="T50" fmla="*/ 208 w 213"/>
                <a:gd name="T51" fmla="*/ 130 h 217"/>
                <a:gd name="T52" fmla="*/ 202 w 213"/>
                <a:gd name="T53" fmla="*/ 144 h 217"/>
                <a:gd name="T54" fmla="*/ 192 w 213"/>
                <a:gd name="T55" fmla="*/ 160 h 217"/>
                <a:gd name="T56" fmla="*/ 181 w 213"/>
                <a:gd name="T57" fmla="*/ 175 h 217"/>
                <a:gd name="T58" fmla="*/ 165 w 213"/>
                <a:gd name="T59" fmla="*/ 192 h 217"/>
                <a:gd name="T60" fmla="*/ 148 w 213"/>
                <a:gd name="T61" fmla="*/ 204 h 217"/>
                <a:gd name="T62" fmla="*/ 130 w 213"/>
                <a:gd name="T63" fmla="*/ 213 h 217"/>
                <a:gd name="T64" fmla="*/ 112 w 213"/>
                <a:gd name="T65" fmla="*/ 217 h 217"/>
                <a:gd name="T66" fmla="*/ 93 w 213"/>
                <a:gd name="T67" fmla="*/ 217 h 217"/>
                <a:gd name="T68" fmla="*/ 74 w 213"/>
                <a:gd name="T69" fmla="*/ 212 h 217"/>
                <a:gd name="T70" fmla="*/ 55 w 213"/>
                <a:gd name="T71" fmla="*/ 202 h 217"/>
                <a:gd name="T72" fmla="*/ 37 w 213"/>
                <a:gd name="T73" fmla="*/ 189 h 217"/>
                <a:gd name="T74" fmla="*/ 19 w 213"/>
                <a:gd name="T75" fmla="*/ 170 h 217"/>
                <a:gd name="T76" fmla="*/ 7 w 213"/>
                <a:gd name="T77" fmla="*/ 149 h 217"/>
                <a:gd name="T78" fmla="*/ 1 w 213"/>
                <a:gd name="T79" fmla="*/ 127 h 217"/>
                <a:gd name="T80" fmla="*/ 0 w 213"/>
                <a:gd name="T81" fmla="*/ 103 h 217"/>
                <a:gd name="T82" fmla="*/ 4 w 213"/>
                <a:gd name="T83" fmla="*/ 80 h 217"/>
                <a:gd name="T84" fmla="*/ 14 w 213"/>
                <a:gd name="T85" fmla="*/ 56 h 217"/>
                <a:gd name="T86" fmla="*/ 30 w 213"/>
                <a:gd name="T87" fmla="*/ 33 h 217"/>
                <a:gd name="T88" fmla="*/ 41 w 213"/>
                <a:gd name="T89" fmla="*/ 20 h 217"/>
                <a:gd name="T90" fmla="*/ 53 w 213"/>
                <a:gd name="T91" fmla="*/ 11 h 217"/>
                <a:gd name="T92" fmla="*/ 62 w 213"/>
                <a:gd name="T93" fmla="*/ 4 h 217"/>
                <a:gd name="T94" fmla="*/ 69 w 213"/>
                <a:gd name="T95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3" h="217">
                  <a:moveTo>
                    <a:pt x="69" y="0"/>
                  </a:moveTo>
                  <a:lnTo>
                    <a:pt x="81" y="19"/>
                  </a:lnTo>
                  <a:lnTo>
                    <a:pt x="71" y="26"/>
                  </a:lnTo>
                  <a:lnTo>
                    <a:pt x="59" y="35"/>
                  </a:lnTo>
                  <a:lnTo>
                    <a:pt x="45" y="48"/>
                  </a:lnTo>
                  <a:lnTo>
                    <a:pt x="33" y="68"/>
                  </a:lnTo>
                  <a:lnTo>
                    <a:pt x="25" y="88"/>
                  </a:lnTo>
                  <a:lnTo>
                    <a:pt x="23" y="109"/>
                  </a:lnTo>
                  <a:lnTo>
                    <a:pt x="27" y="128"/>
                  </a:lnTo>
                  <a:lnTo>
                    <a:pt x="37" y="148"/>
                  </a:lnTo>
                  <a:lnTo>
                    <a:pt x="54" y="166"/>
                  </a:lnTo>
                  <a:lnTo>
                    <a:pt x="73" y="180"/>
                  </a:lnTo>
                  <a:lnTo>
                    <a:pt x="93" y="188"/>
                  </a:lnTo>
                  <a:lnTo>
                    <a:pt x="113" y="190"/>
                  </a:lnTo>
                  <a:lnTo>
                    <a:pt x="131" y="186"/>
                  </a:lnTo>
                  <a:lnTo>
                    <a:pt x="149" y="175"/>
                  </a:lnTo>
                  <a:lnTo>
                    <a:pt x="165" y="160"/>
                  </a:lnTo>
                  <a:lnTo>
                    <a:pt x="175" y="147"/>
                  </a:lnTo>
                  <a:lnTo>
                    <a:pt x="181" y="137"/>
                  </a:lnTo>
                  <a:lnTo>
                    <a:pt x="184" y="128"/>
                  </a:lnTo>
                  <a:lnTo>
                    <a:pt x="139" y="89"/>
                  </a:lnTo>
                  <a:lnTo>
                    <a:pt x="112" y="121"/>
                  </a:lnTo>
                  <a:lnTo>
                    <a:pt x="97" y="107"/>
                  </a:lnTo>
                  <a:lnTo>
                    <a:pt x="141" y="55"/>
                  </a:lnTo>
                  <a:lnTo>
                    <a:pt x="213" y="119"/>
                  </a:lnTo>
                  <a:lnTo>
                    <a:pt x="208" y="130"/>
                  </a:lnTo>
                  <a:lnTo>
                    <a:pt x="202" y="144"/>
                  </a:lnTo>
                  <a:lnTo>
                    <a:pt x="192" y="160"/>
                  </a:lnTo>
                  <a:lnTo>
                    <a:pt x="181" y="175"/>
                  </a:lnTo>
                  <a:lnTo>
                    <a:pt x="165" y="192"/>
                  </a:lnTo>
                  <a:lnTo>
                    <a:pt x="148" y="204"/>
                  </a:lnTo>
                  <a:lnTo>
                    <a:pt x="130" y="213"/>
                  </a:lnTo>
                  <a:lnTo>
                    <a:pt x="112" y="217"/>
                  </a:lnTo>
                  <a:lnTo>
                    <a:pt x="93" y="217"/>
                  </a:lnTo>
                  <a:lnTo>
                    <a:pt x="74" y="212"/>
                  </a:lnTo>
                  <a:lnTo>
                    <a:pt x="55" y="202"/>
                  </a:lnTo>
                  <a:lnTo>
                    <a:pt x="37" y="189"/>
                  </a:lnTo>
                  <a:lnTo>
                    <a:pt x="19" y="170"/>
                  </a:lnTo>
                  <a:lnTo>
                    <a:pt x="7" y="149"/>
                  </a:lnTo>
                  <a:lnTo>
                    <a:pt x="1" y="127"/>
                  </a:lnTo>
                  <a:lnTo>
                    <a:pt x="0" y="103"/>
                  </a:lnTo>
                  <a:lnTo>
                    <a:pt x="4" y="80"/>
                  </a:lnTo>
                  <a:lnTo>
                    <a:pt x="14" y="56"/>
                  </a:lnTo>
                  <a:lnTo>
                    <a:pt x="30" y="33"/>
                  </a:lnTo>
                  <a:lnTo>
                    <a:pt x="41" y="20"/>
                  </a:lnTo>
                  <a:lnTo>
                    <a:pt x="53" y="11"/>
                  </a:lnTo>
                  <a:lnTo>
                    <a:pt x="62" y="4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Freeform 337"/>
            <p:cNvSpPr>
              <a:spLocks/>
            </p:cNvSpPr>
            <p:nvPr/>
          </p:nvSpPr>
          <p:spPr bwMode="auto">
            <a:xfrm>
              <a:off x="3938588" y="3055938"/>
              <a:ext cx="38100" cy="33338"/>
            </a:xfrm>
            <a:custGeom>
              <a:avLst/>
              <a:gdLst>
                <a:gd name="T0" fmla="*/ 87 w 217"/>
                <a:gd name="T1" fmla="*/ 0 h 195"/>
                <a:gd name="T2" fmla="*/ 146 w 217"/>
                <a:gd name="T3" fmla="*/ 123 h 195"/>
                <a:gd name="T4" fmla="*/ 217 w 217"/>
                <a:gd name="T5" fmla="*/ 171 h 195"/>
                <a:gd name="T6" fmla="*/ 203 w 217"/>
                <a:gd name="T7" fmla="*/ 195 h 195"/>
                <a:gd name="T8" fmla="*/ 132 w 217"/>
                <a:gd name="T9" fmla="*/ 146 h 195"/>
                <a:gd name="T10" fmla="*/ 0 w 217"/>
                <a:gd name="T11" fmla="*/ 137 h 195"/>
                <a:gd name="T12" fmla="*/ 17 w 217"/>
                <a:gd name="T13" fmla="*/ 111 h 195"/>
                <a:gd name="T14" fmla="*/ 79 w 217"/>
                <a:gd name="T15" fmla="*/ 117 h 195"/>
                <a:gd name="T16" fmla="*/ 102 w 217"/>
                <a:gd name="T17" fmla="*/ 120 h 195"/>
                <a:gd name="T18" fmla="*/ 124 w 217"/>
                <a:gd name="T19" fmla="*/ 123 h 195"/>
                <a:gd name="T20" fmla="*/ 124 w 217"/>
                <a:gd name="T21" fmla="*/ 122 h 195"/>
                <a:gd name="T22" fmla="*/ 113 w 217"/>
                <a:gd name="T23" fmla="*/ 103 h 195"/>
                <a:gd name="T24" fmla="*/ 102 w 217"/>
                <a:gd name="T25" fmla="*/ 82 h 195"/>
                <a:gd name="T26" fmla="*/ 70 w 217"/>
                <a:gd name="T27" fmla="*/ 26 h 195"/>
                <a:gd name="T28" fmla="*/ 87 w 217"/>
                <a:gd name="T2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7" h="195">
                  <a:moveTo>
                    <a:pt x="87" y="0"/>
                  </a:moveTo>
                  <a:lnTo>
                    <a:pt x="146" y="123"/>
                  </a:lnTo>
                  <a:lnTo>
                    <a:pt x="217" y="171"/>
                  </a:lnTo>
                  <a:lnTo>
                    <a:pt x="203" y="195"/>
                  </a:lnTo>
                  <a:lnTo>
                    <a:pt x="132" y="146"/>
                  </a:lnTo>
                  <a:lnTo>
                    <a:pt x="0" y="137"/>
                  </a:lnTo>
                  <a:lnTo>
                    <a:pt x="17" y="111"/>
                  </a:lnTo>
                  <a:lnTo>
                    <a:pt x="79" y="117"/>
                  </a:lnTo>
                  <a:lnTo>
                    <a:pt x="102" y="120"/>
                  </a:lnTo>
                  <a:lnTo>
                    <a:pt x="124" y="123"/>
                  </a:lnTo>
                  <a:lnTo>
                    <a:pt x="124" y="122"/>
                  </a:lnTo>
                  <a:lnTo>
                    <a:pt x="113" y="103"/>
                  </a:lnTo>
                  <a:lnTo>
                    <a:pt x="102" y="82"/>
                  </a:lnTo>
                  <a:lnTo>
                    <a:pt x="70" y="26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1" name="Group 990"/>
          <p:cNvGrpSpPr/>
          <p:nvPr/>
        </p:nvGrpSpPr>
        <p:grpSpPr>
          <a:xfrm>
            <a:off x="4515096" y="2687638"/>
            <a:ext cx="346075" cy="538162"/>
            <a:chOff x="4510088" y="2687638"/>
            <a:chExt cx="346075" cy="5381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2" name="Freeform 342"/>
            <p:cNvSpPr>
              <a:spLocks noEditPoints="1"/>
            </p:cNvSpPr>
            <p:nvPr/>
          </p:nvSpPr>
          <p:spPr bwMode="auto">
            <a:xfrm>
              <a:off x="4510088" y="2795588"/>
              <a:ext cx="346075" cy="430212"/>
            </a:xfrm>
            <a:custGeom>
              <a:avLst/>
              <a:gdLst>
                <a:gd name="T0" fmla="*/ 1039 w 2179"/>
                <a:gd name="T1" fmla="*/ 2424 h 2712"/>
                <a:gd name="T2" fmla="*/ 294 w 2179"/>
                <a:gd name="T3" fmla="*/ 2095 h 2712"/>
                <a:gd name="T4" fmla="*/ 675 w 2179"/>
                <a:gd name="T5" fmla="*/ 2449 h 2712"/>
                <a:gd name="T6" fmla="*/ 909 w 2179"/>
                <a:gd name="T7" fmla="*/ 2471 h 2712"/>
                <a:gd name="T8" fmla="*/ 465 w 2179"/>
                <a:gd name="T9" fmla="*/ 2165 h 2712"/>
                <a:gd name="T10" fmla="*/ 1874 w 2179"/>
                <a:gd name="T11" fmla="*/ 2021 h 2712"/>
                <a:gd name="T12" fmla="*/ 1422 w 2179"/>
                <a:gd name="T13" fmla="*/ 2290 h 2712"/>
                <a:gd name="T14" fmla="*/ 1285 w 2179"/>
                <a:gd name="T15" fmla="*/ 2525 h 2712"/>
                <a:gd name="T16" fmla="*/ 1737 w 2179"/>
                <a:gd name="T17" fmla="*/ 2283 h 2712"/>
                <a:gd name="T18" fmla="*/ 1499 w 2179"/>
                <a:gd name="T19" fmla="*/ 1746 h 2712"/>
                <a:gd name="T20" fmla="*/ 995 w 2179"/>
                <a:gd name="T21" fmla="*/ 1826 h 2712"/>
                <a:gd name="T22" fmla="*/ 741 w 2179"/>
                <a:gd name="T23" fmla="*/ 1992 h 2712"/>
                <a:gd name="T24" fmla="*/ 1145 w 2179"/>
                <a:gd name="T25" fmla="*/ 2227 h 2712"/>
                <a:gd name="T26" fmla="*/ 1466 w 2179"/>
                <a:gd name="T27" fmla="*/ 1907 h 2712"/>
                <a:gd name="T28" fmla="*/ 164 w 2179"/>
                <a:gd name="T29" fmla="*/ 1625 h 2712"/>
                <a:gd name="T30" fmla="*/ 414 w 2179"/>
                <a:gd name="T31" fmla="*/ 1987 h 2712"/>
                <a:gd name="T32" fmla="*/ 591 w 2179"/>
                <a:gd name="T33" fmla="*/ 1931 h 2712"/>
                <a:gd name="T34" fmla="*/ 328 w 2179"/>
                <a:gd name="T35" fmla="*/ 1533 h 2712"/>
                <a:gd name="T36" fmla="*/ 1848 w 2179"/>
                <a:gd name="T37" fmla="*/ 1515 h 2712"/>
                <a:gd name="T38" fmla="*/ 1590 w 2179"/>
                <a:gd name="T39" fmla="*/ 1918 h 2712"/>
                <a:gd name="T40" fmla="*/ 1754 w 2179"/>
                <a:gd name="T41" fmla="*/ 1977 h 2712"/>
                <a:gd name="T42" fmla="*/ 2012 w 2179"/>
                <a:gd name="T43" fmla="*/ 1567 h 2712"/>
                <a:gd name="T44" fmla="*/ 1301 w 2179"/>
                <a:gd name="T45" fmla="*/ 1315 h 2712"/>
                <a:gd name="T46" fmla="*/ 891 w 2179"/>
                <a:gd name="T47" fmla="*/ 1328 h 2712"/>
                <a:gd name="T48" fmla="*/ 673 w 2179"/>
                <a:gd name="T49" fmla="*/ 1528 h 2712"/>
                <a:gd name="T50" fmla="*/ 936 w 2179"/>
                <a:gd name="T51" fmla="*/ 1709 h 2712"/>
                <a:gd name="T52" fmla="*/ 1442 w 2179"/>
                <a:gd name="T53" fmla="*/ 1652 h 2712"/>
                <a:gd name="T54" fmla="*/ 1446 w 2179"/>
                <a:gd name="T55" fmla="*/ 1236 h 2712"/>
                <a:gd name="T56" fmla="*/ 245 w 2179"/>
                <a:gd name="T57" fmla="*/ 1247 h 2712"/>
                <a:gd name="T58" fmla="*/ 549 w 2179"/>
                <a:gd name="T59" fmla="*/ 1568 h 2712"/>
                <a:gd name="T60" fmla="*/ 558 w 2179"/>
                <a:gd name="T61" fmla="*/ 1076 h 2712"/>
                <a:gd name="T62" fmla="*/ 1610 w 2179"/>
                <a:gd name="T63" fmla="*/ 1060 h 2712"/>
                <a:gd name="T64" fmla="*/ 1629 w 2179"/>
                <a:gd name="T65" fmla="*/ 1554 h 2712"/>
                <a:gd name="T66" fmla="*/ 1923 w 2179"/>
                <a:gd name="T67" fmla="*/ 1225 h 2712"/>
                <a:gd name="T68" fmla="*/ 1090 w 2179"/>
                <a:gd name="T69" fmla="*/ 741 h 2712"/>
                <a:gd name="T70" fmla="*/ 775 w 2179"/>
                <a:gd name="T71" fmla="*/ 1130 h 2712"/>
                <a:gd name="T72" fmla="*/ 1130 w 2179"/>
                <a:gd name="T73" fmla="*/ 1231 h 2712"/>
                <a:gd name="T74" fmla="*/ 1364 w 2179"/>
                <a:gd name="T75" fmla="*/ 1055 h 2712"/>
                <a:gd name="T76" fmla="*/ 1253 w 2179"/>
                <a:gd name="T77" fmla="*/ 716 h 2712"/>
                <a:gd name="T78" fmla="*/ 1538 w 2179"/>
                <a:gd name="T79" fmla="*/ 934 h 2712"/>
                <a:gd name="T80" fmla="*/ 1253 w 2179"/>
                <a:gd name="T81" fmla="*/ 716 h 2712"/>
                <a:gd name="T82" fmla="*/ 606 w 2179"/>
                <a:gd name="T83" fmla="*/ 899 h 2712"/>
                <a:gd name="T84" fmla="*/ 869 w 2179"/>
                <a:gd name="T85" fmla="*/ 773 h 2712"/>
                <a:gd name="T86" fmla="*/ 1305 w 2179"/>
                <a:gd name="T87" fmla="*/ 79 h 2712"/>
                <a:gd name="T88" fmla="*/ 1511 w 2179"/>
                <a:gd name="T89" fmla="*/ 55 h 2712"/>
                <a:gd name="T90" fmla="*/ 1492 w 2179"/>
                <a:gd name="T91" fmla="*/ 172 h 2712"/>
                <a:gd name="T92" fmla="*/ 1189 w 2179"/>
                <a:gd name="T93" fmla="*/ 269 h 2712"/>
                <a:gd name="T94" fmla="*/ 1051 w 2179"/>
                <a:gd name="T95" fmla="*/ 240 h 2712"/>
                <a:gd name="T96" fmla="*/ 1037 w 2179"/>
                <a:gd name="T97" fmla="*/ 539 h 2712"/>
                <a:gd name="T98" fmla="*/ 1574 w 2179"/>
                <a:gd name="T99" fmla="*/ 652 h 2712"/>
                <a:gd name="T100" fmla="*/ 1962 w 2179"/>
                <a:gd name="T101" fmla="*/ 975 h 2712"/>
                <a:gd name="T102" fmla="*/ 2138 w 2179"/>
                <a:gd name="T103" fmla="*/ 1331 h 2712"/>
                <a:gd name="T104" fmla="*/ 2151 w 2179"/>
                <a:gd name="T105" fmla="*/ 1874 h 2712"/>
                <a:gd name="T106" fmla="*/ 1888 w 2179"/>
                <a:gd name="T107" fmla="*/ 2364 h 2712"/>
                <a:gd name="T108" fmla="*/ 1418 w 2179"/>
                <a:gd name="T109" fmla="*/ 2661 h 2712"/>
                <a:gd name="T110" fmla="*/ 840 w 2179"/>
                <a:gd name="T111" fmla="*/ 2683 h 2712"/>
                <a:gd name="T112" fmla="*/ 348 w 2179"/>
                <a:gd name="T113" fmla="*/ 2421 h 2712"/>
                <a:gd name="T114" fmla="*/ 50 w 2179"/>
                <a:gd name="T115" fmla="*/ 1953 h 2712"/>
                <a:gd name="T116" fmla="*/ 24 w 2179"/>
                <a:gd name="T117" fmla="*/ 1403 h 2712"/>
                <a:gd name="T118" fmla="*/ 202 w 2179"/>
                <a:gd name="T119" fmla="*/ 998 h 2712"/>
                <a:gd name="T120" fmla="*/ 453 w 2179"/>
                <a:gd name="T121" fmla="*/ 734 h 2712"/>
                <a:gd name="T122" fmla="*/ 778 w 2179"/>
                <a:gd name="T123" fmla="*/ 505 h 2712"/>
                <a:gd name="T124" fmla="*/ 817 w 2179"/>
                <a:gd name="T125" fmla="*/ 282 h 2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9" h="2712">
                  <a:moveTo>
                    <a:pt x="1235" y="2332"/>
                  </a:moveTo>
                  <a:lnTo>
                    <a:pt x="1157" y="2339"/>
                  </a:lnTo>
                  <a:lnTo>
                    <a:pt x="1079" y="2341"/>
                  </a:lnTo>
                  <a:lnTo>
                    <a:pt x="1012" y="2340"/>
                  </a:lnTo>
                  <a:lnTo>
                    <a:pt x="946" y="2335"/>
                  </a:lnTo>
                  <a:lnTo>
                    <a:pt x="991" y="2381"/>
                  </a:lnTo>
                  <a:lnTo>
                    <a:pt x="1039" y="2424"/>
                  </a:lnTo>
                  <a:lnTo>
                    <a:pt x="1090" y="2464"/>
                  </a:lnTo>
                  <a:lnTo>
                    <a:pt x="1141" y="2423"/>
                  </a:lnTo>
                  <a:lnTo>
                    <a:pt x="1189" y="2380"/>
                  </a:lnTo>
                  <a:lnTo>
                    <a:pt x="1235" y="2332"/>
                  </a:lnTo>
                  <a:close/>
                  <a:moveTo>
                    <a:pt x="228" y="1959"/>
                  </a:moveTo>
                  <a:lnTo>
                    <a:pt x="258" y="2028"/>
                  </a:lnTo>
                  <a:lnTo>
                    <a:pt x="294" y="2095"/>
                  </a:lnTo>
                  <a:lnTo>
                    <a:pt x="336" y="2158"/>
                  </a:lnTo>
                  <a:lnTo>
                    <a:pt x="382" y="2217"/>
                  </a:lnTo>
                  <a:lnTo>
                    <a:pt x="432" y="2273"/>
                  </a:lnTo>
                  <a:lnTo>
                    <a:pt x="488" y="2324"/>
                  </a:lnTo>
                  <a:lnTo>
                    <a:pt x="546" y="2371"/>
                  </a:lnTo>
                  <a:lnTo>
                    <a:pt x="610" y="2412"/>
                  </a:lnTo>
                  <a:lnTo>
                    <a:pt x="675" y="2449"/>
                  </a:lnTo>
                  <a:lnTo>
                    <a:pt x="745" y="2481"/>
                  </a:lnTo>
                  <a:lnTo>
                    <a:pt x="817" y="2506"/>
                  </a:lnTo>
                  <a:lnTo>
                    <a:pt x="892" y="2526"/>
                  </a:lnTo>
                  <a:lnTo>
                    <a:pt x="970" y="2539"/>
                  </a:lnTo>
                  <a:lnTo>
                    <a:pt x="988" y="2530"/>
                  </a:lnTo>
                  <a:lnTo>
                    <a:pt x="964" y="2521"/>
                  </a:lnTo>
                  <a:lnTo>
                    <a:pt x="909" y="2471"/>
                  </a:lnTo>
                  <a:lnTo>
                    <a:pt x="856" y="2418"/>
                  </a:lnTo>
                  <a:lnTo>
                    <a:pt x="807" y="2359"/>
                  </a:lnTo>
                  <a:lnTo>
                    <a:pt x="762" y="2298"/>
                  </a:lnTo>
                  <a:lnTo>
                    <a:pt x="683" y="2273"/>
                  </a:lnTo>
                  <a:lnTo>
                    <a:pt x="607" y="2241"/>
                  </a:lnTo>
                  <a:lnTo>
                    <a:pt x="534" y="2205"/>
                  </a:lnTo>
                  <a:lnTo>
                    <a:pt x="465" y="2165"/>
                  </a:lnTo>
                  <a:lnTo>
                    <a:pt x="399" y="2120"/>
                  </a:lnTo>
                  <a:lnTo>
                    <a:pt x="337" y="2069"/>
                  </a:lnTo>
                  <a:lnTo>
                    <a:pt x="280" y="2016"/>
                  </a:lnTo>
                  <a:lnTo>
                    <a:pt x="228" y="1959"/>
                  </a:lnTo>
                  <a:close/>
                  <a:moveTo>
                    <a:pt x="1970" y="1908"/>
                  </a:moveTo>
                  <a:lnTo>
                    <a:pt x="1924" y="1966"/>
                  </a:lnTo>
                  <a:lnTo>
                    <a:pt x="1874" y="2021"/>
                  </a:lnTo>
                  <a:lnTo>
                    <a:pt x="1819" y="2071"/>
                  </a:lnTo>
                  <a:lnTo>
                    <a:pt x="1761" y="2117"/>
                  </a:lnTo>
                  <a:lnTo>
                    <a:pt x="1700" y="2161"/>
                  </a:lnTo>
                  <a:lnTo>
                    <a:pt x="1635" y="2200"/>
                  </a:lnTo>
                  <a:lnTo>
                    <a:pt x="1567" y="2234"/>
                  </a:lnTo>
                  <a:lnTo>
                    <a:pt x="1495" y="2264"/>
                  </a:lnTo>
                  <a:lnTo>
                    <a:pt x="1422" y="2290"/>
                  </a:lnTo>
                  <a:lnTo>
                    <a:pt x="1375" y="2353"/>
                  </a:lnTo>
                  <a:lnTo>
                    <a:pt x="1325" y="2413"/>
                  </a:lnTo>
                  <a:lnTo>
                    <a:pt x="1272" y="2470"/>
                  </a:lnTo>
                  <a:lnTo>
                    <a:pt x="1214" y="2521"/>
                  </a:lnTo>
                  <a:lnTo>
                    <a:pt x="1190" y="2530"/>
                  </a:lnTo>
                  <a:lnTo>
                    <a:pt x="1208" y="2538"/>
                  </a:lnTo>
                  <a:lnTo>
                    <a:pt x="1285" y="2525"/>
                  </a:lnTo>
                  <a:lnTo>
                    <a:pt x="1358" y="2507"/>
                  </a:lnTo>
                  <a:lnTo>
                    <a:pt x="1429" y="2482"/>
                  </a:lnTo>
                  <a:lnTo>
                    <a:pt x="1497" y="2452"/>
                  </a:lnTo>
                  <a:lnTo>
                    <a:pt x="1563" y="2417"/>
                  </a:lnTo>
                  <a:lnTo>
                    <a:pt x="1624" y="2376"/>
                  </a:lnTo>
                  <a:lnTo>
                    <a:pt x="1683" y="2332"/>
                  </a:lnTo>
                  <a:lnTo>
                    <a:pt x="1737" y="2283"/>
                  </a:lnTo>
                  <a:lnTo>
                    <a:pt x="1788" y="2229"/>
                  </a:lnTo>
                  <a:lnTo>
                    <a:pt x="1834" y="2172"/>
                  </a:lnTo>
                  <a:lnTo>
                    <a:pt x="1876" y="2111"/>
                  </a:lnTo>
                  <a:lnTo>
                    <a:pt x="1912" y="2047"/>
                  </a:lnTo>
                  <a:lnTo>
                    <a:pt x="1944" y="1979"/>
                  </a:lnTo>
                  <a:lnTo>
                    <a:pt x="1970" y="1908"/>
                  </a:lnTo>
                  <a:close/>
                  <a:moveTo>
                    <a:pt x="1499" y="1746"/>
                  </a:moveTo>
                  <a:lnTo>
                    <a:pt x="1433" y="1771"/>
                  </a:lnTo>
                  <a:lnTo>
                    <a:pt x="1365" y="1791"/>
                  </a:lnTo>
                  <a:lnTo>
                    <a:pt x="1297" y="1807"/>
                  </a:lnTo>
                  <a:lnTo>
                    <a:pt x="1225" y="1819"/>
                  </a:lnTo>
                  <a:lnTo>
                    <a:pt x="1153" y="1827"/>
                  </a:lnTo>
                  <a:lnTo>
                    <a:pt x="1079" y="1829"/>
                  </a:lnTo>
                  <a:lnTo>
                    <a:pt x="995" y="1826"/>
                  </a:lnTo>
                  <a:lnTo>
                    <a:pt x="913" y="1817"/>
                  </a:lnTo>
                  <a:lnTo>
                    <a:pt x="833" y="1802"/>
                  </a:lnTo>
                  <a:lnTo>
                    <a:pt x="756" y="1782"/>
                  </a:lnTo>
                  <a:lnTo>
                    <a:pt x="682" y="1756"/>
                  </a:lnTo>
                  <a:lnTo>
                    <a:pt x="696" y="1838"/>
                  </a:lnTo>
                  <a:lnTo>
                    <a:pt x="715" y="1916"/>
                  </a:lnTo>
                  <a:lnTo>
                    <a:pt x="741" y="1992"/>
                  </a:lnTo>
                  <a:lnTo>
                    <a:pt x="770" y="2066"/>
                  </a:lnTo>
                  <a:lnTo>
                    <a:pt x="806" y="2136"/>
                  </a:lnTo>
                  <a:lnTo>
                    <a:pt x="845" y="2203"/>
                  </a:lnTo>
                  <a:lnTo>
                    <a:pt x="922" y="2217"/>
                  </a:lnTo>
                  <a:lnTo>
                    <a:pt x="999" y="2226"/>
                  </a:lnTo>
                  <a:lnTo>
                    <a:pt x="1079" y="2229"/>
                  </a:lnTo>
                  <a:lnTo>
                    <a:pt x="1145" y="2227"/>
                  </a:lnTo>
                  <a:lnTo>
                    <a:pt x="1211" y="2221"/>
                  </a:lnTo>
                  <a:lnTo>
                    <a:pt x="1275" y="2210"/>
                  </a:lnTo>
                  <a:lnTo>
                    <a:pt x="1337" y="2196"/>
                  </a:lnTo>
                  <a:lnTo>
                    <a:pt x="1376" y="2129"/>
                  </a:lnTo>
                  <a:lnTo>
                    <a:pt x="1411" y="2059"/>
                  </a:lnTo>
                  <a:lnTo>
                    <a:pt x="1442" y="1985"/>
                  </a:lnTo>
                  <a:lnTo>
                    <a:pt x="1466" y="1907"/>
                  </a:lnTo>
                  <a:lnTo>
                    <a:pt x="1485" y="1829"/>
                  </a:lnTo>
                  <a:lnTo>
                    <a:pt x="1499" y="1746"/>
                  </a:lnTo>
                  <a:close/>
                  <a:moveTo>
                    <a:pt x="197" y="1379"/>
                  </a:moveTo>
                  <a:lnTo>
                    <a:pt x="183" y="1439"/>
                  </a:lnTo>
                  <a:lnTo>
                    <a:pt x="173" y="1498"/>
                  </a:lnTo>
                  <a:lnTo>
                    <a:pt x="167" y="1561"/>
                  </a:lnTo>
                  <a:lnTo>
                    <a:pt x="164" y="1625"/>
                  </a:lnTo>
                  <a:lnTo>
                    <a:pt x="164" y="1629"/>
                  </a:lnTo>
                  <a:lnTo>
                    <a:pt x="192" y="1696"/>
                  </a:lnTo>
                  <a:lnTo>
                    <a:pt x="226" y="1762"/>
                  </a:lnTo>
                  <a:lnTo>
                    <a:pt x="266" y="1823"/>
                  </a:lnTo>
                  <a:lnTo>
                    <a:pt x="311" y="1881"/>
                  </a:lnTo>
                  <a:lnTo>
                    <a:pt x="360" y="1936"/>
                  </a:lnTo>
                  <a:lnTo>
                    <a:pt x="414" y="1987"/>
                  </a:lnTo>
                  <a:lnTo>
                    <a:pt x="473" y="2034"/>
                  </a:lnTo>
                  <a:lnTo>
                    <a:pt x="537" y="2076"/>
                  </a:lnTo>
                  <a:lnTo>
                    <a:pt x="603" y="2114"/>
                  </a:lnTo>
                  <a:lnTo>
                    <a:pt x="673" y="2147"/>
                  </a:lnTo>
                  <a:lnTo>
                    <a:pt x="641" y="2077"/>
                  </a:lnTo>
                  <a:lnTo>
                    <a:pt x="614" y="2005"/>
                  </a:lnTo>
                  <a:lnTo>
                    <a:pt x="591" y="1931"/>
                  </a:lnTo>
                  <a:lnTo>
                    <a:pt x="574" y="1854"/>
                  </a:lnTo>
                  <a:lnTo>
                    <a:pt x="559" y="1776"/>
                  </a:lnTo>
                  <a:lnTo>
                    <a:pt x="552" y="1695"/>
                  </a:lnTo>
                  <a:lnTo>
                    <a:pt x="491" y="1660"/>
                  </a:lnTo>
                  <a:lnTo>
                    <a:pt x="434" y="1621"/>
                  </a:lnTo>
                  <a:lnTo>
                    <a:pt x="380" y="1579"/>
                  </a:lnTo>
                  <a:lnTo>
                    <a:pt x="328" y="1533"/>
                  </a:lnTo>
                  <a:lnTo>
                    <a:pt x="281" y="1484"/>
                  </a:lnTo>
                  <a:lnTo>
                    <a:pt x="238" y="1433"/>
                  </a:lnTo>
                  <a:lnTo>
                    <a:pt x="197" y="1379"/>
                  </a:lnTo>
                  <a:close/>
                  <a:moveTo>
                    <a:pt x="1975" y="1355"/>
                  </a:moveTo>
                  <a:lnTo>
                    <a:pt x="1937" y="1410"/>
                  </a:lnTo>
                  <a:lnTo>
                    <a:pt x="1894" y="1464"/>
                  </a:lnTo>
                  <a:lnTo>
                    <a:pt x="1848" y="1515"/>
                  </a:lnTo>
                  <a:lnTo>
                    <a:pt x="1797" y="1561"/>
                  </a:lnTo>
                  <a:lnTo>
                    <a:pt x="1744" y="1606"/>
                  </a:lnTo>
                  <a:lnTo>
                    <a:pt x="1687" y="1646"/>
                  </a:lnTo>
                  <a:lnTo>
                    <a:pt x="1628" y="1683"/>
                  </a:lnTo>
                  <a:lnTo>
                    <a:pt x="1621" y="1764"/>
                  </a:lnTo>
                  <a:lnTo>
                    <a:pt x="1608" y="1842"/>
                  </a:lnTo>
                  <a:lnTo>
                    <a:pt x="1590" y="1918"/>
                  </a:lnTo>
                  <a:lnTo>
                    <a:pt x="1568" y="1992"/>
                  </a:lnTo>
                  <a:lnTo>
                    <a:pt x="1542" y="2065"/>
                  </a:lnTo>
                  <a:lnTo>
                    <a:pt x="1512" y="2135"/>
                  </a:lnTo>
                  <a:lnTo>
                    <a:pt x="1577" y="2101"/>
                  </a:lnTo>
                  <a:lnTo>
                    <a:pt x="1639" y="2064"/>
                  </a:lnTo>
                  <a:lnTo>
                    <a:pt x="1698" y="2022"/>
                  </a:lnTo>
                  <a:lnTo>
                    <a:pt x="1754" y="1977"/>
                  </a:lnTo>
                  <a:lnTo>
                    <a:pt x="1805" y="1927"/>
                  </a:lnTo>
                  <a:lnTo>
                    <a:pt x="1852" y="1875"/>
                  </a:lnTo>
                  <a:lnTo>
                    <a:pt x="1894" y="1818"/>
                  </a:lnTo>
                  <a:lnTo>
                    <a:pt x="1932" y="1759"/>
                  </a:lnTo>
                  <a:lnTo>
                    <a:pt x="1964" y="1697"/>
                  </a:lnTo>
                  <a:lnTo>
                    <a:pt x="1990" y="1633"/>
                  </a:lnTo>
                  <a:lnTo>
                    <a:pt x="2012" y="1567"/>
                  </a:lnTo>
                  <a:lnTo>
                    <a:pt x="2006" y="1495"/>
                  </a:lnTo>
                  <a:lnTo>
                    <a:pt x="1993" y="1424"/>
                  </a:lnTo>
                  <a:lnTo>
                    <a:pt x="1975" y="1355"/>
                  </a:lnTo>
                  <a:close/>
                  <a:moveTo>
                    <a:pt x="1446" y="1236"/>
                  </a:moveTo>
                  <a:lnTo>
                    <a:pt x="1400" y="1266"/>
                  </a:lnTo>
                  <a:lnTo>
                    <a:pt x="1352" y="1293"/>
                  </a:lnTo>
                  <a:lnTo>
                    <a:pt x="1301" y="1315"/>
                  </a:lnTo>
                  <a:lnTo>
                    <a:pt x="1249" y="1332"/>
                  </a:lnTo>
                  <a:lnTo>
                    <a:pt x="1193" y="1345"/>
                  </a:lnTo>
                  <a:lnTo>
                    <a:pt x="1136" y="1354"/>
                  </a:lnTo>
                  <a:lnTo>
                    <a:pt x="1079" y="1356"/>
                  </a:lnTo>
                  <a:lnTo>
                    <a:pt x="1014" y="1353"/>
                  </a:lnTo>
                  <a:lnTo>
                    <a:pt x="952" y="1343"/>
                  </a:lnTo>
                  <a:lnTo>
                    <a:pt x="891" y="1328"/>
                  </a:lnTo>
                  <a:lnTo>
                    <a:pt x="834" y="1306"/>
                  </a:lnTo>
                  <a:lnTo>
                    <a:pt x="779" y="1280"/>
                  </a:lnTo>
                  <a:lnTo>
                    <a:pt x="727" y="1247"/>
                  </a:lnTo>
                  <a:lnTo>
                    <a:pt x="708" y="1316"/>
                  </a:lnTo>
                  <a:lnTo>
                    <a:pt x="691" y="1384"/>
                  </a:lnTo>
                  <a:lnTo>
                    <a:pt x="679" y="1456"/>
                  </a:lnTo>
                  <a:lnTo>
                    <a:pt x="673" y="1528"/>
                  </a:lnTo>
                  <a:lnTo>
                    <a:pt x="670" y="1603"/>
                  </a:lnTo>
                  <a:lnTo>
                    <a:pt x="671" y="1618"/>
                  </a:lnTo>
                  <a:lnTo>
                    <a:pt x="672" y="1634"/>
                  </a:lnTo>
                  <a:lnTo>
                    <a:pt x="734" y="1659"/>
                  </a:lnTo>
                  <a:lnTo>
                    <a:pt x="799" y="1681"/>
                  </a:lnTo>
                  <a:lnTo>
                    <a:pt x="866" y="1697"/>
                  </a:lnTo>
                  <a:lnTo>
                    <a:pt x="936" y="1709"/>
                  </a:lnTo>
                  <a:lnTo>
                    <a:pt x="1007" y="1717"/>
                  </a:lnTo>
                  <a:lnTo>
                    <a:pt x="1079" y="1720"/>
                  </a:lnTo>
                  <a:lnTo>
                    <a:pt x="1155" y="1717"/>
                  </a:lnTo>
                  <a:lnTo>
                    <a:pt x="1230" y="1708"/>
                  </a:lnTo>
                  <a:lnTo>
                    <a:pt x="1303" y="1694"/>
                  </a:lnTo>
                  <a:lnTo>
                    <a:pt x="1373" y="1676"/>
                  </a:lnTo>
                  <a:lnTo>
                    <a:pt x="1442" y="1652"/>
                  </a:lnTo>
                  <a:lnTo>
                    <a:pt x="1507" y="1623"/>
                  </a:lnTo>
                  <a:lnTo>
                    <a:pt x="1508" y="1603"/>
                  </a:lnTo>
                  <a:lnTo>
                    <a:pt x="1506" y="1526"/>
                  </a:lnTo>
                  <a:lnTo>
                    <a:pt x="1497" y="1450"/>
                  </a:lnTo>
                  <a:lnTo>
                    <a:pt x="1485" y="1377"/>
                  </a:lnTo>
                  <a:lnTo>
                    <a:pt x="1468" y="1306"/>
                  </a:lnTo>
                  <a:lnTo>
                    <a:pt x="1446" y="1236"/>
                  </a:lnTo>
                  <a:close/>
                  <a:moveTo>
                    <a:pt x="485" y="927"/>
                  </a:moveTo>
                  <a:lnTo>
                    <a:pt x="435" y="972"/>
                  </a:lnTo>
                  <a:lnTo>
                    <a:pt x="389" y="1021"/>
                  </a:lnTo>
                  <a:lnTo>
                    <a:pt x="348" y="1073"/>
                  </a:lnTo>
                  <a:lnTo>
                    <a:pt x="310" y="1128"/>
                  </a:lnTo>
                  <a:lnTo>
                    <a:pt x="275" y="1186"/>
                  </a:lnTo>
                  <a:lnTo>
                    <a:pt x="245" y="1247"/>
                  </a:lnTo>
                  <a:lnTo>
                    <a:pt x="277" y="1301"/>
                  </a:lnTo>
                  <a:lnTo>
                    <a:pt x="313" y="1353"/>
                  </a:lnTo>
                  <a:lnTo>
                    <a:pt x="353" y="1402"/>
                  </a:lnTo>
                  <a:lnTo>
                    <a:pt x="397" y="1448"/>
                  </a:lnTo>
                  <a:lnTo>
                    <a:pt x="445" y="1491"/>
                  </a:lnTo>
                  <a:lnTo>
                    <a:pt x="495" y="1531"/>
                  </a:lnTo>
                  <a:lnTo>
                    <a:pt x="549" y="1568"/>
                  </a:lnTo>
                  <a:lnTo>
                    <a:pt x="554" y="1483"/>
                  </a:lnTo>
                  <a:lnTo>
                    <a:pt x="564" y="1399"/>
                  </a:lnTo>
                  <a:lnTo>
                    <a:pt x="580" y="1319"/>
                  </a:lnTo>
                  <a:lnTo>
                    <a:pt x="601" y="1239"/>
                  </a:lnTo>
                  <a:lnTo>
                    <a:pt x="627" y="1163"/>
                  </a:lnTo>
                  <a:lnTo>
                    <a:pt x="591" y="1121"/>
                  </a:lnTo>
                  <a:lnTo>
                    <a:pt x="558" y="1076"/>
                  </a:lnTo>
                  <a:lnTo>
                    <a:pt x="529" y="1029"/>
                  </a:lnTo>
                  <a:lnTo>
                    <a:pt x="505" y="979"/>
                  </a:lnTo>
                  <a:lnTo>
                    <a:pt x="485" y="927"/>
                  </a:lnTo>
                  <a:close/>
                  <a:moveTo>
                    <a:pt x="1677" y="912"/>
                  </a:moveTo>
                  <a:lnTo>
                    <a:pt x="1659" y="963"/>
                  </a:lnTo>
                  <a:lnTo>
                    <a:pt x="1636" y="1013"/>
                  </a:lnTo>
                  <a:lnTo>
                    <a:pt x="1610" y="1060"/>
                  </a:lnTo>
                  <a:lnTo>
                    <a:pt x="1579" y="1105"/>
                  </a:lnTo>
                  <a:lnTo>
                    <a:pt x="1545" y="1146"/>
                  </a:lnTo>
                  <a:lnTo>
                    <a:pt x="1573" y="1223"/>
                  </a:lnTo>
                  <a:lnTo>
                    <a:pt x="1595" y="1303"/>
                  </a:lnTo>
                  <a:lnTo>
                    <a:pt x="1612" y="1385"/>
                  </a:lnTo>
                  <a:lnTo>
                    <a:pt x="1624" y="1469"/>
                  </a:lnTo>
                  <a:lnTo>
                    <a:pt x="1629" y="1554"/>
                  </a:lnTo>
                  <a:lnTo>
                    <a:pt x="1683" y="1516"/>
                  </a:lnTo>
                  <a:lnTo>
                    <a:pt x="1732" y="1474"/>
                  </a:lnTo>
                  <a:lnTo>
                    <a:pt x="1778" y="1431"/>
                  </a:lnTo>
                  <a:lnTo>
                    <a:pt x="1819" y="1383"/>
                  </a:lnTo>
                  <a:lnTo>
                    <a:pt x="1858" y="1333"/>
                  </a:lnTo>
                  <a:lnTo>
                    <a:pt x="1893" y="1281"/>
                  </a:lnTo>
                  <a:lnTo>
                    <a:pt x="1923" y="1225"/>
                  </a:lnTo>
                  <a:lnTo>
                    <a:pt x="1892" y="1165"/>
                  </a:lnTo>
                  <a:lnTo>
                    <a:pt x="1856" y="1109"/>
                  </a:lnTo>
                  <a:lnTo>
                    <a:pt x="1817" y="1055"/>
                  </a:lnTo>
                  <a:lnTo>
                    <a:pt x="1774" y="1003"/>
                  </a:lnTo>
                  <a:lnTo>
                    <a:pt x="1728" y="956"/>
                  </a:lnTo>
                  <a:lnTo>
                    <a:pt x="1677" y="912"/>
                  </a:lnTo>
                  <a:close/>
                  <a:moveTo>
                    <a:pt x="1090" y="741"/>
                  </a:moveTo>
                  <a:lnTo>
                    <a:pt x="1034" y="786"/>
                  </a:lnTo>
                  <a:lnTo>
                    <a:pt x="982" y="834"/>
                  </a:lnTo>
                  <a:lnTo>
                    <a:pt x="934" y="886"/>
                  </a:lnTo>
                  <a:lnTo>
                    <a:pt x="888" y="941"/>
                  </a:lnTo>
                  <a:lnTo>
                    <a:pt x="846" y="1001"/>
                  </a:lnTo>
                  <a:lnTo>
                    <a:pt x="808" y="1064"/>
                  </a:lnTo>
                  <a:lnTo>
                    <a:pt x="775" y="1130"/>
                  </a:lnTo>
                  <a:lnTo>
                    <a:pt x="819" y="1160"/>
                  </a:lnTo>
                  <a:lnTo>
                    <a:pt x="866" y="1185"/>
                  </a:lnTo>
                  <a:lnTo>
                    <a:pt x="916" y="1206"/>
                  </a:lnTo>
                  <a:lnTo>
                    <a:pt x="967" y="1221"/>
                  </a:lnTo>
                  <a:lnTo>
                    <a:pt x="1022" y="1230"/>
                  </a:lnTo>
                  <a:lnTo>
                    <a:pt x="1079" y="1233"/>
                  </a:lnTo>
                  <a:lnTo>
                    <a:pt x="1130" y="1231"/>
                  </a:lnTo>
                  <a:lnTo>
                    <a:pt x="1180" y="1222"/>
                  </a:lnTo>
                  <a:lnTo>
                    <a:pt x="1228" y="1210"/>
                  </a:lnTo>
                  <a:lnTo>
                    <a:pt x="1274" y="1193"/>
                  </a:lnTo>
                  <a:lnTo>
                    <a:pt x="1319" y="1172"/>
                  </a:lnTo>
                  <a:lnTo>
                    <a:pt x="1360" y="1147"/>
                  </a:lnTo>
                  <a:lnTo>
                    <a:pt x="1398" y="1118"/>
                  </a:lnTo>
                  <a:lnTo>
                    <a:pt x="1364" y="1055"/>
                  </a:lnTo>
                  <a:lnTo>
                    <a:pt x="1327" y="994"/>
                  </a:lnTo>
                  <a:lnTo>
                    <a:pt x="1287" y="936"/>
                  </a:lnTo>
                  <a:lnTo>
                    <a:pt x="1242" y="882"/>
                  </a:lnTo>
                  <a:lnTo>
                    <a:pt x="1194" y="831"/>
                  </a:lnTo>
                  <a:lnTo>
                    <a:pt x="1143" y="785"/>
                  </a:lnTo>
                  <a:lnTo>
                    <a:pt x="1090" y="741"/>
                  </a:lnTo>
                  <a:close/>
                  <a:moveTo>
                    <a:pt x="1253" y="716"/>
                  </a:moveTo>
                  <a:lnTo>
                    <a:pt x="1307" y="769"/>
                  </a:lnTo>
                  <a:lnTo>
                    <a:pt x="1358" y="827"/>
                  </a:lnTo>
                  <a:lnTo>
                    <a:pt x="1405" y="888"/>
                  </a:lnTo>
                  <a:lnTo>
                    <a:pt x="1448" y="953"/>
                  </a:lnTo>
                  <a:lnTo>
                    <a:pt x="1488" y="1022"/>
                  </a:lnTo>
                  <a:lnTo>
                    <a:pt x="1515" y="979"/>
                  </a:lnTo>
                  <a:lnTo>
                    <a:pt x="1538" y="934"/>
                  </a:lnTo>
                  <a:lnTo>
                    <a:pt x="1556" y="886"/>
                  </a:lnTo>
                  <a:lnTo>
                    <a:pt x="1569" y="836"/>
                  </a:lnTo>
                  <a:lnTo>
                    <a:pt x="1511" y="803"/>
                  </a:lnTo>
                  <a:lnTo>
                    <a:pt x="1449" y="775"/>
                  </a:lnTo>
                  <a:lnTo>
                    <a:pt x="1385" y="751"/>
                  </a:lnTo>
                  <a:lnTo>
                    <a:pt x="1320" y="731"/>
                  </a:lnTo>
                  <a:lnTo>
                    <a:pt x="1253" y="716"/>
                  </a:lnTo>
                  <a:close/>
                  <a:moveTo>
                    <a:pt x="926" y="716"/>
                  </a:moveTo>
                  <a:lnTo>
                    <a:pt x="854" y="732"/>
                  </a:lnTo>
                  <a:lnTo>
                    <a:pt x="784" y="753"/>
                  </a:lnTo>
                  <a:lnTo>
                    <a:pt x="717" y="780"/>
                  </a:lnTo>
                  <a:lnTo>
                    <a:pt x="652" y="811"/>
                  </a:lnTo>
                  <a:lnTo>
                    <a:pt x="591" y="848"/>
                  </a:lnTo>
                  <a:lnTo>
                    <a:pt x="606" y="899"/>
                  </a:lnTo>
                  <a:lnTo>
                    <a:pt x="626" y="949"/>
                  </a:lnTo>
                  <a:lnTo>
                    <a:pt x="652" y="995"/>
                  </a:lnTo>
                  <a:lnTo>
                    <a:pt x="683" y="1038"/>
                  </a:lnTo>
                  <a:lnTo>
                    <a:pt x="722" y="966"/>
                  </a:lnTo>
                  <a:lnTo>
                    <a:pt x="767" y="898"/>
                  </a:lnTo>
                  <a:lnTo>
                    <a:pt x="816" y="834"/>
                  </a:lnTo>
                  <a:lnTo>
                    <a:pt x="869" y="773"/>
                  </a:lnTo>
                  <a:lnTo>
                    <a:pt x="926" y="716"/>
                  </a:lnTo>
                  <a:close/>
                  <a:moveTo>
                    <a:pt x="1152" y="0"/>
                  </a:moveTo>
                  <a:lnTo>
                    <a:pt x="1162" y="17"/>
                  </a:lnTo>
                  <a:lnTo>
                    <a:pt x="1169" y="33"/>
                  </a:lnTo>
                  <a:lnTo>
                    <a:pt x="1206" y="66"/>
                  </a:lnTo>
                  <a:lnTo>
                    <a:pt x="1242" y="100"/>
                  </a:lnTo>
                  <a:lnTo>
                    <a:pt x="1305" y="79"/>
                  </a:lnTo>
                  <a:lnTo>
                    <a:pt x="1368" y="55"/>
                  </a:lnTo>
                  <a:lnTo>
                    <a:pt x="1431" y="31"/>
                  </a:lnTo>
                  <a:lnTo>
                    <a:pt x="1448" y="26"/>
                  </a:lnTo>
                  <a:lnTo>
                    <a:pt x="1466" y="28"/>
                  </a:lnTo>
                  <a:lnTo>
                    <a:pt x="1482" y="34"/>
                  </a:lnTo>
                  <a:lnTo>
                    <a:pt x="1497" y="43"/>
                  </a:lnTo>
                  <a:lnTo>
                    <a:pt x="1511" y="55"/>
                  </a:lnTo>
                  <a:lnTo>
                    <a:pt x="1521" y="69"/>
                  </a:lnTo>
                  <a:lnTo>
                    <a:pt x="1528" y="85"/>
                  </a:lnTo>
                  <a:lnTo>
                    <a:pt x="1531" y="107"/>
                  </a:lnTo>
                  <a:lnTo>
                    <a:pt x="1528" y="127"/>
                  </a:lnTo>
                  <a:lnTo>
                    <a:pt x="1519" y="144"/>
                  </a:lnTo>
                  <a:lnTo>
                    <a:pt x="1507" y="160"/>
                  </a:lnTo>
                  <a:lnTo>
                    <a:pt x="1492" y="172"/>
                  </a:lnTo>
                  <a:lnTo>
                    <a:pt x="1472" y="182"/>
                  </a:lnTo>
                  <a:lnTo>
                    <a:pt x="1411" y="206"/>
                  </a:lnTo>
                  <a:lnTo>
                    <a:pt x="1350" y="229"/>
                  </a:lnTo>
                  <a:lnTo>
                    <a:pt x="1288" y="251"/>
                  </a:lnTo>
                  <a:lnTo>
                    <a:pt x="1225" y="268"/>
                  </a:lnTo>
                  <a:lnTo>
                    <a:pt x="1206" y="270"/>
                  </a:lnTo>
                  <a:lnTo>
                    <a:pt x="1189" y="269"/>
                  </a:lnTo>
                  <a:lnTo>
                    <a:pt x="1174" y="264"/>
                  </a:lnTo>
                  <a:lnTo>
                    <a:pt x="1159" y="259"/>
                  </a:lnTo>
                  <a:lnTo>
                    <a:pt x="1146" y="252"/>
                  </a:lnTo>
                  <a:lnTo>
                    <a:pt x="1134" y="242"/>
                  </a:lnTo>
                  <a:lnTo>
                    <a:pt x="1109" y="215"/>
                  </a:lnTo>
                  <a:lnTo>
                    <a:pt x="1083" y="189"/>
                  </a:lnTo>
                  <a:lnTo>
                    <a:pt x="1051" y="240"/>
                  </a:lnTo>
                  <a:lnTo>
                    <a:pt x="1018" y="289"/>
                  </a:lnTo>
                  <a:lnTo>
                    <a:pt x="980" y="335"/>
                  </a:lnTo>
                  <a:lnTo>
                    <a:pt x="940" y="380"/>
                  </a:lnTo>
                  <a:lnTo>
                    <a:pt x="937" y="465"/>
                  </a:lnTo>
                  <a:lnTo>
                    <a:pt x="936" y="550"/>
                  </a:lnTo>
                  <a:lnTo>
                    <a:pt x="986" y="543"/>
                  </a:lnTo>
                  <a:lnTo>
                    <a:pt x="1037" y="539"/>
                  </a:lnTo>
                  <a:lnTo>
                    <a:pt x="1090" y="538"/>
                  </a:lnTo>
                  <a:lnTo>
                    <a:pt x="1176" y="541"/>
                  </a:lnTo>
                  <a:lnTo>
                    <a:pt x="1260" y="551"/>
                  </a:lnTo>
                  <a:lnTo>
                    <a:pt x="1343" y="567"/>
                  </a:lnTo>
                  <a:lnTo>
                    <a:pt x="1422" y="590"/>
                  </a:lnTo>
                  <a:lnTo>
                    <a:pt x="1500" y="618"/>
                  </a:lnTo>
                  <a:lnTo>
                    <a:pt x="1574" y="652"/>
                  </a:lnTo>
                  <a:lnTo>
                    <a:pt x="1646" y="691"/>
                  </a:lnTo>
                  <a:lnTo>
                    <a:pt x="1713" y="735"/>
                  </a:lnTo>
                  <a:lnTo>
                    <a:pt x="1778" y="784"/>
                  </a:lnTo>
                  <a:lnTo>
                    <a:pt x="1839" y="837"/>
                  </a:lnTo>
                  <a:lnTo>
                    <a:pt x="1896" y="895"/>
                  </a:lnTo>
                  <a:lnTo>
                    <a:pt x="1929" y="934"/>
                  </a:lnTo>
                  <a:lnTo>
                    <a:pt x="1962" y="975"/>
                  </a:lnTo>
                  <a:lnTo>
                    <a:pt x="1993" y="1016"/>
                  </a:lnTo>
                  <a:lnTo>
                    <a:pt x="2021" y="1061"/>
                  </a:lnTo>
                  <a:lnTo>
                    <a:pt x="2047" y="1108"/>
                  </a:lnTo>
                  <a:lnTo>
                    <a:pt x="2070" y="1155"/>
                  </a:lnTo>
                  <a:lnTo>
                    <a:pt x="2096" y="1212"/>
                  </a:lnTo>
                  <a:lnTo>
                    <a:pt x="2119" y="1270"/>
                  </a:lnTo>
                  <a:lnTo>
                    <a:pt x="2138" y="1331"/>
                  </a:lnTo>
                  <a:lnTo>
                    <a:pt x="2154" y="1392"/>
                  </a:lnTo>
                  <a:lnTo>
                    <a:pt x="2168" y="1468"/>
                  </a:lnTo>
                  <a:lnTo>
                    <a:pt x="2177" y="1545"/>
                  </a:lnTo>
                  <a:lnTo>
                    <a:pt x="2179" y="1625"/>
                  </a:lnTo>
                  <a:lnTo>
                    <a:pt x="2176" y="1709"/>
                  </a:lnTo>
                  <a:lnTo>
                    <a:pt x="2166" y="1793"/>
                  </a:lnTo>
                  <a:lnTo>
                    <a:pt x="2151" y="1874"/>
                  </a:lnTo>
                  <a:lnTo>
                    <a:pt x="2129" y="1953"/>
                  </a:lnTo>
                  <a:lnTo>
                    <a:pt x="2102" y="2029"/>
                  </a:lnTo>
                  <a:lnTo>
                    <a:pt x="2069" y="2102"/>
                  </a:lnTo>
                  <a:lnTo>
                    <a:pt x="2031" y="2173"/>
                  </a:lnTo>
                  <a:lnTo>
                    <a:pt x="1987" y="2240"/>
                  </a:lnTo>
                  <a:lnTo>
                    <a:pt x="1939" y="2304"/>
                  </a:lnTo>
                  <a:lnTo>
                    <a:pt x="1888" y="2364"/>
                  </a:lnTo>
                  <a:lnTo>
                    <a:pt x="1831" y="2421"/>
                  </a:lnTo>
                  <a:lnTo>
                    <a:pt x="1771" y="2473"/>
                  </a:lnTo>
                  <a:lnTo>
                    <a:pt x="1707" y="2520"/>
                  </a:lnTo>
                  <a:lnTo>
                    <a:pt x="1639" y="2563"/>
                  </a:lnTo>
                  <a:lnTo>
                    <a:pt x="1568" y="2601"/>
                  </a:lnTo>
                  <a:lnTo>
                    <a:pt x="1494" y="2634"/>
                  </a:lnTo>
                  <a:lnTo>
                    <a:pt x="1418" y="2661"/>
                  </a:lnTo>
                  <a:lnTo>
                    <a:pt x="1339" y="2683"/>
                  </a:lnTo>
                  <a:lnTo>
                    <a:pt x="1258" y="2699"/>
                  </a:lnTo>
                  <a:lnTo>
                    <a:pt x="1175" y="2709"/>
                  </a:lnTo>
                  <a:lnTo>
                    <a:pt x="1090" y="2712"/>
                  </a:lnTo>
                  <a:lnTo>
                    <a:pt x="1004" y="2709"/>
                  </a:lnTo>
                  <a:lnTo>
                    <a:pt x="922" y="2699"/>
                  </a:lnTo>
                  <a:lnTo>
                    <a:pt x="840" y="2683"/>
                  </a:lnTo>
                  <a:lnTo>
                    <a:pt x="761" y="2661"/>
                  </a:lnTo>
                  <a:lnTo>
                    <a:pt x="685" y="2634"/>
                  </a:lnTo>
                  <a:lnTo>
                    <a:pt x="611" y="2601"/>
                  </a:lnTo>
                  <a:lnTo>
                    <a:pt x="540" y="2563"/>
                  </a:lnTo>
                  <a:lnTo>
                    <a:pt x="472" y="2520"/>
                  </a:lnTo>
                  <a:lnTo>
                    <a:pt x="408" y="2473"/>
                  </a:lnTo>
                  <a:lnTo>
                    <a:pt x="348" y="2421"/>
                  </a:lnTo>
                  <a:lnTo>
                    <a:pt x="291" y="2364"/>
                  </a:lnTo>
                  <a:lnTo>
                    <a:pt x="239" y="2304"/>
                  </a:lnTo>
                  <a:lnTo>
                    <a:pt x="192" y="2240"/>
                  </a:lnTo>
                  <a:lnTo>
                    <a:pt x="148" y="2173"/>
                  </a:lnTo>
                  <a:lnTo>
                    <a:pt x="110" y="2102"/>
                  </a:lnTo>
                  <a:lnTo>
                    <a:pt x="77" y="2029"/>
                  </a:lnTo>
                  <a:lnTo>
                    <a:pt x="50" y="1953"/>
                  </a:lnTo>
                  <a:lnTo>
                    <a:pt x="28" y="1874"/>
                  </a:lnTo>
                  <a:lnTo>
                    <a:pt x="13" y="1793"/>
                  </a:lnTo>
                  <a:lnTo>
                    <a:pt x="3" y="1709"/>
                  </a:lnTo>
                  <a:lnTo>
                    <a:pt x="0" y="1625"/>
                  </a:lnTo>
                  <a:lnTo>
                    <a:pt x="2" y="1552"/>
                  </a:lnTo>
                  <a:lnTo>
                    <a:pt x="11" y="1480"/>
                  </a:lnTo>
                  <a:lnTo>
                    <a:pt x="24" y="1403"/>
                  </a:lnTo>
                  <a:lnTo>
                    <a:pt x="43" y="1326"/>
                  </a:lnTo>
                  <a:lnTo>
                    <a:pt x="67" y="1253"/>
                  </a:lnTo>
                  <a:lnTo>
                    <a:pt x="96" y="1182"/>
                  </a:lnTo>
                  <a:lnTo>
                    <a:pt x="130" y="1112"/>
                  </a:lnTo>
                  <a:lnTo>
                    <a:pt x="169" y="1046"/>
                  </a:lnTo>
                  <a:lnTo>
                    <a:pt x="184" y="1022"/>
                  </a:lnTo>
                  <a:lnTo>
                    <a:pt x="202" y="998"/>
                  </a:lnTo>
                  <a:lnTo>
                    <a:pt x="244" y="940"/>
                  </a:lnTo>
                  <a:lnTo>
                    <a:pt x="292" y="887"/>
                  </a:lnTo>
                  <a:lnTo>
                    <a:pt x="342" y="836"/>
                  </a:lnTo>
                  <a:lnTo>
                    <a:pt x="397" y="788"/>
                  </a:lnTo>
                  <a:lnTo>
                    <a:pt x="454" y="744"/>
                  </a:lnTo>
                  <a:lnTo>
                    <a:pt x="454" y="739"/>
                  </a:lnTo>
                  <a:lnTo>
                    <a:pt x="453" y="734"/>
                  </a:lnTo>
                  <a:lnTo>
                    <a:pt x="468" y="734"/>
                  </a:lnTo>
                  <a:lnTo>
                    <a:pt x="526" y="697"/>
                  </a:lnTo>
                  <a:lnTo>
                    <a:pt x="585" y="663"/>
                  </a:lnTo>
                  <a:lnTo>
                    <a:pt x="647" y="633"/>
                  </a:lnTo>
                  <a:lnTo>
                    <a:pt x="711" y="607"/>
                  </a:lnTo>
                  <a:lnTo>
                    <a:pt x="777" y="586"/>
                  </a:lnTo>
                  <a:lnTo>
                    <a:pt x="778" y="505"/>
                  </a:lnTo>
                  <a:lnTo>
                    <a:pt x="780" y="426"/>
                  </a:lnTo>
                  <a:lnTo>
                    <a:pt x="785" y="345"/>
                  </a:lnTo>
                  <a:lnTo>
                    <a:pt x="789" y="330"/>
                  </a:lnTo>
                  <a:lnTo>
                    <a:pt x="793" y="317"/>
                  </a:lnTo>
                  <a:lnTo>
                    <a:pt x="801" y="305"/>
                  </a:lnTo>
                  <a:lnTo>
                    <a:pt x="807" y="293"/>
                  </a:lnTo>
                  <a:lnTo>
                    <a:pt x="817" y="282"/>
                  </a:lnTo>
                  <a:lnTo>
                    <a:pt x="858" y="236"/>
                  </a:lnTo>
                  <a:lnTo>
                    <a:pt x="897" y="190"/>
                  </a:lnTo>
                  <a:lnTo>
                    <a:pt x="930" y="139"/>
                  </a:lnTo>
                  <a:lnTo>
                    <a:pt x="928" y="136"/>
                  </a:lnTo>
                  <a:lnTo>
                    <a:pt x="926" y="133"/>
                  </a:lnTo>
                  <a:lnTo>
                    <a:pt x="1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" name="Freeform 343"/>
            <p:cNvSpPr>
              <a:spLocks/>
            </p:cNvSpPr>
            <p:nvPr/>
          </p:nvSpPr>
          <p:spPr bwMode="auto">
            <a:xfrm>
              <a:off x="4591050" y="2687638"/>
              <a:ext cx="39687" cy="41275"/>
            </a:xfrm>
            <a:custGeom>
              <a:avLst/>
              <a:gdLst>
                <a:gd name="T0" fmla="*/ 128 w 254"/>
                <a:gd name="T1" fmla="*/ 0 h 262"/>
                <a:gd name="T2" fmla="*/ 128 w 254"/>
                <a:gd name="T3" fmla="*/ 0 h 262"/>
                <a:gd name="T4" fmla="*/ 155 w 254"/>
                <a:gd name="T5" fmla="*/ 2 h 262"/>
                <a:gd name="T6" fmla="*/ 178 w 254"/>
                <a:gd name="T7" fmla="*/ 9 h 262"/>
                <a:gd name="T8" fmla="*/ 199 w 254"/>
                <a:gd name="T9" fmla="*/ 20 h 262"/>
                <a:gd name="T10" fmla="*/ 216 w 254"/>
                <a:gd name="T11" fmla="*/ 33 h 262"/>
                <a:gd name="T12" fmla="*/ 229 w 254"/>
                <a:gd name="T13" fmla="*/ 49 h 262"/>
                <a:gd name="T14" fmla="*/ 240 w 254"/>
                <a:gd name="T15" fmla="*/ 68 h 262"/>
                <a:gd name="T16" fmla="*/ 248 w 254"/>
                <a:gd name="T17" fmla="*/ 88 h 262"/>
                <a:gd name="T18" fmla="*/ 252 w 254"/>
                <a:gd name="T19" fmla="*/ 109 h 262"/>
                <a:gd name="T20" fmla="*/ 254 w 254"/>
                <a:gd name="T21" fmla="*/ 131 h 262"/>
                <a:gd name="T22" fmla="*/ 252 w 254"/>
                <a:gd name="T23" fmla="*/ 152 h 262"/>
                <a:gd name="T24" fmla="*/ 248 w 254"/>
                <a:gd name="T25" fmla="*/ 174 h 262"/>
                <a:gd name="T26" fmla="*/ 240 w 254"/>
                <a:gd name="T27" fmla="*/ 194 h 262"/>
                <a:gd name="T28" fmla="*/ 228 w 254"/>
                <a:gd name="T29" fmla="*/ 212 h 262"/>
                <a:gd name="T30" fmla="*/ 214 w 254"/>
                <a:gd name="T31" fmla="*/ 229 h 262"/>
                <a:gd name="T32" fmla="*/ 197 w 254"/>
                <a:gd name="T33" fmla="*/ 243 h 262"/>
                <a:gd name="T34" fmla="*/ 177 w 254"/>
                <a:gd name="T35" fmla="*/ 254 h 262"/>
                <a:gd name="T36" fmla="*/ 153 w 254"/>
                <a:gd name="T37" fmla="*/ 260 h 262"/>
                <a:gd name="T38" fmla="*/ 127 w 254"/>
                <a:gd name="T39" fmla="*/ 262 h 262"/>
                <a:gd name="T40" fmla="*/ 99 w 254"/>
                <a:gd name="T41" fmla="*/ 260 h 262"/>
                <a:gd name="T42" fmla="*/ 76 w 254"/>
                <a:gd name="T43" fmla="*/ 254 h 262"/>
                <a:gd name="T44" fmla="*/ 56 w 254"/>
                <a:gd name="T45" fmla="*/ 243 h 262"/>
                <a:gd name="T46" fmla="*/ 38 w 254"/>
                <a:gd name="T47" fmla="*/ 229 h 262"/>
                <a:gd name="T48" fmla="*/ 25 w 254"/>
                <a:gd name="T49" fmla="*/ 212 h 262"/>
                <a:gd name="T50" fmla="*/ 14 w 254"/>
                <a:gd name="T51" fmla="*/ 194 h 262"/>
                <a:gd name="T52" fmla="*/ 6 w 254"/>
                <a:gd name="T53" fmla="*/ 174 h 262"/>
                <a:gd name="T54" fmla="*/ 1 w 254"/>
                <a:gd name="T55" fmla="*/ 152 h 262"/>
                <a:gd name="T56" fmla="*/ 0 w 254"/>
                <a:gd name="T57" fmla="*/ 131 h 262"/>
                <a:gd name="T58" fmla="*/ 2 w 254"/>
                <a:gd name="T59" fmla="*/ 109 h 262"/>
                <a:gd name="T60" fmla="*/ 7 w 254"/>
                <a:gd name="T61" fmla="*/ 88 h 262"/>
                <a:gd name="T62" fmla="*/ 14 w 254"/>
                <a:gd name="T63" fmla="*/ 68 h 262"/>
                <a:gd name="T64" fmla="*/ 25 w 254"/>
                <a:gd name="T65" fmla="*/ 49 h 262"/>
                <a:gd name="T66" fmla="*/ 40 w 254"/>
                <a:gd name="T67" fmla="*/ 33 h 262"/>
                <a:gd name="T68" fmla="*/ 57 w 254"/>
                <a:gd name="T69" fmla="*/ 20 h 262"/>
                <a:gd name="T70" fmla="*/ 77 w 254"/>
                <a:gd name="T71" fmla="*/ 9 h 262"/>
                <a:gd name="T72" fmla="*/ 101 w 254"/>
                <a:gd name="T73" fmla="*/ 2 h 262"/>
                <a:gd name="T74" fmla="*/ 128 w 254"/>
                <a:gd name="T75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4" h="262">
                  <a:moveTo>
                    <a:pt x="128" y="0"/>
                  </a:moveTo>
                  <a:lnTo>
                    <a:pt x="128" y="0"/>
                  </a:lnTo>
                  <a:lnTo>
                    <a:pt x="155" y="2"/>
                  </a:lnTo>
                  <a:lnTo>
                    <a:pt x="178" y="9"/>
                  </a:lnTo>
                  <a:lnTo>
                    <a:pt x="199" y="20"/>
                  </a:lnTo>
                  <a:lnTo>
                    <a:pt x="216" y="33"/>
                  </a:lnTo>
                  <a:lnTo>
                    <a:pt x="229" y="49"/>
                  </a:lnTo>
                  <a:lnTo>
                    <a:pt x="240" y="68"/>
                  </a:lnTo>
                  <a:lnTo>
                    <a:pt x="248" y="88"/>
                  </a:lnTo>
                  <a:lnTo>
                    <a:pt x="252" y="109"/>
                  </a:lnTo>
                  <a:lnTo>
                    <a:pt x="254" y="131"/>
                  </a:lnTo>
                  <a:lnTo>
                    <a:pt x="252" y="152"/>
                  </a:lnTo>
                  <a:lnTo>
                    <a:pt x="248" y="174"/>
                  </a:lnTo>
                  <a:lnTo>
                    <a:pt x="240" y="194"/>
                  </a:lnTo>
                  <a:lnTo>
                    <a:pt x="228" y="212"/>
                  </a:lnTo>
                  <a:lnTo>
                    <a:pt x="214" y="229"/>
                  </a:lnTo>
                  <a:lnTo>
                    <a:pt x="197" y="243"/>
                  </a:lnTo>
                  <a:lnTo>
                    <a:pt x="177" y="254"/>
                  </a:lnTo>
                  <a:lnTo>
                    <a:pt x="153" y="260"/>
                  </a:lnTo>
                  <a:lnTo>
                    <a:pt x="127" y="262"/>
                  </a:lnTo>
                  <a:lnTo>
                    <a:pt x="99" y="260"/>
                  </a:lnTo>
                  <a:lnTo>
                    <a:pt x="76" y="254"/>
                  </a:lnTo>
                  <a:lnTo>
                    <a:pt x="56" y="243"/>
                  </a:lnTo>
                  <a:lnTo>
                    <a:pt x="38" y="229"/>
                  </a:lnTo>
                  <a:lnTo>
                    <a:pt x="25" y="212"/>
                  </a:lnTo>
                  <a:lnTo>
                    <a:pt x="14" y="194"/>
                  </a:lnTo>
                  <a:lnTo>
                    <a:pt x="6" y="174"/>
                  </a:lnTo>
                  <a:lnTo>
                    <a:pt x="1" y="152"/>
                  </a:lnTo>
                  <a:lnTo>
                    <a:pt x="0" y="131"/>
                  </a:lnTo>
                  <a:lnTo>
                    <a:pt x="2" y="109"/>
                  </a:lnTo>
                  <a:lnTo>
                    <a:pt x="7" y="88"/>
                  </a:lnTo>
                  <a:lnTo>
                    <a:pt x="14" y="68"/>
                  </a:lnTo>
                  <a:lnTo>
                    <a:pt x="25" y="49"/>
                  </a:lnTo>
                  <a:lnTo>
                    <a:pt x="40" y="33"/>
                  </a:lnTo>
                  <a:lnTo>
                    <a:pt x="57" y="20"/>
                  </a:lnTo>
                  <a:lnTo>
                    <a:pt x="77" y="9"/>
                  </a:lnTo>
                  <a:lnTo>
                    <a:pt x="101" y="2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Freeform 344"/>
            <p:cNvSpPr>
              <a:spLocks/>
            </p:cNvSpPr>
            <p:nvPr/>
          </p:nvSpPr>
          <p:spPr bwMode="auto">
            <a:xfrm>
              <a:off x="4573588" y="2727325"/>
              <a:ext cx="134937" cy="85725"/>
            </a:xfrm>
            <a:custGeom>
              <a:avLst/>
              <a:gdLst>
                <a:gd name="T0" fmla="*/ 604 w 851"/>
                <a:gd name="T1" fmla="*/ 2 h 543"/>
                <a:gd name="T2" fmla="*/ 662 w 851"/>
                <a:gd name="T3" fmla="*/ 20 h 543"/>
                <a:gd name="T4" fmla="*/ 734 w 851"/>
                <a:gd name="T5" fmla="*/ 62 h 543"/>
                <a:gd name="T6" fmla="*/ 800 w 851"/>
                <a:gd name="T7" fmla="*/ 112 h 543"/>
                <a:gd name="T8" fmla="*/ 844 w 851"/>
                <a:gd name="T9" fmla="*/ 150 h 543"/>
                <a:gd name="T10" fmla="*/ 851 w 851"/>
                <a:gd name="T11" fmla="*/ 176 h 543"/>
                <a:gd name="T12" fmla="*/ 840 w 851"/>
                <a:gd name="T13" fmla="*/ 201 h 543"/>
                <a:gd name="T14" fmla="*/ 817 w 851"/>
                <a:gd name="T15" fmla="*/ 219 h 543"/>
                <a:gd name="T16" fmla="*/ 788 w 851"/>
                <a:gd name="T17" fmla="*/ 225 h 543"/>
                <a:gd name="T18" fmla="*/ 758 w 851"/>
                <a:gd name="T19" fmla="*/ 213 h 543"/>
                <a:gd name="T20" fmla="*/ 709 w 851"/>
                <a:gd name="T21" fmla="*/ 173 h 543"/>
                <a:gd name="T22" fmla="*/ 658 w 851"/>
                <a:gd name="T23" fmla="*/ 135 h 543"/>
                <a:gd name="T24" fmla="*/ 607 w 851"/>
                <a:gd name="T25" fmla="*/ 111 h 543"/>
                <a:gd name="T26" fmla="*/ 561 w 851"/>
                <a:gd name="T27" fmla="*/ 105 h 543"/>
                <a:gd name="T28" fmla="*/ 616 w 851"/>
                <a:gd name="T29" fmla="*/ 211 h 543"/>
                <a:gd name="T30" fmla="*/ 657 w 851"/>
                <a:gd name="T31" fmla="*/ 271 h 543"/>
                <a:gd name="T32" fmla="*/ 690 w 851"/>
                <a:gd name="T33" fmla="*/ 324 h 543"/>
                <a:gd name="T34" fmla="*/ 724 w 851"/>
                <a:gd name="T35" fmla="*/ 379 h 543"/>
                <a:gd name="T36" fmla="*/ 519 w 851"/>
                <a:gd name="T37" fmla="*/ 543 h 543"/>
                <a:gd name="T38" fmla="*/ 476 w 851"/>
                <a:gd name="T39" fmla="*/ 479 h 543"/>
                <a:gd name="T40" fmla="*/ 441 w 851"/>
                <a:gd name="T41" fmla="*/ 422 h 543"/>
                <a:gd name="T42" fmla="*/ 403 w 851"/>
                <a:gd name="T43" fmla="*/ 362 h 543"/>
                <a:gd name="T44" fmla="*/ 332 w 851"/>
                <a:gd name="T45" fmla="*/ 254 h 543"/>
                <a:gd name="T46" fmla="*/ 276 w 851"/>
                <a:gd name="T47" fmla="*/ 312 h 543"/>
                <a:gd name="T48" fmla="*/ 223 w 851"/>
                <a:gd name="T49" fmla="*/ 347 h 543"/>
                <a:gd name="T50" fmla="*/ 174 w 851"/>
                <a:gd name="T51" fmla="*/ 356 h 543"/>
                <a:gd name="T52" fmla="*/ 120 w 851"/>
                <a:gd name="T53" fmla="*/ 350 h 543"/>
                <a:gd name="T54" fmla="*/ 70 w 851"/>
                <a:gd name="T55" fmla="*/ 335 h 543"/>
                <a:gd name="T56" fmla="*/ 25 w 851"/>
                <a:gd name="T57" fmla="*/ 315 h 543"/>
                <a:gd name="T58" fmla="*/ 4 w 851"/>
                <a:gd name="T59" fmla="*/ 292 h 543"/>
                <a:gd name="T60" fmla="*/ 0 w 851"/>
                <a:gd name="T61" fmla="*/ 265 h 543"/>
                <a:gd name="T62" fmla="*/ 11 w 851"/>
                <a:gd name="T63" fmla="*/ 238 h 543"/>
                <a:gd name="T64" fmla="*/ 33 w 851"/>
                <a:gd name="T65" fmla="*/ 221 h 543"/>
                <a:gd name="T66" fmla="*/ 62 w 851"/>
                <a:gd name="T67" fmla="*/ 218 h 543"/>
                <a:gd name="T68" fmla="*/ 94 w 851"/>
                <a:gd name="T69" fmla="*/ 232 h 543"/>
                <a:gd name="T70" fmla="*/ 129 w 851"/>
                <a:gd name="T71" fmla="*/ 245 h 543"/>
                <a:gd name="T72" fmla="*/ 165 w 851"/>
                <a:gd name="T73" fmla="*/ 249 h 543"/>
                <a:gd name="T74" fmla="*/ 198 w 851"/>
                <a:gd name="T75" fmla="*/ 241 h 543"/>
                <a:gd name="T76" fmla="*/ 234 w 851"/>
                <a:gd name="T77" fmla="*/ 206 h 543"/>
                <a:gd name="T78" fmla="*/ 272 w 851"/>
                <a:gd name="T79" fmla="*/ 150 h 543"/>
                <a:gd name="T80" fmla="*/ 284 w 851"/>
                <a:gd name="T81" fmla="*/ 93 h 543"/>
                <a:gd name="T82" fmla="*/ 314 w 851"/>
                <a:gd name="T83" fmla="*/ 48 h 543"/>
                <a:gd name="T84" fmla="*/ 359 w 851"/>
                <a:gd name="T85" fmla="*/ 20 h 543"/>
                <a:gd name="T86" fmla="*/ 410 w 851"/>
                <a:gd name="T87" fmla="*/ 11 h 543"/>
                <a:gd name="T88" fmla="*/ 447 w 851"/>
                <a:gd name="T89" fmla="*/ 12 h 543"/>
                <a:gd name="T90" fmla="*/ 488 w 851"/>
                <a:gd name="T91" fmla="*/ 7 h 543"/>
                <a:gd name="T92" fmla="*/ 547 w 851"/>
                <a:gd name="T93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51" h="543">
                  <a:moveTo>
                    <a:pt x="575" y="0"/>
                  </a:moveTo>
                  <a:lnTo>
                    <a:pt x="604" y="2"/>
                  </a:lnTo>
                  <a:lnTo>
                    <a:pt x="633" y="9"/>
                  </a:lnTo>
                  <a:lnTo>
                    <a:pt x="662" y="20"/>
                  </a:lnTo>
                  <a:lnTo>
                    <a:pt x="699" y="39"/>
                  </a:lnTo>
                  <a:lnTo>
                    <a:pt x="734" y="62"/>
                  </a:lnTo>
                  <a:lnTo>
                    <a:pt x="767" y="87"/>
                  </a:lnTo>
                  <a:lnTo>
                    <a:pt x="800" y="112"/>
                  </a:lnTo>
                  <a:lnTo>
                    <a:pt x="832" y="138"/>
                  </a:lnTo>
                  <a:lnTo>
                    <a:pt x="844" y="150"/>
                  </a:lnTo>
                  <a:lnTo>
                    <a:pt x="850" y="163"/>
                  </a:lnTo>
                  <a:lnTo>
                    <a:pt x="851" y="176"/>
                  </a:lnTo>
                  <a:lnTo>
                    <a:pt x="847" y="189"/>
                  </a:lnTo>
                  <a:lnTo>
                    <a:pt x="840" y="201"/>
                  </a:lnTo>
                  <a:lnTo>
                    <a:pt x="830" y="211"/>
                  </a:lnTo>
                  <a:lnTo>
                    <a:pt x="817" y="219"/>
                  </a:lnTo>
                  <a:lnTo>
                    <a:pt x="803" y="224"/>
                  </a:lnTo>
                  <a:lnTo>
                    <a:pt x="788" y="225"/>
                  </a:lnTo>
                  <a:lnTo>
                    <a:pt x="772" y="221"/>
                  </a:lnTo>
                  <a:lnTo>
                    <a:pt x="758" y="213"/>
                  </a:lnTo>
                  <a:lnTo>
                    <a:pt x="733" y="193"/>
                  </a:lnTo>
                  <a:lnTo>
                    <a:pt x="709" y="173"/>
                  </a:lnTo>
                  <a:lnTo>
                    <a:pt x="684" y="153"/>
                  </a:lnTo>
                  <a:lnTo>
                    <a:pt x="658" y="135"/>
                  </a:lnTo>
                  <a:lnTo>
                    <a:pt x="631" y="120"/>
                  </a:lnTo>
                  <a:lnTo>
                    <a:pt x="607" y="111"/>
                  </a:lnTo>
                  <a:lnTo>
                    <a:pt x="584" y="106"/>
                  </a:lnTo>
                  <a:lnTo>
                    <a:pt x="561" y="105"/>
                  </a:lnTo>
                  <a:lnTo>
                    <a:pt x="538" y="105"/>
                  </a:lnTo>
                  <a:lnTo>
                    <a:pt x="616" y="211"/>
                  </a:lnTo>
                  <a:lnTo>
                    <a:pt x="638" y="243"/>
                  </a:lnTo>
                  <a:lnTo>
                    <a:pt x="657" y="271"/>
                  </a:lnTo>
                  <a:lnTo>
                    <a:pt x="673" y="298"/>
                  </a:lnTo>
                  <a:lnTo>
                    <a:pt x="690" y="324"/>
                  </a:lnTo>
                  <a:lnTo>
                    <a:pt x="706" y="350"/>
                  </a:lnTo>
                  <a:lnTo>
                    <a:pt x="724" y="379"/>
                  </a:lnTo>
                  <a:lnTo>
                    <a:pt x="745" y="410"/>
                  </a:lnTo>
                  <a:lnTo>
                    <a:pt x="519" y="543"/>
                  </a:lnTo>
                  <a:lnTo>
                    <a:pt x="497" y="509"/>
                  </a:lnTo>
                  <a:lnTo>
                    <a:pt x="476" y="479"/>
                  </a:lnTo>
                  <a:lnTo>
                    <a:pt x="458" y="449"/>
                  </a:lnTo>
                  <a:lnTo>
                    <a:pt x="441" y="422"/>
                  </a:lnTo>
                  <a:lnTo>
                    <a:pt x="423" y="393"/>
                  </a:lnTo>
                  <a:lnTo>
                    <a:pt x="403" y="362"/>
                  </a:lnTo>
                  <a:lnTo>
                    <a:pt x="380" y="329"/>
                  </a:lnTo>
                  <a:lnTo>
                    <a:pt x="332" y="254"/>
                  </a:lnTo>
                  <a:lnTo>
                    <a:pt x="306" y="285"/>
                  </a:lnTo>
                  <a:lnTo>
                    <a:pt x="276" y="312"/>
                  </a:lnTo>
                  <a:lnTo>
                    <a:pt x="246" y="336"/>
                  </a:lnTo>
                  <a:lnTo>
                    <a:pt x="223" y="347"/>
                  </a:lnTo>
                  <a:lnTo>
                    <a:pt x="199" y="354"/>
                  </a:lnTo>
                  <a:lnTo>
                    <a:pt x="174" y="356"/>
                  </a:lnTo>
                  <a:lnTo>
                    <a:pt x="148" y="355"/>
                  </a:lnTo>
                  <a:lnTo>
                    <a:pt x="120" y="350"/>
                  </a:lnTo>
                  <a:lnTo>
                    <a:pt x="95" y="343"/>
                  </a:lnTo>
                  <a:lnTo>
                    <a:pt x="70" y="335"/>
                  </a:lnTo>
                  <a:lnTo>
                    <a:pt x="47" y="324"/>
                  </a:lnTo>
                  <a:lnTo>
                    <a:pt x="25" y="315"/>
                  </a:lnTo>
                  <a:lnTo>
                    <a:pt x="12" y="304"/>
                  </a:lnTo>
                  <a:lnTo>
                    <a:pt x="4" y="292"/>
                  </a:lnTo>
                  <a:lnTo>
                    <a:pt x="0" y="279"/>
                  </a:lnTo>
                  <a:lnTo>
                    <a:pt x="0" y="265"/>
                  </a:lnTo>
                  <a:lnTo>
                    <a:pt x="5" y="250"/>
                  </a:lnTo>
                  <a:lnTo>
                    <a:pt x="11" y="238"/>
                  </a:lnTo>
                  <a:lnTo>
                    <a:pt x="21" y="229"/>
                  </a:lnTo>
                  <a:lnTo>
                    <a:pt x="33" y="221"/>
                  </a:lnTo>
                  <a:lnTo>
                    <a:pt x="47" y="217"/>
                  </a:lnTo>
                  <a:lnTo>
                    <a:pt x="62" y="218"/>
                  </a:lnTo>
                  <a:lnTo>
                    <a:pt x="79" y="224"/>
                  </a:lnTo>
                  <a:lnTo>
                    <a:pt x="94" y="232"/>
                  </a:lnTo>
                  <a:lnTo>
                    <a:pt x="110" y="238"/>
                  </a:lnTo>
                  <a:lnTo>
                    <a:pt x="129" y="245"/>
                  </a:lnTo>
                  <a:lnTo>
                    <a:pt x="146" y="248"/>
                  </a:lnTo>
                  <a:lnTo>
                    <a:pt x="165" y="249"/>
                  </a:lnTo>
                  <a:lnTo>
                    <a:pt x="181" y="247"/>
                  </a:lnTo>
                  <a:lnTo>
                    <a:pt x="198" y="241"/>
                  </a:lnTo>
                  <a:lnTo>
                    <a:pt x="212" y="230"/>
                  </a:lnTo>
                  <a:lnTo>
                    <a:pt x="234" y="206"/>
                  </a:lnTo>
                  <a:lnTo>
                    <a:pt x="254" y="179"/>
                  </a:lnTo>
                  <a:lnTo>
                    <a:pt x="272" y="150"/>
                  </a:lnTo>
                  <a:lnTo>
                    <a:pt x="275" y="120"/>
                  </a:lnTo>
                  <a:lnTo>
                    <a:pt x="284" y="93"/>
                  </a:lnTo>
                  <a:lnTo>
                    <a:pt x="297" y="69"/>
                  </a:lnTo>
                  <a:lnTo>
                    <a:pt x="314" y="48"/>
                  </a:lnTo>
                  <a:lnTo>
                    <a:pt x="335" y="32"/>
                  </a:lnTo>
                  <a:lnTo>
                    <a:pt x="359" y="20"/>
                  </a:lnTo>
                  <a:lnTo>
                    <a:pt x="384" y="12"/>
                  </a:lnTo>
                  <a:lnTo>
                    <a:pt x="410" y="11"/>
                  </a:lnTo>
                  <a:lnTo>
                    <a:pt x="439" y="14"/>
                  </a:lnTo>
                  <a:lnTo>
                    <a:pt x="447" y="12"/>
                  </a:lnTo>
                  <a:lnTo>
                    <a:pt x="456" y="10"/>
                  </a:lnTo>
                  <a:lnTo>
                    <a:pt x="488" y="7"/>
                  </a:lnTo>
                  <a:lnTo>
                    <a:pt x="517" y="3"/>
                  </a:lnTo>
                  <a:lnTo>
                    <a:pt x="547" y="0"/>
                  </a:lnTo>
                  <a:lnTo>
                    <a:pt x="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2" name="Group 991"/>
          <p:cNvGrpSpPr/>
          <p:nvPr/>
        </p:nvGrpSpPr>
        <p:grpSpPr>
          <a:xfrm>
            <a:off x="5335496" y="2689225"/>
            <a:ext cx="576263" cy="536575"/>
            <a:chOff x="5367338" y="2689225"/>
            <a:chExt cx="576263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8" name="Freeform 349"/>
            <p:cNvSpPr>
              <a:spLocks/>
            </p:cNvSpPr>
            <p:nvPr/>
          </p:nvSpPr>
          <p:spPr bwMode="auto">
            <a:xfrm>
              <a:off x="5367338" y="2805113"/>
              <a:ext cx="268288" cy="420687"/>
            </a:xfrm>
            <a:custGeom>
              <a:avLst/>
              <a:gdLst>
                <a:gd name="T0" fmla="*/ 127 w 1520"/>
                <a:gd name="T1" fmla="*/ 11 h 2392"/>
                <a:gd name="T2" fmla="*/ 172 w 1520"/>
                <a:gd name="T3" fmla="*/ 48 h 2392"/>
                <a:gd name="T4" fmla="*/ 204 w 1520"/>
                <a:gd name="T5" fmla="*/ 61 h 2392"/>
                <a:gd name="T6" fmla="*/ 251 w 1520"/>
                <a:gd name="T7" fmla="*/ 86 h 2392"/>
                <a:gd name="T8" fmla="*/ 276 w 1520"/>
                <a:gd name="T9" fmla="*/ 117 h 2392"/>
                <a:gd name="T10" fmla="*/ 305 w 1520"/>
                <a:gd name="T11" fmla="*/ 163 h 2392"/>
                <a:gd name="T12" fmla="*/ 493 w 1520"/>
                <a:gd name="T13" fmla="*/ 409 h 2392"/>
                <a:gd name="T14" fmla="*/ 528 w 1520"/>
                <a:gd name="T15" fmla="*/ 454 h 2392"/>
                <a:gd name="T16" fmla="*/ 575 w 1520"/>
                <a:gd name="T17" fmla="*/ 522 h 2392"/>
                <a:gd name="T18" fmla="*/ 629 w 1520"/>
                <a:gd name="T19" fmla="*/ 599 h 2392"/>
                <a:gd name="T20" fmla="*/ 682 w 1520"/>
                <a:gd name="T21" fmla="*/ 670 h 2392"/>
                <a:gd name="T22" fmla="*/ 728 w 1520"/>
                <a:gd name="T23" fmla="*/ 720 h 2392"/>
                <a:gd name="T24" fmla="*/ 758 w 1520"/>
                <a:gd name="T25" fmla="*/ 737 h 2392"/>
                <a:gd name="T26" fmla="*/ 712 w 1520"/>
                <a:gd name="T27" fmla="*/ 672 h 2392"/>
                <a:gd name="T28" fmla="*/ 681 w 1520"/>
                <a:gd name="T29" fmla="*/ 601 h 2392"/>
                <a:gd name="T30" fmla="*/ 668 w 1520"/>
                <a:gd name="T31" fmla="*/ 538 h 2392"/>
                <a:gd name="T32" fmla="*/ 671 w 1520"/>
                <a:gd name="T33" fmla="*/ 503 h 2392"/>
                <a:gd name="T34" fmla="*/ 728 w 1520"/>
                <a:gd name="T35" fmla="*/ 502 h 2392"/>
                <a:gd name="T36" fmla="*/ 794 w 1520"/>
                <a:gd name="T37" fmla="*/ 544 h 2392"/>
                <a:gd name="T38" fmla="*/ 907 w 1520"/>
                <a:gd name="T39" fmla="*/ 665 h 2392"/>
                <a:gd name="T40" fmla="*/ 1001 w 1520"/>
                <a:gd name="T41" fmla="*/ 804 h 2392"/>
                <a:gd name="T42" fmla="*/ 1077 w 1520"/>
                <a:gd name="T43" fmla="*/ 903 h 2392"/>
                <a:gd name="T44" fmla="*/ 1187 w 1520"/>
                <a:gd name="T45" fmla="*/ 973 h 2392"/>
                <a:gd name="T46" fmla="*/ 1293 w 1520"/>
                <a:gd name="T47" fmla="*/ 1029 h 2392"/>
                <a:gd name="T48" fmla="*/ 1381 w 1520"/>
                <a:gd name="T49" fmla="*/ 1105 h 2392"/>
                <a:gd name="T50" fmla="*/ 1446 w 1520"/>
                <a:gd name="T51" fmla="*/ 1201 h 2392"/>
                <a:gd name="T52" fmla="*/ 1488 w 1520"/>
                <a:gd name="T53" fmla="*/ 1360 h 2392"/>
                <a:gd name="T54" fmla="*/ 1518 w 1520"/>
                <a:gd name="T55" fmla="*/ 1607 h 2392"/>
                <a:gd name="T56" fmla="*/ 1507 w 1520"/>
                <a:gd name="T57" fmla="*/ 1857 h 2392"/>
                <a:gd name="T58" fmla="*/ 1485 w 1520"/>
                <a:gd name="T59" fmla="*/ 1984 h 2392"/>
                <a:gd name="T60" fmla="*/ 1467 w 1520"/>
                <a:gd name="T61" fmla="*/ 2079 h 2392"/>
                <a:gd name="T62" fmla="*/ 1457 w 1520"/>
                <a:gd name="T63" fmla="*/ 2164 h 2392"/>
                <a:gd name="T64" fmla="*/ 1457 w 1520"/>
                <a:gd name="T65" fmla="*/ 2261 h 2392"/>
                <a:gd name="T66" fmla="*/ 1471 w 1520"/>
                <a:gd name="T67" fmla="*/ 2392 h 2392"/>
                <a:gd name="T68" fmla="*/ 1004 w 1520"/>
                <a:gd name="T69" fmla="*/ 2313 h 2392"/>
                <a:gd name="T70" fmla="*/ 1012 w 1520"/>
                <a:gd name="T71" fmla="*/ 2172 h 2392"/>
                <a:gd name="T72" fmla="*/ 1007 w 1520"/>
                <a:gd name="T73" fmla="*/ 2004 h 2392"/>
                <a:gd name="T74" fmla="*/ 990 w 1520"/>
                <a:gd name="T75" fmla="*/ 1826 h 2392"/>
                <a:gd name="T76" fmla="*/ 960 w 1520"/>
                <a:gd name="T77" fmla="*/ 1655 h 2392"/>
                <a:gd name="T78" fmla="*/ 917 w 1520"/>
                <a:gd name="T79" fmla="*/ 1506 h 2392"/>
                <a:gd name="T80" fmla="*/ 864 w 1520"/>
                <a:gd name="T81" fmla="*/ 1397 h 2392"/>
                <a:gd name="T82" fmla="*/ 716 w 1520"/>
                <a:gd name="T83" fmla="*/ 1242 h 2392"/>
                <a:gd name="T84" fmla="*/ 555 w 1520"/>
                <a:gd name="T85" fmla="*/ 1084 h 2392"/>
                <a:gd name="T86" fmla="*/ 475 w 1520"/>
                <a:gd name="T87" fmla="*/ 980 h 2392"/>
                <a:gd name="T88" fmla="*/ 423 w 1520"/>
                <a:gd name="T89" fmla="*/ 858 h 2392"/>
                <a:gd name="T90" fmla="*/ 385 w 1520"/>
                <a:gd name="T91" fmla="*/ 778 h 2392"/>
                <a:gd name="T92" fmla="*/ 308 w 1520"/>
                <a:gd name="T93" fmla="*/ 649 h 2392"/>
                <a:gd name="T94" fmla="*/ 173 w 1520"/>
                <a:gd name="T95" fmla="*/ 414 h 2392"/>
                <a:gd name="T96" fmla="*/ 119 w 1520"/>
                <a:gd name="T97" fmla="*/ 320 h 2392"/>
                <a:gd name="T98" fmla="*/ 84 w 1520"/>
                <a:gd name="T99" fmla="*/ 248 h 2392"/>
                <a:gd name="T100" fmla="*/ 56 w 1520"/>
                <a:gd name="T101" fmla="*/ 181 h 2392"/>
                <a:gd name="T102" fmla="*/ 22 w 1520"/>
                <a:gd name="T103" fmla="*/ 101 h 2392"/>
                <a:gd name="T104" fmla="*/ 6 w 1520"/>
                <a:gd name="T105" fmla="*/ 75 h 2392"/>
                <a:gd name="T106" fmla="*/ 3 w 1520"/>
                <a:gd name="T107" fmla="*/ 45 h 2392"/>
                <a:gd name="T108" fmla="*/ 29 w 1520"/>
                <a:gd name="T109" fmla="*/ 10 h 2392"/>
                <a:gd name="T110" fmla="*/ 82 w 1520"/>
                <a:gd name="T111" fmla="*/ 0 h 2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20" h="2392">
                  <a:moveTo>
                    <a:pt x="82" y="0"/>
                  </a:moveTo>
                  <a:lnTo>
                    <a:pt x="105" y="3"/>
                  </a:lnTo>
                  <a:lnTo>
                    <a:pt x="127" y="11"/>
                  </a:lnTo>
                  <a:lnTo>
                    <a:pt x="148" y="25"/>
                  </a:lnTo>
                  <a:lnTo>
                    <a:pt x="170" y="45"/>
                  </a:lnTo>
                  <a:lnTo>
                    <a:pt x="172" y="48"/>
                  </a:lnTo>
                  <a:lnTo>
                    <a:pt x="176" y="51"/>
                  </a:lnTo>
                  <a:lnTo>
                    <a:pt x="179" y="53"/>
                  </a:lnTo>
                  <a:lnTo>
                    <a:pt x="204" y="61"/>
                  </a:lnTo>
                  <a:lnTo>
                    <a:pt x="224" y="68"/>
                  </a:lnTo>
                  <a:lnTo>
                    <a:pt x="240" y="77"/>
                  </a:lnTo>
                  <a:lnTo>
                    <a:pt x="251" y="86"/>
                  </a:lnTo>
                  <a:lnTo>
                    <a:pt x="261" y="95"/>
                  </a:lnTo>
                  <a:lnTo>
                    <a:pt x="269" y="106"/>
                  </a:lnTo>
                  <a:lnTo>
                    <a:pt x="276" y="117"/>
                  </a:lnTo>
                  <a:lnTo>
                    <a:pt x="284" y="131"/>
                  </a:lnTo>
                  <a:lnTo>
                    <a:pt x="294" y="146"/>
                  </a:lnTo>
                  <a:lnTo>
                    <a:pt x="305" y="163"/>
                  </a:lnTo>
                  <a:lnTo>
                    <a:pt x="320" y="183"/>
                  </a:lnTo>
                  <a:lnTo>
                    <a:pt x="486" y="402"/>
                  </a:lnTo>
                  <a:lnTo>
                    <a:pt x="493" y="409"/>
                  </a:lnTo>
                  <a:lnTo>
                    <a:pt x="503" y="420"/>
                  </a:lnTo>
                  <a:lnTo>
                    <a:pt x="515" y="435"/>
                  </a:lnTo>
                  <a:lnTo>
                    <a:pt x="528" y="454"/>
                  </a:lnTo>
                  <a:lnTo>
                    <a:pt x="542" y="474"/>
                  </a:lnTo>
                  <a:lnTo>
                    <a:pt x="558" y="498"/>
                  </a:lnTo>
                  <a:lnTo>
                    <a:pt x="575" y="522"/>
                  </a:lnTo>
                  <a:lnTo>
                    <a:pt x="592" y="548"/>
                  </a:lnTo>
                  <a:lnTo>
                    <a:pt x="611" y="573"/>
                  </a:lnTo>
                  <a:lnTo>
                    <a:pt x="629" y="599"/>
                  </a:lnTo>
                  <a:lnTo>
                    <a:pt x="647" y="624"/>
                  </a:lnTo>
                  <a:lnTo>
                    <a:pt x="665" y="648"/>
                  </a:lnTo>
                  <a:lnTo>
                    <a:pt x="682" y="670"/>
                  </a:lnTo>
                  <a:lnTo>
                    <a:pt x="698" y="690"/>
                  </a:lnTo>
                  <a:lnTo>
                    <a:pt x="714" y="707"/>
                  </a:lnTo>
                  <a:lnTo>
                    <a:pt x="728" y="720"/>
                  </a:lnTo>
                  <a:lnTo>
                    <a:pt x="740" y="731"/>
                  </a:lnTo>
                  <a:lnTo>
                    <a:pt x="750" y="736"/>
                  </a:lnTo>
                  <a:lnTo>
                    <a:pt x="758" y="737"/>
                  </a:lnTo>
                  <a:lnTo>
                    <a:pt x="741" y="717"/>
                  </a:lnTo>
                  <a:lnTo>
                    <a:pt x="726" y="695"/>
                  </a:lnTo>
                  <a:lnTo>
                    <a:pt x="712" y="672"/>
                  </a:lnTo>
                  <a:lnTo>
                    <a:pt x="700" y="649"/>
                  </a:lnTo>
                  <a:lnTo>
                    <a:pt x="690" y="624"/>
                  </a:lnTo>
                  <a:lnTo>
                    <a:pt x="681" y="601"/>
                  </a:lnTo>
                  <a:lnTo>
                    <a:pt x="675" y="578"/>
                  </a:lnTo>
                  <a:lnTo>
                    <a:pt x="670" y="558"/>
                  </a:lnTo>
                  <a:lnTo>
                    <a:pt x="668" y="538"/>
                  </a:lnTo>
                  <a:lnTo>
                    <a:pt x="667" y="523"/>
                  </a:lnTo>
                  <a:lnTo>
                    <a:pt x="668" y="511"/>
                  </a:lnTo>
                  <a:lnTo>
                    <a:pt x="671" y="503"/>
                  </a:lnTo>
                  <a:lnTo>
                    <a:pt x="676" y="499"/>
                  </a:lnTo>
                  <a:lnTo>
                    <a:pt x="702" y="498"/>
                  </a:lnTo>
                  <a:lnTo>
                    <a:pt x="728" y="502"/>
                  </a:lnTo>
                  <a:lnTo>
                    <a:pt x="752" y="511"/>
                  </a:lnTo>
                  <a:lnTo>
                    <a:pt x="774" y="525"/>
                  </a:lnTo>
                  <a:lnTo>
                    <a:pt x="794" y="544"/>
                  </a:lnTo>
                  <a:lnTo>
                    <a:pt x="834" y="583"/>
                  </a:lnTo>
                  <a:lnTo>
                    <a:pt x="871" y="623"/>
                  </a:lnTo>
                  <a:lnTo>
                    <a:pt x="907" y="665"/>
                  </a:lnTo>
                  <a:lnTo>
                    <a:pt x="940" y="709"/>
                  </a:lnTo>
                  <a:lnTo>
                    <a:pt x="972" y="755"/>
                  </a:lnTo>
                  <a:lnTo>
                    <a:pt x="1001" y="804"/>
                  </a:lnTo>
                  <a:lnTo>
                    <a:pt x="1022" y="840"/>
                  </a:lnTo>
                  <a:lnTo>
                    <a:pt x="1047" y="874"/>
                  </a:lnTo>
                  <a:lnTo>
                    <a:pt x="1077" y="903"/>
                  </a:lnTo>
                  <a:lnTo>
                    <a:pt x="1110" y="930"/>
                  </a:lnTo>
                  <a:lnTo>
                    <a:pt x="1146" y="953"/>
                  </a:lnTo>
                  <a:lnTo>
                    <a:pt x="1187" y="973"/>
                  </a:lnTo>
                  <a:lnTo>
                    <a:pt x="1223" y="990"/>
                  </a:lnTo>
                  <a:lnTo>
                    <a:pt x="1258" y="1008"/>
                  </a:lnTo>
                  <a:lnTo>
                    <a:pt x="1293" y="1029"/>
                  </a:lnTo>
                  <a:lnTo>
                    <a:pt x="1324" y="1052"/>
                  </a:lnTo>
                  <a:lnTo>
                    <a:pt x="1354" y="1077"/>
                  </a:lnTo>
                  <a:lnTo>
                    <a:pt x="1381" y="1105"/>
                  </a:lnTo>
                  <a:lnTo>
                    <a:pt x="1407" y="1134"/>
                  </a:lnTo>
                  <a:lnTo>
                    <a:pt x="1428" y="1166"/>
                  </a:lnTo>
                  <a:lnTo>
                    <a:pt x="1446" y="1201"/>
                  </a:lnTo>
                  <a:lnTo>
                    <a:pt x="1461" y="1238"/>
                  </a:lnTo>
                  <a:lnTo>
                    <a:pt x="1472" y="1279"/>
                  </a:lnTo>
                  <a:lnTo>
                    <a:pt x="1488" y="1360"/>
                  </a:lnTo>
                  <a:lnTo>
                    <a:pt x="1502" y="1442"/>
                  </a:lnTo>
                  <a:lnTo>
                    <a:pt x="1512" y="1524"/>
                  </a:lnTo>
                  <a:lnTo>
                    <a:pt x="1518" y="1607"/>
                  </a:lnTo>
                  <a:lnTo>
                    <a:pt x="1520" y="1690"/>
                  </a:lnTo>
                  <a:lnTo>
                    <a:pt x="1516" y="1773"/>
                  </a:lnTo>
                  <a:lnTo>
                    <a:pt x="1507" y="1857"/>
                  </a:lnTo>
                  <a:lnTo>
                    <a:pt x="1500" y="1905"/>
                  </a:lnTo>
                  <a:lnTo>
                    <a:pt x="1492" y="1946"/>
                  </a:lnTo>
                  <a:lnTo>
                    <a:pt x="1485" y="1984"/>
                  </a:lnTo>
                  <a:lnTo>
                    <a:pt x="1478" y="2018"/>
                  </a:lnTo>
                  <a:lnTo>
                    <a:pt x="1473" y="2050"/>
                  </a:lnTo>
                  <a:lnTo>
                    <a:pt x="1467" y="2079"/>
                  </a:lnTo>
                  <a:lnTo>
                    <a:pt x="1463" y="2108"/>
                  </a:lnTo>
                  <a:lnTo>
                    <a:pt x="1460" y="2136"/>
                  </a:lnTo>
                  <a:lnTo>
                    <a:pt x="1457" y="2164"/>
                  </a:lnTo>
                  <a:lnTo>
                    <a:pt x="1456" y="2195"/>
                  </a:lnTo>
                  <a:lnTo>
                    <a:pt x="1456" y="2226"/>
                  </a:lnTo>
                  <a:lnTo>
                    <a:pt x="1457" y="2261"/>
                  </a:lnTo>
                  <a:lnTo>
                    <a:pt x="1460" y="2300"/>
                  </a:lnTo>
                  <a:lnTo>
                    <a:pt x="1465" y="2343"/>
                  </a:lnTo>
                  <a:lnTo>
                    <a:pt x="1471" y="2392"/>
                  </a:lnTo>
                  <a:lnTo>
                    <a:pt x="991" y="2384"/>
                  </a:lnTo>
                  <a:lnTo>
                    <a:pt x="998" y="2351"/>
                  </a:lnTo>
                  <a:lnTo>
                    <a:pt x="1004" y="2313"/>
                  </a:lnTo>
                  <a:lnTo>
                    <a:pt x="1008" y="2270"/>
                  </a:lnTo>
                  <a:lnTo>
                    <a:pt x="1011" y="2222"/>
                  </a:lnTo>
                  <a:lnTo>
                    <a:pt x="1012" y="2172"/>
                  </a:lnTo>
                  <a:lnTo>
                    <a:pt x="1012" y="2118"/>
                  </a:lnTo>
                  <a:lnTo>
                    <a:pt x="1010" y="2062"/>
                  </a:lnTo>
                  <a:lnTo>
                    <a:pt x="1007" y="2004"/>
                  </a:lnTo>
                  <a:lnTo>
                    <a:pt x="1003" y="1945"/>
                  </a:lnTo>
                  <a:lnTo>
                    <a:pt x="997" y="1885"/>
                  </a:lnTo>
                  <a:lnTo>
                    <a:pt x="990" y="1826"/>
                  </a:lnTo>
                  <a:lnTo>
                    <a:pt x="981" y="1768"/>
                  </a:lnTo>
                  <a:lnTo>
                    <a:pt x="971" y="1710"/>
                  </a:lnTo>
                  <a:lnTo>
                    <a:pt x="960" y="1655"/>
                  </a:lnTo>
                  <a:lnTo>
                    <a:pt x="948" y="1602"/>
                  </a:lnTo>
                  <a:lnTo>
                    <a:pt x="933" y="1552"/>
                  </a:lnTo>
                  <a:lnTo>
                    <a:pt x="917" y="1506"/>
                  </a:lnTo>
                  <a:lnTo>
                    <a:pt x="901" y="1464"/>
                  </a:lnTo>
                  <a:lnTo>
                    <a:pt x="883" y="1428"/>
                  </a:lnTo>
                  <a:lnTo>
                    <a:pt x="864" y="1397"/>
                  </a:lnTo>
                  <a:lnTo>
                    <a:pt x="843" y="1372"/>
                  </a:lnTo>
                  <a:lnTo>
                    <a:pt x="779" y="1308"/>
                  </a:lnTo>
                  <a:lnTo>
                    <a:pt x="716" y="1242"/>
                  </a:lnTo>
                  <a:lnTo>
                    <a:pt x="653" y="1178"/>
                  </a:lnTo>
                  <a:lnTo>
                    <a:pt x="587" y="1116"/>
                  </a:lnTo>
                  <a:lnTo>
                    <a:pt x="555" y="1084"/>
                  </a:lnTo>
                  <a:lnTo>
                    <a:pt x="526" y="1051"/>
                  </a:lnTo>
                  <a:lnTo>
                    <a:pt x="498" y="1017"/>
                  </a:lnTo>
                  <a:lnTo>
                    <a:pt x="475" y="980"/>
                  </a:lnTo>
                  <a:lnTo>
                    <a:pt x="454" y="942"/>
                  </a:lnTo>
                  <a:lnTo>
                    <a:pt x="437" y="901"/>
                  </a:lnTo>
                  <a:lnTo>
                    <a:pt x="423" y="858"/>
                  </a:lnTo>
                  <a:lnTo>
                    <a:pt x="413" y="831"/>
                  </a:lnTo>
                  <a:lnTo>
                    <a:pt x="401" y="803"/>
                  </a:lnTo>
                  <a:lnTo>
                    <a:pt x="385" y="778"/>
                  </a:lnTo>
                  <a:lnTo>
                    <a:pt x="370" y="752"/>
                  </a:lnTo>
                  <a:lnTo>
                    <a:pt x="354" y="726"/>
                  </a:lnTo>
                  <a:lnTo>
                    <a:pt x="308" y="649"/>
                  </a:lnTo>
                  <a:lnTo>
                    <a:pt x="262" y="571"/>
                  </a:lnTo>
                  <a:lnTo>
                    <a:pt x="218" y="492"/>
                  </a:lnTo>
                  <a:lnTo>
                    <a:pt x="173" y="414"/>
                  </a:lnTo>
                  <a:lnTo>
                    <a:pt x="152" y="379"/>
                  </a:lnTo>
                  <a:lnTo>
                    <a:pt x="134" y="348"/>
                  </a:lnTo>
                  <a:lnTo>
                    <a:pt x="119" y="320"/>
                  </a:lnTo>
                  <a:lnTo>
                    <a:pt x="106" y="294"/>
                  </a:lnTo>
                  <a:lnTo>
                    <a:pt x="95" y="271"/>
                  </a:lnTo>
                  <a:lnTo>
                    <a:pt x="84" y="248"/>
                  </a:lnTo>
                  <a:lnTo>
                    <a:pt x="75" y="226"/>
                  </a:lnTo>
                  <a:lnTo>
                    <a:pt x="65" y="203"/>
                  </a:lnTo>
                  <a:lnTo>
                    <a:pt x="56" y="181"/>
                  </a:lnTo>
                  <a:lnTo>
                    <a:pt x="45" y="156"/>
                  </a:lnTo>
                  <a:lnTo>
                    <a:pt x="34" y="130"/>
                  </a:lnTo>
                  <a:lnTo>
                    <a:pt x="22" y="101"/>
                  </a:lnTo>
                  <a:lnTo>
                    <a:pt x="17" y="92"/>
                  </a:lnTo>
                  <a:lnTo>
                    <a:pt x="11" y="83"/>
                  </a:lnTo>
                  <a:lnTo>
                    <a:pt x="6" y="75"/>
                  </a:lnTo>
                  <a:lnTo>
                    <a:pt x="1" y="65"/>
                  </a:lnTo>
                  <a:lnTo>
                    <a:pt x="0" y="56"/>
                  </a:lnTo>
                  <a:lnTo>
                    <a:pt x="3" y="45"/>
                  </a:lnTo>
                  <a:lnTo>
                    <a:pt x="10" y="32"/>
                  </a:lnTo>
                  <a:lnTo>
                    <a:pt x="18" y="19"/>
                  </a:lnTo>
                  <a:lnTo>
                    <a:pt x="29" y="10"/>
                  </a:lnTo>
                  <a:lnTo>
                    <a:pt x="41" y="3"/>
                  </a:lnTo>
                  <a:lnTo>
                    <a:pt x="56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Freeform 350"/>
            <p:cNvSpPr>
              <a:spLocks/>
            </p:cNvSpPr>
            <p:nvPr/>
          </p:nvSpPr>
          <p:spPr bwMode="auto">
            <a:xfrm>
              <a:off x="5676901" y="2805113"/>
              <a:ext cx="266700" cy="420687"/>
            </a:xfrm>
            <a:custGeom>
              <a:avLst/>
              <a:gdLst>
                <a:gd name="T0" fmla="*/ 1478 w 1518"/>
                <a:gd name="T1" fmla="*/ 3 h 2391"/>
                <a:gd name="T2" fmla="*/ 1509 w 1518"/>
                <a:gd name="T3" fmla="*/ 32 h 2391"/>
                <a:gd name="T4" fmla="*/ 1517 w 1518"/>
                <a:gd name="T5" fmla="*/ 65 h 2391"/>
                <a:gd name="T6" fmla="*/ 1501 w 1518"/>
                <a:gd name="T7" fmla="*/ 92 h 2391"/>
                <a:gd name="T8" fmla="*/ 1474 w 1518"/>
                <a:gd name="T9" fmla="*/ 156 h 2391"/>
                <a:gd name="T10" fmla="*/ 1445 w 1518"/>
                <a:gd name="T11" fmla="*/ 226 h 2391"/>
                <a:gd name="T12" fmla="*/ 1413 w 1518"/>
                <a:gd name="T13" fmla="*/ 294 h 2391"/>
                <a:gd name="T14" fmla="*/ 1367 w 1518"/>
                <a:gd name="T15" fmla="*/ 379 h 2391"/>
                <a:gd name="T16" fmla="*/ 1256 w 1518"/>
                <a:gd name="T17" fmla="*/ 571 h 2391"/>
                <a:gd name="T18" fmla="*/ 1149 w 1518"/>
                <a:gd name="T19" fmla="*/ 752 h 2391"/>
                <a:gd name="T20" fmla="*/ 1106 w 1518"/>
                <a:gd name="T21" fmla="*/ 831 h 2391"/>
                <a:gd name="T22" fmla="*/ 1065 w 1518"/>
                <a:gd name="T23" fmla="*/ 942 h 2391"/>
                <a:gd name="T24" fmla="*/ 994 w 1518"/>
                <a:gd name="T25" fmla="*/ 1051 h 2391"/>
                <a:gd name="T26" fmla="*/ 867 w 1518"/>
                <a:gd name="T27" fmla="*/ 1178 h 2391"/>
                <a:gd name="T28" fmla="*/ 676 w 1518"/>
                <a:gd name="T29" fmla="*/ 1372 h 2391"/>
                <a:gd name="T30" fmla="*/ 618 w 1518"/>
                <a:gd name="T31" fmla="*/ 1464 h 2391"/>
                <a:gd name="T32" fmla="*/ 572 w 1518"/>
                <a:gd name="T33" fmla="*/ 1601 h 2391"/>
                <a:gd name="T34" fmla="*/ 538 w 1518"/>
                <a:gd name="T35" fmla="*/ 1767 h 2391"/>
                <a:gd name="T36" fmla="*/ 516 w 1518"/>
                <a:gd name="T37" fmla="*/ 1944 h 2391"/>
                <a:gd name="T38" fmla="*/ 507 w 1518"/>
                <a:gd name="T39" fmla="*/ 2118 h 2391"/>
                <a:gd name="T40" fmla="*/ 510 w 1518"/>
                <a:gd name="T41" fmla="*/ 2269 h 2391"/>
                <a:gd name="T42" fmla="*/ 528 w 1518"/>
                <a:gd name="T43" fmla="*/ 2384 h 2391"/>
                <a:gd name="T44" fmla="*/ 62 w 1518"/>
                <a:gd name="T45" fmla="*/ 2302 h 2391"/>
                <a:gd name="T46" fmla="*/ 66 w 1518"/>
                <a:gd name="T47" fmla="*/ 2190 h 2391"/>
                <a:gd name="T48" fmla="*/ 55 w 1518"/>
                <a:gd name="T49" fmla="*/ 2091 h 2391"/>
                <a:gd name="T50" fmla="*/ 35 w 1518"/>
                <a:gd name="T51" fmla="*/ 1985 h 2391"/>
                <a:gd name="T52" fmla="*/ 12 w 1518"/>
                <a:gd name="T53" fmla="*/ 1857 h 2391"/>
                <a:gd name="T54" fmla="*/ 1 w 1518"/>
                <a:gd name="T55" fmla="*/ 1606 h 2391"/>
                <a:gd name="T56" fmla="*/ 31 w 1518"/>
                <a:gd name="T57" fmla="*/ 1360 h 2391"/>
                <a:gd name="T58" fmla="*/ 72 w 1518"/>
                <a:gd name="T59" fmla="*/ 1201 h 2391"/>
                <a:gd name="T60" fmla="*/ 137 w 1518"/>
                <a:gd name="T61" fmla="*/ 1105 h 2391"/>
                <a:gd name="T62" fmla="*/ 227 w 1518"/>
                <a:gd name="T63" fmla="*/ 1029 h 2391"/>
                <a:gd name="T64" fmla="*/ 333 w 1518"/>
                <a:gd name="T65" fmla="*/ 973 h 2391"/>
                <a:gd name="T66" fmla="*/ 442 w 1518"/>
                <a:gd name="T67" fmla="*/ 903 h 2391"/>
                <a:gd name="T68" fmla="*/ 518 w 1518"/>
                <a:gd name="T69" fmla="*/ 804 h 2391"/>
                <a:gd name="T70" fmla="*/ 612 w 1518"/>
                <a:gd name="T71" fmla="*/ 665 h 2391"/>
                <a:gd name="T72" fmla="*/ 724 w 1518"/>
                <a:gd name="T73" fmla="*/ 544 h 2391"/>
                <a:gd name="T74" fmla="*/ 791 w 1518"/>
                <a:gd name="T75" fmla="*/ 502 h 2391"/>
                <a:gd name="T76" fmla="*/ 848 w 1518"/>
                <a:gd name="T77" fmla="*/ 503 h 2391"/>
                <a:gd name="T78" fmla="*/ 851 w 1518"/>
                <a:gd name="T79" fmla="*/ 538 h 2391"/>
                <a:gd name="T80" fmla="*/ 837 w 1518"/>
                <a:gd name="T81" fmla="*/ 601 h 2391"/>
                <a:gd name="T82" fmla="*/ 807 w 1518"/>
                <a:gd name="T83" fmla="*/ 672 h 2391"/>
                <a:gd name="T84" fmla="*/ 761 w 1518"/>
                <a:gd name="T85" fmla="*/ 737 h 2391"/>
                <a:gd name="T86" fmla="*/ 791 w 1518"/>
                <a:gd name="T87" fmla="*/ 720 h 2391"/>
                <a:gd name="T88" fmla="*/ 836 w 1518"/>
                <a:gd name="T89" fmla="*/ 670 h 2391"/>
                <a:gd name="T90" fmla="*/ 890 w 1518"/>
                <a:gd name="T91" fmla="*/ 599 h 2391"/>
                <a:gd name="T92" fmla="*/ 944 w 1518"/>
                <a:gd name="T93" fmla="*/ 522 h 2391"/>
                <a:gd name="T94" fmla="*/ 992 w 1518"/>
                <a:gd name="T95" fmla="*/ 454 h 2391"/>
                <a:gd name="T96" fmla="*/ 1025 w 1518"/>
                <a:gd name="T97" fmla="*/ 409 h 2391"/>
                <a:gd name="T98" fmla="*/ 1214 w 1518"/>
                <a:gd name="T99" fmla="*/ 163 h 2391"/>
                <a:gd name="T100" fmla="*/ 1243 w 1518"/>
                <a:gd name="T101" fmla="*/ 117 h 2391"/>
                <a:gd name="T102" fmla="*/ 1267 w 1518"/>
                <a:gd name="T103" fmla="*/ 86 h 2391"/>
                <a:gd name="T104" fmla="*/ 1315 w 1518"/>
                <a:gd name="T105" fmla="*/ 60 h 2391"/>
                <a:gd name="T106" fmla="*/ 1347 w 1518"/>
                <a:gd name="T107" fmla="*/ 48 h 2391"/>
                <a:gd name="T108" fmla="*/ 1392 w 1518"/>
                <a:gd name="T109" fmla="*/ 11 h 2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18" h="2391">
                  <a:moveTo>
                    <a:pt x="1438" y="0"/>
                  </a:moveTo>
                  <a:lnTo>
                    <a:pt x="1463" y="0"/>
                  </a:lnTo>
                  <a:lnTo>
                    <a:pt x="1478" y="3"/>
                  </a:lnTo>
                  <a:lnTo>
                    <a:pt x="1490" y="10"/>
                  </a:lnTo>
                  <a:lnTo>
                    <a:pt x="1500" y="19"/>
                  </a:lnTo>
                  <a:lnTo>
                    <a:pt x="1509" y="32"/>
                  </a:lnTo>
                  <a:lnTo>
                    <a:pt x="1516" y="45"/>
                  </a:lnTo>
                  <a:lnTo>
                    <a:pt x="1518" y="56"/>
                  </a:lnTo>
                  <a:lnTo>
                    <a:pt x="1517" y="65"/>
                  </a:lnTo>
                  <a:lnTo>
                    <a:pt x="1513" y="75"/>
                  </a:lnTo>
                  <a:lnTo>
                    <a:pt x="1507" y="83"/>
                  </a:lnTo>
                  <a:lnTo>
                    <a:pt x="1501" y="92"/>
                  </a:lnTo>
                  <a:lnTo>
                    <a:pt x="1497" y="101"/>
                  </a:lnTo>
                  <a:lnTo>
                    <a:pt x="1484" y="130"/>
                  </a:lnTo>
                  <a:lnTo>
                    <a:pt x="1474" y="156"/>
                  </a:lnTo>
                  <a:lnTo>
                    <a:pt x="1464" y="181"/>
                  </a:lnTo>
                  <a:lnTo>
                    <a:pt x="1454" y="203"/>
                  </a:lnTo>
                  <a:lnTo>
                    <a:pt x="1445" y="226"/>
                  </a:lnTo>
                  <a:lnTo>
                    <a:pt x="1435" y="247"/>
                  </a:lnTo>
                  <a:lnTo>
                    <a:pt x="1425" y="271"/>
                  </a:lnTo>
                  <a:lnTo>
                    <a:pt x="1413" y="294"/>
                  </a:lnTo>
                  <a:lnTo>
                    <a:pt x="1399" y="320"/>
                  </a:lnTo>
                  <a:lnTo>
                    <a:pt x="1384" y="348"/>
                  </a:lnTo>
                  <a:lnTo>
                    <a:pt x="1367" y="379"/>
                  </a:lnTo>
                  <a:lnTo>
                    <a:pt x="1347" y="414"/>
                  </a:lnTo>
                  <a:lnTo>
                    <a:pt x="1301" y="492"/>
                  </a:lnTo>
                  <a:lnTo>
                    <a:pt x="1256" y="571"/>
                  </a:lnTo>
                  <a:lnTo>
                    <a:pt x="1212" y="649"/>
                  </a:lnTo>
                  <a:lnTo>
                    <a:pt x="1165" y="726"/>
                  </a:lnTo>
                  <a:lnTo>
                    <a:pt x="1149" y="752"/>
                  </a:lnTo>
                  <a:lnTo>
                    <a:pt x="1133" y="778"/>
                  </a:lnTo>
                  <a:lnTo>
                    <a:pt x="1119" y="803"/>
                  </a:lnTo>
                  <a:lnTo>
                    <a:pt x="1106" y="831"/>
                  </a:lnTo>
                  <a:lnTo>
                    <a:pt x="1097" y="858"/>
                  </a:lnTo>
                  <a:lnTo>
                    <a:pt x="1083" y="901"/>
                  </a:lnTo>
                  <a:lnTo>
                    <a:pt x="1065" y="942"/>
                  </a:lnTo>
                  <a:lnTo>
                    <a:pt x="1044" y="980"/>
                  </a:lnTo>
                  <a:lnTo>
                    <a:pt x="1020" y="1017"/>
                  </a:lnTo>
                  <a:lnTo>
                    <a:pt x="994" y="1051"/>
                  </a:lnTo>
                  <a:lnTo>
                    <a:pt x="963" y="1084"/>
                  </a:lnTo>
                  <a:lnTo>
                    <a:pt x="931" y="1116"/>
                  </a:lnTo>
                  <a:lnTo>
                    <a:pt x="867" y="1178"/>
                  </a:lnTo>
                  <a:lnTo>
                    <a:pt x="803" y="1242"/>
                  </a:lnTo>
                  <a:lnTo>
                    <a:pt x="739" y="1308"/>
                  </a:lnTo>
                  <a:lnTo>
                    <a:pt x="676" y="1372"/>
                  </a:lnTo>
                  <a:lnTo>
                    <a:pt x="656" y="1397"/>
                  </a:lnTo>
                  <a:lnTo>
                    <a:pt x="637" y="1427"/>
                  </a:lnTo>
                  <a:lnTo>
                    <a:pt x="618" y="1464"/>
                  </a:lnTo>
                  <a:lnTo>
                    <a:pt x="601" y="1506"/>
                  </a:lnTo>
                  <a:lnTo>
                    <a:pt x="586" y="1552"/>
                  </a:lnTo>
                  <a:lnTo>
                    <a:pt x="572" y="1601"/>
                  </a:lnTo>
                  <a:lnTo>
                    <a:pt x="559" y="1654"/>
                  </a:lnTo>
                  <a:lnTo>
                    <a:pt x="548" y="1709"/>
                  </a:lnTo>
                  <a:lnTo>
                    <a:pt x="538" y="1767"/>
                  </a:lnTo>
                  <a:lnTo>
                    <a:pt x="530" y="1826"/>
                  </a:lnTo>
                  <a:lnTo>
                    <a:pt x="521" y="1885"/>
                  </a:lnTo>
                  <a:lnTo>
                    <a:pt x="516" y="1944"/>
                  </a:lnTo>
                  <a:lnTo>
                    <a:pt x="511" y="2004"/>
                  </a:lnTo>
                  <a:lnTo>
                    <a:pt x="508" y="2062"/>
                  </a:lnTo>
                  <a:lnTo>
                    <a:pt x="507" y="2118"/>
                  </a:lnTo>
                  <a:lnTo>
                    <a:pt x="507" y="2171"/>
                  </a:lnTo>
                  <a:lnTo>
                    <a:pt x="508" y="2222"/>
                  </a:lnTo>
                  <a:lnTo>
                    <a:pt x="510" y="2269"/>
                  </a:lnTo>
                  <a:lnTo>
                    <a:pt x="515" y="2313"/>
                  </a:lnTo>
                  <a:lnTo>
                    <a:pt x="520" y="2351"/>
                  </a:lnTo>
                  <a:lnTo>
                    <a:pt x="528" y="2384"/>
                  </a:lnTo>
                  <a:lnTo>
                    <a:pt x="47" y="2391"/>
                  </a:lnTo>
                  <a:lnTo>
                    <a:pt x="56" y="2345"/>
                  </a:lnTo>
                  <a:lnTo>
                    <a:pt x="62" y="2302"/>
                  </a:lnTo>
                  <a:lnTo>
                    <a:pt x="65" y="2262"/>
                  </a:lnTo>
                  <a:lnTo>
                    <a:pt x="66" y="2225"/>
                  </a:lnTo>
                  <a:lnTo>
                    <a:pt x="66" y="2190"/>
                  </a:lnTo>
                  <a:lnTo>
                    <a:pt x="63" y="2157"/>
                  </a:lnTo>
                  <a:lnTo>
                    <a:pt x="60" y="2123"/>
                  </a:lnTo>
                  <a:lnTo>
                    <a:pt x="55" y="2091"/>
                  </a:lnTo>
                  <a:lnTo>
                    <a:pt x="49" y="2058"/>
                  </a:lnTo>
                  <a:lnTo>
                    <a:pt x="42" y="2022"/>
                  </a:lnTo>
                  <a:lnTo>
                    <a:pt x="35" y="1985"/>
                  </a:lnTo>
                  <a:lnTo>
                    <a:pt x="27" y="1946"/>
                  </a:lnTo>
                  <a:lnTo>
                    <a:pt x="20" y="1904"/>
                  </a:lnTo>
                  <a:lnTo>
                    <a:pt x="12" y="1857"/>
                  </a:lnTo>
                  <a:lnTo>
                    <a:pt x="3" y="1773"/>
                  </a:lnTo>
                  <a:lnTo>
                    <a:pt x="0" y="1690"/>
                  </a:lnTo>
                  <a:lnTo>
                    <a:pt x="1" y="1606"/>
                  </a:lnTo>
                  <a:lnTo>
                    <a:pt x="8" y="1523"/>
                  </a:lnTo>
                  <a:lnTo>
                    <a:pt x="18" y="1442"/>
                  </a:lnTo>
                  <a:lnTo>
                    <a:pt x="31" y="1360"/>
                  </a:lnTo>
                  <a:lnTo>
                    <a:pt x="47" y="1278"/>
                  </a:lnTo>
                  <a:lnTo>
                    <a:pt x="57" y="1238"/>
                  </a:lnTo>
                  <a:lnTo>
                    <a:pt x="72" y="1201"/>
                  </a:lnTo>
                  <a:lnTo>
                    <a:pt x="91" y="1166"/>
                  </a:lnTo>
                  <a:lnTo>
                    <a:pt x="113" y="1133"/>
                  </a:lnTo>
                  <a:lnTo>
                    <a:pt x="137" y="1105"/>
                  </a:lnTo>
                  <a:lnTo>
                    <a:pt x="165" y="1077"/>
                  </a:lnTo>
                  <a:lnTo>
                    <a:pt x="195" y="1052"/>
                  </a:lnTo>
                  <a:lnTo>
                    <a:pt x="227" y="1029"/>
                  </a:lnTo>
                  <a:lnTo>
                    <a:pt x="261" y="1008"/>
                  </a:lnTo>
                  <a:lnTo>
                    <a:pt x="296" y="990"/>
                  </a:lnTo>
                  <a:lnTo>
                    <a:pt x="333" y="973"/>
                  </a:lnTo>
                  <a:lnTo>
                    <a:pt x="373" y="953"/>
                  </a:lnTo>
                  <a:lnTo>
                    <a:pt x="409" y="930"/>
                  </a:lnTo>
                  <a:lnTo>
                    <a:pt x="442" y="903"/>
                  </a:lnTo>
                  <a:lnTo>
                    <a:pt x="471" y="874"/>
                  </a:lnTo>
                  <a:lnTo>
                    <a:pt x="496" y="840"/>
                  </a:lnTo>
                  <a:lnTo>
                    <a:pt x="518" y="804"/>
                  </a:lnTo>
                  <a:lnTo>
                    <a:pt x="547" y="755"/>
                  </a:lnTo>
                  <a:lnTo>
                    <a:pt x="578" y="709"/>
                  </a:lnTo>
                  <a:lnTo>
                    <a:pt x="612" y="665"/>
                  </a:lnTo>
                  <a:lnTo>
                    <a:pt x="649" y="623"/>
                  </a:lnTo>
                  <a:lnTo>
                    <a:pt x="686" y="583"/>
                  </a:lnTo>
                  <a:lnTo>
                    <a:pt x="724" y="544"/>
                  </a:lnTo>
                  <a:lnTo>
                    <a:pt x="746" y="525"/>
                  </a:lnTo>
                  <a:lnTo>
                    <a:pt x="768" y="511"/>
                  </a:lnTo>
                  <a:lnTo>
                    <a:pt x="791" y="502"/>
                  </a:lnTo>
                  <a:lnTo>
                    <a:pt x="816" y="498"/>
                  </a:lnTo>
                  <a:lnTo>
                    <a:pt x="843" y="499"/>
                  </a:lnTo>
                  <a:lnTo>
                    <a:pt x="848" y="503"/>
                  </a:lnTo>
                  <a:lnTo>
                    <a:pt x="851" y="511"/>
                  </a:lnTo>
                  <a:lnTo>
                    <a:pt x="852" y="523"/>
                  </a:lnTo>
                  <a:lnTo>
                    <a:pt x="851" y="538"/>
                  </a:lnTo>
                  <a:lnTo>
                    <a:pt x="848" y="558"/>
                  </a:lnTo>
                  <a:lnTo>
                    <a:pt x="844" y="578"/>
                  </a:lnTo>
                  <a:lnTo>
                    <a:pt x="837" y="601"/>
                  </a:lnTo>
                  <a:lnTo>
                    <a:pt x="829" y="624"/>
                  </a:lnTo>
                  <a:lnTo>
                    <a:pt x="819" y="649"/>
                  </a:lnTo>
                  <a:lnTo>
                    <a:pt x="807" y="672"/>
                  </a:lnTo>
                  <a:lnTo>
                    <a:pt x="793" y="695"/>
                  </a:lnTo>
                  <a:lnTo>
                    <a:pt x="778" y="717"/>
                  </a:lnTo>
                  <a:lnTo>
                    <a:pt x="761" y="737"/>
                  </a:lnTo>
                  <a:lnTo>
                    <a:pt x="769" y="736"/>
                  </a:lnTo>
                  <a:lnTo>
                    <a:pt x="779" y="731"/>
                  </a:lnTo>
                  <a:lnTo>
                    <a:pt x="791" y="720"/>
                  </a:lnTo>
                  <a:lnTo>
                    <a:pt x="805" y="707"/>
                  </a:lnTo>
                  <a:lnTo>
                    <a:pt x="820" y="690"/>
                  </a:lnTo>
                  <a:lnTo>
                    <a:pt x="836" y="670"/>
                  </a:lnTo>
                  <a:lnTo>
                    <a:pt x="853" y="648"/>
                  </a:lnTo>
                  <a:lnTo>
                    <a:pt x="872" y="624"/>
                  </a:lnTo>
                  <a:lnTo>
                    <a:pt x="890" y="599"/>
                  </a:lnTo>
                  <a:lnTo>
                    <a:pt x="908" y="573"/>
                  </a:lnTo>
                  <a:lnTo>
                    <a:pt x="926" y="548"/>
                  </a:lnTo>
                  <a:lnTo>
                    <a:pt x="944" y="522"/>
                  </a:lnTo>
                  <a:lnTo>
                    <a:pt x="960" y="498"/>
                  </a:lnTo>
                  <a:lnTo>
                    <a:pt x="977" y="474"/>
                  </a:lnTo>
                  <a:lnTo>
                    <a:pt x="992" y="454"/>
                  </a:lnTo>
                  <a:lnTo>
                    <a:pt x="1005" y="435"/>
                  </a:lnTo>
                  <a:lnTo>
                    <a:pt x="1016" y="420"/>
                  </a:lnTo>
                  <a:lnTo>
                    <a:pt x="1025" y="409"/>
                  </a:lnTo>
                  <a:lnTo>
                    <a:pt x="1032" y="400"/>
                  </a:lnTo>
                  <a:lnTo>
                    <a:pt x="1200" y="183"/>
                  </a:lnTo>
                  <a:lnTo>
                    <a:pt x="1214" y="163"/>
                  </a:lnTo>
                  <a:lnTo>
                    <a:pt x="1226" y="146"/>
                  </a:lnTo>
                  <a:lnTo>
                    <a:pt x="1235" y="131"/>
                  </a:lnTo>
                  <a:lnTo>
                    <a:pt x="1243" y="117"/>
                  </a:lnTo>
                  <a:lnTo>
                    <a:pt x="1250" y="106"/>
                  </a:lnTo>
                  <a:lnTo>
                    <a:pt x="1258" y="95"/>
                  </a:lnTo>
                  <a:lnTo>
                    <a:pt x="1267" y="86"/>
                  </a:lnTo>
                  <a:lnTo>
                    <a:pt x="1279" y="77"/>
                  </a:lnTo>
                  <a:lnTo>
                    <a:pt x="1295" y="68"/>
                  </a:lnTo>
                  <a:lnTo>
                    <a:pt x="1315" y="60"/>
                  </a:lnTo>
                  <a:lnTo>
                    <a:pt x="1341" y="52"/>
                  </a:lnTo>
                  <a:lnTo>
                    <a:pt x="1344" y="51"/>
                  </a:lnTo>
                  <a:lnTo>
                    <a:pt x="1347" y="48"/>
                  </a:lnTo>
                  <a:lnTo>
                    <a:pt x="1350" y="45"/>
                  </a:lnTo>
                  <a:lnTo>
                    <a:pt x="1371" y="25"/>
                  </a:lnTo>
                  <a:lnTo>
                    <a:pt x="1392" y="11"/>
                  </a:lnTo>
                  <a:lnTo>
                    <a:pt x="1414" y="3"/>
                  </a:lnTo>
                  <a:lnTo>
                    <a:pt x="14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Freeform 351"/>
            <p:cNvSpPr>
              <a:spLocks noEditPoints="1"/>
            </p:cNvSpPr>
            <p:nvPr/>
          </p:nvSpPr>
          <p:spPr bwMode="auto">
            <a:xfrm>
              <a:off x="5513388" y="2689225"/>
              <a:ext cx="280988" cy="284162"/>
            </a:xfrm>
            <a:custGeom>
              <a:avLst/>
              <a:gdLst>
                <a:gd name="T0" fmla="*/ 680 w 1592"/>
                <a:gd name="T1" fmla="*/ 145 h 1611"/>
                <a:gd name="T2" fmla="*/ 550 w 1592"/>
                <a:gd name="T3" fmla="*/ 249 h 1611"/>
                <a:gd name="T4" fmla="*/ 587 w 1592"/>
                <a:gd name="T5" fmla="*/ 359 h 1611"/>
                <a:gd name="T6" fmla="*/ 541 w 1592"/>
                <a:gd name="T7" fmla="*/ 507 h 1611"/>
                <a:gd name="T8" fmla="*/ 414 w 1592"/>
                <a:gd name="T9" fmla="*/ 651 h 1611"/>
                <a:gd name="T10" fmla="*/ 327 w 1592"/>
                <a:gd name="T11" fmla="*/ 769 h 1611"/>
                <a:gd name="T12" fmla="*/ 321 w 1592"/>
                <a:gd name="T13" fmla="*/ 859 h 1611"/>
                <a:gd name="T14" fmla="*/ 432 w 1592"/>
                <a:gd name="T15" fmla="*/ 919 h 1611"/>
                <a:gd name="T16" fmla="*/ 599 w 1592"/>
                <a:gd name="T17" fmla="*/ 979 h 1611"/>
                <a:gd name="T18" fmla="*/ 741 w 1592"/>
                <a:gd name="T19" fmla="*/ 1056 h 1611"/>
                <a:gd name="T20" fmla="*/ 797 w 1592"/>
                <a:gd name="T21" fmla="*/ 1142 h 1611"/>
                <a:gd name="T22" fmla="*/ 688 w 1592"/>
                <a:gd name="T23" fmla="*/ 1260 h 1611"/>
                <a:gd name="T24" fmla="*/ 640 w 1592"/>
                <a:gd name="T25" fmla="*/ 1385 h 1611"/>
                <a:gd name="T26" fmla="*/ 799 w 1592"/>
                <a:gd name="T27" fmla="*/ 1402 h 1611"/>
                <a:gd name="T28" fmla="*/ 874 w 1592"/>
                <a:gd name="T29" fmla="*/ 1302 h 1611"/>
                <a:gd name="T30" fmla="*/ 1042 w 1592"/>
                <a:gd name="T31" fmla="*/ 1195 h 1611"/>
                <a:gd name="T32" fmla="*/ 1242 w 1592"/>
                <a:gd name="T33" fmla="*/ 1122 h 1611"/>
                <a:gd name="T34" fmla="*/ 1363 w 1592"/>
                <a:gd name="T35" fmla="*/ 1129 h 1611"/>
                <a:gd name="T36" fmla="*/ 1447 w 1592"/>
                <a:gd name="T37" fmla="*/ 1065 h 1611"/>
                <a:gd name="T38" fmla="*/ 1510 w 1592"/>
                <a:gd name="T39" fmla="*/ 815 h 1611"/>
                <a:gd name="T40" fmla="*/ 1412 w 1592"/>
                <a:gd name="T41" fmla="*/ 773 h 1611"/>
                <a:gd name="T42" fmla="*/ 1297 w 1592"/>
                <a:gd name="T43" fmla="*/ 791 h 1611"/>
                <a:gd name="T44" fmla="*/ 1173 w 1592"/>
                <a:gd name="T45" fmla="*/ 835 h 1611"/>
                <a:gd name="T46" fmla="*/ 1100 w 1592"/>
                <a:gd name="T47" fmla="*/ 866 h 1611"/>
                <a:gd name="T48" fmla="*/ 1072 w 1592"/>
                <a:gd name="T49" fmla="*/ 881 h 1611"/>
                <a:gd name="T50" fmla="*/ 987 w 1592"/>
                <a:gd name="T51" fmla="*/ 908 h 1611"/>
                <a:gd name="T52" fmla="*/ 877 w 1592"/>
                <a:gd name="T53" fmla="*/ 891 h 1611"/>
                <a:gd name="T54" fmla="*/ 780 w 1592"/>
                <a:gd name="T55" fmla="*/ 769 h 1611"/>
                <a:gd name="T56" fmla="*/ 771 w 1592"/>
                <a:gd name="T57" fmla="*/ 590 h 1611"/>
                <a:gd name="T58" fmla="*/ 840 w 1592"/>
                <a:gd name="T59" fmla="*/ 442 h 1611"/>
                <a:gd name="T60" fmla="*/ 921 w 1592"/>
                <a:gd name="T61" fmla="*/ 379 h 1611"/>
                <a:gd name="T62" fmla="*/ 996 w 1592"/>
                <a:gd name="T63" fmla="*/ 409 h 1611"/>
                <a:gd name="T64" fmla="*/ 1087 w 1592"/>
                <a:gd name="T65" fmla="*/ 471 h 1611"/>
                <a:gd name="T66" fmla="*/ 1166 w 1592"/>
                <a:gd name="T67" fmla="*/ 505 h 1611"/>
                <a:gd name="T68" fmla="*/ 1204 w 1592"/>
                <a:gd name="T69" fmla="*/ 451 h 1611"/>
                <a:gd name="T70" fmla="*/ 1197 w 1592"/>
                <a:gd name="T71" fmla="*/ 336 h 1611"/>
                <a:gd name="T72" fmla="*/ 1220 w 1592"/>
                <a:gd name="T73" fmla="*/ 229 h 1611"/>
                <a:gd name="T74" fmla="*/ 1197 w 1592"/>
                <a:gd name="T75" fmla="*/ 176 h 1611"/>
                <a:gd name="T76" fmla="*/ 904 w 1592"/>
                <a:gd name="T77" fmla="*/ 105 h 1611"/>
                <a:gd name="T78" fmla="*/ 1061 w 1592"/>
                <a:gd name="T79" fmla="*/ 46 h 1611"/>
                <a:gd name="T80" fmla="*/ 1337 w 1592"/>
                <a:gd name="T81" fmla="*/ 214 h 1611"/>
                <a:gd name="T82" fmla="*/ 1523 w 1592"/>
                <a:gd name="T83" fmla="*/ 477 h 1611"/>
                <a:gd name="T84" fmla="*/ 1592 w 1592"/>
                <a:gd name="T85" fmla="*/ 806 h 1611"/>
                <a:gd name="T86" fmla="*/ 1523 w 1592"/>
                <a:gd name="T87" fmla="*/ 1135 h 1611"/>
                <a:gd name="T88" fmla="*/ 1337 w 1592"/>
                <a:gd name="T89" fmla="*/ 1398 h 1611"/>
                <a:gd name="T90" fmla="*/ 1061 w 1592"/>
                <a:gd name="T91" fmla="*/ 1566 h 1611"/>
                <a:gd name="T92" fmla="*/ 728 w 1592"/>
                <a:gd name="T93" fmla="*/ 1608 h 1611"/>
                <a:gd name="T94" fmla="*/ 413 w 1592"/>
                <a:gd name="T95" fmla="*/ 1512 h 1611"/>
                <a:gd name="T96" fmla="*/ 170 w 1592"/>
                <a:gd name="T97" fmla="*/ 1303 h 1611"/>
                <a:gd name="T98" fmla="*/ 27 w 1592"/>
                <a:gd name="T99" fmla="*/ 1010 h 1611"/>
                <a:gd name="T100" fmla="*/ 13 w 1592"/>
                <a:gd name="T101" fmla="*/ 668 h 1611"/>
                <a:gd name="T102" fmla="*/ 133 w 1592"/>
                <a:gd name="T103" fmla="*/ 363 h 1611"/>
                <a:gd name="T104" fmla="*/ 359 w 1592"/>
                <a:gd name="T105" fmla="*/ 133 h 1611"/>
                <a:gd name="T106" fmla="*/ 660 w 1592"/>
                <a:gd name="T107" fmla="*/ 12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92" h="1611">
                  <a:moveTo>
                    <a:pt x="904" y="105"/>
                  </a:moveTo>
                  <a:lnTo>
                    <a:pt x="845" y="107"/>
                  </a:lnTo>
                  <a:lnTo>
                    <a:pt x="788" y="115"/>
                  </a:lnTo>
                  <a:lnTo>
                    <a:pt x="733" y="128"/>
                  </a:lnTo>
                  <a:lnTo>
                    <a:pt x="680" y="145"/>
                  </a:lnTo>
                  <a:lnTo>
                    <a:pt x="628" y="167"/>
                  </a:lnTo>
                  <a:lnTo>
                    <a:pt x="579" y="192"/>
                  </a:lnTo>
                  <a:lnTo>
                    <a:pt x="532" y="222"/>
                  </a:lnTo>
                  <a:lnTo>
                    <a:pt x="541" y="234"/>
                  </a:lnTo>
                  <a:lnTo>
                    <a:pt x="550" y="249"/>
                  </a:lnTo>
                  <a:lnTo>
                    <a:pt x="561" y="267"/>
                  </a:lnTo>
                  <a:lnTo>
                    <a:pt x="570" y="287"/>
                  </a:lnTo>
                  <a:lnTo>
                    <a:pt x="578" y="309"/>
                  </a:lnTo>
                  <a:lnTo>
                    <a:pt x="583" y="333"/>
                  </a:lnTo>
                  <a:lnTo>
                    <a:pt x="587" y="359"/>
                  </a:lnTo>
                  <a:lnTo>
                    <a:pt x="587" y="386"/>
                  </a:lnTo>
                  <a:lnTo>
                    <a:pt x="583" y="415"/>
                  </a:lnTo>
                  <a:lnTo>
                    <a:pt x="575" y="445"/>
                  </a:lnTo>
                  <a:lnTo>
                    <a:pt x="561" y="475"/>
                  </a:lnTo>
                  <a:lnTo>
                    <a:pt x="541" y="507"/>
                  </a:lnTo>
                  <a:lnTo>
                    <a:pt x="515" y="540"/>
                  </a:lnTo>
                  <a:lnTo>
                    <a:pt x="489" y="568"/>
                  </a:lnTo>
                  <a:lnTo>
                    <a:pt x="463" y="597"/>
                  </a:lnTo>
                  <a:lnTo>
                    <a:pt x="437" y="624"/>
                  </a:lnTo>
                  <a:lnTo>
                    <a:pt x="414" y="651"/>
                  </a:lnTo>
                  <a:lnTo>
                    <a:pt x="392" y="676"/>
                  </a:lnTo>
                  <a:lnTo>
                    <a:pt x="372" y="701"/>
                  </a:lnTo>
                  <a:lnTo>
                    <a:pt x="355" y="726"/>
                  </a:lnTo>
                  <a:lnTo>
                    <a:pt x="340" y="748"/>
                  </a:lnTo>
                  <a:lnTo>
                    <a:pt x="327" y="769"/>
                  </a:lnTo>
                  <a:lnTo>
                    <a:pt x="318" y="790"/>
                  </a:lnTo>
                  <a:lnTo>
                    <a:pt x="312" y="809"/>
                  </a:lnTo>
                  <a:lnTo>
                    <a:pt x="311" y="827"/>
                  </a:lnTo>
                  <a:lnTo>
                    <a:pt x="313" y="844"/>
                  </a:lnTo>
                  <a:lnTo>
                    <a:pt x="321" y="859"/>
                  </a:lnTo>
                  <a:lnTo>
                    <a:pt x="333" y="874"/>
                  </a:lnTo>
                  <a:lnTo>
                    <a:pt x="351" y="887"/>
                  </a:lnTo>
                  <a:lnTo>
                    <a:pt x="373" y="898"/>
                  </a:lnTo>
                  <a:lnTo>
                    <a:pt x="401" y="908"/>
                  </a:lnTo>
                  <a:lnTo>
                    <a:pt x="432" y="919"/>
                  </a:lnTo>
                  <a:lnTo>
                    <a:pt x="465" y="929"/>
                  </a:lnTo>
                  <a:lnTo>
                    <a:pt x="498" y="940"/>
                  </a:lnTo>
                  <a:lnTo>
                    <a:pt x="532" y="952"/>
                  </a:lnTo>
                  <a:lnTo>
                    <a:pt x="566" y="965"/>
                  </a:lnTo>
                  <a:lnTo>
                    <a:pt x="599" y="979"/>
                  </a:lnTo>
                  <a:lnTo>
                    <a:pt x="632" y="993"/>
                  </a:lnTo>
                  <a:lnTo>
                    <a:pt x="662" y="1008"/>
                  </a:lnTo>
                  <a:lnTo>
                    <a:pt x="692" y="1023"/>
                  </a:lnTo>
                  <a:lnTo>
                    <a:pt x="718" y="1039"/>
                  </a:lnTo>
                  <a:lnTo>
                    <a:pt x="741" y="1056"/>
                  </a:lnTo>
                  <a:lnTo>
                    <a:pt x="761" y="1072"/>
                  </a:lnTo>
                  <a:lnTo>
                    <a:pt x="777" y="1089"/>
                  </a:lnTo>
                  <a:lnTo>
                    <a:pt x="789" y="1107"/>
                  </a:lnTo>
                  <a:lnTo>
                    <a:pt x="796" y="1124"/>
                  </a:lnTo>
                  <a:lnTo>
                    <a:pt x="797" y="1142"/>
                  </a:lnTo>
                  <a:lnTo>
                    <a:pt x="792" y="1160"/>
                  </a:lnTo>
                  <a:lnTo>
                    <a:pt x="780" y="1178"/>
                  </a:lnTo>
                  <a:lnTo>
                    <a:pt x="760" y="1197"/>
                  </a:lnTo>
                  <a:lnTo>
                    <a:pt x="722" y="1228"/>
                  </a:lnTo>
                  <a:lnTo>
                    <a:pt x="688" y="1260"/>
                  </a:lnTo>
                  <a:lnTo>
                    <a:pt x="657" y="1289"/>
                  </a:lnTo>
                  <a:lnTo>
                    <a:pt x="631" y="1315"/>
                  </a:lnTo>
                  <a:lnTo>
                    <a:pt x="609" y="1340"/>
                  </a:lnTo>
                  <a:lnTo>
                    <a:pt x="591" y="1360"/>
                  </a:lnTo>
                  <a:lnTo>
                    <a:pt x="640" y="1385"/>
                  </a:lnTo>
                  <a:lnTo>
                    <a:pt x="692" y="1405"/>
                  </a:lnTo>
                  <a:lnTo>
                    <a:pt x="746" y="1420"/>
                  </a:lnTo>
                  <a:lnTo>
                    <a:pt x="802" y="1432"/>
                  </a:lnTo>
                  <a:lnTo>
                    <a:pt x="798" y="1418"/>
                  </a:lnTo>
                  <a:lnTo>
                    <a:pt x="799" y="1402"/>
                  </a:lnTo>
                  <a:lnTo>
                    <a:pt x="805" y="1385"/>
                  </a:lnTo>
                  <a:lnTo>
                    <a:pt x="816" y="1365"/>
                  </a:lnTo>
                  <a:lnTo>
                    <a:pt x="831" y="1345"/>
                  </a:lnTo>
                  <a:lnTo>
                    <a:pt x="850" y="1324"/>
                  </a:lnTo>
                  <a:lnTo>
                    <a:pt x="874" y="1302"/>
                  </a:lnTo>
                  <a:lnTo>
                    <a:pt x="902" y="1280"/>
                  </a:lnTo>
                  <a:lnTo>
                    <a:pt x="932" y="1258"/>
                  </a:lnTo>
                  <a:lnTo>
                    <a:pt x="966" y="1235"/>
                  </a:lnTo>
                  <a:lnTo>
                    <a:pt x="1003" y="1215"/>
                  </a:lnTo>
                  <a:lnTo>
                    <a:pt x="1042" y="1195"/>
                  </a:lnTo>
                  <a:lnTo>
                    <a:pt x="1082" y="1175"/>
                  </a:lnTo>
                  <a:lnTo>
                    <a:pt x="1126" y="1157"/>
                  </a:lnTo>
                  <a:lnTo>
                    <a:pt x="1170" y="1140"/>
                  </a:lnTo>
                  <a:lnTo>
                    <a:pt x="1207" y="1129"/>
                  </a:lnTo>
                  <a:lnTo>
                    <a:pt x="1242" y="1122"/>
                  </a:lnTo>
                  <a:lnTo>
                    <a:pt x="1273" y="1118"/>
                  </a:lnTo>
                  <a:lnTo>
                    <a:pt x="1300" y="1116"/>
                  </a:lnTo>
                  <a:lnTo>
                    <a:pt x="1324" y="1118"/>
                  </a:lnTo>
                  <a:lnTo>
                    <a:pt x="1345" y="1122"/>
                  </a:lnTo>
                  <a:lnTo>
                    <a:pt x="1363" y="1129"/>
                  </a:lnTo>
                  <a:lnTo>
                    <a:pt x="1377" y="1137"/>
                  </a:lnTo>
                  <a:lnTo>
                    <a:pt x="1387" y="1149"/>
                  </a:lnTo>
                  <a:lnTo>
                    <a:pt x="1395" y="1161"/>
                  </a:lnTo>
                  <a:lnTo>
                    <a:pt x="1421" y="1115"/>
                  </a:lnTo>
                  <a:lnTo>
                    <a:pt x="1447" y="1065"/>
                  </a:lnTo>
                  <a:lnTo>
                    <a:pt x="1470" y="1011"/>
                  </a:lnTo>
                  <a:lnTo>
                    <a:pt x="1492" y="953"/>
                  </a:lnTo>
                  <a:lnTo>
                    <a:pt x="1512" y="892"/>
                  </a:lnTo>
                  <a:lnTo>
                    <a:pt x="1527" y="828"/>
                  </a:lnTo>
                  <a:lnTo>
                    <a:pt x="1510" y="815"/>
                  </a:lnTo>
                  <a:lnTo>
                    <a:pt x="1493" y="804"/>
                  </a:lnTo>
                  <a:lnTo>
                    <a:pt x="1474" y="793"/>
                  </a:lnTo>
                  <a:lnTo>
                    <a:pt x="1452" y="784"/>
                  </a:lnTo>
                  <a:lnTo>
                    <a:pt x="1428" y="776"/>
                  </a:lnTo>
                  <a:lnTo>
                    <a:pt x="1412" y="773"/>
                  </a:lnTo>
                  <a:lnTo>
                    <a:pt x="1393" y="773"/>
                  </a:lnTo>
                  <a:lnTo>
                    <a:pt x="1372" y="775"/>
                  </a:lnTo>
                  <a:lnTo>
                    <a:pt x="1348" y="778"/>
                  </a:lnTo>
                  <a:lnTo>
                    <a:pt x="1323" y="784"/>
                  </a:lnTo>
                  <a:lnTo>
                    <a:pt x="1297" y="791"/>
                  </a:lnTo>
                  <a:lnTo>
                    <a:pt x="1271" y="799"/>
                  </a:lnTo>
                  <a:lnTo>
                    <a:pt x="1246" y="807"/>
                  </a:lnTo>
                  <a:lnTo>
                    <a:pt x="1219" y="816"/>
                  </a:lnTo>
                  <a:lnTo>
                    <a:pt x="1195" y="826"/>
                  </a:lnTo>
                  <a:lnTo>
                    <a:pt x="1173" y="835"/>
                  </a:lnTo>
                  <a:lnTo>
                    <a:pt x="1152" y="843"/>
                  </a:lnTo>
                  <a:lnTo>
                    <a:pt x="1134" y="851"/>
                  </a:lnTo>
                  <a:lnTo>
                    <a:pt x="1120" y="857"/>
                  </a:lnTo>
                  <a:lnTo>
                    <a:pt x="1108" y="862"/>
                  </a:lnTo>
                  <a:lnTo>
                    <a:pt x="1100" y="866"/>
                  </a:lnTo>
                  <a:lnTo>
                    <a:pt x="1098" y="867"/>
                  </a:lnTo>
                  <a:lnTo>
                    <a:pt x="1096" y="869"/>
                  </a:lnTo>
                  <a:lnTo>
                    <a:pt x="1091" y="872"/>
                  </a:lnTo>
                  <a:lnTo>
                    <a:pt x="1083" y="876"/>
                  </a:lnTo>
                  <a:lnTo>
                    <a:pt x="1072" y="881"/>
                  </a:lnTo>
                  <a:lnTo>
                    <a:pt x="1059" y="887"/>
                  </a:lnTo>
                  <a:lnTo>
                    <a:pt x="1044" y="893"/>
                  </a:lnTo>
                  <a:lnTo>
                    <a:pt x="1026" y="899"/>
                  </a:lnTo>
                  <a:lnTo>
                    <a:pt x="1008" y="904"/>
                  </a:lnTo>
                  <a:lnTo>
                    <a:pt x="987" y="908"/>
                  </a:lnTo>
                  <a:lnTo>
                    <a:pt x="966" y="910"/>
                  </a:lnTo>
                  <a:lnTo>
                    <a:pt x="944" y="909"/>
                  </a:lnTo>
                  <a:lnTo>
                    <a:pt x="922" y="906"/>
                  </a:lnTo>
                  <a:lnTo>
                    <a:pt x="900" y="900"/>
                  </a:lnTo>
                  <a:lnTo>
                    <a:pt x="877" y="891"/>
                  </a:lnTo>
                  <a:lnTo>
                    <a:pt x="855" y="877"/>
                  </a:lnTo>
                  <a:lnTo>
                    <a:pt x="834" y="858"/>
                  </a:lnTo>
                  <a:lnTo>
                    <a:pt x="815" y="835"/>
                  </a:lnTo>
                  <a:lnTo>
                    <a:pt x="797" y="806"/>
                  </a:lnTo>
                  <a:lnTo>
                    <a:pt x="780" y="769"/>
                  </a:lnTo>
                  <a:lnTo>
                    <a:pt x="768" y="734"/>
                  </a:lnTo>
                  <a:lnTo>
                    <a:pt x="763" y="697"/>
                  </a:lnTo>
                  <a:lnTo>
                    <a:pt x="761" y="660"/>
                  </a:lnTo>
                  <a:lnTo>
                    <a:pt x="764" y="624"/>
                  </a:lnTo>
                  <a:lnTo>
                    <a:pt x="771" y="590"/>
                  </a:lnTo>
                  <a:lnTo>
                    <a:pt x="781" y="556"/>
                  </a:lnTo>
                  <a:lnTo>
                    <a:pt x="793" y="524"/>
                  </a:lnTo>
                  <a:lnTo>
                    <a:pt x="807" y="495"/>
                  </a:lnTo>
                  <a:lnTo>
                    <a:pt x="823" y="467"/>
                  </a:lnTo>
                  <a:lnTo>
                    <a:pt x="840" y="442"/>
                  </a:lnTo>
                  <a:lnTo>
                    <a:pt x="857" y="422"/>
                  </a:lnTo>
                  <a:lnTo>
                    <a:pt x="874" y="405"/>
                  </a:lnTo>
                  <a:lnTo>
                    <a:pt x="892" y="391"/>
                  </a:lnTo>
                  <a:lnTo>
                    <a:pt x="907" y="383"/>
                  </a:lnTo>
                  <a:lnTo>
                    <a:pt x="921" y="379"/>
                  </a:lnTo>
                  <a:lnTo>
                    <a:pt x="934" y="379"/>
                  </a:lnTo>
                  <a:lnTo>
                    <a:pt x="948" y="383"/>
                  </a:lnTo>
                  <a:lnTo>
                    <a:pt x="963" y="390"/>
                  </a:lnTo>
                  <a:lnTo>
                    <a:pt x="979" y="399"/>
                  </a:lnTo>
                  <a:lnTo>
                    <a:pt x="996" y="409"/>
                  </a:lnTo>
                  <a:lnTo>
                    <a:pt x="1015" y="421"/>
                  </a:lnTo>
                  <a:lnTo>
                    <a:pt x="1033" y="433"/>
                  </a:lnTo>
                  <a:lnTo>
                    <a:pt x="1051" y="447"/>
                  </a:lnTo>
                  <a:lnTo>
                    <a:pt x="1070" y="459"/>
                  </a:lnTo>
                  <a:lnTo>
                    <a:pt x="1087" y="471"/>
                  </a:lnTo>
                  <a:lnTo>
                    <a:pt x="1105" y="482"/>
                  </a:lnTo>
                  <a:lnTo>
                    <a:pt x="1123" y="492"/>
                  </a:lnTo>
                  <a:lnTo>
                    <a:pt x="1138" y="499"/>
                  </a:lnTo>
                  <a:lnTo>
                    <a:pt x="1153" y="503"/>
                  </a:lnTo>
                  <a:lnTo>
                    <a:pt x="1166" y="505"/>
                  </a:lnTo>
                  <a:lnTo>
                    <a:pt x="1178" y="503"/>
                  </a:lnTo>
                  <a:lnTo>
                    <a:pt x="1188" y="497"/>
                  </a:lnTo>
                  <a:lnTo>
                    <a:pt x="1196" y="486"/>
                  </a:lnTo>
                  <a:lnTo>
                    <a:pt x="1201" y="471"/>
                  </a:lnTo>
                  <a:lnTo>
                    <a:pt x="1204" y="451"/>
                  </a:lnTo>
                  <a:lnTo>
                    <a:pt x="1205" y="428"/>
                  </a:lnTo>
                  <a:lnTo>
                    <a:pt x="1204" y="406"/>
                  </a:lnTo>
                  <a:lnTo>
                    <a:pt x="1202" y="383"/>
                  </a:lnTo>
                  <a:lnTo>
                    <a:pt x="1199" y="360"/>
                  </a:lnTo>
                  <a:lnTo>
                    <a:pt x="1197" y="336"/>
                  </a:lnTo>
                  <a:lnTo>
                    <a:pt x="1197" y="313"/>
                  </a:lnTo>
                  <a:lnTo>
                    <a:pt x="1198" y="290"/>
                  </a:lnTo>
                  <a:lnTo>
                    <a:pt x="1202" y="269"/>
                  </a:lnTo>
                  <a:lnTo>
                    <a:pt x="1209" y="248"/>
                  </a:lnTo>
                  <a:lnTo>
                    <a:pt x="1220" y="229"/>
                  </a:lnTo>
                  <a:lnTo>
                    <a:pt x="1237" y="213"/>
                  </a:lnTo>
                  <a:lnTo>
                    <a:pt x="1241" y="209"/>
                  </a:lnTo>
                  <a:lnTo>
                    <a:pt x="1245" y="207"/>
                  </a:lnTo>
                  <a:lnTo>
                    <a:pt x="1249" y="205"/>
                  </a:lnTo>
                  <a:lnTo>
                    <a:pt x="1197" y="176"/>
                  </a:lnTo>
                  <a:lnTo>
                    <a:pt x="1143" y="151"/>
                  </a:lnTo>
                  <a:lnTo>
                    <a:pt x="1086" y="132"/>
                  </a:lnTo>
                  <a:lnTo>
                    <a:pt x="1027" y="117"/>
                  </a:lnTo>
                  <a:lnTo>
                    <a:pt x="966" y="108"/>
                  </a:lnTo>
                  <a:lnTo>
                    <a:pt x="904" y="105"/>
                  </a:lnTo>
                  <a:close/>
                  <a:moveTo>
                    <a:pt x="797" y="0"/>
                  </a:moveTo>
                  <a:lnTo>
                    <a:pt x="865" y="3"/>
                  </a:lnTo>
                  <a:lnTo>
                    <a:pt x="932" y="12"/>
                  </a:lnTo>
                  <a:lnTo>
                    <a:pt x="997" y="27"/>
                  </a:lnTo>
                  <a:lnTo>
                    <a:pt x="1061" y="46"/>
                  </a:lnTo>
                  <a:lnTo>
                    <a:pt x="1122" y="71"/>
                  </a:lnTo>
                  <a:lnTo>
                    <a:pt x="1179" y="99"/>
                  </a:lnTo>
                  <a:lnTo>
                    <a:pt x="1235" y="133"/>
                  </a:lnTo>
                  <a:lnTo>
                    <a:pt x="1287" y="172"/>
                  </a:lnTo>
                  <a:lnTo>
                    <a:pt x="1337" y="214"/>
                  </a:lnTo>
                  <a:lnTo>
                    <a:pt x="1382" y="260"/>
                  </a:lnTo>
                  <a:lnTo>
                    <a:pt x="1423" y="310"/>
                  </a:lnTo>
                  <a:lnTo>
                    <a:pt x="1461" y="363"/>
                  </a:lnTo>
                  <a:lnTo>
                    <a:pt x="1494" y="418"/>
                  </a:lnTo>
                  <a:lnTo>
                    <a:pt x="1523" y="477"/>
                  </a:lnTo>
                  <a:lnTo>
                    <a:pt x="1547" y="539"/>
                  </a:lnTo>
                  <a:lnTo>
                    <a:pt x="1567" y="603"/>
                  </a:lnTo>
                  <a:lnTo>
                    <a:pt x="1581" y="668"/>
                  </a:lnTo>
                  <a:lnTo>
                    <a:pt x="1589" y="737"/>
                  </a:lnTo>
                  <a:lnTo>
                    <a:pt x="1592" y="806"/>
                  </a:lnTo>
                  <a:lnTo>
                    <a:pt x="1589" y="876"/>
                  </a:lnTo>
                  <a:lnTo>
                    <a:pt x="1581" y="943"/>
                  </a:lnTo>
                  <a:lnTo>
                    <a:pt x="1567" y="1010"/>
                  </a:lnTo>
                  <a:lnTo>
                    <a:pt x="1547" y="1073"/>
                  </a:lnTo>
                  <a:lnTo>
                    <a:pt x="1523" y="1135"/>
                  </a:lnTo>
                  <a:lnTo>
                    <a:pt x="1494" y="1194"/>
                  </a:lnTo>
                  <a:lnTo>
                    <a:pt x="1461" y="1250"/>
                  </a:lnTo>
                  <a:lnTo>
                    <a:pt x="1423" y="1303"/>
                  </a:lnTo>
                  <a:lnTo>
                    <a:pt x="1382" y="1352"/>
                  </a:lnTo>
                  <a:lnTo>
                    <a:pt x="1337" y="1398"/>
                  </a:lnTo>
                  <a:lnTo>
                    <a:pt x="1287" y="1441"/>
                  </a:lnTo>
                  <a:lnTo>
                    <a:pt x="1235" y="1479"/>
                  </a:lnTo>
                  <a:lnTo>
                    <a:pt x="1179" y="1512"/>
                  </a:lnTo>
                  <a:lnTo>
                    <a:pt x="1122" y="1542"/>
                  </a:lnTo>
                  <a:lnTo>
                    <a:pt x="1061" y="1566"/>
                  </a:lnTo>
                  <a:lnTo>
                    <a:pt x="997" y="1586"/>
                  </a:lnTo>
                  <a:lnTo>
                    <a:pt x="932" y="1600"/>
                  </a:lnTo>
                  <a:lnTo>
                    <a:pt x="865" y="1608"/>
                  </a:lnTo>
                  <a:lnTo>
                    <a:pt x="797" y="1611"/>
                  </a:lnTo>
                  <a:lnTo>
                    <a:pt x="728" y="1608"/>
                  </a:lnTo>
                  <a:lnTo>
                    <a:pt x="660" y="1600"/>
                  </a:lnTo>
                  <a:lnTo>
                    <a:pt x="596" y="1586"/>
                  </a:lnTo>
                  <a:lnTo>
                    <a:pt x="532" y="1566"/>
                  </a:lnTo>
                  <a:lnTo>
                    <a:pt x="472" y="1542"/>
                  </a:lnTo>
                  <a:lnTo>
                    <a:pt x="413" y="1512"/>
                  </a:lnTo>
                  <a:lnTo>
                    <a:pt x="359" y="1479"/>
                  </a:lnTo>
                  <a:lnTo>
                    <a:pt x="306" y="1441"/>
                  </a:lnTo>
                  <a:lnTo>
                    <a:pt x="257" y="1398"/>
                  </a:lnTo>
                  <a:lnTo>
                    <a:pt x="211" y="1352"/>
                  </a:lnTo>
                  <a:lnTo>
                    <a:pt x="170" y="1303"/>
                  </a:lnTo>
                  <a:lnTo>
                    <a:pt x="133" y="1250"/>
                  </a:lnTo>
                  <a:lnTo>
                    <a:pt x="98" y="1194"/>
                  </a:lnTo>
                  <a:lnTo>
                    <a:pt x="70" y="1135"/>
                  </a:lnTo>
                  <a:lnTo>
                    <a:pt x="46" y="1073"/>
                  </a:lnTo>
                  <a:lnTo>
                    <a:pt x="27" y="1010"/>
                  </a:lnTo>
                  <a:lnTo>
                    <a:pt x="13" y="943"/>
                  </a:lnTo>
                  <a:lnTo>
                    <a:pt x="4" y="876"/>
                  </a:lnTo>
                  <a:lnTo>
                    <a:pt x="0" y="806"/>
                  </a:lnTo>
                  <a:lnTo>
                    <a:pt x="4" y="737"/>
                  </a:lnTo>
                  <a:lnTo>
                    <a:pt x="13" y="668"/>
                  </a:lnTo>
                  <a:lnTo>
                    <a:pt x="27" y="603"/>
                  </a:lnTo>
                  <a:lnTo>
                    <a:pt x="46" y="539"/>
                  </a:lnTo>
                  <a:lnTo>
                    <a:pt x="70" y="477"/>
                  </a:lnTo>
                  <a:lnTo>
                    <a:pt x="98" y="418"/>
                  </a:lnTo>
                  <a:lnTo>
                    <a:pt x="133" y="363"/>
                  </a:lnTo>
                  <a:lnTo>
                    <a:pt x="170" y="310"/>
                  </a:lnTo>
                  <a:lnTo>
                    <a:pt x="211" y="260"/>
                  </a:lnTo>
                  <a:lnTo>
                    <a:pt x="257" y="214"/>
                  </a:lnTo>
                  <a:lnTo>
                    <a:pt x="306" y="172"/>
                  </a:lnTo>
                  <a:lnTo>
                    <a:pt x="359" y="133"/>
                  </a:lnTo>
                  <a:lnTo>
                    <a:pt x="413" y="99"/>
                  </a:lnTo>
                  <a:lnTo>
                    <a:pt x="472" y="71"/>
                  </a:lnTo>
                  <a:lnTo>
                    <a:pt x="532" y="46"/>
                  </a:lnTo>
                  <a:lnTo>
                    <a:pt x="596" y="27"/>
                  </a:lnTo>
                  <a:lnTo>
                    <a:pt x="660" y="12"/>
                  </a:lnTo>
                  <a:lnTo>
                    <a:pt x="728" y="3"/>
                  </a:lnTo>
                  <a:lnTo>
                    <a:pt x="7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3" name="Group 992"/>
          <p:cNvGrpSpPr/>
          <p:nvPr/>
        </p:nvGrpSpPr>
        <p:grpSpPr>
          <a:xfrm>
            <a:off x="6305915" y="2709863"/>
            <a:ext cx="506413" cy="498475"/>
            <a:chOff x="6303963" y="2709863"/>
            <a:chExt cx="506413" cy="4984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4" name="Freeform 356"/>
            <p:cNvSpPr>
              <a:spLocks noEditPoints="1"/>
            </p:cNvSpPr>
            <p:nvPr/>
          </p:nvSpPr>
          <p:spPr bwMode="auto">
            <a:xfrm>
              <a:off x="6303963" y="2709863"/>
              <a:ext cx="506413" cy="498475"/>
            </a:xfrm>
            <a:custGeom>
              <a:avLst/>
              <a:gdLst>
                <a:gd name="T0" fmla="*/ 1103 w 3193"/>
                <a:gd name="T1" fmla="*/ 454 h 3135"/>
                <a:gd name="T2" fmla="*/ 652 w 3193"/>
                <a:gd name="T3" fmla="*/ 794 h 3135"/>
                <a:gd name="T4" fmla="*/ 403 w 3193"/>
                <a:gd name="T5" fmla="*/ 1302 h 3135"/>
                <a:gd name="T6" fmla="*/ 424 w 3193"/>
                <a:gd name="T7" fmla="*/ 1888 h 3135"/>
                <a:gd name="T8" fmla="*/ 706 w 3193"/>
                <a:gd name="T9" fmla="*/ 2377 h 3135"/>
                <a:gd name="T10" fmla="*/ 1180 w 3193"/>
                <a:gd name="T11" fmla="*/ 2687 h 3135"/>
                <a:gd name="T12" fmla="*/ 1768 w 3193"/>
                <a:gd name="T13" fmla="*/ 2747 h 3135"/>
                <a:gd name="T14" fmla="*/ 2303 w 3193"/>
                <a:gd name="T15" fmla="*/ 2536 h 3135"/>
                <a:gd name="T16" fmla="*/ 2676 w 3193"/>
                <a:gd name="T17" fmla="*/ 2115 h 3135"/>
                <a:gd name="T18" fmla="*/ 2816 w 3193"/>
                <a:gd name="T19" fmla="*/ 1555 h 3135"/>
                <a:gd name="T20" fmla="*/ 2676 w 3193"/>
                <a:gd name="T21" fmla="*/ 995 h 3135"/>
                <a:gd name="T22" fmla="*/ 2303 w 3193"/>
                <a:gd name="T23" fmla="*/ 575 h 3135"/>
                <a:gd name="T24" fmla="*/ 1768 w 3193"/>
                <a:gd name="T25" fmla="*/ 363 h 3135"/>
                <a:gd name="T26" fmla="*/ 1467 w 3193"/>
                <a:gd name="T27" fmla="*/ 86 h 3135"/>
                <a:gd name="T28" fmla="*/ 1672 w 3193"/>
                <a:gd name="T29" fmla="*/ 111 h 3135"/>
                <a:gd name="T30" fmla="*/ 1916 w 3193"/>
                <a:gd name="T31" fmla="*/ 1 h 3135"/>
                <a:gd name="T32" fmla="*/ 2101 w 3193"/>
                <a:gd name="T33" fmla="*/ 187 h 3135"/>
                <a:gd name="T34" fmla="*/ 2317 w 3193"/>
                <a:gd name="T35" fmla="*/ 265 h 3135"/>
                <a:gd name="T36" fmla="*/ 2567 w 3193"/>
                <a:gd name="T37" fmla="*/ 297 h 3135"/>
                <a:gd name="T38" fmla="*/ 2651 w 3193"/>
                <a:gd name="T39" fmla="*/ 568 h 3135"/>
                <a:gd name="T40" fmla="*/ 2917 w 3193"/>
                <a:gd name="T41" fmla="*/ 699 h 3135"/>
                <a:gd name="T42" fmla="*/ 3004 w 3193"/>
                <a:gd name="T43" fmla="*/ 849 h 3135"/>
                <a:gd name="T44" fmla="*/ 2979 w 3193"/>
                <a:gd name="T45" fmla="*/ 1125 h 3135"/>
                <a:gd name="T46" fmla="*/ 3170 w 3193"/>
                <a:gd name="T47" fmla="*/ 1325 h 3135"/>
                <a:gd name="T48" fmla="*/ 3157 w 3193"/>
                <a:gd name="T49" fmla="*/ 1496 h 3135"/>
                <a:gd name="T50" fmla="*/ 3035 w 3193"/>
                <a:gd name="T51" fmla="*/ 1747 h 3135"/>
                <a:gd name="T52" fmla="*/ 3129 w 3193"/>
                <a:gd name="T53" fmla="*/ 2003 h 3135"/>
                <a:gd name="T54" fmla="*/ 2947 w 3193"/>
                <a:gd name="T55" fmla="*/ 2173 h 3135"/>
                <a:gd name="T56" fmla="*/ 2818 w 3193"/>
                <a:gd name="T57" fmla="*/ 2362 h 3135"/>
                <a:gd name="T58" fmla="*/ 2779 w 3193"/>
                <a:gd name="T59" fmla="*/ 2620 h 3135"/>
                <a:gd name="T60" fmla="*/ 2509 w 3193"/>
                <a:gd name="T61" fmla="*/ 2675 h 3135"/>
                <a:gd name="T62" fmla="*/ 2329 w 3193"/>
                <a:gd name="T63" fmla="*/ 2911 h 3135"/>
                <a:gd name="T64" fmla="*/ 2185 w 3193"/>
                <a:gd name="T65" fmla="*/ 3010 h 3135"/>
                <a:gd name="T66" fmla="*/ 1912 w 3193"/>
                <a:gd name="T67" fmla="*/ 2947 h 3135"/>
                <a:gd name="T68" fmla="*/ 1683 w 3193"/>
                <a:gd name="T69" fmla="*/ 3106 h 3135"/>
                <a:gd name="T70" fmla="*/ 1509 w 3193"/>
                <a:gd name="T71" fmla="*/ 3106 h 3135"/>
                <a:gd name="T72" fmla="*/ 1280 w 3193"/>
                <a:gd name="T73" fmla="*/ 2947 h 3135"/>
                <a:gd name="T74" fmla="*/ 1008 w 3193"/>
                <a:gd name="T75" fmla="*/ 3010 h 3135"/>
                <a:gd name="T76" fmla="*/ 864 w 3193"/>
                <a:gd name="T77" fmla="*/ 2911 h 3135"/>
                <a:gd name="T78" fmla="*/ 684 w 3193"/>
                <a:gd name="T79" fmla="*/ 2675 h 3135"/>
                <a:gd name="T80" fmla="*/ 413 w 3193"/>
                <a:gd name="T81" fmla="*/ 2620 h 3135"/>
                <a:gd name="T82" fmla="*/ 374 w 3193"/>
                <a:gd name="T83" fmla="*/ 2362 h 3135"/>
                <a:gd name="T84" fmla="*/ 245 w 3193"/>
                <a:gd name="T85" fmla="*/ 2173 h 3135"/>
                <a:gd name="T86" fmla="*/ 64 w 3193"/>
                <a:gd name="T87" fmla="*/ 2003 h 3135"/>
                <a:gd name="T88" fmla="*/ 156 w 3193"/>
                <a:gd name="T89" fmla="*/ 1747 h 3135"/>
                <a:gd name="T90" fmla="*/ 36 w 3193"/>
                <a:gd name="T91" fmla="*/ 1496 h 3135"/>
                <a:gd name="T92" fmla="*/ 22 w 3193"/>
                <a:gd name="T93" fmla="*/ 1325 h 3135"/>
                <a:gd name="T94" fmla="*/ 214 w 3193"/>
                <a:gd name="T95" fmla="*/ 1125 h 3135"/>
                <a:gd name="T96" fmla="*/ 188 w 3193"/>
                <a:gd name="T97" fmla="*/ 848 h 3135"/>
                <a:gd name="T98" fmla="*/ 275 w 3193"/>
                <a:gd name="T99" fmla="*/ 699 h 3135"/>
                <a:gd name="T100" fmla="*/ 542 w 3193"/>
                <a:gd name="T101" fmla="*/ 568 h 3135"/>
                <a:gd name="T102" fmla="*/ 625 w 3193"/>
                <a:gd name="T103" fmla="*/ 297 h 3135"/>
                <a:gd name="T104" fmla="*/ 874 w 3193"/>
                <a:gd name="T105" fmla="*/ 265 h 3135"/>
                <a:gd name="T106" fmla="*/ 1091 w 3193"/>
                <a:gd name="T107" fmla="*/ 187 h 3135"/>
                <a:gd name="T108" fmla="*/ 1275 w 3193"/>
                <a:gd name="T109" fmla="*/ 1 h 3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3" h="3135">
                  <a:moveTo>
                    <a:pt x="1596" y="351"/>
                  </a:moveTo>
                  <a:lnTo>
                    <a:pt x="1509" y="354"/>
                  </a:lnTo>
                  <a:lnTo>
                    <a:pt x="1424" y="363"/>
                  </a:lnTo>
                  <a:lnTo>
                    <a:pt x="1340" y="378"/>
                  </a:lnTo>
                  <a:lnTo>
                    <a:pt x="1259" y="398"/>
                  </a:lnTo>
                  <a:lnTo>
                    <a:pt x="1180" y="423"/>
                  </a:lnTo>
                  <a:lnTo>
                    <a:pt x="1103" y="454"/>
                  </a:lnTo>
                  <a:lnTo>
                    <a:pt x="1029" y="489"/>
                  </a:lnTo>
                  <a:lnTo>
                    <a:pt x="958" y="530"/>
                  </a:lnTo>
                  <a:lnTo>
                    <a:pt x="890" y="575"/>
                  </a:lnTo>
                  <a:lnTo>
                    <a:pt x="824" y="623"/>
                  </a:lnTo>
                  <a:lnTo>
                    <a:pt x="763" y="676"/>
                  </a:lnTo>
                  <a:lnTo>
                    <a:pt x="706" y="733"/>
                  </a:lnTo>
                  <a:lnTo>
                    <a:pt x="652" y="794"/>
                  </a:lnTo>
                  <a:lnTo>
                    <a:pt x="602" y="858"/>
                  </a:lnTo>
                  <a:lnTo>
                    <a:pt x="557" y="925"/>
                  </a:lnTo>
                  <a:lnTo>
                    <a:pt x="516" y="995"/>
                  </a:lnTo>
                  <a:lnTo>
                    <a:pt x="480" y="1068"/>
                  </a:lnTo>
                  <a:lnTo>
                    <a:pt x="449" y="1144"/>
                  </a:lnTo>
                  <a:lnTo>
                    <a:pt x="424" y="1222"/>
                  </a:lnTo>
                  <a:lnTo>
                    <a:pt x="403" y="1302"/>
                  </a:lnTo>
                  <a:lnTo>
                    <a:pt x="388" y="1385"/>
                  </a:lnTo>
                  <a:lnTo>
                    <a:pt x="380" y="1469"/>
                  </a:lnTo>
                  <a:lnTo>
                    <a:pt x="376" y="1555"/>
                  </a:lnTo>
                  <a:lnTo>
                    <a:pt x="380" y="1640"/>
                  </a:lnTo>
                  <a:lnTo>
                    <a:pt x="388" y="1725"/>
                  </a:lnTo>
                  <a:lnTo>
                    <a:pt x="403" y="1808"/>
                  </a:lnTo>
                  <a:lnTo>
                    <a:pt x="424" y="1888"/>
                  </a:lnTo>
                  <a:lnTo>
                    <a:pt x="449" y="1966"/>
                  </a:lnTo>
                  <a:lnTo>
                    <a:pt x="480" y="2041"/>
                  </a:lnTo>
                  <a:lnTo>
                    <a:pt x="516" y="2115"/>
                  </a:lnTo>
                  <a:lnTo>
                    <a:pt x="557" y="2186"/>
                  </a:lnTo>
                  <a:lnTo>
                    <a:pt x="602" y="2253"/>
                  </a:lnTo>
                  <a:lnTo>
                    <a:pt x="652" y="2317"/>
                  </a:lnTo>
                  <a:lnTo>
                    <a:pt x="706" y="2377"/>
                  </a:lnTo>
                  <a:lnTo>
                    <a:pt x="763" y="2434"/>
                  </a:lnTo>
                  <a:lnTo>
                    <a:pt x="824" y="2487"/>
                  </a:lnTo>
                  <a:lnTo>
                    <a:pt x="890" y="2536"/>
                  </a:lnTo>
                  <a:lnTo>
                    <a:pt x="958" y="2580"/>
                  </a:lnTo>
                  <a:lnTo>
                    <a:pt x="1029" y="2621"/>
                  </a:lnTo>
                  <a:lnTo>
                    <a:pt x="1103" y="2656"/>
                  </a:lnTo>
                  <a:lnTo>
                    <a:pt x="1180" y="2687"/>
                  </a:lnTo>
                  <a:lnTo>
                    <a:pt x="1259" y="2712"/>
                  </a:lnTo>
                  <a:lnTo>
                    <a:pt x="1340" y="2733"/>
                  </a:lnTo>
                  <a:lnTo>
                    <a:pt x="1424" y="2747"/>
                  </a:lnTo>
                  <a:lnTo>
                    <a:pt x="1509" y="2756"/>
                  </a:lnTo>
                  <a:lnTo>
                    <a:pt x="1596" y="2759"/>
                  </a:lnTo>
                  <a:lnTo>
                    <a:pt x="1683" y="2756"/>
                  </a:lnTo>
                  <a:lnTo>
                    <a:pt x="1768" y="2747"/>
                  </a:lnTo>
                  <a:lnTo>
                    <a:pt x="1851" y="2733"/>
                  </a:lnTo>
                  <a:lnTo>
                    <a:pt x="1934" y="2712"/>
                  </a:lnTo>
                  <a:lnTo>
                    <a:pt x="2013" y="2687"/>
                  </a:lnTo>
                  <a:lnTo>
                    <a:pt x="2089" y="2656"/>
                  </a:lnTo>
                  <a:lnTo>
                    <a:pt x="2163" y="2621"/>
                  </a:lnTo>
                  <a:lnTo>
                    <a:pt x="2235" y="2580"/>
                  </a:lnTo>
                  <a:lnTo>
                    <a:pt x="2303" y="2536"/>
                  </a:lnTo>
                  <a:lnTo>
                    <a:pt x="2368" y="2487"/>
                  </a:lnTo>
                  <a:lnTo>
                    <a:pt x="2429" y="2434"/>
                  </a:lnTo>
                  <a:lnTo>
                    <a:pt x="2487" y="2377"/>
                  </a:lnTo>
                  <a:lnTo>
                    <a:pt x="2541" y="2317"/>
                  </a:lnTo>
                  <a:lnTo>
                    <a:pt x="2590" y="2253"/>
                  </a:lnTo>
                  <a:lnTo>
                    <a:pt x="2635" y="2186"/>
                  </a:lnTo>
                  <a:lnTo>
                    <a:pt x="2676" y="2115"/>
                  </a:lnTo>
                  <a:lnTo>
                    <a:pt x="2712" y="2041"/>
                  </a:lnTo>
                  <a:lnTo>
                    <a:pt x="2743" y="1966"/>
                  </a:lnTo>
                  <a:lnTo>
                    <a:pt x="2769" y="1888"/>
                  </a:lnTo>
                  <a:lnTo>
                    <a:pt x="2789" y="1808"/>
                  </a:lnTo>
                  <a:lnTo>
                    <a:pt x="2804" y="1725"/>
                  </a:lnTo>
                  <a:lnTo>
                    <a:pt x="2813" y="1640"/>
                  </a:lnTo>
                  <a:lnTo>
                    <a:pt x="2816" y="1555"/>
                  </a:lnTo>
                  <a:lnTo>
                    <a:pt x="2813" y="1469"/>
                  </a:lnTo>
                  <a:lnTo>
                    <a:pt x="2804" y="1385"/>
                  </a:lnTo>
                  <a:lnTo>
                    <a:pt x="2789" y="1302"/>
                  </a:lnTo>
                  <a:lnTo>
                    <a:pt x="2769" y="1222"/>
                  </a:lnTo>
                  <a:lnTo>
                    <a:pt x="2743" y="1144"/>
                  </a:lnTo>
                  <a:lnTo>
                    <a:pt x="2712" y="1068"/>
                  </a:lnTo>
                  <a:lnTo>
                    <a:pt x="2676" y="995"/>
                  </a:lnTo>
                  <a:lnTo>
                    <a:pt x="2635" y="925"/>
                  </a:lnTo>
                  <a:lnTo>
                    <a:pt x="2590" y="858"/>
                  </a:lnTo>
                  <a:lnTo>
                    <a:pt x="2541" y="794"/>
                  </a:lnTo>
                  <a:lnTo>
                    <a:pt x="2487" y="733"/>
                  </a:lnTo>
                  <a:lnTo>
                    <a:pt x="2429" y="676"/>
                  </a:lnTo>
                  <a:lnTo>
                    <a:pt x="2368" y="623"/>
                  </a:lnTo>
                  <a:lnTo>
                    <a:pt x="2303" y="575"/>
                  </a:lnTo>
                  <a:lnTo>
                    <a:pt x="2235" y="530"/>
                  </a:lnTo>
                  <a:lnTo>
                    <a:pt x="2163" y="489"/>
                  </a:lnTo>
                  <a:lnTo>
                    <a:pt x="2089" y="454"/>
                  </a:lnTo>
                  <a:lnTo>
                    <a:pt x="2013" y="423"/>
                  </a:lnTo>
                  <a:lnTo>
                    <a:pt x="1934" y="398"/>
                  </a:lnTo>
                  <a:lnTo>
                    <a:pt x="1851" y="378"/>
                  </a:lnTo>
                  <a:lnTo>
                    <a:pt x="1768" y="363"/>
                  </a:lnTo>
                  <a:lnTo>
                    <a:pt x="1683" y="354"/>
                  </a:lnTo>
                  <a:lnTo>
                    <a:pt x="1596" y="351"/>
                  </a:lnTo>
                  <a:close/>
                  <a:moveTo>
                    <a:pt x="1302" y="0"/>
                  </a:moveTo>
                  <a:lnTo>
                    <a:pt x="1328" y="4"/>
                  </a:lnTo>
                  <a:lnTo>
                    <a:pt x="1354" y="12"/>
                  </a:lnTo>
                  <a:lnTo>
                    <a:pt x="1378" y="25"/>
                  </a:lnTo>
                  <a:lnTo>
                    <a:pt x="1467" y="86"/>
                  </a:lnTo>
                  <a:lnTo>
                    <a:pt x="1492" y="100"/>
                  </a:lnTo>
                  <a:lnTo>
                    <a:pt x="1520" y="111"/>
                  </a:lnTo>
                  <a:lnTo>
                    <a:pt x="1549" y="119"/>
                  </a:lnTo>
                  <a:lnTo>
                    <a:pt x="1580" y="122"/>
                  </a:lnTo>
                  <a:lnTo>
                    <a:pt x="1612" y="122"/>
                  </a:lnTo>
                  <a:lnTo>
                    <a:pt x="1643" y="119"/>
                  </a:lnTo>
                  <a:lnTo>
                    <a:pt x="1672" y="111"/>
                  </a:lnTo>
                  <a:lnTo>
                    <a:pt x="1700" y="100"/>
                  </a:lnTo>
                  <a:lnTo>
                    <a:pt x="1726" y="86"/>
                  </a:lnTo>
                  <a:lnTo>
                    <a:pt x="1814" y="25"/>
                  </a:lnTo>
                  <a:lnTo>
                    <a:pt x="1839" y="12"/>
                  </a:lnTo>
                  <a:lnTo>
                    <a:pt x="1864" y="4"/>
                  </a:lnTo>
                  <a:lnTo>
                    <a:pt x="1891" y="0"/>
                  </a:lnTo>
                  <a:lnTo>
                    <a:pt x="1916" y="1"/>
                  </a:lnTo>
                  <a:lnTo>
                    <a:pt x="1942" y="6"/>
                  </a:lnTo>
                  <a:lnTo>
                    <a:pt x="1967" y="16"/>
                  </a:lnTo>
                  <a:lnTo>
                    <a:pt x="1989" y="30"/>
                  </a:lnTo>
                  <a:lnTo>
                    <a:pt x="2009" y="48"/>
                  </a:lnTo>
                  <a:lnTo>
                    <a:pt x="2025" y="70"/>
                  </a:lnTo>
                  <a:lnTo>
                    <a:pt x="2082" y="160"/>
                  </a:lnTo>
                  <a:lnTo>
                    <a:pt x="2101" y="187"/>
                  </a:lnTo>
                  <a:lnTo>
                    <a:pt x="2126" y="210"/>
                  </a:lnTo>
                  <a:lnTo>
                    <a:pt x="2154" y="229"/>
                  </a:lnTo>
                  <a:lnTo>
                    <a:pt x="2185" y="246"/>
                  </a:lnTo>
                  <a:lnTo>
                    <a:pt x="2218" y="258"/>
                  </a:lnTo>
                  <a:lnTo>
                    <a:pt x="2252" y="265"/>
                  </a:lnTo>
                  <a:lnTo>
                    <a:pt x="2285" y="268"/>
                  </a:lnTo>
                  <a:lnTo>
                    <a:pt x="2317" y="265"/>
                  </a:lnTo>
                  <a:lnTo>
                    <a:pt x="2424" y="246"/>
                  </a:lnTo>
                  <a:lnTo>
                    <a:pt x="2452" y="243"/>
                  </a:lnTo>
                  <a:lnTo>
                    <a:pt x="2479" y="245"/>
                  </a:lnTo>
                  <a:lnTo>
                    <a:pt x="2505" y="252"/>
                  </a:lnTo>
                  <a:lnTo>
                    <a:pt x="2528" y="263"/>
                  </a:lnTo>
                  <a:lnTo>
                    <a:pt x="2549" y="278"/>
                  </a:lnTo>
                  <a:lnTo>
                    <a:pt x="2567" y="297"/>
                  </a:lnTo>
                  <a:lnTo>
                    <a:pt x="2582" y="319"/>
                  </a:lnTo>
                  <a:lnTo>
                    <a:pt x="2593" y="344"/>
                  </a:lnTo>
                  <a:lnTo>
                    <a:pt x="2599" y="370"/>
                  </a:lnTo>
                  <a:lnTo>
                    <a:pt x="2613" y="476"/>
                  </a:lnTo>
                  <a:lnTo>
                    <a:pt x="2620" y="508"/>
                  </a:lnTo>
                  <a:lnTo>
                    <a:pt x="2633" y="539"/>
                  </a:lnTo>
                  <a:lnTo>
                    <a:pt x="2651" y="568"/>
                  </a:lnTo>
                  <a:lnTo>
                    <a:pt x="2672" y="595"/>
                  </a:lnTo>
                  <a:lnTo>
                    <a:pt x="2697" y="619"/>
                  </a:lnTo>
                  <a:lnTo>
                    <a:pt x="2725" y="639"/>
                  </a:lnTo>
                  <a:lnTo>
                    <a:pt x="2755" y="656"/>
                  </a:lnTo>
                  <a:lnTo>
                    <a:pt x="2786" y="667"/>
                  </a:lnTo>
                  <a:lnTo>
                    <a:pt x="2890" y="691"/>
                  </a:lnTo>
                  <a:lnTo>
                    <a:pt x="2917" y="699"/>
                  </a:lnTo>
                  <a:lnTo>
                    <a:pt x="2941" y="713"/>
                  </a:lnTo>
                  <a:lnTo>
                    <a:pt x="2961" y="729"/>
                  </a:lnTo>
                  <a:lnTo>
                    <a:pt x="2979" y="749"/>
                  </a:lnTo>
                  <a:lnTo>
                    <a:pt x="2991" y="771"/>
                  </a:lnTo>
                  <a:lnTo>
                    <a:pt x="3000" y="796"/>
                  </a:lnTo>
                  <a:lnTo>
                    <a:pt x="3004" y="821"/>
                  </a:lnTo>
                  <a:lnTo>
                    <a:pt x="3004" y="849"/>
                  </a:lnTo>
                  <a:lnTo>
                    <a:pt x="2999" y="876"/>
                  </a:lnTo>
                  <a:lnTo>
                    <a:pt x="2968" y="978"/>
                  </a:lnTo>
                  <a:lnTo>
                    <a:pt x="2962" y="1006"/>
                  </a:lnTo>
                  <a:lnTo>
                    <a:pt x="2960" y="1035"/>
                  </a:lnTo>
                  <a:lnTo>
                    <a:pt x="2962" y="1065"/>
                  </a:lnTo>
                  <a:lnTo>
                    <a:pt x="2968" y="1095"/>
                  </a:lnTo>
                  <a:lnTo>
                    <a:pt x="2979" y="1125"/>
                  </a:lnTo>
                  <a:lnTo>
                    <a:pt x="2991" y="1152"/>
                  </a:lnTo>
                  <a:lnTo>
                    <a:pt x="3008" y="1178"/>
                  </a:lnTo>
                  <a:lnTo>
                    <a:pt x="3027" y="1201"/>
                  </a:lnTo>
                  <a:lnTo>
                    <a:pt x="3049" y="1220"/>
                  </a:lnTo>
                  <a:lnTo>
                    <a:pt x="3133" y="1285"/>
                  </a:lnTo>
                  <a:lnTo>
                    <a:pt x="3154" y="1303"/>
                  </a:lnTo>
                  <a:lnTo>
                    <a:pt x="3170" y="1325"/>
                  </a:lnTo>
                  <a:lnTo>
                    <a:pt x="3182" y="1348"/>
                  </a:lnTo>
                  <a:lnTo>
                    <a:pt x="3190" y="1373"/>
                  </a:lnTo>
                  <a:lnTo>
                    <a:pt x="3193" y="1399"/>
                  </a:lnTo>
                  <a:lnTo>
                    <a:pt x="3191" y="1425"/>
                  </a:lnTo>
                  <a:lnTo>
                    <a:pt x="3183" y="1450"/>
                  </a:lnTo>
                  <a:lnTo>
                    <a:pt x="3172" y="1474"/>
                  </a:lnTo>
                  <a:lnTo>
                    <a:pt x="3157" y="1496"/>
                  </a:lnTo>
                  <a:lnTo>
                    <a:pt x="3087" y="1577"/>
                  </a:lnTo>
                  <a:lnTo>
                    <a:pt x="3069" y="1601"/>
                  </a:lnTo>
                  <a:lnTo>
                    <a:pt x="3056" y="1627"/>
                  </a:lnTo>
                  <a:lnTo>
                    <a:pt x="3046" y="1656"/>
                  </a:lnTo>
                  <a:lnTo>
                    <a:pt x="3038" y="1685"/>
                  </a:lnTo>
                  <a:lnTo>
                    <a:pt x="3035" y="1717"/>
                  </a:lnTo>
                  <a:lnTo>
                    <a:pt x="3035" y="1747"/>
                  </a:lnTo>
                  <a:lnTo>
                    <a:pt x="3039" y="1776"/>
                  </a:lnTo>
                  <a:lnTo>
                    <a:pt x="3048" y="1805"/>
                  </a:lnTo>
                  <a:lnTo>
                    <a:pt x="3059" y="1831"/>
                  </a:lnTo>
                  <a:lnTo>
                    <a:pt x="3111" y="1925"/>
                  </a:lnTo>
                  <a:lnTo>
                    <a:pt x="3122" y="1950"/>
                  </a:lnTo>
                  <a:lnTo>
                    <a:pt x="3128" y="1976"/>
                  </a:lnTo>
                  <a:lnTo>
                    <a:pt x="3129" y="2003"/>
                  </a:lnTo>
                  <a:lnTo>
                    <a:pt x="3126" y="2028"/>
                  </a:lnTo>
                  <a:lnTo>
                    <a:pt x="3118" y="2053"/>
                  </a:lnTo>
                  <a:lnTo>
                    <a:pt x="3105" y="2076"/>
                  </a:lnTo>
                  <a:lnTo>
                    <a:pt x="3089" y="2096"/>
                  </a:lnTo>
                  <a:lnTo>
                    <a:pt x="3068" y="2113"/>
                  </a:lnTo>
                  <a:lnTo>
                    <a:pt x="3045" y="2128"/>
                  </a:lnTo>
                  <a:lnTo>
                    <a:pt x="2947" y="2173"/>
                  </a:lnTo>
                  <a:lnTo>
                    <a:pt x="2919" y="2190"/>
                  </a:lnTo>
                  <a:lnTo>
                    <a:pt x="2892" y="2212"/>
                  </a:lnTo>
                  <a:lnTo>
                    <a:pt x="2870" y="2237"/>
                  </a:lnTo>
                  <a:lnTo>
                    <a:pt x="2850" y="2266"/>
                  </a:lnTo>
                  <a:lnTo>
                    <a:pt x="2835" y="2297"/>
                  </a:lnTo>
                  <a:lnTo>
                    <a:pt x="2823" y="2330"/>
                  </a:lnTo>
                  <a:lnTo>
                    <a:pt x="2818" y="2362"/>
                  </a:lnTo>
                  <a:lnTo>
                    <a:pt x="2817" y="2395"/>
                  </a:lnTo>
                  <a:lnTo>
                    <a:pt x="2825" y="2501"/>
                  </a:lnTo>
                  <a:lnTo>
                    <a:pt x="2825" y="2529"/>
                  </a:lnTo>
                  <a:lnTo>
                    <a:pt x="2820" y="2555"/>
                  </a:lnTo>
                  <a:lnTo>
                    <a:pt x="2810" y="2579"/>
                  </a:lnTo>
                  <a:lnTo>
                    <a:pt x="2797" y="2601"/>
                  </a:lnTo>
                  <a:lnTo>
                    <a:pt x="2779" y="2620"/>
                  </a:lnTo>
                  <a:lnTo>
                    <a:pt x="2759" y="2636"/>
                  </a:lnTo>
                  <a:lnTo>
                    <a:pt x="2735" y="2648"/>
                  </a:lnTo>
                  <a:lnTo>
                    <a:pt x="2709" y="2656"/>
                  </a:lnTo>
                  <a:lnTo>
                    <a:pt x="2681" y="2659"/>
                  </a:lnTo>
                  <a:lnTo>
                    <a:pt x="2573" y="2662"/>
                  </a:lnTo>
                  <a:lnTo>
                    <a:pt x="2542" y="2666"/>
                  </a:lnTo>
                  <a:lnTo>
                    <a:pt x="2509" y="2675"/>
                  </a:lnTo>
                  <a:lnTo>
                    <a:pt x="2477" y="2689"/>
                  </a:lnTo>
                  <a:lnTo>
                    <a:pt x="2448" y="2707"/>
                  </a:lnTo>
                  <a:lnTo>
                    <a:pt x="2420" y="2730"/>
                  </a:lnTo>
                  <a:lnTo>
                    <a:pt x="2398" y="2755"/>
                  </a:lnTo>
                  <a:lnTo>
                    <a:pt x="2378" y="2782"/>
                  </a:lnTo>
                  <a:lnTo>
                    <a:pt x="2365" y="2812"/>
                  </a:lnTo>
                  <a:lnTo>
                    <a:pt x="2329" y="2911"/>
                  </a:lnTo>
                  <a:lnTo>
                    <a:pt x="2317" y="2937"/>
                  </a:lnTo>
                  <a:lnTo>
                    <a:pt x="2301" y="2959"/>
                  </a:lnTo>
                  <a:lnTo>
                    <a:pt x="2282" y="2977"/>
                  </a:lnTo>
                  <a:lnTo>
                    <a:pt x="2261" y="2992"/>
                  </a:lnTo>
                  <a:lnTo>
                    <a:pt x="2237" y="3003"/>
                  </a:lnTo>
                  <a:lnTo>
                    <a:pt x="2211" y="3009"/>
                  </a:lnTo>
                  <a:lnTo>
                    <a:pt x="2185" y="3010"/>
                  </a:lnTo>
                  <a:lnTo>
                    <a:pt x="2158" y="3007"/>
                  </a:lnTo>
                  <a:lnTo>
                    <a:pt x="2131" y="2999"/>
                  </a:lnTo>
                  <a:lnTo>
                    <a:pt x="2031" y="2958"/>
                  </a:lnTo>
                  <a:lnTo>
                    <a:pt x="2004" y="2949"/>
                  </a:lnTo>
                  <a:lnTo>
                    <a:pt x="1974" y="2945"/>
                  </a:lnTo>
                  <a:lnTo>
                    <a:pt x="1943" y="2944"/>
                  </a:lnTo>
                  <a:lnTo>
                    <a:pt x="1912" y="2947"/>
                  </a:lnTo>
                  <a:lnTo>
                    <a:pt x="1882" y="2953"/>
                  </a:lnTo>
                  <a:lnTo>
                    <a:pt x="1852" y="2963"/>
                  </a:lnTo>
                  <a:lnTo>
                    <a:pt x="1825" y="2976"/>
                  </a:lnTo>
                  <a:lnTo>
                    <a:pt x="1800" y="2992"/>
                  </a:lnTo>
                  <a:lnTo>
                    <a:pt x="1778" y="3011"/>
                  </a:lnTo>
                  <a:lnTo>
                    <a:pt x="1704" y="3088"/>
                  </a:lnTo>
                  <a:lnTo>
                    <a:pt x="1683" y="3106"/>
                  </a:lnTo>
                  <a:lnTo>
                    <a:pt x="1660" y="3121"/>
                  </a:lnTo>
                  <a:lnTo>
                    <a:pt x="1635" y="3130"/>
                  </a:lnTo>
                  <a:lnTo>
                    <a:pt x="1610" y="3135"/>
                  </a:lnTo>
                  <a:lnTo>
                    <a:pt x="1583" y="3135"/>
                  </a:lnTo>
                  <a:lnTo>
                    <a:pt x="1557" y="3130"/>
                  </a:lnTo>
                  <a:lnTo>
                    <a:pt x="1533" y="3121"/>
                  </a:lnTo>
                  <a:lnTo>
                    <a:pt x="1509" y="3106"/>
                  </a:lnTo>
                  <a:lnTo>
                    <a:pt x="1488" y="3088"/>
                  </a:lnTo>
                  <a:lnTo>
                    <a:pt x="1414" y="3011"/>
                  </a:lnTo>
                  <a:lnTo>
                    <a:pt x="1392" y="2992"/>
                  </a:lnTo>
                  <a:lnTo>
                    <a:pt x="1367" y="2976"/>
                  </a:lnTo>
                  <a:lnTo>
                    <a:pt x="1339" y="2963"/>
                  </a:lnTo>
                  <a:lnTo>
                    <a:pt x="1310" y="2953"/>
                  </a:lnTo>
                  <a:lnTo>
                    <a:pt x="1280" y="2947"/>
                  </a:lnTo>
                  <a:lnTo>
                    <a:pt x="1249" y="2944"/>
                  </a:lnTo>
                  <a:lnTo>
                    <a:pt x="1218" y="2945"/>
                  </a:lnTo>
                  <a:lnTo>
                    <a:pt x="1189" y="2949"/>
                  </a:lnTo>
                  <a:lnTo>
                    <a:pt x="1160" y="2958"/>
                  </a:lnTo>
                  <a:lnTo>
                    <a:pt x="1061" y="2999"/>
                  </a:lnTo>
                  <a:lnTo>
                    <a:pt x="1035" y="3007"/>
                  </a:lnTo>
                  <a:lnTo>
                    <a:pt x="1008" y="3010"/>
                  </a:lnTo>
                  <a:lnTo>
                    <a:pt x="981" y="3009"/>
                  </a:lnTo>
                  <a:lnTo>
                    <a:pt x="956" y="3003"/>
                  </a:lnTo>
                  <a:lnTo>
                    <a:pt x="932" y="2992"/>
                  </a:lnTo>
                  <a:lnTo>
                    <a:pt x="910" y="2977"/>
                  </a:lnTo>
                  <a:lnTo>
                    <a:pt x="891" y="2959"/>
                  </a:lnTo>
                  <a:lnTo>
                    <a:pt x="875" y="2937"/>
                  </a:lnTo>
                  <a:lnTo>
                    <a:pt x="864" y="2911"/>
                  </a:lnTo>
                  <a:lnTo>
                    <a:pt x="828" y="2812"/>
                  </a:lnTo>
                  <a:lnTo>
                    <a:pt x="815" y="2782"/>
                  </a:lnTo>
                  <a:lnTo>
                    <a:pt x="795" y="2755"/>
                  </a:lnTo>
                  <a:lnTo>
                    <a:pt x="771" y="2730"/>
                  </a:lnTo>
                  <a:lnTo>
                    <a:pt x="745" y="2707"/>
                  </a:lnTo>
                  <a:lnTo>
                    <a:pt x="715" y="2689"/>
                  </a:lnTo>
                  <a:lnTo>
                    <a:pt x="684" y="2675"/>
                  </a:lnTo>
                  <a:lnTo>
                    <a:pt x="651" y="2666"/>
                  </a:lnTo>
                  <a:lnTo>
                    <a:pt x="619" y="2662"/>
                  </a:lnTo>
                  <a:lnTo>
                    <a:pt x="511" y="2659"/>
                  </a:lnTo>
                  <a:lnTo>
                    <a:pt x="483" y="2656"/>
                  </a:lnTo>
                  <a:lnTo>
                    <a:pt x="458" y="2648"/>
                  </a:lnTo>
                  <a:lnTo>
                    <a:pt x="434" y="2636"/>
                  </a:lnTo>
                  <a:lnTo>
                    <a:pt x="413" y="2620"/>
                  </a:lnTo>
                  <a:lnTo>
                    <a:pt x="396" y="2601"/>
                  </a:lnTo>
                  <a:lnTo>
                    <a:pt x="382" y="2579"/>
                  </a:lnTo>
                  <a:lnTo>
                    <a:pt x="372" y="2555"/>
                  </a:lnTo>
                  <a:lnTo>
                    <a:pt x="367" y="2529"/>
                  </a:lnTo>
                  <a:lnTo>
                    <a:pt x="366" y="2501"/>
                  </a:lnTo>
                  <a:lnTo>
                    <a:pt x="374" y="2395"/>
                  </a:lnTo>
                  <a:lnTo>
                    <a:pt x="374" y="2362"/>
                  </a:lnTo>
                  <a:lnTo>
                    <a:pt x="368" y="2330"/>
                  </a:lnTo>
                  <a:lnTo>
                    <a:pt x="358" y="2297"/>
                  </a:lnTo>
                  <a:lnTo>
                    <a:pt x="341" y="2266"/>
                  </a:lnTo>
                  <a:lnTo>
                    <a:pt x="323" y="2237"/>
                  </a:lnTo>
                  <a:lnTo>
                    <a:pt x="299" y="2212"/>
                  </a:lnTo>
                  <a:lnTo>
                    <a:pt x="274" y="2191"/>
                  </a:lnTo>
                  <a:lnTo>
                    <a:pt x="245" y="2173"/>
                  </a:lnTo>
                  <a:lnTo>
                    <a:pt x="149" y="2128"/>
                  </a:lnTo>
                  <a:lnTo>
                    <a:pt x="124" y="2113"/>
                  </a:lnTo>
                  <a:lnTo>
                    <a:pt x="104" y="2096"/>
                  </a:lnTo>
                  <a:lnTo>
                    <a:pt x="87" y="2076"/>
                  </a:lnTo>
                  <a:lnTo>
                    <a:pt x="75" y="2053"/>
                  </a:lnTo>
                  <a:lnTo>
                    <a:pt x="67" y="2028"/>
                  </a:lnTo>
                  <a:lnTo>
                    <a:pt x="64" y="2003"/>
                  </a:lnTo>
                  <a:lnTo>
                    <a:pt x="65" y="1976"/>
                  </a:lnTo>
                  <a:lnTo>
                    <a:pt x="71" y="1950"/>
                  </a:lnTo>
                  <a:lnTo>
                    <a:pt x="82" y="1925"/>
                  </a:lnTo>
                  <a:lnTo>
                    <a:pt x="133" y="1831"/>
                  </a:lnTo>
                  <a:lnTo>
                    <a:pt x="145" y="1805"/>
                  </a:lnTo>
                  <a:lnTo>
                    <a:pt x="153" y="1776"/>
                  </a:lnTo>
                  <a:lnTo>
                    <a:pt x="156" y="1747"/>
                  </a:lnTo>
                  <a:lnTo>
                    <a:pt x="157" y="1717"/>
                  </a:lnTo>
                  <a:lnTo>
                    <a:pt x="154" y="1685"/>
                  </a:lnTo>
                  <a:lnTo>
                    <a:pt x="147" y="1656"/>
                  </a:lnTo>
                  <a:lnTo>
                    <a:pt x="137" y="1627"/>
                  </a:lnTo>
                  <a:lnTo>
                    <a:pt x="123" y="1601"/>
                  </a:lnTo>
                  <a:lnTo>
                    <a:pt x="106" y="1577"/>
                  </a:lnTo>
                  <a:lnTo>
                    <a:pt x="36" y="1496"/>
                  </a:lnTo>
                  <a:lnTo>
                    <a:pt x="20" y="1474"/>
                  </a:lnTo>
                  <a:lnTo>
                    <a:pt x="8" y="1450"/>
                  </a:lnTo>
                  <a:lnTo>
                    <a:pt x="2" y="1424"/>
                  </a:lnTo>
                  <a:lnTo>
                    <a:pt x="0" y="1399"/>
                  </a:lnTo>
                  <a:lnTo>
                    <a:pt x="3" y="1373"/>
                  </a:lnTo>
                  <a:lnTo>
                    <a:pt x="10" y="1348"/>
                  </a:lnTo>
                  <a:lnTo>
                    <a:pt x="22" y="1325"/>
                  </a:lnTo>
                  <a:lnTo>
                    <a:pt x="38" y="1303"/>
                  </a:lnTo>
                  <a:lnTo>
                    <a:pt x="59" y="1285"/>
                  </a:lnTo>
                  <a:lnTo>
                    <a:pt x="144" y="1220"/>
                  </a:lnTo>
                  <a:lnTo>
                    <a:pt x="166" y="1201"/>
                  </a:lnTo>
                  <a:lnTo>
                    <a:pt x="185" y="1178"/>
                  </a:lnTo>
                  <a:lnTo>
                    <a:pt x="201" y="1152"/>
                  </a:lnTo>
                  <a:lnTo>
                    <a:pt x="214" y="1125"/>
                  </a:lnTo>
                  <a:lnTo>
                    <a:pt x="223" y="1095"/>
                  </a:lnTo>
                  <a:lnTo>
                    <a:pt x="229" y="1065"/>
                  </a:lnTo>
                  <a:lnTo>
                    <a:pt x="231" y="1035"/>
                  </a:lnTo>
                  <a:lnTo>
                    <a:pt x="230" y="1006"/>
                  </a:lnTo>
                  <a:lnTo>
                    <a:pt x="224" y="978"/>
                  </a:lnTo>
                  <a:lnTo>
                    <a:pt x="193" y="875"/>
                  </a:lnTo>
                  <a:lnTo>
                    <a:pt x="188" y="848"/>
                  </a:lnTo>
                  <a:lnTo>
                    <a:pt x="187" y="821"/>
                  </a:lnTo>
                  <a:lnTo>
                    <a:pt x="192" y="796"/>
                  </a:lnTo>
                  <a:lnTo>
                    <a:pt x="201" y="771"/>
                  </a:lnTo>
                  <a:lnTo>
                    <a:pt x="214" y="749"/>
                  </a:lnTo>
                  <a:lnTo>
                    <a:pt x="230" y="729"/>
                  </a:lnTo>
                  <a:lnTo>
                    <a:pt x="251" y="713"/>
                  </a:lnTo>
                  <a:lnTo>
                    <a:pt x="275" y="699"/>
                  </a:lnTo>
                  <a:lnTo>
                    <a:pt x="301" y="691"/>
                  </a:lnTo>
                  <a:lnTo>
                    <a:pt x="406" y="666"/>
                  </a:lnTo>
                  <a:lnTo>
                    <a:pt x="437" y="656"/>
                  </a:lnTo>
                  <a:lnTo>
                    <a:pt x="467" y="639"/>
                  </a:lnTo>
                  <a:lnTo>
                    <a:pt x="495" y="619"/>
                  </a:lnTo>
                  <a:lnTo>
                    <a:pt x="520" y="595"/>
                  </a:lnTo>
                  <a:lnTo>
                    <a:pt x="542" y="568"/>
                  </a:lnTo>
                  <a:lnTo>
                    <a:pt x="560" y="539"/>
                  </a:lnTo>
                  <a:lnTo>
                    <a:pt x="572" y="508"/>
                  </a:lnTo>
                  <a:lnTo>
                    <a:pt x="579" y="476"/>
                  </a:lnTo>
                  <a:lnTo>
                    <a:pt x="593" y="370"/>
                  </a:lnTo>
                  <a:lnTo>
                    <a:pt x="600" y="344"/>
                  </a:lnTo>
                  <a:lnTo>
                    <a:pt x="611" y="319"/>
                  </a:lnTo>
                  <a:lnTo>
                    <a:pt x="625" y="297"/>
                  </a:lnTo>
                  <a:lnTo>
                    <a:pt x="643" y="278"/>
                  </a:lnTo>
                  <a:lnTo>
                    <a:pt x="664" y="263"/>
                  </a:lnTo>
                  <a:lnTo>
                    <a:pt x="688" y="252"/>
                  </a:lnTo>
                  <a:lnTo>
                    <a:pt x="714" y="245"/>
                  </a:lnTo>
                  <a:lnTo>
                    <a:pt x="741" y="243"/>
                  </a:lnTo>
                  <a:lnTo>
                    <a:pt x="768" y="246"/>
                  </a:lnTo>
                  <a:lnTo>
                    <a:pt x="874" y="265"/>
                  </a:lnTo>
                  <a:lnTo>
                    <a:pt x="906" y="268"/>
                  </a:lnTo>
                  <a:lnTo>
                    <a:pt x="940" y="265"/>
                  </a:lnTo>
                  <a:lnTo>
                    <a:pt x="974" y="258"/>
                  </a:lnTo>
                  <a:lnTo>
                    <a:pt x="1007" y="246"/>
                  </a:lnTo>
                  <a:lnTo>
                    <a:pt x="1038" y="229"/>
                  </a:lnTo>
                  <a:lnTo>
                    <a:pt x="1067" y="210"/>
                  </a:lnTo>
                  <a:lnTo>
                    <a:pt x="1091" y="187"/>
                  </a:lnTo>
                  <a:lnTo>
                    <a:pt x="1111" y="160"/>
                  </a:lnTo>
                  <a:lnTo>
                    <a:pt x="1166" y="70"/>
                  </a:lnTo>
                  <a:lnTo>
                    <a:pt x="1184" y="48"/>
                  </a:lnTo>
                  <a:lnTo>
                    <a:pt x="1203" y="30"/>
                  </a:lnTo>
                  <a:lnTo>
                    <a:pt x="1226" y="16"/>
                  </a:lnTo>
                  <a:lnTo>
                    <a:pt x="1250" y="6"/>
                  </a:lnTo>
                  <a:lnTo>
                    <a:pt x="1275" y="1"/>
                  </a:lnTo>
                  <a:lnTo>
                    <a:pt x="13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5" name="Freeform 357"/>
            <p:cNvSpPr>
              <a:spLocks/>
            </p:cNvSpPr>
            <p:nvPr/>
          </p:nvSpPr>
          <p:spPr bwMode="auto">
            <a:xfrm>
              <a:off x="6621463" y="2846388"/>
              <a:ext cx="26988" cy="19050"/>
            </a:xfrm>
            <a:custGeom>
              <a:avLst/>
              <a:gdLst>
                <a:gd name="T0" fmla="*/ 58 w 172"/>
                <a:gd name="T1" fmla="*/ 0 h 119"/>
                <a:gd name="T2" fmla="*/ 74 w 172"/>
                <a:gd name="T3" fmla="*/ 3 h 119"/>
                <a:gd name="T4" fmla="*/ 91 w 172"/>
                <a:gd name="T5" fmla="*/ 9 h 119"/>
                <a:gd name="T6" fmla="*/ 112 w 172"/>
                <a:gd name="T7" fmla="*/ 19 h 119"/>
                <a:gd name="T8" fmla="*/ 133 w 172"/>
                <a:gd name="T9" fmla="*/ 33 h 119"/>
                <a:gd name="T10" fmla="*/ 172 w 172"/>
                <a:gd name="T11" fmla="*/ 59 h 119"/>
                <a:gd name="T12" fmla="*/ 156 w 172"/>
                <a:gd name="T13" fmla="*/ 81 h 119"/>
                <a:gd name="T14" fmla="*/ 143 w 172"/>
                <a:gd name="T15" fmla="*/ 96 h 119"/>
                <a:gd name="T16" fmla="*/ 128 w 172"/>
                <a:gd name="T17" fmla="*/ 107 h 119"/>
                <a:gd name="T18" fmla="*/ 113 w 172"/>
                <a:gd name="T19" fmla="*/ 115 h 119"/>
                <a:gd name="T20" fmla="*/ 96 w 172"/>
                <a:gd name="T21" fmla="*/ 119 h 119"/>
                <a:gd name="T22" fmla="*/ 73 w 172"/>
                <a:gd name="T23" fmla="*/ 118 h 119"/>
                <a:gd name="T24" fmla="*/ 50 w 172"/>
                <a:gd name="T25" fmla="*/ 112 h 119"/>
                <a:gd name="T26" fmla="*/ 26 w 172"/>
                <a:gd name="T27" fmla="*/ 98 h 119"/>
                <a:gd name="T28" fmla="*/ 14 w 172"/>
                <a:gd name="T29" fmla="*/ 87 h 119"/>
                <a:gd name="T30" fmla="*/ 5 w 172"/>
                <a:gd name="T31" fmla="*/ 76 h 119"/>
                <a:gd name="T32" fmla="*/ 0 w 172"/>
                <a:gd name="T33" fmla="*/ 63 h 119"/>
                <a:gd name="T34" fmla="*/ 0 w 172"/>
                <a:gd name="T35" fmla="*/ 49 h 119"/>
                <a:gd name="T36" fmla="*/ 3 w 172"/>
                <a:gd name="T37" fmla="*/ 36 h 119"/>
                <a:gd name="T38" fmla="*/ 10 w 172"/>
                <a:gd name="T39" fmla="*/ 23 h 119"/>
                <a:gd name="T40" fmla="*/ 20 w 172"/>
                <a:gd name="T41" fmla="*/ 12 h 119"/>
                <a:gd name="T42" fmla="*/ 32 w 172"/>
                <a:gd name="T43" fmla="*/ 5 h 119"/>
                <a:gd name="T44" fmla="*/ 45 w 172"/>
                <a:gd name="T45" fmla="*/ 1 h 119"/>
                <a:gd name="T46" fmla="*/ 58 w 172"/>
                <a:gd name="T4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2" h="119">
                  <a:moveTo>
                    <a:pt x="58" y="0"/>
                  </a:moveTo>
                  <a:lnTo>
                    <a:pt x="74" y="3"/>
                  </a:lnTo>
                  <a:lnTo>
                    <a:pt x="91" y="9"/>
                  </a:lnTo>
                  <a:lnTo>
                    <a:pt x="112" y="19"/>
                  </a:lnTo>
                  <a:lnTo>
                    <a:pt x="133" y="33"/>
                  </a:lnTo>
                  <a:lnTo>
                    <a:pt x="172" y="59"/>
                  </a:lnTo>
                  <a:lnTo>
                    <a:pt x="156" y="81"/>
                  </a:lnTo>
                  <a:lnTo>
                    <a:pt x="143" y="96"/>
                  </a:lnTo>
                  <a:lnTo>
                    <a:pt x="128" y="107"/>
                  </a:lnTo>
                  <a:lnTo>
                    <a:pt x="113" y="115"/>
                  </a:lnTo>
                  <a:lnTo>
                    <a:pt x="96" y="119"/>
                  </a:lnTo>
                  <a:lnTo>
                    <a:pt x="73" y="118"/>
                  </a:lnTo>
                  <a:lnTo>
                    <a:pt x="50" y="112"/>
                  </a:lnTo>
                  <a:lnTo>
                    <a:pt x="26" y="98"/>
                  </a:lnTo>
                  <a:lnTo>
                    <a:pt x="14" y="87"/>
                  </a:lnTo>
                  <a:lnTo>
                    <a:pt x="5" y="76"/>
                  </a:lnTo>
                  <a:lnTo>
                    <a:pt x="0" y="63"/>
                  </a:lnTo>
                  <a:lnTo>
                    <a:pt x="0" y="49"/>
                  </a:lnTo>
                  <a:lnTo>
                    <a:pt x="3" y="36"/>
                  </a:lnTo>
                  <a:lnTo>
                    <a:pt x="10" y="23"/>
                  </a:lnTo>
                  <a:lnTo>
                    <a:pt x="20" y="12"/>
                  </a:lnTo>
                  <a:lnTo>
                    <a:pt x="32" y="5"/>
                  </a:lnTo>
                  <a:lnTo>
                    <a:pt x="45" y="1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" name="Freeform 358"/>
            <p:cNvSpPr>
              <a:spLocks/>
            </p:cNvSpPr>
            <p:nvPr/>
          </p:nvSpPr>
          <p:spPr bwMode="auto">
            <a:xfrm>
              <a:off x="6429376" y="2890838"/>
              <a:ext cx="19050" cy="26987"/>
            </a:xfrm>
            <a:custGeom>
              <a:avLst/>
              <a:gdLst>
                <a:gd name="T0" fmla="*/ 38 w 116"/>
                <a:gd name="T1" fmla="*/ 0 h 169"/>
                <a:gd name="T2" fmla="*/ 63 w 116"/>
                <a:gd name="T3" fmla="*/ 12 h 169"/>
                <a:gd name="T4" fmla="*/ 80 w 116"/>
                <a:gd name="T5" fmla="*/ 22 h 169"/>
                <a:gd name="T6" fmla="*/ 95 w 116"/>
                <a:gd name="T7" fmla="*/ 33 h 169"/>
                <a:gd name="T8" fmla="*/ 106 w 116"/>
                <a:gd name="T9" fmla="*/ 48 h 169"/>
                <a:gd name="T10" fmla="*/ 113 w 116"/>
                <a:gd name="T11" fmla="*/ 63 h 169"/>
                <a:gd name="T12" fmla="*/ 116 w 116"/>
                <a:gd name="T13" fmla="*/ 79 h 169"/>
                <a:gd name="T14" fmla="*/ 116 w 116"/>
                <a:gd name="T15" fmla="*/ 96 h 169"/>
                <a:gd name="T16" fmla="*/ 112 w 116"/>
                <a:gd name="T17" fmla="*/ 115 h 169"/>
                <a:gd name="T18" fmla="*/ 105 w 116"/>
                <a:gd name="T19" fmla="*/ 134 h 169"/>
                <a:gd name="T20" fmla="*/ 96 w 116"/>
                <a:gd name="T21" fmla="*/ 148 h 169"/>
                <a:gd name="T22" fmla="*/ 85 w 116"/>
                <a:gd name="T23" fmla="*/ 159 h 169"/>
                <a:gd name="T24" fmla="*/ 74 w 116"/>
                <a:gd name="T25" fmla="*/ 166 h 169"/>
                <a:gd name="T26" fmla="*/ 61 w 116"/>
                <a:gd name="T27" fmla="*/ 169 h 169"/>
                <a:gd name="T28" fmla="*/ 47 w 116"/>
                <a:gd name="T29" fmla="*/ 168 h 169"/>
                <a:gd name="T30" fmla="*/ 32 w 116"/>
                <a:gd name="T31" fmla="*/ 163 h 169"/>
                <a:gd name="T32" fmla="*/ 20 w 116"/>
                <a:gd name="T33" fmla="*/ 155 h 169"/>
                <a:gd name="T34" fmla="*/ 10 w 116"/>
                <a:gd name="T35" fmla="*/ 146 h 169"/>
                <a:gd name="T36" fmla="*/ 3 w 116"/>
                <a:gd name="T37" fmla="*/ 134 h 169"/>
                <a:gd name="T38" fmla="*/ 0 w 116"/>
                <a:gd name="T39" fmla="*/ 121 h 169"/>
                <a:gd name="T40" fmla="*/ 0 w 116"/>
                <a:gd name="T41" fmla="*/ 106 h 169"/>
                <a:gd name="T42" fmla="*/ 4 w 116"/>
                <a:gd name="T43" fmla="*/ 87 h 169"/>
                <a:gd name="T44" fmla="*/ 10 w 116"/>
                <a:gd name="T45" fmla="*/ 66 h 169"/>
                <a:gd name="T46" fmla="*/ 20 w 116"/>
                <a:gd name="T47" fmla="*/ 43 h 169"/>
                <a:gd name="T48" fmla="*/ 38 w 116"/>
                <a:gd name="T4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" h="169">
                  <a:moveTo>
                    <a:pt x="38" y="0"/>
                  </a:moveTo>
                  <a:lnTo>
                    <a:pt x="63" y="12"/>
                  </a:lnTo>
                  <a:lnTo>
                    <a:pt x="80" y="22"/>
                  </a:lnTo>
                  <a:lnTo>
                    <a:pt x="95" y="33"/>
                  </a:lnTo>
                  <a:lnTo>
                    <a:pt x="106" y="48"/>
                  </a:lnTo>
                  <a:lnTo>
                    <a:pt x="113" y="63"/>
                  </a:lnTo>
                  <a:lnTo>
                    <a:pt x="116" y="79"/>
                  </a:lnTo>
                  <a:lnTo>
                    <a:pt x="116" y="96"/>
                  </a:lnTo>
                  <a:lnTo>
                    <a:pt x="112" y="115"/>
                  </a:lnTo>
                  <a:lnTo>
                    <a:pt x="105" y="134"/>
                  </a:lnTo>
                  <a:lnTo>
                    <a:pt x="96" y="148"/>
                  </a:lnTo>
                  <a:lnTo>
                    <a:pt x="85" y="159"/>
                  </a:lnTo>
                  <a:lnTo>
                    <a:pt x="74" y="166"/>
                  </a:lnTo>
                  <a:lnTo>
                    <a:pt x="61" y="169"/>
                  </a:lnTo>
                  <a:lnTo>
                    <a:pt x="47" y="168"/>
                  </a:lnTo>
                  <a:lnTo>
                    <a:pt x="32" y="163"/>
                  </a:lnTo>
                  <a:lnTo>
                    <a:pt x="20" y="155"/>
                  </a:lnTo>
                  <a:lnTo>
                    <a:pt x="10" y="146"/>
                  </a:lnTo>
                  <a:lnTo>
                    <a:pt x="3" y="134"/>
                  </a:lnTo>
                  <a:lnTo>
                    <a:pt x="0" y="121"/>
                  </a:lnTo>
                  <a:lnTo>
                    <a:pt x="0" y="106"/>
                  </a:lnTo>
                  <a:lnTo>
                    <a:pt x="4" y="87"/>
                  </a:lnTo>
                  <a:lnTo>
                    <a:pt x="10" y="66"/>
                  </a:lnTo>
                  <a:lnTo>
                    <a:pt x="20" y="43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" name="Freeform 359"/>
            <p:cNvSpPr>
              <a:spLocks/>
            </p:cNvSpPr>
            <p:nvPr/>
          </p:nvSpPr>
          <p:spPr bwMode="auto">
            <a:xfrm>
              <a:off x="6484938" y="2814638"/>
              <a:ext cx="25400" cy="20637"/>
            </a:xfrm>
            <a:custGeom>
              <a:avLst/>
              <a:gdLst>
                <a:gd name="T0" fmla="*/ 80 w 154"/>
                <a:gd name="T1" fmla="*/ 0 h 124"/>
                <a:gd name="T2" fmla="*/ 94 w 154"/>
                <a:gd name="T3" fmla="*/ 2 h 124"/>
                <a:gd name="T4" fmla="*/ 109 w 154"/>
                <a:gd name="T5" fmla="*/ 7 h 124"/>
                <a:gd name="T6" fmla="*/ 122 w 154"/>
                <a:gd name="T7" fmla="*/ 15 h 124"/>
                <a:gd name="T8" fmla="*/ 134 w 154"/>
                <a:gd name="T9" fmla="*/ 27 h 124"/>
                <a:gd name="T10" fmla="*/ 145 w 154"/>
                <a:gd name="T11" fmla="*/ 41 h 124"/>
                <a:gd name="T12" fmla="*/ 154 w 154"/>
                <a:gd name="T13" fmla="*/ 60 h 124"/>
                <a:gd name="T14" fmla="*/ 7 w 154"/>
                <a:gd name="T15" fmla="*/ 124 h 124"/>
                <a:gd name="T16" fmla="*/ 1 w 154"/>
                <a:gd name="T17" fmla="*/ 98 h 124"/>
                <a:gd name="T18" fmla="*/ 0 w 154"/>
                <a:gd name="T19" fmla="*/ 75 h 124"/>
                <a:gd name="T20" fmla="*/ 4 w 154"/>
                <a:gd name="T21" fmla="*/ 54 h 124"/>
                <a:gd name="T22" fmla="*/ 10 w 154"/>
                <a:gd name="T23" fmla="*/ 39 h 124"/>
                <a:gd name="T24" fmla="*/ 20 w 154"/>
                <a:gd name="T25" fmla="*/ 27 h 124"/>
                <a:gd name="T26" fmla="*/ 33 w 154"/>
                <a:gd name="T27" fmla="*/ 16 h 124"/>
                <a:gd name="T28" fmla="*/ 48 w 154"/>
                <a:gd name="T29" fmla="*/ 8 h 124"/>
                <a:gd name="T30" fmla="*/ 65 w 154"/>
                <a:gd name="T31" fmla="*/ 2 h 124"/>
                <a:gd name="T32" fmla="*/ 80 w 154"/>
                <a:gd name="T3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24">
                  <a:moveTo>
                    <a:pt x="80" y="0"/>
                  </a:moveTo>
                  <a:lnTo>
                    <a:pt x="94" y="2"/>
                  </a:lnTo>
                  <a:lnTo>
                    <a:pt x="109" y="7"/>
                  </a:lnTo>
                  <a:lnTo>
                    <a:pt x="122" y="15"/>
                  </a:lnTo>
                  <a:lnTo>
                    <a:pt x="134" y="27"/>
                  </a:lnTo>
                  <a:lnTo>
                    <a:pt x="145" y="41"/>
                  </a:lnTo>
                  <a:lnTo>
                    <a:pt x="154" y="60"/>
                  </a:lnTo>
                  <a:lnTo>
                    <a:pt x="7" y="124"/>
                  </a:lnTo>
                  <a:lnTo>
                    <a:pt x="1" y="98"/>
                  </a:lnTo>
                  <a:lnTo>
                    <a:pt x="0" y="75"/>
                  </a:lnTo>
                  <a:lnTo>
                    <a:pt x="4" y="54"/>
                  </a:lnTo>
                  <a:lnTo>
                    <a:pt x="10" y="39"/>
                  </a:lnTo>
                  <a:lnTo>
                    <a:pt x="20" y="27"/>
                  </a:lnTo>
                  <a:lnTo>
                    <a:pt x="33" y="16"/>
                  </a:lnTo>
                  <a:lnTo>
                    <a:pt x="48" y="8"/>
                  </a:lnTo>
                  <a:lnTo>
                    <a:pt x="65" y="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" name="Freeform 360"/>
            <p:cNvSpPr>
              <a:spLocks noEditPoints="1"/>
            </p:cNvSpPr>
            <p:nvPr/>
          </p:nvSpPr>
          <p:spPr bwMode="auto">
            <a:xfrm>
              <a:off x="6373813" y="2776538"/>
              <a:ext cx="366713" cy="361950"/>
            </a:xfrm>
            <a:custGeom>
              <a:avLst/>
              <a:gdLst>
                <a:gd name="T0" fmla="*/ 1065 w 2318"/>
                <a:gd name="T1" fmla="*/ 1384 h 2286"/>
                <a:gd name="T2" fmla="*/ 922 w 2318"/>
                <a:gd name="T3" fmla="*/ 1685 h 2286"/>
                <a:gd name="T4" fmla="*/ 1137 w 2318"/>
                <a:gd name="T5" fmla="*/ 1954 h 2286"/>
                <a:gd name="T6" fmla="*/ 1426 w 2318"/>
                <a:gd name="T7" fmla="*/ 1743 h 2286"/>
                <a:gd name="T8" fmla="*/ 1319 w 2318"/>
                <a:gd name="T9" fmla="*/ 1440 h 2286"/>
                <a:gd name="T10" fmla="*/ 1176 w 2318"/>
                <a:gd name="T11" fmla="*/ 1223 h 2286"/>
                <a:gd name="T12" fmla="*/ 2156 w 2318"/>
                <a:gd name="T13" fmla="*/ 1177 h 2286"/>
                <a:gd name="T14" fmla="*/ 2176 w 2318"/>
                <a:gd name="T15" fmla="*/ 1146 h 2286"/>
                <a:gd name="T16" fmla="*/ 826 w 2318"/>
                <a:gd name="T17" fmla="*/ 1031 h 2286"/>
                <a:gd name="T18" fmla="*/ 723 w 2318"/>
                <a:gd name="T19" fmla="*/ 1244 h 2286"/>
                <a:gd name="T20" fmla="*/ 933 w 2318"/>
                <a:gd name="T21" fmla="*/ 1354 h 2286"/>
                <a:gd name="T22" fmla="*/ 950 w 2318"/>
                <a:gd name="T23" fmla="*/ 1131 h 2286"/>
                <a:gd name="T24" fmla="*/ 150 w 2318"/>
                <a:gd name="T25" fmla="*/ 951 h 2286"/>
                <a:gd name="T26" fmla="*/ 188 w 2318"/>
                <a:gd name="T27" fmla="*/ 1165 h 2286"/>
                <a:gd name="T28" fmla="*/ 326 w 2318"/>
                <a:gd name="T29" fmla="*/ 1023 h 2286"/>
                <a:gd name="T30" fmla="*/ 386 w 2318"/>
                <a:gd name="T31" fmla="*/ 1139 h 2286"/>
                <a:gd name="T32" fmla="*/ 423 w 2318"/>
                <a:gd name="T33" fmla="*/ 1005 h 2286"/>
                <a:gd name="T34" fmla="*/ 258 w 2318"/>
                <a:gd name="T35" fmla="*/ 1049 h 2286"/>
                <a:gd name="T36" fmla="*/ 164 w 2318"/>
                <a:gd name="T37" fmla="*/ 1102 h 2286"/>
                <a:gd name="T38" fmla="*/ 1366 w 2318"/>
                <a:gd name="T39" fmla="*/ 833 h 2286"/>
                <a:gd name="T40" fmla="*/ 1266 w 2318"/>
                <a:gd name="T41" fmla="*/ 1019 h 2286"/>
                <a:gd name="T42" fmla="*/ 1449 w 2318"/>
                <a:gd name="T43" fmla="*/ 1121 h 2286"/>
                <a:gd name="T44" fmla="*/ 1441 w 2318"/>
                <a:gd name="T45" fmla="*/ 911 h 2286"/>
                <a:gd name="T46" fmla="*/ 1948 w 2318"/>
                <a:gd name="T47" fmla="*/ 751 h 2286"/>
                <a:gd name="T48" fmla="*/ 1871 w 2318"/>
                <a:gd name="T49" fmla="*/ 989 h 2286"/>
                <a:gd name="T50" fmla="*/ 1901 w 2318"/>
                <a:gd name="T51" fmla="*/ 836 h 2286"/>
                <a:gd name="T52" fmla="*/ 2155 w 2318"/>
                <a:gd name="T53" fmla="*/ 875 h 2286"/>
                <a:gd name="T54" fmla="*/ 277 w 2318"/>
                <a:gd name="T55" fmla="*/ 649 h 2286"/>
                <a:gd name="T56" fmla="*/ 241 w 2318"/>
                <a:gd name="T57" fmla="*/ 770 h 2286"/>
                <a:gd name="T58" fmla="*/ 328 w 2318"/>
                <a:gd name="T59" fmla="*/ 790 h 2286"/>
                <a:gd name="T60" fmla="*/ 436 w 2318"/>
                <a:gd name="T61" fmla="*/ 938 h 2286"/>
                <a:gd name="T62" fmla="*/ 491 w 2318"/>
                <a:gd name="T63" fmla="*/ 770 h 2286"/>
                <a:gd name="T64" fmla="*/ 1766 w 2318"/>
                <a:gd name="T65" fmla="*/ 660 h 2286"/>
                <a:gd name="T66" fmla="*/ 1826 w 2318"/>
                <a:gd name="T67" fmla="*/ 777 h 2286"/>
                <a:gd name="T68" fmla="*/ 1963 w 2318"/>
                <a:gd name="T69" fmla="*/ 571 h 2286"/>
                <a:gd name="T70" fmla="*/ 536 w 2318"/>
                <a:gd name="T71" fmla="*/ 442 h 2286"/>
                <a:gd name="T72" fmla="*/ 607 w 2318"/>
                <a:gd name="T73" fmla="*/ 611 h 2286"/>
                <a:gd name="T74" fmla="*/ 1706 w 2318"/>
                <a:gd name="T75" fmla="*/ 340 h 2286"/>
                <a:gd name="T76" fmla="*/ 1684 w 2318"/>
                <a:gd name="T77" fmla="*/ 427 h 2286"/>
                <a:gd name="T78" fmla="*/ 1521 w 2318"/>
                <a:gd name="T79" fmla="*/ 521 h 2286"/>
                <a:gd name="T80" fmla="*/ 1656 w 2318"/>
                <a:gd name="T81" fmla="*/ 627 h 2286"/>
                <a:gd name="T82" fmla="*/ 1759 w 2318"/>
                <a:gd name="T83" fmla="*/ 321 h 2286"/>
                <a:gd name="T84" fmla="*/ 666 w 2318"/>
                <a:gd name="T85" fmla="*/ 299 h 2286"/>
                <a:gd name="T86" fmla="*/ 818 w 2318"/>
                <a:gd name="T87" fmla="*/ 518 h 2286"/>
                <a:gd name="T88" fmla="*/ 843 w 2318"/>
                <a:gd name="T89" fmla="*/ 473 h 2286"/>
                <a:gd name="T90" fmla="*/ 878 w 2318"/>
                <a:gd name="T91" fmla="*/ 247 h 2286"/>
                <a:gd name="T92" fmla="*/ 1342 w 2318"/>
                <a:gd name="T93" fmla="*/ 206 h 2286"/>
                <a:gd name="T94" fmla="*/ 1480 w 2318"/>
                <a:gd name="T95" fmla="*/ 271 h 2286"/>
                <a:gd name="T96" fmla="*/ 1404 w 2318"/>
                <a:gd name="T97" fmla="*/ 374 h 2286"/>
                <a:gd name="T98" fmla="*/ 1203 w 2318"/>
                <a:gd name="T99" fmla="*/ 356 h 2286"/>
                <a:gd name="T100" fmla="*/ 1412 w 2318"/>
                <a:gd name="T101" fmla="*/ 28 h 2286"/>
                <a:gd name="T102" fmla="*/ 2130 w 2318"/>
                <a:gd name="T103" fmla="*/ 521 h 2286"/>
                <a:gd name="T104" fmla="*/ 2290 w 2318"/>
                <a:gd name="T105" fmla="*/ 1393 h 2286"/>
                <a:gd name="T106" fmla="*/ 1789 w 2318"/>
                <a:gd name="T107" fmla="*/ 2101 h 2286"/>
                <a:gd name="T108" fmla="*/ 905 w 2318"/>
                <a:gd name="T109" fmla="*/ 2259 h 2286"/>
                <a:gd name="T110" fmla="*/ 187 w 2318"/>
                <a:gd name="T111" fmla="*/ 1765 h 2286"/>
                <a:gd name="T112" fmla="*/ 29 w 2318"/>
                <a:gd name="T113" fmla="*/ 892 h 2286"/>
                <a:gd name="T114" fmla="*/ 529 w 2318"/>
                <a:gd name="T115" fmla="*/ 184 h 2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18" h="2286">
                  <a:moveTo>
                    <a:pt x="1175" y="1221"/>
                  </a:moveTo>
                  <a:lnTo>
                    <a:pt x="1173" y="1223"/>
                  </a:lnTo>
                  <a:lnTo>
                    <a:pt x="1169" y="1229"/>
                  </a:lnTo>
                  <a:lnTo>
                    <a:pt x="1161" y="1239"/>
                  </a:lnTo>
                  <a:lnTo>
                    <a:pt x="1152" y="1252"/>
                  </a:lnTo>
                  <a:lnTo>
                    <a:pt x="1141" y="1268"/>
                  </a:lnTo>
                  <a:lnTo>
                    <a:pt x="1128" y="1287"/>
                  </a:lnTo>
                  <a:lnTo>
                    <a:pt x="1114" y="1309"/>
                  </a:lnTo>
                  <a:lnTo>
                    <a:pt x="1098" y="1332"/>
                  </a:lnTo>
                  <a:lnTo>
                    <a:pt x="1081" y="1356"/>
                  </a:lnTo>
                  <a:lnTo>
                    <a:pt x="1065" y="1384"/>
                  </a:lnTo>
                  <a:lnTo>
                    <a:pt x="1047" y="1411"/>
                  </a:lnTo>
                  <a:lnTo>
                    <a:pt x="1030" y="1440"/>
                  </a:lnTo>
                  <a:lnTo>
                    <a:pt x="1013" y="1469"/>
                  </a:lnTo>
                  <a:lnTo>
                    <a:pt x="997" y="1498"/>
                  </a:lnTo>
                  <a:lnTo>
                    <a:pt x="981" y="1528"/>
                  </a:lnTo>
                  <a:lnTo>
                    <a:pt x="967" y="1557"/>
                  </a:lnTo>
                  <a:lnTo>
                    <a:pt x="954" y="1586"/>
                  </a:lnTo>
                  <a:lnTo>
                    <a:pt x="942" y="1613"/>
                  </a:lnTo>
                  <a:lnTo>
                    <a:pt x="933" y="1639"/>
                  </a:lnTo>
                  <a:lnTo>
                    <a:pt x="926" y="1663"/>
                  </a:lnTo>
                  <a:lnTo>
                    <a:pt x="922" y="1685"/>
                  </a:lnTo>
                  <a:lnTo>
                    <a:pt x="921" y="1706"/>
                  </a:lnTo>
                  <a:lnTo>
                    <a:pt x="923" y="1743"/>
                  </a:lnTo>
                  <a:lnTo>
                    <a:pt x="931" y="1779"/>
                  </a:lnTo>
                  <a:lnTo>
                    <a:pt x="944" y="1811"/>
                  </a:lnTo>
                  <a:lnTo>
                    <a:pt x="961" y="1843"/>
                  </a:lnTo>
                  <a:lnTo>
                    <a:pt x="982" y="1870"/>
                  </a:lnTo>
                  <a:lnTo>
                    <a:pt x="1008" y="1895"/>
                  </a:lnTo>
                  <a:lnTo>
                    <a:pt x="1036" y="1917"/>
                  </a:lnTo>
                  <a:lnTo>
                    <a:pt x="1068" y="1933"/>
                  </a:lnTo>
                  <a:lnTo>
                    <a:pt x="1101" y="1946"/>
                  </a:lnTo>
                  <a:lnTo>
                    <a:pt x="1137" y="1954"/>
                  </a:lnTo>
                  <a:lnTo>
                    <a:pt x="1175" y="1956"/>
                  </a:lnTo>
                  <a:lnTo>
                    <a:pt x="1212" y="1954"/>
                  </a:lnTo>
                  <a:lnTo>
                    <a:pt x="1248" y="1946"/>
                  </a:lnTo>
                  <a:lnTo>
                    <a:pt x="1282" y="1933"/>
                  </a:lnTo>
                  <a:lnTo>
                    <a:pt x="1313" y="1917"/>
                  </a:lnTo>
                  <a:lnTo>
                    <a:pt x="1341" y="1895"/>
                  </a:lnTo>
                  <a:lnTo>
                    <a:pt x="1366" y="1870"/>
                  </a:lnTo>
                  <a:lnTo>
                    <a:pt x="1388" y="1843"/>
                  </a:lnTo>
                  <a:lnTo>
                    <a:pt x="1405" y="1811"/>
                  </a:lnTo>
                  <a:lnTo>
                    <a:pt x="1419" y="1779"/>
                  </a:lnTo>
                  <a:lnTo>
                    <a:pt x="1426" y="1743"/>
                  </a:lnTo>
                  <a:lnTo>
                    <a:pt x="1429" y="1706"/>
                  </a:lnTo>
                  <a:lnTo>
                    <a:pt x="1428" y="1685"/>
                  </a:lnTo>
                  <a:lnTo>
                    <a:pt x="1423" y="1663"/>
                  </a:lnTo>
                  <a:lnTo>
                    <a:pt x="1416" y="1639"/>
                  </a:lnTo>
                  <a:lnTo>
                    <a:pt x="1407" y="1613"/>
                  </a:lnTo>
                  <a:lnTo>
                    <a:pt x="1396" y="1586"/>
                  </a:lnTo>
                  <a:lnTo>
                    <a:pt x="1383" y="1557"/>
                  </a:lnTo>
                  <a:lnTo>
                    <a:pt x="1368" y="1528"/>
                  </a:lnTo>
                  <a:lnTo>
                    <a:pt x="1353" y="1498"/>
                  </a:lnTo>
                  <a:lnTo>
                    <a:pt x="1336" y="1469"/>
                  </a:lnTo>
                  <a:lnTo>
                    <a:pt x="1319" y="1440"/>
                  </a:lnTo>
                  <a:lnTo>
                    <a:pt x="1301" y="1411"/>
                  </a:lnTo>
                  <a:lnTo>
                    <a:pt x="1285" y="1384"/>
                  </a:lnTo>
                  <a:lnTo>
                    <a:pt x="1267" y="1356"/>
                  </a:lnTo>
                  <a:lnTo>
                    <a:pt x="1251" y="1332"/>
                  </a:lnTo>
                  <a:lnTo>
                    <a:pt x="1235" y="1309"/>
                  </a:lnTo>
                  <a:lnTo>
                    <a:pt x="1221" y="1287"/>
                  </a:lnTo>
                  <a:lnTo>
                    <a:pt x="1208" y="1268"/>
                  </a:lnTo>
                  <a:lnTo>
                    <a:pt x="1196" y="1252"/>
                  </a:lnTo>
                  <a:lnTo>
                    <a:pt x="1187" y="1239"/>
                  </a:lnTo>
                  <a:lnTo>
                    <a:pt x="1181" y="1229"/>
                  </a:lnTo>
                  <a:lnTo>
                    <a:pt x="1176" y="1223"/>
                  </a:lnTo>
                  <a:lnTo>
                    <a:pt x="1175" y="1221"/>
                  </a:lnTo>
                  <a:close/>
                  <a:moveTo>
                    <a:pt x="2198" y="1074"/>
                  </a:moveTo>
                  <a:lnTo>
                    <a:pt x="1890" y="1081"/>
                  </a:lnTo>
                  <a:lnTo>
                    <a:pt x="1891" y="1128"/>
                  </a:lnTo>
                  <a:lnTo>
                    <a:pt x="2055" y="1124"/>
                  </a:lnTo>
                  <a:lnTo>
                    <a:pt x="2078" y="1125"/>
                  </a:lnTo>
                  <a:lnTo>
                    <a:pt x="2097" y="1129"/>
                  </a:lnTo>
                  <a:lnTo>
                    <a:pt x="2116" y="1137"/>
                  </a:lnTo>
                  <a:lnTo>
                    <a:pt x="2132" y="1148"/>
                  </a:lnTo>
                  <a:lnTo>
                    <a:pt x="2146" y="1161"/>
                  </a:lnTo>
                  <a:lnTo>
                    <a:pt x="2156" y="1177"/>
                  </a:lnTo>
                  <a:lnTo>
                    <a:pt x="2162" y="1193"/>
                  </a:lnTo>
                  <a:lnTo>
                    <a:pt x="2164" y="1211"/>
                  </a:lnTo>
                  <a:lnTo>
                    <a:pt x="2163" y="1226"/>
                  </a:lnTo>
                  <a:lnTo>
                    <a:pt x="2160" y="1244"/>
                  </a:lnTo>
                  <a:lnTo>
                    <a:pt x="2204" y="1250"/>
                  </a:lnTo>
                  <a:lnTo>
                    <a:pt x="2206" y="1232"/>
                  </a:lnTo>
                  <a:lnTo>
                    <a:pt x="2206" y="1213"/>
                  </a:lnTo>
                  <a:lnTo>
                    <a:pt x="2204" y="1195"/>
                  </a:lnTo>
                  <a:lnTo>
                    <a:pt x="2198" y="1177"/>
                  </a:lnTo>
                  <a:lnTo>
                    <a:pt x="2189" y="1160"/>
                  </a:lnTo>
                  <a:lnTo>
                    <a:pt x="2176" y="1146"/>
                  </a:lnTo>
                  <a:lnTo>
                    <a:pt x="2160" y="1133"/>
                  </a:lnTo>
                  <a:lnTo>
                    <a:pt x="2142" y="1121"/>
                  </a:lnTo>
                  <a:lnTo>
                    <a:pt x="2142" y="1119"/>
                  </a:lnTo>
                  <a:lnTo>
                    <a:pt x="2198" y="1113"/>
                  </a:lnTo>
                  <a:lnTo>
                    <a:pt x="2198" y="1074"/>
                  </a:lnTo>
                  <a:close/>
                  <a:moveTo>
                    <a:pt x="858" y="987"/>
                  </a:moveTo>
                  <a:lnTo>
                    <a:pt x="856" y="989"/>
                  </a:lnTo>
                  <a:lnTo>
                    <a:pt x="852" y="995"/>
                  </a:lnTo>
                  <a:lnTo>
                    <a:pt x="846" y="1004"/>
                  </a:lnTo>
                  <a:lnTo>
                    <a:pt x="836" y="1017"/>
                  </a:lnTo>
                  <a:lnTo>
                    <a:pt x="826" y="1031"/>
                  </a:lnTo>
                  <a:lnTo>
                    <a:pt x="815" y="1049"/>
                  </a:lnTo>
                  <a:lnTo>
                    <a:pt x="803" y="1068"/>
                  </a:lnTo>
                  <a:lnTo>
                    <a:pt x="790" y="1088"/>
                  </a:lnTo>
                  <a:lnTo>
                    <a:pt x="778" y="1110"/>
                  </a:lnTo>
                  <a:lnTo>
                    <a:pt x="765" y="1131"/>
                  </a:lnTo>
                  <a:lnTo>
                    <a:pt x="754" y="1152"/>
                  </a:lnTo>
                  <a:lnTo>
                    <a:pt x="744" y="1173"/>
                  </a:lnTo>
                  <a:lnTo>
                    <a:pt x="736" y="1193"/>
                  </a:lnTo>
                  <a:lnTo>
                    <a:pt x="729" y="1212"/>
                  </a:lnTo>
                  <a:lnTo>
                    <a:pt x="724" y="1229"/>
                  </a:lnTo>
                  <a:lnTo>
                    <a:pt x="723" y="1244"/>
                  </a:lnTo>
                  <a:lnTo>
                    <a:pt x="726" y="1271"/>
                  </a:lnTo>
                  <a:lnTo>
                    <a:pt x="734" y="1295"/>
                  </a:lnTo>
                  <a:lnTo>
                    <a:pt x="746" y="1318"/>
                  </a:lnTo>
                  <a:lnTo>
                    <a:pt x="762" y="1338"/>
                  </a:lnTo>
                  <a:lnTo>
                    <a:pt x="783" y="1354"/>
                  </a:lnTo>
                  <a:lnTo>
                    <a:pt x="806" y="1366"/>
                  </a:lnTo>
                  <a:lnTo>
                    <a:pt x="830" y="1374"/>
                  </a:lnTo>
                  <a:lnTo>
                    <a:pt x="858" y="1377"/>
                  </a:lnTo>
                  <a:lnTo>
                    <a:pt x="885" y="1374"/>
                  </a:lnTo>
                  <a:lnTo>
                    <a:pt x="910" y="1366"/>
                  </a:lnTo>
                  <a:lnTo>
                    <a:pt x="933" y="1354"/>
                  </a:lnTo>
                  <a:lnTo>
                    <a:pt x="954" y="1338"/>
                  </a:lnTo>
                  <a:lnTo>
                    <a:pt x="970" y="1318"/>
                  </a:lnTo>
                  <a:lnTo>
                    <a:pt x="982" y="1295"/>
                  </a:lnTo>
                  <a:lnTo>
                    <a:pt x="990" y="1271"/>
                  </a:lnTo>
                  <a:lnTo>
                    <a:pt x="993" y="1244"/>
                  </a:lnTo>
                  <a:lnTo>
                    <a:pt x="991" y="1229"/>
                  </a:lnTo>
                  <a:lnTo>
                    <a:pt x="987" y="1212"/>
                  </a:lnTo>
                  <a:lnTo>
                    <a:pt x="980" y="1193"/>
                  </a:lnTo>
                  <a:lnTo>
                    <a:pt x="971" y="1173"/>
                  </a:lnTo>
                  <a:lnTo>
                    <a:pt x="961" y="1152"/>
                  </a:lnTo>
                  <a:lnTo>
                    <a:pt x="950" y="1131"/>
                  </a:lnTo>
                  <a:lnTo>
                    <a:pt x="938" y="1110"/>
                  </a:lnTo>
                  <a:lnTo>
                    <a:pt x="925" y="1088"/>
                  </a:lnTo>
                  <a:lnTo>
                    <a:pt x="912" y="1068"/>
                  </a:lnTo>
                  <a:lnTo>
                    <a:pt x="900" y="1049"/>
                  </a:lnTo>
                  <a:lnTo>
                    <a:pt x="889" y="1031"/>
                  </a:lnTo>
                  <a:lnTo>
                    <a:pt x="879" y="1017"/>
                  </a:lnTo>
                  <a:lnTo>
                    <a:pt x="870" y="1004"/>
                  </a:lnTo>
                  <a:lnTo>
                    <a:pt x="863" y="995"/>
                  </a:lnTo>
                  <a:lnTo>
                    <a:pt x="859" y="989"/>
                  </a:lnTo>
                  <a:lnTo>
                    <a:pt x="858" y="987"/>
                  </a:lnTo>
                  <a:close/>
                  <a:moveTo>
                    <a:pt x="150" y="951"/>
                  </a:moveTo>
                  <a:lnTo>
                    <a:pt x="136" y="981"/>
                  </a:lnTo>
                  <a:lnTo>
                    <a:pt x="126" y="1012"/>
                  </a:lnTo>
                  <a:lnTo>
                    <a:pt x="119" y="1045"/>
                  </a:lnTo>
                  <a:lnTo>
                    <a:pt x="118" y="1069"/>
                  </a:lnTo>
                  <a:lnTo>
                    <a:pt x="120" y="1091"/>
                  </a:lnTo>
                  <a:lnTo>
                    <a:pt x="125" y="1112"/>
                  </a:lnTo>
                  <a:lnTo>
                    <a:pt x="133" y="1129"/>
                  </a:lnTo>
                  <a:lnTo>
                    <a:pt x="143" y="1144"/>
                  </a:lnTo>
                  <a:lnTo>
                    <a:pt x="155" y="1154"/>
                  </a:lnTo>
                  <a:lnTo>
                    <a:pt x="171" y="1161"/>
                  </a:lnTo>
                  <a:lnTo>
                    <a:pt x="188" y="1165"/>
                  </a:lnTo>
                  <a:lnTo>
                    <a:pt x="208" y="1165"/>
                  </a:lnTo>
                  <a:lnTo>
                    <a:pt x="225" y="1160"/>
                  </a:lnTo>
                  <a:lnTo>
                    <a:pt x="241" y="1151"/>
                  </a:lnTo>
                  <a:lnTo>
                    <a:pt x="255" y="1137"/>
                  </a:lnTo>
                  <a:lnTo>
                    <a:pt x="266" y="1124"/>
                  </a:lnTo>
                  <a:lnTo>
                    <a:pt x="277" y="1105"/>
                  </a:lnTo>
                  <a:lnTo>
                    <a:pt x="290" y="1080"/>
                  </a:lnTo>
                  <a:lnTo>
                    <a:pt x="300" y="1061"/>
                  </a:lnTo>
                  <a:lnTo>
                    <a:pt x="310" y="1045"/>
                  </a:lnTo>
                  <a:lnTo>
                    <a:pt x="319" y="1033"/>
                  </a:lnTo>
                  <a:lnTo>
                    <a:pt x="326" y="1023"/>
                  </a:lnTo>
                  <a:lnTo>
                    <a:pt x="336" y="1016"/>
                  </a:lnTo>
                  <a:lnTo>
                    <a:pt x="347" y="1012"/>
                  </a:lnTo>
                  <a:lnTo>
                    <a:pt x="358" y="1011"/>
                  </a:lnTo>
                  <a:lnTo>
                    <a:pt x="374" y="1015"/>
                  </a:lnTo>
                  <a:lnTo>
                    <a:pt x="384" y="1023"/>
                  </a:lnTo>
                  <a:lnTo>
                    <a:pt x="392" y="1035"/>
                  </a:lnTo>
                  <a:lnTo>
                    <a:pt x="397" y="1050"/>
                  </a:lnTo>
                  <a:lnTo>
                    <a:pt x="399" y="1069"/>
                  </a:lnTo>
                  <a:lnTo>
                    <a:pt x="398" y="1091"/>
                  </a:lnTo>
                  <a:lnTo>
                    <a:pt x="393" y="1115"/>
                  </a:lnTo>
                  <a:lnTo>
                    <a:pt x="386" y="1139"/>
                  </a:lnTo>
                  <a:lnTo>
                    <a:pt x="376" y="1162"/>
                  </a:lnTo>
                  <a:lnTo>
                    <a:pt x="363" y="1184"/>
                  </a:lnTo>
                  <a:lnTo>
                    <a:pt x="406" y="1188"/>
                  </a:lnTo>
                  <a:lnTo>
                    <a:pt x="417" y="1171"/>
                  </a:lnTo>
                  <a:lnTo>
                    <a:pt x="425" y="1149"/>
                  </a:lnTo>
                  <a:lnTo>
                    <a:pt x="431" y="1125"/>
                  </a:lnTo>
                  <a:lnTo>
                    <a:pt x="435" y="1096"/>
                  </a:lnTo>
                  <a:lnTo>
                    <a:pt x="437" y="1069"/>
                  </a:lnTo>
                  <a:lnTo>
                    <a:pt x="435" y="1046"/>
                  </a:lnTo>
                  <a:lnTo>
                    <a:pt x="430" y="1024"/>
                  </a:lnTo>
                  <a:lnTo>
                    <a:pt x="423" y="1005"/>
                  </a:lnTo>
                  <a:lnTo>
                    <a:pt x="411" y="991"/>
                  </a:lnTo>
                  <a:lnTo>
                    <a:pt x="396" y="979"/>
                  </a:lnTo>
                  <a:lnTo>
                    <a:pt x="380" y="971"/>
                  </a:lnTo>
                  <a:lnTo>
                    <a:pt x="360" y="967"/>
                  </a:lnTo>
                  <a:lnTo>
                    <a:pt x="341" y="968"/>
                  </a:lnTo>
                  <a:lnTo>
                    <a:pt x="322" y="972"/>
                  </a:lnTo>
                  <a:lnTo>
                    <a:pt x="307" y="981"/>
                  </a:lnTo>
                  <a:lnTo>
                    <a:pt x="295" y="991"/>
                  </a:lnTo>
                  <a:lnTo>
                    <a:pt x="284" y="1006"/>
                  </a:lnTo>
                  <a:lnTo>
                    <a:pt x="272" y="1025"/>
                  </a:lnTo>
                  <a:lnTo>
                    <a:pt x="258" y="1049"/>
                  </a:lnTo>
                  <a:lnTo>
                    <a:pt x="250" y="1066"/>
                  </a:lnTo>
                  <a:lnTo>
                    <a:pt x="242" y="1080"/>
                  </a:lnTo>
                  <a:lnTo>
                    <a:pt x="236" y="1091"/>
                  </a:lnTo>
                  <a:lnTo>
                    <a:pt x="231" y="1100"/>
                  </a:lnTo>
                  <a:lnTo>
                    <a:pt x="221" y="1111"/>
                  </a:lnTo>
                  <a:lnTo>
                    <a:pt x="211" y="1118"/>
                  </a:lnTo>
                  <a:lnTo>
                    <a:pt x="202" y="1122"/>
                  </a:lnTo>
                  <a:lnTo>
                    <a:pt x="190" y="1122"/>
                  </a:lnTo>
                  <a:lnTo>
                    <a:pt x="179" y="1119"/>
                  </a:lnTo>
                  <a:lnTo>
                    <a:pt x="170" y="1112"/>
                  </a:lnTo>
                  <a:lnTo>
                    <a:pt x="164" y="1102"/>
                  </a:lnTo>
                  <a:lnTo>
                    <a:pt x="160" y="1088"/>
                  </a:lnTo>
                  <a:lnTo>
                    <a:pt x="158" y="1072"/>
                  </a:lnTo>
                  <a:lnTo>
                    <a:pt x="159" y="1052"/>
                  </a:lnTo>
                  <a:lnTo>
                    <a:pt x="164" y="1026"/>
                  </a:lnTo>
                  <a:lnTo>
                    <a:pt x="173" y="999"/>
                  </a:lnTo>
                  <a:lnTo>
                    <a:pt x="186" y="972"/>
                  </a:lnTo>
                  <a:lnTo>
                    <a:pt x="150" y="951"/>
                  </a:lnTo>
                  <a:close/>
                  <a:moveTo>
                    <a:pt x="1378" y="816"/>
                  </a:moveTo>
                  <a:lnTo>
                    <a:pt x="1376" y="818"/>
                  </a:lnTo>
                  <a:lnTo>
                    <a:pt x="1373" y="824"/>
                  </a:lnTo>
                  <a:lnTo>
                    <a:pt x="1366" y="833"/>
                  </a:lnTo>
                  <a:lnTo>
                    <a:pt x="1359" y="845"/>
                  </a:lnTo>
                  <a:lnTo>
                    <a:pt x="1349" y="859"/>
                  </a:lnTo>
                  <a:lnTo>
                    <a:pt x="1338" y="875"/>
                  </a:lnTo>
                  <a:lnTo>
                    <a:pt x="1327" y="892"/>
                  </a:lnTo>
                  <a:lnTo>
                    <a:pt x="1316" y="911"/>
                  </a:lnTo>
                  <a:lnTo>
                    <a:pt x="1304" y="930"/>
                  </a:lnTo>
                  <a:lnTo>
                    <a:pt x="1294" y="949"/>
                  </a:lnTo>
                  <a:lnTo>
                    <a:pt x="1285" y="969"/>
                  </a:lnTo>
                  <a:lnTo>
                    <a:pt x="1277" y="987"/>
                  </a:lnTo>
                  <a:lnTo>
                    <a:pt x="1270" y="1004"/>
                  </a:lnTo>
                  <a:lnTo>
                    <a:pt x="1266" y="1019"/>
                  </a:lnTo>
                  <a:lnTo>
                    <a:pt x="1265" y="1033"/>
                  </a:lnTo>
                  <a:lnTo>
                    <a:pt x="1268" y="1059"/>
                  </a:lnTo>
                  <a:lnTo>
                    <a:pt x="1277" y="1082"/>
                  </a:lnTo>
                  <a:lnTo>
                    <a:pt x="1290" y="1104"/>
                  </a:lnTo>
                  <a:lnTo>
                    <a:pt x="1307" y="1121"/>
                  </a:lnTo>
                  <a:lnTo>
                    <a:pt x="1328" y="1134"/>
                  </a:lnTo>
                  <a:lnTo>
                    <a:pt x="1353" y="1142"/>
                  </a:lnTo>
                  <a:lnTo>
                    <a:pt x="1378" y="1145"/>
                  </a:lnTo>
                  <a:lnTo>
                    <a:pt x="1404" y="1142"/>
                  </a:lnTo>
                  <a:lnTo>
                    <a:pt x="1428" y="1134"/>
                  </a:lnTo>
                  <a:lnTo>
                    <a:pt x="1449" y="1121"/>
                  </a:lnTo>
                  <a:lnTo>
                    <a:pt x="1467" y="1104"/>
                  </a:lnTo>
                  <a:lnTo>
                    <a:pt x="1480" y="1082"/>
                  </a:lnTo>
                  <a:lnTo>
                    <a:pt x="1488" y="1059"/>
                  </a:lnTo>
                  <a:lnTo>
                    <a:pt x="1493" y="1033"/>
                  </a:lnTo>
                  <a:lnTo>
                    <a:pt x="1491" y="1019"/>
                  </a:lnTo>
                  <a:lnTo>
                    <a:pt x="1486" y="1004"/>
                  </a:lnTo>
                  <a:lnTo>
                    <a:pt x="1480" y="987"/>
                  </a:lnTo>
                  <a:lnTo>
                    <a:pt x="1472" y="969"/>
                  </a:lnTo>
                  <a:lnTo>
                    <a:pt x="1463" y="949"/>
                  </a:lnTo>
                  <a:lnTo>
                    <a:pt x="1452" y="930"/>
                  </a:lnTo>
                  <a:lnTo>
                    <a:pt x="1441" y="911"/>
                  </a:lnTo>
                  <a:lnTo>
                    <a:pt x="1430" y="892"/>
                  </a:lnTo>
                  <a:lnTo>
                    <a:pt x="1419" y="875"/>
                  </a:lnTo>
                  <a:lnTo>
                    <a:pt x="1408" y="859"/>
                  </a:lnTo>
                  <a:lnTo>
                    <a:pt x="1398" y="845"/>
                  </a:lnTo>
                  <a:lnTo>
                    <a:pt x="1390" y="833"/>
                  </a:lnTo>
                  <a:lnTo>
                    <a:pt x="1384" y="824"/>
                  </a:lnTo>
                  <a:lnTo>
                    <a:pt x="1379" y="818"/>
                  </a:lnTo>
                  <a:lnTo>
                    <a:pt x="1378" y="816"/>
                  </a:lnTo>
                  <a:close/>
                  <a:moveTo>
                    <a:pt x="2014" y="738"/>
                  </a:moveTo>
                  <a:lnTo>
                    <a:pt x="1982" y="741"/>
                  </a:lnTo>
                  <a:lnTo>
                    <a:pt x="1948" y="751"/>
                  </a:lnTo>
                  <a:lnTo>
                    <a:pt x="1922" y="762"/>
                  </a:lnTo>
                  <a:lnTo>
                    <a:pt x="1899" y="775"/>
                  </a:lnTo>
                  <a:lnTo>
                    <a:pt x="1880" y="790"/>
                  </a:lnTo>
                  <a:lnTo>
                    <a:pt x="1864" y="807"/>
                  </a:lnTo>
                  <a:lnTo>
                    <a:pt x="1852" y="826"/>
                  </a:lnTo>
                  <a:lnTo>
                    <a:pt x="1842" y="852"/>
                  </a:lnTo>
                  <a:lnTo>
                    <a:pt x="1838" y="880"/>
                  </a:lnTo>
                  <a:lnTo>
                    <a:pt x="1841" y="910"/>
                  </a:lnTo>
                  <a:lnTo>
                    <a:pt x="1850" y="940"/>
                  </a:lnTo>
                  <a:lnTo>
                    <a:pt x="1860" y="967"/>
                  </a:lnTo>
                  <a:lnTo>
                    <a:pt x="1871" y="989"/>
                  </a:lnTo>
                  <a:lnTo>
                    <a:pt x="1884" y="1007"/>
                  </a:lnTo>
                  <a:lnTo>
                    <a:pt x="1901" y="1027"/>
                  </a:lnTo>
                  <a:lnTo>
                    <a:pt x="1941" y="1013"/>
                  </a:lnTo>
                  <a:lnTo>
                    <a:pt x="1918" y="987"/>
                  </a:lnTo>
                  <a:lnTo>
                    <a:pt x="1901" y="958"/>
                  </a:lnTo>
                  <a:lnTo>
                    <a:pt x="1889" y="928"/>
                  </a:lnTo>
                  <a:lnTo>
                    <a:pt x="1882" y="907"/>
                  </a:lnTo>
                  <a:lnTo>
                    <a:pt x="1880" y="887"/>
                  </a:lnTo>
                  <a:lnTo>
                    <a:pt x="1883" y="868"/>
                  </a:lnTo>
                  <a:lnTo>
                    <a:pt x="1890" y="851"/>
                  </a:lnTo>
                  <a:lnTo>
                    <a:pt x="1901" y="836"/>
                  </a:lnTo>
                  <a:lnTo>
                    <a:pt x="1916" y="821"/>
                  </a:lnTo>
                  <a:lnTo>
                    <a:pt x="1935" y="809"/>
                  </a:lnTo>
                  <a:lnTo>
                    <a:pt x="1959" y="799"/>
                  </a:lnTo>
                  <a:lnTo>
                    <a:pt x="2030" y="996"/>
                  </a:lnTo>
                  <a:lnTo>
                    <a:pt x="2057" y="986"/>
                  </a:lnTo>
                  <a:lnTo>
                    <a:pt x="2085" y="975"/>
                  </a:lnTo>
                  <a:lnTo>
                    <a:pt x="2108" y="959"/>
                  </a:lnTo>
                  <a:lnTo>
                    <a:pt x="2126" y="942"/>
                  </a:lnTo>
                  <a:lnTo>
                    <a:pt x="2142" y="921"/>
                  </a:lnTo>
                  <a:lnTo>
                    <a:pt x="2151" y="899"/>
                  </a:lnTo>
                  <a:lnTo>
                    <a:pt x="2155" y="875"/>
                  </a:lnTo>
                  <a:lnTo>
                    <a:pt x="2153" y="850"/>
                  </a:lnTo>
                  <a:lnTo>
                    <a:pt x="2146" y="823"/>
                  </a:lnTo>
                  <a:lnTo>
                    <a:pt x="2136" y="802"/>
                  </a:lnTo>
                  <a:lnTo>
                    <a:pt x="2124" y="784"/>
                  </a:lnTo>
                  <a:lnTo>
                    <a:pt x="2110" y="769"/>
                  </a:lnTo>
                  <a:lnTo>
                    <a:pt x="2092" y="755"/>
                  </a:lnTo>
                  <a:lnTo>
                    <a:pt x="2072" y="746"/>
                  </a:lnTo>
                  <a:lnTo>
                    <a:pt x="2044" y="739"/>
                  </a:lnTo>
                  <a:lnTo>
                    <a:pt x="2014" y="738"/>
                  </a:lnTo>
                  <a:close/>
                  <a:moveTo>
                    <a:pt x="295" y="645"/>
                  </a:moveTo>
                  <a:lnTo>
                    <a:pt x="277" y="649"/>
                  </a:lnTo>
                  <a:lnTo>
                    <a:pt x="261" y="658"/>
                  </a:lnTo>
                  <a:lnTo>
                    <a:pt x="246" y="671"/>
                  </a:lnTo>
                  <a:lnTo>
                    <a:pt x="233" y="689"/>
                  </a:lnTo>
                  <a:lnTo>
                    <a:pt x="220" y="712"/>
                  </a:lnTo>
                  <a:lnTo>
                    <a:pt x="209" y="736"/>
                  </a:lnTo>
                  <a:lnTo>
                    <a:pt x="203" y="763"/>
                  </a:lnTo>
                  <a:lnTo>
                    <a:pt x="199" y="790"/>
                  </a:lnTo>
                  <a:lnTo>
                    <a:pt x="199" y="815"/>
                  </a:lnTo>
                  <a:lnTo>
                    <a:pt x="237" y="818"/>
                  </a:lnTo>
                  <a:lnTo>
                    <a:pt x="238" y="793"/>
                  </a:lnTo>
                  <a:lnTo>
                    <a:pt x="241" y="770"/>
                  </a:lnTo>
                  <a:lnTo>
                    <a:pt x="246" y="748"/>
                  </a:lnTo>
                  <a:lnTo>
                    <a:pt x="253" y="730"/>
                  </a:lnTo>
                  <a:lnTo>
                    <a:pt x="264" y="713"/>
                  </a:lnTo>
                  <a:lnTo>
                    <a:pt x="277" y="701"/>
                  </a:lnTo>
                  <a:lnTo>
                    <a:pt x="290" y="693"/>
                  </a:lnTo>
                  <a:lnTo>
                    <a:pt x="307" y="691"/>
                  </a:lnTo>
                  <a:lnTo>
                    <a:pt x="325" y="694"/>
                  </a:lnTo>
                  <a:lnTo>
                    <a:pt x="346" y="703"/>
                  </a:lnTo>
                  <a:lnTo>
                    <a:pt x="363" y="711"/>
                  </a:lnTo>
                  <a:lnTo>
                    <a:pt x="342" y="758"/>
                  </a:lnTo>
                  <a:lnTo>
                    <a:pt x="328" y="790"/>
                  </a:lnTo>
                  <a:lnTo>
                    <a:pt x="320" y="819"/>
                  </a:lnTo>
                  <a:lnTo>
                    <a:pt x="316" y="846"/>
                  </a:lnTo>
                  <a:lnTo>
                    <a:pt x="317" y="869"/>
                  </a:lnTo>
                  <a:lnTo>
                    <a:pt x="322" y="889"/>
                  </a:lnTo>
                  <a:lnTo>
                    <a:pt x="331" y="907"/>
                  </a:lnTo>
                  <a:lnTo>
                    <a:pt x="346" y="921"/>
                  </a:lnTo>
                  <a:lnTo>
                    <a:pt x="364" y="932"/>
                  </a:lnTo>
                  <a:lnTo>
                    <a:pt x="384" y="940"/>
                  </a:lnTo>
                  <a:lnTo>
                    <a:pt x="402" y="943"/>
                  </a:lnTo>
                  <a:lnTo>
                    <a:pt x="420" y="943"/>
                  </a:lnTo>
                  <a:lnTo>
                    <a:pt x="436" y="938"/>
                  </a:lnTo>
                  <a:lnTo>
                    <a:pt x="452" y="930"/>
                  </a:lnTo>
                  <a:lnTo>
                    <a:pt x="466" y="919"/>
                  </a:lnTo>
                  <a:lnTo>
                    <a:pt x="478" y="904"/>
                  </a:lnTo>
                  <a:lnTo>
                    <a:pt x="490" y="885"/>
                  </a:lnTo>
                  <a:lnTo>
                    <a:pt x="498" y="865"/>
                  </a:lnTo>
                  <a:lnTo>
                    <a:pt x="503" y="847"/>
                  </a:lnTo>
                  <a:lnTo>
                    <a:pt x="505" y="829"/>
                  </a:lnTo>
                  <a:lnTo>
                    <a:pt x="503" y="812"/>
                  </a:lnTo>
                  <a:lnTo>
                    <a:pt x="498" y="793"/>
                  </a:lnTo>
                  <a:lnTo>
                    <a:pt x="490" y="772"/>
                  </a:lnTo>
                  <a:lnTo>
                    <a:pt x="491" y="770"/>
                  </a:lnTo>
                  <a:lnTo>
                    <a:pt x="534" y="780"/>
                  </a:lnTo>
                  <a:lnTo>
                    <a:pt x="549" y="750"/>
                  </a:lnTo>
                  <a:lnTo>
                    <a:pt x="360" y="660"/>
                  </a:lnTo>
                  <a:lnTo>
                    <a:pt x="336" y="650"/>
                  </a:lnTo>
                  <a:lnTo>
                    <a:pt x="315" y="645"/>
                  </a:lnTo>
                  <a:lnTo>
                    <a:pt x="295" y="645"/>
                  </a:lnTo>
                  <a:close/>
                  <a:moveTo>
                    <a:pt x="1926" y="485"/>
                  </a:moveTo>
                  <a:lnTo>
                    <a:pt x="1908" y="499"/>
                  </a:lnTo>
                  <a:lnTo>
                    <a:pt x="1935" y="533"/>
                  </a:lnTo>
                  <a:lnTo>
                    <a:pt x="1788" y="641"/>
                  </a:lnTo>
                  <a:lnTo>
                    <a:pt x="1766" y="660"/>
                  </a:lnTo>
                  <a:lnTo>
                    <a:pt x="1752" y="680"/>
                  </a:lnTo>
                  <a:lnTo>
                    <a:pt x="1744" y="701"/>
                  </a:lnTo>
                  <a:lnTo>
                    <a:pt x="1744" y="722"/>
                  </a:lnTo>
                  <a:lnTo>
                    <a:pt x="1751" y="744"/>
                  </a:lnTo>
                  <a:lnTo>
                    <a:pt x="1765" y="768"/>
                  </a:lnTo>
                  <a:lnTo>
                    <a:pt x="1773" y="777"/>
                  </a:lnTo>
                  <a:lnTo>
                    <a:pt x="1783" y="788"/>
                  </a:lnTo>
                  <a:lnTo>
                    <a:pt x="1793" y="796"/>
                  </a:lnTo>
                  <a:lnTo>
                    <a:pt x="1801" y="801"/>
                  </a:lnTo>
                  <a:lnTo>
                    <a:pt x="1830" y="780"/>
                  </a:lnTo>
                  <a:lnTo>
                    <a:pt x="1826" y="777"/>
                  </a:lnTo>
                  <a:lnTo>
                    <a:pt x="1821" y="773"/>
                  </a:lnTo>
                  <a:lnTo>
                    <a:pt x="1816" y="768"/>
                  </a:lnTo>
                  <a:lnTo>
                    <a:pt x="1807" y="759"/>
                  </a:lnTo>
                  <a:lnTo>
                    <a:pt x="1800" y="750"/>
                  </a:lnTo>
                  <a:lnTo>
                    <a:pt x="1793" y="738"/>
                  </a:lnTo>
                  <a:lnTo>
                    <a:pt x="1790" y="725"/>
                  </a:lnTo>
                  <a:lnTo>
                    <a:pt x="1791" y="713"/>
                  </a:lnTo>
                  <a:lnTo>
                    <a:pt x="1795" y="700"/>
                  </a:lnTo>
                  <a:lnTo>
                    <a:pt x="1804" y="688"/>
                  </a:lnTo>
                  <a:lnTo>
                    <a:pt x="1817" y="676"/>
                  </a:lnTo>
                  <a:lnTo>
                    <a:pt x="1963" y="571"/>
                  </a:lnTo>
                  <a:lnTo>
                    <a:pt x="2016" y="641"/>
                  </a:lnTo>
                  <a:lnTo>
                    <a:pt x="2045" y="619"/>
                  </a:lnTo>
                  <a:lnTo>
                    <a:pt x="1991" y="548"/>
                  </a:lnTo>
                  <a:lnTo>
                    <a:pt x="2049" y="507"/>
                  </a:lnTo>
                  <a:lnTo>
                    <a:pt x="2033" y="485"/>
                  </a:lnTo>
                  <a:lnTo>
                    <a:pt x="1969" y="509"/>
                  </a:lnTo>
                  <a:lnTo>
                    <a:pt x="1926" y="485"/>
                  </a:lnTo>
                  <a:close/>
                  <a:moveTo>
                    <a:pt x="536" y="329"/>
                  </a:moveTo>
                  <a:lnTo>
                    <a:pt x="501" y="364"/>
                  </a:lnTo>
                  <a:lnTo>
                    <a:pt x="520" y="405"/>
                  </a:lnTo>
                  <a:lnTo>
                    <a:pt x="536" y="442"/>
                  </a:lnTo>
                  <a:lnTo>
                    <a:pt x="550" y="473"/>
                  </a:lnTo>
                  <a:lnTo>
                    <a:pt x="564" y="502"/>
                  </a:lnTo>
                  <a:lnTo>
                    <a:pt x="574" y="525"/>
                  </a:lnTo>
                  <a:lnTo>
                    <a:pt x="583" y="544"/>
                  </a:lnTo>
                  <a:lnTo>
                    <a:pt x="590" y="559"/>
                  </a:lnTo>
                  <a:lnTo>
                    <a:pt x="600" y="580"/>
                  </a:lnTo>
                  <a:lnTo>
                    <a:pt x="608" y="596"/>
                  </a:lnTo>
                  <a:lnTo>
                    <a:pt x="614" y="608"/>
                  </a:lnTo>
                  <a:lnTo>
                    <a:pt x="619" y="616"/>
                  </a:lnTo>
                  <a:lnTo>
                    <a:pt x="617" y="617"/>
                  </a:lnTo>
                  <a:lnTo>
                    <a:pt x="607" y="611"/>
                  </a:lnTo>
                  <a:lnTo>
                    <a:pt x="591" y="602"/>
                  </a:lnTo>
                  <a:lnTo>
                    <a:pt x="568" y="591"/>
                  </a:lnTo>
                  <a:lnTo>
                    <a:pt x="540" y="578"/>
                  </a:lnTo>
                  <a:lnTo>
                    <a:pt x="365" y="493"/>
                  </a:lnTo>
                  <a:lnTo>
                    <a:pt x="329" y="528"/>
                  </a:lnTo>
                  <a:lnTo>
                    <a:pt x="629" y="665"/>
                  </a:lnTo>
                  <a:lnTo>
                    <a:pt x="668" y="627"/>
                  </a:lnTo>
                  <a:lnTo>
                    <a:pt x="536" y="329"/>
                  </a:lnTo>
                  <a:close/>
                  <a:moveTo>
                    <a:pt x="1682" y="296"/>
                  </a:moveTo>
                  <a:lnTo>
                    <a:pt x="1673" y="333"/>
                  </a:lnTo>
                  <a:lnTo>
                    <a:pt x="1706" y="340"/>
                  </a:lnTo>
                  <a:lnTo>
                    <a:pt x="1734" y="351"/>
                  </a:lnTo>
                  <a:lnTo>
                    <a:pt x="1757" y="365"/>
                  </a:lnTo>
                  <a:lnTo>
                    <a:pt x="1772" y="379"/>
                  </a:lnTo>
                  <a:lnTo>
                    <a:pt x="1783" y="393"/>
                  </a:lnTo>
                  <a:lnTo>
                    <a:pt x="1787" y="408"/>
                  </a:lnTo>
                  <a:lnTo>
                    <a:pt x="1786" y="423"/>
                  </a:lnTo>
                  <a:lnTo>
                    <a:pt x="1780" y="441"/>
                  </a:lnTo>
                  <a:lnTo>
                    <a:pt x="1768" y="460"/>
                  </a:lnTo>
                  <a:lnTo>
                    <a:pt x="1757" y="474"/>
                  </a:lnTo>
                  <a:lnTo>
                    <a:pt x="1714" y="446"/>
                  </a:lnTo>
                  <a:lnTo>
                    <a:pt x="1684" y="427"/>
                  </a:lnTo>
                  <a:lnTo>
                    <a:pt x="1656" y="413"/>
                  </a:lnTo>
                  <a:lnTo>
                    <a:pt x="1630" y="405"/>
                  </a:lnTo>
                  <a:lnTo>
                    <a:pt x="1607" y="401"/>
                  </a:lnTo>
                  <a:lnTo>
                    <a:pt x="1586" y="403"/>
                  </a:lnTo>
                  <a:lnTo>
                    <a:pt x="1567" y="409"/>
                  </a:lnTo>
                  <a:lnTo>
                    <a:pt x="1550" y="420"/>
                  </a:lnTo>
                  <a:lnTo>
                    <a:pt x="1535" y="437"/>
                  </a:lnTo>
                  <a:lnTo>
                    <a:pt x="1521" y="459"/>
                  </a:lnTo>
                  <a:lnTo>
                    <a:pt x="1515" y="482"/>
                  </a:lnTo>
                  <a:lnTo>
                    <a:pt x="1516" y="505"/>
                  </a:lnTo>
                  <a:lnTo>
                    <a:pt x="1521" y="521"/>
                  </a:lnTo>
                  <a:lnTo>
                    <a:pt x="1531" y="537"/>
                  </a:lnTo>
                  <a:lnTo>
                    <a:pt x="1544" y="551"/>
                  </a:lnTo>
                  <a:lnTo>
                    <a:pt x="1560" y="566"/>
                  </a:lnTo>
                  <a:lnTo>
                    <a:pt x="1578" y="578"/>
                  </a:lnTo>
                  <a:lnTo>
                    <a:pt x="1595" y="586"/>
                  </a:lnTo>
                  <a:lnTo>
                    <a:pt x="1612" y="591"/>
                  </a:lnTo>
                  <a:lnTo>
                    <a:pt x="1630" y="593"/>
                  </a:lnTo>
                  <a:lnTo>
                    <a:pt x="1650" y="591"/>
                  </a:lnTo>
                  <a:lnTo>
                    <a:pt x="1673" y="586"/>
                  </a:lnTo>
                  <a:lnTo>
                    <a:pt x="1675" y="588"/>
                  </a:lnTo>
                  <a:lnTo>
                    <a:pt x="1656" y="627"/>
                  </a:lnTo>
                  <a:lnTo>
                    <a:pt x="1684" y="648"/>
                  </a:lnTo>
                  <a:lnTo>
                    <a:pt x="1808" y="481"/>
                  </a:lnTo>
                  <a:lnTo>
                    <a:pt x="1822" y="460"/>
                  </a:lnTo>
                  <a:lnTo>
                    <a:pt x="1831" y="440"/>
                  </a:lnTo>
                  <a:lnTo>
                    <a:pt x="1834" y="421"/>
                  </a:lnTo>
                  <a:lnTo>
                    <a:pt x="1833" y="403"/>
                  </a:lnTo>
                  <a:lnTo>
                    <a:pt x="1828" y="386"/>
                  </a:lnTo>
                  <a:lnTo>
                    <a:pt x="1818" y="369"/>
                  </a:lnTo>
                  <a:lnTo>
                    <a:pt x="1802" y="352"/>
                  </a:lnTo>
                  <a:lnTo>
                    <a:pt x="1782" y="336"/>
                  </a:lnTo>
                  <a:lnTo>
                    <a:pt x="1759" y="321"/>
                  </a:lnTo>
                  <a:lnTo>
                    <a:pt x="1734" y="310"/>
                  </a:lnTo>
                  <a:lnTo>
                    <a:pt x="1708" y="301"/>
                  </a:lnTo>
                  <a:lnTo>
                    <a:pt x="1682" y="296"/>
                  </a:lnTo>
                  <a:close/>
                  <a:moveTo>
                    <a:pt x="789" y="207"/>
                  </a:moveTo>
                  <a:lnTo>
                    <a:pt x="763" y="210"/>
                  </a:lnTo>
                  <a:lnTo>
                    <a:pt x="738" y="219"/>
                  </a:lnTo>
                  <a:lnTo>
                    <a:pt x="716" y="231"/>
                  </a:lnTo>
                  <a:lnTo>
                    <a:pt x="699" y="244"/>
                  </a:lnTo>
                  <a:lnTo>
                    <a:pt x="684" y="260"/>
                  </a:lnTo>
                  <a:lnTo>
                    <a:pt x="673" y="278"/>
                  </a:lnTo>
                  <a:lnTo>
                    <a:pt x="666" y="299"/>
                  </a:lnTo>
                  <a:lnTo>
                    <a:pt x="660" y="326"/>
                  </a:lnTo>
                  <a:lnTo>
                    <a:pt x="660" y="356"/>
                  </a:lnTo>
                  <a:lnTo>
                    <a:pt x="668" y="387"/>
                  </a:lnTo>
                  <a:lnTo>
                    <a:pt x="680" y="419"/>
                  </a:lnTo>
                  <a:lnTo>
                    <a:pt x="692" y="445"/>
                  </a:lnTo>
                  <a:lnTo>
                    <a:pt x="708" y="466"/>
                  </a:lnTo>
                  <a:lnTo>
                    <a:pt x="724" y="484"/>
                  </a:lnTo>
                  <a:lnTo>
                    <a:pt x="743" y="498"/>
                  </a:lnTo>
                  <a:lnTo>
                    <a:pt x="763" y="509"/>
                  </a:lnTo>
                  <a:lnTo>
                    <a:pt x="790" y="517"/>
                  </a:lnTo>
                  <a:lnTo>
                    <a:pt x="818" y="518"/>
                  </a:lnTo>
                  <a:lnTo>
                    <a:pt x="848" y="514"/>
                  </a:lnTo>
                  <a:lnTo>
                    <a:pt x="878" y="503"/>
                  </a:lnTo>
                  <a:lnTo>
                    <a:pt x="904" y="490"/>
                  </a:lnTo>
                  <a:lnTo>
                    <a:pt x="925" y="477"/>
                  </a:lnTo>
                  <a:lnTo>
                    <a:pt x="943" y="463"/>
                  </a:lnTo>
                  <a:lnTo>
                    <a:pt x="962" y="445"/>
                  </a:lnTo>
                  <a:lnTo>
                    <a:pt x="945" y="407"/>
                  </a:lnTo>
                  <a:lnTo>
                    <a:pt x="920" y="431"/>
                  </a:lnTo>
                  <a:lnTo>
                    <a:pt x="893" y="450"/>
                  </a:lnTo>
                  <a:lnTo>
                    <a:pt x="864" y="465"/>
                  </a:lnTo>
                  <a:lnTo>
                    <a:pt x="843" y="473"/>
                  </a:lnTo>
                  <a:lnTo>
                    <a:pt x="822" y="476"/>
                  </a:lnTo>
                  <a:lnTo>
                    <a:pt x="803" y="474"/>
                  </a:lnTo>
                  <a:lnTo>
                    <a:pt x="785" y="469"/>
                  </a:lnTo>
                  <a:lnTo>
                    <a:pt x="768" y="460"/>
                  </a:lnTo>
                  <a:lnTo>
                    <a:pt x="753" y="446"/>
                  </a:lnTo>
                  <a:lnTo>
                    <a:pt x="739" y="428"/>
                  </a:lnTo>
                  <a:lnTo>
                    <a:pt x="726" y="406"/>
                  </a:lnTo>
                  <a:lnTo>
                    <a:pt x="921" y="321"/>
                  </a:lnTo>
                  <a:lnTo>
                    <a:pt x="908" y="294"/>
                  </a:lnTo>
                  <a:lnTo>
                    <a:pt x="895" y="268"/>
                  </a:lnTo>
                  <a:lnTo>
                    <a:pt x="878" y="247"/>
                  </a:lnTo>
                  <a:lnTo>
                    <a:pt x="859" y="230"/>
                  </a:lnTo>
                  <a:lnTo>
                    <a:pt x="837" y="217"/>
                  </a:lnTo>
                  <a:lnTo>
                    <a:pt x="814" y="209"/>
                  </a:lnTo>
                  <a:lnTo>
                    <a:pt x="789" y="207"/>
                  </a:lnTo>
                  <a:close/>
                  <a:moveTo>
                    <a:pt x="1140" y="116"/>
                  </a:moveTo>
                  <a:lnTo>
                    <a:pt x="1166" y="431"/>
                  </a:lnTo>
                  <a:lnTo>
                    <a:pt x="1218" y="440"/>
                  </a:lnTo>
                  <a:lnTo>
                    <a:pt x="1310" y="276"/>
                  </a:lnTo>
                  <a:lnTo>
                    <a:pt x="1319" y="257"/>
                  </a:lnTo>
                  <a:lnTo>
                    <a:pt x="1330" y="234"/>
                  </a:lnTo>
                  <a:lnTo>
                    <a:pt x="1342" y="206"/>
                  </a:lnTo>
                  <a:lnTo>
                    <a:pt x="1346" y="207"/>
                  </a:lnTo>
                  <a:lnTo>
                    <a:pt x="1347" y="234"/>
                  </a:lnTo>
                  <a:lnTo>
                    <a:pt x="1349" y="255"/>
                  </a:lnTo>
                  <a:lnTo>
                    <a:pt x="1350" y="272"/>
                  </a:lnTo>
                  <a:lnTo>
                    <a:pt x="1351" y="283"/>
                  </a:lnTo>
                  <a:lnTo>
                    <a:pt x="1372" y="469"/>
                  </a:lnTo>
                  <a:lnTo>
                    <a:pt x="1427" y="479"/>
                  </a:lnTo>
                  <a:lnTo>
                    <a:pt x="1568" y="196"/>
                  </a:lnTo>
                  <a:lnTo>
                    <a:pt x="1520" y="187"/>
                  </a:lnTo>
                  <a:lnTo>
                    <a:pt x="1499" y="232"/>
                  </a:lnTo>
                  <a:lnTo>
                    <a:pt x="1480" y="271"/>
                  </a:lnTo>
                  <a:lnTo>
                    <a:pt x="1464" y="306"/>
                  </a:lnTo>
                  <a:lnTo>
                    <a:pt x="1450" y="334"/>
                  </a:lnTo>
                  <a:lnTo>
                    <a:pt x="1439" y="357"/>
                  </a:lnTo>
                  <a:lnTo>
                    <a:pt x="1430" y="376"/>
                  </a:lnTo>
                  <a:lnTo>
                    <a:pt x="1424" y="389"/>
                  </a:lnTo>
                  <a:lnTo>
                    <a:pt x="1421" y="396"/>
                  </a:lnTo>
                  <a:lnTo>
                    <a:pt x="1413" y="413"/>
                  </a:lnTo>
                  <a:lnTo>
                    <a:pt x="1409" y="425"/>
                  </a:lnTo>
                  <a:lnTo>
                    <a:pt x="1406" y="425"/>
                  </a:lnTo>
                  <a:lnTo>
                    <a:pt x="1406" y="401"/>
                  </a:lnTo>
                  <a:lnTo>
                    <a:pt x="1404" y="374"/>
                  </a:lnTo>
                  <a:lnTo>
                    <a:pt x="1401" y="342"/>
                  </a:lnTo>
                  <a:lnTo>
                    <a:pt x="1379" y="160"/>
                  </a:lnTo>
                  <a:lnTo>
                    <a:pt x="1329" y="151"/>
                  </a:lnTo>
                  <a:lnTo>
                    <a:pt x="1241" y="313"/>
                  </a:lnTo>
                  <a:lnTo>
                    <a:pt x="1232" y="329"/>
                  </a:lnTo>
                  <a:lnTo>
                    <a:pt x="1222" y="349"/>
                  </a:lnTo>
                  <a:lnTo>
                    <a:pt x="1212" y="371"/>
                  </a:lnTo>
                  <a:lnTo>
                    <a:pt x="1205" y="388"/>
                  </a:lnTo>
                  <a:lnTo>
                    <a:pt x="1203" y="388"/>
                  </a:lnTo>
                  <a:lnTo>
                    <a:pt x="1203" y="375"/>
                  </a:lnTo>
                  <a:lnTo>
                    <a:pt x="1203" y="356"/>
                  </a:lnTo>
                  <a:lnTo>
                    <a:pt x="1202" y="333"/>
                  </a:lnTo>
                  <a:lnTo>
                    <a:pt x="1199" y="305"/>
                  </a:lnTo>
                  <a:lnTo>
                    <a:pt x="1197" y="270"/>
                  </a:lnTo>
                  <a:lnTo>
                    <a:pt x="1194" y="229"/>
                  </a:lnTo>
                  <a:lnTo>
                    <a:pt x="1191" y="180"/>
                  </a:lnTo>
                  <a:lnTo>
                    <a:pt x="1188" y="125"/>
                  </a:lnTo>
                  <a:lnTo>
                    <a:pt x="1140" y="116"/>
                  </a:lnTo>
                  <a:close/>
                  <a:moveTo>
                    <a:pt x="1159" y="0"/>
                  </a:moveTo>
                  <a:lnTo>
                    <a:pt x="1246" y="3"/>
                  </a:lnTo>
                  <a:lnTo>
                    <a:pt x="1330" y="12"/>
                  </a:lnTo>
                  <a:lnTo>
                    <a:pt x="1412" y="28"/>
                  </a:lnTo>
                  <a:lnTo>
                    <a:pt x="1494" y="48"/>
                  </a:lnTo>
                  <a:lnTo>
                    <a:pt x="1571" y="74"/>
                  </a:lnTo>
                  <a:lnTo>
                    <a:pt x="1647" y="107"/>
                  </a:lnTo>
                  <a:lnTo>
                    <a:pt x="1720" y="143"/>
                  </a:lnTo>
                  <a:lnTo>
                    <a:pt x="1789" y="184"/>
                  </a:lnTo>
                  <a:lnTo>
                    <a:pt x="1856" y="231"/>
                  </a:lnTo>
                  <a:lnTo>
                    <a:pt x="1918" y="280"/>
                  </a:lnTo>
                  <a:lnTo>
                    <a:pt x="1978" y="335"/>
                  </a:lnTo>
                  <a:lnTo>
                    <a:pt x="2033" y="393"/>
                  </a:lnTo>
                  <a:lnTo>
                    <a:pt x="2084" y="455"/>
                  </a:lnTo>
                  <a:lnTo>
                    <a:pt x="2130" y="521"/>
                  </a:lnTo>
                  <a:lnTo>
                    <a:pt x="2172" y="590"/>
                  </a:lnTo>
                  <a:lnTo>
                    <a:pt x="2210" y="661"/>
                  </a:lnTo>
                  <a:lnTo>
                    <a:pt x="2241" y="736"/>
                  </a:lnTo>
                  <a:lnTo>
                    <a:pt x="2268" y="813"/>
                  </a:lnTo>
                  <a:lnTo>
                    <a:pt x="2290" y="892"/>
                  </a:lnTo>
                  <a:lnTo>
                    <a:pt x="2305" y="975"/>
                  </a:lnTo>
                  <a:lnTo>
                    <a:pt x="2314" y="1058"/>
                  </a:lnTo>
                  <a:lnTo>
                    <a:pt x="2318" y="1143"/>
                  </a:lnTo>
                  <a:lnTo>
                    <a:pt x="2314" y="1228"/>
                  </a:lnTo>
                  <a:lnTo>
                    <a:pt x="2305" y="1312"/>
                  </a:lnTo>
                  <a:lnTo>
                    <a:pt x="2290" y="1393"/>
                  </a:lnTo>
                  <a:lnTo>
                    <a:pt x="2268" y="1473"/>
                  </a:lnTo>
                  <a:lnTo>
                    <a:pt x="2241" y="1550"/>
                  </a:lnTo>
                  <a:lnTo>
                    <a:pt x="2210" y="1624"/>
                  </a:lnTo>
                  <a:lnTo>
                    <a:pt x="2172" y="1696"/>
                  </a:lnTo>
                  <a:lnTo>
                    <a:pt x="2130" y="1765"/>
                  </a:lnTo>
                  <a:lnTo>
                    <a:pt x="2084" y="1830"/>
                  </a:lnTo>
                  <a:lnTo>
                    <a:pt x="2033" y="1892"/>
                  </a:lnTo>
                  <a:lnTo>
                    <a:pt x="1978" y="1951"/>
                  </a:lnTo>
                  <a:lnTo>
                    <a:pt x="1918" y="2005"/>
                  </a:lnTo>
                  <a:lnTo>
                    <a:pt x="1856" y="2056"/>
                  </a:lnTo>
                  <a:lnTo>
                    <a:pt x="1789" y="2101"/>
                  </a:lnTo>
                  <a:lnTo>
                    <a:pt x="1720" y="2143"/>
                  </a:lnTo>
                  <a:lnTo>
                    <a:pt x="1647" y="2180"/>
                  </a:lnTo>
                  <a:lnTo>
                    <a:pt x="1571" y="2211"/>
                  </a:lnTo>
                  <a:lnTo>
                    <a:pt x="1494" y="2237"/>
                  </a:lnTo>
                  <a:lnTo>
                    <a:pt x="1412" y="2259"/>
                  </a:lnTo>
                  <a:lnTo>
                    <a:pt x="1330" y="2274"/>
                  </a:lnTo>
                  <a:lnTo>
                    <a:pt x="1246" y="2283"/>
                  </a:lnTo>
                  <a:lnTo>
                    <a:pt x="1159" y="2286"/>
                  </a:lnTo>
                  <a:lnTo>
                    <a:pt x="1073" y="2283"/>
                  </a:lnTo>
                  <a:lnTo>
                    <a:pt x="988" y="2274"/>
                  </a:lnTo>
                  <a:lnTo>
                    <a:pt x="905" y="2259"/>
                  </a:lnTo>
                  <a:lnTo>
                    <a:pt x="825" y="2237"/>
                  </a:lnTo>
                  <a:lnTo>
                    <a:pt x="747" y="2211"/>
                  </a:lnTo>
                  <a:lnTo>
                    <a:pt x="671" y="2180"/>
                  </a:lnTo>
                  <a:lnTo>
                    <a:pt x="598" y="2143"/>
                  </a:lnTo>
                  <a:lnTo>
                    <a:pt x="529" y="2101"/>
                  </a:lnTo>
                  <a:lnTo>
                    <a:pt x="462" y="2056"/>
                  </a:lnTo>
                  <a:lnTo>
                    <a:pt x="399" y="2005"/>
                  </a:lnTo>
                  <a:lnTo>
                    <a:pt x="341" y="1951"/>
                  </a:lnTo>
                  <a:lnTo>
                    <a:pt x="285" y="1892"/>
                  </a:lnTo>
                  <a:lnTo>
                    <a:pt x="234" y="1830"/>
                  </a:lnTo>
                  <a:lnTo>
                    <a:pt x="187" y="1765"/>
                  </a:lnTo>
                  <a:lnTo>
                    <a:pt x="145" y="1696"/>
                  </a:lnTo>
                  <a:lnTo>
                    <a:pt x="108" y="1624"/>
                  </a:lnTo>
                  <a:lnTo>
                    <a:pt x="76" y="1550"/>
                  </a:lnTo>
                  <a:lnTo>
                    <a:pt x="50" y="1473"/>
                  </a:lnTo>
                  <a:lnTo>
                    <a:pt x="29" y="1393"/>
                  </a:lnTo>
                  <a:lnTo>
                    <a:pt x="14" y="1312"/>
                  </a:lnTo>
                  <a:lnTo>
                    <a:pt x="3" y="1228"/>
                  </a:lnTo>
                  <a:lnTo>
                    <a:pt x="0" y="1143"/>
                  </a:lnTo>
                  <a:lnTo>
                    <a:pt x="3" y="1058"/>
                  </a:lnTo>
                  <a:lnTo>
                    <a:pt x="14" y="975"/>
                  </a:lnTo>
                  <a:lnTo>
                    <a:pt x="29" y="892"/>
                  </a:lnTo>
                  <a:lnTo>
                    <a:pt x="50" y="813"/>
                  </a:lnTo>
                  <a:lnTo>
                    <a:pt x="76" y="736"/>
                  </a:lnTo>
                  <a:lnTo>
                    <a:pt x="108" y="661"/>
                  </a:lnTo>
                  <a:lnTo>
                    <a:pt x="145" y="590"/>
                  </a:lnTo>
                  <a:lnTo>
                    <a:pt x="187" y="521"/>
                  </a:lnTo>
                  <a:lnTo>
                    <a:pt x="234" y="455"/>
                  </a:lnTo>
                  <a:lnTo>
                    <a:pt x="285" y="393"/>
                  </a:lnTo>
                  <a:lnTo>
                    <a:pt x="341" y="335"/>
                  </a:lnTo>
                  <a:lnTo>
                    <a:pt x="399" y="280"/>
                  </a:lnTo>
                  <a:lnTo>
                    <a:pt x="462" y="231"/>
                  </a:lnTo>
                  <a:lnTo>
                    <a:pt x="529" y="184"/>
                  </a:lnTo>
                  <a:lnTo>
                    <a:pt x="598" y="143"/>
                  </a:lnTo>
                  <a:lnTo>
                    <a:pt x="671" y="107"/>
                  </a:lnTo>
                  <a:lnTo>
                    <a:pt x="747" y="74"/>
                  </a:lnTo>
                  <a:lnTo>
                    <a:pt x="825" y="48"/>
                  </a:lnTo>
                  <a:lnTo>
                    <a:pt x="905" y="28"/>
                  </a:lnTo>
                  <a:lnTo>
                    <a:pt x="988" y="12"/>
                  </a:lnTo>
                  <a:lnTo>
                    <a:pt x="1073" y="3"/>
                  </a:lnTo>
                  <a:lnTo>
                    <a:pt x="1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Freeform 361"/>
            <p:cNvSpPr>
              <a:spLocks/>
            </p:cNvSpPr>
            <p:nvPr/>
          </p:nvSpPr>
          <p:spPr bwMode="auto">
            <a:xfrm>
              <a:off x="6689726" y="2900363"/>
              <a:ext cx="19050" cy="23812"/>
            </a:xfrm>
            <a:custGeom>
              <a:avLst/>
              <a:gdLst>
                <a:gd name="T0" fmla="*/ 39 w 120"/>
                <a:gd name="T1" fmla="*/ 0 h 155"/>
                <a:gd name="T2" fmla="*/ 56 w 120"/>
                <a:gd name="T3" fmla="*/ 2 h 155"/>
                <a:gd name="T4" fmla="*/ 72 w 120"/>
                <a:gd name="T5" fmla="*/ 7 h 155"/>
                <a:gd name="T6" fmla="*/ 86 w 120"/>
                <a:gd name="T7" fmla="*/ 15 h 155"/>
                <a:gd name="T8" fmla="*/ 97 w 120"/>
                <a:gd name="T9" fmla="*/ 25 h 155"/>
                <a:gd name="T10" fmla="*/ 107 w 120"/>
                <a:gd name="T11" fmla="*/ 38 h 155"/>
                <a:gd name="T12" fmla="*/ 115 w 120"/>
                <a:gd name="T13" fmla="*/ 55 h 155"/>
                <a:gd name="T14" fmla="*/ 119 w 120"/>
                <a:gd name="T15" fmla="*/ 71 h 155"/>
                <a:gd name="T16" fmla="*/ 120 w 120"/>
                <a:gd name="T17" fmla="*/ 86 h 155"/>
                <a:gd name="T18" fmla="*/ 117 w 120"/>
                <a:gd name="T19" fmla="*/ 100 h 155"/>
                <a:gd name="T20" fmla="*/ 111 w 120"/>
                <a:gd name="T21" fmla="*/ 114 h 155"/>
                <a:gd name="T22" fmla="*/ 101 w 120"/>
                <a:gd name="T23" fmla="*/ 127 h 155"/>
                <a:gd name="T24" fmla="*/ 89 w 120"/>
                <a:gd name="T25" fmla="*/ 137 h 155"/>
                <a:gd name="T26" fmla="*/ 74 w 120"/>
                <a:gd name="T27" fmla="*/ 147 h 155"/>
                <a:gd name="T28" fmla="*/ 54 w 120"/>
                <a:gd name="T29" fmla="*/ 155 h 155"/>
                <a:gd name="T30" fmla="*/ 0 w 120"/>
                <a:gd name="T31" fmla="*/ 5 h 155"/>
                <a:gd name="T32" fmla="*/ 20 w 120"/>
                <a:gd name="T33" fmla="*/ 1 h 155"/>
                <a:gd name="T34" fmla="*/ 39 w 120"/>
                <a:gd name="T3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55">
                  <a:moveTo>
                    <a:pt x="39" y="0"/>
                  </a:moveTo>
                  <a:lnTo>
                    <a:pt x="56" y="2"/>
                  </a:lnTo>
                  <a:lnTo>
                    <a:pt x="72" y="7"/>
                  </a:lnTo>
                  <a:lnTo>
                    <a:pt x="86" y="15"/>
                  </a:lnTo>
                  <a:lnTo>
                    <a:pt x="97" y="25"/>
                  </a:lnTo>
                  <a:lnTo>
                    <a:pt x="107" y="38"/>
                  </a:lnTo>
                  <a:lnTo>
                    <a:pt x="115" y="55"/>
                  </a:lnTo>
                  <a:lnTo>
                    <a:pt x="119" y="71"/>
                  </a:lnTo>
                  <a:lnTo>
                    <a:pt x="120" y="86"/>
                  </a:lnTo>
                  <a:lnTo>
                    <a:pt x="117" y="100"/>
                  </a:lnTo>
                  <a:lnTo>
                    <a:pt x="111" y="114"/>
                  </a:lnTo>
                  <a:lnTo>
                    <a:pt x="101" y="127"/>
                  </a:lnTo>
                  <a:lnTo>
                    <a:pt x="89" y="137"/>
                  </a:lnTo>
                  <a:lnTo>
                    <a:pt x="74" y="147"/>
                  </a:lnTo>
                  <a:lnTo>
                    <a:pt x="54" y="155"/>
                  </a:lnTo>
                  <a:lnTo>
                    <a:pt x="0" y="5"/>
                  </a:lnTo>
                  <a:lnTo>
                    <a:pt x="20" y="1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4" name="Group 993"/>
          <p:cNvGrpSpPr/>
          <p:nvPr/>
        </p:nvGrpSpPr>
        <p:grpSpPr>
          <a:xfrm>
            <a:off x="7276334" y="2741613"/>
            <a:ext cx="436563" cy="447675"/>
            <a:chOff x="7283450" y="2741613"/>
            <a:chExt cx="436563" cy="447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3" name="Freeform 366"/>
            <p:cNvSpPr>
              <a:spLocks noEditPoints="1"/>
            </p:cNvSpPr>
            <p:nvPr/>
          </p:nvSpPr>
          <p:spPr bwMode="auto">
            <a:xfrm>
              <a:off x="7283450" y="2741613"/>
              <a:ext cx="436563" cy="447675"/>
            </a:xfrm>
            <a:custGeom>
              <a:avLst/>
              <a:gdLst>
                <a:gd name="T0" fmla="*/ 854 w 3020"/>
                <a:gd name="T1" fmla="*/ 185 h 3109"/>
                <a:gd name="T2" fmla="*/ 673 w 3020"/>
                <a:gd name="T3" fmla="*/ 236 h 3109"/>
                <a:gd name="T4" fmla="*/ 506 w 3020"/>
                <a:gd name="T5" fmla="*/ 331 h 3109"/>
                <a:gd name="T6" fmla="*/ 361 w 3020"/>
                <a:gd name="T7" fmla="*/ 469 h 3109"/>
                <a:gd name="T8" fmla="*/ 255 w 3020"/>
                <a:gd name="T9" fmla="*/ 634 h 3109"/>
                <a:gd name="T10" fmla="*/ 191 w 3020"/>
                <a:gd name="T11" fmla="*/ 816 h 3109"/>
                <a:gd name="T12" fmla="*/ 170 w 3020"/>
                <a:gd name="T13" fmla="*/ 1007 h 3109"/>
                <a:gd name="T14" fmla="*/ 191 w 3020"/>
                <a:gd name="T15" fmla="*/ 1197 h 3109"/>
                <a:gd name="T16" fmla="*/ 255 w 3020"/>
                <a:gd name="T17" fmla="*/ 1379 h 3109"/>
                <a:gd name="T18" fmla="*/ 361 w 3020"/>
                <a:gd name="T19" fmla="*/ 1544 h 3109"/>
                <a:gd name="T20" fmla="*/ 503 w 3020"/>
                <a:gd name="T21" fmla="*/ 1680 h 3109"/>
                <a:gd name="T22" fmla="*/ 666 w 3020"/>
                <a:gd name="T23" fmla="*/ 1774 h 3109"/>
                <a:gd name="T24" fmla="*/ 842 w 3020"/>
                <a:gd name="T25" fmla="*/ 1825 h 3109"/>
                <a:gd name="T26" fmla="*/ 1024 w 3020"/>
                <a:gd name="T27" fmla="*/ 1835 h 3109"/>
                <a:gd name="T28" fmla="*/ 1203 w 3020"/>
                <a:gd name="T29" fmla="*/ 1803 h 3109"/>
                <a:gd name="T30" fmla="*/ 1373 w 3020"/>
                <a:gd name="T31" fmla="*/ 1729 h 3109"/>
                <a:gd name="T32" fmla="*/ 1526 w 3020"/>
                <a:gd name="T33" fmla="*/ 1614 h 3109"/>
                <a:gd name="T34" fmla="*/ 1647 w 3020"/>
                <a:gd name="T35" fmla="*/ 1468 h 3109"/>
                <a:gd name="T36" fmla="*/ 1732 w 3020"/>
                <a:gd name="T37" fmla="*/ 1298 h 3109"/>
                <a:gd name="T38" fmla="*/ 1777 w 3020"/>
                <a:gd name="T39" fmla="*/ 1116 h 3109"/>
                <a:gd name="T40" fmla="*/ 1781 w 3020"/>
                <a:gd name="T41" fmla="*/ 929 h 3109"/>
                <a:gd name="T42" fmla="*/ 1744 w 3020"/>
                <a:gd name="T43" fmla="*/ 745 h 3109"/>
                <a:gd name="T44" fmla="*/ 1667 w 3020"/>
                <a:gd name="T45" fmla="*/ 573 h 3109"/>
                <a:gd name="T46" fmla="*/ 1549 w 3020"/>
                <a:gd name="T47" fmla="*/ 418 h 3109"/>
                <a:gd name="T48" fmla="*/ 1396 w 3020"/>
                <a:gd name="T49" fmla="*/ 294 h 3109"/>
                <a:gd name="T50" fmla="*/ 1223 w 3020"/>
                <a:gd name="T51" fmla="*/ 214 h 3109"/>
                <a:gd name="T52" fmla="*/ 1040 w 3020"/>
                <a:gd name="T53" fmla="*/ 178 h 3109"/>
                <a:gd name="T54" fmla="*/ 979 w 3020"/>
                <a:gd name="T55" fmla="*/ 0 h 3109"/>
                <a:gd name="T56" fmla="*/ 1181 w 3020"/>
                <a:gd name="T57" fmla="*/ 22 h 3109"/>
                <a:gd name="T58" fmla="*/ 1378 w 3020"/>
                <a:gd name="T59" fmla="*/ 87 h 3109"/>
                <a:gd name="T60" fmla="*/ 1560 w 3020"/>
                <a:gd name="T61" fmla="*/ 196 h 3109"/>
                <a:gd name="T62" fmla="*/ 1719 w 3020"/>
                <a:gd name="T63" fmla="*/ 349 h 3109"/>
                <a:gd name="T64" fmla="*/ 1838 w 3020"/>
                <a:gd name="T65" fmla="*/ 528 h 3109"/>
                <a:gd name="T66" fmla="*/ 1916 w 3020"/>
                <a:gd name="T67" fmla="*/ 724 h 3109"/>
                <a:gd name="T68" fmla="*/ 1952 w 3020"/>
                <a:gd name="T69" fmla="*/ 931 h 3109"/>
                <a:gd name="T70" fmla="*/ 1946 w 3020"/>
                <a:gd name="T71" fmla="*/ 1139 h 3109"/>
                <a:gd name="T72" fmla="*/ 1899 w 3020"/>
                <a:gd name="T73" fmla="*/ 1343 h 3109"/>
                <a:gd name="T74" fmla="*/ 1810 w 3020"/>
                <a:gd name="T75" fmla="*/ 1536 h 3109"/>
                <a:gd name="T76" fmla="*/ 3020 w 3020"/>
                <a:gd name="T77" fmla="*/ 2986 h 3109"/>
                <a:gd name="T78" fmla="*/ 1550 w 3020"/>
                <a:gd name="T79" fmla="*/ 1822 h 3109"/>
                <a:gd name="T80" fmla="*/ 1368 w 3020"/>
                <a:gd name="T81" fmla="*/ 1929 h 3109"/>
                <a:gd name="T82" fmla="*/ 1173 w 3020"/>
                <a:gd name="T83" fmla="*/ 1992 h 3109"/>
                <a:gd name="T84" fmla="*/ 971 w 3020"/>
                <a:gd name="T85" fmla="*/ 2012 h 3109"/>
                <a:gd name="T86" fmla="*/ 769 w 3020"/>
                <a:gd name="T87" fmla="*/ 1989 h 3109"/>
                <a:gd name="T88" fmla="*/ 575 w 3020"/>
                <a:gd name="T89" fmla="*/ 1924 h 3109"/>
                <a:gd name="T90" fmla="*/ 394 w 3020"/>
                <a:gd name="T91" fmla="*/ 1815 h 3109"/>
                <a:gd name="T92" fmla="*/ 235 w 3020"/>
                <a:gd name="T93" fmla="*/ 1664 h 3109"/>
                <a:gd name="T94" fmla="*/ 115 w 3020"/>
                <a:gd name="T95" fmla="*/ 1483 h 3109"/>
                <a:gd name="T96" fmla="*/ 37 w 3020"/>
                <a:gd name="T97" fmla="*/ 1285 h 3109"/>
                <a:gd name="T98" fmla="*/ 2 w 3020"/>
                <a:gd name="T99" fmla="*/ 1076 h 3109"/>
                <a:gd name="T100" fmla="*/ 9 w 3020"/>
                <a:gd name="T101" fmla="*/ 866 h 3109"/>
                <a:gd name="T102" fmla="*/ 59 w 3020"/>
                <a:gd name="T103" fmla="*/ 660 h 3109"/>
                <a:gd name="T104" fmla="*/ 151 w 3020"/>
                <a:gd name="T105" fmla="*/ 468 h 3109"/>
                <a:gd name="T106" fmla="*/ 285 w 3020"/>
                <a:gd name="T107" fmla="*/ 294 h 3109"/>
                <a:gd name="T108" fmla="*/ 454 w 3020"/>
                <a:gd name="T109" fmla="*/ 156 h 3109"/>
                <a:gd name="T110" fmla="*/ 642 w 3020"/>
                <a:gd name="T111" fmla="*/ 61 h 3109"/>
                <a:gd name="T112" fmla="*/ 841 w 3020"/>
                <a:gd name="T113" fmla="*/ 9 h 3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20" h="3109">
                  <a:moveTo>
                    <a:pt x="977" y="175"/>
                  </a:moveTo>
                  <a:lnTo>
                    <a:pt x="916" y="178"/>
                  </a:lnTo>
                  <a:lnTo>
                    <a:pt x="854" y="185"/>
                  </a:lnTo>
                  <a:lnTo>
                    <a:pt x="792" y="196"/>
                  </a:lnTo>
                  <a:lnTo>
                    <a:pt x="733" y="214"/>
                  </a:lnTo>
                  <a:lnTo>
                    <a:pt x="673" y="236"/>
                  </a:lnTo>
                  <a:lnTo>
                    <a:pt x="615" y="263"/>
                  </a:lnTo>
                  <a:lnTo>
                    <a:pt x="560" y="294"/>
                  </a:lnTo>
                  <a:lnTo>
                    <a:pt x="506" y="331"/>
                  </a:lnTo>
                  <a:lnTo>
                    <a:pt x="455" y="372"/>
                  </a:lnTo>
                  <a:lnTo>
                    <a:pt x="406" y="418"/>
                  </a:lnTo>
                  <a:lnTo>
                    <a:pt x="361" y="469"/>
                  </a:lnTo>
                  <a:lnTo>
                    <a:pt x="321" y="521"/>
                  </a:lnTo>
                  <a:lnTo>
                    <a:pt x="286" y="577"/>
                  </a:lnTo>
                  <a:lnTo>
                    <a:pt x="255" y="634"/>
                  </a:lnTo>
                  <a:lnTo>
                    <a:pt x="229" y="693"/>
                  </a:lnTo>
                  <a:lnTo>
                    <a:pt x="208" y="754"/>
                  </a:lnTo>
                  <a:lnTo>
                    <a:pt x="191" y="816"/>
                  </a:lnTo>
                  <a:lnTo>
                    <a:pt x="180" y="879"/>
                  </a:lnTo>
                  <a:lnTo>
                    <a:pt x="173" y="943"/>
                  </a:lnTo>
                  <a:lnTo>
                    <a:pt x="170" y="1007"/>
                  </a:lnTo>
                  <a:lnTo>
                    <a:pt x="173" y="1070"/>
                  </a:lnTo>
                  <a:lnTo>
                    <a:pt x="180" y="1133"/>
                  </a:lnTo>
                  <a:lnTo>
                    <a:pt x="191" y="1197"/>
                  </a:lnTo>
                  <a:lnTo>
                    <a:pt x="208" y="1259"/>
                  </a:lnTo>
                  <a:lnTo>
                    <a:pt x="229" y="1320"/>
                  </a:lnTo>
                  <a:lnTo>
                    <a:pt x="255" y="1379"/>
                  </a:lnTo>
                  <a:lnTo>
                    <a:pt x="286" y="1436"/>
                  </a:lnTo>
                  <a:lnTo>
                    <a:pt x="321" y="1491"/>
                  </a:lnTo>
                  <a:lnTo>
                    <a:pt x="361" y="1544"/>
                  </a:lnTo>
                  <a:lnTo>
                    <a:pt x="406" y="1594"/>
                  </a:lnTo>
                  <a:lnTo>
                    <a:pt x="454" y="1640"/>
                  </a:lnTo>
                  <a:lnTo>
                    <a:pt x="503" y="1680"/>
                  </a:lnTo>
                  <a:lnTo>
                    <a:pt x="556" y="1716"/>
                  </a:lnTo>
                  <a:lnTo>
                    <a:pt x="610" y="1747"/>
                  </a:lnTo>
                  <a:lnTo>
                    <a:pt x="666" y="1774"/>
                  </a:lnTo>
                  <a:lnTo>
                    <a:pt x="724" y="1796"/>
                  </a:lnTo>
                  <a:lnTo>
                    <a:pt x="782" y="1813"/>
                  </a:lnTo>
                  <a:lnTo>
                    <a:pt x="842" y="1825"/>
                  </a:lnTo>
                  <a:lnTo>
                    <a:pt x="902" y="1833"/>
                  </a:lnTo>
                  <a:lnTo>
                    <a:pt x="963" y="1836"/>
                  </a:lnTo>
                  <a:lnTo>
                    <a:pt x="1024" y="1835"/>
                  </a:lnTo>
                  <a:lnTo>
                    <a:pt x="1084" y="1829"/>
                  </a:lnTo>
                  <a:lnTo>
                    <a:pt x="1144" y="1819"/>
                  </a:lnTo>
                  <a:lnTo>
                    <a:pt x="1203" y="1803"/>
                  </a:lnTo>
                  <a:lnTo>
                    <a:pt x="1261" y="1783"/>
                  </a:lnTo>
                  <a:lnTo>
                    <a:pt x="1318" y="1758"/>
                  </a:lnTo>
                  <a:lnTo>
                    <a:pt x="1373" y="1729"/>
                  </a:lnTo>
                  <a:lnTo>
                    <a:pt x="1426" y="1696"/>
                  </a:lnTo>
                  <a:lnTo>
                    <a:pt x="1477" y="1658"/>
                  </a:lnTo>
                  <a:lnTo>
                    <a:pt x="1526" y="1614"/>
                  </a:lnTo>
                  <a:lnTo>
                    <a:pt x="1567" y="1571"/>
                  </a:lnTo>
                  <a:lnTo>
                    <a:pt x="1610" y="1521"/>
                  </a:lnTo>
                  <a:lnTo>
                    <a:pt x="1647" y="1468"/>
                  </a:lnTo>
                  <a:lnTo>
                    <a:pt x="1679" y="1413"/>
                  </a:lnTo>
                  <a:lnTo>
                    <a:pt x="1708" y="1356"/>
                  </a:lnTo>
                  <a:lnTo>
                    <a:pt x="1732" y="1298"/>
                  </a:lnTo>
                  <a:lnTo>
                    <a:pt x="1751" y="1238"/>
                  </a:lnTo>
                  <a:lnTo>
                    <a:pt x="1766" y="1177"/>
                  </a:lnTo>
                  <a:lnTo>
                    <a:pt x="1777" y="1116"/>
                  </a:lnTo>
                  <a:lnTo>
                    <a:pt x="1783" y="1053"/>
                  </a:lnTo>
                  <a:lnTo>
                    <a:pt x="1785" y="991"/>
                  </a:lnTo>
                  <a:lnTo>
                    <a:pt x="1781" y="929"/>
                  </a:lnTo>
                  <a:lnTo>
                    <a:pt x="1773" y="867"/>
                  </a:lnTo>
                  <a:lnTo>
                    <a:pt x="1761" y="806"/>
                  </a:lnTo>
                  <a:lnTo>
                    <a:pt x="1744" y="745"/>
                  </a:lnTo>
                  <a:lnTo>
                    <a:pt x="1723" y="686"/>
                  </a:lnTo>
                  <a:lnTo>
                    <a:pt x="1698" y="629"/>
                  </a:lnTo>
                  <a:lnTo>
                    <a:pt x="1667" y="573"/>
                  </a:lnTo>
                  <a:lnTo>
                    <a:pt x="1632" y="519"/>
                  </a:lnTo>
                  <a:lnTo>
                    <a:pt x="1593" y="467"/>
                  </a:lnTo>
                  <a:lnTo>
                    <a:pt x="1549" y="418"/>
                  </a:lnTo>
                  <a:lnTo>
                    <a:pt x="1501" y="372"/>
                  </a:lnTo>
                  <a:lnTo>
                    <a:pt x="1449" y="331"/>
                  </a:lnTo>
                  <a:lnTo>
                    <a:pt x="1396" y="294"/>
                  </a:lnTo>
                  <a:lnTo>
                    <a:pt x="1339" y="263"/>
                  </a:lnTo>
                  <a:lnTo>
                    <a:pt x="1281" y="236"/>
                  </a:lnTo>
                  <a:lnTo>
                    <a:pt x="1223" y="214"/>
                  </a:lnTo>
                  <a:lnTo>
                    <a:pt x="1162" y="196"/>
                  </a:lnTo>
                  <a:lnTo>
                    <a:pt x="1101" y="185"/>
                  </a:lnTo>
                  <a:lnTo>
                    <a:pt x="1040" y="178"/>
                  </a:lnTo>
                  <a:lnTo>
                    <a:pt x="977" y="175"/>
                  </a:lnTo>
                  <a:close/>
                  <a:moveTo>
                    <a:pt x="976" y="0"/>
                  </a:moveTo>
                  <a:lnTo>
                    <a:pt x="979" y="0"/>
                  </a:lnTo>
                  <a:lnTo>
                    <a:pt x="1046" y="2"/>
                  </a:lnTo>
                  <a:lnTo>
                    <a:pt x="1114" y="9"/>
                  </a:lnTo>
                  <a:lnTo>
                    <a:pt x="1181" y="22"/>
                  </a:lnTo>
                  <a:lnTo>
                    <a:pt x="1248" y="38"/>
                  </a:lnTo>
                  <a:lnTo>
                    <a:pt x="1314" y="60"/>
                  </a:lnTo>
                  <a:lnTo>
                    <a:pt x="1378" y="87"/>
                  </a:lnTo>
                  <a:lnTo>
                    <a:pt x="1441" y="119"/>
                  </a:lnTo>
                  <a:lnTo>
                    <a:pt x="1502" y="156"/>
                  </a:lnTo>
                  <a:lnTo>
                    <a:pt x="1560" y="196"/>
                  </a:lnTo>
                  <a:lnTo>
                    <a:pt x="1616" y="243"/>
                  </a:lnTo>
                  <a:lnTo>
                    <a:pt x="1669" y="294"/>
                  </a:lnTo>
                  <a:lnTo>
                    <a:pt x="1719" y="349"/>
                  </a:lnTo>
                  <a:lnTo>
                    <a:pt x="1763" y="406"/>
                  </a:lnTo>
                  <a:lnTo>
                    <a:pt x="1803" y="466"/>
                  </a:lnTo>
                  <a:lnTo>
                    <a:pt x="1838" y="528"/>
                  </a:lnTo>
                  <a:lnTo>
                    <a:pt x="1869" y="592"/>
                  </a:lnTo>
                  <a:lnTo>
                    <a:pt x="1895" y="657"/>
                  </a:lnTo>
                  <a:lnTo>
                    <a:pt x="1916" y="724"/>
                  </a:lnTo>
                  <a:lnTo>
                    <a:pt x="1933" y="792"/>
                  </a:lnTo>
                  <a:lnTo>
                    <a:pt x="1945" y="861"/>
                  </a:lnTo>
                  <a:lnTo>
                    <a:pt x="1952" y="931"/>
                  </a:lnTo>
                  <a:lnTo>
                    <a:pt x="1955" y="1000"/>
                  </a:lnTo>
                  <a:lnTo>
                    <a:pt x="1953" y="1070"/>
                  </a:lnTo>
                  <a:lnTo>
                    <a:pt x="1946" y="1139"/>
                  </a:lnTo>
                  <a:lnTo>
                    <a:pt x="1935" y="1208"/>
                  </a:lnTo>
                  <a:lnTo>
                    <a:pt x="1920" y="1276"/>
                  </a:lnTo>
                  <a:lnTo>
                    <a:pt x="1899" y="1343"/>
                  </a:lnTo>
                  <a:lnTo>
                    <a:pt x="1874" y="1409"/>
                  </a:lnTo>
                  <a:lnTo>
                    <a:pt x="1844" y="1473"/>
                  </a:lnTo>
                  <a:lnTo>
                    <a:pt x="1810" y="1536"/>
                  </a:lnTo>
                  <a:lnTo>
                    <a:pt x="1770" y="1596"/>
                  </a:lnTo>
                  <a:lnTo>
                    <a:pt x="1727" y="1653"/>
                  </a:lnTo>
                  <a:lnTo>
                    <a:pt x="3020" y="2986"/>
                  </a:lnTo>
                  <a:lnTo>
                    <a:pt x="2900" y="3109"/>
                  </a:lnTo>
                  <a:lnTo>
                    <a:pt x="1607" y="1777"/>
                  </a:lnTo>
                  <a:lnTo>
                    <a:pt x="1550" y="1822"/>
                  </a:lnTo>
                  <a:lnTo>
                    <a:pt x="1492" y="1862"/>
                  </a:lnTo>
                  <a:lnTo>
                    <a:pt x="1431" y="1898"/>
                  </a:lnTo>
                  <a:lnTo>
                    <a:pt x="1368" y="1929"/>
                  </a:lnTo>
                  <a:lnTo>
                    <a:pt x="1305" y="1955"/>
                  </a:lnTo>
                  <a:lnTo>
                    <a:pt x="1240" y="1976"/>
                  </a:lnTo>
                  <a:lnTo>
                    <a:pt x="1173" y="1992"/>
                  </a:lnTo>
                  <a:lnTo>
                    <a:pt x="1107" y="2004"/>
                  </a:lnTo>
                  <a:lnTo>
                    <a:pt x="1039" y="2010"/>
                  </a:lnTo>
                  <a:lnTo>
                    <a:pt x="971" y="2012"/>
                  </a:lnTo>
                  <a:lnTo>
                    <a:pt x="903" y="2010"/>
                  </a:lnTo>
                  <a:lnTo>
                    <a:pt x="836" y="2002"/>
                  </a:lnTo>
                  <a:lnTo>
                    <a:pt x="769" y="1989"/>
                  </a:lnTo>
                  <a:lnTo>
                    <a:pt x="703" y="1973"/>
                  </a:lnTo>
                  <a:lnTo>
                    <a:pt x="639" y="1951"/>
                  </a:lnTo>
                  <a:lnTo>
                    <a:pt x="575" y="1924"/>
                  </a:lnTo>
                  <a:lnTo>
                    <a:pt x="512" y="1893"/>
                  </a:lnTo>
                  <a:lnTo>
                    <a:pt x="453" y="1856"/>
                  </a:lnTo>
                  <a:lnTo>
                    <a:pt x="394" y="1815"/>
                  </a:lnTo>
                  <a:lnTo>
                    <a:pt x="339" y="1769"/>
                  </a:lnTo>
                  <a:lnTo>
                    <a:pt x="285" y="1719"/>
                  </a:lnTo>
                  <a:lnTo>
                    <a:pt x="235" y="1664"/>
                  </a:lnTo>
                  <a:lnTo>
                    <a:pt x="191" y="1606"/>
                  </a:lnTo>
                  <a:lnTo>
                    <a:pt x="151" y="1545"/>
                  </a:lnTo>
                  <a:lnTo>
                    <a:pt x="115" y="1483"/>
                  </a:lnTo>
                  <a:lnTo>
                    <a:pt x="85" y="1418"/>
                  </a:lnTo>
                  <a:lnTo>
                    <a:pt x="59" y="1352"/>
                  </a:lnTo>
                  <a:lnTo>
                    <a:pt x="37" y="1285"/>
                  </a:lnTo>
                  <a:lnTo>
                    <a:pt x="21" y="1217"/>
                  </a:lnTo>
                  <a:lnTo>
                    <a:pt x="9" y="1147"/>
                  </a:lnTo>
                  <a:lnTo>
                    <a:pt x="2" y="1076"/>
                  </a:lnTo>
                  <a:lnTo>
                    <a:pt x="0" y="1007"/>
                  </a:lnTo>
                  <a:lnTo>
                    <a:pt x="2" y="936"/>
                  </a:lnTo>
                  <a:lnTo>
                    <a:pt x="9" y="866"/>
                  </a:lnTo>
                  <a:lnTo>
                    <a:pt x="21" y="796"/>
                  </a:lnTo>
                  <a:lnTo>
                    <a:pt x="37" y="728"/>
                  </a:lnTo>
                  <a:lnTo>
                    <a:pt x="59" y="660"/>
                  </a:lnTo>
                  <a:lnTo>
                    <a:pt x="85" y="595"/>
                  </a:lnTo>
                  <a:lnTo>
                    <a:pt x="115" y="530"/>
                  </a:lnTo>
                  <a:lnTo>
                    <a:pt x="151" y="468"/>
                  </a:lnTo>
                  <a:lnTo>
                    <a:pt x="191" y="407"/>
                  </a:lnTo>
                  <a:lnTo>
                    <a:pt x="235" y="349"/>
                  </a:lnTo>
                  <a:lnTo>
                    <a:pt x="285" y="294"/>
                  </a:lnTo>
                  <a:lnTo>
                    <a:pt x="339" y="243"/>
                  </a:lnTo>
                  <a:lnTo>
                    <a:pt x="395" y="197"/>
                  </a:lnTo>
                  <a:lnTo>
                    <a:pt x="454" y="156"/>
                  </a:lnTo>
                  <a:lnTo>
                    <a:pt x="514" y="119"/>
                  </a:lnTo>
                  <a:lnTo>
                    <a:pt x="577" y="87"/>
                  </a:lnTo>
                  <a:lnTo>
                    <a:pt x="642" y="61"/>
                  </a:lnTo>
                  <a:lnTo>
                    <a:pt x="707" y="38"/>
                  </a:lnTo>
                  <a:lnTo>
                    <a:pt x="774" y="22"/>
                  </a:lnTo>
                  <a:lnTo>
                    <a:pt x="841" y="9"/>
                  </a:lnTo>
                  <a:lnTo>
                    <a:pt x="909" y="2"/>
                  </a:lnTo>
                  <a:lnTo>
                    <a:pt x="9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" name="Freeform 367"/>
            <p:cNvSpPr>
              <a:spLocks/>
            </p:cNvSpPr>
            <p:nvPr/>
          </p:nvSpPr>
          <p:spPr bwMode="auto">
            <a:xfrm>
              <a:off x="7378700" y="2805113"/>
              <a:ext cx="88900" cy="60325"/>
            </a:xfrm>
            <a:custGeom>
              <a:avLst/>
              <a:gdLst>
                <a:gd name="T0" fmla="*/ 148 w 623"/>
                <a:gd name="T1" fmla="*/ 2 h 421"/>
                <a:gd name="T2" fmla="*/ 192 w 623"/>
                <a:gd name="T3" fmla="*/ 27 h 421"/>
                <a:gd name="T4" fmla="*/ 220 w 623"/>
                <a:gd name="T5" fmla="*/ 60 h 421"/>
                <a:gd name="T6" fmla="*/ 237 w 623"/>
                <a:gd name="T7" fmla="*/ 99 h 421"/>
                <a:gd name="T8" fmla="*/ 247 w 623"/>
                <a:gd name="T9" fmla="*/ 137 h 421"/>
                <a:gd name="T10" fmla="*/ 256 w 623"/>
                <a:gd name="T11" fmla="*/ 178 h 421"/>
                <a:gd name="T12" fmla="*/ 307 w 623"/>
                <a:gd name="T13" fmla="*/ 173 h 421"/>
                <a:gd name="T14" fmla="*/ 372 w 623"/>
                <a:gd name="T15" fmla="*/ 180 h 421"/>
                <a:gd name="T16" fmla="*/ 406 w 623"/>
                <a:gd name="T17" fmla="*/ 172 h 421"/>
                <a:gd name="T18" fmla="*/ 413 w 623"/>
                <a:gd name="T19" fmla="*/ 137 h 421"/>
                <a:gd name="T20" fmla="*/ 423 w 623"/>
                <a:gd name="T21" fmla="*/ 99 h 421"/>
                <a:gd name="T22" fmla="*/ 440 w 623"/>
                <a:gd name="T23" fmla="*/ 60 h 421"/>
                <a:gd name="T24" fmla="*/ 469 w 623"/>
                <a:gd name="T25" fmla="*/ 27 h 421"/>
                <a:gd name="T26" fmla="*/ 512 w 623"/>
                <a:gd name="T27" fmla="*/ 2 h 421"/>
                <a:gd name="T28" fmla="*/ 534 w 623"/>
                <a:gd name="T29" fmla="*/ 3 h 421"/>
                <a:gd name="T30" fmla="*/ 550 w 623"/>
                <a:gd name="T31" fmla="*/ 21 h 421"/>
                <a:gd name="T32" fmla="*/ 549 w 623"/>
                <a:gd name="T33" fmla="*/ 43 h 421"/>
                <a:gd name="T34" fmla="*/ 531 w 623"/>
                <a:gd name="T35" fmla="*/ 59 h 421"/>
                <a:gd name="T36" fmla="*/ 502 w 623"/>
                <a:gd name="T37" fmla="*/ 78 h 421"/>
                <a:gd name="T38" fmla="*/ 484 w 623"/>
                <a:gd name="T39" fmla="*/ 106 h 421"/>
                <a:gd name="T40" fmla="*/ 473 w 623"/>
                <a:gd name="T41" fmla="*/ 144 h 421"/>
                <a:gd name="T42" fmla="*/ 464 w 623"/>
                <a:gd name="T43" fmla="*/ 188 h 421"/>
                <a:gd name="T44" fmla="*/ 497 w 623"/>
                <a:gd name="T45" fmla="*/ 232 h 421"/>
                <a:gd name="T46" fmla="*/ 567 w 623"/>
                <a:gd name="T47" fmla="*/ 290 h 421"/>
                <a:gd name="T48" fmla="*/ 623 w 623"/>
                <a:gd name="T49" fmla="*/ 365 h 421"/>
                <a:gd name="T50" fmla="*/ 535 w 623"/>
                <a:gd name="T51" fmla="*/ 395 h 421"/>
                <a:gd name="T52" fmla="*/ 435 w 623"/>
                <a:gd name="T53" fmla="*/ 415 h 421"/>
                <a:gd name="T54" fmla="*/ 327 w 623"/>
                <a:gd name="T55" fmla="*/ 421 h 421"/>
                <a:gd name="T56" fmla="*/ 204 w 623"/>
                <a:gd name="T57" fmla="*/ 413 h 421"/>
                <a:gd name="T58" fmla="*/ 94 w 623"/>
                <a:gd name="T59" fmla="*/ 388 h 421"/>
                <a:gd name="T60" fmla="*/ 0 w 623"/>
                <a:gd name="T61" fmla="*/ 349 h 421"/>
                <a:gd name="T62" fmla="*/ 54 w 623"/>
                <a:gd name="T63" fmla="*/ 282 h 421"/>
                <a:gd name="T64" fmla="*/ 121 w 623"/>
                <a:gd name="T65" fmla="*/ 229 h 421"/>
                <a:gd name="T66" fmla="*/ 197 w 623"/>
                <a:gd name="T67" fmla="*/ 193 h 421"/>
                <a:gd name="T68" fmla="*/ 188 w 623"/>
                <a:gd name="T69" fmla="*/ 143 h 421"/>
                <a:gd name="T70" fmla="*/ 177 w 623"/>
                <a:gd name="T71" fmla="*/ 106 h 421"/>
                <a:gd name="T72" fmla="*/ 159 w 623"/>
                <a:gd name="T73" fmla="*/ 78 h 421"/>
                <a:gd name="T74" fmla="*/ 129 w 623"/>
                <a:gd name="T75" fmla="*/ 59 h 421"/>
                <a:gd name="T76" fmla="*/ 112 w 623"/>
                <a:gd name="T77" fmla="*/ 43 h 421"/>
                <a:gd name="T78" fmla="*/ 111 w 623"/>
                <a:gd name="T79" fmla="*/ 21 h 421"/>
                <a:gd name="T80" fmla="*/ 126 w 623"/>
                <a:gd name="T81" fmla="*/ 3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23" h="421">
                  <a:moveTo>
                    <a:pt x="136" y="0"/>
                  </a:moveTo>
                  <a:lnTo>
                    <a:pt x="148" y="2"/>
                  </a:lnTo>
                  <a:lnTo>
                    <a:pt x="173" y="12"/>
                  </a:lnTo>
                  <a:lnTo>
                    <a:pt x="192" y="27"/>
                  </a:lnTo>
                  <a:lnTo>
                    <a:pt x="208" y="42"/>
                  </a:lnTo>
                  <a:lnTo>
                    <a:pt x="220" y="60"/>
                  </a:lnTo>
                  <a:lnTo>
                    <a:pt x="229" y="79"/>
                  </a:lnTo>
                  <a:lnTo>
                    <a:pt x="237" y="99"/>
                  </a:lnTo>
                  <a:lnTo>
                    <a:pt x="242" y="117"/>
                  </a:lnTo>
                  <a:lnTo>
                    <a:pt x="247" y="137"/>
                  </a:lnTo>
                  <a:lnTo>
                    <a:pt x="250" y="155"/>
                  </a:lnTo>
                  <a:lnTo>
                    <a:pt x="256" y="178"/>
                  </a:lnTo>
                  <a:lnTo>
                    <a:pt x="281" y="174"/>
                  </a:lnTo>
                  <a:lnTo>
                    <a:pt x="307" y="173"/>
                  </a:lnTo>
                  <a:lnTo>
                    <a:pt x="339" y="175"/>
                  </a:lnTo>
                  <a:lnTo>
                    <a:pt x="372" y="180"/>
                  </a:lnTo>
                  <a:lnTo>
                    <a:pt x="402" y="187"/>
                  </a:lnTo>
                  <a:lnTo>
                    <a:pt x="406" y="172"/>
                  </a:lnTo>
                  <a:lnTo>
                    <a:pt x="409" y="155"/>
                  </a:lnTo>
                  <a:lnTo>
                    <a:pt x="413" y="137"/>
                  </a:lnTo>
                  <a:lnTo>
                    <a:pt x="417" y="117"/>
                  </a:lnTo>
                  <a:lnTo>
                    <a:pt x="423" y="99"/>
                  </a:lnTo>
                  <a:lnTo>
                    <a:pt x="430" y="79"/>
                  </a:lnTo>
                  <a:lnTo>
                    <a:pt x="440" y="60"/>
                  </a:lnTo>
                  <a:lnTo>
                    <a:pt x="453" y="42"/>
                  </a:lnTo>
                  <a:lnTo>
                    <a:pt x="469" y="27"/>
                  </a:lnTo>
                  <a:lnTo>
                    <a:pt x="488" y="12"/>
                  </a:lnTo>
                  <a:lnTo>
                    <a:pt x="512" y="2"/>
                  </a:lnTo>
                  <a:lnTo>
                    <a:pt x="523" y="0"/>
                  </a:lnTo>
                  <a:lnTo>
                    <a:pt x="534" y="3"/>
                  </a:lnTo>
                  <a:lnTo>
                    <a:pt x="544" y="10"/>
                  </a:lnTo>
                  <a:lnTo>
                    <a:pt x="550" y="21"/>
                  </a:lnTo>
                  <a:lnTo>
                    <a:pt x="552" y="33"/>
                  </a:lnTo>
                  <a:lnTo>
                    <a:pt x="549" y="43"/>
                  </a:lnTo>
                  <a:lnTo>
                    <a:pt x="541" y="53"/>
                  </a:lnTo>
                  <a:lnTo>
                    <a:pt x="531" y="59"/>
                  </a:lnTo>
                  <a:lnTo>
                    <a:pt x="515" y="67"/>
                  </a:lnTo>
                  <a:lnTo>
                    <a:pt x="502" y="78"/>
                  </a:lnTo>
                  <a:lnTo>
                    <a:pt x="492" y="90"/>
                  </a:lnTo>
                  <a:lnTo>
                    <a:pt x="484" y="106"/>
                  </a:lnTo>
                  <a:lnTo>
                    <a:pt x="478" y="123"/>
                  </a:lnTo>
                  <a:lnTo>
                    <a:pt x="473" y="144"/>
                  </a:lnTo>
                  <a:lnTo>
                    <a:pt x="469" y="167"/>
                  </a:lnTo>
                  <a:lnTo>
                    <a:pt x="464" y="188"/>
                  </a:lnTo>
                  <a:lnTo>
                    <a:pt x="459" y="210"/>
                  </a:lnTo>
                  <a:lnTo>
                    <a:pt x="497" y="232"/>
                  </a:lnTo>
                  <a:lnTo>
                    <a:pt x="533" y="259"/>
                  </a:lnTo>
                  <a:lnTo>
                    <a:pt x="567" y="290"/>
                  </a:lnTo>
                  <a:lnTo>
                    <a:pt x="597" y="325"/>
                  </a:lnTo>
                  <a:lnTo>
                    <a:pt x="623" y="365"/>
                  </a:lnTo>
                  <a:lnTo>
                    <a:pt x="581" y="380"/>
                  </a:lnTo>
                  <a:lnTo>
                    <a:pt x="535" y="395"/>
                  </a:lnTo>
                  <a:lnTo>
                    <a:pt x="487" y="406"/>
                  </a:lnTo>
                  <a:lnTo>
                    <a:pt x="435" y="415"/>
                  </a:lnTo>
                  <a:lnTo>
                    <a:pt x="382" y="420"/>
                  </a:lnTo>
                  <a:lnTo>
                    <a:pt x="327" y="421"/>
                  </a:lnTo>
                  <a:lnTo>
                    <a:pt x="265" y="419"/>
                  </a:lnTo>
                  <a:lnTo>
                    <a:pt x="204" y="413"/>
                  </a:lnTo>
                  <a:lnTo>
                    <a:pt x="147" y="402"/>
                  </a:lnTo>
                  <a:lnTo>
                    <a:pt x="94" y="388"/>
                  </a:lnTo>
                  <a:lnTo>
                    <a:pt x="44" y="370"/>
                  </a:lnTo>
                  <a:lnTo>
                    <a:pt x="0" y="349"/>
                  </a:lnTo>
                  <a:lnTo>
                    <a:pt x="26" y="314"/>
                  </a:lnTo>
                  <a:lnTo>
                    <a:pt x="54" y="282"/>
                  </a:lnTo>
                  <a:lnTo>
                    <a:pt x="87" y="253"/>
                  </a:lnTo>
                  <a:lnTo>
                    <a:pt x="121" y="229"/>
                  </a:lnTo>
                  <a:lnTo>
                    <a:pt x="159" y="209"/>
                  </a:lnTo>
                  <a:lnTo>
                    <a:pt x="197" y="193"/>
                  </a:lnTo>
                  <a:lnTo>
                    <a:pt x="192" y="166"/>
                  </a:lnTo>
                  <a:lnTo>
                    <a:pt x="188" y="143"/>
                  </a:lnTo>
                  <a:lnTo>
                    <a:pt x="183" y="123"/>
                  </a:lnTo>
                  <a:lnTo>
                    <a:pt x="177" y="106"/>
                  </a:lnTo>
                  <a:lnTo>
                    <a:pt x="169" y="90"/>
                  </a:lnTo>
                  <a:lnTo>
                    <a:pt x="159" y="78"/>
                  </a:lnTo>
                  <a:lnTo>
                    <a:pt x="145" y="67"/>
                  </a:lnTo>
                  <a:lnTo>
                    <a:pt x="129" y="59"/>
                  </a:lnTo>
                  <a:lnTo>
                    <a:pt x="119" y="53"/>
                  </a:lnTo>
                  <a:lnTo>
                    <a:pt x="112" y="43"/>
                  </a:lnTo>
                  <a:lnTo>
                    <a:pt x="109" y="33"/>
                  </a:lnTo>
                  <a:lnTo>
                    <a:pt x="111" y="21"/>
                  </a:lnTo>
                  <a:lnTo>
                    <a:pt x="117" y="10"/>
                  </a:lnTo>
                  <a:lnTo>
                    <a:pt x="126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5" name="Freeform 368"/>
            <p:cNvSpPr>
              <a:spLocks noEditPoints="1"/>
            </p:cNvSpPr>
            <p:nvPr/>
          </p:nvSpPr>
          <p:spPr bwMode="auto">
            <a:xfrm>
              <a:off x="7345363" y="2859088"/>
              <a:ext cx="76200" cy="95250"/>
            </a:xfrm>
            <a:custGeom>
              <a:avLst/>
              <a:gdLst>
                <a:gd name="T0" fmla="*/ 321 w 533"/>
                <a:gd name="T1" fmla="*/ 307 h 663"/>
                <a:gd name="T2" fmla="*/ 290 w 533"/>
                <a:gd name="T3" fmla="*/ 347 h 663"/>
                <a:gd name="T4" fmla="*/ 298 w 533"/>
                <a:gd name="T5" fmla="*/ 402 h 663"/>
                <a:gd name="T6" fmla="*/ 337 w 533"/>
                <a:gd name="T7" fmla="*/ 433 h 663"/>
                <a:gd name="T8" fmla="*/ 388 w 533"/>
                <a:gd name="T9" fmla="*/ 427 h 663"/>
                <a:gd name="T10" fmla="*/ 419 w 533"/>
                <a:gd name="T11" fmla="*/ 385 h 663"/>
                <a:gd name="T12" fmla="*/ 413 w 533"/>
                <a:gd name="T13" fmla="*/ 332 h 663"/>
                <a:gd name="T14" fmla="*/ 372 w 533"/>
                <a:gd name="T15" fmla="*/ 300 h 663"/>
                <a:gd name="T16" fmla="*/ 405 w 533"/>
                <a:gd name="T17" fmla="*/ 139 h 663"/>
                <a:gd name="T18" fmla="*/ 371 w 533"/>
                <a:gd name="T19" fmla="*/ 175 h 663"/>
                <a:gd name="T20" fmla="*/ 378 w 533"/>
                <a:gd name="T21" fmla="*/ 226 h 663"/>
                <a:gd name="T22" fmla="*/ 422 w 533"/>
                <a:gd name="T23" fmla="*/ 249 h 663"/>
                <a:gd name="T24" fmla="*/ 465 w 533"/>
                <a:gd name="T25" fmla="*/ 226 h 663"/>
                <a:gd name="T26" fmla="*/ 472 w 533"/>
                <a:gd name="T27" fmla="*/ 175 h 663"/>
                <a:gd name="T28" fmla="*/ 439 w 533"/>
                <a:gd name="T29" fmla="*/ 139 h 663"/>
                <a:gd name="T30" fmla="*/ 262 w 533"/>
                <a:gd name="T31" fmla="*/ 21 h 663"/>
                <a:gd name="T32" fmla="*/ 416 w 533"/>
                <a:gd name="T33" fmla="*/ 66 h 663"/>
                <a:gd name="T34" fmla="*/ 533 w 533"/>
                <a:gd name="T35" fmla="*/ 522 h 663"/>
                <a:gd name="T36" fmla="*/ 530 w 533"/>
                <a:gd name="T37" fmla="*/ 547 h 663"/>
                <a:gd name="T38" fmla="*/ 498 w 533"/>
                <a:gd name="T39" fmla="*/ 592 h 663"/>
                <a:gd name="T40" fmla="*/ 428 w 533"/>
                <a:gd name="T41" fmla="*/ 618 h 663"/>
                <a:gd name="T42" fmla="*/ 327 w 533"/>
                <a:gd name="T43" fmla="*/ 578 h 663"/>
                <a:gd name="T44" fmla="*/ 249 w 533"/>
                <a:gd name="T45" fmla="*/ 542 h 663"/>
                <a:gd name="T46" fmla="*/ 208 w 533"/>
                <a:gd name="T47" fmla="*/ 619 h 663"/>
                <a:gd name="T48" fmla="*/ 189 w 533"/>
                <a:gd name="T49" fmla="*/ 654 h 663"/>
                <a:gd name="T50" fmla="*/ 164 w 533"/>
                <a:gd name="T51" fmla="*/ 663 h 663"/>
                <a:gd name="T52" fmla="*/ 147 w 533"/>
                <a:gd name="T53" fmla="*/ 653 h 663"/>
                <a:gd name="T54" fmla="*/ 142 w 533"/>
                <a:gd name="T55" fmla="*/ 620 h 663"/>
                <a:gd name="T56" fmla="*/ 170 w 533"/>
                <a:gd name="T57" fmla="*/ 558 h 663"/>
                <a:gd name="T58" fmla="*/ 230 w 533"/>
                <a:gd name="T59" fmla="*/ 470 h 663"/>
                <a:gd name="T60" fmla="*/ 182 w 533"/>
                <a:gd name="T61" fmla="*/ 367 h 663"/>
                <a:gd name="T62" fmla="*/ 95 w 533"/>
                <a:gd name="T63" fmla="*/ 375 h 663"/>
                <a:gd name="T64" fmla="*/ 49 w 533"/>
                <a:gd name="T65" fmla="*/ 397 h 663"/>
                <a:gd name="T66" fmla="*/ 25 w 533"/>
                <a:gd name="T67" fmla="*/ 389 h 663"/>
                <a:gd name="T68" fmla="*/ 17 w 533"/>
                <a:gd name="T69" fmla="*/ 356 h 663"/>
                <a:gd name="T70" fmla="*/ 75 w 533"/>
                <a:gd name="T71" fmla="*/ 316 h 663"/>
                <a:gd name="T72" fmla="*/ 161 w 533"/>
                <a:gd name="T73" fmla="*/ 226 h 663"/>
                <a:gd name="T74" fmla="*/ 171 w 533"/>
                <a:gd name="T75" fmla="*/ 128 h 663"/>
                <a:gd name="T76" fmla="*/ 96 w 533"/>
                <a:gd name="T77" fmla="*/ 92 h 663"/>
                <a:gd name="T78" fmla="*/ 12 w 533"/>
                <a:gd name="T79" fmla="*/ 65 h 663"/>
                <a:gd name="T80" fmla="*/ 0 w 533"/>
                <a:gd name="T81" fmla="*/ 32 h 663"/>
                <a:gd name="T82" fmla="*/ 25 w 533"/>
                <a:gd name="T83" fmla="*/ 9 h 663"/>
                <a:gd name="T84" fmla="*/ 81 w 533"/>
                <a:gd name="T85" fmla="*/ 23 h 663"/>
                <a:gd name="T86" fmla="*/ 162 w 533"/>
                <a:gd name="T87" fmla="*/ 53 h 663"/>
                <a:gd name="T88" fmla="*/ 219 w 533"/>
                <a:gd name="T89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3" h="663">
                  <a:moveTo>
                    <a:pt x="354" y="298"/>
                  </a:moveTo>
                  <a:lnTo>
                    <a:pt x="337" y="300"/>
                  </a:lnTo>
                  <a:lnTo>
                    <a:pt x="321" y="307"/>
                  </a:lnTo>
                  <a:lnTo>
                    <a:pt x="308" y="317"/>
                  </a:lnTo>
                  <a:lnTo>
                    <a:pt x="298" y="332"/>
                  </a:lnTo>
                  <a:lnTo>
                    <a:pt x="290" y="347"/>
                  </a:lnTo>
                  <a:lnTo>
                    <a:pt x="288" y="366"/>
                  </a:lnTo>
                  <a:lnTo>
                    <a:pt x="290" y="385"/>
                  </a:lnTo>
                  <a:lnTo>
                    <a:pt x="298" y="402"/>
                  </a:lnTo>
                  <a:lnTo>
                    <a:pt x="308" y="415"/>
                  </a:lnTo>
                  <a:lnTo>
                    <a:pt x="321" y="427"/>
                  </a:lnTo>
                  <a:lnTo>
                    <a:pt x="337" y="433"/>
                  </a:lnTo>
                  <a:lnTo>
                    <a:pt x="354" y="436"/>
                  </a:lnTo>
                  <a:lnTo>
                    <a:pt x="372" y="433"/>
                  </a:lnTo>
                  <a:lnTo>
                    <a:pt x="388" y="427"/>
                  </a:lnTo>
                  <a:lnTo>
                    <a:pt x="402" y="415"/>
                  </a:lnTo>
                  <a:lnTo>
                    <a:pt x="413" y="402"/>
                  </a:lnTo>
                  <a:lnTo>
                    <a:pt x="419" y="385"/>
                  </a:lnTo>
                  <a:lnTo>
                    <a:pt x="422" y="366"/>
                  </a:lnTo>
                  <a:lnTo>
                    <a:pt x="419" y="347"/>
                  </a:lnTo>
                  <a:lnTo>
                    <a:pt x="413" y="332"/>
                  </a:lnTo>
                  <a:lnTo>
                    <a:pt x="402" y="317"/>
                  </a:lnTo>
                  <a:lnTo>
                    <a:pt x="388" y="307"/>
                  </a:lnTo>
                  <a:lnTo>
                    <a:pt x="372" y="300"/>
                  </a:lnTo>
                  <a:lnTo>
                    <a:pt x="354" y="298"/>
                  </a:lnTo>
                  <a:close/>
                  <a:moveTo>
                    <a:pt x="422" y="137"/>
                  </a:moveTo>
                  <a:lnTo>
                    <a:pt x="405" y="139"/>
                  </a:lnTo>
                  <a:lnTo>
                    <a:pt x="390" y="148"/>
                  </a:lnTo>
                  <a:lnTo>
                    <a:pt x="378" y="160"/>
                  </a:lnTo>
                  <a:lnTo>
                    <a:pt x="371" y="175"/>
                  </a:lnTo>
                  <a:lnTo>
                    <a:pt x="368" y="193"/>
                  </a:lnTo>
                  <a:lnTo>
                    <a:pt x="371" y="210"/>
                  </a:lnTo>
                  <a:lnTo>
                    <a:pt x="378" y="226"/>
                  </a:lnTo>
                  <a:lnTo>
                    <a:pt x="390" y="237"/>
                  </a:lnTo>
                  <a:lnTo>
                    <a:pt x="405" y="246"/>
                  </a:lnTo>
                  <a:lnTo>
                    <a:pt x="422" y="249"/>
                  </a:lnTo>
                  <a:lnTo>
                    <a:pt x="439" y="246"/>
                  </a:lnTo>
                  <a:lnTo>
                    <a:pt x="453" y="237"/>
                  </a:lnTo>
                  <a:lnTo>
                    <a:pt x="465" y="226"/>
                  </a:lnTo>
                  <a:lnTo>
                    <a:pt x="472" y="210"/>
                  </a:lnTo>
                  <a:lnTo>
                    <a:pt x="475" y="193"/>
                  </a:lnTo>
                  <a:lnTo>
                    <a:pt x="472" y="175"/>
                  </a:lnTo>
                  <a:lnTo>
                    <a:pt x="465" y="160"/>
                  </a:lnTo>
                  <a:lnTo>
                    <a:pt x="453" y="148"/>
                  </a:lnTo>
                  <a:lnTo>
                    <a:pt x="439" y="139"/>
                  </a:lnTo>
                  <a:lnTo>
                    <a:pt x="422" y="137"/>
                  </a:lnTo>
                  <a:close/>
                  <a:moveTo>
                    <a:pt x="219" y="0"/>
                  </a:moveTo>
                  <a:lnTo>
                    <a:pt x="262" y="21"/>
                  </a:lnTo>
                  <a:lnTo>
                    <a:pt x="311" y="40"/>
                  </a:lnTo>
                  <a:lnTo>
                    <a:pt x="361" y="54"/>
                  </a:lnTo>
                  <a:lnTo>
                    <a:pt x="416" y="66"/>
                  </a:lnTo>
                  <a:lnTo>
                    <a:pt x="473" y="74"/>
                  </a:lnTo>
                  <a:lnTo>
                    <a:pt x="533" y="77"/>
                  </a:lnTo>
                  <a:lnTo>
                    <a:pt x="533" y="522"/>
                  </a:lnTo>
                  <a:lnTo>
                    <a:pt x="533" y="525"/>
                  </a:lnTo>
                  <a:lnTo>
                    <a:pt x="532" y="535"/>
                  </a:lnTo>
                  <a:lnTo>
                    <a:pt x="530" y="547"/>
                  </a:lnTo>
                  <a:lnTo>
                    <a:pt x="524" y="563"/>
                  </a:lnTo>
                  <a:lnTo>
                    <a:pt x="513" y="578"/>
                  </a:lnTo>
                  <a:lnTo>
                    <a:pt x="498" y="592"/>
                  </a:lnTo>
                  <a:lnTo>
                    <a:pt x="478" y="603"/>
                  </a:lnTo>
                  <a:lnTo>
                    <a:pt x="455" y="612"/>
                  </a:lnTo>
                  <a:lnTo>
                    <a:pt x="428" y="618"/>
                  </a:lnTo>
                  <a:lnTo>
                    <a:pt x="399" y="621"/>
                  </a:lnTo>
                  <a:lnTo>
                    <a:pt x="361" y="602"/>
                  </a:lnTo>
                  <a:lnTo>
                    <a:pt x="327" y="578"/>
                  </a:lnTo>
                  <a:lnTo>
                    <a:pt x="295" y="551"/>
                  </a:lnTo>
                  <a:lnTo>
                    <a:pt x="266" y="520"/>
                  </a:lnTo>
                  <a:lnTo>
                    <a:pt x="249" y="542"/>
                  </a:lnTo>
                  <a:lnTo>
                    <a:pt x="234" y="567"/>
                  </a:lnTo>
                  <a:lnTo>
                    <a:pt x="220" y="593"/>
                  </a:lnTo>
                  <a:lnTo>
                    <a:pt x="208" y="619"/>
                  </a:lnTo>
                  <a:lnTo>
                    <a:pt x="196" y="642"/>
                  </a:lnTo>
                  <a:lnTo>
                    <a:pt x="195" y="645"/>
                  </a:lnTo>
                  <a:lnTo>
                    <a:pt x="189" y="654"/>
                  </a:lnTo>
                  <a:lnTo>
                    <a:pt x="179" y="661"/>
                  </a:lnTo>
                  <a:lnTo>
                    <a:pt x="169" y="663"/>
                  </a:lnTo>
                  <a:lnTo>
                    <a:pt x="164" y="663"/>
                  </a:lnTo>
                  <a:lnTo>
                    <a:pt x="160" y="662"/>
                  </a:lnTo>
                  <a:lnTo>
                    <a:pt x="156" y="659"/>
                  </a:lnTo>
                  <a:lnTo>
                    <a:pt x="147" y="653"/>
                  </a:lnTo>
                  <a:lnTo>
                    <a:pt x="141" y="643"/>
                  </a:lnTo>
                  <a:lnTo>
                    <a:pt x="139" y="631"/>
                  </a:lnTo>
                  <a:lnTo>
                    <a:pt x="142" y="620"/>
                  </a:lnTo>
                  <a:lnTo>
                    <a:pt x="143" y="616"/>
                  </a:lnTo>
                  <a:lnTo>
                    <a:pt x="155" y="588"/>
                  </a:lnTo>
                  <a:lnTo>
                    <a:pt x="170" y="558"/>
                  </a:lnTo>
                  <a:lnTo>
                    <a:pt x="187" y="526"/>
                  </a:lnTo>
                  <a:lnTo>
                    <a:pt x="208" y="496"/>
                  </a:lnTo>
                  <a:lnTo>
                    <a:pt x="230" y="470"/>
                  </a:lnTo>
                  <a:lnTo>
                    <a:pt x="212" y="438"/>
                  </a:lnTo>
                  <a:lnTo>
                    <a:pt x="195" y="403"/>
                  </a:lnTo>
                  <a:lnTo>
                    <a:pt x="182" y="367"/>
                  </a:lnTo>
                  <a:lnTo>
                    <a:pt x="172" y="329"/>
                  </a:lnTo>
                  <a:lnTo>
                    <a:pt x="134" y="353"/>
                  </a:lnTo>
                  <a:lnTo>
                    <a:pt x="95" y="375"/>
                  </a:lnTo>
                  <a:lnTo>
                    <a:pt x="57" y="394"/>
                  </a:lnTo>
                  <a:lnTo>
                    <a:pt x="53" y="396"/>
                  </a:lnTo>
                  <a:lnTo>
                    <a:pt x="49" y="397"/>
                  </a:lnTo>
                  <a:lnTo>
                    <a:pt x="44" y="397"/>
                  </a:lnTo>
                  <a:lnTo>
                    <a:pt x="34" y="395"/>
                  </a:lnTo>
                  <a:lnTo>
                    <a:pt x="25" y="389"/>
                  </a:lnTo>
                  <a:lnTo>
                    <a:pt x="18" y="380"/>
                  </a:lnTo>
                  <a:lnTo>
                    <a:pt x="15" y="368"/>
                  </a:lnTo>
                  <a:lnTo>
                    <a:pt x="17" y="356"/>
                  </a:lnTo>
                  <a:lnTo>
                    <a:pt x="23" y="346"/>
                  </a:lnTo>
                  <a:lnTo>
                    <a:pt x="32" y="339"/>
                  </a:lnTo>
                  <a:lnTo>
                    <a:pt x="75" y="316"/>
                  </a:lnTo>
                  <a:lnTo>
                    <a:pt x="119" y="291"/>
                  </a:lnTo>
                  <a:lnTo>
                    <a:pt x="162" y="263"/>
                  </a:lnTo>
                  <a:lnTo>
                    <a:pt x="161" y="226"/>
                  </a:lnTo>
                  <a:lnTo>
                    <a:pt x="162" y="193"/>
                  </a:lnTo>
                  <a:lnTo>
                    <a:pt x="165" y="160"/>
                  </a:lnTo>
                  <a:lnTo>
                    <a:pt x="171" y="128"/>
                  </a:lnTo>
                  <a:lnTo>
                    <a:pt x="151" y="116"/>
                  </a:lnTo>
                  <a:lnTo>
                    <a:pt x="126" y="104"/>
                  </a:lnTo>
                  <a:lnTo>
                    <a:pt x="96" y="92"/>
                  </a:lnTo>
                  <a:lnTo>
                    <a:pt x="62" y="80"/>
                  </a:lnTo>
                  <a:lnTo>
                    <a:pt x="23" y="70"/>
                  </a:lnTo>
                  <a:lnTo>
                    <a:pt x="12" y="65"/>
                  </a:lnTo>
                  <a:lnTo>
                    <a:pt x="4" y="55"/>
                  </a:lnTo>
                  <a:lnTo>
                    <a:pt x="0" y="45"/>
                  </a:lnTo>
                  <a:lnTo>
                    <a:pt x="0" y="32"/>
                  </a:lnTo>
                  <a:lnTo>
                    <a:pt x="5" y="21"/>
                  </a:lnTo>
                  <a:lnTo>
                    <a:pt x="15" y="14"/>
                  </a:lnTo>
                  <a:lnTo>
                    <a:pt x="25" y="9"/>
                  </a:lnTo>
                  <a:lnTo>
                    <a:pt x="37" y="11"/>
                  </a:lnTo>
                  <a:lnTo>
                    <a:pt x="57" y="16"/>
                  </a:lnTo>
                  <a:lnTo>
                    <a:pt x="81" y="23"/>
                  </a:lnTo>
                  <a:lnTo>
                    <a:pt x="108" y="31"/>
                  </a:lnTo>
                  <a:lnTo>
                    <a:pt x="135" y="41"/>
                  </a:lnTo>
                  <a:lnTo>
                    <a:pt x="162" y="53"/>
                  </a:lnTo>
                  <a:lnTo>
                    <a:pt x="189" y="68"/>
                  </a:lnTo>
                  <a:lnTo>
                    <a:pt x="203" y="33"/>
                  </a:lnTo>
                  <a:lnTo>
                    <a:pt x="2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6" name="Freeform 369"/>
            <p:cNvSpPr>
              <a:spLocks/>
            </p:cNvSpPr>
            <p:nvPr/>
          </p:nvSpPr>
          <p:spPr bwMode="auto">
            <a:xfrm>
              <a:off x="7410450" y="2941638"/>
              <a:ext cx="25400" cy="11113"/>
            </a:xfrm>
            <a:custGeom>
              <a:avLst/>
              <a:gdLst>
                <a:gd name="T0" fmla="*/ 89 w 171"/>
                <a:gd name="T1" fmla="*/ 0 h 74"/>
                <a:gd name="T2" fmla="*/ 104 w 171"/>
                <a:gd name="T3" fmla="*/ 20 h 74"/>
                <a:gd name="T4" fmla="*/ 122 w 171"/>
                <a:gd name="T5" fmla="*/ 38 h 74"/>
                <a:gd name="T6" fmla="*/ 145 w 171"/>
                <a:gd name="T7" fmla="*/ 51 h 74"/>
                <a:gd name="T8" fmla="*/ 171 w 171"/>
                <a:gd name="T9" fmla="*/ 63 h 74"/>
                <a:gd name="T10" fmla="*/ 142 w 171"/>
                <a:gd name="T11" fmla="*/ 69 h 74"/>
                <a:gd name="T12" fmla="*/ 112 w 171"/>
                <a:gd name="T13" fmla="*/ 73 h 74"/>
                <a:gd name="T14" fmla="*/ 82 w 171"/>
                <a:gd name="T15" fmla="*/ 74 h 74"/>
                <a:gd name="T16" fmla="*/ 41 w 171"/>
                <a:gd name="T17" fmla="*/ 72 h 74"/>
                <a:gd name="T18" fmla="*/ 0 w 171"/>
                <a:gd name="T19" fmla="*/ 65 h 74"/>
                <a:gd name="T20" fmla="*/ 23 w 171"/>
                <a:gd name="T21" fmla="*/ 57 h 74"/>
                <a:gd name="T22" fmla="*/ 44 w 171"/>
                <a:gd name="T23" fmla="*/ 47 h 74"/>
                <a:gd name="T24" fmla="*/ 61 w 171"/>
                <a:gd name="T25" fmla="*/ 35 h 74"/>
                <a:gd name="T26" fmla="*/ 76 w 171"/>
                <a:gd name="T27" fmla="*/ 21 h 74"/>
                <a:gd name="T28" fmla="*/ 84 w 171"/>
                <a:gd name="T29" fmla="*/ 11 h 74"/>
                <a:gd name="T30" fmla="*/ 89 w 171"/>
                <a:gd name="T3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1" h="74">
                  <a:moveTo>
                    <a:pt x="89" y="0"/>
                  </a:moveTo>
                  <a:lnTo>
                    <a:pt x="104" y="20"/>
                  </a:lnTo>
                  <a:lnTo>
                    <a:pt x="122" y="38"/>
                  </a:lnTo>
                  <a:lnTo>
                    <a:pt x="145" y="51"/>
                  </a:lnTo>
                  <a:lnTo>
                    <a:pt x="171" y="63"/>
                  </a:lnTo>
                  <a:lnTo>
                    <a:pt x="142" y="69"/>
                  </a:lnTo>
                  <a:lnTo>
                    <a:pt x="112" y="73"/>
                  </a:lnTo>
                  <a:lnTo>
                    <a:pt x="82" y="74"/>
                  </a:lnTo>
                  <a:lnTo>
                    <a:pt x="41" y="72"/>
                  </a:lnTo>
                  <a:lnTo>
                    <a:pt x="0" y="65"/>
                  </a:lnTo>
                  <a:lnTo>
                    <a:pt x="23" y="57"/>
                  </a:lnTo>
                  <a:lnTo>
                    <a:pt x="44" y="47"/>
                  </a:lnTo>
                  <a:lnTo>
                    <a:pt x="61" y="35"/>
                  </a:lnTo>
                  <a:lnTo>
                    <a:pt x="76" y="21"/>
                  </a:lnTo>
                  <a:lnTo>
                    <a:pt x="84" y="11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7" name="Freeform 370"/>
            <p:cNvSpPr>
              <a:spLocks noEditPoints="1"/>
            </p:cNvSpPr>
            <p:nvPr/>
          </p:nvSpPr>
          <p:spPr bwMode="auto">
            <a:xfrm>
              <a:off x="7426325" y="2860676"/>
              <a:ext cx="71438" cy="96838"/>
            </a:xfrm>
            <a:custGeom>
              <a:avLst/>
              <a:gdLst>
                <a:gd name="T0" fmla="*/ 157 w 493"/>
                <a:gd name="T1" fmla="*/ 291 h 673"/>
                <a:gd name="T2" fmla="*/ 126 w 493"/>
                <a:gd name="T3" fmla="*/ 331 h 673"/>
                <a:gd name="T4" fmla="*/ 133 w 493"/>
                <a:gd name="T5" fmla="*/ 386 h 673"/>
                <a:gd name="T6" fmla="*/ 172 w 493"/>
                <a:gd name="T7" fmla="*/ 417 h 673"/>
                <a:gd name="T8" fmla="*/ 225 w 493"/>
                <a:gd name="T9" fmla="*/ 411 h 673"/>
                <a:gd name="T10" fmla="*/ 255 w 493"/>
                <a:gd name="T11" fmla="*/ 369 h 673"/>
                <a:gd name="T12" fmla="*/ 248 w 493"/>
                <a:gd name="T13" fmla="*/ 316 h 673"/>
                <a:gd name="T14" fmla="*/ 208 w 493"/>
                <a:gd name="T15" fmla="*/ 284 h 673"/>
                <a:gd name="T16" fmla="*/ 88 w 493"/>
                <a:gd name="T17" fmla="*/ 123 h 673"/>
                <a:gd name="T18" fmla="*/ 54 w 493"/>
                <a:gd name="T19" fmla="*/ 159 h 673"/>
                <a:gd name="T20" fmla="*/ 62 w 493"/>
                <a:gd name="T21" fmla="*/ 210 h 673"/>
                <a:gd name="T22" fmla="*/ 105 w 493"/>
                <a:gd name="T23" fmla="*/ 233 h 673"/>
                <a:gd name="T24" fmla="*/ 149 w 493"/>
                <a:gd name="T25" fmla="*/ 210 h 673"/>
                <a:gd name="T26" fmla="*/ 156 w 493"/>
                <a:gd name="T27" fmla="*/ 159 h 673"/>
                <a:gd name="T28" fmla="*/ 123 w 493"/>
                <a:gd name="T29" fmla="*/ 123 h 673"/>
                <a:gd name="T30" fmla="*/ 321 w 493"/>
                <a:gd name="T31" fmla="*/ 31 h 673"/>
                <a:gd name="T32" fmla="*/ 387 w 493"/>
                <a:gd name="T33" fmla="*/ 40 h 673"/>
                <a:gd name="T34" fmla="*/ 457 w 493"/>
                <a:gd name="T35" fmla="*/ 19 h 673"/>
                <a:gd name="T36" fmla="*/ 488 w 493"/>
                <a:gd name="T37" fmla="*/ 31 h 673"/>
                <a:gd name="T38" fmla="*/ 489 w 493"/>
                <a:gd name="T39" fmla="*/ 65 h 673"/>
                <a:gd name="T40" fmla="*/ 435 w 493"/>
                <a:gd name="T41" fmla="*/ 90 h 673"/>
                <a:gd name="T42" fmla="*/ 349 w 493"/>
                <a:gd name="T43" fmla="*/ 122 h 673"/>
                <a:gd name="T44" fmla="*/ 355 w 493"/>
                <a:gd name="T45" fmla="*/ 248 h 673"/>
                <a:gd name="T46" fmla="*/ 426 w 493"/>
                <a:gd name="T47" fmla="*/ 329 h 673"/>
                <a:gd name="T48" fmla="*/ 477 w 493"/>
                <a:gd name="T49" fmla="*/ 366 h 673"/>
                <a:gd name="T50" fmla="*/ 469 w 493"/>
                <a:gd name="T51" fmla="*/ 399 h 673"/>
                <a:gd name="T52" fmla="*/ 445 w 493"/>
                <a:gd name="T53" fmla="*/ 406 h 673"/>
                <a:gd name="T54" fmla="*/ 386 w 493"/>
                <a:gd name="T55" fmla="*/ 378 h 673"/>
                <a:gd name="T56" fmla="*/ 307 w 493"/>
                <a:gd name="T57" fmla="*/ 420 h 673"/>
                <a:gd name="T58" fmla="*/ 289 w 493"/>
                <a:gd name="T59" fmla="*/ 510 h 673"/>
                <a:gd name="T60" fmla="*/ 339 w 493"/>
                <a:gd name="T61" fmla="*/ 599 h 673"/>
                <a:gd name="T62" fmla="*/ 355 w 493"/>
                <a:gd name="T63" fmla="*/ 641 h 673"/>
                <a:gd name="T64" fmla="*/ 338 w 493"/>
                <a:gd name="T65" fmla="*/ 671 h 673"/>
                <a:gd name="T66" fmla="*/ 326 w 493"/>
                <a:gd name="T67" fmla="*/ 673 h 673"/>
                <a:gd name="T68" fmla="*/ 298 w 493"/>
                <a:gd name="T69" fmla="*/ 655 h 673"/>
                <a:gd name="T70" fmla="*/ 274 w 493"/>
                <a:gd name="T71" fmla="*/ 603 h 673"/>
                <a:gd name="T72" fmla="*/ 229 w 493"/>
                <a:gd name="T73" fmla="*/ 529 h 673"/>
                <a:gd name="T74" fmla="*/ 122 w 493"/>
                <a:gd name="T75" fmla="*/ 604 h 673"/>
                <a:gd name="T76" fmla="*/ 52 w 493"/>
                <a:gd name="T77" fmla="*/ 586 h 673"/>
                <a:gd name="T78" fmla="*/ 9 w 493"/>
                <a:gd name="T79" fmla="*/ 547 h 673"/>
                <a:gd name="T80" fmla="*/ 0 w 493"/>
                <a:gd name="T81" fmla="*/ 508 h 673"/>
                <a:gd name="T82" fmla="*/ 57 w 493"/>
                <a:gd name="T83" fmla="*/ 60 h 673"/>
                <a:gd name="T84" fmla="*/ 216 w 493"/>
                <a:gd name="T85" fmla="*/ 3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93" h="673">
                  <a:moveTo>
                    <a:pt x="190" y="282"/>
                  </a:moveTo>
                  <a:lnTo>
                    <a:pt x="172" y="284"/>
                  </a:lnTo>
                  <a:lnTo>
                    <a:pt x="157" y="291"/>
                  </a:lnTo>
                  <a:lnTo>
                    <a:pt x="143" y="301"/>
                  </a:lnTo>
                  <a:lnTo>
                    <a:pt x="133" y="316"/>
                  </a:lnTo>
                  <a:lnTo>
                    <a:pt x="126" y="331"/>
                  </a:lnTo>
                  <a:lnTo>
                    <a:pt x="124" y="350"/>
                  </a:lnTo>
                  <a:lnTo>
                    <a:pt x="126" y="369"/>
                  </a:lnTo>
                  <a:lnTo>
                    <a:pt x="133" y="386"/>
                  </a:lnTo>
                  <a:lnTo>
                    <a:pt x="143" y="399"/>
                  </a:lnTo>
                  <a:lnTo>
                    <a:pt x="157" y="411"/>
                  </a:lnTo>
                  <a:lnTo>
                    <a:pt x="172" y="417"/>
                  </a:lnTo>
                  <a:lnTo>
                    <a:pt x="190" y="420"/>
                  </a:lnTo>
                  <a:lnTo>
                    <a:pt x="208" y="417"/>
                  </a:lnTo>
                  <a:lnTo>
                    <a:pt x="225" y="411"/>
                  </a:lnTo>
                  <a:lnTo>
                    <a:pt x="238" y="399"/>
                  </a:lnTo>
                  <a:lnTo>
                    <a:pt x="248" y="386"/>
                  </a:lnTo>
                  <a:lnTo>
                    <a:pt x="255" y="369"/>
                  </a:lnTo>
                  <a:lnTo>
                    <a:pt x="258" y="350"/>
                  </a:lnTo>
                  <a:lnTo>
                    <a:pt x="255" y="331"/>
                  </a:lnTo>
                  <a:lnTo>
                    <a:pt x="248" y="316"/>
                  </a:lnTo>
                  <a:lnTo>
                    <a:pt x="238" y="301"/>
                  </a:lnTo>
                  <a:lnTo>
                    <a:pt x="225" y="291"/>
                  </a:lnTo>
                  <a:lnTo>
                    <a:pt x="208" y="284"/>
                  </a:lnTo>
                  <a:lnTo>
                    <a:pt x="190" y="282"/>
                  </a:lnTo>
                  <a:close/>
                  <a:moveTo>
                    <a:pt x="105" y="121"/>
                  </a:moveTo>
                  <a:lnTo>
                    <a:pt x="88" y="123"/>
                  </a:lnTo>
                  <a:lnTo>
                    <a:pt x="73" y="132"/>
                  </a:lnTo>
                  <a:lnTo>
                    <a:pt x="62" y="144"/>
                  </a:lnTo>
                  <a:lnTo>
                    <a:pt x="54" y="159"/>
                  </a:lnTo>
                  <a:lnTo>
                    <a:pt x="51" y="177"/>
                  </a:lnTo>
                  <a:lnTo>
                    <a:pt x="54" y="194"/>
                  </a:lnTo>
                  <a:lnTo>
                    <a:pt x="62" y="210"/>
                  </a:lnTo>
                  <a:lnTo>
                    <a:pt x="73" y="221"/>
                  </a:lnTo>
                  <a:lnTo>
                    <a:pt x="88" y="230"/>
                  </a:lnTo>
                  <a:lnTo>
                    <a:pt x="105" y="233"/>
                  </a:lnTo>
                  <a:lnTo>
                    <a:pt x="123" y="230"/>
                  </a:lnTo>
                  <a:lnTo>
                    <a:pt x="138" y="221"/>
                  </a:lnTo>
                  <a:lnTo>
                    <a:pt x="149" y="210"/>
                  </a:lnTo>
                  <a:lnTo>
                    <a:pt x="157" y="194"/>
                  </a:lnTo>
                  <a:lnTo>
                    <a:pt x="159" y="177"/>
                  </a:lnTo>
                  <a:lnTo>
                    <a:pt x="156" y="159"/>
                  </a:lnTo>
                  <a:lnTo>
                    <a:pt x="149" y="144"/>
                  </a:lnTo>
                  <a:lnTo>
                    <a:pt x="137" y="132"/>
                  </a:lnTo>
                  <a:lnTo>
                    <a:pt x="123" y="123"/>
                  </a:lnTo>
                  <a:lnTo>
                    <a:pt x="105" y="121"/>
                  </a:lnTo>
                  <a:close/>
                  <a:moveTo>
                    <a:pt x="307" y="0"/>
                  </a:moveTo>
                  <a:lnTo>
                    <a:pt x="321" y="31"/>
                  </a:lnTo>
                  <a:lnTo>
                    <a:pt x="333" y="62"/>
                  </a:lnTo>
                  <a:lnTo>
                    <a:pt x="360" y="50"/>
                  </a:lnTo>
                  <a:lnTo>
                    <a:pt x="387" y="40"/>
                  </a:lnTo>
                  <a:lnTo>
                    <a:pt x="413" y="32"/>
                  </a:lnTo>
                  <a:lnTo>
                    <a:pt x="437" y="25"/>
                  </a:lnTo>
                  <a:lnTo>
                    <a:pt x="457" y="19"/>
                  </a:lnTo>
                  <a:lnTo>
                    <a:pt x="469" y="19"/>
                  </a:lnTo>
                  <a:lnTo>
                    <a:pt x="479" y="23"/>
                  </a:lnTo>
                  <a:lnTo>
                    <a:pt x="488" y="31"/>
                  </a:lnTo>
                  <a:lnTo>
                    <a:pt x="493" y="42"/>
                  </a:lnTo>
                  <a:lnTo>
                    <a:pt x="493" y="55"/>
                  </a:lnTo>
                  <a:lnTo>
                    <a:pt x="489" y="65"/>
                  </a:lnTo>
                  <a:lnTo>
                    <a:pt x="482" y="75"/>
                  </a:lnTo>
                  <a:lnTo>
                    <a:pt x="472" y="80"/>
                  </a:lnTo>
                  <a:lnTo>
                    <a:pt x="435" y="90"/>
                  </a:lnTo>
                  <a:lnTo>
                    <a:pt x="401" y="101"/>
                  </a:lnTo>
                  <a:lnTo>
                    <a:pt x="373" y="111"/>
                  </a:lnTo>
                  <a:lnTo>
                    <a:pt x="349" y="122"/>
                  </a:lnTo>
                  <a:lnTo>
                    <a:pt x="355" y="166"/>
                  </a:lnTo>
                  <a:lnTo>
                    <a:pt x="356" y="210"/>
                  </a:lnTo>
                  <a:lnTo>
                    <a:pt x="355" y="248"/>
                  </a:lnTo>
                  <a:lnTo>
                    <a:pt x="351" y="286"/>
                  </a:lnTo>
                  <a:lnTo>
                    <a:pt x="388" y="309"/>
                  </a:lnTo>
                  <a:lnTo>
                    <a:pt x="426" y="329"/>
                  </a:lnTo>
                  <a:lnTo>
                    <a:pt x="462" y="348"/>
                  </a:lnTo>
                  <a:lnTo>
                    <a:pt x="471" y="355"/>
                  </a:lnTo>
                  <a:lnTo>
                    <a:pt x="477" y="366"/>
                  </a:lnTo>
                  <a:lnTo>
                    <a:pt x="479" y="377"/>
                  </a:lnTo>
                  <a:lnTo>
                    <a:pt x="476" y="390"/>
                  </a:lnTo>
                  <a:lnTo>
                    <a:pt x="469" y="399"/>
                  </a:lnTo>
                  <a:lnTo>
                    <a:pt x="460" y="404"/>
                  </a:lnTo>
                  <a:lnTo>
                    <a:pt x="450" y="406"/>
                  </a:lnTo>
                  <a:lnTo>
                    <a:pt x="445" y="406"/>
                  </a:lnTo>
                  <a:lnTo>
                    <a:pt x="441" y="405"/>
                  </a:lnTo>
                  <a:lnTo>
                    <a:pt x="437" y="404"/>
                  </a:lnTo>
                  <a:lnTo>
                    <a:pt x="386" y="378"/>
                  </a:lnTo>
                  <a:lnTo>
                    <a:pt x="336" y="348"/>
                  </a:lnTo>
                  <a:lnTo>
                    <a:pt x="324" y="385"/>
                  </a:lnTo>
                  <a:lnTo>
                    <a:pt x="307" y="420"/>
                  </a:lnTo>
                  <a:lnTo>
                    <a:pt x="289" y="453"/>
                  </a:lnTo>
                  <a:lnTo>
                    <a:pt x="268" y="483"/>
                  </a:lnTo>
                  <a:lnTo>
                    <a:pt x="289" y="510"/>
                  </a:lnTo>
                  <a:lnTo>
                    <a:pt x="307" y="538"/>
                  </a:lnTo>
                  <a:lnTo>
                    <a:pt x="325" y="569"/>
                  </a:lnTo>
                  <a:lnTo>
                    <a:pt x="339" y="599"/>
                  </a:lnTo>
                  <a:lnTo>
                    <a:pt x="351" y="627"/>
                  </a:lnTo>
                  <a:lnTo>
                    <a:pt x="353" y="629"/>
                  </a:lnTo>
                  <a:lnTo>
                    <a:pt x="355" y="641"/>
                  </a:lnTo>
                  <a:lnTo>
                    <a:pt x="353" y="653"/>
                  </a:lnTo>
                  <a:lnTo>
                    <a:pt x="347" y="663"/>
                  </a:lnTo>
                  <a:lnTo>
                    <a:pt x="338" y="671"/>
                  </a:lnTo>
                  <a:lnTo>
                    <a:pt x="334" y="672"/>
                  </a:lnTo>
                  <a:lnTo>
                    <a:pt x="330" y="673"/>
                  </a:lnTo>
                  <a:lnTo>
                    <a:pt x="326" y="673"/>
                  </a:lnTo>
                  <a:lnTo>
                    <a:pt x="315" y="671"/>
                  </a:lnTo>
                  <a:lnTo>
                    <a:pt x="305" y="664"/>
                  </a:lnTo>
                  <a:lnTo>
                    <a:pt x="298" y="655"/>
                  </a:lnTo>
                  <a:lnTo>
                    <a:pt x="297" y="652"/>
                  </a:lnTo>
                  <a:lnTo>
                    <a:pt x="286" y="629"/>
                  </a:lnTo>
                  <a:lnTo>
                    <a:pt x="274" y="603"/>
                  </a:lnTo>
                  <a:lnTo>
                    <a:pt x="260" y="577"/>
                  </a:lnTo>
                  <a:lnTo>
                    <a:pt x="245" y="552"/>
                  </a:lnTo>
                  <a:lnTo>
                    <a:pt x="229" y="529"/>
                  </a:lnTo>
                  <a:lnTo>
                    <a:pt x="195" y="559"/>
                  </a:lnTo>
                  <a:lnTo>
                    <a:pt x="160" y="584"/>
                  </a:lnTo>
                  <a:lnTo>
                    <a:pt x="122" y="604"/>
                  </a:lnTo>
                  <a:lnTo>
                    <a:pt x="95" y="601"/>
                  </a:lnTo>
                  <a:lnTo>
                    <a:pt x="72" y="595"/>
                  </a:lnTo>
                  <a:lnTo>
                    <a:pt x="52" y="586"/>
                  </a:lnTo>
                  <a:lnTo>
                    <a:pt x="35" y="576"/>
                  </a:lnTo>
                  <a:lnTo>
                    <a:pt x="22" y="563"/>
                  </a:lnTo>
                  <a:lnTo>
                    <a:pt x="9" y="547"/>
                  </a:lnTo>
                  <a:lnTo>
                    <a:pt x="3" y="531"/>
                  </a:lnTo>
                  <a:lnTo>
                    <a:pt x="1" y="518"/>
                  </a:lnTo>
                  <a:lnTo>
                    <a:pt x="0" y="508"/>
                  </a:lnTo>
                  <a:lnTo>
                    <a:pt x="0" y="504"/>
                  </a:lnTo>
                  <a:lnTo>
                    <a:pt x="0" y="62"/>
                  </a:lnTo>
                  <a:lnTo>
                    <a:pt x="57" y="60"/>
                  </a:lnTo>
                  <a:lnTo>
                    <a:pt x="112" y="54"/>
                  </a:lnTo>
                  <a:lnTo>
                    <a:pt x="166" y="45"/>
                  </a:lnTo>
                  <a:lnTo>
                    <a:pt x="216" y="33"/>
                  </a:lnTo>
                  <a:lnTo>
                    <a:pt x="263" y="17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5" name="Group 994"/>
          <p:cNvGrpSpPr/>
          <p:nvPr/>
        </p:nvGrpSpPr>
        <p:grpSpPr>
          <a:xfrm>
            <a:off x="8147534" y="2689225"/>
            <a:ext cx="565150" cy="536575"/>
            <a:chOff x="8108950" y="2689225"/>
            <a:chExt cx="565150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1" name="Freeform 375"/>
            <p:cNvSpPr>
              <a:spLocks/>
            </p:cNvSpPr>
            <p:nvPr/>
          </p:nvSpPr>
          <p:spPr bwMode="auto">
            <a:xfrm>
              <a:off x="8218488" y="3135313"/>
              <a:ext cx="90488" cy="90487"/>
            </a:xfrm>
            <a:custGeom>
              <a:avLst/>
              <a:gdLst>
                <a:gd name="T0" fmla="*/ 286 w 573"/>
                <a:gd name="T1" fmla="*/ 0 h 575"/>
                <a:gd name="T2" fmla="*/ 329 w 573"/>
                <a:gd name="T3" fmla="*/ 3 h 575"/>
                <a:gd name="T4" fmla="*/ 369 w 573"/>
                <a:gd name="T5" fmla="*/ 12 h 575"/>
                <a:gd name="T6" fmla="*/ 408 w 573"/>
                <a:gd name="T7" fmla="*/ 27 h 575"/>
                <a:gd name="T8" fmla="*/ 442 w 573"/>
                <a:gd name="T9" fmla="*/ 47 h 575"/>
                <a:gd name="T10" fmla="*/ 475 w 573"/>
                <a:gd name="T11" fmla="*/ 71 h 575"/>
                <a:gd name="T12" fmla="*/ 503 w 573"/>
                <a:gd name="T13" fmla="*/ 99 h 575"/>
                <a:gd name="T14" fmla="*/ 527 w 573"/>
                <a:gd name="T15" fmla="*/ 130 h 575"/>
                <a:gd name="T16" fmla="*/ 547 w 573"/>
                <a:gd name="T17" fmla="*/ 166 h 575"/>
                <a:gd name="T18" fmla="*/ 561 w 573"/>
                <a:gd name="T19" fmla="*/ 204 h 575"/>
                <a:gd name="T20" fmla="*/ 571 w 573"/>
                <a:gd name="T21" fmla="*/ 245 h 575"/>
                <a:gd name="T22" fmla="*/ 573 w 573"/>
                <a:gd name="T23" fmla="*/ 287 h 575"/>
                <a:gd name="T24" fmla="*/ 571 w 573"/>
                <a:gd name="T25" fmla="*/ 330 h 575"/>
                <a:gd name="T26" fmla="*/ 561 w 573"/>
                <a:gd name="T27" fmla="*/ 371 h 575"/>
                <a:gd name="T28" fmla="*/ 547 w 573"/>
                <a:gd name="T29" fmla="*/ 409 h 575"/>
                <a:gd name="T30" fmla="*/ 527 w 573"/>
                <a:gd name="T31" fmla="*/ 444 h 575"/>
                <a:gd name="T32" fmla="*/ 503 w 573"/>
                <a:gd name="T33" fmla="*/ 476 h 575"/>
                <a:gd name="T34" fmla="*/ 475 w 573"/>
                <a:gd name="T35" fmla="*/ 505 h 575"/>
                <a:gd name="T36" fmla="*/ 442 w 573"/>
                <a:gd name="T37" fmla="*/ 529 h 575"/>
                <a:gd name="T38" fmla="*/ 408 w 573"/>
                <a:gd name="T39" fmla="*/ 548 h 575"/>
                <a:gd name="T40" fmla="*/ 369 w 573"/>
                <a:gd name="T41" fmla="*/ 562 h 575"/>
                <a:gd name="T42" fmla="*/ 329 w 573"/>
                <a:gd name="T43" fmla="*/ 572 h 575"/>
                <a:gd name="T44" fmla="*/ 286 w 573"/>
                <a:gd name="T45" fmla="*/ 575 h 575"/>
                <a:gd name="T46" fmla="*/ 244 w 573"/>
                <a:gd name="T47" fmla="*/ 572 h 575"/>
                <a:gd name="T48" fmla="*/ 204 w 573"/>
                <a:gd name="T49" fmla="*/ 562 h 575"/>
                <a:gd name="T50" fmla="*/ 166 w 573"/>
                <a:gd name="T51" fmla="*/ 548 h 575"/>
                <a:gd name="T52" fmla="*/ 130 w 573"/>
                <a:gd name="T53" fmla="*/ 529 h 575"/>
                <a:gd name="T54" fmla="*/ 99 w 573"/>
                <a:gd name="T55" fmla="*/ 505 h 575"/>
                <a:gd name="T56" fmla="*/ 70 w 573"/>
                <a:gd name="T57" fmla="*/ 476 h 575"/>
                <a:gd name="T58" fmla="*/ 47 w 573"/>
                <a:gd name="T59" fmla="*/ 444 h 575"/>
                <a:gd name="T60" fmla="*/ 27 w 573"/>
                <a:gd name="T61" fmla="*/ 409 h 575"/>
                <a:gd name="T62" fmla="*/ 12 w 573"/>
                <a:gd name="T63" fmla="*/ 371 h 575"/>
                <a:gd name="T64" fmla="*/ 3 w 573"/>
                <a:gd name="T65" fmla="*/ 330 h 575"/>
                <a:gd name="T66" fmla="*/ 0 w 573"/>
                <a:gd name="T67" fmla="*/ 287 h 575"/>
                <a:gd name="T68" fmla="*/ 3 w 573"/>
                <a:gd name="T69" fmla="*/ 245 h 575"/>
                <a:gd name="T70" fmla="*/ 12 w 573"/>
                <a:gd name="T71" fmla="*/ 204 h 575"/>
                <a:gd name="T72" fmla="*/ 27 w 573"/>
                <a:gd name="T73" fmla="*/ 166 h 575"/>
                <a:gd name="T74" fmla="*/ 47 w 573"/>
                <a:gd name="T75" fmla="*/ 130 h 575"/>
                <a:gd name="T76" fmla="*/ 70 w 573"/>
                <a:gd name="T77" fmla="*/ 99 h 575"/>
                <a:gd name="T78" fmla="*/ 99 w 573"/>
                <a:gd name="T79" fmla="*/ 71 h 575"/>
                <a:gd name="T80" fmla="*/ 130 w 573"/>
                <a:gd name="T81" fmla="*/ 47 h 575"/>
                <a:gd name="T82" fmla="*/ 166 w 573"/>
                <a:gd name="T83" fmla="*/ 27 h 575"/>
                <a:gd name="T84" fmla="*/ 204 w 573"/>
                <a:gd name="T85" fmla="*/ 12 h 575"/>
                <a:gd name="T86" fmla="*/ 244 w 573"/>
                <a:gd name="T87" fmla="*/ 3 h 575"/>
                <a:gd name="T88" fmla="*/ 286 w 573"/>
                <a:gd name="T89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3" h="575">
                  <a:moveTo>
                    <a:pt x="286" y="0"/>
                  </a:moveTo>
                  <a:lnTo>
                    <a:pt x="329" y="3"/>
                  </a:lnTo>
                  <a:lnTo>
                    <a:pt x="369" y="12"/>
                  </a:lnTo>
                  <a:lnTo>
                    <a:pt x="408" y="27"/>
                  </a:lnTo>
                  <a:lnTo>
                    <a:pt x="442" y="47"/>
                  </a:lnTo>
                  <a:lnTo>
                    <a:pt x="475" y="71"/>
                  </a:lnTo>
                  <a:lnTo>
                    <a:pt x="503" y="99"/>
                  </a:lnTo>
                  <a:lnTo>
                    <a:pt x="527" y="130"/>
                  </a:lnTo>
                  <a:lnTo>
                    <a:pt x="547" y="166"/>
                  </a:lnTo>
                  <a:lnTo>
                    <a:pt x="561" y="204"/>
                  </a:lnTo>
                  <a:lnTo>
                    <a:pt x="571" y="245"/>
                  </a:lnTo>
                  <a:lnTo>
                    <a:pt x="573" y="287"/>
                  </a:lnTo>
                  <a:lnTo>
                    <a:pt x="571" y="330"/>
                  </a:lnTo>
                  <a:lnTo>
                    <a:pt x="561" y="371"/>
                  </a:lnTo>
                  <a:lnTo>
                    <a:pt x="547" y="409"/>
                  </a:lnTo>
                  <a:lnTo>
                    <a:pt x="527" y="444"/>
                  </a:lnTo>
                  <a:lnTo>
                    <a:pt x="503" y="476"/>
                  </a:lnTo>
                  <a:lnTo>
                    <a:pt x="475" y="505"/>
                  </a:lnTo>
                  <a:lnTo>
                    <a:pt x="442" y="529"/>
                  </a:lnTo>
                  <a:lnTo>
                    <a:pt x="408" y="548"/>
                  </a:lnTo>
                  <a:lnTo>
                    <a:pt x="369" y="562"/>
                  </a:lnTo>
                  <a:lnTo>
                    <a:pt x="329" y="572"/>
                  </a:lnTo>
                  <a:lnTo>
                    <a:pt x="286" y="575"/>
                  </a:lnTo>
                  <a:lnTo>
                    <a:pt x="244" y="572"/>
                  </a:lnTo>
                  <a:lnTo>
                    <a:pt x="204" y="562"/>
                  </a:lnTo>
                  <a:lnTo>
                    <a:pt x="166" y="548"/>
                  </a:lnTo>
                  <a:lnTo>
                    <a:pt x="130" y="529"/>
                  </a:lnTo>
                  <a:lnTo>
                    <a:pt x="99" y="505"/>
                  </a:lnTo>
                  <a:lnTo>
                    <a:pt x="70" y="476"/>
                  </a:lnTo>
                  <a:lnTo>
                    <a:pt x="47" y="444"/>
                  </a:lnTo>
                  <a:lnTo>
                    <a:pt x="27" y="409"/>
                  </a:lnTo>
                  <a:lnTo>
                    <a:pt x="12" y="371"/>
                  </a:lnTo>
                  <a:lnTo>
                    <a:pt x="3" y="330"/>
                  </a:lnTo>
                  <a:lnTo>
                    <a:pt x="0" y="287"/>
                  </a:lnTo>
                  <a:lnTo>
                    <a:pt x="3" y="245"/>
                  </a:lnTo>
                  <a:lnTo>
                    <a:pt x="12" y="204"/>
                  </a:lnTo>
                  <a:lnTo>
                    <a:pt x="27" y="166"/>
                  </a:lnTo>
                  <a:lnTo>
                    <a:pt x="47" y="130"/>
                  </a:lnTo>
                  <a:lnTo>
                    <a:pt x="70" y="99"/>
                  </a:lnTo>
                  <a:lnTo>
                    <a:pt x="99" y="71"/>
                  </a:lnTo>
                  <a:lnTo>
                    <a:pt x="130" y="47"/>
                  </a:lnTo>
                  <a:lnTo>
                    <a:pt x="166" y="27"/>
                  </a:lnTo>
                  <a:lnTo>
                    <a:pt x="204" y="12"/>
                  </a:lnTo>
                  <a:lnTo>
                    <a:pt x="244" y="3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" name="Freeform 376"/>
            <p:cNvSpPr>
              <a:spLocks/>
            </p:cNvSpPr>
            <p:nvPr/>
          </p:nvSpPr>
          <p:spPr bwMode="auto">
            <a:xfrm>
              <a:off x="8366125" y="3135313"/>
              <a:ext cx="92075" cy="90487"/>
            </a:xfrm>
            <a:custGeom>
              <a:avLst/>
              <a:gdLst>
                <a:gd name="T0" fmla="*/ 286 w 573"/>
                <a:gd name="T1" fmla="*/ 0 h 575"/>
                <a:gd name="T2" fmla="*/ 329 w 573"/>
                <a:gd name="T3" fmla="*/ 3 h 575"/>
                <a:gd name="T4" fmla="*/ 369 w 573"/>
                <a:gd name="T5" fmla="*/ 12 h 575"/>
                <a:gd name="T6" fmla="*/ 407 w 573"/>
                <a:gd name="T7" fmla="*/ 27 h 575"/>
                <a:gd name="T8" fmla="*/ 443 w 573"/>
                <a:gd name="T9" fmla="*/ 47 h 575"/>
                <a:gd name="T10" fmla="*/ 474 w 573"/>
                <a:gd name="T11" fmla="*/ 71 h 575"/>
                <a:gd name="T12" fmla="*/ 502 w 573"/>
                <a:gd name="T13" fmla="*/ 99 h 575"/>
                <a:gd name="T14" fmla="*/ 526 w 573"/>
                <a:gd name="T15" fmla="*/ 130 h 575"/>
                <a:gd name="T16" fmla="*/ 546 w 573"/>
                <a:gd name="T17" fmla="*/ 166 h 575"/>
                <a:gd name="T18" fmla="*/ 561 w 573"/>
                <a:gd name="T19" fmla="*/ 204 h 575"/>
                <a:gd name="T20" fmla="*/ 570 w 573"/>
                <a:gd name="T21" fmla="*/ 245 h 575"/>
                <a:gd name="T22" fmla="*/ 573 w 573"/>
                <a:gd name="T23" fmla="*/ 287 h 575"/>
                <a:gd name="T24" fmla="*/ 570 w 573"/>
                <a:gd name="T25" fmla="*/ 330 h 575"/>
                <a:gd name="T26" fmla="*/ 561 w 573"/>
                <a:gd name="T27" fmla="*/ 371 h 575"/>
                <a:gd name="T28" fmla="*/ 546 w 573"/>
                <a:gd name="T29" fmla="*/ 409 h 575"/>
                <a:gd name="T30" fmla="*/ 526 w 573"/>
                <a:gd name="T31" fmla="*/ 444 h 575"/>
                <a:gd name="T32" fmla="*/ 502 w 573"/>
                <a:gd name="T33" fmla="*/ 476 h 575"/>
                <a:gd name="T34" fmla="*/ 474 w 573"/>
                <a:gd name="T35" fmla="*/ 505 h 575"/>
                <a:gd name="T36" fmla="*/ 443 w 573"/>
                <a:gd name="T37" fmla="*/ 529 h 575"/>
                <a:gd name="T38" fmla="*/ 407 w 573"/>
                <a:gd name="T39" fmla="*/ 548 h 575"/>
                <a:gd name="T40" fmla="*/ 369 w 573"/>
                <a:gd name="T41" fmla="*/ 562 h 575"/>
                <a:gd name="T42" fmla="*/ 329 w 573"/>
                <a:gd name="T43" fmla="*/ 572 h 575"/>
                <a:gd name="T44" fmla="*/ 286 w 573"/>
                <a:gd name="T45" fmla="*/ 575 h 575"/>
                <a:gd name="T46" fmla="*/ 244 w 573"/>
                <a:gd name="T47" fmla="*/ 572 h 575"/>
                <a:gd name="T48" fmla="*/ 204 w 573"/>
                <a:gd name="T49" fmla="*/ 562 h 575"/>
                <a:gd name="T50" fmla="*/ 165 w 573"/>
                <a:gd name="T51" fmla="*/ 548 h 575"/>
                <a:gd name="T52" fmla="*/ 130 w 573"/>
                <a:gd name="T53" fmla="*/ 529 h 575"/>
                <a:gd name="T54" fmla="*/ 99 w 573"/>
                <a:gd name="T55" fmla="*/ 505 h 575"/>
                <a:gd name="T56" fmla="*/ 71 w 573"/>
                <a:gd name="T57" fmla="*/ 476 h 575"/>
                <a:gd name="T58" fmla="*/ 47 w 573"/>
                <a:gd name="T59" fmla="*/ 444 h 575"/>
                <a:gd name="T60" fmla="*/ 27 w 573"/>
                <a:gd name="T61" fmla="*/ 409 h 575"/>
                <a:gd name="T62" fmla="*/ 12 w 573"/>
                <a:gd name="T63" fmla="*/ 371 h 575"/>
                <a:gd name="T64" fmla="*/ 3 w 573"/>
                <a:gd name="T65" fmla="*/ 330 h 575"/>
                <a:gd name="T66" fmla="*/ 0 w 573"/>
                <a:gd name="T67" fmla="*/ 287 h 575"/>
                <a:gd name="T68" fmla="*/ 3 w 573"/>
                <a:gd name="T69" fmla="*/ 245 h 575"/>
                <a:gd name="T70" fmla="*/ 12 w 573"/>
                <a:gd name="T71" fmla="*/ 204 h 575"/>
                <a:gd name="T72" fmla="*/ 27 w 573"/>
                <a:gd name="T73" fmla="*/ 166 h 575"/>
                <a:gd name="T74" fmla="*/ 47 w 573"/>
                <a:gd name="T75" fmla="*/ 130 h 575"/>
                <a:gd name="T76" fmla="*/ 71 w 573"/>
                <a:gd name="T77" fmla="*/ 99 h 575"/>
                <a:gd name="T78" fmla="*/ 99 w 573"/>
                <a:gd name="T79" fmla="*/ 71 h 575"/>
                <a:gd name="T80" fmla="*/ 130 w 573"/>
                <a:gd name="T81" fmla="*/ 47 h 575"/>
                <a:gd name="T82" fmla="*/ 165 w 573"/>
                <a:gd name="T83" fmla="*/ 27 h 575"/>
                <a:gd name="T84" fmla="*/ 204 w 573"/>
                <a:gd name="T85" fmla="*/ 12 h 575"/>
                <a:gd name="T86" fmla="*/ 244 w 573"/>
                <a:gd name="T87" fmla="*/ 3 h 575"/>
                <a:gd name="T88" fmla="*/ 286 w 573"/>
                <a:gd name="T89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3" h="575">
                  <a:moveTo>
                    <a:pt x="286" y="0"/>
                  </a:moveTo>
                  <a:lnTo>
                    <a:pt x="329" y="3"/>
                  </a:lnTo>
                  <a:lnTo>
                    <a:pt x="369" y="12"/>
                  </a:lnTo>
                  <a:lnTo>
                    <a:pt x="407" y="27"/>
                  </a:lnTo>
                  <a:lnTo>
                    <a:pt x="443" y="47"/>
                  </a:lnTo>
                  <a:lnTo>
                    <a:pt x="474" y="71"/>
                  </a:lnTo>
                  <a:lnTo>
                    <a:pt x="502" y="99"/>
                  </a:lnTo>
                  <a:lnTo>
                    <a:pt x="526" y="130"/>
                  </a:lnTo>
                  <a:lnTo>
                    <a:pt x="546" y="166"/>
                  </a:lnTo>
                  <a:lnTo>
                    <a:pt x="561" y="204"/>
                  </a:lnTo>
                  <a:lnTo>
                    <a:pt x="570" y="245"/>
                  </a:lnTo>
                  <a:lnTo>
                    <a:pt x="573" y="287"/>
                  </a:lnTo>
                  <a:lnTo>
                    <a:pt x="570" y="330"/>
                  </a:lnTo>
                  <a:lnTo>
                    <a:pt x="561" y="371"/>
                  </a:lnTo>
                  <a:lnTo>
                    <a:pt x="546" y="409"/>
                  </a:lnTo>
                  <a:lnTo>
                    <a:pt x="526" y="444"/>
                  </a:lnTo>
                  <a:lnTo>
                    <a:pt x="502" y="476"/>
                  </a:lnTo>
                  <a:lnTo>
                    <a:pt x="474" y="505"/>
                  </a:lnTo>
                  <a:lnTo>
                    <a:pt x="443" y="529"/>
                  </a:lnTo>
                  <a:lnTo>
                    <a:pt x="407" y="548"/>
                  </a:lnTo>
                  <a:lnTo>
                    <a:pt x="369" y="562"/>
                  </a:lnTo>
                  <a:lnTo>
                    <a:pt x="329" y="572"/>
                  </a:lnTo>
                  <a:lnTo>
                    <a:pt x="286" y="575"/>
                  </a:lnTo>
                  <a:lnTo>
                    <a:pt x="244" y="572"/>
                  </a:lnTo>
                  <a:lnTo>
                    <a:pt x="204" y="562"/>
                  </a:lnTo>
                  <a:lnTo>
                    <a:pt x="165" y="548"/>
                  </a:lnTo>
                  <a:lnTo>
                    <a:pt x="130" y="529"/>
                  </a:lnTo>
                  <a:lnTo>
                    <a:pt x="99" y="505"/>
                  </a:lnTo>
                  <a:lnTo>
                    <a:pt x="71" y="476"/>
                  </a:lnTo>
                  <a:lnTo>
                    <a:pt x="47" y="444"/>
                  </a:lnTo>
                  <a:lnTo>
                    <a:pt x="27" y="409"/>
                  </a:lnTo>
                  <a:lnTo>
                    <a:pt x="12" y="371"/>
                  </a:lnTo>
                  <a:lnTo>
                    <a:pt x="3" y="330"/>
                  </a:lnTo>
                  <a:lnTo>
                    <a:pt x="0" y="287"/>
                  </a:lnTo>
                  <a:lnTo>
                    <a:pt x="3" y="245"/>
                  </a:lnTo>
                  <a:lnTo>
                    <a:pt x="12" y="204"/>
                  </a:lnTo>
                  <a:lnTo>
                    <a:pt x="27" y="166"/>
                  </a:lnTo>
                  <a:lnTo>
                    <a:pt x="47" y="130"/>
                  </a:lnTo>
                  <a:lnTo>
                    <a:pt x="71" y="99"/>
                  </a:lnTo>
                  <a:lnTo>
                    <a:pt x="99" y="71"/>
                  </a:lnTo>
                  <a:lnTo>
                    <a:pt x="130" y="47"/>
                  </a:lnTo>
                  <a:lnTo>
                    <a:pt x="165" y="27"/>
                  </a:lnTo>
                  <a:lnTo>
                    <a:pt x="204" y="12"/>
                  </a:lnTo>
                  <a:lnTo>
                    <a:pt x="244" y="3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" name="Freeform 377"/>
            <p:cNvSpPr>
              <a:spLocks noEditPoints="1"/>
            </p:cNvSpPr>
            <p:nvPr/>
          </p:nvSpPr>
          <p:spPr bwMode="auto">
            <a:xfrm>
              <a:off x="8108950" y="2689225"/>
              <a:ext cx="565150" cy="419100"/>
            </a:xfrm>
            <a:custGeom>
              <a:avLst/>
              <a:gdLst>
                <a:gd name="T0" fmla="*/ 736 w 3563"/>
                <a:gd name="T1" fmla="*/ 2278 h 2641"/>
                <a:gd name="T2" fmla="*/ 2227 w 3563"/>
                <a:gd name="T3" fmla="*/ 2313 h 2641"/>
                <a:gd name="T4" fmla="*/ 2364 w 3563"/>
                <a:gd name="T5" fmla="*/ 1654 h 2641"/>
                <a:gd name="T6" fmla="*/ 342 w 3563"/>
                <a:gd name="T7" fmla="*/ 1144 h 2641"/>
                <a:gd name="T8" fmla="*/ 3424 w 3563"/>
                <a:gd name="T9" fmla="*/ 1 h 2641"/>
                <a:gd name="T10" fmla="*/ 3476 w 3563"/>
                <a:gd name="T11" fmla="*/ 19 h 2641"/>
                <a:gd name="T12" fmla="*/ 3520 w 3563"/>
                <a:gd name="T13" fmla="*/ 53 h 2641"/>
                <a:gd name="T14" fmla="*/ 3551 w 3563"/>
                <a:gd name="T15" fmla="*/ 101 h 2641"/>
                <a:gd name="T16" fmla="*/ 3563 w 3563"/>
                <a:gd name="T17" fmla="*/ 159 h 2641"/>
                <a:gd name="T18" fmla="*/ 3555 w 3563"/>
                <a:gd name="T19" fmla="*/ 215 h 2641"/>
                <a:gd name="T20" fmla="*/ 3529 w 3563"/>
                <a:gd name="T21" fmla="*/ 264 h 2641"/>
                <a:gd name="T22" fmla="*/ 3487 w 3563"/>
                <a:gd name="T23" fmla="*/ 302 h 2641"/>
                <a:gd name="T24" fmla="*/ 2971 w 3563"/>
                <a:gd name="T25" fmla="*/ 514 h 2641"/>
                <a:gd name="T26" fmla="*/ 2555 w 3563"/>
                <a:gd name="T27" fmla="*/ 2366 h 2641"/>
                <a:gd name="T28" fmla="*/ 2535 w 3563"/>
                <a:gd name="T29" fmla="*/ 2426 h 2641"/>
                <a:gd name="T30" fmla="*/ 2497 w 3563"/>
                <a:gd name="T31" fmla="*/ 2504 h 2641"/>
                <a:gd name="T32" fmla="*/ 2441 w 3563"/>
                <a:gd name="T33" fmla="*/ 2567 h 2641"/>
                <a:gd name="T34" fmla="*/ 2370 w 3563"/>
                <a:gd name="T35" fmla="*/ 2612 h 2641"/>
                <a:gd name="T36" fmla="*/ 2290 w 3563"/>
                <a:gd name="T37" fmla="*/ 2637 h 2641"/>
                <a:gd name="T38" fmla="*/ 717 w 3563"/>
                <a:gd name="T39" fmla="*/ 2641 h 2641"/>
                <a:gd name="T40" fmla="*/ 637 w 3563"/>
                <a:gd name="T41" fmla="*/ 2630 h 2641"/>
                <a:gd name="T42" fmla="*/ 565 w 3563"/>
                <a:gd name="T43" fmla="*/ 2598 h 2641"/>
                <a:gd name="T44" fmla="*/ 504 w 3563"/>
                <a:gd name="T45" fmla="*/ 2548 h 2641"/>
                <a:gd name="T46" fmla="*/ 453 w 3563"/>
                <a:gd name="T47" fmla="*/ 2481 h 2641"/>
                <a:gd name="T48" fmla="*/ 413 w 3563"/>
                <a:gd name="T49" fmla="*/ 2398 h 2641"/>
                <a:gd name="T50" fmla="*/ 0 w 3563"/>
                <a:gd name="T51" fmla="*/ 1178 h 2641"/>
                <a:gd name="T52" fmla="*/ 3 w 3563"/>
                <a:gd name="T53" fmla="*/ 1099 h 2641"/>
                <a:gd name="T54" fmla="*/ 24 w 3563"/>
                <a:gd name="T55" fmla="*/ 1016 h 2641"/>
                <a:gd name="T56" fmla="*/ 64 w 3563"/>
                <a:gd name="T57" fmla="*/ 943 h 2641"/>
                <a:gd name="T58" fmla="*/ 120 w 3563"/>
                <a:gd name="T59" fmla="*/ 885 h 2641"/>
                <a:gd name="T60" fmla="*/ 189 w 3563"/>
                <a:gd name="T61" fmla="*/ 842 h 2641"/>
                <a:gd name="T62" fmla="*/ 267 w 3563"/>
                <a:gd name="T63" fmla="*/ 819 h 2641"/>
                <a:gd name="T64" fmla="*/ 2494 w 3563"/>
                <a:gd name="T65" fmla="*/ 816 h 2641"/>
                <a:gd name="T66" fmla="*/ 2530 w 3563"/>
                <a:gd name="T67" fmla="*/ 819 h 2641"/>
                <a:gd name="T68" fmla="*/ 2624 w 3563"/>
                <a:gd name="T69" fmla="*/ 358 h 2641"/>
                <a:gd name="T70" fmla="*/ 2656 w 3563"/>
                <a:gd name="T71" fmla="*/ 310 h 2641"/>
                <a:gd name="T72" fmla="*/ 2702 w 3563"/>
                <a:gd name="T73" fmla="*/ 277 h 2641"/>
                <a:gd name="T74" fmla="*/ 2739 w 3563"/>
                <a:gd name="T75" fmla="*/ 255 h 2641"/>
                <a:gd name="T76" fmla="*/ 3366 w 3563"/>
                <a:gd name="T77" fmla="*/ 4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63" h="2641">
                  <a:moveTo>
                    <a:pt x="342" y="1144"/>
                  </a:moveTo>
                  <a:lnTo>
                    <a:pt x="736" y="2278"/>
                  </a:lnTo>
                  <a:lnTo>
                    <a:pt x="760" y="2313"/>
                  </a:lnTo>
                  <a:lnTo>
                    <a:pt x="2227" y="2313"/>
                  </a:lnTo>
                  <a:lnTo>
                    <a:pt x="2227" y="2302"/>
                  </a:lnTo>
                  <a:lnTo>
                    <a:pt x="2364" y="1654"/>
                  </a:lnTo>
                  <a:lnTo>
                    <a:pt x="2465" y="1144"/>
                  </a:lnTo>
                  <a:lnTo>
                    <a:pt x="342" y="1144"/>
                  </a:lnTo>
                  <a:close/>
                  <a:moveTo>
                    <a:pt x="3396" y="0"/>
                  </a:moveTo>
                  <a:lnTo>
                    <a:pt x="3424" y="1"/>
                  </a:lnTo>
                  <a:lnTo>
                    <a:pt x="3451" y="8"/>
                  </a:lnTo>
                  <a:lnTo>
                    <a:pt x="3476" y="19"/>
                  </a:lnTo>
                  <a:lnTo>
                    <a:pt x="3500" y="34"/>
                  </a:lnTo>
                  <a:lnTo>
                    <a:pt x="3520" y="53"/>
                  </a:lnTo>
                  <a:lnTo>
                    <a:pt x="3538" y="75"/>
                  </a:lnTo>
                  <a:lnTo>
                    <a:pt x="3551" y="101"/>
                  </a:lnTo>
                  <a:lnTo>
                    <a:pt x="3559" y="131"/>
                  </a:lnTo>
                  <a:lnTo>
                    <a:pt x="3563" y="159"/>
                  </a:lnTo>
                  <a:lnTo>
                    <a:pt x="3562" y="187"/>
                  </a:lnTo>
                  <a:lnTo>
                    <a:pt x="3555" y="215"/>
                  </a:lnTo>
                  <a:lnTo>
                    <a:pt x="3544" y="241"/>
                  </a:lnTo>
                  <a:lnTo>
                    <a:pt x="3529" y="264"/>
                  </a:lnTo>
                  <a:lnTo>
                    <a:pt x="3509" y="284"/>
                  </a:lnTo>
                  <a:lnTo>
                    <a:pt x="3487" y="302"/>
                  </a:lnTo>
                  <a:lnTo>
                    <a:pt x="3461" y="316"/>
                  </a:lnTo>
                  <a:lnTo>
                    <a:pt x="2971" y="514"/>
                  </a:lnTo>
                  <a:lnTo>
                    <a:pt x="2560" y="2348"/>
                  </a:lnTo>
                  <a:lnTo>
                    <a:pt x="2555" y="2366"/>
                  </a:lnTo>
                  <a:lnTo>
                    <a:pt x="2547" y="2383"/>
                  </a:lnTo>
                  <a:lnTo>
                    <a:pt x="2535" y="2426"/>
                  </a:lnTo>
                  <a:lnTo>
                    <a:pt x="2519" y="2467"/>
                  </a:lnTo>
                  <a:lnTo>
                    <a:pt x="2497" y="2504"/>
                  </a:lnTo>
                  <a:lnTo>
                    <a:pt x="2471" y="2537"/>
                  </a:lnTo>
                  <a:lnTo>
                    <a:pt x="2441" y="2567"/>
                  </a:lnTo>
                  <a:lnTo>
                    <a:pt x="2407" y="2592"/>
                  </a:lnTo>
                  <a:lnTo>
                    <a:pt x="2370" y="2612"/>
                  </a:lnTo>
                  <a:lnTo>
                    <a:pt x="2331" y="2628"/>
                  </a:lnTo>
                  <a:lnTo>
                    <a:pt x="2290" y="2637"/>
                  </a:lnTo>
                  <a:lnTo>
                    <a:pt x="2246" y="2641"/>
                  </a:lnTo>
                  <a:lnTo>
                    <a:pt x="717" y="2641"/>
                  </a:lnTo>
                  <a:lnTo>
                    <a:pt x="676" y="2637"/>
                  </a:lnTo>
                  <a:lnTo>
                    <a:pt x="637" y="2630"/>
                  </a:lnTo>
                  <a:lnTo>
                    <a:pt x="600" y="2617"/>
                  </a:lnTo>
                  <a:lnTo>
                    <a:pt x="565" y="2598"/>
                  </a:lnTo>
                  <a:lnTo>
                    <a:pt x="533" y="2575"/>
                  </a:lnTo>
                  <a:lnTo>
                    <a:pt x="504" y="2548"/>
                  </a:lnTo>
                  <a:lnTo>
                    <a:pt x="477" y="2517"/>
                  </a:lnTo>
                  <a:lnTo>
                    <a:pt x="453" y="2481"/>
                  </a:lnTo>
                  <a:lnTo>
                    <a:pt x="432" y="2442"/>
                  </a:lnTo>
                  <a:lnTo>
                    <a:pt x="413" y="2398"/>
                  </a:lnTo>
                  <a:lnTo>
                    <a:pt x="398" y="2352"/>
                  </a:lnTo>
                  <a:lnTo>
                    <a:pt x="0" y="1178"/>
                  </a:lnTo>
                  <a:lnTo>
                    <a:pt x="0" y="1144"/>
                  </a:lnTo>
                  <a:lnTo>
                    <a:pt x="3" y="1099"/>
                  </a:lnTo>
                  <a:lnTo>
                    <a:pt x="11" y="1057"/>
                  </a:lnTo>
                  <a:lnTo>
                    <a:pt x="24" y="1016"/>
                  </a:lnTo>
                  <a:lnTo>
                    <a:pt x="42" y="978"/>
                  </a:lnTo>
                  <a:lnTo>
                    <a:pt x="64" y="943"/>
                  </a:lnTo>
                  <a:lnTo>
                    <a:pt x="91" y="912"/>
                  </a:lnTo>
                  <a:lnTo>
                    <a:pt x="120" y="885"/>
                  </a:lnTo>
                  <a:lnTo>
                    <a:pt x="153" y="861"/>
                  </a:lnTo>
                  <a:lnTo>
                    <a:pt x="189" y="842"/>
                  </a:lnTo>
                  <a:lnTo>
                    <a:pt x="227" y="828"/>
                  </a:lnTo>
                  <a:lnTo>
                    <a:pt x="267" y="819"/>
                  </a:lnTo>
                  <a:lnTo>
                    <a:pt x="309" y="816"/>
                  </a:lnTo>
                  <a:lnTo>
                    <a:pt x="2494" y="816"/>
                  </a:lnTo>
                  <a:lnTo>
                    <a:pt x="2511" y="817"/>
                  </a:lnTo>
                  <a:lnTo>
                    <a:pt x="2530" y="819"/>
                  </a:lnTo>
                  <a:lnTo>
                    <a:pt x="2616" y="387"/>
                  </a:lnTo>
                  <a:lnTo>
                    <a:pt x="2624" y="358"/>
                  </a:lnTo>
                  <a:lnTo>
                    <a:pt x="2638" y="332"/>
                  </a:lnTo>
                  <a:lnTo>
                    <a:pt x="2656" y="310"/>
                  </a:lnTo>
                  <a:lnTo>
                    <a:pt x="2677" y="292"/>
                  </a:lnTo>
                  <a:lnTo>
                    <a:pt x="2702" y="277"/>
                  </a:lnTo>
                  <a:lnTo>
                    <a:pt x="2720" y="265"/>
                  </a:lnTo>
                  <a:lnTo>
                    <a:pt x="2739" y="255"/>
                  </a:lnTo>
                  <a:lnTo>
                    <a:pt x="3338" y="12"/>
                  </a:lnTo>
                  <a:lnTo>
                    <a:pt x="3366" y="4"/>
                  </a:lnTo>
                  <a:lnTo>
                    <a:pt x="33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6" name="Group 995"/>
          <p:cNvGrpSpPr/>
          <p:nvPr/>
        </p:nvGrpSpPr>
        <p:grpSpPr>
          <a:xfrm>
            <a:off x="9083028" y="2689225"/>
            <a:ext cx="565150" cy="536575"/>
            <a:chOff x="9118600" y="2689225"/>
            <a:chExt cx="565150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7" name="Freeform 382"/>
            <p:cNvSpPr>
              <a:spLocks/>
            </p:cNvSpPr>
            <p:nvPr/>
          </p:nvSpPr>
          <p:spPr bwMode="auto">
            <a:xfrm>
              <a:off x="9228138" y="3135313"/>
              <a:ext cx="90488" cy="90487"/>
            </a:xfrm>
            <a:custGeom>
              <a:avLst/>
              <a:gdLst>
                <a:gd name="T0" fmla="*/ 286 w 573"/>
                <a:gd name="T1" fmla="*/ 0 h 575"/>
                <a:gd name="T2" fmla="*/ 329 w 573"/>
                <a:gd name="T3" fmla="*/ 3 h 575"/>
                <a:gd name="T4" fmla="*/ 369 w 573"/>
                <a:gd name="T5" fmla="*/ 12 h 575"/>
                <a:gd name="T6" fmla="*/ 408 w 573"/>
                <a:gd name="T7" fmla="*/ 27 h 575"/>
                <a:gd name="T8" fmla="*/ 442 w 573"/>
                <a:gd name="T9" fmla="*/ 47 h 575"/>
                <a:gd name="T10" fmla="*/ 475 w 573"/>
                <a:gd name="T11" fmla="*/ 71 h 575"/>
                <a:gd name="T12" fmla="*/ 503 w 573"/>
                <a:gd name="T13" fmla="*/ 99 h 575"/>
                <a:gd name="T14" fmla="*/ 527 w 573"/>
                <a:gd name="T15" fmla="*/ 130 h 575"/>
                <a:gd name="T16" fmla="*/ 547 w 573"/>
                <a:gd name="T17" fmla="*/ 166 h 575"/>
                <a:gd name="T18" fmla="*/ 561 w 573"/>
                <a:gd name="T19" fmla="*/ 204 h 575"/>
                <a:gd name="T20" fmla="*/ 571 w 573"/>
                <a:gd name="T21" fmla="*/ 245 h 575"/>
                <a:gd name="T22" fmla="*/ 573 w 573"/>
                <a:gd name="T23" fmla="*/ 287 h 575"/>
                <a:gd name="T24" fmla="*/ 571 w 573"/>
                <a:gd name="T25" fmla="*/ 330 h 575"/>
                <a:gd name="T26" fmla="*/ 561 w 573"/>
                <a:gd name="T27" fmla="*/ 371 h 575"/>
                <a:gd name="T28" fmla="*/ 547 w 573"/>
                <a:gd name="T29" fmla="*/ 409 h 575"/>
                <a:gd name="T30" fmla="*/ 527 w 573"/>
                <a:gd name="T31" fmla="*/ 444 h 575"/>
                <a:gd name="T32" fmla="*/ 503 w 573"/>
                <a:gd name="T33" fmla="*/ 476 h 575"/>
                <a:gd name="T34" fmla="*/ 475 w 573"/>
                <a:gd name="T35" fmla="*/ 505 h 575"/>
                <a:gd name="T36" fmla="*/ 442 w 573"/>
                <a:gd name="T37" fmla="*/ 529 h 575"/>
                <a:gd name="T38" fmla="*/ 408 w 573"/>
                <a:gd name="T39" fmla="*/ 548 h 575"/>
                <a:gd name="T40" fmla="*/ 369 w 573"/>
                <a:gd name="T41" fmla="*/ 562 h 575"/>
                <a:gd name="T42" fmla="*/ 329 w 573"/>
                <a:gd name="T43" fmla="*/ 572 h 575"/>
                <a:gd name="T44" fmla="*/ 286 w 573"/>
                <a:gd name="T45" fmla="*/ 575 h 575"/>
                <a:gd name="T46" fmla="*/ 244 w 573"/>
                <a:gd name="T47" fmla="*/ 572 h 575"/>
                <a:gd name="T48" fmla="*/ 204 w 573"/>
                <a:gd name="T49" fmla="*/ 562 h 575"/>
                <a:gd name="T50" fmla="*/ 166 w 573"/>
                <a:gd name="T51" fmla="*/ 548 h 575"/>
                <a:gd name="T52" fmla="*/ 130 w 573"/>
                <a:gd name="T53" fmla="*/ 529 h 575"/>
                <a:gd name="T54" fmla="*/ 99 w 573"/>
                <a:gd name="T55" fmla="*/ 505 h 575"/>
                <a:gd name="T56" fmla="*/ 70 w 573"/>
                <a:gd name="T57" fmla="*/ 476 h 575"/>
                <a:gd name="T58" fmla="*/ 47 w 573"/>
                <a:gd name="T59" fmla="*/ 444 h 575"/>
                <a:gd name="T60" fmla="*/ 27 w 573"/>
                <a:gd name="T61" fmla="*/ 409 h 575"/>
                <a:gd name="T62" fmla="*/ 12 w 573"/>
                <a:gd name="T63" fmla="*/ 371 h 575"/>
                <a:gd name="T64" fmla="*/ 3 w 573"/>
                <a:gd name="T65" fmla="*/ 330 h 575"/>
                <a:gd name="T66" fmla="*/ 0 w 573"/>
                <a:gd name="T67" fmla="*/ 287 h 575"/>
                <a:gd name="T68" fmla="*/ 3 w 573"/>
                <a:gd name="T69" fmla="*/ 245 h 575"/>
                <a:gd name="T70" fmla="*/ 12 w 573"/>
                <a:gd name="T71" fmla="*/ 204 h 575"/>
                <a:gd name="T72" fmla="*/ 27 w 573"/>
                <a:gd name="T73" fmla="*/ 166 h 575"/>
                <a:gd name="T74" fmla="*/ 47 w 573"/>
                <a:gd name="T75" fmla="*/ 130 h 575"/>
                <a:gd name="T76" fmla="*/ 70 w 573"/>
                <a:gd name="T77" fmla="*/ 99 h 575"/>
                <a:gd name="T78" fmla="*/ 99 w 573"/>
                <a:gd name="T79" fmla="*/ 71 h 575"/>
                <a:gd name="T80" fmla="*/ 130 w 573"/>
                <a:gd name="T81" fmla="*/ 47 h 575"/>
                <a:gd name="T82" fmla="*/ 166 w 573"/>
                <a:gd name="T83" fmla="*/ 27 h 575"/>
                <a:gd name="T84" fmla="*/ 204 w 573"/>
                <a:gd name="T85" fmla="*/ 12 h 575"/>
                <a:gd name="T86" fmla="*/ 244 w 573"/>
                <a:gd name="T87" fmla="*/ 3 h 575"/>
                <a:gd name="T88" fmla="*/ 286 w 573"/>
                <a:gd name="T89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3" h="575">
                  <a:moveTo>
                    <a:pt x="286" y="0"/>
                  </a:moveTo>
                  <a:lnTo>
                    <a:pt x="329" y="3"/>
                  </a:lnTo>
                  <a:lnTo>
                    <a:pt x="369" y="12"/>
                  </a:lnTo>
                  <a:lnTo>
                    <a:pt x="408" y="27"/>
                  </a:lnTo>
                  <a:lnTo>
                    <a:pt x="442" y="47"/>
                  </a:lnTo>
                  <a:lnTo>
                    <a:pt x="475" y="71"/>
                  </a:lnTo>
                  <a:lnTo>
                    <a:pt x="503" y="99"/>
                  </a:lnTo>
                  <a:lnTo>
                    <a:pt x="527" y="130"/>
                  </a:lnTo>
                  <a:lnTo>
                    <a:pt x="547" y="166"/>
                  </a:lnTo>
                  <a:lnTo>
                    <a:pt x="561" y="204"/>
                  </a:lnTo>
                  <a:lnTo>
                    <a:pt x="571" y="245"/>
                  </a:lnTo>
                  <a:lnTo>
                    <a:pt x="573" y="287"/>
                  </a:lnTo>
                  <a:lnTo>
                    <a:pt x="571" y="330"/>
                  </a:lnTo>
                  <a:lnTo>
                    <a:pt x="561" y="371"/>
                  </a:lnTo>
                  <a:lnTo>
                    <a:pt x="547" y="409"/>
                  </a:lnTo>
                  <a:lnTo>
                    <a:pt x="527" y="444"/>
                  </a:lnTo>
                  <a:lnTo>
                    <a:pt x="503" y="476"/>
                  </a:lnTo>
                  <a:lnTo>
                    <a:pt x="475" y="505"/>
                  </a:lnTo>
                  <a:lnTo>
                    <a:pt x="442" y="529"/>
                  </a:lnTo>
                  <a:lnTo>
                    <a:pt x="408" y="548"/>
                  </a:lnTo>
                  <a:lnTo>
                    <a:pt x="369" y="562"/>
                  </a:lnTo>
                  <a:lnTo>
                    <a:pt x="329" y="572"/>
                  </a:lnTo>
                  <a:lnTo>
                    <a:pt x="286" y="575"/>
                  </a:lnTo>
                  <a:lnTo>
                    <a:pt x="244" y="572"/>
                  </a:lnTo>
                  <a:lnTo>
                    <a:pt x="204" y="562"/>
                  </a:lnTo>
                  <a:lnTo>
                    <a:pt x="166" y="548"/>
                  </a:lnTo>
                  <a:lnTo>
                    <a:pt x="130" y="529"/>
                  </a:lnTo>
                  <a:lnTo>
                    <a:pt x="99" y="505"/>
                  </a:lnTo>
                  <a:lnTo>
                    <a:pt x="70" y="476"/>
                  </a:lnTo>
                  <a:lnTo>
                    <a:pt x="47" y="444"/>
                  </a:lnTo>
                  <a:lnTo>
                    <a:pt x="27" y="409"/>
                  </a:lnTo>
                  <a:lnTo>
                    <a:pt x="12" y="371"/>
                  </a:lnTo>
                  <a:lnTo>
                    <a:pt x="3" y="330"/>
                  </a:lnTo>
                  <a:lnTo>
                    <a:pt x="0" y="287"/>
                  </a:lnTo>
                  <a:lnTo>
                    <a:pt x="3" y="245"/>
                  </a:lnTo>
                  <a:lnTo>
                    <a:pt x="12" y="204"/>
                  </a:lnTo>
                  <a:lnTo>
                    <a:pt x="27" y="166"/>
                  </a:lnTo>
                  <a:lnTo>
                    <a:pt x="47" y="130"/>
                  </a:lnTo>
                  <a:lnTo>
                    <a:pt x="70" y="99"/>
                  </a:lnTo>
                  <a:lnTo>
                    <a:pt x="99" y="71"/>
                  </a:lnTo>
                  <a:lnTo>
                    <a:pt x="130" y="47"/>
                  </a:lnTo>
                  <a:lnTo>
                    <a:pt x="166" y="27"/>
                  </a:lnTo>
                  <a:lnTo>
                    <a:pt x="204" y="12"/>
                  </a:lnTo>
                  <a:lnTo>
                    <a:pt x="244" y="3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8" name="Freeform 383"/>
            <p:cNvSpPr>
              <a:spLocks/>
            </p:cNvSpPr>
            <p:nvPr/>
          </p:nvSpPr>
          <p:spPr bwMode="auto">
            <a:xfrm>
              <a:off x="9375775" y="3135313"/>
              <a:ext cx="92075" cy="90487"/>
            </a:xfrm>
            <a:custGeom>
              <a:avLst/>
              <a:gdLst>
                <a:gd name="T0" fmla="*/ 286 w 573"/>
                <a:gd name="T1" fmla="*/ 0 h 575"/>
                <a:gd name="T2" fmla="*/ 329 w 573"/>
                <a:gd name="T3" fmla="*/ 3 h 575"/>
                <a:gd name="T4" fmla="*/ 369 w 573"/>
                <a:gd name="T5" fmla="*/ 12 h 575"/>
                <a:gd name="T6" fmla="*/ 407 w 573"/>
                <a:gd name="T7" fmla="*/ 27 h 575"/>
                <a:gd name="T8" fmla="*/ 443 w 573"/>
                <a:gd name="T9" fmla="*/ 47 h 575"/>
                <a:gd name="T10" fmla="*/ 474 w 573"/>
                <a:gd name="T11" fmla="*/ 71 h 575"/>
                <a:gd name="T12" fmla="*/ 502 w 573"/>
                <a:gd name="T13" fmla="*/ 99 h 575"/>
                <a:gd name="T14" fmla="*/ 526 w 573"/>
                <a:gd name="T15" fmla="*/ 130 h 575"/>
                <a:gd name="T16" fmla="*/ 546 w 573"/>
                <a:gd name="T17" fmla="*/ 166 h 575"/>
                <a:gd name="T18" fmla="*/ 561 w 573"/>
                <a:gd name="T19" fmla="*/ 204 h 575"/>
                <a:gd name="T20" fmla="*/ 570 w 573"/>
                <a:gd name="T21" fmla="*/ 245 h 575"/>
                <a:gd name="T22" fmla="*/ 573 w 573"/>
                <a:gd name="T23" fmla="*/ 287 h 575"/>
                <a:gd name="T24" fmla="*/ 570 w 573"/>
                <a:gd name="T25" fmla="*/ 330 h 575"/>
                <a:gd name="T26" fmla="*/ 561 w 573"/>
                <a:gd name="T27" fmla="*/ 371 h 575"/>
                <a:gd name="T28" fmla="*/ 546 w 573"/>
                <a:gd name="T29" fmla="*/ 409 h 575"/>
                <a:gd name="T30" fmla="*/ 526 w 573"/>
                <a:gd name="T31" fmla="*/ 444 h 575"/>
                <a:gd name="T32" fmla="*/ 502 w 573"/>
                <a:gd name="T33" fmla="*/ 476 h 575"/>
                <a:gd name="T34" fmla="*/ 474 w 573"/>
                <a:gd name="T35" fmla="*/ 505 h 575"/>
                <a:gd name="T36" fmla="*/ 443 w 573"/>
                <a:gd name="T37" fmla="*/ 529 h 575"/>
                <a:gd name="T38" fmla="*/ 407 w 573"/>
                <a:gd name="T39" fmla="*/ 548 h 575"/>
                <a:gd name="T40" fmla="*/ 369 w 573"/>
                <a:gd name="T41" fmla="*/ 562 h 575"/>
                <a:gd name="T42" fmla="*/ 329 w 573"/>
                <a:gd name="T43" fmla="*/ 572 h 575"/>
                <a:gd name="T44" fmla="*/ 286 w 573"/>
                <a:gd name="T45" fmla="*/ 575 h 575"/>
                <a:gd name="T46" fmla="*/ 244 w 573"/>
                <a:gd name="T47" fmla="*/ 572 h 575"/>
                <a:gd name="T48" fmla="*/ 204 w 573"/>
                <a:gd name="T49" fmla="*/ 562 h 575"/>
                <a:gd name="T50" fmla="*/ 165 w 573"/>
                <a:gd name="T51" fmla="*/ 548 h 575"/>
                <a:gd name="T52" fmla="*/ 130 w 573"/>
                <a:gd name="T53" fmla="*/ 529 h 575"/>
                <a:gd name="T54" fmla="*/ 99 w 573"/>
                <a:gd name="T55" fmla="*/ 505 h 575"/>
                <a:gd name="T56" fmla="*/ 71 w 573"/>
                <a:gd name="T57" fmla="*/ 476 h 575"/>
                <a:gd name="T58" fmla="*/ 47 w 573"/>
                <a:gd name="T59" fmla="*/ 444 h 575"/>
                <a:gd name="T60" fmla="*/ 27 w 573"/>
                <a:gd name="T61" fmla="*/ 409 h 575"/>
                <a:gd name="T62" fmla="*/ 12 w 573"/>
                <a:gd name="T63" fmla="*/ 371 h 575"/>
                <a:gd name="T64" fmla="*/ 3 w 573"/>
                <a:gd name="T65" fmla="*/ 330 h 575"/>
                <a:gd name="T66" fmla="*/ 0 w 573"/>
                <a:gd name="T67" fmla="*/ 287 h 575"/>
                <a:gd name="T68" fmla="*/ 3 w 573"/>
                <a:gd name="T69" fmla="*/ 245 h 575"/>
                <a:gd name="T70" fmla="*/ 12 w 573"/>
                <a:gd name="T71" fmla="*/ 204 h 575"/>
                <a:gd name="T72" fmla="*/ 27 w 573"/>
                <a:gd name="T73" fmla="*/ 166 h 575"/>
                <a:gd name="T74" fmla="*/ 47 w 573"/>
                <a:gd name="T75" fmla="*/ 130 h 575"/>
                <a:gd name="T76" fmla="*/ 71 w 573"/>
                <a:gd name="T77" fmla="*/ 99 h 575"/>
                <a:gd name="T78" fmla="*/ 99 w 573"/>
                <a:gd name="T79" fmla="*/ 71 h 575"/>
                <a:gd name="T80" fmla="*/ 130 w 573"/>
                <a:gd name="T81" fmla="*/ 47 h 575"/>
                <a:gd name="T82" fmla="*/ 165 w 573"/>
                <a:gd name="T83" fmla="*/ 27 h 575"/>
                <a:gd name="T84" fmla="*/ 204 w 573"/>
                <a:gd name="T85" fmla="*/ 12 h 575"/>
                <a:gd name="T86" fmla="*/ 244 w 573"/>
                <a:gd name="T87" fmla="*/ 3 h 575"/>
                <a:gd name="T88" fmla="*/ 286 w 573"/>
                <a:gd name="T89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3" h="575">
                  <a:moveTo>
                    <a:pt x="286" y="0"/>
                  </a:moveTo>
                  <a:lnTo>
                    <a:pt x="329" y="3"/>
                  </a:lnTo>
                  <a:lnTo>
                    <a:pt x="369" y="12"/>
                  </a:lnTo>
                  <a:lnTo>
                    <a:pt x="407" y="27"/>
                  </a:lnTo>
                  <a:lnTo>
                    <a:pt x="443" y="47"/>
                  </a:lnTo>
                  <a:lnTo>
                    <a:pt x="474" y="71"/>
                  </a:lnTo>
                  <a:lnTo>
                    <a:pt x="502" y="99"/>
                  </a:lnTo>
                  <a:lnTo>
                    <a:pt x="526" y="130"/>
                  </a:lnTo>
                  <a:lnTo>
                    <a:pt x="546" y="166"/>
                  </a:lnTo>
                  <a:lnTo>
                    <a:pt x="561" y="204"/>
                  </a:lnTo>
                  <a:lnTo>
                    <a:pt x="570" y="245"/>
                  </a:lnTo>
                  <a:lnTo>
                    <a:pt x="573" y="287"/>
                  </a:lnTo>
                  <a:lnTo>
                    <a:pt x="570" y="330"/>
                  </a:lnTo>
                  <a:lnTo>
                    <a:pt x="561" y="371"/>
                  </a:lnTo>
                  <a:lnTo>
                    <a:pt x="546" y="409"/>
                  </a:lnTo>
                  <a:lnTo>
                    <a:pt x="526" y="444"/>
                  </a:lnTo>
                  <a:lnTo>
                    <a:pt x="502" y="476"/>
                  </a:lnTo>
                  <a:lnTo>
                    <a:pt x="474" y="505"/>
                  </a:lnTo>
                  <a:lnTo>
                    <a:pt x="443" y="529"/>
                  </a:lnTo>
                  <a:lnTo>
                    <a:pt x="407" y="548"/>
                  </a:lnTo>
                  <a:lnTo>
                    <a:pt x="369" y="562"/>
                  </a:lnTo>
                  <a:lnTo>
                    <a:pt x="329" y="572"/>
                  </a:lnTo>
                  <a:lnTo>
                    <a:pt x="286" y="575"/>
                  </a:lnTo>
                  <a:lnTo>
                    <a:pt x="244" y="572"/>
                  </a:lnTo>
                  <a:lnTo>
                    <a:pt x="204" y="562"/>
                  </a:lnTo>
                  <a:lnTo>
                    <a:pt x="165" y="548"/>
                  </a:lnTo>
                  <a:lnTo>
                    <a:pt x="130" y="529"/>
                  </a:lnTo>
                  <a:lnTo>
                    <a:pt x="99" y="505"/>
                  </a:lnTo>
                  <a:lnTo>
                    <a:pt x="71" y="476"/>
                  </a:lnTo>
                  <a:lnTo>
                    <a:pt x="47" y="444"/>
                  </a:lnTo>
                  <a:lnTo>
                    <a:pt x="27" y="409"/>
                  </a:lnTo>
                  <a:lnTo>
                    <a:pt x="12" y="371"/>
                  </a:lnTo>
                  <a:lnTo>
                    <a:pt x="3" y="330"/>
                  </a:lnTo>
                  <a:lnTo>
                    <a:pt x="0" y="287"/>
                  </a:lnTo>
                  <a:lnTo>
                    <a:pt x="3" y="245"/>
                  </a:lnTo>
                  <a:lnTo>
                    <a:pt x="12" y="204"/>
                  </a:lnTo>
                  <a:lnTo>
                    <a:pt x="27" y="166"/>
                  </a:lnTo>
                  <a:lnTo>
                    <a:pt x="47" y="130"/>
                  </a:lnTo>
                  <a:lnTo>
                    <a:pt x="71" y="99"/>
                  </a:lnTo>
                  <a:lnTo>
                    <a:pt x="99" y="71"/>
                  </a:lnTo>
                  <a:lnTo>
                    <a:pt x="130" y="47"/>
                  </a:lnTo>
                  <a:lnTo>
                    <a:pt x="165" y="27"/>
                  </a:lnTo>
                  <a:lnTo>
                    <a:pt x="204" y="12"/>
                  </a:lnTo>
                  <a:lnTo>
                    <a:pt x="244" y="3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9" name="Freeform 384"/>
            <p:cNvSpPr>
              <a:spLocks noEditPoints="1"/>
            </p:cNvSpPr>
            <p:nvPr/>
          </p:nvSpPr>
          <p:spPr bwMode="auto">
            <a:xfrm>
              <a:off x="9118600" y="2689225"/>
              <a:ext cx="565150" cy="419100"/>
            </a:xfrm>
            <a:custGeom>
              <a:avLst/>
              <a:gdLst>
                <a:gd name="T0" fmla="*/ 736 w 3563"/>
                <a:gd name="T1" fmla="*/ 2278 h 2641"/>
                <a:gd name="T2" fmla="*/ 2227 w 3563"/>
                <a:gd name="T3" fmla="*/ 2313 h 2641"/>
                <a:gd name="T4" fmla="*/ 2364 w 3563"/>
                <a:gd name="T5" fmla="*/ 1654 h 2641"/>
                <a:gd name="T6" fmla="*/ 342 w 3563"/>
                <a:gd name="T7" fmla="*/ 1144 h 2641"/>
                <a:gd name="T8" fmla="*/ 3423 w 3563"/>
                <a:gd name="T9" fmla="*/ 1 h 2641"/>
                <a:gd name="T10" fmla="*/ 3476 w 3563"/>
                <a:gd name="T11" fmla="*/ 19 h 2641"/>
                <a:gd name="T12" fmla="*/ 3520 w 3563"/>
                <a:gd name="T13" fmla="*/ 53 h 2641"/>
                <a:gd name="T14" fmla="*/ 3551 w 3563"/>
                <a:gd name="T15" fmla="*/ 101 h 2641"/>
                <a:gd name="T16" fmla="*/ 3563 w 3563"/>
                <a:gd name="T17" fmla="*/ 159 h 2641"/>
                <a:gd name="T18" fmla="*/ 3555 w 3563"/>
                <a:gd name="T19" fmla="*/ 215 h 2641"/>
                <a:gd name="T20" fmla="*/ 3529 w 3563"/>
                <a:gd name="T21" fmla="*/ 264 h 2641"/>
                <a:gd name="T22" fmla="*/ 3487 w 3563"/>
                <a:gd name="T23" fmla="*/ 302 h 2641"/>
                <a:gd name="T24" fmla="*/ 2970 w 3563"/>
                <a:gd name="T25" fmla="*/ 514 h 2641"/>
                <a:gd name="T26" fmla="*/ 2555 w 3563"/>
                <a:gd name="T27" fmla="*/ 2366 h 2641"/>
                <a:gd name="T28" fmla="*/ 2535 w 3563"/>
                <a:gd name="T29" fmla="*/ 2426 h 2641"/>
                <a:gd name="T30" fmla="*/ 2496 w 3563"/>
                <a:gd name="T31" fmla="*/ 2504 h 2641"/>
                <a:gd name="T32" fmla="*/ 2441 w 3563"/>
                <a:gd name="T33" fmla="*/ 2567 h 2641"/>
                <a:gd name="T34" fmla="*/ 2370 w 3563"/>
                <a:gd name="T35" fmla="*/ 2612 h 2641"/>
                <a:gd name="T36" fmla="*/ 2289 w 3563"/>
                <a:gd name="T37" fmla="*/ 2637 h 2641"/>
                <a:gd name="T38" fmla="*/ 717 w 3563"/>
                <a:gd name="T39" fmla="*/ 2641 h 2641"/>
                <a:gd name="T40" fmla="*/ 637 w 3563"/>
                <a:gd name="T41" fmla="*/ 2630 h 2641"/>
                <a:gd name="T42" fmla="*/ 565 w 3563"/>
                <a:gd name="T43" fmla="*/ 2598 h 2641"/>
                <a:gd name="T44" fmla="*/ 504 w 3563"/>
                <a:gd name="T45" fmla="*/ 2548 h 2641"/>
                <a:gd name="T46" fmla="*/ 453 w 3563"/>
                <a:gd name="T47" fmla="*/ 2481 h 2641"/>
                <a:gd name="T48" fmla="*/ 413 w 3563"/>
                <a:gd name="T49" fmla="*/ 2398 h 2641"/>
                <a:gd name="T50" fmla="*/ 0 w 3563"/>
                <a:gd name="T51" fmla="*/ 1178 h 2641"/>
                <a:gd name="T52" fmla="*/ 3 w 3563"/>
                <a:gd name="T53" fmla="*/ 1099 h 2641"/>
                <a:gd name="T54" fmla="*/ 24 w 3563"/>
                <a:gd name="T55" fmla="*/ 1016 h 2641"/>
                <a:gd name="T56" fmla="*/ 64 w 3563"/>
                <a:gd name="T57" fmla="*/ 943 h 2641"/>
                <a:gd name="T58" fmla="*/ 120 w 3563"/>
                <a:gd name="T59" fmla="*/ 885 h 2641"/>
                <a:gd name="T60" fmla="*/ 189 w 3563"/>
                <a:gd name="T61" fmla="*/ 842 h 2641"/>
                <a:gd name="T62" fmla="*/ 267 w 3563"/>
                <a:gd name="T63" fmla="*/ 819 h 2641"/>
                <a:gd name="T64" fmla="*/ 2494 w 3563"/>
                <a:gd name="T65" fmla="*/ 816 h 2641"/>
                <a:gd name="T66" fmla="*/ 2530 w 3563"/>
                <a:gd name="T67" fmla="*/ 819 h 2641"/>
                <a:gd name="T68" fmla="*/ 2624 w 3563"/>
                <a:gd name="T69" fmla="*/ 358 h 2641"/>
                <a:gd name="T70" fmla="*/ 2656 w 3563"/>
                <a:gd name="T71" fmla="*/ 310 h 2641"/>
                <a:gd name="T72" fmla="*/ 2701 w 3563"/>
                <a:gd name="T73" fmla="*/ 277 h 2641"/>
                <a:gd name="T74" fmla="*/ 2739 w 3563"/>
                <a:gd name="T75" fmla="*/ 255 h 2641"/>
                <a:gd name="T76" fmla="*/ 3366 w 3563"/>
                <a:gd name="T77" fmla="*/ 4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63" h="2641">
                  <a:moveTo>
                    <a:pt x="342" y="1144"/>
                  </a:moveTo>
                  <a:lnTo>
                    <a:pt x="736" y="2278"/>
                  </a:lnTo>
                  <a:lnTo>
                    <a:pt x="760" y="2313"/>
                  </a:lnTo>
                  <a:lnTo>
                    <a:pt x="2227" y="2313"/>
                  </a:lnTo>
                  <a:lnTo>
                    <a:pt x="2227" y="2302"/>
                  </a:lnTo>
                  <a:lnTo>
                    <a:pt x="2364" y="1654"/>
                  </a:lnTo>
                  <a:lnTo>
                    <a:pt x="2465" y="1144"/>
                  </a:lnTo>
                  <a:lnTo>
                    <a:pt x="342" y="1144"/>
                  </a:lnTo>
                  <a:close/>
                  <a:moveTo>
                    <a:pt x="3394" y="0"/>
                  </a:moveTo>
                  <a:lnTo>
                    <a:pt x="3423" y="1"/>
                  </a:lnTo>
                  <a:lnTo>
                    <a:pt x="3450" y="8"/>
                  </a:lnTo>
                  <a:lnTo>
                    <a:pt x="3476" y="19"/>
                  </a:lnTo>
                  <a:lnTo>
                    <a:pt x="3500" y="34"/>
                  </a:lnTo>
                  <a:lnTo>
                    <a:pt x="3520" y="53"/>
                  </a:lnTo>
                  <a:lnTo>
                    <a:pt x="3538" y="75"/>
                  </a:lnTo>
                  <a:lnTo>
                    <a:pt x="3551" y="101"/>
                  </a:lnTo>
                  <a:lnTo>
                    <a:pt x="3559" y="131"/>
                  </a:lnTo>
                  <a:lnTo>
                    <a:pt x="3563" y="159"/>
                  </a:lnTo>
                  <a:lnTo>
                    <a:pt x="3562" y="187"/>
                  </a:lnTo>
                  <a:lnTo>
                    <a:pt x="3555" y="215"/>
                  </a:lnTo>
                  <a:lnTo>
                    <a:pt x="3544" y="241"/>
                  </a:lnTo>
                  <a:lnTo>
                    <a:pt x="3529" y="264"/>
                  </a:lnTo>
                  <a:lnTo>
                    <a:pt x="3509" y="284"/>
                  </a:lnTo>
                  <a:lnTo>
                    <a:pt x="3487" y="302"/>
                  </a:lnTo>
                  <a:lnTo>
                    <a:pt x="3461" y="316"/>
                  </a:lnTo>
                  <a:lnTo>
                    <a:pt x="2970" y="514"/>
                  </a:lnTo>
                  <a:lnTo>
                    <a:pt x="2560" y="2348"/>
                  </a:lnTo>
                  <a:lnTo>
                    <a:pt x="2555" y="2366"/>
                  </a:lnTo>
                  <a:lnTo>
                    <a:pt x="2547" y="2383"/>
                  </a:lnTo>
                  <a:lnTo>
                    <a:pt x="2535" y="2426"/>
                  </a:lnTo>
                  <a:lnTo>
                    <a:pt x="2519" y="2467"/>
                  </a:lnTo>
                  <a:lnTo>
                    <a:pt x="2496" y="2504"/>
                  </a:lnTo>
                  <a:lnTo>
                    <a:pt x="2470" y="2537"/>
                  </a:lnTo>
                  <a:lnTo>
                    <a:pt x="2441" y="2567"/>
                  </a:lnTo>
                  <a:lnTo>
                    <a:pt x="2407" y="2592"/>
                  </a:lnTo>
                  <a:lnTo>
                    <a:pt x="2370" y="2612"/>
                  </a:lnTo>
                  <a:lnTo>
                    <a:pt x="2331" y="2628"/>
                  </a:lnTo>
                  <a:lnTo>
                    <a:pt x="2289" y="2637"/>
                  </a:lnTo>
                  <a:lnTo>
                    <a:pt x="2246" y="2641"/>
                  </a:lnTo>
                  <a:lnTo>
                    <a:pt x="717" y="2641"/>
                  </a:lnTo>
                  <a:lnTo>
                    <a:pt x="676" y="2637"/>
                  </a:lnTo>
                  <a:lnTo>
                    <a:pt x="637" y="2630"/>
                  </a:lnTo>
                  <a:lnTo>
                    <a:pt x="600" y="2617"/>
                  </a:lnTo>
                  <a:lnTo>
                    <a:pt x="565" y="2598"/>
                  </a:lnTo>
                  <a:lnTo>
                    <a:pt x="533" y="2575"/>
                  </a:lnTo>
                  <a:lnTo>
                    <a:pt x="504" y="2548"/>
                  </a:lnTo>
                  <a:lnTo>
                    <a:pt x="477" y="2517"/>
                  </a:lnTo>
                  <a:lnTo>
                    <a:pt x="453" y="2481"/>
                  </a:lnTo>
                  <a:lnTo>
                    <a:pt x="432" y="2442"/>
                  </a:lnTo>
                  <a:lnTo>
                    <a:pt x="413" y="2398"/>
                  </a:lnTo>
                  <a:lnTo>
                    <a:pt x="398" y="2352"/>
                  </a:lnTo>
                  <a:lnTo>
                    <a:pt x="0" y="1178"/>
                  </a:lnTo>
                  <a:lnTo>
                    <a:pt x="0" y="1144"/>
                  </a:lnTo>
                  <a:lnTo>
                    <a:pt x="3" y="1099"/>
                  </a:lnTo>
                  <a:lnTo>
                    <a:pt x="11" y="1057"/>
                  </a:lnTo>
                  <a:lnTo>
                    <a:pt x="24" y="1016"/>
                  </a:lnTo>
                  <a:lnTo>
                    <a:pt x="42" y="978"/>
                  </a:lnTo>
                  <a:lnTo>
                    <a:pt x="64" y="943"/>
                  </a:lnTo>
                  <a:lnTo>
                    <a:pt x="91" y="912"/>
                  </a:lnTo>
                  <a:lnTo>
                    <a:pt x="120" y="885"/>
                  </a:lnTo>
                  <a:lnTo>
                    <a:pt x="153" y="861"/>
                  </a:lnTo>
                  <a:lnTo>
                    <a:pt x="189" y="842"/>
                  </a:lnTo>
                  <a:lnTo>
                    <a:pt x="227" y="828"/>
                  </a:lnTo>
                  <a:lnTo>
                    <a:pt x="267" y="819"/>
                  </a:lnTo>
                  <a:lnTo>
                    <a:pt x="309" y="816"/>
                  </a:lnTo>
                  <a:lnTo>
                    <a:pt x="2494" y="816"/>
                  </a:lnTo>
                  <a:lnTo>
                    <a:pt x="2511" y="817"/>
                  </a:lnTo>
                  <a:lnTo>
                    <a:pt x="2530" y="819"/>
                  </a:lnTo>
                  <a:lnTo>
                    <a:pt x="2616" y="387"/>
                  </a:lnTo>
                  <a:lnTo>
                    <a:pt x="2624" y="358"/>
                  </a:lnTo>
                  <a:lnTo>
                    <a:pt x="2638" y="332"/>
                  </a:lnTo>
                  <a:lnTo>
                    <a:pt x="2656" y="310"/>
                  </a:lnTo>
                  <a:lnTo>
                    <a:pt x="2677" y="292"/>
                  </a:lnTo>
                  <a:lnTo>
                    <a:pt x="2701" y="277"/>
                  </a:lnTo>
                  <a:lnTo>
                    <a:pt x="2720" y="265"/>
                  </a:lnTo>
                  <a:lnTo>
                    <a:pt x="2739" y="255"/>
                  </a:lnTo>
                  <a:lnTo>
                    <a:pt x="3338" y="12"/>
                  </a:lnTo>
                  <a:lnTo>
                    <a:pt x="3366" y="4"/>
                  </a:lnTo>
                  <a:lnTo>
                    <a:pt x="3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0" name="Freeform 385"/>
            <p:cNvSpPr>
              <a:spLocks/>
            </p:cNvSpPr>
            <p:nvPr/>
          </p:nvSpPr>
          <p:spPr bwMode="auto">
            <a:xfrm>
              <a:off x="9288463" y="2886075"/>
              <a:ext cx="85725" cy="134937"/>
            </a:xfrm>
            <a:custGeom>
              <a:avLst/>
              <a:gdLst>
                <a:gd name="T0" fmla="*/ 399 w 541"/>
                <a:gd name="T1" fmla="*/ 0 h 852"/>
                <a:gd name="T2" fmla="*/ 537 w 541"/>
                <a:gd name="T3" fmla="*/ 134 h 852"/>
                <a:gd name="T4" fmla="*/ 541 w 541"/>
                <a:gd name="T5" fmla="*/ 153 h 852"/>
                <a:gd name="T6" fmla="*/ 408 w 541"/>
                <a:gd name="T7" fmla="*/ 290 h 852"/>
                <a:gd name="T8" fmla="*/ 389 w 541"/>
                <a:gd name="T9" fmla="*/ 295 h 852"/>
                <a:gd name="T10" fmla="*/ 379 w 541"/>
                <a:gd name="T11" fmla="*/ 289 h 852"/>
                <a:gd name="T12" fmla="*/ 337 w 541"/>
                <a:gd name="T13" fmla="*/ 199 h 852"/>
                <a:gd name="T14" fmla="*/ 261 w 541"/>
                <a:gd name="T15" fmla="*/ 227 h 852"/>
                <a:gd name="T16" fmla="*/ 195 w 541"/>
                <a:gd name="T17" fmla="*/ 273 h 852"/>
                <a:gd name="T18" fmla="*/ 145 w 541"/>
                <a:gd name="T19" fmla="*/ 335 h 852"/>
                <a:gd name="T20" fmla="*/ 112 w 541"/>
                <a:gd name="T21" fmla="*/ 409 h 852"/>
                <a:gd name="T22" fmla="*/ 101 w 541"/>
                <a:gd name="T23" fmla="*/ 493 h 852"/>
                <a:gd name="T24" fmla="*/ 112 w 541"/>
                <a:gd name="T25" fmla="*/ 574 h 852"/>
                <a:gd name="T26" fmla="*/ 143 w 541"/>
                <a:gd name="T27" fmla="*/ 648 h 852"/>
                <a:gd name="T28" fmla="*/ 194 w 541"/>
                <a:gd name="T29" fmla="*/ 710 h 852"/>
                <a:gd name="T30" fmla="*/ 259 w 541"/>
                <a:gd name="T31" fmla="*/ 757 h 852"/>
                <a:gd name="T32" fmla="*/ 281 w 541"/>
                <a:gd name="T33" fmla="*/ 780 h 852"/>
                <a:gd name="T34" fmla="*/ 285 w 541"/>
                <a:gd name="T35" fmla="*/ 811 h 852"/>
                <a:gd name="T36" fmla="*/ 271 w 541"/>
                <a:gd name="T37" fmla="*/ 839 h 852"/>
                <a:gd name="T38" fmla="*/ 243 w 541"/>
                <a:gd name="T39" fmla="*/ 852 h 852"/>
                <a:gd name="T40" fmla="*/ 213 w 541"/>
                <a:gd name="T41" fmla="*/ 848 h 852"/>
                <a:gd name="T42" fmla="*/ 132 w 541"/>
                <a:gd name="T43" fmla="*/ 791 h 852"/>
                <a:gd name="T44" fmla="*/ 69 w 541"/>
                <a:gd name="T45" fmla="*/ 719 h 852"/>
                <a:gd name="T46" fmla="*/ 26 w 541"/>
                <a:gd name="T47" fmla="*/ 636 h 852"/>
                <a:gd name="T48" fmla="*/ 2 w 541"/>
                <a:gd name="T49" fmla="*/ 542 h 852"/>
                <a:gd name="T50" fmla="*/ 3 w 541"/>
                <a:gd name="T51" fmla="*/ 440 h 852"/>
                <a:gd name="T52" fmla="*/ 29 w 541"/>
                <a:gd name="T53" fmla="*/ 341 h 852"/>
                <a:gd name="T54" fmla="*/ 78 w 541"/>
                <a:gd name="T55" fmla="*/ 254 h 852"/>
                <a:gd name="T56" fmla="*/ 146 w 541"/>
                <a:gd name="T57" fmla="*/ 182 h 852"/>
                <a:gd name="T58" fmla="*/ 231 w 541"/>
                <a:gd name="T59" fmla="*/ 129 h 852"/>
                <a:gd name="T60" fmla="*/ 328 w 541"/>
                <a:gd name="T61" fmla="*/ 97 h 852"/>
                <a:gd name="T62" fmla="*/ 379 w 541"/>
                <a:gd name="T63" fmla="*/ 7 h 852"/>
                <a:gd name="T64" fmla="*/ 389 w 541"/>
                <a:gd name="T65" fmla="*/ 0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1" h="852">
                  <a:moveTo>
                    <a:pt x="389" y="0"/>
                  </a:moveTo>
                  <a:lnTo>
                    <a:pt x="399" y="0"/>
                  </a:lnTo>
                  <a:lnTo>
                    <a:pt x="408" y="6"/>
                  </a:lnTo>
                  <a:lnTo>
                    <a:pt x="537" y="134"/>
                  </a:lnTo>
                  <a:lnTo>
                    <a:pt x="541" y="143"/>
                  </a:lnTo>
                  <a:lnTo>
                    <a:pt x="541" y="153"/>
                  </a:lnTo>
                  <a:lnTo>
                    <a:pt x="537" y="161"/>
                  </a:lnTo>
                  <a:lnTo>
                    <a:pt x="408" y="290"/>
                  </a:lnTo>
                  <a:lnTo>
                    <a:pt x="399" y="295"/>
                  </a:lnTo>
                  <a:lnTo>
                    <a:pt x="389" y="295"/>
                  </a:lnTo>
                  <a:lnTo>
                    <a:pt x="381" y="290"/>
                  </a:lnTo>
                  <a:lnTo>
                    <a:pt x="379" y="289"/>
                  </a:lnTo>
                  <a:lnTo>
                    <a:pt x="379" y="193"/>
                  </a:lnTo>
                  <a:lnTo>
                    <a:pt x="337" y="199"/>
                  </a:lnTo>
                  <a:lnTo>
                    <a:pt x="298" y="210"/>
                  </a:lnTo>
                  <a:lnTo>
                    <a:pt x="261" y="227"/>
                  </a:lnTo>
                  <a:lnTo>
                    <a:pt x="227" y="248"/>
                  </a:lnTo>
                  <a:lnTo>
                    <a:pt x="195" y="273"/>
                  </a:lnTo>
                  <a:lnTo>
                    <a:pt x="168" y="303"/>
                  </a:lnTo>
                  <a:lnTo>
                    <a:pt x="145" y="335"/>
                  </a:lnTo>
                  <a:lnTo>
                    <a:pt x="126" y="371"/>
                  </a:lnTo>
                  <a:lnTo>
                    <a:pt x="112" y="409"/>
                  </a:lnTo>
                  <a:lnTo>
                    <a:pt x="103" y="450"/>
                  </a:lnTo>
                  <a:lnTo>
                    <a:pt x="101" y="493"/>
                  </a:lnTo>
                  <a:lnTo>
                    <a:pt x="103" y="533"/>
                  </a:lnTo>
                  <a:lnTo>
                    <a:pt x="112" y="574"/>
                  </a:lnTo>
                  <a:lnTo>
                    <a:pt x="125" y="612"/>
                  </a:lnTo>
                  <a:lnTo>
                    <a:pt x="143" y="648"/>
                  </a:lnTo>
                  <a:lnTo>
                    <a:pt x="166" y="680"/>
                  </a:lnTo>
                  <a:lnTo>
                    <a:pt x="194" y="710"/>
                  </a:lnTo>
                  <a:lnTo>
                    <a:pt x="224" y="736"/>
                  </a:lnTo>
                  <a:lnTo>
                    <a:pt x="259" y="757"/>
                  </a:lnTo>
                  <a:lnTo>
                    <a:pt x="272" y="767"/>
                  </a:lnTo>
                  <a:lnTo>
                    <a:pt x="281" y="780"/>
                  </a:lnTo>
                  <a:lnTo>
                    <a:pt x="286" y="796"/>
                  </a:lnTo>
                  <a:lnTo>
                    <a:pt x="285" y="811"/>
                  </a:lnTo>
                  <a:lnTo>
                    <a:pt x="281" y="826"/>
                  </a:lnTo>
                  <a:lnTo>
                    <a:pt x="271" y="839"/>
                  </a:lnTo>
                  <a:lnTo>
                    <a:pt x="258" y="848"/>
                  </a:lnTo>
                  <a:lnTo>
                    <a:pt x="243" y="852"/>
                  </a:lnTo>
                  <a:lnTo>
                    <a:pt x="228" y="852"/>
                  </a:lnTo>
                  <a:lnTo>
                    <a:pt x="213" y="848"/>
                  </a:lnTo>
                  <a:lnTo>
                    <a:pt x="170" y="822"/>
                  </a:lnTo>
                  <a:lnTo>
                    <a:pt x="132" y="791"/>
                  </a:lnTo>
                  <a:lnTo>
                    <a:pt x="99" y="757"/>
                  </a:lnTo>
                  <a:lnTo>
                    <a:pt x="69" y="719"/>
                  </a:lnTo>
                  <a:lnTo>
                    <a:pt x="45" y="679"/>
                  </a:lnTo>
                  <a:lnTo>
                    <a:pt x="26" y="636"/>
                  </a:lnTo>
                  <a:lnTo>
                    <a:pt x="12" y="589"/>
                  </a:lnTo>
                  <a:lnTo>
                    <a:pt x="2" y="542"/>
                  </a:lnTo>
                  <a:lnTo>
                    <a:pt x="0" y="493"/>
                  </a:lnTo>
                  <a:lnTo>
                    <a:pt x="3" y="440"/>
                  </a:lnTo>
                  <a:lnTo>
                    <a:pt x="13" y="389"/>
                  </a:lnTo>
                  <a:lnTo>
                    <a:pt x="29" y="341"/>
                  </a:lnTo>
                  <a:lnTo>
                    <a:pt x="51" y="295"/>
                  </a:lnTo>
                  <a:lnTo>
                    <a:pt x="78" y="254"/>
                  </a:lnTo>
                  <a:lnTo>
                    <a:pt x="111" y="216"/>
                  </a:lnTo>
                  <a:lnTo>
                    <a:pt x="146" y="182"/>
                  </a:lnTo>
                  <a:lnTo>
                    <a:pt x="187" y="153"/>
                  </a:lnTo>
                  <a:lnTo>
                    <a:pt x="231" y="129"/>
                  </a:lnTo>
                  <a:lnTo>
                    <a:pt x="278" y="110"/>
                  </a:lnTo>
                  <a:lnTo>
                    <a:pt x="328" y="97"/>
                  </a:lnTo>
                  <a:lnTo>
                    <a:pt x="379" y="92"/>
                  </a:lnTo>
                  <a:lnTo>
                    <a:pt x="379" y="7"/>
                  </a:lnTo>
                  <a:lnTo>
                    <a:pt x="381" y="6"/>
                  </a:lnTo>
                  <a:lnTo>
                    <a:pt x="3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1" name="Freeform 386"/>
            <p:cNvSpPr>
              <a:spLocks/>
            </p:cNvSpPr>
            <p:nvPr/>
          </p:nvSpPr>
          <p:spPr bwMode="auto">
            <a:xfrm>
              <a:off x="9340850" y="2903538"/>
              <a:ext cx="85725" cy="134937"/>
            </a:xfrm>
            <a:custGeom>
              <a:avLst/>
              <a:gdLst>
                <a:gd name="T0" fmla="*/ 313 w 541"/>
                <a:gd name="T1" fmla="*/ 0 h 852"/>
                <a:gd name="T2" fmla="*/ 371 w 541"/>
                <a:gd name="T3" fmla="*/ 31 h 852"/>
                <a:gd name="T4" fmla="*/ 442 w 541"/>
                <a:gd name="T5" fmla="*/ 95 h 852"/>
                <a:gd name="T6" fmla="*/ 495 w 541"/>
                <a:gd name="T7" fmla="*/ 173 h 852"/>
                <a:gd name="T8" fmla="*/ 530 w 541"/>
                <a:gd name="T9" fmla="*/ 264 h 852"/>
                <a:gd name="T10" fmla="*/ 541 w 541"/>
                <a:gd name="T11" fmla="*/ 360 h 852"/>
                <a:gd name="T12" fmla="*/ 528 w 541"/>
                <a:gd name="T13" fmla="*/ 464 h 852"/>
                <a:gd name="T14" fmla="*/ 490 w 541"/>
                <a:gd name="T15" fmla="*/ 557 h 852"/>
                <a:gd name="T16" fmla="*/ 430 w 541"/>
                <a:gd name="T17" fmla="*/ 637 h 852"/>
                <a:gd name="T18" fmla="*/ 354 w 541"/>
                <a:gd name="T19" fmla="*/ 700 h 852"/>
                <a:gd name="T20" fmla="*/ 263 w 541"/>
                <a:gd name="T21" fmla="*/ 743 h 852"/>
                <a:gd name="T22" fmla="*/ 162 w 541"/>
                <a:gd name="T23" fmla="*/ 762 h 852"/>
                <a:gd name="T24" fmla="*/ 160 w 541"/>
                <a:gd name="T25" fmla="*/ 848 h 852"/>
                <a:gd name="T26" fmla="*/ 142 w 541"/>
                <a:gd name="T27" fmla="*/ 852 h 852"/>
                <a:gd name="T28" fmla="*/ 4 w 541"/>
                <a:gd name="T29" fmla="*/ 718 h 852"/>
                <a:gd name="T30" fmla="*/ 0 w 541"/>
                <a:gd name="T31" fmla="*/ 700 h 852"/>
                <a:gd name="T32" fmla="*/ 133 w 541"/>
                <a:gd name="T33" fmla="*/ 563 h 852"/>
                <a:gd name="T34" fmla="*/ 152 w 541"/>
                <a:gd name="T35" fmla="*/ 557 h 852"/>
                <a:gd name="T36" fmla="*/ 162 w 541"/>
                <a:gd name="T37" fmla="*/ 565 h 852"/>
                <a:gd name="T38" fmla="*/ 204 w 541"/>
                <a:gd name="T39" fmla="*/ 653 h 852"/>
                <a:gd name="T40" fmla="*/ 280 w 541"/>
                <a:gd name="T41" fmla="*/ 626 h 852"/>
                <a:gd name="T42" fmla="*/ 345 w 541"/>
                <a:gd name="T43" fmla="*/ 579 h 852"/>
                <a:gd name="T44" fmla="*/ 396 w 541"/>
                <a:gd name="T45" fmla="*/ 517 h 852"/>
                <a:gd name="T46" fmla="*/ 428 w 541"/>
                <a:gd name="T47" fmla="*/ 443 h 852"/>
                <a:gd name="T48" fmla="*/ 440 w 541"/>
                <a:gd name="T49" fmla="*/ 360 h 852"/>
                <a:gd name="T50" fmla="*/ 429 w 541"/>
                <a:gd name="T51" fmla="*/ 279 h 852"/>
                <a:gd name="T52" fmla="*/ 397 w 541"/>
                <a:gd name="T53" fmla="*/ 205 h 852"/>
                <a:gd name="T54" fmla="*/ 347 w 541"/>
                <a:gd name="T55" fmla="*/ 143 h 852"/>
                <a:gd name="T56" fmla="*/ 281 w 541"/>
                <a:gd name="T57" fmla="*/ 95 h 852"/>
                <a:gd name="T58" fmla="*/ 259 w 541"/>
                <a:gd name="T59" fmla="*/ 72 h 852"/>
                <a:gd name="T60" fmla="*/ 255 w 541"/>
                <a:gd name="T61" fmla="*/ 42 h 852"/>
                <a:gd name="T62" fmla="*/ 270 w 541"/>
                <a:gd name="T63" fmla="*/ 13 h 852"/>
                <a:gd name="T64" fmla="*/ 298 w 541"/>
                <a:gd name="T65" fmla="*/ 0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1" h="852">
                  <a:moveTo>
                    <a:pt x="298" y="0"/>
                  </a:moveTo>
                  <a:lnTo>
                    <a:pt x="313" y="0"/>
                  </a:lnTo>
                  <a:lnTo>
                    <a:pt x="328" y="6"/>
                  </a:lnTo>
                  <a:lnTo>
                    <a:pt x="371" y="31"/>
                  </a:lnTo>
                  <a:lnTo>
                    <a:pt x="409" y="61"/>
                  </a:lnTo>
                  <a:lnTo>
                    <a:pt x="442" y="95"/>
                  </a:lnTo>
                  <a:lnTo>
                    <a:pt x="472" y="133"/>
                  </a:lnTo>
                  <a:lnTo>
                    <a:pt x="495" y="173"/>
                  </a:lnTo>
                  <a:lnTo>
                    <a:pt x="515" y="217"/>
                  </a:lnTo>
                  <a:lnTo>
                    <a:pt x="530" y="264"/>
                  </a:lnTo>
                  <a:lnTo>
                    <a:pt x="539" y="311"/>
                  </a:lnTo>
                  <a:lnTo>
                    <a:pt x="541" y="360"/>
                  </a:lnTo>
                  <a:lnTo>
                    <a:pt x="538" y="413"/>
                  </a:lnTo>
                  <a:lnTo>
                    <a:pt x="528" y="464"/>
                  </a:lnTo>
                  <a:lnTo>
                    <a:pt x="512" y="512"/>
                  </a:lnTo>
                  <a:lnTo>
                    <a:pt x="490" y="557"/>
                  </a:lnTo>
                  <a:lnTo>
                    <a:pt x="463" y="599"/>
                  </a:lnTo>
                  <a:lnTo>
                    <a:pt x="430" y="637"/>
                  </a:lnTo>
                  <a:lnTo>
                    <a:pt x="395" y="670"/>
                  </a:lnTo>
                  <a:lnTo>
                    <a:pt x="354" y="700"/>
                  </a:lnTo>
                  <a:lnTo>
                    <a:pt x="310" y="724"/>
                  </a:lnTo>
                  <a:lnTo>
                    <a:pt x="263" y="743"/>
                  </a:lnTo>
                  <a:lnTo>
                    <a:pt x="213" y="755"/>
                  </a:lnTo>
                  <a:lnTo>
                    <a:pt x="162" y="762"/>
                  </a:lnTo>
                  <a:lnTo>
                    <a:pt x="162" y="846"/>
                  </a:lnTo>
                  <a:lnTo>
                    <a:pt x="160" y="848"/>
                  </a:lnTo>
                  <a:lnTo>
                    <a:pt x="152" y="852"/>
                  </a:lnTo>
                  <a:lnTo>
                    <a:pt x="142" y="852"/>
                  </a:lnTo>
                  <a:lnTo>
                    <a:pt x="133" y="848"/>
                  </a:lnTo>
                  <a:lnTo>
                    <a:pt x="4" y="718"/>
                  </a:lnTo>
                  <a:lnTo>
                    <a:pt x="0" y="710"/>
                  </a:lnTo>
                  <a:lnTo>
                    <a:pt x="0" y="700"/>
                  </a:lnTo>
                  <a:lnTo>
                    <a:pt x="4" y="691"/>
                  </a:lnTo>
                  <a:lnTo>
                    <a:pt x="133" y="563"/>
                  </a:lnTo>
                  <a:lnTo>
                    <a:pt x="142" y="557"/>
                  </a:lnTo>
                  <a:lnTo>
                    <a:pt x="152" y="557"/>
                  </a:lnTo>
                  <a:lnTo>
                    <a:pt x="160" y="563"/>
                  </a:lnTo>
                  <a:lnTo>
                    <a:pt x="162" y="565"/>
                  </a:lnTo>
                  <a:lnTo>
                    <a:pt x="162" y="658"/>
                  </a:lnTo>
                  <a:lnTo>
                    <a:pt x="204" y="653"/>
                  </a:lnTo>
                  <a:lnTo>
                    <a:pt x="243" y="642"/>
                  </a:lnTo>
                  <a:lnTo>
                    <a:pt x="280" y="626"/>
                  </a:lnTo>
                  <a:lnTo>
                    <a:pt x="314" y="604"/>
                  </a:lnTo>
                  <a:lnTo>
                    <a:pt x="345" y="579"/>
                  </a:lnTo>
                  <a:lnTo>
                    <a:pt x="372" y="550"/>
                  </a:lnTo>
                  <a:lnTo>
                    <a:pt x="396" y="517"/>
                  </a:lnTo>
                  <a:lnTo>
                    <a:pt x="414" y="481"/>
                  </a:lnTo>
                  <a:lnTo>
                    <a:pt x="428" y="443"/>
                  </a:lnTo>
                  <a:lnTo>
                    <a:pt x="437" y="403"/>
                  </a:lnTo>
                  <a:lnTo>
                    <a:pt x="440" y="360"/>
                  </a:lnTo>
                  <a:lnTo>
                    <a:pt x="437" y="319"/>
                  </a:lnTo>
                  <a:lnTo>
                    <a:pt x="429" y="279"/>
                  </a:lnTo>
                  <a:lnTo>
                    <a:pt x="415" y="241"/>
                  </a:lnTo>
                  <a:lnTo>
                    <a:pt x="397" y="205"/>
                  </a:lnTo>
                  <a:lnTo>
                    <a:pt x="374" y="172"/>
                  </a:lnTo>
                  <a:lnTo>
                    <a:pt x="347" y="143"/>
                  </a:lnTo>
                  <a:lnTo>
                    <a:pt x="316" y="117"/>
                  </a:lnTo>
                  <a:lnTo>
                    <a:pt x="281" y="95"/>
                  </a:lnTo>
                  <a:lnTo>
                    <a:pt x="268" y="85"/>
                  </a:lnTo>
                  <a:lnTo>
                    <a:pt x="259" y="72"/>
                  </a:lnTo>
                  <a:lnTo>
                    <a:pt x="255" y="57"/>
                  </a:lnTo>
                  <a:lnTo>
                    <a:pt x="255" y="42"/>
                  </a:lnTo>
                  <a:lnTo>
                    <a:pt x="260" y="26"/>
                  </a:lnTo>
                  <a:lnTo>
                    <a:pt x="270" y="13"/>
                  </a:lnTo>
                  <a:lnTo>
                    <a:pt x="283" y="5"/>
                  </a:lnTo>
                  <a:lnTo>
                    <a:pt x="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7" name="Group 996"/>
          <p:cNvGrpSpPr/>
          <p:nvPr/>
        </p:nvGrpSpPr>
        <p:grpSpPr>
          <a:xfrm>
            <a:off x="9977247" y="2728913"/>
            <a:ext cx="647700" cy="469900"/>
            <a:chOff x="10001250" y="2728913"/>
            <a:chExt cx="647700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5" name="Freeform 391"/>
            <p:cNvSpPr>
              <a:spLocks/>
            </p:cNvSpPr>
            <p:nvPr/>
          </p:nvSpPr>
          <p:spPr bwMode="auto">
            <a:xfrm>
              <a:off x="10401300" y="2859088"/>
              <a:ext cx="247650" cy="323850"/>
            </a:xfrm>
            <a:custGeom>
              <a:avLst/>
              <a:gdLst>
                <a:gd name="T0" fmla="*/ 430 w 1245"/>
                <a:gd name="T1" fmla="*/ 1629 h 1629"/>
                <a:gd name="T2" fmla="*/ 1155 w 1245"/>
                <a:gd name="T3" fmla="*/ 1573 h 1629"/>
                <a:gd name="T4" fmla="*/ 1136 w 1245"/>
                <a:gd name="T5" fmla="*/ 1538 h 1629"/>
                <a:gd name="T6" fmla="*/ 1096 w 1245"/>
                <a:gd name="T7" fmla="*/ 1467 h 1629"/>
                <a:gd name="T8" fmla="*/ 1039 w 1245"/>
                <a:gd name="T9" fmla="*/ 1370 h 1629"/>
                <a:gd name="T10" fmla="*/ 968 w 1245"/>
                <a:gd name="T11" fmla="*/ 1253 h 1629"/>
                <a:gd name="T12" fmla="*/ 887 w 1245"/>
                <a:gd name="T13" fmla="*/ 1126 h 1629"/>
                <a:gd name="T14" fmla="*/ 799 w 1245"/>
                <a:gd name="T15" fmla="*/ 996 h 1629"/>
                <a:gd name="T16" fmla="*/ 707 w 1245"/>
                <a:gd name="T17" fmla="*/ 871 h 1629"/>
                <a:gd name="T18" fmla="*/ 615 w 1245"/>
                <a:gd name="T19" fmla="*/ 761 h 1629"/>
                <a:gd name="T20" fmla="*/ 525 w 1245"/>
                <a:gd name="T21" fmla="*/ 672 h 1629"/>
                <a:gd name="T22" fmla="*/ 519 w 1245"/>
                <a:gd name="T23" fmla="*/ 683 h 1629"/>
                <a:gd name="T24" fmla="*/ 513 w 1245"/>
                <a:gd name="T25" fmla="*/ 719 h 1629"/>
                <a:gd name="T26" fmla="*/ 506 w 1245"/>
                <a:gd name="T27" fmla="*/ 769 h 1629"/>
                <a:gd name="T28" fmla="*/ 499 w 1245"/>
                <a:gd name="T29" fmla="*/ 823 h 1629"/>
                <a:gd name="T30" fmla="*/ 491 w 1245"/>
                <a:gd name="T31" fmla="*/ 869 h 1629"/>
                <a:gd name="T32" fmla="*/ 484 w 1245"/>
                <a:gd name="T33" fmla="*/ 899 h 1629"/>
                <a:gd name="T34" fmla="*/ 476 w 1245"/>
                <a:gd name="T35" fmla="*/ 901 h 1629"/>
                <a:gd name="T36" fmla="*/ 468 w 1245"/>
                <a:gd name="T37" fmla="*/ 863 h 1629"/>
                <a:gd name="T38" fmla="*/ 460 w 1245"/>
                <a:gd name="T39" fmla="*/ 778 h 1629"/>
                <a:gd name="T40" fmla="*/ 453 w 1245"/>
                <a:gd name="T41" fmla="*/ 632 h 1629"/>
                <a:gd name="T42" fmla="*/ 445 w 1245"/>
                <a:gd name="T43" fmla="*/ 486 h 1629"/>
                <a:gd name="T44" fmla="*/ 436 w 1245"/>
                <a:gd name="T45" fmla="*/ 397 h 1629"/>
                <a:gd name="T46" fmla="*/ 426 w 1245"/>
                <a:gd name="T47" fmla="*/ 357 h 1629"/>
                <a:gd name="T48" fmla="*/ 415 w 1245"/>
                <a:gd name="T49" fmla="*/ 355 h 1629"/>
                <a:gd name="T50" fmla="*/ 404 w 1245"/>
                <a:gd name="T51" fmla="*/ 382 h 1629"/>
                <a:gd name="T52" fmla="*/ 394 w 1245"/>
                <a:gd name="T53" fmla="*/ 426 h 1629"/>
                <a:gd name="T54" fmla="*/ 385 w 1245"/>
                <a:gd name="T55" fmla="*/ 481 h 1629"/>
                <a:gd name="T56" fmla="*/ 377 w 1245"/>
                <a:gd name="T57" fmla="*/ 533 h 1629"/>
                <a:gd name="T58" fmla="*/ 371 w 1245"/>
                <a:gd name="T59" fmla="*/ 575 h 1629"/>
                <a:gd name="T60" fmla="*/ 368 w 1245"/>
                <a:gd name="T61" fmla="*/ 596 h 1629"/>
                <a:gd name="T62" fmla="*/ 366 w 1245"/>
                <a:gd name="T63" fmla="*/ 611 h 1629"/>
                <a:gd name="T64" fmla="*/ 360 w 1245"/>
                <a:gd name="T65" fmla="*/ 644 h 1629"/>
                <a:gd name="T66" fmla="*/ 351 w 1245"/>
                <a:gd name="T67" fmla="*/ 678 h 1629"/>
                <a:gd name="T68" fmla="*/ 338 w 1245"/>
                <a:gd name="T69" fmla="*/ 700 h 1629"/>
                <a:gd name="T70" fmla="*/ 322 w 1245"/>
                <a:gd name="T71" fmla="*/ 692 h 1629"/>
                <a:gd name="T72" fmla="*/ 301 w 1245"/>
                <a:gd name="T73" fmla="*/ 639 h 1629"/>
                <a:gd name="T74" fmla="*/ 289 w 1245"/>
                <a:gd name="T75" fmla="*/ 562 h 1629"/>
                <a:gd name="T76" fmla="*/ 273 w 1245"/>
                <a:gd name="T77" fmla="*/ 532 h 1629"/>
                <a:gd name="T78" fmla="*/ 250 w 1245"/>
                <a:gd name="T79" fmla="*/ 538 h 1629"/>
                <a:gd name="T80" fmla="*/ 223 w 1245"/>
                <a:gd name="T81" fmla="*/ 570 h 1629"/>
                <a:gd name="T82" fmla="*/ 195 w 1245"/>
                <a:gd name="T83" fmla="*/ 617 h 1629"/>
                <a:gd name="T84" fmla="*/ 169 w 1245"/>
                <a:gd name="T85" fmla="*/ 666 h 1629"/>
                <a:gd name="T86" fmla="*/ 150 w 1245"/>
                <a:gd name="T87" fmla="*/ 708 h 1629"/>
                <a:gd name="T88" fmla="*/ 140 w 1245"/>
                <a:gd name="T89" fmla="*/ 732 h 1629"/>
                <a:gd name="T90" fmla="*/ 0 w 1245"/>
                <a:gd name="T91" fmla="*/ 815 h 1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45" h="1629">
                  <a:moveTo>
                    <a:pt x="385" y="0"/>
                  </a:moveTo>
                  <a:lnTo>
                    <a:pt x="1245" y="1629"/>
                  </a:lnTo>
                  <a:lnTo>
                    <a:pt x="430" y="1629"/>
                  </a:lnTo>
                  <a:lnTo>
                    <a:pt x="401" y="1575"/>
                  </a:lnTo>
                  <a:lnTo>
                    <a:pt x="1157" y="1575"/>
                  </a:lnTo>
                  <a:lnTo>
                    <a:pt x="1155" y="1573"/>
                  </a:lnTo>
                  <a:lnTo>
                    <a:pt x="1151" y="1565"/>
                  </a:lnTo>
                  <a:lnTo>
                    <a:pt x="1145" y="1554"/>
                  </a:lnTo>
                  <a:lnTo>
                    <a:pt x="1136" y="1538"/>
                  </a:lnTo>
                  <a:lnTo>
                    <a:pt x="1124" y="1518"/>
                  </a:lnTo>
                  <a:lnTo>
                    <a:pt x="1111" y="1494"/>
                  </a:lnTo>
                  <a:lnTo>
                    <a:pt x="1096" y="1467"/>
                  </a:lnTo>
                  <a:lnTo>
                    <a:pt x="1079" y="1437"/>
                  </a:lnTo>
                  <a:lnTo>
                    <a:pt x="1060" y="1405"/>
                  </a:lnTo>
                  <a:lnTo>
                    <a:pt x="1039" y="1370"/>
                  </a:lnTo>
                  <a:lnTo>
                    <a:pt x="1017" y="1333"/>
                  </a:lnTo>
                  <a:lnTo>
                    <a:pt x="993" y="1293"/>
                  </a:lnTo>
                  <a:lnTo>
                    <a:pt x="968" y="1253"/>
                  </a:lnTo>
                  <a:lnTo>
                    <a:pt x="942" y="1212"/>
                  </a:lnTo>
                  <a:lnTo>
                    <a:pt x="915" y="1169"/>
                  </a:lnTo>
                  <a:lnTo>
                    <a:pt x="887" y="1126"/>
                  </a:lnTo>
                  <a:lnTo>
                    <a:pt x="858" y="1083"/>
                  </a:lnTo>
                  <a:lnTo>
                    <a:pt x="829" y="1040"/>
                  </a:lnTo>
                  <a:lnTo>
                    <a:pt x="799" y="996"/>
                  </a:lnTo>
                  <a:lnTo>
                    <a:pt x="768" y="954"/>
                  </a:lnTo>
                  <a:lnTo>
                    <a:pt x="738" y="913"/>
                  </a:lnTo>
                  <a:lnTo>
                    <a:pt x="707" y="871"/>
                  </a:lnTo>
                  <a:lnTo>
                    <a:pt x="676" y="833"/>
                  </a:lnTo>
                  <a:lnTo>
                    <a:pt x="645" y="796"/>
                  </a:lnTo>
                  <a:lnTo>
                    <a:pt x="615" y="761"/>
                  </a:lnTo>
                  <a:lnTo>
                    <a:pt x="585" y="728"/>
                  </a:lnTo>
                  <a:lnTo>
                    <a:pt x="555" y="699"/>
                  </a:lnTo>
                  <a:lnTo>
                    <a:pt x="525" y="672"/>
                  </a:lnTo>
                  <a:lnTo>
                    <a:pt x="523" y="672"/>
                  </a:lnTo>
                  <a:lnTo>
                    <a:pt x="521" y="676"/>
                  </a:lnTo>
                  <a:lnTo>
                    <a:pt x="519" y="683"/>
                  </a:lnTo>
                  <a:lnTo>
                    <a:pt x="517" y="693"/>
                  </a:lnTo>
                  <a:lnTo>
                    <a:pt x="515" y="705"/>
                  </a:lnTo>
                  <a:lnTo>
                    <a:pt x="513" y="719"/>
                  </a:lnTo>
                  <a:lnTo>
                    <a:pt x="511" y="734"/>
                  </a:lnTo>
                  <a:lnTo>
                    <a:pt x="508" y="751"/>
                  </a:lnTo>
                  <a:lnTo>
                    <a:pt x="506" y="769"/>
                  </a:lnTo>
                  <a:lnTo>
                    <a:pt x="504" y="787"/>
                  </a:lnTo>
                  <a:lnTo>
                    <a:pt x="501" y="805"/>
                  </a:lnTo>
                  <a:lnTo>
                    <a:pt x="499" y="823"/>
                  </a:lnTo>
                  <a:lnTo>
                    <a:pt x="496" y="839"/>
                  </a:lnTo>
                  <a:lnTo>
                    <a:pt x="494" y="855"/>
                  </a:lnTo>
                  <a:lnTo>
                    <a:pt x="491" y="869"/>
                  </a:lnTo>
                  <a:lnTo>
                    <a:pt x="489" y="881"/>
                  </a:lnTo>
                  <a:lnTo>
                    <a:pt x="486" y="891"/>
                  </a:lnTo>
                  <a:lnTo>
                    <a:pt x="484" y="899"/>
                  </a:lnTo>
                  <a:lnTo>
                    <a:pt x="481" y="903"/>
                  </a:lnTo>
                  <a:lnTo>
                    <a:pt x="478" y="904"/>
                  </a:lnTo>
                  <a:lnTo>
                    <a:pt x="476" y="901"/>
                  </a:lnTo>
                  <a:lnTo>
                    <a:pt x="473" y="892"/>
                  </a:lnTo>
                  <a:lnTo>
                    <a:pt x="471" y="880"/>
                  </a:lnTo>
                  <a:lnTo>
                    <a:pt x="468" y="863"/>
                  </a:lnTo>
                  <a:lnTo>
                    <a:pt x="465" y="840"/>
                  </a:lnTo>
                  <a:lnTo>
                    <a:pt x="463" y="812"/>
                  </a:lnTo>
                  <a:lnTo>
                    <a:pt x="460" y="778"/>
                  </a:lnTo>
                  <a:lnTo>
                    <a:pt x="458" y="736"/>
                  </a:lnTo>
                  <a:lnTo>
                    <a:pt x="456" y="688"/>
                  </a:lnTo>
                  <a:lnTo>
                    <a:pt x="453" y="632"/>
                  </a:lnTo>
                  <a:lnTo>
                    <a:pt x="451" y="576"/>
                  </a:lnTo>
                  <a:lnTo>
                    <a:pt x="448" y="528"/>
                  </a:lnTo>
                  <a:lnTo>
                    <a:pt x="445" y="486"/>
                  </a:lnTo>
                  <a:lnTo>
                    <a:pt x="443" y="450"/>
                  </a:lnTo>
                  <a:lnTo>
                    <a:pt x="439" y="421"/>
                  </a:lnTo>
                  <a:lnTo>
                    <a:pt x="436" y="397"/>
                  </a:lnTo>
                  <a:lnTo>
                    <a:pt x="433" y="379"/>
                  </a:lnTo>
                  <a:lnTo>
                    <a:pt x="430" y="366"/>
                  </a:lnTo>
                  <a:lnTo>
                    <a:pt x="426" y="357"/>
                  </a:lnTo>
                  <a:lnTo>
                    <a:pt x="423" y="353"/>
                  </a:lnTo>
                  <a:lnTo>
                    <a:pt x="418" y="352"/>
                  </a:lnTo>
                  <a:lnTo>
                    <a:pt x="415" y="355"/>
                  </a:lnTo>
                  <a:lnTo>
                    <a:pt x="411" y="361"/>
                  </a:lnTo>
                  <a:lnTo>
                    <a:pt x="408" y="370"/>
                  </a:lnTo>
                  <a:lnTo>
                    <a:pt x="404" y="382"/>
                  </a:lnTo>
                  <a:lnTo>
                    <a:pt x="401" y="395"/>
                  </a:lnTo>
                  <a:lnTo>
                    <a:pt x="398" y="410"/>
                  </a:lnTo>
                  <a:lnTo>
                    <a:pt x="394" y="426"/>
                  </a:lnTo>
                  <a:lnTo>
                    <a:pt x="391" y="444"/>
                  </a:lnTo>
                  <a:lnTo>
                    <a:pt x="388" y="462"/>
                  </a:lnTo>
                  <a:lnTo>
                    <a:pt x="385" y="481"/>
                  </a:lnTo>
                  <a:lnTo>
                    <a:pt x="382" y="499"/>
                  </a:lnTo>
                  <a:lnTo>
                    <a:pt x="380" y="516"/>
                  </a:lnTo>
                  <a:lnTo>
                    <a:pt x="377" y="533"/>
                  </a:lnTo>
                  <a:lnTo>
                    <a:pt x="375" y="549"/>
                  </a:lnTo>
                  <a:lnTo>
                    <a:pt x="373" y="563"/>
                  </a:lnTo>
                  <a:lnTo>
                    <a:pt x="371" y="575"/>
                  </a:lnTo>
                  <a:lnTo>
                    <a:pt x="370" y="585"/>
                  </a:lnTo>
                  <a:lnTo>
                    <a:pt x="369" y="592"/>
                  </a:lnTo>
                  <a:lnTo>
                    <a:pt x="368" y="596"/>
                  </a:lnTo>
                  <a:lnTo>
                    <a:pt x="368" y="598"/>
                  </a:lnTo>
                  <a:lnTo>
                    <a:pt x="367" y="603"/>
                  </a:lnTo>
                  <a:lnTo>
                    <a:pt x="366" y="611"/>
                  </a:lnTo>
                  <a:lnTo>
                    <a:pt x="365" y="621"/>
                  </a:lnTo>
                  <a:lnTo>
                    <a:pt x="363" y="632"/>
                  </a:lnTo>
                  <a:lnTo>
                    <a:pt x="360" y="644"/>
                  </a:lnTo>
                  <a:lnTo>
                    <a:pt x="358" y="656"/>
                  </a:lnTo>
                  <a:lnTo>
                    <a:pt x="355" y="667"/>
                  </a:lnTo>
                  <a:lnTo>
                    <a:pt x="351" y="678"/>
                  </a:lnTo>
                  <a:lnTo>
                    <a:pt x="347" y="688"/>
                  </a:lnTo>
                  <a:lnTo>
                    <a:pt x="343" y="695"/>
                  </a:lnTo>
                  <a:lnTo>
                    <a:pt x="338" y="700"/>
                  </a:lnTo>
                  <a:lnTo>
                    <a:pt x="333" y="701"/>
                  </a:lnTo>
                  <a:lnTo>
                    <a:pt x="328" y="699"/>
                  </a:lnTo>
                  <a:lnTo>
                    <a:pt x="322" y="692"/>
                  </a:lnTo>
                  <a:lnTo>
                    <a:pt x="316" y="680"/>
                  </a:lnTo>
                  <a:lnTo>
                    <a:pt x="309" y="663"/>
                  </a:lnTo>
                  <a:lnTo>
                    <a:pt x="301" y="639"/>
                  </a:lnTo>
                  <a:lnTo>
                    <a:pt x="294" y="608"/>
                  </a:lnTo>
                  <a:lnTo>
                    <a:pt x="292" y="582"/>
                  </a:lnTo>
                  <a:lnTo>
                    <a:pt x="289" y="562"/>
                  </a:lnTo>
                  <a:lnTo>
                    <a:pt x="285" y="547"/>
                  </a:lnTo>
                  <a:lnTo>
                    <a:pt x="280" y="537"/>
                  </a:lnTo>
                  <a:lnTo>
                    <a:pt x="273" y="532"/>
                  </a:lnTo>
                  <a:lnTo>
                    <a:pt x="266" y="530"/>
                  </a:lnTo>
                  <a:lnTo>
                    <a:pt x="259" y="533"/>
                  </a:lnTo>
                  <a:lnTo>
                    <a:pt x="250" y="538"/>
                  </a:lnTo>
                  <a:lnTo>
                    <a:pt x="242" y="546"/>
                  </a:lnTo>
                  <a:lnTo>
                    <a:pt x="232" y="557"/>
                  </a:lnTo>
                  <a:lnTo>
                    <a:pt x="223" y="570"/>
                  </a:lnTo>
                  <a:lnTo>
                    <a:pt x="214" y="584"/>
                  </a:lnTo>
                  <a:lnTo>
                    <a:pt x="205" y="600"/>
                  </a:lnTo>
                  <a:lnTo>
                    <a:pt x="195" y="617"/>
                  </a:lnTo>
                  <a:lnTo>
                    <a:pt x="187" y="634"/>
                  </a:lnTo>
                  <a:lnTo>
                    <a:pt x="177" y="650"/>
                  </a:lnTo>
                  <a:lnTo>
                    <a:pt x="169" y="666"/>
                  </a:lnTo>
                  <a:lnTo>
                    <a:pt x="162" y="682"/>
                  </a:lnTo>
                  <a:lnTo>
                    <a:pt x="155" y="696"/>
                  </a:lnTo>
                  <a:lnTo>
                    <a:pt x="150" y="708"/>
                  </a:lnTo>
                  <a:lnTo>
                    <a:pt x="145" y="719"/>
                  </a:lnTo>
                  <a:lnTo>
                    <a:pt x="142" y="727"/>
                  </a:lnTo>
                  <a:lnTo>
                    <a:pt x="140" y="732"/>
                  </a:lnTo>
                  <a:lnTo>
                    <a:pt x="139" y="734"/>
                  </a:lnTo>
                  <a:lnTo>
                    <a:pt x="48" y="908"/>
                  </a:lnTo>
                  <a:lnTo>
                    <a:pt x="0" y="815"/>
                  </a:lnTo>
                  <a:lnTo>
                    <a:pt x="3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6" name="Freeform 392"/>
            <p:cNvSpPr>
              <a:spLocks noEditPoints="1"/>
            </p:cNvSpPr>
            <p:nvPr/>
          </p:nvSpPr>
          <p:spPr bwMode="auto">
            <a:xfrm>
              <a:off x="10001250" y="2728913"/>
              <a:ext cx="469900" cy="469900"/>
            </a:xfrm>
            <a:custGeom>
              <a:avLst/>
              <a:gdLst>
                <a:gd name="T0" fmla="*/ 1160 w 2368"/>
                <a:gd name="T1" fmla="*/ 519 h 2364"/>
                <a:gd name="T2" fmla="*/ 1147 w 2368"/>
                <a:gd name="T3" fmla="*/ 554 h 2364"/>
                <a:gd name="T4" fmla="*/ 1135 w 2368"/>
                <a:gd name="T5" fmla="*/ 607 h 2364"/>
                <a:gd name="T6" fmla="*/ 1123 w 2368"/>
                <a:gd name="T7" fmla="*/ 670 h 2364"/>
                <a:gd name="T8" fmla="*/ 1113 w 2368"/>
                <a:gd name="T9" fmla="*/ 736 h 2364"/>
                <a:gd name="T10" fmla="*/ 1104 w 2368"/>
                <a:gd name="T11" fmla="*/ 796 h 2364"/>
                <a:gd name="T12" fmla="*/ 1098 w 2368"/>
                <a:gd name="T13" fmla="*/ 842 h 2364"/>
                <a:gd name="T14" fmla="*/ 1093 w 2368"/>
                <a:gd name="T15" fmla="*/ 865 h 2364"/>
                <a:gd name="T16" fmla="*/ 1091 w 2368"/>
                <a:gd name="T17" fmla="*/ 880 h 2364"/>
                <a:gd name="T18" fmla="*/ 1086 w 2368"/>
                <a:gd name="T19" fmla="*/ 915 h 2364"/>
                <a:gd name="T20" fmla="*/ 1077 w 2368"/>
                <a:gd name="T21" fmla="*/ 958 h 2364"/>
                <a:gd name="T22" fmla="*/ 1064 w 2368"/>
                <a:gd name="T23" fmla="*/ 997 h 2364"/>
                <a:gd name="T24" fmla="*/ 1048 w 2368"/>
                <a:gd name="T25" fmla="*/ 1017 h 2364"/>
                <a:gd name="T26" fmla="*/ 1028 w 2368"/>
                <a:gd name="T27" fmla="*/ 1006 h 2364"/>
                <a:gd name="T28" fmla="*/ 1004 w 2368"/>
                <a:gd name="T29" fmla="*/ 951 h 2364"/>
                <a:gd name="T30" fmla="*/ 984 w 2368"/>
                <a:gd name="T31" fmla="*/ 852 h 2364"/>
                <a:gd name="T32" fmla="*/ 971 w 2368"/>
                <a:gd name="T33" fmla="*/ 789 h 2364"/>
                <a:gd name="T34" fmla="*/ 949 w 2368"/>
                <a:gd name="T35" fmla="*/ 770 h 2364"/>
                <a:gd name="T36" fmla="*/ 920 w 2368"/>
                <a:gd name="T37" fmla="*/ 784 h 2364"/>
                <a:gd name="T38" fmla="*/ 886 w 2368"/>
                <a:gd name="T39" fmla="*/ 822 h 2364"/>
                <a:gd name="T40" fmla="*/ 852 w 2368"/>
                <a:gd name="T41" fmla="*/ 877 h 2364"/>
                <a:gd name="T42" fmla="*/ 820 w 2368"/>
                <a:gd name="T43" fmla="*/ 937 h 2364"/>
                <a:gd name="T44" fmla="*/ 793 w 2368"/>
                <a:gd name="T45" fmla="*/ 995 h 2364"/>
                <a:gd name="T46" fmla="*/ 772 w 2368"/>
                <a:gd name="T47" fmla="*/ 1040 h 2364"/>
                <a:gd name="T48" fmla="*/ 762 w 2368"/>
                <a:gd name="T49" fmla="*/ 1064 h 2364"/>
                <a:gd name="T50" fmla="*/ 2239 w 2368"/>
                <a:gd name="T51" fmla="*/ 2287 h 2364"/>
                <a:gd name="T52" fmla="*/ 2227 w 2368"/>
                <a:gd name="T53" fmla="*/ 2265 h 2364"/>
                <a:gd name="T54" fmla="*/ 2193 w 2368"/>
                <a:gd name="T55" fmla="*/ 2204 h 2364"/>
                <a:gd name="T56" fmla="*/ 2141 w 2368"/>
                <a:gd name="T57" fmla="*/ 2111 h 2364"/>
                <a:gd name="T58" fmla="*/ 2071 w 2368"/>
                <a:gd name="T59" fmla="*/ 1994 h 2364"/>
                <a:gd name="T60" fmla="*/ 1988 w 2368"/>
                <a:gd name="T61" fmla="*/ 1856 h 2364"/>
                <a:gd name="T62" fmla="*/ 1902 w 2368"/>
                <a:gd name="T63" fmla="*/ 1718 h 2364"/>
                <a:gd name="T64" fmla="*/ 1780 w 2368"/>
                <a:gd name="T65" fmla="*/ 1533 h 2364"/>
                <a:gd name="T66" fmla="*/ 1628 w 2368"/>
                <a:gd name="T67" fmla="*/ 1320 h 2364"/>
                <a:gd name="T68" fmla="*/ 1472 w 2368"/>
                <a:gd name="T69" fmla="*/ 1128 h 2364"/>
                <a:gd name="T70" fmla="*/ 1322 w 2368"/>
                <a:gd name="T71" fmla="*/ 975 h 2364"/>
                <a:gd name="T72" fmla="*/ 1315 w 2368"/>
                <a:gd name="T73" fmla="*/ 986 h 2364"/>
                <a:gd name="T74" fmla="*/ 1308 w 2368"/>
                <a:gd name="T75" fmla="*/ 1023 h 2364"/>
                <a:gd name="T76" fmla="*/ 1300 w 2368"/>
                <a:gd name="T77" fmla="*/ 1078 h 2364"/>
                <a:gd name="T78" fmla="*/ 1291 w 2368"/>
                <a:gd name="T79" fmla="*/ 1143 h 2364"/>
                <a:gd name="T80" fmla="*/ 1282 w 2368"/>
                <a:gd name="T81" fmla="*/ 1206 h 2364"/>
                <a:gd name="T82" fmla="*/ 1273 w 2368"/>
                <a:gd name="T83" fmla="*/ 1261 h 2364"/>
                <a:gd name="T84" fmla="*/ 1264 w 2368"/>
                <a:gd name="T85" fmla="*/ 1300 h 2364"/>
                <a:gd name="T86" fmla="*/ 1254 w 2368"/>
                <a:gd name="T87" fmla="*/ 1311 h 2364"/>
                <a:gd name="T88" fmla="*/ 1244 w 2368"/>
                <a:gd name="T89" fmla="*/ 1288 h 2364"/>
                <a:gd name="T90" fmla="*/ 1235 w 2368"/>
                <a:gd name="T91" fmla="*/ 1220 h 2364"/>
                <a:gd name="T92" fmla="*/ 1226 w 2368"/>
                <a:gd name="T93" fmla="*/ 1099 h 2364"/>
                <a:gd name="T94" fmla="*/ 1217 w 2368"/>
                <a:gd name="T95" fmla="*/ 917 h 2364"/>
                <a:gd name="T96" fmla="*/ 1208 w 2368"/>
                <a:gd name="T97" fmla="*/ 734 h 2364"/>
                <a:gd name="T98" fmla="*/ 1197 w 2368"/>
                <a:gd name="T99" fmla="*/ 611 h 2364"/>
                <a:gd name="T100" fmla="*/ 1185 w 2368"/>
                <a:gd name="T101" fmla="*/ 539 h 2364"/>
                <a:gd name="T102" fmla="*/ 1173 w 2368"/>
                <a:gd name="T103" fmla="*/ 511 h 2364"/>
                <a:gd name="T104" fmla="*/ 1937 w 2368"/>
                <a:gd name="T105" fmla="*/ 1550 h 2364"/>
                <a:gd name="T106" fmla="*/ 2368 w 2368"/>
                <a:gd name="T107" fmla="*/ 2364 h 2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68" h="2364">
                  <a:moveTo>
                    <a:pt x="1168" y="510"/>
                  </a:moveTo>
                  <a:lnTo>
                    <a:pt x="1164" y="513"/>
                  </a:lnTo>
                  <a:lnTo>
                    <a:pt x="1160" y="519"/>
                  </a:lnTo>
                  <a:lnTo>
                    <a:pt x="1156" y="527"/>
                  </a:lnTo>
                  <a:lnTo>
                    <a:pt x="1151" y="539"/>
                  </a:lnTo>
                  <a:lnTo>
                    <a:pt x="1147" y="554"/>
                  </a:lnTo>
                  <a:lnTo>
                    <a:pt x="1143" y="570"/>
                  </a:lnTo>
                  <a:lnTo>
                    <a:pt x="1139" y="587"/>
                  </a:lnTo>
                  <a:lnTo>
                    <a:pt x="1135" y="607"/>
                  </a:lnTo>
                  <a:lnTo>
                    <a:pt x="1131" y="627"/>
                  </a:lnTo>
                  <a:lnTo>
                    <a:pt x="1126" y="648"/>
                  </a:lnTo>
                  <a:lnTo>
                    <a:pt x="1123" y="670"/>
                  </a:lnTo>
                  <a:lnTo>
                    <a:pt x="1119" y="692"/>
                  </a:lnTo>
                  <a:lnTo>
                    <a:pt x="1116" y="715"/>
                  </a:lnTo>
                  <a:lnTo>
                    <a:pt x="1113" y="736"/>
                  </a:lnTo>
                  <a:lnTo>
                    <a:pt x="1110" y="757"/>
                  </a:lnTo>
                  <a:lnTo>
                    <a:pt x="1107" y="777"/>
                  </a:lnTo>
                  <a:lnTo>
                    <a:pt x="1104" y="796"/>
                  </a:lnTo>
                  <a:lnTo>
                    <a:pt x="1102" y="813"/>
                  </a:lnTo>
                  <a:lnTo>
                    <a:pt x="1099" y="828"/>
                  </a:lnTo>
                  <a:lnTo>
                    <a:pt x="1098" y="842"/>
                  </a:lnTo>
                  <a:lnTo>
                    <a:pt x="1096" y="853"/>
                  </a:lnTo>
                  <a:lnTo>
                    <a:pt x="1094" y="861"/>
                  </a:lnTo>
                  <a:lnTo>
                    <a:pt x="1093" y="865"/>
                  </a:lnTo>
                  <a:lnTo>
                    <a:pt x="1093" y="867"/>
                  </a:lnTo>
                  <a:lnTo>
                    <a:pt x="1092" y="872"/>
                  </a:lnTo>
                  <a:lnTo>
                    <a:pt x="1091" y="880"/>
                  </a:lnTo>
                  <a:lnTo>
                    <a:pt x="1090" y="890"/>
                  </a:lnTo>
                  <a:lnTo>
                    <a:pt x="1088" y="902"/>
                  </a:lnTo>
                  <a:lnTo>
                    <a:pt x="1086" y="915"/>
                  </a:lnTo>
                  <a:lnTo>
                    <a:pt x="1083" y="929"/>
                  </a:lnTo>
                  <a:lnTo>
                    <a:pt x="1080" y="944"/>
                  </a:lnTo>
                  <a:lnTo>
                    <a:pt x="1077" y="958"/>
                  </a:lnTo>
                  <a:lnTo>
                    <a:pt x="1073" y="972"/>
                  </a:lnTo>
                  <a:lnTo>
                    <a:pt x="1069" y="986"/>
                  </a:lnTo>
                  <a:lnTo>
                    <a:pt x="1064" y="997"/>
                  </a:lnTo>
                  <a:lnTo>
                    <a:pt x="1059" y="1006"/>
                  </a:lnTo>
                  <a:lnTo>
                    <a:pt x="1054" y="1013"/>
                  </a:lnTo>
                  <a:lnTo>
                    <a:pt x="1048" y="1017"/>
                  </a:lnTo>
                  <a:lnTo>
                    <a:pt x="1042" y="1017"/>
                  </a:lnTo>
                  <a:lnTo>
                    <a:pt x="1035" y="1014"/>
                  </a:lnTo>
                  <a:lnTo>
                    <a:pt x="1028" y="1006"/>
                  </a:lnTo>
                  <a:lnTo>
                    <a:pt x="1021" y="993"/>
                  </a:lnTo>
                  <a:lnTo>
                    <a:pt x="1013" y="974"/>
                  </a:lnTo>
                  <a:lnTo>
                    <a:pt x="1004" y="951"/>
                  </a:lnTo>
                  <a:lnTo>
                    <a:pt x="995" y="920"/>
                  </a:lnTo>
                  <a:lnTo>
                    <a:pt x="986" y="884"/>
                  </a:lnTo>
                  <a:lnTo>
                    <a:pt x="984" y="852"/>
                  </a:lnTo>
                  <a:lnTo>
                    <a:pt x="981" y="825"/>
                  </a:lnTo>
                  <a:lnTo>
                    <a:pt x="977" y="805"/>
                  </a:lnTo>
                  <a:lnTo>
                    <a:pt x="971" y="789"/>
                  </a:lnTo>
                  <a:lnTo>
                    <a:pt x="964" y="778"/>
                  </a:lnTo>
                  <a:lnTo>
                    <a:pt x="957" y="772"/>
                  </a:lnTo>
                  <a:lnTo>
                    <a:pt x="949" y="770"/>
                  </a:lnTo>
                  <a:lnTo>
                    <a:pt x="939" y="771"/>
                  </a:lnTo>
                  <a:lnTo>
                    <a:pt x="930" y="776"/>
                  </a:lnTo>
                  <a:lnTo>
                    <a:pt x="920" y="784"/>
                  </a:lnTo>
                  <a:lnTo>
                    <a:pt x="909" y="794"/>
                  </a:lnTo>
                  <a:lnTo>
                    <a:pt x="898" y="807"/>
                  </a:lnTo>
                  <a:lnTo>
                    <a:pt x="886" y="822"/>
                  </a:lnTo>
                  <a:lnTo>
                    <a:pt x="875" y="840"/>
                  </a:lnTo>
                  <a:lnTo>
                    <a:pt x="863" y="858"/>
                  </a:lnTo>
                  <a:lnTo>
                    <a:pt x="852" y="877"/>
                  </a:lnTo>
                  <a:lnTo>
                    <a:pt x="841" y="896"/>
                  </a:lnTo>
                  <a:lnTo>
                    <a:pt x="831" y="917"/>
                  </a:lnTo>
                  <a:lnTo>
                    <a:pt x="820" y="937"/>
                  </a:lnTo>
                  <a:lnTo>
                    <a:pt x="811" y="956"/>
                  </a:lnTo>
                  <a:lnTo>
                    <a:pt x="801" y="975"/>
                  </a:lnTo>
                  <a:lnTo>
                    <a:pt x="793" y="995"/>
                  </a:lnTo>
                  <a:lnTo>
                    <a:pt x="785" y="1011"/>
                  </a:lnTo>
                  <a:lnTo>
                    <a:pt x="779" y="1026"/>
                  </a:lnTo>
                  <a:lnTo>
                    <a:pt x="772" y="1040"/>
                  </a:lnTo>
                  <a:lnTo>
                    <a:pt x="767" y="1050"/>
                  </a:lnTo>
                  <a:lnTo>
                    <a:pt x="764" y="1059"/>
                  </a:lnTo>
                  <a:lnTo>
                    <a:pt x="762" y="1064"/>
                  </a:lnTo>
                  <a:lnTo>
                    <a:pt x="761" y="1065"/>
                  </a:lnTo>
                  <a:lnTo>
                    <a:pt x="122" y="2287"/>
                  </a:lnTo>
                  <a:lnTo>
                    <a:pt x="2239" y="2287"/>
                  </a:lnTo>
                  <a:lnTo>
                    <a:pt x="2238" y="2285"/>
                  </a:lnTo>
                  <a:lnTo>
                    <a:pt x="2234" y="2277"/>
                  </a:lnTo>
                  <a:lnTo>
                    <a:pt x="2227" y="2265"/>
                  </a:lnTo>
                  <a:lnTo>
                    <a:pt x="2218" y="2249"/>
                  </a:lnTo>
                  <a:lnTo>
                    <a:pt x="2207" y="2228"/>
                  </a:lnTo>
                  <a:lnTo>
                    <a:pt x="2193" y="2204"/>
                  </a:lnTo>
                  <a:lnTo>
                    <a:pt x="2177" y="2177"/>
                  </a:lnTo>
                  <a:lnTo>
                    <a:pt x="2160" y="2146"/>
                  </a:lnTo>
                  <a:lnTo>
                    <a:pt x="2141" y="2111"/>
                  </a:lnTo>
                  <a:lnTo>
                    <a:pt x="2119" y="2075"/>
                  </a:lnTo>
                  <a:lnTo>
                    <a:pt x="2096" y="2035"/>
                  </a:lnTo>
                  <a:lnTo>
                    <a:pt x="2071" y="1994"/>
                  </a:lnTo>
                  <a:lnTo>
                    <a:pt x="2045" y="1949"/>
                  </a:lnTo>
                  <a:lnTo>
                    <a:pt x="2017" y="1903"/>
                  </a:lnTo>
                  <a:lnTo>
                    <a:pt x="1988" y="1856"/>
                  </a:lnTo>
                  <a:lnTo>
                    <a:pt x="1957" y="1807"/>
                  </a:lnTo>
                  <a:lnTo>
                    <a:pt x="1926" y="1757"/>
                  </a:lnTo>
                  <a:lnTo>
                    <a:pt x="1902" y="1718"/>
                  </a:lnTo>
                  <a:lnTo>
                    <a:pt x="1877" y="1678"/>
                  </a:lnTo>
                  <a:lnTo>
                    <a:pt x="1829" y="1606"/>
                  </a:lnTo>
                  <a:lnTo>
                    <a:pt x="1780" y="1533"/>
                  </a:lnTo>
                  <a:lnTo>
                    <a:pt x="1731" y="1461"/>
                  </a:lnTo>
                  <a:lnTo>
                    <a:pt x="1679" y="1389"/>
                  </a:lnTo>
                  <a:lnTo>
                    <a:pt x="1628" y="1320"/>
                  </a:lnTo>
                  <a:lnTo>
                    <a:pt x="1576" y="1252"/>
                  </a:lnTo>
                  <a:lnTo>
                    <a:pt x="1524" y="1188"/>
                  </a:lnTo>
                  <a:lnTo>
                    <a:pt x="1472" y="1128"/>
                  </a:lnTo>
                  <a:lnTo>
                    <a:pt x="1422" y="1071"/>
                  </a:lnTo>
                  <a:lnTo>
                    <a:pt x="1372" y="1021"/>
                  </a:lnTo>
                  <a:lnTo>
                    <a:pt x="1322" y="975"/>
                  </a:lnTo>
                  <a:lnTo>
                    <a:pt x="1320" y="975"/>
                  </a:lnTo>
                  <a:lnTo>
                    <a:pt x="1318" y="978"/>
                  </a:lnTo>
                  <a:lnTo>
                    <a:pt x="1315" y="986"/>
                  </a:lnTo>
                  <a:lnTo>
                    <a:pt x="1313" y="996"/>
                  </a:lnTo>
                  <a:lnTo>
                    <a:pt x="1310" y="1009"/>
                  </a:lnTo>
                  <a:lnTo>
                    <a:pt x="1308" y="1023"/>
                  </a:lnTo>
                  <a:lnTo>
                    <a:pt x="1305" y="1040"/>
                  </a:lnTo>
                  <a:lnTo>
                    <a:pt x="1302" y="1058"/>
                  </a:lnTo>
                  <a:lnTo>
                    <a:pt x="1300" y="1078"/>
                  </a:lnTo>
                  <a:lnTo>
                    <a:pt x="1297" y="1099"/>
                  </a:lnTo>
                  <a:lnTo>
                    <a:pt x="1294" y="1120"/>
                  </a:lnTo>
                  <a:lnTo>
                    <a:pt x="1291" y="1143"/>
                  </a:lnTo>
                  <a:lnTo>
                    <a:pt x="1288" y="1164"/>
                  </a:lnTo>
                  <a:lnTo>
                    <a:pt x="1285" y="1186"/>
                  </a:lnTo>
                  <a:lnTo>
                    <a:pt x="1282" y="1206"/>
                  </a:lnTo>
                  <a:lnTo>
                    <a:pt x="1279" y="1226"/>
                  </a:lnTo>
                  <a:lnTo>
                    <a:pt x="1276" y="1244"/>
                  </a:lnTo>
                  <a:lnTo>
                    <a:pt x="1273" y="1261"/>
                  </a:lnTo>
                  <a:lnTo>
                    <a:pt x="1270" y="1277"/>
                  </a:lnTo>
                  <a:lnTo>
                    <a:pt x="1267" y="1290"/>
                  </a:lnTo>
                  <a:lnTo>
                    <a:pt x="1264" y="1300"/>
                  </a:lnTo>
                  <a:lnTo>
                    <a:pt x="1261" y="1307"/>
                  </a:lnTo>
                  <a:lnTo>
                    <a:pt x="1257" y="1311"/>
                  </a:lnTo>
                  <a:lnTo>
                    <a:pt x="1254" y="1311"/>
                  </a:lnTo>
                  <a:lnTo>
                    <a:pt x="1251" y="1308"/>
                  </a:lnTo>
                  <a:lnTo>
                    <a:pt x="1247" y="1300"/>
                  </a:lnTo>
                  <a:lnTo>
                    <a:pt x="1244" y="1288"/>
                  </a:lnTo>
                  <a:lnTo>
                    <a:pt x="1241" y="1271"/>
                  </a:lnTo>
                  <a:lnTo>
                    <a:pt x="1238" y="1247"/>
                  </a:lnTo>
                  <a:lnTo>
                    <a:pt x="1235" y="1220"/>
                  </a:lnTo>
                  <a:lnTo>
                    <a:pt x="1232" y="1186"/>
                  </a:lnTo>
                  <a:lnTo>
                    <a:pt x="1229" y="1146"/>
                  </a:lnTo>
                  <a:lnTo>
                    <a:pt x="1226" y="1099"/>
                  </a:lnTo>
                  <a:lnTo>
                    <a:pt x="1223" y="1046"/>
                  </a:lnTo>
                  <a:lnTo>
                    <a:pt x="1220" y="986"/>
                  </a:lnTo>
                  <a:lnTo>
                    <a:pt x="1217" y="917"/>
                  </a:lnTo>
                  <a:lnTo>
                    <a:pt x="1214" y="849"/>
                  </a:lnTo>
                  <a:lnTo>
                    <a:pt x="1211" y="788"/>
                  </a:lnTo>
                  <a:lnTo>
                    <a:pt x="1208" y="734"/>
                  </a:lnTo>
                  <a:lnTo>
                    <a:pt x="1204" y="686"/>
                  </a:lnTo>
                  <a:lnTo>
                    <a:pt x="1200" y="645"/>
                  </a:lnTo>
                  <a:lnTo>
                    <a:pt x="1197" y="611"/>
                  </a:lnTo>
                  <a:lnTo>
                    <a:pt x="1193" y="582"/>
                  </a:lnTo>
                  <a:lnTo>
                    <a:pt x="1189" y="558"/>
                  </a:lnTo>
                  <a:lnTo>
                    <a:pt x="1185" y="539"/>
                  </a:lnTo>
                  <a:lnTo>
                    <a:pt x="1181" y="525"/>
                  </a:lnTo>
                  <a:lnTo>
                    <a:pt x="1177" y="516"/>
                  </a:lnTo>
                  <a:lnTo>
                    <a:pt x="1173" y="511"/>
                  </a:lnTo>
                  <a:lnTo>
                    <a:pt x="1168" y="510"/>
                  </a:lnTo>
                  <a:close/>
                  <a:moveTo>
                    <a:pt x="1118" y="0"/>
                  </a:moveTo>
                  <a:lnTo>
                    <a:pt x="1937" y="1550"/>
                  </a:lnTo>
                  <a:lnTo>
                    <a:pt x="1986" y="1642"/>
                  </a:lnTo>
                  <a:lnTo>
                    <a:pt x="2339" y="2311"/>
                  </a:lnTo>
                  <a:lnTo>
                    <a:pt x="2368" y="2364"/>
                  </a:lnTo>
                  <a:lnTo>
                    <a:pt x="0" y="2364"/>
                  </a:lnTo>
                  <a:lnTo>
                    <a:pt x="1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8" name="Group 997"/>
          <p:cNvGrpSpPr/>
          <p:nvPr/>
        </p:nvGrpSpPr>
        <p:grpSpPr>
          <a:xfrm>
            <a:off x="10942115" y="2676525"/>
            <a:ext cx="588963" cy="558801"/>
            <a:chOff x="10906125" y="2676525"/>
            <a:chExt cx="588963" cy="5588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0" name="Freeform 397"/>
            <p:cNvSpPr>
              <a:spLocks/>
            </p:cNvSpPr>
            <p:nvPr/>
          </p:nvSpPr>
          <p:spPr bwMode="auto">
            <a:xfrm>
              <a:off x="11245850" y="2847975"/>
              <a:ext cx="100013" cy="60325"/>
            </a:xfrm>
            <a:custGeom>
              <a:avLst/>
              <a:gdLst>
                <a:gd name="T0" fmla="*/ 0 w 575"/>
                <a:gd name="T1" fmla="*/ 0 h 341"/>
                <a:gd name="T2" fmla="*/ 479 w 575"/>
                <a:gd name="T3" fmla="*/ 0 h 341"/>
                <a:gd name="T4" fmla="*/ 575 w 575"/>
                <a:gd name="T5" fmla="*/ 341 h 341"/>
                <a:gd name="T6" fmla="*/ 0 w 575"/>
                <a:gd name="T7" fmla="*/ 341 h 341"/>
                <a:gd name="T8" fmla="*/ 0 w 575"/>
                <a:gd name="T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341">
                  <a:moveTo>
                    <a:pt x="0" y="0"/>
                  </a:moveTo>
                  <a:lnTo>
                    <a:pt x="479" y="0"/>
                  </a:lnTo>
                  <a:lnTo>
                    <a:pt x="575" y="341"/>
                  </a:lnTo>
                  <a:lnTo>
                    <a:pt x="0" y="34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1" name="Freeform 398"/>
            <p:cNvSpPr>
              <a:spLocks/>
            </p:cNvSpPr>
            <p:nvPr/>
          </p:nvSpPr>
          <p:spPr bwMode="auto">
            <a:xfrm>
              <a:off x="11245850" y="2927350"/>
              <a:ext cx="117475" cy="60325"/>
            </a:xfrm>
            <a:custGeom>
              <a:avLst/>
              <a:gdLst>
                <a:gd name="T0" fmla="*/ 0 w 671"/>
                <a:gd name="T1" fmla="*/ 0 h 341"/>
                <a:gd name="T2" fmla="*/ 575 w 671"/>
                <a:gd name="T3" fmla="*/ 0 h 341"/>
                <a:gd name="T4" fmla="*/ 671 w 671"/>
                <a:gd name="T5" fmla="*/ 341 h 341"/>
                <a:gd name="T6" fmla="*/ 0 w 671"/>
                <a:gd name="T7" fmla="*/ 341 h 341"/>
                <a:gd name="T8" fmla="*/ 0 w 671"/>
                <a:gd name="T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1" h="341">
                  <a:moveTo>
                    <a:pt x="0" y="0"/>
                  </a:moveTo>
                  <a:lnTo>
                    <a:pt x="575" y="0"/>
                  </a:lnTo>
                  <a:lnTo>
                    <a:pt x="671" y="341"/>
                  </a:lnTo>
                  <a:lnTo>
                    <a:pt x="0" y="34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2" name="Freeform 399"/>
            <p:cNvSpPr>
              <a:spLocks noEditPoints="1"/>
            </p:cNvSpPr>
            <p:nvPr/>
          </p:nvSpPr>
          <p:spPr bwMode="auto">
            <a:xfrm>
              <a:off x="10906125" y="2809875"/>
              <a:ext cx="522288" cy="295275"/>
            </a:xfrm>
            <a:custGeom>
              <a:avLst/>
              <a:gdLst>
                <a:gd name="T0" fmla="*/ 420 w 2960"/>
                <a:gd name="T1" fmla="*/ 107 h 1678"/>
                <a:gd name="T2" fmla="*/ 132 w 2960"/>
                <a:gd name="T3" fmla="*/ 1571 h 1678"/>
                <a:gd name="T4" fmla="*/ 2828 w 2960"/>
                <a:gd name="T5" fmla="*/ 1571 h 1678"/>
                <a:gd name="T6" fmla="*/ 2464 w 2960"/>
                <a:gd name="T7" fmla="*/ 107 h 1678"/>
                <a:gd name="T8" fmla="*/ 420 w 2960"/>
                <a:gd name="T9" fmla="*/ 107 h 1678"/>
                <a:gd name="T10" fmla="*/ 398 w 2960"/>
                <a:gd name="T11" fmla="*/ 0 h 1678"/>
                <a:gd name="T12" fmla="*/ 2487 w 2960"/>
                <a:gd name="T13" fmla="*/ 0 h 1678"/>
                <a:gd name="T14" fmla="*/ 2511 w 2960"/>
                <a:gd name="T15" fmla="*/ 2 h 1678"/>
                <a:gd name="T16" fmla="*/ 2534 w 2960"/>
                <a:gd name="T17" fmla="*/ 9 h 1678"/>
                <a:gd name="T18" fmla="*/ 2555 w 2960"/>
                <a:gd name="T19" fmla="*/ 20 h 1678"/>
                <a:gd name="T20" fmla="*/ 2572 w 2960"/>
                <a:gd name="T21" fmla="*/ 33 h 1678"/>
                <a:gd name="T22" fmla="*/ 2584 w 2960"/>
                <a:gd name="T23" fmla="*/ 50 h 1678"/>
                <a:gd name="T24" fmla="*/ 2593 w 2960"/>
                <a:gd name="T25" fmla="*/ 69 h 1678"/>
                <a:gd name="T26" fmla="*/ 2596 w 2960"/>
                <a:gd name="T27" fmla="*/ 89 h 1678"/>
                <a:gd name="T28" fmla="*/ 2960 w 2960"/>
                <a:gd name="T29" fmla="*/ 1589 h 1678"/>
                <a:gd name="T30" fmla="*/ 2957 w 2960"/>
                <a:gd name="T31" fmla="*/ 1609 h 1678"/>
                <a:gd name="T32" fmla="*/ 2949 w 2960"/>
                <a:gd name="T33" fmla="*/ 1628 h 1678"/>
                <a:gd name="T34" fmla="*/ 2936 w 2960"/>
                <a:gd name="T35" fmla="*/ 1644 h 1678"/>
                <a:gd name="T36" fmla="*/ 2919 w 2960"/>
                <a:gd name="T37" fmla="*/ 1658 h 1678"/>
                <a:gd name="T38" fmla="*/ 2899 w 2960"/>
                <a:gd name="T39" fmla="*/ 1669 h 1678"/>
                <a:gd name="T40" fmla="*/ 2875 w 2960"/>
                <a:gd name="T41" fmla="*/ 1676 h 1678"/>
                <a:gd name="T42" fmla="*/ 2850 w 2960"/>
                <a:gd name="T43" fmla="*/ 1678 h 1678"/>
                <a:gd name="T44" fmla="*/ 110 w 2960"/>
                <a:gd name="T45" fmla="*/ 1678 h 1678"/>
                <a:gd name="T46" fmla="*/ 85 w 2960"/>
                <a:gd name="T47" fmla="*/ 1676 h 1678"/>
                <a:gd name="T48" fmla="*/ 61 w 2960"/>
                <a:gd name="T49" fmla="*/ 1669 h 1678"/>
                <a:gd name="T50" fmla="*/ 42 w 2960"/>
                <a:gd name="T51" fmla="*/ 1658 h 1678"/>
                <a:gd name="T52" fmla="*/ 24 w 2960"/>
                <a:gd name="T53" fmla="*/ 1644 h 1678"/>
                <a:gd name="T54" fmla="*/ 11 w 2960"/>
                <a:gd name="T55" fmla="*/ 1628 h 1678"/>
                <a:gd name="T56" fmla="*/ 3 w 2960"/>
                <a:gd name="T57" fmla="*/ 1609 h 1678"/>
                <a:gd name="T58" fmla="*/ 0 w 2960"/>
                <a:gd name="T59" fmla="*/ 1589 h 1678"/>
                <a:gd name="T60" fmla="*/ 287 w 2960"/>
                <a:gd name="T61" fmla="*/ 89 h 1678"/>
                <a:gd name="T62" fmla="*/ 290 w 2960"/>
                <a:gd name="T63" fmla="*/ 69 h 1678"/>
                <a:gd name="T64" fmla="*/ 298 w 2960"/>
                <a:gd name="T65" fmla="*/ 50 h 1678"/>
                <a:gd name="T66" fmla="*/ 312 w 2960"/>
                <a:gd name="T67" fmla="*/ 33 h 1678"/>
                <a:gd name="T68" fmla="*/ 328 w 2960"/>
                <a:gd name="T69" fmla="*/ 20 h 1678"/>
                <a:gd name="T70" fmla="*/ 349 w 2960"/>
                <a:gd name="T71" fmla="*/ 9 h 1678"/>
                <a:gd name="T72" fmla="*/ 372 w 2960"/>
                <a:gd name="T73" fmla="*/ 2 h 1678"/>
                <a:gd name="T74" fmla="*/ 398 w 2960"/>
                <a:gd name="T75" fmla="*/ 0 h 1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60" h="1678">
                  <a:moveTo>
                    <a:pt x="420" y="107"/>
                  </a:moveTo>
                  <a:lnTo>
                    <a:pt x="132" y="1571"/>
                  </a:lnTo>
                  <a:lnTo>
                    <a:pt x="2828" y="1571"/>
                  </a:lnTo>
                  <a:lnTo>
                    <a:pt x="2464" y="107"/>
                  </a:lnTo>
                  <a:lnTo>
                    <a:pt x="420" y="107"/>
                  </a:lnTo>
                  <a:close/>
                  <a:moveTo>
                    <a:pt x="398" y="0"/>
                  </a:moveTo>
                  <a:lnTo>
                    <a:pt x="2487" y="0"/>
                  </a:lnTo>
                  <a:lnTo>
                    <a:pt x="2511" y="2"/>
                  </a:lnTo>
                  <a:lnTo>
                    <a:pt x="2534" y="9"/>
                  </a:lnTo>
                  <a:lnTo>
                    <a:pt x="2555" y="20"/>
                  </a:lnTo>
                  <a:lnTo>
                    <a:pt x="2572" y="33"/>
                  </a:lnTo>
                  <a:lnTo>
                    <a:pt x="2584" y="50"/>
                  </a:lnTo>
                  <a:lnTo>
                    <a:pt x="2593" y="69"/>
                  </a:lnTo>
                  <a:lnTo>
                    <a:pt x="2596" y="89"/>
                  </a:lnTo>
                  <a:lnTo>
                    <a:pt x="2960" y="1589"/>
                  </a:lnTo>
                  <a:lnTo>
                    <a:pt x="2957" y="1609"/>
                  </a:lnTo>
                  <a:lnTo>
                    <a:pt x="2949" y="1628"/>
                  </a:lnTo>
                  <a:lnTo>
                    <a:pt x="2936" y="1644"/>
                  </a:lnTo>
                  <a:lnTo>
                    <a:pt x="2919" y="1658"/>
                  </a:lnTo>
                  <a:lnTo>
                    <a:pt x="2899" y="1669"/>
                  </a:lnTo>
                  <a:lnTo>
                    <a:pt x="2875" y="1676"/>
                  </a:lnTo>
                  <a:lnTo>
                    <a:pt x="2850" y="1678"/>
                  </a:lnTo>
                  <a:lnTo>
                    <a:pt x="110" y="1678"/>
                  </a:lnTo>
                  <a:lnTo>
                    <a:pt x="85" y="1676"/>
                  </a:lnTo>
                  <a:lnTo>
                    <a:pt x="61" y="1669"/>
                  </a:lnTo>
                  <a:lnTo>
                    <a:pt x="42" y="1658"/>
                  </a:lnTo>
                  <a:lnTo>
                    <a:pt x="24" y="1644"/>
                  </a:lnTo>
                  <a:lnTo>
                    <a:pt x="11" y="1628"/>
                  </a:lnTo>
                  <a:lnTo>
                    <a:pt x="3" y="1609"/>
                  </a:lnTo>
                  <a:lnTo>
                    <a:pt x="0" y="1589"/>
                  </a:lnTo>
                  <a:lnTo>
                    <a:pt x="287" y="89"/>
                  </a:lnTo>
                  <a:lnTo>
                    <a:pt x="290" y="69"/>
                  </a:lnTo>
                  <a:lnTo>
                    <a:pt x="298" y="50"/>
                  </a:lnTo>
                  <a:lnTo>
                    <a:pt x="312" y="33"/>
                  </a:lnTo>
                  <a:lnTo>
                    <a:pt x="328" y="20"/>
                  </a:lnTo>
                  <a:lnTo>
                    <a:pt x="349" y="9"/>
                  </a:lnTo>
                  <a:lnTo>
                    <a:pt x="372" y="2"/>
                  </a:lnTo>
                  <a:lnTo>
                    <a:pt x="3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3" name="Freeform 400"/>
            <p:cNvSpPr>
              <a:spLocks/>
            </p:cNvSpPr>
            <p:nvPr/>
          </p:nvSpPr>
          <p:spPr bwMode="auto">
            <a:xfrm>
              <a:off x="10980738" y="2847975"/>
              <a:ext cx="107950" cy="60325"/>
            </a:xfrm>
            <a:custGeom>
              <a:avLst/>
              <a:gdLst>
                <a:gd name="T0" fmla="*/ 95 w 613"/>
                <a:gd name="T1" fmla="*/ 0 h 341"/>
                <a:gd name="T2" fmla="*/ 613 w 613"/>
                <a:gd name="T3" fmla="*/ 0 h 341"/>
                <a:gd name="T4" fmla="*/ 613 w 613"/>
                <a:gd name="T5" fmla="*/ 341 h 341"/>
                <a:gd name="T6" fmla="*/ 0 w 613"/>
                <a:gd name="T7" fmla="*/ 341 h 341"/>
                <a:gd name="T8" fmla="*/ 95 w 613"/>
                <a:gd name="T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3" h="341">
                  <a:moveTo>
                    <a:pt x="95" y="0"/>
                  </a:moveTo>
                  <a:lnTo>
                    <a:pt x="613" y="0"/>
                  </a:lnTo>
                  <a:lnTo>
                    <a:pt x="613" y="341"/>
                  </a:lnTo>
                  <a:lnTo>
                    <a:pt x="0" y="341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4" name="Rectangle 401"/>
            <p:cNvSpPr>
              <a:spLocks noChangeArrowheads="1"/>
            </p:cNvSpPr>
            <p:nvPr/>
          </p:nvSpPr>
          <p:spPr bwMode="auto">
            <a:xfrm>
              <a:off x="11114088" y="2847975"/>
              <a:ext cx="10795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5" name="Freeform 402"/>
            <p:cNvSpPr>
              <a:spLocks/>
            </p:cNvSpPr>
            <p:nvPr/>
          </p:nvSpPr>
          <p:spPr bwMode="auto">
            <a:xfrm>
              <a:off x="10963275" y="2927350"/>
              <a:ext cx="125413" cy="60325"/>
            </a:xfrm>
            <a:custGeom>
              <a:avLst/>
              <a:gdLst>
                <a:gd name="T0" fmla="*/ 96 w 709"/>
                <a:gd name="T1" fmla="*/ 0 h 341"/>
                <a:gd name="T2" fmla="*/ 709 w 709"/>
                <a:gd name="T3" fmla="*/ 0 h 341"/>
                <a:gd name="T4" fmla="*/ 709 w 709"/>
                <a:gd name="T5" fmla="*/ 341 h 341"/>
                <a:gd name="T6" fmla="*/ 0 w 709"/>
                <a:gd name="T7" fmla="*/ 341 h 341"/>
                <a:gd name="T8" fmla="*/ 96 w 709"/>
                <a:gd name="T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9" h="341">
                  <a:moveTo>
                    <a:pt x="96" y="0"/>
                  </a:moveTo>
                  <a:lnTo>
                    <a:pt x="709" y="0"/>
                  </a:lnTo>
                  <a:lnTo>
                    <a:pt x="709" y="341"/>
                  </a:lnTo>
                  <a:lnTo>
                    <a:pt x="0" y="341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6" name="Rectangle 403"/>
            <p:cNvSpPr>
              <a:spLocks noChangeArrowheads="1"/>
            </p:cNvSpPr>
            <p:nvPr/>
          </p:nvSpPr>
          <p:spPr bwMode="auto">
            <a:xfrm>
              <a:off x="11114088" y="2927350"/>
              <a:ext cx="10795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7" name="Freeform 404"/>
            <p:cNvSpPr>
              <a:spLocks/>
            </p:cNvSpPr>
            <p:nvPr/>
          </p:nvSpPr>
          <p:spPr bwMode="auto">
            <a:xfrm>
              <a:off x="10950575" y="3008313"/>
              <a:ext cx="138113" cy="60325"/>
            </a:xfrm>
            <a:custGeom>
              <a:avLst/>
              <a:gdLst>
                <a:gd name="T0" fmla="*/ 97 w 786"/>
                <a:gd name="T1" fmla="*/ 0 h 342"/>
                <a:gd name="T2" fmla="*/ 786 w 786"/>
                <a:gd name="T3" fmla="*/ 0 h 342"/>
                <a:gd name="T4" fmla="*/ 786 w 786"/>
                <a:gd name="T5" fmla="*/ 342 h 342"/>
                <a:gd name="T6" fmla="*/ 0 w 786"/>
                <a:gd name="T7" fmla="*/ 342 h 342"/>
                <a:gd name="T8" fmla="*/ 97 w 786"/>
                <a:gd name="T9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342">
                  <a:moveTo>
                    <a:pt x="97" y="0"/>
                  </a:moveTo>
                  <a:lnTo>
                    <a:pt x="786" y="0"/>
                  </a:lnTo>
                  <a:lnTo>
                    <a:pt x="786" y="342"/>
                  </a:lnTo>
                  <a:lnTo>
                    <a:pt x="0" y="342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8" name="Rectangle 405"/>
            <p:cNvSpPr>
              <a:spLocks noChangeArrowheads="1"/>
            </p:cNvSpPr>
            <p:nvPr/>
          </p:nvSpPr>
          <p:spPr bwMode="auto">
            <a:xfrm>
              <a:off x="11114088" y="3008313"/>
              <a:ext cx="10795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9" name="Freeform 406"/>
            <p:cNvSpPr>
              <a:spLocks/>
            </p:cNvSpPr>
            <p:nvPr/>
          </p:nvSpPr>
          <p:spPr bwMode="auto">
            <a:xfrm>
              <a:off x="11245850" y="3008313"/>
              <a:ext cx="134938" cy="60325"/>
            </a:xfrm>
            <a:custGeom>
              <a:avLst/>
              <a:gdLst>
                <a:gd name="T0" fmla="*/ 0 w 767"/>
                <a:gd name="T1" fmla="*/ 0 h 342"/>
                <a:gd name="T2" fmla="*/ 671 w 767"/>
                <a:gd name="T3" fmla="*/ 0 h 342"/>
                <a:gd name="T4" fmla="*/ 767 w 767"/>
                <a:gd name="T5" fmla="*/ 342 h 342"/>
                <a:gd name="T6" fmla="*/ 0 w 767"/>
                <a:gd name="T7" fmla="*/ 342 h 342"/>
                <a:gd name="T8" fmla="*/ 0 w 767"/>
                <a:gd name="T9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7" h="342">
                  <a:moveTo>
                    <a:pt x="0" y="0"/>
                  </a:moveTo>
                  <a:lnTo>
                    <a:pt x="671" y="0"/>
                  </a:lnTo>
                  <a:lnTo>
                    <a:pt x="767" y="342"/>
                  </a:lnTo>
                  <a:lnTo>
                    <a:pt x="0" y="3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0" name="Freeform 407"/>
            <p:cNvSpPr>
              <a:spLocks/>
            </p:cNvSpPr>
            <p:nvPr/>
          </p:nvSpPr>
          <p:spPr bwMode="auto">
            <a:xfrm>
              <a:off x="11093450" y="3119438"/>
              <a:ext cx="144463" cy="115888"/>
            </a:xfrm>
            <a:custGeom>
              <a:avLst/>
              <a:gdLst>
                <a:gd name="T0" fmla="*/ 285 w 819"/>
                <a:gd name="T1" fmla="*/ 0 h 651"/>
                <a:gd name="T2" fmla="*/ 527 w 819"/>
                <a:gd name="T3" fmla="*/ 0 h 651"/>
                <a:gd name="T4" fmla="*/ 527 w 819"/>
                <a:gd name="T5" fmla="*/ 485 h 651"/>
                <a:gd name="T6" fmla="*/ 819 w 819"/>
                <a:gd name="T7" fmla="*/ 485 h 651"/>
                <a:gd name="T8" fmla="*/ 819 w 819"/>
                <a:gd name="T9" fmla="*/ 651 h 651"/>
                <a:gd name="T10" fmla="*/ 0 w 819"/>
                <a:gd name="T11" fmla="*/ 651 h 651"/>
                <a:gd name="T12" fmla="*/ 0 w 819"/>
                <a:gd name="T13" fmla="*/ 485 h 651"/>
                <a:gd name="T14" fmla="*/ 285 w 819"/>
                <a:gd name="T15" fmla="*/ 485 h 651"/>
                <a:gd name="T16" fmla="*/ 285 w 819"/>
                <a:gd name="T17" fmla="*/ 0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9" h="651">
                  <a:moveTo>
                    <a:pt x="285" y="0"/>
                  </a:moveTo>
                  <a:lnTo>
                    <a:pt x="527" y="0"/>
                  </a:lnTo>
                  <a:lnTo>
                    <a:pt x="527" y="485"/>
                  </a:lnTo>
                  <a:lnTo>
                    <a:pt x="819" y="485"/>
                  </a:lnTo>
                  <a:lnTo>
                    <a:pt x="819" y="651"/>
                  </a:lnTo>
                  <a:lnTo>
                    <a:pt x="0" y="651"/>
                  </a:lnTo>
                  <a:lnTo>
                    <a:pt x="0" y="485"/>
                  </a:lnTo>
                  <a:lnTo>
                    <a:pt x="285" y="485"/>
                  </a:lnTo>
                  <a:lnTo>
                    <a:pt x="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1" name="Freeform 408"/>
            <p:cNvSpPr>
              <a:spLocks/>
            </p:cNvSpPr>
            <p:nvPr/>
          </p:nvSpPr>
          <p:spPr bwMode="auto">
            <a:xfrm>
              <a:off x="11268075" y="2744788"/>
              <a:ext cx="155575" cy="142875"/>
            </a:xfrm>
            <a:custGeom>
              <a:avLst/>
              <a:gdLst>
                <a:gd name="T0" fmla="*/ 423 w 877"/>
                <a:gd name="T1" fmla="*/ 0 h 808"/>
                <a:gd name="T2" fmla="*/ 476 w 877"/>
                <a:gd name="T3" fmla="*/ 3 h 808"/>
                <a:gd name="T4" fmla="*/ 527 w 877"/>
                <a:gd name="T5" fmla="*/ 11 h 808"/>
                <a:gd name="T6" fmla="*/ 577 w 877"/>
                <a:gd name="T7" fmla="*/ 26 h 808"/>
                <a:gd name="T8" fmla="*/ 623 w 877"/>
                <a:gd name="T9" fmla="*/ 46 h 808"/>
                <a:gd name="T10" fmla="*/ 666 w 877"/>
                <a:gd name="T11" fmla="*/ 71 h 808"/>
                <a:gd name="T12" fmla="*/ 707 w 877"/>
                <a:gd name="T13" fmla="*/ 100 h 808"/>
                <a:gd name="T14" fmla="*/ 744 w 877"/>
                <a:gd name="T15" fmla="*/ 134 h 808"/>
                <a:gd name="T16" fmla="*/ 778 w 877"/>
                <a:gd name="T17" fmla="*/ 171 h 808"/>
                <a:gd name="T18" fmla="*/ 807 w 877"/>
                <a:gd name="T19" fmla="*/ 211 h 808"/>
                <a:gd name="T20" fmla="*/ 832 w 877"/>
                <a:gd name="T21" fmla="*/ 255 h 808"/>
                <a:gd name="T22" fmla="*/ 851 w 877"/>
                <a:gd name="T23" fmla="*/ 303 h 808"/>
                <a:gd name="T24" fmla="*/ 865 w 877"/>
                <a:gd name="T25" fmla="*/ 352 h 808"/>
                <a:gd name="T26" fmla="*/ 874 w 877"/>
                <a:gd name="T27" fmla="*/ 403 h 808"/>
                <a:gd name="T28" fmla="*/ 877 w 877"/>
                <a:gd name="T29" fmla="*/ 457 h 808"/>
                <a:gd name="T30" fmla="*/ 874 w 877"/>
                <a:gd name="T31" fmla="*/ 509 h 808"/>
                <a:gd name="T32" fmla="*/ 866 w 877"/>
                <a:gd name="T33" fmla="*/ 559 h 808"/>
                <a:gd name="T34" fmla="*/ 851 w 877"/>
                <a:gd name="T35" fmla="*/ 608 h 808"/>
                <a:gd name="T36" fmla="*/ 832 w 877"/>
                <a:gd name="T37" fmla="*/ 654 h 808"/>
                <a:gd name="T38" fmla="*/ 808 w 877"/>
                <a:gd name="T39" fmla="*/ 697 h 808"/>
                <a:gd name="T40" fmla="*/ 780 w 877"/>
                <a:gd name="T41" fmla="*/ 738 h 808"/>
                <a:gd name="T42" fmla="*/ 747 w 877"/>
                <a:gd name="T43" fmla="*/ 774 h 808"/>
                <a:gd name="T44" fmla="*/ 712 w 877"/>
                <a:gd name="T45" fmla="*/ 808 h 808"/>
                <a:gd name="T46" fmla="*/ 609 w 877"/>
                <a:gd name="T47" fmla="*/ 385 h 808"/>
                <a:gd name="T48" fmla="*/ 606 w 877"/>
                <a:gd name="T49" fmla="*/ 365 h 808"/>
                <a:gd name="T50" fmla="*/ 598 w 877"/>
                <a:gd name="T51" fmla="*/ 347 h 808"/>
                <a:gd name="T52" fmla="*/ 585 w 877"/>
                <a:gd name="T53" fmla="*/ 330 h 808"/>
                <a:gd name="T54" fmla="*/ 569 w 877"/>
                <a:gd name="T55" fmla="*/ 316 h 808"/>
                <a:gd name="T56" fmla="*/ 548 w 877"/>
                <a:gd name="T57" fmla="*/ 306 h 808"/>
                <a:gd name="T58" fmla="*/ 525 w 877"/>
                <a:gd name="T59" fmla="*/ 298 h 808"/>
                <a:gd name="T60" fmla="*/ 499 w 877"/>
                <a:gd name="T61" fmla="*/ 296 h 808"/>
                <a:gd name="T62" fmla="*/ 499 w 877"/>
                <a:gd name="T63" fmla="*/ 296 h 808"/>
                <a:gd name="T64" fmla="*/ 0 w 877"/>
                <a:gd name="T65" fmla="*/ 296 h 808"/>
                <a:gd name="T66" fmla="*/ 20 w 877"/>
                <a:gd name="T67" fmla="*/ 250 h 808"/>
                <a:gd name="T68" fmla="*/ 45 w 877"/>
                <a:gd name="T69" fmla="*/ 207 h 808"/>
                <a:gd name="T70" fmla="*/ 74 w 877"/>
                <a:gd name="T71" fmla="*/ 167 h 808"/>
                <a:gd name="T72" fmla="*/ 106 w 877"/>
                <a:gd name="T73" fmla="*/ 131 h 808"/>
                <a:gd name="T74" fmla="*/ 144 w 877"/>
                <a:gd name="T75" fmla="*/ 98 h 808"/>
                <a:gd name="T76" fmla="*/ 183 w 877"/>
                <a:gd name="T77" fmla="*/ 69 h 808"/>
                <a:gd name="T78" fmla="*/ 227 w 877"/>
                <a:gd name="T79" fmla="*/ 45 h 808"/>
                <a:gd name="T80" fmla="*/ 273 w 877"/>
                <a:gd name="T81" fmla="*/ 26 h 808"/>
                <a:gd name="T82" fmla="*/ 320 w 877"/>
                <a:gd name="T83" fmla="*/ 11 h 808"/>
                <a:gd name="T84" fmla="*/ 371 w 877"/>
                <a:gd name="T85" fmla="*/ 3 h 808"/>
                <a:gd name="T86" fmla="*/ 423 w 877"/>
                <a:gd name="T87" fmla="*/ 0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77" h="808">
                  <a:moveTo>
                    <a:pt x="423" y="0"/>
                  </a:moveTo>
                  <a:lnTo>
                    <a:pt x="476" y="3"/>
                  </a:lnTo>
                  <a:lnTo>
                    <a:pt x="527" y="11"/>
                  </a:lnTo>
                  <a:lnTo>
                    <a:pt x="577" y="26"/>
                  </a:lnTo>
                  <a:lnTo>
                    <a:pt x="623" y="46"/>
                  </a:lnTo>
                  <a:lnTo>
                    <a:pt x="666" y="71"/>
                  </a:lnTo>
                  <a:lnTo>
                    <a:pt x="707" y="100"/>
                  </a:lnTo>
                  <a:lnTo>
                    <a:pt x="744" y="134"/>
                  </a:lnTo>
                  <a:lnTo>
                    <a:pt x="778" y="171"/>
                  </a:lnTo>
                  <a:lnTo>
                    <a:pt x="807" y="211"/>
                  </a:lnTo>
                  <a:lnTo>
                    <a:pt x="832" y="255"/>
                  </a:lnTo>
                  <a:lnTo>
                    <a:pt x="851" y="303"/>
                  </a:lnTo>
                  <a:lnTo>
                    <a:pt x="865" y="352"/>
                  </a:lnTo>
                  <a:lnTo>
                    <a:pt x="874" y="403"/>
                  </a:lnTo>
                  <a:lnTo>
                    <a:pt x="877" y="457"/>
                  </a:lnTo>
                  <a:lnTo>
                    <a:pt x="874" y="509"/>
                  </a:lnTo>
                  <a:lnTo>
                    <a:pt x="866" y="559"/>
                  </a:lnTo>
                  <a:lnTo>
                    <a:pt x="851" y="608"/>
                  </a:lnTo>
                  <a:lnTo>
                    <a:pt x="832" y="654"/>
                  </a:lnTo>
                  <a:lnTo>
                    <a:pt x="808" y="697"/>
                  </a:lnTo>
                  <a:lnTo>
                    <a:pt x="780" y="738"/>
                  </a:lnTo>
                  <a:lnTo>
                    <a:pt x="747" y="774"/>
                  </a:lnTo>
                  <a:lnTo>
                    <a:pt x="712" y="808"/>
                  </a:lnTo>
                  <a:lnTo>
                    <a:pt x="609" y="385"/>
                  </a:lnTo>
                  <a:lnTo>
                    <a:pt x="606" y="365"/>
                  </a:lnTo>
                  <a:lnTo>
                    <a:pt x="598" y="347"/>
                  </a:lnTo>
                  <a:lnTo>
                    <a:pt x="585" y="330"/>
                  </a:lnTo>
                  <a:lnTo>
                    <a:pt x="569" y="316"/>
                  </a:lnTo>
                  <a:lnTo>
                    <a:pt x="548" y="306"/>
                  </a:lnTo>
                  <a:lnTo>
                    <a:pt x="525" y="298"/>
                  </a:lnTo>
                  <a:lnTo>
                    <a:pt x="499" y="296"/>
                  </a:lnTo>
                  <a:lnTo>
                    <a:pt x="499" y="296"/>
                  </a:lnTo>
                  <a:lnTo>
                    <a:pt x="0" y="296"/>
                  </a:lnTo>
                  <a:lnTo>
                    <a:pt x="20" y="250"/>
                  </a:lnTo>
                  <a:lnTo>
                    <a:pt x="45" y="207"/>
                  </a:lnTo>
                  <a:lnTo>
                    <a:pt x="74" y="167"/>
                  </a:lnTo>
                  <a:lnTo>
                    <a:pt x="106" y="131"/>
                  </a:lnTo>
                  <a:lnTo>
                    <a:pt x="144" y="98"/>
                  </a:lnTo>
                  <a:lnTo>
                    <a:pt x="183" y="69"/>
                  </a:lnTo>
                  <a:lnTo>
                    <a:pt x="227" y="45"/>
                  </a:lnTo>
                  <a:lnTo>
                    <a:pt x="273" y="26"/>
                  </a:lnTo>
                  <a:lnTo>
                    <a:pt x="320" y="11"/>
                  </a:lnTo>
                  <a:lnTo>
                    <a:pt x="371" y="3"/>
                  </a:lnTo>
                  <a:lnTo>
                    <a:pt x="4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2" name="Freeform 409"/>
            <p:cNvSpPr>
              <a:spLocks/>
            </p:cNvSpPr>
            <p:nvPr/>
          </p:nvSpPr>
          <p:spPr bwMode="auto">
            <a:xfrm>
              <a:off x="11447463" y="2811463"/>
              <a:ext cx="47625" cy="26988"/>
            </a:xfrm>
            <a:custGeom>
              <a:avLst/>
              <a:gdLst>
                <a:gd name="T0" fmla="*/ 11 w 269"/>
                <a:gd name="T1" fmla="*/ 0 h 157"/>
                <a:gd name="T2" fmla="*/ 14 w 269"/>
                <a:gd name="T3" fmla="*/ 1 h 157"/>
                <a:gd name="T4" fmla="*/ 262 w 269"/>
                <a:gd name="T5" fmla="*/ 68 h 157"/>
                <a:gd name="T6" fmla="*/ 266 w 269"/>
                <a:gd name="T7" fmla="*/ 71 h 157"/>
                <a:gd name="T8" fmla="*/ 269 w 269"/>
                <a:gd name="T9" fmla="*/ 77 h 157"/>
                <a:gd name="T10" fmla="*/ 269 w 269"/>
                <a:gd name="T11" fmla="*/ 82 h 157"/>
                <a:gd name="T12" fmla="*/ 266 w 269"/>
                <a:gd name="T13" fmla="*/ 86 h 157"/>
                <a:gd name="T14" fmla="*/ 262 w 269"/>
                <a:gd name="T15" fmla="*/ 89 h 157"/>
                <a:gd name="T16" fmla="*/ 14 w 269"/>
                <a:gd name="T17" fmla="*/ 156 h 157"/>
                <a:gd name="T18" fmla="*/ 11 w 269"/>
                <a:gd name="T19" fmla="*/ 157 h 157"/>
                <a:gd name="T20" fmla="*/ 7 w 269"/>
                <a:gd name="T21" fmla="*/ 156 h 157"/>
                <a:gd name="T22" fmla="*/ 5 w 269"/>
                <a:gd name="T23" fmla="*/ 155 h 157"/>
                <a:gd name="T24" fmla="*/ 1 w 269"/>
                <a:gd name="T25" fmla="*/ 152 h 157"/>
                <a:gd name="T26" fmla="*/ 0 w 269"/>
                <a:gd name="T27" fmla="*/ 149 h 157"/>
                <a:gd name="T28" fmla="*/ 0 w 269"/>
                <a:gd name="T29" fmla="*/ 146 h 157"/>
                <a:gd name="T30" fmla="*/ 0 w 269"/>
                <a:gd name="T31" fmla="*/ 12 h 157"/>
                <a:gd name="T32" fmla="*/ 0 w 269"/>
                <a:gd name="T33" fmla="*/ 7 h 157"/>
                <a:gd name="T34" fmla="*/ 1 w 269"/>
                <a:gd name="T35" fmla="*/ 5 h 157"/>
                <a:gd name="T36" fmla="*/ 5 w 269"/>
                <a:gd name="T37" fmla="*/ 3 h 157"/>
                <a:gd name="T38" fmla="*/ 7 w 269"/>
                <a:gd name="T39" fmla="*/ 1 h 157"/>
                <a:gd name="T40" fmla="*/ 11 w 269"/>
                <a:gd name="T4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9" h="157">
                  <a:moveTo>
                    <a:pt x="11" y="0"/>
                  </a:moveTo>
                  <a:lnTo>
                    <a:pt x="14" y="1"/>
                  </a:lnTo>
                  <a:lnTo>
                    <a:pt x="262" y="68"/>
                  </a:lnTo>
                  <a:lnTo>
                    <a:pt x="266" y="71"/>
                  </a:lnTo>
                  <a:lnTo>
                    <a:pt x="269" y="77"/>
                  </a:lnTo>
                  <a:lnTo>
                    <a:pt x="269" y="82"/>
                  </a:lnTo>
                  <a:lnTo>
                    <a:pt x="266" y="86"/>
                  </a:lnTo>
                  <a:lnTo>
                    <a:pt x="262" y="89"/>
                  </a:lnTo>
                  <a:lnTo>
                    <a:pt x="14" y="156"/>
                  </a:lnTo>
                  <a:lnTo>
                    <a:pt x="11" y="157"/>
                  </a:lnTo>
                  <a:lnTo>
                    <a:pt x="7" y="156"/>
                  </a:lnTo>
                  <a:lnTo>
                    <a:pt x="5" y="155"/>
                  </a:lnTo>
                  <a:lnTo>
                    <a:pt x="1" y="152"/>
                  </a:lnTo>
                  <a:lnTo>
                    <a:pt x="0" y="149"/>
                  </a:lnTo>
                  <a:lnTo>
                    <a:pt x="0" y="146"/>
                  </a:lnTo>
                  <a:lnTo>
                    <a:pt x="0" y="12"/>
                  </a:lnTo>
                  <a:lnTo>
                    <a:pt x="0" y="7"/>
                  </a:lnTo>
                  <a:lnTo>
                    <a:pt x="1" y="5"/>
                  </a:lnTo>
                  <a:lnTo>
                    <a:pt x="5" y="3"/>
                  </a:lnTo>
                  <a:lnTo>
                    <a:pt x="7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" name="Freeform 410"/>
            <p:cNvSpPr>
              <a:spLocks/>
            </p:cNvSpPr>
            <p:nvPr/>
          </p:nvSpPr>
          <p:spPr bwMode="auto">
            <a:xfrm>
              <a:off x="11329988" y="2676525"/>
              <a:ext cx="26988" cy="47625"/>
            </a:xfrm>
            <a:custGeom>
              <a:avLst/>
              <a:gdLst>
                <a:gd name="T0" fmla="*/ 80 w 155"/>
                <a:gd name="T1" fmla="*/ 0 h 270"/>
                <a:gd name="T2" fmla="*/ 84 w 155"/>
                <a:gd name="T3" fmla="*/ 2 h 270"/>
                <a:gd name="T4" fmla="*/ 88 w 155"/>
                <a:gd name="T5" fmla="*/ 6 h 270"/>
                <a:gd name="T6" fmla="*/ 155 w 155"/>
                <a:gd name="T7" fmla="*/ 258 h 270"/>
                <a:gd name="T8" fmla="*/ 155 w 155"/>
                <a:gd name="T9" fmla="*/ 261 h 270"/>
                <a:gd name="T10" fmla="*/ 154 w 155"/>
                <a:gd name="T11" fmla="*/ 264 h 270"/>
                <a:gd name="T12" fmla="*/ 153 w 155"/>
                <a:gd name="T13" fmla="*/ 267 h 270"/>
                <a:gd name="T14" fmla="*/ 151 w 155"/>
                <a:gd name="T15" fmla="*/ 269 h 270"/>
                <a:gd name="T16" fmla="*/ 148 w 155"/>
                <a:gd name="T17" fmla="*/ 270 h 270"/>
                <a:gd name="T18" fmla="*/ 145 w 155"/>
                <a:gd name="T19" fmla="*/ 270 h 270"/>
                <a:gd name="T20" fmla="*/ 11 w 155"/>
                <a:gd name="T21" fmla="*/ 270 h 270"/>
                <a:gd name="T22" fmla="*/ 8 w 155"/>
                <a:gd name="T23" fmla="*/ 270 h 270"/>
                <a:gd name="T24" fmla="*/ 5 w 155"/>
                <a:gd name="T25" fmla="*/ 270 h 270"/>
                <a:gd name="T26" fmla="*/ 3 w 155"/>
                <a:gd name="T27" fmla="*/ 268 h 270"/>
                <a:gd name="T28" fmla="*/ 2 w 155"/>
                <a:gd name="T29" fmla="*/ 267 h 270"/>
                <a:gd name="T30" fmla="*/ 0 w 155"/>
                <a:gd name="T31" fmla="*/ 264 h 270"/>
                <a:gd name="T32" fmla="*/ 0 w 155"/>
                <a:gd name="T33" fmla="*/ 261 h 270"/>
                <a:gd name="T34" fmla="*/ 0 w 155"/>
                <a:gd name="T35" fmla="*/ 258 h 270"/>
                <a:gd name="T36" fmla="*/ 67 w 155"/>
                <a:gd name="T37" fmla="*/ 6 h 270"/>
                <a:gd name="T38" fmla="*/ 70 w 155"/>
                <a:gd name="T39" fmla="*/ 2 h 270"/>
                <a:gd name="T40" fmla="*/ 75 w 155"/>
                <a:gd name="T41" fmla="*/ 0 h 270"/>
                <a:gd name="T42" fmla="*/ 80 w 155"/>
                <a:gd name="T43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270">
                  <a:moveTo>
                    <a:pt x="80" y="0"/>
                  </a:moveTo>
                  <a:lnTo>
                    <a:pt x="84" y="2"/>
                  </a:lnTo>
                  <a:lnTo>
                    <a:pt x="88" y="6"/>
                  </a:lnTo>
                  <a:lnTo>
                    <a:pt x="155" y="258"/>
                  </a:lnTo>
                  <a:lnTo>
                    <a:pt x="155" y="261"/>
                  </a:lnTo>
                  <a:lnTo>
                    <a:pt x="154" y="264"/>
                  </a:lnTo>
                  <a:lnTo>
                    <a:pt x="153" y="267"/>
                  </a:lnTo>
                  <a:lnTo>
                    <a:pt x="151" y="269"/>
                  </a:lnTo>
                  <a:lnTo>
                    <a:pt x="148" y="270"/>
                  </a:lnTo>
                  <a:lnTo>
                    <a:pt x="145" y="270"/>
                  </a:lnTo>
                  <a:lnTo>
                    <a:pt x="11" y="270"/>
                  </a:lnTo>
                  <a:lnTo>
                    <a:pt x="8" y="270"/>
                  </a:lnTo>
                  <a:lnTo>
                    <a:pt x="5" y="270"/>
                  </a:lnTo>
                  <a:lnTo>
                    <a:pt x="3" y="268"/>
                  </a:lnTo>
                  <a:lnTo>
                    <a:pt x="2" y="267"/>
                  </a:lnTo>
                  <a:lnTo>
                    <a:pt x="0" y="264"/>
                  </a:lnTo>
                  <a:lnTo>
                    <a:pt x="0" y="261"/>
                  </a:lnTo>
                  <a:lnTo>
                    <a:pt x="0" y="258"/>
                  </a:lnTo>
                  <a:lnTo>
                    <a:pt x="67" y="6"/>
                  </a:lnTo>
                  <a:lnTo>
                    <a:pt x="70" y="2"/>
                  </a:lnTo>
                  <a:lnTo>
                    <a:pt x="75" y="0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" name="Freeform 411"/>
            <p:cNvSpPr>
              <a:spLocks/>
            </p:cNvSpPr>
            <p:nvPr/>
          </p:nvSpPr>
          <p:spPr bwMode="auto">
            <a:xfrm>
              <a:off x="11404600" y="2719388"/>
              <a:ext cx="44450" cy="42863"/>
            </a:xfrm>
            <a:custGeom>
              <a:avLst/>
              <a:gdLst>
                <a:gd name="T0" fmla="*/ 232 w 245"/>
                <a:gd name="T1" fmla="*/ 0 h 245"/>
                <a:gd name="T2" fmla="*/ 235 w 245"/>
                <a:gd name="T3" fmla="*/ 0 h 245"/>
                <a:gd name="T4" fmla="*/ 238 w 245"/>
                <a:gd name="T5" fmla="*/ 1 h 245"/>
                <a:gd name="T6" fmla="*/ 240 w 245"/>
                <a:gd name="T7" fmla="*/ 3 h 245"/>
                <a:gd name="T8" fmla="*/ 243 w 245"/>
                <a:gd name="T9" fmla="*/ 5 h 245"/>
                <a:gd name="T10" fmla="*/ 245 w 245"/>
                <a:gd name="T11" fmla="*/ 8 h 245"/>
                <a:gd name="T12" fmla="*/ 245 w 245"/>
                <a:gd name="T13" fmla="*/ 12 h 245"/>
                <a:gd name="T14" fmla="*/ 244 w 245"/>
                <a:gd name="T15" fmla="*/ 16 h 245"/>
                <a:gd name="T16" fmla="*/ 115 w 245"/>
                <a:gd name="T17" fmla="*/ 240 h 245"/>
                <a:gd name="T18" fmla="*/ 113 w 245"/>
                <a:gd name="T19" fmla="*/ 243 h 245"/>
                <a:gd name="T20" fmla="*/ 111 w 245"/>
                <a:gd name="T21" fmla="*/ 245 h 245"/>
                <a:gd name="T22" fmla="*/ 107 w 245"/>
                <a:gd name="T23" fmla="*/ 245 h 245"/>
                <a:gd name="T24" fmla="*/ 104 w 245"/>
                <a:gd name="T25" fmla="*/ 245 h 245"/>
                <a:gd name="T26" fmla="*/ 101 w 245"/>
                <a:gd name="T27" fmla="*/ 244 h 245"/>
                <a:gd name="T28" fmla="*/ 98 w 245"/>
                <a:gd name="T29" fmla="*/ 243 h 245"/>
                <a:gd name="T30" fmla="*/ 4 w 245"/>
                <a:gd name="T31" fmla="*/ 147 h 245"/>
                <a:gd name="T32" fmla="*/ 1 w 245"/>
                <a:gd name="T33" fmla="*/ 145 h 245"/>
                <a:gd name="T34" fmla="*/ 0 w 245"/>
                <a:gd name="T35" fmla="*/ 142 h 245"/>
                <a:gd name="T36" fmla="*/ 0 w 245"/>
                <a:gd name="T37" fmla="*/ 138 h 245"/>
                <a:gd name="T38" fmla="*/ 1 w 245"/>
                <a:gd name="T39" fmla="*/ 135 h 245"/>
                <a:gd name="T40" fmla="*/ 4 w 245"/>
                <a:gd name="T41" fmla="*/ 132 h 245"/>
                <a:gd name="T42" fmla="*/ 6 w 245"/>
                <a:gd name="T43" fmla="*/ 130 h 245"/>
                <a:gd name="T44" fmla="*/ 229 w 245"/>
                <a:gd name="T45" fmla="*/ 1 h 245"/>
                <a:gd name="T46" fmla="*/ 232 w 245"/>
                <a:gd name="T47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5" h="245">
                  <a:moveTo>
                    <a:pt x="232" y="0"/>
                  </a:moveTo>
                  <a:lnTo>
                    <a:pt x="235" y="0"/>
                  </a:lnTo>
                  <a:lnTo>
                    <a:pt x="238" y="1"/>
                  </a:lnTo>
                  <a:lnTo>
                    <a:pt x="240" y="3"/>
                  </a:lnTo>
                  <a:lnTo>
                    <a:pt x="243" y="5"/>
                  </a:lnTo>
                  <a:lnTo>
                    <a:pt x="245" y="8"/>
                  </a:lnTo>
                  <a:lnTo>
                    <a:pt x="245" y="12"/>
                  </a:lnTo>
                  <a:lnTo>
                    <a:pt x="244" y="16"/>
                  </a:lnTo>
                  <a:lnTo>
                    <a:pt x="115" y="240"/>
                  </a:lnTo>
                  <a:lnTo>
                    <a:pt x="113" y="243"/>
                  </a:lnTo>
                  <a:lnTo>
                    <a:pt x="111" y="245"/>
                  </a:lnTo>
                  <a:lnTo>
                    <a:pt x="107" y="245"/>
                  </a:lnTo>
                  <a:lnTo>
                    <a:pt x="104" y="245"/>
                  </a:lnTo>
                  <a:lnTo>
                    <a:pt x="101" y="244"/>
                  </a:lnTo>
                  <a:lnTo>
                    <a:pt x="98" y="243"/>
                  </a:lnTo>
                  <a:lnTo>
                    <a:pt x="4" y="147"/>
                  </a:lnTo>
                  <a:lnTo>
                    <a:pt x="1" y="145"/>
                  </a:lnTo>
                  <a:lnTo>
                    <a:pt x="0" y="142"/>
                  </a:lnTo>
                  <a:lnTo>
                    <a:pt x="0" y="138"/>
                  </a:lnTo>
                  <a:lnTo>
                    <a:pt x="1" y="135"/>
                  </a:lnTo>
                  <a:lnTo>
                    <a:pt x="4" y="132"/>
                  </a:lnTo>
                  <a:lnTo>
                    <a:pt x="6" y="130"/>
                  </a:lnTo>
                  <a:lnTo>
                    <a:pt x="229" y="1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5" name="Freeform 412"/>
            <p:cNvSpPr>
              <a:spLocks/>
            </p:cNvSpPr>
            <p:nvPr/>
          </p:nvSpPr>
          <p:spPr bwMode="auto">
            <a:xfrm>
              <a:off x="11398250" y="2887663"/>
              <a:ext cx="41275" cy="44450"/>
            </a:xfrm>
            <a:custGeom>
              <a:avLst/>
              <a:gdLst>
                <a:gd name="T0" fmla="*/ 92 w 234"/>
                <a:gd name="T1" fmla="*/ 0 h 246"/>
                <a:gd name="T2" fmla="*/ 96 w 234"/>
                <a:gd name="T3" fmla="*/ 0 h 246"/>
                <a:gd name="T4" fmla="*/ 99 w 234"/>
                <a:gd name="T5" fmla="*/ 1 h 246"/>
                <a:gd name="T6" fmla="*/ 102 w 234"/>
                <a:gd name="T7" fmla="*/ 2 h 246"/>
                <a:gd name="T8" fmla="*/ 104 w 234"/>
                <a:gd name="T9" fmla="*/ 5 h 246"/>
                <a:gd name="T10" fmla="*/ 233 w 234"/>
                <a:gd name="T11" fmla="*/ 231 h 246"/>
                <a:gd name="T12" fmla="*/ 234 w 234"/>
                <a:gd name="T13" fmla="*/ 234 h 246"/>
                <a:gd name="T14" fmla="*/ 233 w 234"/>
                <a:gd name="T15" fmla="*/ 237 h 246"/>
                <a:gd name="T16" fmla="*/ 232 w 234"/>
                <a:gd name="T17" fmla="*/ 240 h 246"/>
                <a:gd name="T18" fmla="*/ 230 w 234"/>
                <a:gd name="T19" fmla="*/ 242 h 246"/>
                <a:gd name="T20" fmla="*/ 227 w 234"/>
                <a:gd name="T21" fmla="*/ 244 h 246"/>
                <a:gd name="T22" fmla="*/ 224 w 234"/>
                <a:gd name="T23" fmla="*/ 245 h 246"/>
                <a:gd name="T24" fmla="*/ 221 w 234"/>
                <a:gd name="T25" fmla="*/ 246 h 246"/>
                <a:gd name="T26" fmla="*/ 218 w 234"/>
                <a:gd name="T27" fmla="*/ 245 h 246"/>
                <a:gd name="T28" fmla="*/ 8 w 234"/>
                <a:gd name="T29" fmla="*/ 123 h 246"/>
                <a:gd name="T30" fmla="*/ 0 w 234"/>
                <a:gd name="T31" fmla="*/ 90 h 246"/>
                <a:gd name="T32" fmla="*/ 87 w 234"/>
                <a:gd name="T33" fmla="*/ 3 h 246"/>
                <a:gd name="T34" fmla="*/ 89 w 234"/>
                <a:gd name="T35" fmla="*/ 1 h 246"/>
                <a:gd name="T36" fmla="*/ 92 w 234"/>
                <a:gd name="T37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4" h="246">
                  <a:moveTo>
                    <a:pt x="92" y="0"/>
                  </a:moveTo>
                  <a:lnTo>
                    <a:pt x="96" y="0"/>
                  </a:lnTo>
                  <a:lnTo>
                    <a:pt x="99" y="1"/>
                  </a:lnTo>
                  <a:lnTo>
                    <a:pt x="102" y="2"/>
                  </a:lnTo>
                  <a:lnTo>
                    <a:pt x="104" y="5"/>
                  </a:lnTo>
                  <a:lnTo>
                    <a:pt x="233" y="231"/>
                  </a:lnTo>
                  <a:lnTo>
                    <a:pt x="234" y="234"/>
                  </a:lnTo>
                  <a:lnTo>
                    <a:pt x="233" y="237"/>
                  </a:lnTo>
                  <a:lnTo>
                    <a:pt x="232" y="240"/>
                  </a:lnTo>
                  <a:lnTo>
                    <a:pt x="230" y="242"/>
                  </a:lnTo>
                  <a:lnTo>
                    <a:pt x="227" y="244"/>
                  </a:lnTo>
                  <a:lnTo>
                    <a:pt x="224" y="245"/>
                  </a:lnTo>
                  <a:lnTo>
                    <a:pt x="221" y="246"/>
                  </a:lnTo>
                  <a:lnTo>
                    <a:pt x="218" y="245"/>
                  </a:lnTo>
                  <a:lnTo>
                    <a:pt x="8" y="123"/>
                  </a:lnTo>
                  <a:lnTo>
                    <a:pt x="0" y="90"/>
                  </a:lnTo>
                  <a:lnTo>
                    <a:pt x="87" y="3"/>
                  </a:lnTo>
                  <a:lnTo>
                    <a:pt x="89" y="1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6" name="Freeform 413"/>
            <p:cNvSpPr>
              <a:spLocks/>
            </p:cNvSpPr>
            <p:nvPr/>
          </p:nvSpPr>
          <p:spPr bwMode="auto">
            <a:xfrm>
              <a:off x="11231563" y="2722563"/>
              <a:ext cx="41275" cy="39688"/>
            </a:xfrm>
            <a:custGeom>
              <a:avLst/>
              <a:gdLst>
                <a:gd name="T0" fmla="*/ 12 w 227"/>
                <a:gd name="T1" fmla="*/ 0 h 228"/>
                <a:gd name="T2" fmla="*/ 15 w 227"/>
                <a:gd name="T3" fmla="*/ 1 h 228"/>
                <a:gd name="T4" fmla="*/ 222 w 227"/>
                <a:gd name="T5" fmla="*/ 113 h 228"/>
                <a:gd name="T6" fmla="*/ 224 w 227"/>
                <a:gd name="T7" fmla="*/ 115 h 228"/>
                <a:gd name="T8" fmla="*/ 226 w 227"/>
                <a:gd name="T9" fmla="*/ 117 h 228"/>
                <a:gd name="T10" fmla="*/ 227 w 227"/>
                <a:gd name="T11" fmla="*/ 120 h 228"/>
                <a:gd name="T12" fmla="*/ 226 w 227"/>
                <a:gd name="T13" fmla="*/ 124 h 228"/>
                <a:gd name="T14" fmla="*/ 225 w 227"/>
                <a:gd name="T15" fmla="*/ 127 h 228"/>
                <a:gd name="T16" fmla="*/ 223 w 227"/>
                <a:gd name="T17" fmla="*/ 129 h 228"/>
                <a:gd name="T18" fmla="*/ 128 w 227"/>
                <a:gd name="T19" fmla="*/ 225 h 228"/>
                <a:gd name="T20" fmla="*/ 126 w 227"/>
                <a:gd name="T21" fmla="*/ 226 h 228"/>
                <a:gd name="T22" fmla="*/ 123 w 227"/>
                <a:gd name="T23" fmla="*/ 227 h 228"/>
                <a:gd name="T24" fmla="*/ 120 w 227"/>
                <a:gd name="T25" fmla="*/ 228 h 228"/>
                <a:gd name="T26" fmla="*/ 117 w 227"/>
                <a:gd name="T27" fmla="*/ 227 h 228"/>
                <a:gd name="T28" fmla="*/ 115 w 227"/>
                <a:gd name="T29" fmla="*/ 225 h 228"/>
                <a:gd name="T30" fmla="*/ 113 w 227"/>
                <a:gd name="T31" fmla="*/ 223 h 228"/>
                <a:gd name="T32" fmla="*/ 1 w 227"/>
                <a:gd name="T33" fmla="*/ 15 h 228"/>
                <a:gd name="T34" fmla="*/ 0 w 227"/>
                <a:gd name="T35" fmla="*/ 12 h 228"/>
                <a:gd name="T36" fmla="*/ 1 w 227"/>
                <a:gd name="T37" fmla="*/ 9 h 228"/>
                <a:gd name="T38" fmla="*/ 2 w 227"/>
                <a:gd name="T39" fmla="*/ 6 h 228"/>
                <a:gd name="T40" fmla="*/ 4 w 227"/>
                <a:gd name="T41" fmla="*/ 3 h 228"/>
                <a:gd name="T42" fmla="*/ 7 w 227"/>
                <a:gd name="T43" fmla="*/ 1 h 228"/>
                <a:gd name="T44" fmla="*/ 10 w 227"/>
                <a:gd name="T45" fmla="*/ 0 h 228"/>
                <a:gd name="T46" fmla="*/ 12 w 227"/>
                <a:gd name="T4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7" h="228">
                  <a:moveTo>
                    <a:pt x="12" y="0"/>
                  </a:moveTo>
                  <a:lnTo>
                    <a:pt x="15" y="1"/>
                  </a:lnTo>
                  <a:lnTo>
                    <a:pt x="222" y="113"/>
                  </a:lnTo>
                  <a:lnTo>
                    <a:pt x="224" y="115"/>
                  </a:lnTo>
                  <a:lnTo>
                    <a:pt x="226" y="117"/>
                  </a:lnTo>
                  <a:lnTo>
                    <a:pt x="227" y="120"/>
                  </a:lnTo>
                  <a:lnTo>
                    <a:pt x="226" y="124"/>
                  </a:lnTo>
                  <a:lnTo>
                    <a:pt x="225" y="127"/>
                  </a:lnTo>
                  <a:lnTo>
                    <a:pt x="223" y="129"/>
                  </a:lnTo>
                  <a:lnTo>
                    <a:pt x="128" y="225"/>
                  </a:lnTo>
                  <a:lnTo>
                    <a:pt x="126" y="226"/>
                  </a:lnTo>
                  <a:lnTo>
                    <a:pt x="123" y="227"/>
                  </a:lnTo>
                  <a:lnTo>
                    <a:pt x="120" y="228"/>
                  </a:lnTo>
                  <a:lnTo>
                    <a:pt x="117" y="227"/>
                  </a:lnTo>
                  <a:lnTo>
                    <a:pt x="115" y="225"/>
                  </a:lnTo>
                  <a:lnTo>
                    <a:pt x="113" y="223"/>
                  </a:lnTo>
                  <a:lnTo>
                    <a:pt x="1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6"/>
                  </a:lnTo>
                  <a:lnTo>
                    <a:pt x="4" y="3"/>
                  </a:lnTo>
                  <a:lnTo>
                    <a:pt x="7" y="1"/>
                  </a:lnTo>
                  <a:lnTo>
                    <a:pt x="1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02" name="Freeform 418"/>
          <p:cNvSpPr>
            <a:spLocks noEditPoints="1"/>
          </p:cNvSpPr>
          <p:nvPr/>
        </p:nvSpPr>
        <p:spPr bwMode="auto">
          <a:xfrm>
            <a:off x="673107" y="1917701"/>
            <a:ext cx="546100" cy="546100"/>
          </a:xfrm>
          <a:custGeom>
            <a:avLst/>
            <a:gdLst>
              <a:gd name="T0" fmla="*/ 1475 w 3097"/>
              <a:gd name="T1" fmla="*/ 2300 h 3090"/>
              <a:gd name="T2" fmla="*/ 1666 w 3097"/>
              <a:gd name="T3" fmla="*/ 2153 h 3090"/>
              <a:gd name="T4" fmla="*/ 1079 w 3097"/>
              <a:gd name="T5" fmla="*/ 1740 h 3090"/>
              <a:gd name="T6" fmla="*/ 1009 w 3097"/>
              <a:gd name="T7" fmla="*/ 1887 h 3090"/>
              <a:gd name="T8" fmla="*/ 944 w 3097"/>
              <a:gd name="T9" fmla="*/ 2030 h 3090"/>
              <a:gd name="T10" fmla="*/ 961 w 3097"/>
              <a:gd name="T11" fmla="*/ 2053 h 3090"/>
              <a:gd name="T12" fmla="*/ 1051 w 3097"/>
              <a:gd name="T13" fmla="*/ 2024 h 3090"/>
              <a:gd name="T14" fmla="*/ 1119 w 3097"/>
              <a:gd name="T15" fmla="*/ 2214 h 3090"/>
              <a:gd name="T16" fmla="*/ 1176 w 3097"/>
              <a:gd name="T17" fmla="*/ 2362 h 3090"/>
              <a:gd name="T18" fmla="*/ 1335 w 3097"/>
              <a:gd name="T19" fmla="*/ 2353 h 3090"/>
              <a:gd name="T20" fmla="*/ 1445 w 3097"/>
              <a:gd name="T21" fmla="*/ 2329 h 3090"/>
              <a:gd name="T22" fmla="*/ 1381 w 3097"/>
              <a:gd name="T23" fmla="*/ 2153 h 3090"/>
              <a:gd name="T24" fmla="*/ 1304 w 3097"/>
              <a:gd name="T25" fmla="*/ 1942 h 3090"/>
              <a:gd name="T26" fmla="*/ 1357 w 3097"/>
              <a:gd name="T27" fmla="*/ 1905 h 3090"/>
              <a:gd name="T28" fmla="*/ 1393 w 3097"/>
              <a:gd name="T29" fmla="*/ 1870 h 3090"/>
              <a:gd name="T30" fmla="*/ 2036 w 3097"/>
              <a:gd name="T31" fmla="*/ 1450 h 3090"/>
              <a:gd name="T32" fmla="*/ 1915 w 3097"/>
              <a:gd name="T33" fmla="*/ 1571 h 3090"/>
              <a:gd name="T34" fmla="*/ 1752 w 3097"/>
              <a:gd name="T35" fmla="*/ 1733 h 3090"/>
              <a:gd name="T36" fmla="*/ 1698 w 3097"/>
              <a:gd name="T37" fmla="*/ 1720 h 3090"/>
              <a:gd name="T38" fmla="*/ 1640 w 3097"/>
              <a:gd name="T39" fmla="*/ 1687 h 3090"/>
              <a:gd name="T40" fmla="*/ 1654 w 3097"/>
              <a:gd name="T41" fmla="*/ 2029 h 3090"/>
              <a:gd name="T42" fmla="*/ 1846 w 3097"/>
              <a:gd name="T43" fmla="*/ 2029 h 3090"/>
              <a:gd name="T44" fmla="*/ 1982 w 3097"/>
              <a:gd name="T45" fmla="*/ 2026 h 3090"/>
              <a:gd name="T46" fmla="*/ 1970 w 3097"/>
              <a:gd name="T47" fmla="*/ 1981 h 3090"/>
              <a:gd name="T48" fmla="*/ 1935 w 3097"/>
              <a:gd name="T49" fmla="*/ 1924 h 3090"/>
              <a:gd name="T50" fmla="*/ 2092 w 3097"/>
              <a:gd name="T51" fmla="*/ 1770 h 3090"/>
              <a:gd name="T52" fmla="*/ 2180 w 3097"/>
              <a:gd name="T53" fmla="*/ 1671 h 3090"/>
              <a:gd name="T54" fmla="*/ 2107 w 3097"/>
              <a:gd name="T55" fmla="*/ 1541 h 3090"/>
              <a:gd name="T56" fmla="*/ 948 w 3097"/>
              <a:gd name="T57" fmla="*/ 1391 h 3090"/>
              <a:gd name="T58" fmla="*/ 978 w 3097"/>
              <a:gd name="T59" fmla="*/ 1633 h 3090"/>
              <a:gd name="T60" fmla="*/ 1163 w 3097"/>
              <a:gd name="T61" fmla="*/ 1458 h 3090"/>
              <a:gd name="T62" fmla="*/ 1770 w 3097"/>
              <a:gd name="T63" fmla="*/ 1341 h 3090"/>
              <a:gd name="T64" fmla="*/ 1847 w 3097"/>
              <a:gd name="T65" fmla="*/ 1574 h 3090"/>
              <a:gd name="T66" fmla="*/ 1801 w 3097"/>
              <a:gd name="T67" fmla="*/ 1329 h 3090"/>
              <a:gd name="T68" fmla="*/ 1449 w 3097"/>
              <a:gd name="T69" fmla="*/ 1143 h 3090"/>
              <a:gd name="T70" fmla="*/ 1409 w 3097"/>
              <a:gd name="T71" fmla="*/ 1198 h 3090"/>
              <a:gd name="T72" fmla="*/ 1154 w 3097"/>
              <a:gd name="T73" fmla="*/ 1129 h 3090"/>
              <a:gd name="T74" fmla="*/ 1068 w 3097"/>
              <a:gd name="T75" fmla="*/ 1129 h 3090"/>
              <a:gd name="T76" fmla="*/ 972 w 3097"/>
              <a:gd name="T77" fmla="*/ 1279 h 3090"/>
              <a:gd name="T78" fmla="*/ 954 w 3097"/>
              <a:gd name="T79" fmla="*/ 1350 h 3090"/>
              <a:gd name="T80" fmla="*/ 1166 w 3097"/>
              <a:gd name="T81" fmla="*/ 1407 h 3090"/>
              <a:gd name="T82" fmla="*/ 1365 w 3097"/>
              <a:gd name="T83" fmla="*/ 1460 h 3090"/>
              <a:gd name="T84" fmla="*/ 1345 w 3097"/>
              <a:gd name="T85" fmla="*/ 1548 h 3090"/>
              <a:gd name="T86" fmla="*/ 1365 w 3097"/>
              <a:gd name="T87" fmla="*/ 1568 h 3090"/>
              <a:gd name="T88" fmla="*/ 1642 w 3097"/>
              <a:gd name="T89" fmla="*/ 1374 h 3090"/>
              <a:gd name="T90" fmla="*/ 1541 w 3097"/>
              <a:gd name="T91" fmla="*/ 1204 h 3090"/>
              <a:gd name="T92" fmla="*/ 1483 w 3097"/>
              <a:gd name="T93" fmla="*/ 1108 h 3090"/>
              <a:gd name="T94" fmla="*/ 2375 w 3097"/>
              <a:gd name="T95" fmla="*/ 422 h 3090"/>
              <a:gd name="T96" fmla="*/ 2337 w 3097"/>
              <a:gd name="T97" fmla="*/ 684 h 3090"/>
              <a:gd name="T98" fmla="*/ 2581 w 3097"/>
              <a:gd name="T99" fmla="*/ 797 h 3090"/>
              <a:gd name="T100" fmla="*/ 2759 w 3097"/>
              <a:gd name="T101" fmla="*/ 594 h 3090"/>
              <a:gd name="T102" fmla="*/ 2612 w 3097"/>
              <a:gd name="T103" fmla="*/ 369 h 3090"/>
              <a:gd name="T104" fmla="*/ 3085 w 3097"/>
              <a:gd name="T105" fmla="*/ 47 h 3090"/>
              <a:gd name="T106" fmla="*/ 3096 w 3097"/>
              <a:gd name="T107" fmla="*/ 746 h 3090"/>
              <a:gd name="T108" fmla="*/ 3078 w 3097"/>
              <a:gd name="T109" fmla="*/ 1106 h 3090"/>
              <a:gd name="T110" fmla="*/ 3052 w 3097"/>
              <a:gd name="T111" fmla="*/ 1209 h 3090"/>
              <a:gd name="T112" fmla="*/ 1073 w 3097"/>
              <a:gd name="T113" fmla="*/ 3090 h 3090"/>
              <a:gd name="T114" fmla="*/ 9 w 3097"/>
              <a:gd name="T115" fmla="*/ 2086 h 3090"/>
              <a:gd name="T116" fmla="*/ 1892 w 3097"/>
              <a:gd name="T117" fmla="*/ 72 h 3090"/>
              <a:gd name="T118" fmla="*/ 1968 w 3097"/>
              <a:gd name="T119" fmla="*/ 43 h 3090"/>
              <a:gd name="T120" fmla="*/ 2279 w 3097"/>
              <a:gd name="T121" fmla="*/ 15 h 3090"/>
              <a:gd name="T122" fmla="*/ 3022 w 3097"/>
              <a:gd name="T123" fmla="*/ 0 h 3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097" h="3090">
                <a:moveTo>
                  <a:pt x="1511" y="1996"/>
                </a:moveTo>
                <a:lnTo>
                  <a:pt x="1505" y="1998"/>
                </a:lnTo>
                <a:lnTo>
                  <a:pt x="1498" y="2004"/>
                </a:lnTo>
                <a:lnTo>
                  <a:pt x="1418" y="2085"/>
                </a:lnTo>
                <a:lnTo>
                  <a:pt x="1414" y="2095"/>
                </a:lnTo>
                <a:lnTo>
                  <a:pt x="1412" y="2107"/>
                </a:lnTo>
                <a:lnTo>
                  <a:pt x="1412" y="2118"/>
                </a:lnTo>
                <a:lnTo>
                  <a:pt x="1413" y="2127"/>
                </a:lnTo>
                <a:lnTo>
                  <a:pt x="1475" y="2300"/>
                </a:lnTo>
                <a:lnTo>
                  <a:pt x="1480" y="2306"/>
                </a:lnTo>
                <a:lnTo>
                  <a:pt x="1486" y="2311"/>
                </a:lnTo>
                <a:lnTo>
                  <a:pt x="1493" y="2313"/>
                </a:lnTo>
                <a:lnTo>
                  <a:pt x="1501" y="2312"/>
                </a:lnTo>
                <a:lnTo>
                  <a:pt x="1655" y="2170"/>
                </a:lnTo>
                <a:lnTo>
                  <a:pt x="1656" y="2169"/>
                </a:lnTo>
                <a:lnTo>
                  <a:pt x="1660" y="2165"/>
                </a:lnTo>
                <a:lnTo>
                  <a:pt x="1664" y="2160"/>
                </a:lnTo>
                <a:lnTo>
                  <a:pt x="1666" y="2153"/>
                </a:lnTo>
                <a:lnTo>
                  <a:pt x="1665" y="2145"/>
                </a:lnTo>
                <a:lnTo>
                  <a:pt x="1658" y="2137"/>
                </a:lnTo>
                <a:lnTo>
                  <a:pt x="1531" y="2008"/>
                </a:lnTo>
                <a:lnTo>
                  <a:pt x="1523" y="2002"/>
                </a:lnTo>
                <a:lnTo>
                  <a:pt x="1517" y="1997"/>
                </a:lnTo>
                <a:lnTo>
                  <a:pt x="1511" y="1996"/>
                </a:lnTo>
                <a:close/>
                <a:moveTo>
                  <a:pt x="1091" y="1736"/>
                </a:moveTo>
                <a:lnTo>
                  <a:pt x="1085" y="1736"/>
                </a:lnTo>
                <a:lnTo>
                  <a:pt x="1079" y="1740"/>
                </a:lnTo>
                <a:lnTo>
                  <a:pt x="1074" y="1747"/>
                </a:lnTo>
                <a:lnTo>
                  <a:pt x="1070" y="1754"/>
                </a:lnTo>
                <a:lnTo>
                  <a:pt x="1065" y="1766"/>
                </a:lnTo>
                <a:lnTo>
                  <a:pt x="1058" y="1780"/>
                </a:lnTo>
                <a:lnTo>
                  <a:pt x="1050" y="1798"/>
                </a:lnTo>
                <a:lnTo>
                  <a:pt x="1040" y="1818"/>
                </a:lnTo>
                <a:lnTo>
                  <a:pt x="1030" y="1841"/>
                </a:lnTo>
                <a:lnTo>
                  <a:pt x="1020" y="1864"/>
                </a:lnTo>
                <a:lnTo>
                  <a:pt x="1009" y="1887"/>
                </a:lnTo>
                <a:lnTo>
                  <a:pt x="998" y="1911"/>
                </a:lnTo>
                <a:lnTo>
                  <a:pt x="987" y="1934"/>
                </a:lnTo>
                <a:lnTo>
                  <a:pt x="977" y="1957"/>
                </a:lnTo>
                <a:lnTo>
                  <a:pt x="968" y="1977"/>
                </a:lnTo>
                <a:lnTo>
                  <a:pt x="960" y="1994"/>
                </a:lnTo>
                <a:lnTo>
                  <a:pt x="953" y="2009"/>
                </a:lnTo>
                <a:lnTo>
                  <a:pt x="948" y="2021"/>
                </a:lnTo>
                <a:lnTo>
                  <a:pt x="945" y="2028"/>
                </a:lnTo>
                <a:lnTo>
                  <a:pt x="944" y="2030"/>
                </a:lnTo>
                <a:lnTo>
                  <a:pt x="943" y="2032"/>
                </a:lnTo>
                <a:lnTo>
                  <a:pt x="942" y="2035"/>
                </a:lnTo>
                <a:lnTo>
                  <a:pt x="941" y="2039"/>
                </a:lnTo>
                <a:lnTo>
                  <a:pt x="939" y="2044"/>
                </a:lnTo>
                <a:lnTo>
                  <a:pt x="939" y="2048"/>
                </a:lnTo>
                <a:lnTo>
                  <a:pt x="942" y="2052"/>
                </a:lnTo>
                <a:lnTo>
                  <a:pt x="945" y="2055"/>
                </a:lnTo>
                <a:lnTo>
                  <a:pt x="952" y="2055"/>
                </a:lnTo>
                <a:lnTo>
                  <a:pt x="961" y="2053"/>
                </a:lnTo>
                <a:lnTo>
                  <a:pt x="974" y="2048"/>
                </a:lnTo>
                <a:lnTo>
                  <a:pt x="989" y="2043"/>
                </a:lnTo>
                <a:lnTo>
                  <a:pt x="1004" y="2038"/>
                </a:lnTo>
                <a:lnTo>
                  <a:pt x="1018" y="2033"/>
                </a:lnTo>
                <a:lnTo>
                  <a:pt x="1030" y="2028"/>
                </a:lnTo>
                <a:lnTo>
                  <a:pt x="1040" y="2025"/>
                </a:lnTo>
                <a:lnTo>
                  <a:pt x="1048" y="2023"/>
                </a:lnTo>
                <a:lnTo>
                  <a:pt x="1050" y="2022"/>
                </a:lnTo>
                <a:lnTo>
                  <a:pt x="1051" y="2024"/>
                </a:lnTo>
                <a:lnTo>
                  <a:pt x="1054" y="2032"/>
                </a:lnTo>
                <a:lnTo>
                  <a:pt x="1058" y="2043"/>
                </a:lnTo>
                <a:lnTo>
                  <a:pt x="1063" y="2058"/>
                </a:lnTo>
                <a:lnTo>
                  <a:pt x="1070" y="2079"/>
                </a:lnTo>
                <a:lnTo>
                  <a:pt x="1078" y="2101"/>
                </a:lnTo>
                <a:lnTo>
                  <a:pt x="1087" y="2127"/>
                </a:lnTo>
                <a:lnTo>
                  <a:pt x="1097" y="2155"/>
                </a:lnTo>
                <a:lnTo>
                  <a:pt x="1108" y="2185"/>
                </a:lnTo>
                <a:lnTo>
                  <a:pt x="1119" y="2214"/>
                </a:lnTo>
                <a:lnTo>
                  <a:pt x="1129" y="2243"/>
                </a:lnTo>
                <a:lnTo>
                  <a:pt x="1139" y="2271"/>
                </a:lnTo>
                <a:lnTo>
                  <a:pt x="1149" y="2297"/>
                </a:lnTo>
                <a:lnTo>
                  <a:pt x="1158" y="2320"/>
                </a:lnTo>
                <a:lnTo>
                  <a:pt x="1165" y="2340"/>
                </a:lnTo>
                <a:lnTo>
                  <a:pt x="1171" y="2355"/>
                </a:lnTo>
                <a:lnTo>
                  <a:pt x="1171" y="2356"/>
                </a:lnTo>
                <a:lnTo>
                  <a:pt x="1173" y="2359"/>
                </a:lnTo>
                <a:lnTo>
                  <a:pt x="1176" y="2362"/>
                </a:lnTo>
                <a:lnTo>
                  <a:pt x="1182" y="2363"/>
                </a:lnTo>
                <a:lnTo>
                  <a:pt x="1190" y="2362"/>
                </a:lnTo>
                <a:lnTo>
                  <a:pt x="1197" y="2360"/>
                </a:lnTo>
                <a:lnTo>
                  <a:pt x="1212" y="2359"/>
                </a:lnTo>
                <a:lnTo>
                  <a:pt x="1231" y="2358"/>
                </a:lnTo>
                <a:lnTo>
                  <a:pt x="1254" y="2357"/>
                </a:lnTo>
                <a:lnTo>
                  <a:pt x="1280" y="2356"/>
                </a:lnTo>
                <a:lnTo>
                  <a:pt x="1307" y="2355"/>
                </a:lnTo>
                <a:lnTo>
                  <a:pt x="1335" y="2353"/>
                </a:lnTo>
                <a:lnTo>
                  <a:pt x="1361" y="2352"/>
                </a:lnTo>
                <a:lnTo>
                  <a:pt x="1386" y="2351"/>
                </a:lnTo>
                <a:lnTo>
                  <a:pt x="1405" y="2349"/>
                </a:lnTo>
                <a:lnTo>
                  <a:pt x="1420" y="2348"/>
                </a:lnTo>
                <a:lnTo>
                  <a:pt x="1430" y="2346"/>
                </a:lnTo>
                <a:lnTo>
                  <a:pt x="1439" y="2342"/>
                </a:lnTo>
                <a:lnTo>
                  <a:pt x="1443" y="2337"/>
                </a:lnTo>
                <a:lnTo>
                  <a:pt x="1445" y="2333"/>
                </a:lnTo>
                <a:lnTo>
                  <a:pt x="1445" y="2329"/>
                </a:lnTo>
                <a:lnTo>
                  <a:pt x="1444" y="2326"/>
                </a:lnTo>
                <a:lnTo>
                  <a:pt x="1444" y="2326"/>
                </a:lnTo>
                <a:lnTo>
                  <a:pt x="1439" y="2312"/>
                </a:lnTo>
                <a:lnTo>
                  <a:pt x="1432" y="2293"/>
                </a:lnTo>
                <a:lnTo>
                  <a:pt x="1424" y="2269"/>
                </a:lnTo>
                <a:lnTo>
                  <a:pt x="1413" y="2244"/>
                </a:lnTo>
                <a:lnTo>
                  <a:pt x="1403" y="2215"/>
                </a:lnTo>
                <a:lnTo>
                  <a:pt x="1393" y="2185"/>
                </a:lnTo>
                <a:lnTo>
                  <a:pt x="1381" y="2153"/>
                </a:lnTo>
                <a:lnTo>
                  <a:pt x="1370" y="2122"/>
                </a:lnTo>
                <a:lnTo>
                  <a:pt x="1358" y="2091"/>
                </a:lnTo>
                <a:lnTo>
                  <a:pt x="1347" y="2060"/>
                </a:lnTo>
                <a:lnTo>
                  <a:pt x="1338" y="2033"/>
                </a:lnTo>
                <a:lnTo>
                  <a:pt x="1328" y="2007"/>
                </a:lnTo>
                <a:lnTo>
                  <a:pt x="1321" y="1986"/>
                </a:lnTo>
                <a:lnTo>
                  <a:pt x="1313" y="1968"/>
                </a:lnTo>
                <a:lnTo>
                  <a:pt x="1309" y="1954"/>
                </a:lnTo>
                <a:lnTo>
                  <a:pt x="1304" y="1942"/>
                </a:lnTo>
                <a:lnTo>
                  <a:pt x="1301" y="1933"/>
                </a:lnTo>
                <a:lnTo>
                  <a:pt x="1299" y="1928"/>
                </a:lnTo>
                <a:lnTo>
                  <a:pt x="1299" y="1926"/>
                </a:lnTo>
                <a:lnTo>
                  <a:pt x="1301" y="1925"/>
                </a:lnTo>
                <a:lnTo>
                  <a:pt x="1308" y="1923"/>
                </a:lnTo>
                <a:lnTo>
                  <a:pt x="1318" y="1920"/>
                </a:lnTo>
                <a:lnTo>
                  <a:pt x="1330" y="1915"/>
                </a:lnTo>
                <a:lnTo>
                  <a:pt x="1343" y="1910"/>
                </a:lnTo>
                <a:lnTo>
                  <a:pt x="1357" y="1905"/>
                </a:lnTo>
                <a:lnTo>
                  <a:pt x="1372" y="1901"/>
                </a:lnTo>
                <a:lnTo>
                  <a:pt x="1384" y="1896"/>
                </a:lnTo>
                <a:lnTo>
                  <a:pt x="1395" y="1892"/>
                </a:lnTo>
                <a:lnTo>
                  <a:pt x="1402" y="1888"/>
                </a:lnTo>
                <a:lnTo>
                  <a:pt x="1405" y="1884"/>
                </a:lnTo>
                <a:lnTo>
                  <a:pt x="1405" y="1880"/>
                </a:lnTo>
                <a:lnTo>
                  <a:pt x="1402" y="1876"/>
                </a:lnTo>
                <a:lnTo>
                  <a:pt x="1398" y="1873"/>
                </a:lnTo>
                <a:lnTo>
                  <a:pt x="1393" y="1870"/>
                </a:lnTo>
                <a:lnTo>
                  <a:pt x="1390" y="1868"/>
                </a:lnTo>
                <a:lnTo>
                  <a:pt x="1388" y="1868"/>
                </a:lnTo>
                <a:lnTo>
                  <a:pt x="1103" y="1739"/>
                </a:lnTo>
                <a:lnTo>
                  <a:pt x="1102" y="1738"/>
                </a:lnTo>
                <a:lnTo>
                  <a:pt x="1097" y="1737"/>
                </a:lnTo>
                <a:lnTo>
                  <a:pt x="1091" y="1736"/>
                </a:lnTo>
                <a:close/>
                <a:moveTo>
                  <a:pt x="2044" y="1448"/>
                </a:moveTo>
                <a:lnTo>
                  <a:pt x="2039" y="1449"/>
                </a:lnTo>
                <a:lnTo>
                  <a:pt x="2036" y="1450"/>
                </a:lnTo>
                <a:lnTo>
                  <a:pt x="2034" y="1452"/>
                </a:lnTo>
                <a:lnTo>
                  <a:pt x="2033" y="1453"/>
                </a:lnTo>
                <a:lnTo>
                  <a:pt x="2024" y="1463"/>
                </a:lnTo>
                <a:lnTo>
                  <a:pt x="2010" y="1476"/>
                </a:lnTo>
                <a:lnTo>
                  <a:pt x="1995" y="1491"/>
                </a:lnTo>
                <a:lnTo>
                  <a:pt x="1977" y="1510"/>
                </a:lnTo>
                <a:lnTo>
                  <a:pt x="1957" y="1529"/>
                </a:lnTo>
                <a:lnTo>
                  <a:pt x="1936" y="1550"/>
                </a:lnTo>
                <a:lnTo>
                  <a:pt x="1915" y="1571"/>
                </a:lnTo>
                <a:lnTo>
                  <a:pt x="1892" y="1593"/>
                </a:lnTo>
                <a:lnTo>
                  <a:pt x="1870" y="1615"/>
                </a:lnTo>
                <a:lnTo>
                  <a:pt x="1847" y="1637"/>
                </a:lnTo>
                <a:lnTo>
                  <a:pt x="1827" y="1658"/>
                </a:lnTo>
                <a:lnTo>
                  <a:pt x="1808" y="1677"/>
                </a:lnTo>
                <a:lnTo>
                  <a:pt x="1789" y="1694"/>
                </a:lnTo>
                <a:lnTo>
                  <a:pt x="1774" y="1709"/>
                </a:lnTo>
                <a:lnTo>
                  <a:pt x="1762" y="1721"/>
                </a:lnTo>
                <a:lnTo>
                  <a:pt x="1752" y="1733"/>
                </a:lnTo>
                <a:lnTo>
                  <a:pt x="1743" y="1741"/>
                </a:lnTo>
                <a:lnTo>
                  <a:pt x="1736" y="1748"/>
                </a:lnTo>
                <a:lnTo>
                  <a:pt x="1732" y="1752"/>
                </a:lnTo>
                <a:lnTo>
                  <a:pt x="1731" y="1753"/>
                </a:lnTo>
                <a:lnTo>
                  <a:pt x="1729" y="1752"/>
                </a:lnTo>
                <a:lnTo>
                  <a:pt x="1724" y="1747"/>
                </a:lnTo>
                <a:lnTo>
                  <a:pt x="1717" y="1740"/>
                </a:lnTo>
                <a:lnTo>
                  <a:pt x="1708" y="1731"/>
                </a:lnTo>
                <a:lnTo>
                  <a:pt x="1698" y="1720"/>
                </a:lnTo>
                <a:lnTo>
                  <a:pt x="1686" y="1709"/>
                </a:lnTo>
                <a:lnTo>
                  <a:pt x="1676" y="1699"/>
                </a:lnTo>
                <a:lnTo>
                  <a:pt x="1667" y="1689"/>
                </a:lnTo>
                <a:lnTo>
                  <a:pt x="1659" y="1681"/>
                </a:lnTo>
                <a:lnTo>
                  <a:pt x="1652" y="1676"/>
                </a:lnTo>
                <a:lnTo>
                  <a:pt x="1647" y="1675"/>
                </a:lnTo>
                <a:lnTo>
                  <a:pt x="1643" y="1677"/>
                </a:lnTo>
                <a:lnTo>
                  <a:pt x="1641" y="1682"/>
                </a:lnTo>
                <a:lnTo>
                  <a:pt x="1640" y="1687"/>
                </a:lnTo>
                <a:lnTo>
                  <a:pt x="1639" y="1692"/>
                </a:lnTo>
                <a:lnTo>
                  <a:pt x="1639" y="1696"/>
                </a:lnTo>
                <a:lnTo>
                  <a:pt x="1639" y="1698"/>
                </a:lnTo>
                <a:lnTo>
                  <a:pt x="1643" y="2008"/>
                </a:lnTo>
                <a:lnTo>
                  <a:pt x="1643" y="2010"/>
                </a:lnTo>
                <a:lnTo>
                  <a:pt x="1644" y="2014"/>
                </a:lnTo>
                <a:lnTo>
                  <a:pt x="1645" y="2020"/>
                </a:lnTo>
                <a:lnTo>
                  <a:pt x="1648" y="2025"/>
                </a:lnTo>
                <a:lnTo>
                  <a:pt x="1654" y="2029"/>
                </a:lnTo>
                <a:lnTo>
                  <a:pt x="1663" y="2031"/>
                </a:lnTo>
                <a:lnTo>
                  <a:pt x="1672" y="2031"/>
                </a:lnTo>
                <a:lnTo>
                  <a:pt x="1687" y="2031"/>
                </a:lnTo>
                <a:lnTo>
                  <a:pt x="1708" y="2030"/>
                </a:lnTo>
                <a:lnTo>
                  <a:pt x="1731" y="2030"/>
                </a:lnTo>
                <a:lnTo>
                  <a:pt x="1758" y="2030"/>
                </a:lnTo>
                <a:lnTo>
                  <a:pt x="1787" y="2029"/>
                </a:lnTo>
                <a:lnTo>
                  <a:pt x="1817" y="2029"/>
                </a:lnTo>
                <a:lnTo>
                  <a:pt x="1846" y="2029"/>
                </a:lnTo>
                <a:lnTo>
                  <a:pt x="1876" y="2028"/>
                </a:lnTo>
                <a:lnTo>
                  <a:pt x="1902" y="2028"/>
                </a:lnTo>
                <a:lnTo>
                  <a:pt x="1927" y="2027"/>
                </a:lnTo>
                <a:lnTo>
                  <a:pt x="1948" y="2027"/>
                </a:lnTo>
                <a:lnTo>
                  <a:pt x="1964" y="2027"/>
                </a:lnTo>
                <a:lnTo>
                  <a:pt x="1974" y="2027"/>
                </a:lnTo>
                <a:lnTo>
                  <a:pt x="1978" y="2027"/>
                </a:lnTo>
                <a:lnTo>
                  <a:pt x="1979" y="2027"/>
                </a:lnTo>
                <a:lnTo>
                  <a:pt x="1982" y="2026"/>
                </a:lnTo>
                <a:lnTo>
                  <a:pt x="1987" y="2026"/>
                </a:lnTo>
                <a:lnTo>
                  <a:pt x="1992" y="2024"/>
                </a:lnTo>
                <a:lnTo>
                  <a:pt x="1996" y="2022"/>
                </a:lnTo>
                <a:lnTo>
                  <a:pt x="1999" y="2019"/>
                </a:lnTo>
                <a:lnTo>
                  <a:pt x="1999" y="2015"/>
                </a:lnTo>
                <a:lnTo>
                  <a:pt x="1997" y="2009"/>
                </a:lnTo>
                <a:lnTo>
                  <a:pt x="1991" y="2001"/>
                </a:lnTo>
                <a:lnTo>
                  <a:pt x="1981" y="1991"/>
                </a:lnTo>
                <a:lnTo>
                  <a:pt x="1970" y="1981"/>
                </a:lnTo>
                <a:lnTo>
                  <a:pt x="1958" y="1970"/>
                </a:lnTo>
                <a:lnTo>
                  <a:pt x="1948" y="1959"/>
                </a:lnTo>
                <a:lnTo>
                  <a:pt x="1939" y="1949"/>
                </a:lnTo>
                <a:lnTo>
                  <a:pt x="1931" y="1942"/>
                </a:lnTo>
                <a:lnTo>
                  <a:pt x="1927" y="1937"/>
                </a:lnTo>
                <a:lnTo>
                  <a:pt x="1925" y="1935"/>
                </a:lnTo>
                <a:lnTo>
                  <a:pt x="1926" y="1934"/>
                </a:lnTo>
                <a:lnTo>
                  <a:pt x="1930" y="1930"/>
                </a:lnTo>
                <a:lnTo>
                  <a:pt x="1935" y="1924"/>
                </a:lnTo>
                <a:lnTo>
                  <a:pt x="1943" y="1917"/>
                </a:lnTo>
                <a:lnTo>
                  <a:pt x="1952" y="1907"/>
                </a:lnTo>
                <a:lnTo>
                  <a:pt x="1968" y="1893"/>
                </a:lnTo>
                <a:lnTo>
                  <a:pt x="1985" y="1876"/>
                </a:lnTo>
                <a:lnTo>
                  <a:pt x="2004" y="1857"/>
                </a:lnTo>
                <a:lnTo>
                  <a:pt x="2026" y="1835"/>
                </a:lnTo>
                <a:lnTo>
                  <a:pt x="2047" y="1813"/>
                </a:lnTo>
                <a:lnTo>
                  <a:pt x="2070" y="1791"/>
                </a:lnTo>
                <a:lnTo>
                  <a:pt x="2092" y="1770"/>
                </a:lnTo>
                <a:lnTo>
                  <a:pt x="2113" y="1749"/>
                </a:lnTo>
                <a:lnTo>
                  <a:pt x="2133" y="1728"/>
                </a:lnTo>
                <a:lnTo>
                  <a:pt x="2151" y="1711"/>
                </a:lnTo>
                <a:lnTo>
                  <a:pt x="2165" y="1696"/>
                </a:lnTo>
                <a:lnTo>
                  <a:pt x="2178" y="1685"/>
                </a:lnTo>
                <a:lnTo>
                  <a:pt x="2179" y="1684"/>
                </a:lnTo>
                <a:lnTo>
                  <a:pt x="2180" y="1681"/>
                </a:lnTo>
                <a:lnTo>
                  <a:pt x="2181" y="1677"/>
                </a:lnTo>
                <a:lnTo>
                  <a:pt x="2180" y="1671"/>
                </a:lnTo>
                <a:lnTo>
                  <a:pt x="2174" y="1664"/>
                </a:lnTo>
                <a:lnTo>
                  <a:pt x="2171" y="1659"/>
                </a:lnTo>
                <a:lnTo>
                  <a:pt x="2165" y="1650"/>
                </a:lnTo>
                <a:lnTo>
                  <a:pt x="2158" y="1637"/>
                </a:lnTo>
                <a:lnTo>
                  <a:pt x="2149" y="1621"/>
                </a:lnTo>
                <a:lnTo>
                  <a:pt x="2140" y="1602"/>
                </a:lnTo>
                <a:lnTo>
                  <a:pt x="2129" y="1582"/>
                </a:lnTo>
                <a:lnTo>
                  <a:pt x="2118" y="1562"/>
                </a:lnTo>
                <a:lnTo>
                  <a:pt x="2107" y="1541"/>
                </a:lnTo>
                <a:lnTo>
                  <a:pt x="2096" y="1522"/>
                </a:lnTo>
                <a:lnTo>
                  <a:pt x="2086" y="1502"/>
                </a:lnTo>
                <a:lnTo>
                  <a:pt x="2077" y="1486"/>
                </a:lnTo>
                <a:lnTo>
                  <a:pt x="2069" y="1472"/>
                </a:lnTo>
                <a:lnTo>
                  <a:pt x="2062" y="1462"/>
                </a:lnTo>
                <a:lnTo>
                  <a:pt x="2057" y="1456"/>
                </a:lnTo>
                <a:lnTo>
                  <a:pt x="2050" y="1450"/>
                </a:lnTo>
                <a:lnTo>
                  <a:pt x="2044" y="1448"/>
                </a:lnTo>
                <a:close/>
                <a:moveTo>
                  <a:pt x="948" y="1391"/>
                </a:moveTo>
                <a:lnTo>
                  <a:pt x="939" y="1395"/>
                </a:lnTo>
                <a:lnTo>
                  <a:pt x="934" y="1404"/>
                </a:lnTo>
                <a:lnTo>
                  <a:pt x="963" y="1610"/>
                </a:lnTo>
                <a:lnTo>
                  <a:pt x="963" y="1612"/>
                </a:lnTo>
                <a:lnTo>
                  <a:pt x="963" y="1615"/>
                </a:lnTo>
                <a:lnTo>
                  <a:pt x="964" y="1621"/>
                </a:lnTo>
                <a:lnTo>
                  <a:pt x="967" y="1626"/>
                </a:lnTo>
                <a:lnTo>
                  <a:pt x="971" y="1630"/>
                </a:lnTo>
                <a:lnTo>
                  <a:pt x="978" y="1633"/>
                </a:lnTo>
                <a:lnTo>
                  <a:pt x="988" y="1632"/>
                </a:lnTo>
                <a:lnTo>
                  <a:pt x="1169" y="1601"/>
                </a:lnTo>
                <a:lnTo>
                  <a:pt x="1177" y="1600"/>
                </a:lnTo>
                <a:lnTo>
                  <a:pt x="1184" y="1598"/>
                </a:lnTo>
                <a:lnTo>
                  <a:pt x="1189" y="1594"/>
                </a:lnTo>
                <a:lnTo>
                  <a:pt x="1191" y="1587"/>
                </a:lnTo>
                <a:lnTo>
                  <a:pt x="1191" y="1578"/>
                </a:lnTo>
                <a:lnTo>
                  <a:pt x="1169" y="1467"/>
                </a:lnTo>
                <a:lnTo>
                  <a:pt x="1163" y="1458"/>
                </a:lnTo>
                <a:lnTo>
                  <a:pt x="1154" y="1450"/>
                </a:lnTo>
                <a:lnTo>
                  <a:pt x="1144" y="1443"/>
                </a:lnTo>
                <a:lnTo>
                  <a:pt x="1135" y="1439"/>
                </a:lnTo>
                <a:lnTo>
                  <a:pt x="958" y="1391"/>
                </a:lnTo>
                <a:lnTo>
                  <a:pt x="948" y="1391"/>
                </a:lnTo>
                <a:close/>
                <a:moveTo>
                  <a:pt x="1785" y="1326"/>
                </a:moveTo>
                <a:lnTo>
                  <a:pt x="1779" y="1328"/>
                </a:lnTo>
                <a:lnTo>
                  <a:pt x="1774" y="1333"/>
                </a:lnTo>
                <a:lnTo>
                  <a:pt x="1770" y="1341"/>
                </a:lnTo>
                <a:lnTo>
                  <a:pt x="1706" y="1512"/>
                </a:lnTo>
                <a:lnTo>
                  <a:pt x="1704" y="1520"/>
                </a:lnTo>
                <a:lnTo>
                  <a:pt x="1702" y="1527"/>
                </a:lnTo>
                <a:lnTo>
                  <a:pt x="1703" y="1533"/>
                </a:lnTo>
                <a:lnTo>
                  <a:pt x="1708" y="1538"/>
                </a:lnTo>
                <a:lnTo>
                  <a:pt x="1716" y="1541"/>
                </a:lnTo>
                <a:lnTo>
                  <a:pt x="1824" y="1578"/>
                </a:lnTo>
                <a:lnTo>
                  <a:pt x="1835" y="1577"/>
                </a:lnTo>
                <a:lnTo>
                  <a:pt x="1847" y="1574"/>
                </a:lnTo>
                <a:lnTo>
                  <a:pt x="1858" y="1569"/>
                </a:lnTo>
                <a:lnTo>
                  <a:pt x="1866" y="1564"/>
                </a:lnTo>
                <a:lnTo>
                  <a:pt x="1996" y="1435"/>
                </a:lnTo>
                <a:lnTo>
                  <a:pt x="2000" y="1429"/>
                </a:lnTo>
                <a:lnTo>
                  <a:pt x="2002" y="1422"/>
                </a:lnTo>
                <a:lnTo>
                  <a:pt x="2000" y="1415"/>
                </a:lnTo>
                <a:lnTo>
                  <a:pt x="1996" y="1408"/>
                </a:lnTo>
                <a:lnTo>
                  <a:pt x="1802" y="1330"/>
                </a:lnTo>
                <a:lnTo>
                  <a:pt x="1801" y="1329"/>
                </a:lnTo>
                <a:lnTo>
                  <a:pt x="1796" y="1328"/>
                </a:lnTo>
                <a:lnTo>
                  <a:pt x="1791" y="1326"/>
                </a:lnTo>
                <a:lnTo>
                  <a:pt x="1785" y="1326"/>
                </a:lnTo>
                <a:close/>
                <a:moveTo>
                  <a:pt x="1470" y="1099"/>
                </a:moveTo>
                <a:lnTo>
                  <a:pt x="1465" y="1099"/>
                </a:lnTo>
                <a:lnTo>
                  <a:pt x="1461" y="1104"/>
                </a:lnTo>
                <a:lnTo>
                  <a:pt x="1456" y="1114"/>
                </a:lnTo>
                <a:lnTo>
                  <a:pt x="1453" y="1128"/>
                </a:lnTo>
                <a:lnTo>
                  <a:pt x="1449" y="1143"/>
                </a:lnTo>
                <a:lnTo>
                  <a:pt x="1445" y="1157"/>
                </a:lnTo>
                <a:lnTo>
                  <a:pt x="1441" y="1172"/>
                </a:lnTo>
                <a:lnTo>
                  <a:pt x="1438" y="1185"/>
                </a:lnTo>
                <a:lnTo>
                  <a:pt x="1435" y="1195"/>
                </a:lnTo>
                <a:lnTo>
                  <a:pt x="1433" y="1202"/>
                </a:lnTo>
                <a:lnTo>
                  <a:pt x="1432" y="1204"/>
                </a:lnTo>
                <a:lnTo>
                  <a:pt x="1430" y="1204"/>
                </a:lnTo>
                <a:lnTo>
                  <a:pt x="1421" y="1201"/>
                </a:lnTo>
                <a:lnTo>
                  <a:pt x="1409" y="1198"/>
                </a:lnTo>
                <a:lnTo>
                  <a:pt x="1394" y="1194"/>
                </a:lnTo>
                <a:lnTo>
                  <a:pt x="1372" y="1188"/>
                </a:lnTo>
                <a:lnTo>
                  <a:pt x="1345" y="1181"/>
                </a:lnTo>
                <a:lnTo>
                  <a:pt x="1315" y="1172"/>
                </a:lnTo>
                <a:lnTo>
                  <a:pt x="1283" y="1164"/>
                </a:lnTo>
                <a:lnTo>
                  <a:pt x="1250" y="1155"/>
                </a:lnTo>
                <a:lnTo>
                  <a:pt x="1217" y="1146"/>
                </a:lnTo>
                <a:lnTo>
                  <a:pt x="1185" y="1137"/>
                </a:lnTo>
                <a:lnTo>
                  <a:pt x="1154" y="1129"/>
                </a:lnTo>
                <a:lnTo>
                  <a:pt x="1127" y="1122"/>
                </a:lnTo>
                <a:lnTo>
                  <a:pt x="1105" y="1116"/>
                </a:lnTo>
                <a:lnTo>
                  <a:pt x="1086" y="1111"/>
                </a:lnTo>
                <a:lnTo>
                  <a:pt x="1085" y="1111"/>
                </a:lnTo>
                <a:lnTo>
                  <a:pt x="1082" y="1111"/>
                </a:lnTo>
                <a:lnTo>
                  <a:pt x="1078" y="1112"/>
                </a:lnTo>
                <a:lnTo>
                  <a:pt x="1073" y="1116"/>
                </a:lnTo>
                <a:lnTo>
                  <a:pt x="1070" y="1123"/>
                </a:lnTo>
                <a:lnTo>
                  <a:pt x="1068" y="1129"/>
                </a:lnTo>
                <a:lnTo>
                  <a:pt x="1062" y="1138"/>
                </a:lnTo>
                <a:lnTo>
                  <a:pt x="1055" y="1151"/>
                </a:lnTo>
                <a:lnTo>
                  <a:pt x="1044" y="1166"/>
                </a:lnTo>
                <a:lnTo>
                  <a:pt x="1033" y="1185"/>
                </a:lnTo>
                <a:lnTo>
                  <a:pt x="1021" y="1203"/>
                </a:lnTo>
                <a:lnTo>
                  <a:pt x="1009" y="1223"/>
                </a:lnTo>
                <a:lnTo>
                  <a:pt x="996" y="1242"/>
                </a:lnTo>
                <a:lnTo>
                  <a:pt x="983" y="1261"/>
                </a:lnTo>
                <a:lnTo>
                  <a:pt x="972" y="1279"/>
                </a:lnTo>
                <a:lnTo>
                  <a:pt x="962" y="1296"/>
                </a:lnTo>
                <a:lnTo>
                  <a:pt x="954" y="1310"/>
                </a:lnTo>
                <a:lnTo>
                  <a:pt x="949" y="1320"/>
                </a:lnTo>
                <a:lnTo>
                  <a:pt x="946" y="1327"/>
                </a:lnTo>
                <a:lnTo>
                  <a:pt x="945" y="1337"/>
                </a:lnTo>
                <a:lnTo>
                  <a:pt x="946" y="1343"/>
                </a:lnTo>
                <a:lnTo>
                  <a:pt x="948" y="1347"/>
                </a:lnTo>
                <a:lnTo>
                  <a:pt x="952" y="1349"/>
                </a:lnTo>
                <a:lnTo>
                  <a:pt x="954" y="1350"/>
                </a:lnTo>
                <a:lnTo>
                  <a:pt x="956" y="1350"/>
                </a:lnTo>
                <a:lnTo>
                  <a:pt x="970" y="1354"/>
                </a:lnTo>
                <a:lnTo>
                  <a:pt x="989" y="1359"/>
                </a:lnTo>
                <a:lnTo>
                  <a:pt x="1013" y="1365"/>
                </a:lnTo>
                <a:lnTo>
                  <a:pt x="1039" y="1372"/>
                </a:lnTo>
                <a:lnTo>
                  <a:pt x="1069" y="1380"/>
                </a:lnTo>
                <a:lnTo>
                  <a:pt x="1100" y="1389"/>
                </a:lnTo>
                <a:lnTo>
                  <a:pt x="1133" y="1398"/>
                </a:lnTo>
                <a:lnTo>
                  <a:pt x="1166" y="1407"/>
                </a:lnTo>
                <a:lnTo>
                  <a:pt x="1198" y="1416"/>
                </a:lnTo>
                <a:lnTo>
                  <a:pt x="1229" y="1424"/>
                </a:lnTo>
                <a:lnTo>
                  <a:pt x="1258" y="1432"/>
                </a:lnTo>
                <a:lnTo>
                  <a:pt x="1284" y="1439"/>
                </a:lnTo>
                <a:lnTo>
                  <a:pt x="1307" y="1445"/>
                </a:lnTo>
                <a:lnTo>
                  <a:pt x="1326" y="1450"/>
                </a:lnTo>
                <a:lnTo>
                  <a:pt x="1343" y="1454"/>
                </a:lnTo>
                <a:lnTo>
                  <a:pt x="1357" y="1458"/>
                </a:lnTo>
                <a:lnTo>
                  <a:pt x="1365" y="1460"/>
                </a:lnTo>
                <a:lnTo>
                  <a:pt x="1368" y="1461"/>
                </a:lnTo>
                <a:lnTo>
                  <a:pt x="1367" y="1463"/>
                </a:lnTo>
                <a:lnTo>
                  <a:pt x="1366" y="1470"/>
                </a:lnTo>
                <a:lnTo>
                  <a:pt x="1363" y="1480"/>
                </a:lnTo>
                <a:lnTo>
                  <a:pt x="1360" y="1492"/>
                </a:lnTo>
                <a:lnTo>
                  <a:pt x="1356" y="1506"/>
                </a:lnTo>
                <a:lnTo>
                  <a:pt x="1352" y="1521"/>
                </a:lnTo>
                <a:lnTo>
                  <a:pt x="1348" y="1535"/>
                </a:lnTo>
                <a:lnTo>
                  <a:pt x="1345" y="1548"/>
                </a:lnTo>
                <a:lnTo>
                  <a:pt x="1342" y="1559"/>
                </a:lnTo>
                <a:lnTo>
                  <a:pt x="1340" y="1566"/>
                </a:lnTo>
                <a:lnTo>
                  <a:pt x="1342" y="1571"/>
                </a:lnTo>
                <a:lnTo>
                  <a:pt x="1344" y="1573"/>
                </a:lnTo>
                <a:lnTo>
                  <a:pt x="1349" y="1574"/>
                </a:lnTo>
                <a:lnTo>
                  <a:pt x="1353" y="1573"/>
                </a:lnTo>
                <a:lnTo>
                  <a:pt x="1358" y="1572"/>
                </a:lnTo>
                <a:lnTo>
                  <a:pt x="1362" y="1570"/>
                </a:lnTo>
                <a:lnTo>
                  <a:pt x="1365" y="1568"/>
                </a:lnTo>
                <a:lnTo>
                  <a:pt x="1366" y="1568"/>
                </a:lnTo>
                <a:lnTo>
                  <a:pt x="1636" y="1410"/>
                </a:lnTo>
                <a:lnTo>
                  <a:pt x="1637" y="1409"/>
                </a:lnTo>
                <a:lnTo>
                  <a:pt x="1642" y="1407"/>
                </a:lnTo>
                <a:lnTo>
                  <a:pt x="1646" y="1403"/>
                </a:lnTo>
                <a:lnTo>
                  <a:pt x="1649" y="1397"/>
                </a:lnTo>
                <a:lnTo>
                  <a:pt x="1649" y="1389"/>
                </a:lnTo>
                <a:lnTo>
                  <a:pt x="1646" y="1380"/>
                </a:lnTo>
                <a:lnTo>
                  <a:pt x="1642" y="1374"/>
                </a:lnTo>
                <a:lnTo>
                  <a:pt x="1635" y="1363"/>
                </a:lnTo>
                <a:lnTo>
                  <a:pt x="1627" y="1349"/>
                </a:lnTo>
                <a:lnTo>
                  <a:pt x="1617" y="1332"/>
                </a:lnTo>
                <a:lnTo>
                  <a:pt x="1606" y="1314"/>
                </a:lnTo>
                <a:lnTo>
                  <a:pt x="1594" y="1293"/>
                </a:lnTo>
                <a:lnTo>
                  <a:pt x="1580" y="1270"/>
                </a:lnTo>
                <a:lnTo>
                  <a:pt x="1567" y="1248"/>
                </a:lnTo>
                <a:lnTo>
                  <a:pt x="1553" y="1226"/>
                </a:lnTo>
                <a:lnTo>
                  <a:pt x="1541" y="1204"/>
                </a:lnTo>
                <a:lnTo>
                  <a:pt x="1527" y="1183"/>
                </a:lnTo>
                <a:lnTo>
                  <a:pt x="1516" y="1163"/>
                </a:lnTo>
                <a:lnTo>
                  <a:pt x="1506" y="1146"/>
                </a:lnTo>
                <a:lnTo>
                  <a:pt x="1498" y="1132"/>
                </a:lnTo>
                <a:lnTo>
                  <a:pt x="1491" y="1122"/>
                </a:lnTo>
                <a:lnTo>
                  <a:pt x="1487" y="1115"/>
                </a:lnTo>
                <a:lnTo>
                  <a:pt x="1486" y="1113"/>
                </a:lnTo>
                <a:lnTo>
                  <a:pt x="1485" y="1111"/>
                </a:lnTo>
                <a:lnTo>
                  <a:pt x="1483" y="1108"/>
                </a:lnTo>
                <a:lnTo>
                  <a:pt x="1480" y="1104"/>
                </a:lnTo>
                <a:lnTo>
                  <a:pt x="1474" y="1100"/>
                </a:lnTo>
                <a:lnTo>
                  <a:pt x="1470" y="1099"/>
                </a:lnTo>
                <a:close/>
                <a:moveTo>
                  <a:pt x="2519" y="356"/>
                </a:moveTo>
                <a:lnTo>
                  <a:pt x="2488" y="361"/>
                </a:lnTo>
                <a:lnTo>
                  <a:pt x="2458" y="369"/>
                </a:lnTo>
                <a:lnTo>
                  <a:pt x="2428" y="382"/>
                </a:lnTo>
                <a:lnTo>
                  <a:pt x="2401" y="400"/>
                </a:lnTo>
                <a:lnTo>
                  <a:pt x="2375" y="422"/>
                </a:lnTo>
                <a:lnTo>
                  <a:pt x="2354" y="446"/>
                </a:lnTo>
                <a:lnTo>
                  <a:pt x="2337" y="473"/>
                </a:lnTo>
                <a:lnTo>
                  <a:pt x="2323" y="502"/>
                </a:lnTo>
                <a:lnTo>
                  <a:pt x="2314" y="533"/>
                </a:lnTo>
                <a:lnTo>
                  <a:pt x="2310" y="563"/>
                </a:lnTo>
                <a:lnTo>
                  <a:pt x="2310" y="594"/>
                </a:lnTo>
                <a:lnTo>
                  <a:pt x="2314" y="626"/>
                </a:lnTo>
                <a:lnTo>
                  <a:pt x="2323" y="656"/>
                </a:lnTo>
                <a:lnTo>
                  <a:pt x="2337" y="684"/>
                </a:lnTo>
                <a:lnTo>
                  <a:pt x="2354" y="711"/>
                </a:lnTo>
                <a:lnTo>
                  <a:pt x="2375" y="737"/>
                </a:lnTo>
                <a:lnTo>
                  <a:pt x="2401" y="758"/>
                </a:lnTo>
                <a:lnTo>
                  <a:pt x="2428" y="775"/>
                </a:lnTo>
                <a:lnTo>
                  <a:pt x="2458" y="788"/>
                </a:lnTo>
                <a:lnTo>
                  <a:pt x="2487" y="797"/>
                </a:lnTo>
                <a:lnTo>
                  <a:pt x="2519" y="801"/>
                </a:lnTo>
                <a:lnTo>
                  <a:pt x="2550" y="801"/>
                </a:lnTo>
                <a:lnTo>
                  <a:pt x="2581" y="797"/>
                </a:lnTo>
                <a:lnTo>
                  <a:pt x="2612" y="788"/>
                </a:lnTo>
                <a:lnTo>
                  <a:pt x="2641" y="775"/>
                </a:lnTo>
                <a:lnTo>
                  <a:pt x="2669" y="758"/>
                </a:lnTo>
                <a:lnTo>
                  <a:pt x="2693" y="737"/>
                </a:lnTo>
                <a:lnTo>
                  <a:pt x="2716" y="711"/>
                </a:lnTo>
                <a:lnTo>
                  <a:pt x="2733" y="684"/>
                </a:lnTo>
                <a:lnTo>
                  <a:pt x="2746" y="656"/>
                </a:lnTo>
                <a:lnTo>
                  <a:pt x="2754" y="626"/>
                </a:lnTo>
                <a:lnTo>
                  <a:pt x="2759" y="594"/>
                </a:lnTo>
                <a:lnTo>
                  <a:pt x="2759" y="563"/>
                </a:lnTo>
                <a:lnTo>
                  <a:pt x="2754" y="533"/>
                </a:lnTo>
                <a:lnTo>
                  <a:pt x="2746" y="502"/>
                </a:lnTo>
                <a:lnTo>
                  <a:pt x="2733" y="473"/>
                </a:lnTo>
                <a:lnTo>
                  <a:pt x="2716" y="446"/>
                </a:lnTo>
                <a:lnTo>
                  <a:pt x="2693" y="422"/>
                </a:lnTo>
                <a:lnTo>
                  <a:pt x="2669" y="400"/>
                </a:lnTo>
                <a:lnTo>
                  <a:pt x="2641" y="382"/>
                </a:lnTo>
                <a:lnTo>
                  <a:pt x="2612" y="369"/>
                </a:lnTo>
                <a:lnTo>
                  <a:pt x="2582" y="361"/>
                </a:lnTo>
                <a:lnTo>
                  <a:pt x="2550" y="356"/>
                </a:lnTo>
                <a:lnTo>
                  <a:pt x="2519" y="356"/>
                </a:lnTo>
                <a:close/>
                <a:moveTo>
                  <a:pt x="3022" y="0"/>
                </a:moveTo>
                <a:lnTo>
                  <a:pt x="3040" y="3"/>
                </a:lnTo>
                <a:lnTo>
                  <a:pt x="3055" y="9"/>
                </a:lnTo>
                <a:lnTo>
                  <a:pt x="3068" y="19"/>
                </a:lnTo>
                <a:lnTo>
                  <a:pt x="3078" y="32"/>
                </a:lnTo>
                <a:lnTo>
                  <a:pt x="3085" y="47"/>
                </a:lnTo>
                <a:lnTo>
                  <a:pt x="3089" y="65"/>
                </a:lnTo>
                <a:lnTo>
                  <a:pt x="3091" y="172"/>
                </a:lnTo>
                <a:lnTo>
                  <a:pt x="3093" y="273"/>
                </a:lnTo>
                <a:lnTo>
                  <a:pt x="3095" y="368"/>
                </a:lnTo>
                <a:lnTo>
                  <a:pt x="3096" y="456"/>
                </a:lnTo>
                <a:lnTo>
                  <a:pt x="3097" y="537"/>
                </a:lnTo>
                <a:lnTo>
                  <a:pt x="3097" y="612"/>
                </a:lnTo>
                <a:lnTo>
                  <a:pt x="3097" y="682"/>
                </a:lnTo>
                <a:lnTo>
                  <a:pt x="3096" y="746"/>
                </a:lnTo>
                <a:lnTo>
                  <a:pt x="3095" y="803"/>
                </a:lnTo>
                <a:lnTo>
                  <a:pt x="3094" y="857"/>
                </a:lnTo>
                <a:lnTo>
                  <a:pt x="3093" y="905"/>
                </a:lnTo>
                <a:lnTo>
                  <a:pt x="3091" y="948"/>
                </a:lnTo>
                <a:lnTo>
                  <a:pt x="3089" y="988"/>
                </a:lnTo>
                <a:lnTo>
                  <a:pt x="3086" y="1023"/>
                </a:lnTo>
                <a:lnTo>
                  <a:pt x="3084" y="1054"/>
                </a:lnTo>
                <a:lnTo>
                  <a:pt x="3081" y="1082"/>
                </a:lnTo>
                <a:lnTo>
                  <a:pt x="3078" y="1106"/>
                </a:lnTo>
                <a:lnTo>
                  <a:pt x="3076" y="1126"/>
                </a:lnTo>
                <a:lnTo>
                  <a:pt x="3073" y="1144"/>
                </a:lnTo>
                <a:lnTo>
                  <a:pt x="3070" y="1159"/>
                </a:lnTo>
                <a:lnTo>
                  <a:pt x="3067" y="1172"/>
                </a:lnTo>
                <a:lnTo>
                  <a:pt x="3064" y="1184"/>
                </a:lnTo>
                <a:lnTo>
                  <a:pt x="3061" y="1192"/>
                </a:lnTo>
                <a:lnTo>
                  <a:pt x="3058" y="1199"/>
                </a:lnTo>
                <a:lnTo>
                  <a:pt x="3055" y="1205"/>
                </a:lnTo>
                <a:lnTo>
                  <a:pt x="3052" y="1209"/>
                </a:lnTo>
                <a:lnTo>
                  <a:pt x="3050" y="1213"/>
                </a:lnTo>
                <a:lnTo>
                  <a:pt x="3047" y="1215"/>
                </a:lnTo>
                <a:lnTo>
                  <a:pt x="3045" y="1218"/>
                </a:lnTo>
                <a:lnTo>
                  <a:pt x="1214" y="3031"/>
                </a:lnTo>
                <a:lnTo>
                  <a:pt x="1189" y="3052"/>
                </a:lnTo>
                <a:lnTo>
                  <a:pt x="1162" y="3069"/>
                </a:lnTo>
                <a:lnTo>
                  <a:pt x="1133" y="3081"/>
                </a:lnTo>
                <a:lnTo>
                  <a:pt x="1104" y="3087"/>
                </a:lnTo>
                <a:lnTo>
                  <a:pt x="1073" y="3090"/>
                </a:lnTo>
                <a:lnTo>
                  <a:pt x="1042" y="3087"/>
                </a:lnTo>
                <a:lnTo>
                  <a:pt x="1013" y="3081"/>
                </a:lnTo>
                <a:lnTo>
                  <a:pt x="984" y="3069"/>
                </a:lnTo>
                <a:lnTo>
                  <a:pt x="958" y="3052"/>
                </a:lnTo>
                <a:lnTo>
                  <a:pt x="933" y="3031"/>
                </a:lnTo>
                <a:lnTo>
                  <a:pt x="58" y="2165"/>
                </a:lnTo>
                <a:lnTo>
                  <a:pt x="37" y="2141"/>
                </a:lnTo>
                <a:lnTo>
                  <a:pt x="20" y="2114"/>
                </a:lnTo>
                <a:lnTo>
                  <a:pt x="9" y="2086"/>
                </a:lnTo>
                <a:lnTo>
                  <a:pt x="2" y="2056"/>
                </a:lnTo>
                <a:lnTo>
                  <a:pt x="0" y="2026"/>
                </a:lnTo>
                <a:lnTo>
                  <a:pt x="2" y="1996"/>
                </a:lnTo>
                <a:lnTo>
                  <a:pt x="9" y="1967"/>
                </a:lnTo>
                <a:lnTo>
                  <a:pt x="20" y="1938"/>
                </a:lnTo>
                <a:lnTo>
                  <a:pt x="37" y="1912"/>
                </a:lnTo>
                <a:lnTo>
                  <a:pt x="58" y="1888"/>
                </a:lnTo>
                <a:lnTo>
                  <a:pt x="1889" y="74"/>
                </a:lnTo>
                <a:lnTo>
                  <a:pt x="1892" y="72"/>
                </a:lnTo>
                <a:lnTo>
                  <a:pt x="1895" y="69"/>
                </a:lnTo>
                <a:lnTo>
                  <a:pt x="1898" y="66"/>
                </a:lnTo>
                <a:lnTo>
                  <a:pt x="1903" y="62"/>
                </a:lnTo>
                <a:lnTo>
                  <a:pt x="1910" y="59"/>
                </a:lnTo>
                <a:lnTo>
                  <a:pt x="1917" y="56"/>
                </a:lnTo>
                <a:lnTo>
                  <a:pt x="1926" y="53"/>
                </a:lnTo>
                <a:lnTo>
                  <a:pt x="1938" y="50"/>
                </a:lnTo>
                <a:lnTo>
                  <a:pt x="1951" y="46"/>
                </a:lnTo>
                <a:lnTo>
                  <a:pt x="1968" y="43"/>
                </a:lnTo>
                <a:lnTo>
                  <a:pt x="1988" y="40"/>
                </a:lnTo>
                <a:lnTo>
                  <a:pt x="2010" y="36"/>
                </a:lnTo>
                <a:lnTo>
                  <a:pt x="2036" y="33"/>
                </a:lnTo>
                <a:lnTo>
                  <a:pt x="2065" y="30"/>
                </a:lnTo>
                <a:lnTo>
                  <a:pt x="2099" y="27"/>
                </a:lnTo>
                <a:lnTo>
                  <a:pt x="2138" y="23"/>
                </a:lnTo>
                <a:lnTo>
                  <a:pt x="2180" y="20"/>
                </a:lnTo>
                <a:lnTo>
                  <a:pt x="2227" y="18"/>
                </a:lnTo>
                <a:lnTo>
                  <a:pt x="2279" y="15"/>
                </a:lnTo>
                <a:lnTo>
                  <a:pt x="2338" y="12"/>
                </a:lnTo>
                <a:lnTo>
                  <a:pt x="2401" y="10"/>
                </a:lnTo>
                <a:lnTo>
                  <a:pt x="2469" y="8"/>
                </a:lnTo>
                <a:lnTo>
                  <a:pt x="2544" y="6"/>
                </a:lnTo>
                <a:lnTo>
                  <a:pt x="2626" y="4"/>
                </a:lnTo>
                <a:lnTo>
                  <a:pt x="2715" y="3"/>
                </a:lnTo>
                <a:lnTo>
                  <a:pt x="2809" y="2"/>
                </a:lnTo>
                <a:lnTo>
                  <a:pt x="2912" y="1"/>
                </a:lnTo>
                <a:lnTo>
                  <a:pt x="302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6" name="Freeform 423"/>
          <p:cNvSpPr>
            <a:spLocks noEditPoints="1"/>
          </p:cNvSpPr>
          <p:nvPr/>
        </p:nvSpPr>
        <p:spPr bwMode="auto">
          <a:xfrm>
            <a:off x="1684007" y="1914526"/>
            <a:ext cx="395288" cy="544513"/>
          </a:xfrm>
          <a:custGeom>
            <a:avLst/>
            <a:gdLst>
              <a:gd name="T0" fmla="*/ 1077 w 2241"/>
              <a:gd name="T1" fmla="*/ 198 h 3089"/>
              <a:gd name="T2" fmla="*/ 1014 w 2241"/>
              <a:gd name="T3" fmla="*/ 483 h 3089"/>
              <a:gd name="T4" fmla="*/ 865 w 2241"/>
              <a:gd name="T5" fmla="*/ 827 h 3089"/>
              <a:gd name="T6" fmla="*/ 654 w 2241"/>
              <a:gd name="T7" fmla="*/ 1092 h 3089"/>
              <a:gd name="T8" fmla="*/ 429 w 2241"/>
              <a:gd name="T9" fmla="*/ 1324 h 3089"/>
              <a:gd name="T10" fmla="*/ 240 w 2241"/>
              <a:gd name="T11" fmla="*/ 1568 h 3089"/>
              <a:gd name="T12" fmla="*/ 137 w 2241"/>
              <a:gd name="T13" fmla="*/ 1870 h 3089"/>
              <a:gd name="T14" fmla="*/ 172 w 2241"/>
              <a:gd name="T15" fmla="*/ 2271 h 3089"/>
              <a:gd name="T16" fmla="*/ 372 w 2241"/>
              <a:gd name="T17" fmla="*/ 2625 h 3089"/>
              <a:gd name="T18" fmla="*/ 489 w 2241"/>
              <a:gd name="T19" fmla="*/ 2342 h 3089"/>
              <a:gd name="T20" fmla="*/ 698 w 2241"/>
              <a:gd name="T21" fmla="*/ 2078 h 3089"/>
              <a:gd name="T22" fmla="*/ 851 w 2241"/>
              <a:gd name="T23" fmla="*/ 1666 h 3089"/>
              <a:gd name="T24" fmla="*/ 948 w 2241"/>
              <a:gd name="T25" fmla="*/ 1691 h 3089"/>
              <a:gd name="T26" fmla="*/ 1164 w 2241"/>
              <a:gd name="T27" fmla="*/ 1759 h 3089"/>
              <a:gd name="T28" fmla="*/ 1374 w 2241"/>
              <a:gd name="T29" fmla="*/ 1854 h 3089"/>
              <a:gd name="T30" fmla="*/ 1464 w 2241"/>
              <a:gd name="T31" fmla="*/ 1965 h 3089"/>
              <a:gd name="T32" fmla="*/ 1423 w 2241"/>
              <a:gd name="T33" fmla="*/ 2130 h 3089"/>
              <a:gd name="T34" fmla="*/ 1321 w 2241"/>
              <a:gd name="T35" fmla="*/ 2320 h 3089"/>
              <a:gd name="T36" fmla="*/ 1223 w 2241"/>
              <a:gd name="T37" fmla="*/ 2469 h 3089"/>
              <a:gd name="T38" fmla="*/ 1071 w 2241"/>
              <a:gd name="T39" fmla="*/ 2223 h 3089"/>
              <a:gd name="T40" fmla="*/ 859 w 2241"/>
              <a:gd name="T41" fmla="*/ 2377 h 3089"/>
              <a:gd name="T42" fmla="*/ 735 w 2241"/>
              <a:gd name="T43" fmla="*/ 2598 h 3089"/>
              <a:gd name="T44" fmla="*/ 676 w 2241"/>
              <a:gd name="T45" fmla="*/ 2793 h 3089"/>
              <a:gd name="T46" fmla="*/ 849 w 2241"/>
              <a:gd name="T47" fmla="*/ 2924 h 3089"/>
              <a:gd name="T48" fmla="*/ 1259 w 2241"/>
              <a:gd name="T49" fmla="*/ 2951 h 3089"/>
              <a:gd name="T50" fmla="*/ 1522 w 2241"/>
              <a:gd name="T51" fmla="*/ 2651 h 3089"/>
              <a:gd name="T52" fmla="*/ 1749 w 2241"/>
              <a:gd name="T53" fmla="*/ 2462 h 3089"/>
              <a:gd name="T54" fmla="*/ 1909 w 2241"/>
              <a:gd name="T55" fmla="*/ 2184 h 3089"/>
              <a:gd name="T56" fmla="*/ 2010 w 2241"/>
              <a:gd name="T57" fmla="*/ 1904 h 3089"/>
              <a:gd name="T58" fmla="*/ 2060 w 2241"/>
              <a:gd name="T59" fmla="*/ 1708 h 3089"/>
              <a:gd name="T60" fmla="*/ 1959 w 2241"/>
              <a:gd name="T61" fmla="*/ 1372 h 3089"/>
              <a:gd name="T62" fmla="*/ 1782 w 2241"/>
              <a:gd name="T63" fmla="*/ 967 h 3089"/>
              <a:gd name="T64" fmla="*/ 1576 w 2241"/>
              <a:gd name="T65" fmla="*/ 589 h 3089"/>
              <a:gd name="T66" fmla="*/ 1370 w 2241"/>
              <a:gd name="T67" fmla="*/ 294 h 3089"/>
              <a:gd name="T68" fmla="*/ 1193 w 2241"/>
              <a:gd name="T69" fmla="*/ 138 h 3089"/>
              <a:gd name="T70" fmla="*/ 1246 w 2241"/>
              <a:gd name="T71" fmla="*/ 28 h 3089"/>
              <a:gd name="T72" fmla="*/ 1472 w 2241"/>
              <a:gd name="T73" fmla="*/ 228 h 3089"/>
              <a:gd name="T74" fmla="*/ 1707 w 2241"/>
              <a:gd name="T75" fmla="*/ 567 h 3089"/>
              <a:gd name="T76" fmla="*/ 1928 w 2241"/>
              <a:gd name="T77" fmla="*/ 984 h 3089"/>
              <a:gd name="T78" fmla="*/ 2106 w 2241"/>
              <a:gd name="T79" fmla="*/ 1414 h 3089"/>
              <a:gd name="T80" fmla="*/ 2217 w 2241"/>
              <a:gd name="T81" fmla="*/ 1796 h 3089"/>
              <a:gd name="T82" fmla="*/ 2229 w 2241"/>
              <a:gd name="T83" fmla="*/ 2153 h 3089"/>
              <a:gd name="T84" fmla="*/ 2060 w 2241"/>
              <a:gd name="T85" fmla="*/ 2588 h 3089"/>
              <a:gd name="T86" fmla="*/ 1730 w 2241"/>
              <a:gd name="T87" fmla="*/ 2912 h 3089"/>
              <a:gd name="T88" fmla="*/ 1286 w 2241"/>
              <a:gd name="T89" fmla="*/ 3076 h 3089"/>
              <a:gd name="T90" fmla="*/ 797 w 2241"/>
              <a:gd name="T91" fmla="*/ 3042 h 3089"/>
              <a:gd name="T92" fmla="*/ 386 w 2241"/>
              <a:gd name="T93" fmla="*/ 2819 h 3089"/>
              <a:gd name="T94" fmla="*/ 104 w 2241"/>
              <a:gd name="T95" fmla="*/ 2454 h 3089"/>
              <a:gd name="T96" fmla="*/ 0 w 2241"/>
              <a:gd name="T97" fmla="*/ 1992 h 3089"/>
              <a:gd name="T98" fmla="*/ 67 w 2241"/>
              <a:gd name="T99" fmla="*/ 1630 h 3089"/>
              <a:gd name="T100" fmla="*/ 235 w 2241"/>
              <a:gd name="T101" fmla="*/ 1352 h 3089"/>
              <a:gd name="T102" fmla="*/ 449 w 2241"/>
              <a:gd name="T103" fmla="*/ 1119 h 3089"/>
              <a:gd name="T104" fmla="*/ 672 w 2241"/>
              <a:gd name="T105" fmla="*/ 876 h 3089"/>
              <a:gd name="T106" fmla="*/ 847 w 2241"/>
              <a:gd name="T107" fmla="*/ 579 h 3089"/>
              <a:gd name="T108" fmla="*/ 934 w 2241"/>
              <a:gd name="T109" fmla="*/ 220 h 3089"/>
              <a:gd name="T110" fmla="*/ 1055 w 2241"/>
              <a:gd name="T111" fmla="*/ 24 h 3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41" h="3089">
                <a:moveTo>
                  <a:pt x="1145" y="127"/>
                </a:moveTo>
                <a:lnTo>
                  <a:pt x="1131" y="130"/>
                </a:lnTo>
                <a:lnTo>
                  <a:pt x="1116" y="138"/>
                </a:lnTo>
                <a:lnTo>
                  <a:pt x="1102" y="153"/>
                </a:lnTo>
                <a:lnTo>
                  <a:pt x="1090" y="172"/>
                </a:lnTo>
                <a:lnTo>
                  <a:pt x="1077" y="198"/>
                </a:lnTo>
                <a:lnTo>
                  <a:pt x="1067" y="228"/>
                </a:lnTo>
                <a:lnTo>
                  <a:pt x="1057" y="262"/>
                </a:lnTo>
                <a:lnTo>
                  <a:pt x="1048" y="301"/>
                </a:lnTo>
                <a:lnTo>
                  <a:pt x="1041" y="345"/>
                </a:lnTo>
                <a:lnTo>
                  <a:pt x="1030" y="416"/>
                </a:lnTo>
                <a:lnTo>
                  <a:pt x="1014" y="483"/>
                </a:lnTo>
                <a:lnTo>
                  <a:pt x="996" y="548"/>
                </a:lnTo>
                <a:lnTo>
                  <a:pt x="974" y="609"/>
                </a:lnTo>
                <a:lnTo>
                  <a:pt x="950" y="668"/>
                </a:lnTo>
                <a:lnTo>
                  <a:pt x="924" y="723"/>
                </a:lnTo>
                <a:lnTo>
                  <a:pt x="895" y="776"/>
                </a:lnTo>
                <a:lnTo>
                  <a:pt x="865" y="827"/>
                </a:lnTo>
                <a:lnTo>
                  <a:pt x="832" y="876"/>
                </a:lnTo>
                <a:lnTo>
                  <a:pt x="798" y="922"/>
                </a:lnTo>
                <a:lnTo>
                  <a:pt x="763" y="966"/>
                </a:lnTo>
                <a:lnTo>
                  <a:pt x="728" y="1010"/>
                </a:lnTo>
                <a:lnTo>
                  <a:pt x="691" y="1051"/>
                </a:lnTo>
                <a:lnTo>
                  <a:pt x="654" y="1092"/>
                </a:lnTo>
                <a:lnTo>
                  <a:pt x="616" y="1131"/>
                </a:lnTo>
                <a:lnTo>
                  <a:pt x="579" y="1169"/>
                </a:lnTo>
                <a:lnTo>
                  <a:pt x="542" y="1207"/>
                </a:lnTo>
                <a:lnTo>
                  <a:pt x="504" y="1246"/>
                </a:lnTo>
                <a:lnTo>
                  <a:pt x="466" y="1285"/>
                </a:lnTo>
                <a:lnTo>
                  <a:pt x="429" y="1324"/>
                </a:lnTo>
                <a:lnTo>
                  <a:pt x="393" y="1363"/>
                </a:lnTo>
                <a:lnTo>
                  <a:pt x="359" y="1402"/>
                </a:lnTo>
                <a:lnTo>
                  <a:pt x="326" y="1443"/>
                </a:lnTo>
                <a:lnTo>
                  <a:pt x="296" y="1483"/>
                </a:lnTo>
                <a:lnTo>
                  <a:pt x="267" y="1525"/>
                </a:lnTo>
                <a:lnTo>
                  <a:pt x="240" y="1568"/>
                </a:lnTo>
                <a:lnTo>
                  <a:pt x="215" y="1613"/>
                </a:lnTo>
                <a:lnTo>
                  <a:pt x="194" y="1660"/>
                </a:lnTo>
                <a:lnTo>
                  <a:pt x="175" y="1708"/>
                </a:lnTo>
                <a:lnTo>
                  <a:pt x="160" y="1760"/>
                </a:lnTo>
                <a:lnTo>
                  <a:pt x="146" y="1813"/>
                </a:lnTo>
                <a:lnTo>
                  <a:pt x="137" y="1870"/>
                </a:lnTo>
                <a:lnTo>
                  <a:pt x="132" y="1929"/>
                </a:lnTo>
                <a:lnTo>
                  <a:pt x="130" y="1992"/>
                </a:lnTo>
                <a:lnTo>
                  <a:pt x="133" y="2063"/>
                </a:lnTo>
                <a:lnTo>
                  <a:pt x="140" y="2135"/>
                </a:lnTo>
                <a:lnTo>
                  <a:pt x="154" y="2204"/>
                </a:lnTo>
                <a:lnTo>
                  <a:pt x="172" y="2271"/>
                </a:lnTo>
                <a:lnTo>
                  <a:pt x="195" y="2336"/>
                </a:lnTo>
                <a:lnTo>
                  <a:pt x="222" y="2399"/>
                </a:lnTo>
                <a:lnTo>
                  <a:pt x="254" y="2460"/>
                </a:lnTo>
                <a:lnTo>
                  <a:pt x="289" y="2517"/>
                </a:lnTo>
                <a:lnTo>
                  <a:pt x="329" y="2573"/>
                </a:lnTo>
                <a:lnTo>
                  <a:pt x="372" y="2625"/>
                </a:lnTo>
                <a:lnTo>
                  <a:pt x="386" y="2580"/>
                </a:lnTo>
                <a:lnTo>
                  <a:pt x="401" y="2533"/>
                </a:lnTo>
                <a:lnTo>
                  <a:pt x="420" y="2485"/>
                </a:lnTo>
                <a:lnTo>
                  <a:pt x="440" y="2438"/>
                </a:lnTo>
                <a:lnTo>
                  <a:pt x="463" y="2389"/>
                </a:lnTo>
                <a:lnTo>
                  <a:pt x="489" y="2342"/>
                </a:lnTo>
                <a:lnTo>
                  <a:pt x="516" y="2294"/>
                </a:lnTo>
                <a:lnTo>
                  <a:pt x="547" y="2248"/>
                </a:lnTo>
                <a:lnTo>
                  <a:pt x="580" y="2204"/>
                </a:lnTo>
                <a:lnTo>
                  <a:pt x="616" y="2160"/>
                </a:lnTo>
                <a:lnTo>
                  <a:pt x="656" y="2118"/>
                </a:lnTo>
                <a:lnTo>
                  <a:pt x="698" y="2078"/>
                </a:lnTo>
                <a:lnTo>
                  <a:pt x="743" y="2042"/>
                </a:lnTo>
                <a:lnTo>
                  <a:pt x="791" y="2008"/>
                </a:lnTo>
                <a:lnTo>
                  <a:pt x="842" y="1978"/>
                </a:lnTo>
                <a:lnTo>
                  <a:pt x="896" y="1950"/>
                </a:lnTo>
                <a:lnTo>
                  <a:pt x="954" y="1927"/>
                </a:lnTo>
                <a:lnTo>
                  <a:pt x="851" y="1666"/>
                </a:lnTo>
                <a:lnTo>
                  <a:pt x="854" y="1667"/>
                </a:lnTo>
                <a:lnTo>
                  <a:pt x="863" y="1669"/>
                </a:lnTo>
                <a:lnTo>
                  <a:pt x="877" y="1673"/>
                </a:lnTo>
                <a:lnTo>
                  <a:pt x="897" y="1678"/>
                </a:lnTo>
                <a:lnTo>
                  <a:pt x="921" y="1684"/>
                </a:lnTo>
                <a:lnTo>
                  <a:pt x="948" y="1691"/>
                </a:lnTo>
                <a:lnTo>
                  <a:pt x="979" y="1700"/>
                </a:lnTo>
                <a:lnTo>
                  <a:pt x="1013" y="1710"/>
                </a:lnTo>
                <a:lnTo>
                  <a:pt x="1049" y="1720"/>
                </a:lnTo>
                <a:lnTo>
                  <a:pt x="1087" y="1732"/>
                </a:lnTo>
                <a:lnTo>
                  <a:pt x="1125" y="1745"/>
                </a:lnTo>
                <a:lnTo>
                  <a:pt x="1164" y="1759"/>
                </a:lnTo>
                <a:lnTo>
                  <a:pt x="1202" y="1773"/>
                </a:lnTo>
                <a:lnTo>
                  <a:pt x="1240" y="1788"/>
                </a:lnTo>
                <a:lnTo>
                  <a:pt x="1277" y="1804"/>
                </a:lnTo>
                <a:lnTo>
                  <a:pt x="1312" y="1820"/>
                </a:lnTo>
                <a:lnTo>
                  <a:pt x="1344" y="1837"/>
                </a:lnTo>
                <a:lnTo>
                  <a:pt x="1374" y="1854"/>
                </a:lnTo>
                <a:lnTo>
                  <a:pt x="1401" y="1872"/>
                </a:lnTo>
                <a:lnTo>
                  <a:pt x="1424" y="1890"/>
                </a:lnTo>
                <a:lnTo>
                  <a:pt x="1441" y="1908"/>
                </a:lnTo>
                <a:lnTo>
                  <a:pt x="1455" y="1926"/>
                </a:lnTo>
                <a:lnTo>
                  <a:pt x="1461" y="1944"/>
                </a:lnTo>
                <a:lnTo>
                  <a:pt x="1464" y="1965"/>
                </a:lnTo>
                <a:lnTo>
                  <a:pt x="1464" y="1988"/>
                </a:lnTo>
                <a:lnTo>
                  <a:pt x="1461" y="2013"/>
                </a:lnTo>
                <a:lnTo>
                  <a:pt x="1455" y="2040"/>
                </a:lnTo>
                <a:lnTo>
                  <a:pt x="1446" y="2069"/>
                </a:lnTo>
                <a:lnTo>
                  <a:pt x="1435" y="2099"/>
                </a:lnTo>
                <a:lnTo>
                  <a:pt x="1423" y="2130"/>
                </a:lnTo>
                <a:lnTo>
                  <a:pt x="1408" y="2161"/>
                </a:lnTo>
                <a:lnTo>
                  <a:pt x="1392" y="2194"/>
                </a:lnTo>
                <a:lnTo>
                  <a:pt x="1375" y="2226"/>
                </a:lnTo>
                <a:lnTo>
                  <a:pt x="1358" y="2257"/>
                </a:lnTo>
                <a:lnTo>
                  <a:pt x="1339" y="2288"/>
                </a:lnTo>
                <a:lnTo>
                  <a:pt x="1321" y="2320"/>
                </a:lnTo>
                <a:lnTo>
                  <a:pt x="1303" y="2349"/>
                </a:lnTo>
                <a:lnTo>
                  <a:pt x="1285" y="2377"/>
                </a:lnTo>
                <a:lnTo>
                  <a:pt x="1268" y="2403"/>
                </a:lnTo>
                <a:lnTo>
                  <a:pt x="1252" y="2428"/>
                </a:lnTo>
                <a:lnTo>
                  <a:pt x="1236" y="2450"/>
                </a:lnTo>
                <a:lnTo>
                  <a:pt x="1223" y="2469"/>
                </a:lnTo>
                <a:lnTo>
                  <a:pt x="1210" y="2486"/>
                </a:lnTo>
                <a:lnTo>
                  <a:pt x="1201" y="2499"/>
                </a:lnTo>
                <a:lnTo>
                  <a:pt x="1194" y="2509"/>
                </a:lnTo>
                <a:lnTo>
                  <a:pt x="1190" y="2515"/>
                </a:lnTo>
                <a:lnTo>
                  <a:pt x="1188" y="2517"/>
                </a:lnTo>
                <a:lnTo>
                  <a:pt x="1071" y="2223"/>
                </a:lnTo>
                <a:lnTo>
                  <a:pt x="1029" y="2240"/>
                </a:lnTo>
                <a:lnTo>
                  <a:pt x="989" y="2261"/>
                </a:lnTo>
                <a:lnTo>
                  <a:pt x="953" y="2285"/>
                </a:lnTo>
                <a:lnTo>
                  <a:pt x="919" y="2314"/>
                </a:lnTo>
                <a:lnTo>
                  <a:pt x="888" y="2344"/>
                </a:lnTo>
                <a:lnTo>
                  <a:pt x="859" y="2377"/>
                </a:lnTo>
                <a:lnTo>
                  <a:pt x="833" y="2411"/>
                </a:lnTo>
                <a:lnTo>
                  <a:pt x="809" y="2448"/>
                </a:lnTo>
                <a:lnTo>
                  <a:pt x="788" y="2485"/>
                </a:lnTo>
                <a:lnTo>
                  <a:pt x="768" y="2522"/>
                </a:lnTo>
                <a:lnTo>
                  <a:pt x="751" y="2561"/>
                </a:lnTo>
                <a:lnTo>
                  <a:pt x="735" y="2598"/>
                </a:lnTo>
                <a:lnTo>
                  <a:pt x="721" y="2634"/>
                </a:lnTo>
                <a:lnTo>
                  <a:pt x="709" y="2671"/>
                </a:lnTo>
                <a:lnTo>
                  <a:pt x="699" y="2705"/>
                </a:lnTo>
                <a:lnTo>
                  <a:pt x="690" y="2736"/>
                </a:lnTo>
                <a:lnTo>
                  <a:pt x="682" y="2767"/>
                </a:lnTo>
                <a:lnTo>
                  <a:pt x="676" y="2793"/>
                </a:lnTo>
                <a:lnTo>
                  <a:pt x="671" y="2817"/>
                </a:lnTo>
                <a:lnTo>
                  <a:pt x="668" y="2836"/>
                </a:lnTo>
                <a:lnTo>
                  <a:pt x="665" y="2852"/>
                </a:lnTo>
                <a:lnTo>
                  <a:pt x="725" y="2880"/>
                </a:lnTo>
                <a:lnTo>
                  <a:pt x="786" y="2904"/>
                </a:lnTo>
                <a:lnTo>
                  <a:pt x="849" y="2924"/>
                </a:lnTo>
                <a:lnTo>
                  <a:pt x="915" y="2940"/>
                </a:lnTo>
                <a:lnTo>
                  <a:pt x="982" y="2952"/>
                </a:lnTo>
                <a:lnTo>
                  <a:pt x="1050" y="2959"/>
                </a:lnTo>
                <a:lnTo>
                  <a:pt x="1120" y="2961"/>
                </a:lnTo>
                <a:lnTo>
                  <a:pt x="1191" y="2959"/>
                </a:lnTo>
                <a:lnTo>
                  <a:pt x="1259" y="2951"/>
                </a:lnTo>
                <a:lnTo>
                  <a:pt x="1326" y="2939"/>
                </a:lnTo>
                <a:lnTo>
                  <a:pt x="1392" y="2923"/>
                </a:lnTo>
                <a:lnTo>
                  <a:pt x="1456" y="2903"/>
                </a:lnTo>
                <a:lnTo>
                  <a:pt x="1430" y="2679"/>
                </a:lnTo>
                <a:lnTo>
                  <a:pt x="1477" y="2668"/>
                </a:lnTo>
                <a:lnTo>
                  <a:pt x="1522" y="2651"/>
                </a:lnTo>
                <a:lnTo>
                  <a:pt x="1565" y="2629"/>
                </a:lnTo>
                <a:lnTo>
                  <a:pt x="1606" y="2603"/>
                </a:lnTo>
                <a:lnTo>
                  <a:pt x="1644" y="2573"/>
                </a:lnTo>
                <a:lnTo>
                  <a:pt x="1681" y="2540"/>
                </a:lnTo>
                <a:lnTo>
                  <a:pt x="1716" y="2502"/>
                </a:lnTo>
                <a:lnTo>
                  <a:pt x="1749" y="2462"/>
                </a:lnTo>
                <a:lnTo>
                  <a:pt x="1780" y="2420"/>
                </a:lnTo>
                <a:lnTo>
                  <a:pt x="1810" y="2375"/>
                </a:lnTo>
                <a:lnTo>
                  <a:pt x="1837" y="2329"/>
                </a:lnTo>
                <a:lnTo>
                  <a:pt x="1863" y="2281"/>
                </a:lnTo>
                <a:lnTo>
                  <a:pt x="1888" y="2233"/>
                </a:lnTo>
                <a:lnTo>
                  <a:pt x="1909" y="2184"/>
                </a:lnTo>
                <a:lnTo>
                  <a:pt x="1930" y="2136"/>
                </a:lnTo>
                <a:lnTo>
                  <a:pt x="1949" y="2088"/>
                </a:lnTo>
                <a:lnTo>
                  <a:pt x="1967" y="2039"/>
                </a:lnTo>
                <a:lnTo>
                  <a:pt x="1982" y="1993"/>
                </a:lnTo>
                <a:lnTo>
                  <a:pt x="1998" y="1947"/>
                </a:lnTo>
                <a:lnTo>
                  <a:pt x="2010" y="1904"/>
                </a:lnTo>
                <a:lnTo>
                  <a:pt x="2022" y="1864"/>
                </a:lnTo>
                <a:lnTo>
                  <a:pt x="2032" y="1825"/>
                </a:lnTo>
                <a:lnTo>
                  <a:pt x="2041" y="1791"/>
                </a:lnTo>
                <a:lnTo>
                  <a:pt x="2048" y="1759"/>
                </a:lnTo>
                <a:lnTo>
                  <a:pt x="2055" y="1731"/>
                </a:lnTo>
                <a:lnTo>
                  <a:pt x="2060" y="1708"/>
                </a:lnTo>
                <a:lnTo>
                  <a:pt x="2063" y="1690"/>
                </a:lnTo>
                <a:lnTo>
                  <a:pt x="2046" y="1629"/>
                </a:lnTo>
                <a:lnTo>
                  <a:pt x="2027" y="1568"/>
                </a:lnTo>
                <a:lnTo>
                  <a:pt x="2006" y="1503"/>
                </a:lnTo>
                <a:lnTo>
                  <a:pt x="1983" y="1439"/>
                </a:lnTo>
                <a:lnTo>
                  <a:pt x="1959" y="1372"/>
                </a:lnTo>
                <a:lnTo>
                  <a:pt x="1933" y="1306"/>
                </a:lnTo>
                <a:lnTo>
                  <a:pt x="1905" y="1238"/>
                </a:lnTo>
                <a:lnTo>
                  <a:pt x="1876" y="1170"/>
                </a:lnTo>
                <a:lnTo>
                  <a:pt x="1846" y="1103"/>
                </a:lnTo>
                <a:lnTo>
                  <a:pt x="1814" y="1035"/>
                </a:lnTo>
                <a:lnTo>
                  <a:pt x="1782" y="967"/>
                </a:lnTo>
                <a:lnTo>
                  <a:pt x="1749" y="901"/>
                </a:lnTo>
                <a:lnTo>
                  <a:pt x="1715" y="835"/>
                </a:lnTo>
                <a:lnTo>
                  <a:pt x="1681" y="772"/>
                </a:lnTo>
                <a:lnTo>
                  <a:pt x="1646" y="709"/>
                </a:lnTo>
                <a:lnTo>
                  <a:pt x="1611" y="649"/>
                </a:lnTo>
                <a:lnTo>
                  <a:pt x="1576" y="589"/>
                </a:lnTo>
                <a:lnTo>
                  <a:pt x="1541" y="533"/>
                </a:lnTo>
                <a:lnTo>
                  <a:pt x="1506" y="479"/>
                </a:lnTo>
                <a:lnTo>
                  <a:pt x="1471" y="428"/>
                </a:lnTo>
                <a:lnTo>
                  <a:pt x="1437" y="380"/>
                </a:lnTo>
                <a:lnTo>
                  <a:pt x="1403" y="336"/>
                </a:lnTo>
                <a:lnTo>
                  <a:pt x="1370" y="294"/>
                </a:lnTo>
                <a:lnTo>
                  <a:pt x="1338" y="257"/>
                </a:lnTo>
                <a:lnTo>
                  <a:pt x="1306" y="224"/>
                </a:lnTo>
                <a:lnTo>
                  <a:pt x="1276" y="196"/>
                </a:lnTo>
                <a:lnTo>
                  <a:pt x="1247" y="171"/>
                </a:lnTo>
                <a:lnTo>
                  <a:pt x="1220" y="152"/>
                </a:lnTo>
                <a:lnTo>
                  <a:pt x="1193" y="138"/>
                </a:lnTo>
                <a:lnTo>
                  <a:pt x="1168" y="130"/>
                </a:lnTo>
                <a:lnTo>
                  <a:pt x="1145" y="127"/>
                </a:lnTo>
                <a:close/>
                <a:moveTo>
                  <a:pt x="1145" y="0"/>
                </a:moveTo>
                <a:lnTo>
                  <a:pt x="1177" y="3"/>
                </a:lnTo>
                <a:lnTo>
                  <a:pt x="1211" y="12"/>
                </a:lnTo>
                <a:lnTo>
                  <a:pt x="1246" y="28"/>
                </a:lnTo>
                <a:lnTo>
                  <a:pt x="1281" y="48"/>
                </a:lnTo>
                <a:lnTo>
                  <a:pt x="1319" y="74"/>
                </a:lnTo>
                <a:lnTo>
                  <a:pt x="1356" y="106"/>
                </a:lnTo>
                <a:lnTo>
                  <a:pt x="1394" y="142"/>
                </a:lnTo>
                <a:lnTo>
                  <a:pt x="1433" y="182"/>
                </a:lnTo>
                <a:lnTo>
                  <a:pt x="1472" y="228"/>
                </a:lnTo>
                <a:lnTo>
                  <a:pt x="1511" y="276"/>
                </a:lnTo>
                <a:lnTo>
                  <a:pt x="1550" y="329"/>
                </a:lnTo>
                <a:lnTo>
                  <a:pt x="1590" y="384"/>
                </a:lnTo>
                <a:lnTo>
                  <a:pt x="1630" y="443"/>
                </a:lnTo>
                <a:lnTo>
                  <a:pt x="1669" y="503"/>
                </a:lnTo>
                <a:lnTo>
                  <a:pt x="1707" y="567"/>
                </a:lnTo>
                <a:lnTo>
                  <a:pt x="1746" y="633"/>
                </a:lnTo>
                <a:lnTo>
                  <a:pt x="1785" y="701"/>
                </a:lnTo>
                <a:lnTo>
                  <a:pt x="1822" y="770"/>
                </a:lnTo>
                <a:lnTo>
                  <a:pt x="1858" y="840"/>
                </a:lnTo>
                <a:lnTo>
                  <a:pt x="1894" y="912"/>
                </a:lnTo>
                <a:lnTo>
                  <a:pt x="1928" y="984"/>
                </a:lnTo>
                <a:lnTo>
                  <a:pt x="1961" y="1056"/>
                </a:lnTo>
                <a:lnTo>
                  <a:pt x="1994" y="1129"/>
                </a:lnTo>
                <a:lnTo>
                  <a:pt x="2024" y="1202"/>
                </a:lnTo>
                <a:lnTo>
                  <a:pt x="2054" y="1273"/>
                </a:lnTo>
                <a:lnTo>
                  <a:pt x="2080" y="1344"/>
                </a:lnTo>
                <a:lnTo>
                  <a:pt x="2106" y="1414"/>
                </a:lnTo>
                <a:lnTo>
                  <a:pt x="2131" y="1483"/>
                </a:lnTo>
                <a:lnTo>
                  <a:pt x="2153" y="1550"/>
                </a:lnTo>
                <a:lnTo>
                  <a:pt x="2172" y="1615"/>
                </a:lnTo>
                <a:lnTo>
                  <a:pt x="2190" y="1678"/>
                </a:lnTo>
                <a:lnTo>
                  <a:pt x="2205" y="1738"/>
                </a:lnTo>
                <a:lnTo>
                  <a:pt x="2217" y="1796"/>
                </a:lnTo>
                <a:lnTo>
                  <a:pt x="2228" y="1850"/>
                </a:lnTo>
                <a:lnTo>
                  <a:pt x="2235" y="1901"/>
                </a:lnTo>
                <a:lnTo>
                  <a:pt x="2239" y="1948"/>
                </a:lnTo>
                <a:lnTo>
                  <a:pt x="2241" y="1992"/>
                </a:lnTo>
                <a:lnTo>
                  <a:pt x="2238" y="2073"/>
                </a:lnTo>
                <a:lnTo>
                  <a:pt x="2229" y="2153"/>
                </a:lnTo>
                <a:lnTo>
                  <a:pt x="2213" y="2232"/>
                </a:lnTo>
                <a:lnTo>
                  <a:pt x="2193" y="2308"/>
                </a:lnTo>
                <a:lnTo>
                  <a:pt x="2167" y="2382"/>
                </a:lnTo>
                <a:lnTo>
                  <a:pt x="2136" y="2454"/>
                </a:lnTo>
                <a:lnTo>
                  <a:pt x="2101" y="2522"/>
                </a:lnTo>
                <a:lnTo>
                  <a:pt x="2060" y="2588"/>
                </a:lnTo>
                <a:lnTo>
                  <a:pt x="2014" y="2652"/>
                </a:lnTo>
                <a:lnTo>
                  <a:pt x="1966" y="2711"/>
                </a:lnTo>
                <a:lnTo>
                  <a:pt x="1912" y="2767"/>
                </a:lnTo>
                <a:lnTo>
                  <a:pt x="1855" y="2819"/>
                </a:lnTo>
                <a:lnTo>
                  <a:pt x="1794" y="2868"/>
                </a:lnTo>
                <a:lnTo>
                  <a:pt x="1730" y="2912"/>
                </a:lnTo>
                <a:lnTo>
                  <a:pt x="1663" y="2951"/>
                </a:lnTo>
                <a:lnTo>
                  <a:pt x="1592" y="2987"/>
                </a:lnTo>
                <a:lnTo>
                  <a:pt x="1519" y="3017"/>
                </a:lnTo>
                <a:lnTo>
                  <a:pt x="1443" y="3042"/>
                </a:lnTo>
                <a:lnTo>
                  <a:pt x="1365" y="3062"/>
                </a:lnTo>
                <a:lnTo>
                  <a:pt x="1286" y="3076"/>
                </a:lnTo>
                <a:lnTo>
                  <a:pt x="1203" y="3086"/>
                </a:lnTo>
                <a:lnTo>
                  <a:pt x="1120" y="3089"/>
                </a:lnTo>
                <a:lnTo>
                  <a:pt x="1037" y="3086"/>
                </a:lnTo>
                <a:lnTo>
                  <a:pt x="955" y="3076"/>
                </a:lnTo>
                <a:lnTo>
                  <a:pt x="875" y="3062"/>
                </a:lnTo>
                <a:lnTo>
                  <a:pt x="797" y="3042"/>
                </a:lnTo>
                <a:lnTo>
                  <a:pt x="722" y="3017"/>
                </a:lnTo>
                <a:lnTo>
                  <a:pt x="648" y="2987"/>
                </a:lnTo>
                <a:lnTo>
                  <a:pt x="578" y="2951"/>
                </a:lnTo>
                <a:lnTo>
                  <a:pt x="510" y="2912"/>
                </a:lnTo>
                <a:lnTo>
                  <a:pt x="446" y="2868"/>
                </a:lnTo>
                <a:lnTo>
                  <a:pt x="386" y="2819"/>
                </a:lnTo>
                <a:lnTo>
                  <a:pt x="329" y="2767"/>
                </a:lnTo>
                <a:lnTo>
                  <a:pt x="275" y="2711"/>
                </a:lnTo>
                <a:lnTo>
                  <a:pt x="226" y="2652"/>
                </a:lnTo>
                <a:lnTo>
                  <a:pt x="180" y="2588"/>
                </a:lnTo>
                <a:lnTo>
                  <a:pt x="140" y="2522"/>
                </a:lnTo>
                <a:lnTo>
                  <a:pt x="104" y="2454"/>
                </a:lnTo>
                <a:lnTo>
                  <a:pt x="73" y="2382"/>
                </a:lnTo>
                <a:lnTo>
                  <a:pt x="47" y="2308"/>
                </a:lnTo>
                <a:lnTo>
                  <a:pt x="27" y="2232"/>
                </a:lnTo>
                <a:lnTo>
                  <a:pt x="12" y="2153"/>
                </a:lnTo>
                <a:lnTo>
                  <a:pt x="3" y="2073"/>
                </a:lnTo>
                <a:lnTo>
                  <a:pt x="0" y="1992"/>
                </a:lnTo>
                <a:lnTo>
                  <a:pt x="2" y="1924"/>
                </a:lnTo>
                <a:lnTo>
                  <a:pt x="8" y="1859"/>
                </a:lnTo>
                <a:lnTo>
                  <a:pt x="18" y="1798"/>
                </a:lnTo>
                <a:lnTo>
                  <a:pt x="31" y="1739"/>
                </a:lnTo>
                <a:lnTo>
                  <a:pt x="47" y="1684"/>
                </a:lnTo>
                <a:lnTo>
                  <a:pt x="67" y="1630"/>
                </a:lnTo>
                <a:lnTo>
                  <a:pt x="90" y="1579"/>
                </a:lnTo>
                <a:lnTo>
                  <a:pt x="114" y="1531"/>
                </a:lnTo>
                <a:lnTo>
                  <a:pt x="142" y="1483"/>
                </a:lnTo>
                <a:lnTo>
                  <a:pt x="171" y="1438"/>
                </a:lnTo>
                <a:lnTo>
                  <a:pt x="202" y="1394"/>
                </a:lnTo>
                <a:lnTo>
                  <a:pt x="235" y="1352"/>
                </a:lnTo>
                <a:lnTo>
                  <a:pt x="268" y="1312"/>
                </a:lnTo>
                <a:lnTo>
                  <a:pt x="303" y="1271"/>
                </a:lnTo>
                <a:lnTo>
                  <a:pt x="339" y="1233"/>
                </a:lnTo>
                <a:lnTo>
                  <a:pt x="375" y="1195"/>
                </a:lnTo>
                <a:lnTo>
                  <a:pt x="412" y="1156"/>
                </a:lnTo>
                <a:lnTo>
                  <a:pt x="449" y="1119"/>
                </a:lnTo>
                <a:lnTo>
                  <a:pt x="488" y="1079"/>
                </a:lnTo>
                <a:lnTo>
                  <a:pt x="526" y="1041"/>
                </a:lnTo>
                <a:lnTo>
                  <a:pt x="563" y="1001"/>
                </a:lnTo>
                <a:lnTo>
                  <a:pt x="600" y="960"/>
                </a:lnTo>
                <a:lnTo>
                  <a:pt x="636" y="918"/>
                </a:lnTo>
                <a:lnTo>
                  <a:pt x="672" y="876"/>
                </a:lnTo>
                <a:lnTo>
                  <a:pt x="706" y="831"/>
                </a:lnTo>
                <a:lnTo>
                  <a:pt x="738" y="785"/>
                </a:lnTo>
                <a:lnTo>
                  <a:pt x="769" y="736"/>
                </a:lnTo>
                <a:lnTo>
                  <a:pt x="797" y="687"/>
                </a:lnTo>
                <a:lnTo>
                  <a:pt x="824" y="634"/>
                </a:lnTo>
                <a:lnTo>
                  <a:pt x="847" y="579"/>
                </a:lnTo>
                <a:lnTo>
                  <a:pt x="869" y="520"/>
                </a:lnTo>
                <a:lnTo>
                  <a:pt x="887" y="460"/>
                </a:lnTo>
                <a:lnTo>
                  <a:pt x="902" y="395"/>
                </a:lnTo>
                <a:lnTo>
                  <a:pt x="913" y="328"/>
                </a:lnTo>
                <a:lnTo>
                  <a:pt x="923" y="271"/>
                </a:lnTo>
                <a:lnTo>
                  <a:pt x="934" y="220"/>
                </a:lnTo>
                <a:lnTo>
                  <a:pt x="948" y="173"/>
                </a:lnTo>
                <a:lnTo>
                  <a:pt x="965" y="133"/>
                </a:lnTo>
                <a:lnTo>
                  <a:pt x="983" y="98"/>
                </a:lnTo>
                <a:lnTo>
                  <a:pt x="1005" y="67"/>
                </a:lnTo>
                <a:lnTo>
                  <a:pt x="1029" y="43"/>
                </a:lnTo>
                <a:lnTo>
                  <a:pt x="1055" y="24"/>
                </a:lnTo>
                <a:lnTo>
                  <a:pt x="1082" y="11"/>
                </a:lnTo>
                <a:lnTo>
                  <a:pt x="1112" y="3"/>
                </a:lnTo>
                <a:lnTo>
                  <a:pt x="114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62" name="Group 1061"/>
          <p:cNvGrpSpPr/>
          <p:nvPr/>
        </p:nvGrpSpPr>
        <p:grpSpPr>
          <a:xfrm>
            <a:off x="2556795" y="1951038"/>
            <a:ext cx="520700" cy="476250"/>
            <a:chOff x="2546350" y="1951038"/>
            <a:chExt cx="520700" cy="4762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0" name="Freeform 428"/>
            <p:cNvSpPr>
              <a:spLocks noEditPoints="1"/>
            </p:cNvSpPr>
            <p:nvPr/>
          </p:nvSpPr>
          <p:spPr bwMode="auto">
            <a:xfrm>
              <a:off x="2546350" y="1951038"/>
              <a:ext cx="520700" cy="476250"/>
            </a:xfrm>
            <a:custGeom>
              <a:avLst/>
              <a:gdLst>
                <a:gd name="T0" fmla="*/ 1610 w 3281"/>
                <a:gd name="T1" fmla="*/ 239 h 2999"/>
                <a:gd name="T2" fmla="*/ 1552 w 3281"/>
                <a:gd name="T3" fmla="*/ 258 h 2999"/>
                <a:gd name="T4" fmla="*/ 1501 w 3281"/>
                <a:gd name="T5" fmla="*/ 292 h 2999"/>
                <a:gd name="T6" fmla="*/ 1463 w 3281"/>
                <a:gd name="T7" fmla="*/ 340 h 2999"/>
                <a:gd name="T8" fmla="*/ 247 w 3281"/>
                <a:gd name="T9" fmla="*/ 2480 h 2999"/>
                <a:gd name="T10" fmla="*/ 233 w 3281"/>
                <a:gd name="T11" fmla="*/ 2540 h 2999"/>
                <a:gd name="T12" fmla="*/ 238 w 3281"/>
                <a:gd name="T13" fmla="*/ 2601 h 2999"/>
                <a:gd name="T14" fmla="*/ 261 w 3281"/>
                <a:gd name="T15" fmla="*/ 2659 h 2999"/>
                <a:gd name="T16" fmla="*/ 298 w 3281"/>
                <a:gd name="T17" fmla="*/ 2708 h 2999"/>
                <a:gd name="T18" fmla="*/ 349 w 3281"/>
                <a:gd name="T19" fmla="*/ 2742 h 2999"/>
                <a:gd name="T20" fmla="*/ 407 w 3281"/>
                <a:gd name="T21" fmla="*/ 2760 h 2999"/>
                <a:gd name="T22" fmla="*/ 2843 w 3281"/>
                <a:gd name="T23" fmla="*/ 2763 h 2999"/>
                <a:gd name="T24" fmla="*/ 2904 w 3281"/>
                <a:gd name="T25" fmla="*/ 2753 h 2999"/>
                <a:gd name="T26" fmla="*/ 2959 w 3281"/>
                <a:gd name="T27" fmla="*/ 2726 h 2999"/>
                <a:gd name="T28" fmla="*/ 3004 w 3281"/>
                <a:gd name="T29" fmla="*/ 2685 h 2999"/>
                <a:gd name="T30" fmla="*/ 3034 w 3281"/>
                <a:gd name="T31" fmla="*/ 2630 h 2999"/>
                <a:gd name="T32" fmla="*/ 3047 w 3281"/>
                <a:gd name="T33" fmla="*/ 2571 h 2999"/>
                <a:gd name="T34" fmla="*/ 3043 w 3281"/>
                <a:gd name="T35" fmla="*/ 2509 h 2999"/>
                <a:gd name="T36" fmla="*/ 3021 w 3281"/>
                <a:gd name="T37" fmla="*/ 2452 h 2999"/>
                <a:gd name="T38" fmla="*/ 1801 w 3281"/>
                <a:gd name="T39" fmla="*/ 314 h 2999"/>
                <a:gd name="T40" fmla="*/ 1756 w 3281"/>
                <a:gd name="T41" fmla="*/ 273 h 2999"/>
                <a:gd name="T42" fmla="*/ 1701 w 3281"/>
                <a:gd name="T43" fmla="*/ 246 h 2999"/>
                <a:gd name="T44" fmla="*/ 1640 w 3281"/>
                <a:gd name="T45" fmla="*/ 237 h 2999"/>
                <a:gd name="T46" fmla="*/ 1687 w 3281"/>
                <a:gd name="T47" fmla="*/ 2 h 2999"/>
                <a:gd name="T48" fmla="*/ 1777 w 3281"/>
                <a:gd name="T49" fmla="*/ 22 h 2999"/>
                <a:gd name="T50" fmla="*/ 1860 w 3281"/>
                <a:gd name="T51" fmla="*/ 60 h 2999"/>
                <a:gd name="T52" fmla="*/ 1933 w 3281"/>
                <a:gd name="T53" fmla="*/ 114 h 2999"/>
                <a:gd name="T54" fmla="*/ 1995 w 3281"/>
                <a:gd name="T55" fmla="*/ 182 h 2999"/>
                <a:gd name="T56" fmla="*/ 3223 w 3281"/>
                <a:gd name="T57" fmla="*/ 2333 h 2999"/>
                <a:gd name="T58" fmla="*/ 3260 w 3281"/>
                <a:gd name="T59" fmla="*/ 2419 h 2999"/>
                <a:gd name="T60" fmla="*/ 3279 w 3281"/>
                <a:gd name="T61" fmla="*/ 2509 h 2999"/>
                <a:gd name="T62" fmla="*/ 3279 w 3281"/>
                <a:gd name="T63" fmla="*/ 2602 h 2999"/>
                <a:gd name="T64" fmla="*/ 3260 w 3281"/>
                <a:gd name="T65" fmla="*/ 2691 h 2999"/>
                <a:gd name="T66" fmla="*/ 3223 w 3281"/>
                <a:gd name="T67" fmla="*/ 2777 h 2999"/>
                <a:gd name="T68" fmla="*/ 3168 w 3281"/>
                <a:gd name="T69" fmla="*/ 2853 h 2999"/>
                <a:gd name="T70" fmla="*/ 3100 w 3281"/>
                <a:gd name="T71" fmla="*/ 2914 h 2999"/>
                <a:gd name="T72" fmla="*/ 3022 w 3281"/>
                <a:gd name="T73" fmla="*/ 2961 h 2999"/>
                <a:gd name="T74" fmla="*/ 2936 w 3281"/>
                <a:gd name="T75" fmla="*/ 2988 h 2999"/>
                <a:gd name="T76" fmla="*/ 2843 w 3281"/>
                <a:gd name="T77" fmla="*/ 2999 h 2999"/>
                <a:gd name="T78" fmla="*/ 392 w 3281"/>
                <a:gd name="T79" fmla="*/ 2997 h 2999"/>
                <a:gd name="T80" fmla="*/ 302 w 3281"/>
                <a:gd name="T81" fmla="*/ 2977 h 2999"/>
                <a:gd name="T82" fmla="*/ 219 w 3281"/>
                <a:gd name="T83" fmla="*/ 2939 h 2999"/>
                <a:gd name="T84" fmla="*/ 145 w 3281"/>
                <a:gd name="T85" fmla="*/ 2886 h 2999"/>
                <a:gd name="T86" fmla="*/ 84 w 3281"/>
                <a:gd name="T87" fmla="*/ 2817 h 2999"/>
                <a:gd name="T88" fmla="*/ 38 w 3281"/>
                <a:gd name="T89" fmla="*/ 2735 h 2999"/>
                <a:gd name="T90" fmla="*/ 9 w 3281"/>
                <a:gd name="T91" fmla="*/ 2647 h 2999"/>
                <a:gd name="T92" fmla="*/ 0 w 3281"/>
                <a:gd name="T93" fmla="*/ 2558 h 2999"/>
                <a:gd name="T94" fmla="*/ 2 w 3281"/>
                <a:gd name="T95" fmla="*/ 2509 h 2999"/>
                <a:gd name="T96" fmla="*/ 21 w 3281"/>
                <a:gd name="T97" fmla="*/ 2419 h 2999"/>
                <a:gd name="T98" fmla="*/ 58 w 3281"/>
                <a:gd name="T99" fmla="*/ 2333 h 2999"/>
                <a:gd name="T100" fmla="*/ 1287 w 3281"/>
                <a:gd name="T101" fmla="*/ 182 h 2999"/>
                <a:gd name="T102" fmla="*/ 1348 w 3281"/>
                <a:gd name="T103" fmla="*/ 114 h 2999"/>
                <a:gd name="T104" fmla="*/ 1421 w 3281"/>
                <a:gd name="T105" fmla="*/ 60 h 2999"/>
                <a:gd name="T106" fmla="*/ 1504 w 3281"/>
                <a:gd name="T107" fmla="*/ 22 h 2999"/>
                <a:gd name="T108" fmla="*/ 1595 w 3281"/>
                <a:gd name="T109" fmla="*/ 2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81" h="2999">
                  <a:moveTo>
                    <a:pt x="1640" y="237"/>
                  </a:moveTo>
                  <a:lnTo>
                    <a:pt x="1610" y="239"/>
                  </a:lnTo>
                  <a:lnTo>
                    <a:pt x="1580" y="246"/>
                  </a:lnTo>
                  <a:lnTo>
                    <a:pt x="1552" y="258"/>
                  </a:lnTo>
                  <a:lnTo>
                    <a:pt x="1526" y="273"/>
                  </a:lnTo>
                  <a:lnTo>
                    <a:pt x="1501" y="292"/>
                  </a:lnTo>
                  <a:lnTo>
                    <a:pt x="1481" y="314"/>
                  </a:lnTo>
                  <a:lnTo>
                    <a:pt x="1463" y="340"/>
                  </a:lnTo>
                  <a:lnTo>
                    <a:pt x="261" y="2452"/>
                  </a:lnTo>
                  <a:lnTo>
                    <a:pt x="247" y="2480"/>
                  </a:lnTo>
                  <a:lnTo>
                    <a:pt x="238" y="2509"/>
                  </a:lnTo>
                  <a:lnTo>
                    <a:pt x="233" y="2540"/>
                  </a:lnTo>
                  <a:lnTo>
                    <a:pt x="233" y="2571"/>
                  </a:lnTo>
                  <a:lnTo>
                    <a:pt x="238" y="2601"/>
                  </a:lnTo>
                  <a:lnTo>
                    <a:pt x="247" y="2630"/>
                  </a:lnTo>
                  <a:lnTo>
                    <a:pt x="261" y="2659"/>
                  </a:lnTo>
                  <a:lnTo>
                    <a:pt x="278" y="2685"/>
                  </a:lnTo>
                  <a:lnTo>
                    <a:pt x="298" y="2708"/>
                  </a:lnTo>
                  <a:lnTo>
                    <a:pt x="323" y="2726"/>
                  </a:lnTo>
                  <a:lnTo>
                    <a:pt x="349" y="2742"/>
                  </a:lnTo>
                  <a:lnTo>
                    <a:pt x="377" y="2753"/>
                  </a:lnTo>
                  <a:lnTo>
                    <a:pt x="407" y="2760"/>
                  </a:lnTo>
                  <a:lnTo>
                    <a:pt x="438" y="2763"/>
                  </a:lnTo>
                  <a:lnTo>
                    <a:pt x="2843" y="2763"/>
                  </a:lnTo>
                  <a:lnTo>
                    <a:pt x="2875" y="2760"/>
                  </a:lnTo>
                  <a:lnTo>
                    <a:pt x="2904" y="2753"/>
                  </a:lnTo>
                  <a:lnTo>
                    <a:pt x="2933" y="2742"/>
                  </a:lnTo>
                  <a:lnTo>
                    <a:pt x="2959" y="2726"/>
                  </a:lnTo>
                  <a:lnTo>
                    <a:pt x="2983" y="2708"/>
                  </a:lnTo>
                  <a:lnTo>
                    <a:pt x="3004" y="2685"/>
                  </a:lnTo>
                  <a:lnTo>
                    <a:pt x="3021" y="2659"/>
                  </a:lnTo>
                  <a:lnTo>
                    <a:pt x="3034" y="2630"/>
                  </a:lnTo>
                  <a:lnTo>
                    <a:pt x="3043" y="2601"/>
                  </a:lnTo>
                  <a:lnTo>
                    <a:pt x="3047" y="2571"/>
                  </a:lnTo>
                  <a:lnTo>
                    <a:pt x="3047" y="2540"/>
                  </a:lnTo>
                  <a:lnTo>
                    <a:pt x="3043" y="2509"/>
                  </a:lnTo>
                  <a:lnTo>
                    <a:pt x="3034" y="2480"/>
                  </a:lnTo>
                  <a:lnTo>
                    <a:pt x="3021" y="2452"/>
                  </a:lnTo>
                  <a:lnTo>
                    <a:pt x="1818" y="340"/>
                  </a:lnTo>
                  <a:lnTo>
                    <a:pt x="1801" y="314"/>
                  </a:lnTo>
                  <a:lnTo>
                    <a:pt x="1780" y="292"/>
                  </a:lnTo>
                  <a:lnTo>
                    <a:pt x="1756" y="273"/>
                  </a:lnTo>
                  <a:lnTo>
                    <a:pt x="1730" y="258"/>
                  </a:lnTo>
                  <a:lnTo>
                    <a:pt x="1701" y="246"/>
                  </a:lnTo>
                  <a:lnTo>
                    <a:pt x="1671" y="239"/>
                  </a:lnTo>
                  <a:lnTo>
                    <a:pt x="1640" y="237"/>
                  </a:lnTo>
                  <a:close/>
                  <a:moveTo>
                    <a:pt x="1642" y="0"/>
                  </a:moveTo>
                  <a:lnTo>
                    <a:pt x="1687" y="2"/>
                  </a:lnTo>
                  <a:lnTo>
                    <a:pt x="1733" y="11"/>
                  </a:lnTo>
                  <a:lnTo>
                    <a:pt x="1777" y="22"/>
                  </a:lnTo>
                  <a:lnTo>
                    <a:pt x="1819" y="40"/>
                  </a:lnTo>
                  <a:lnTo>
                    <a:pt x="1860" y="60"/>
                  </a:lnTo>
                  <a:lnTo>
                    <a:pt x="1898" y="85"/>
                  </a:lnTo>
                  <a:lnTo>
                    <a:pt x="1933" y="114"/>
                  </a:lnTo>
                  <a:lnTo>
                    <a:pt x="1965" y="146"/>
                  </a:lnTo>
                  <a:lnTo>
                    <a:pt x="1995" y="182"/>
                  </a:lnTo>
                  <a:lnTo>
                    <a:pt x="2020" y="223"/>
                  </a:lnTo>
                  <a:lnTo>
                    <a:pt x="3223" y="2333"/>
                  </a:lnTo>
                  <a:lnTo>
                    <a:pt x="3243" y="2375"/>
                  </a:lnTo>
                  <a:lnTo>
                    <a:pt x="3260" y="2419"/>
                  </a:lnTo>
                  <a:lnTo>
                    <a:pt x="3272" y="2464"/>
                  </a:lnTo>
                  <a:lnTo>
                    <a:pt x="3279" y="2509"/>
                  </a:lnTo>
                  <a:lnTo>
                    <a:pt x="3281" y="2555"/>
                  </a:lnTo>
                  <a:lnTo>
                    <a:pt x="3279" y="2602"/>
                  </a:lnTo>
                  <a:lnTo>
                    <a:pt x="3272" y="2647"/>
                  </a:lnTo>
                  <a:lnTo>
                    <a:pt x="3260" y="2691"/>
                  </a:lnTo>
                  <a:lnTo>
                    <a:pt x="3243" y="2735"/>
                  </a:lnTo>
                  <a:lnTo>
                    <a:pt x="3223" y="2777"/>
                  </a:lnTo>
                  <a:lnTo>
                    <a:pt x="3198" y="2817"/>
                  </a:lnTo>
                  <a:lnTo>
                    <a:pt x="3168" y="2853"/>
                  </a:lnTo>
                  <a:lnTo>
                    <a:pt x="3136" y="2886"/>
                  </a:lnTo>
                  <a:lnTo>
                    <a:pt x="3100" y="2914"/>
                  </a:lnTo>
                  <a:lnTo>
                    <a:pt x="3063" y="2939"/>
                  </a:lnTo>
                  <a:lnTo>
                    <a:pt x="3022" y="2961"/>
                  </a:lnTo>
                  <a:lnTo>
                    <a:pt x="2979" y="2977"/>
                  </a:lnTo>
                  <a:lnTo>
                    <a:pt x="2936" y="2988"/>
                  </a:lnTo>
                  <a:lnTo>
                    <a:pt x="2890" y="2997"/>
                  </a:lnTo>
                  <a:lnTo>
                    <a:pt x="2843" y="2999"/>
                  </a:lnTo>
                  <a:lnTo>
                    <a:pt x="438" y="2999"/>
                  </a:lnTo>
                  <a:lnTo>
                    <a:pt x="392" y="2997"/>
                  </a:lnTo>
                  <a:lnTo>
                    <a:pt x="346" y="2988"/>
                  </a:lnTo>
                  <a:lnTo>
                    <a:pt x="302" y="2977"/>
                  </a:lnTo>
                  <a:lnTo>
                    <a:pt x="260" y="2961"/>
                  </a:lnTo>
                  <a:lnTo>
                    <a:pt x="219" y="2939"/>
                  </a:lnTo>
                  <a:lnTo>
                    <a:pt x="181" y="2914"/>
                  </a:lnTo>
                  <a:lnTo>
                    <a:pt x="145" y="2886"/>
                  </a:lnTo>
                  <a:lnTo>
                    <a:pt x="113" y="2853"/>
                  </a:lnTo>
                  <a:lnTo>
                    <a:pt x="84" y="2817"/>
                  </a:lnTo>
                  <a:lnTo>
                    <a:pt x="58" y="2777"/>
                  </a:lnTo>
                  <a:lnTo>
                    <a:pt x="38" y="2735"/>
                  </a:lnTo>
                  <a:lnTo>
                    <a:pt x="21" y="2691"/>
                  </a:lnTo>
                  <a:lnTo>
                    <a:pt x="9" y="2647"/>
                  </a:lnTo>
                  <a:lnTo>
                    <a:pt x="2" y="2602"/>
                  </a:lnTo>
                  <a:lnTo>
                    <a:pt x="0" y="2558"/>
                  </a:lnTo>
                  <a:lnTo>
                    <a:pt x="0" y="2552"/>
                  </a:lnTo>
                  <a:lnTo>
                    <a:pt x="2" y="2509"/>
                  </a:lnTo>
                  <a:lnTo>
                    <a:pt x="9" y="2464"/>
                  </a:lnTo>
                  <a:lnTo>
                    <a:pt x="21" y="2419"/>
                  </a:lnTo>
                  <a:lnTo>
                    <a:pt x="38" y="2375"/>
                  </a:lnTo>
                  <a:lnTo>
                    <a:pt x="58" y="2333"/>
                  </a:lnTo>
                  <a:lnTo>
                    <a:pt x="1262" y="223"/>
                  </a:lnTo>
                  <a:lnTo>
                    <a:pt x="1287" y="182"/>
                  </a:lnTo>
                  <a:lnTo>
                    <a:pt x="1316" y="146"/>
                  </a:lnTo>
                  <a:lnTo>
                    <a:pt x="1348" y="114"/>
                  </a:lnTo>
                  <a:lnTo>
                    <a:pt x="1384" y="85"/>
                  </a:lnTo>
                  <a:lnTo>
                    <a:pt x="1421" y="60"/>
                  </a:lnTo>
                  <a:lnTo>
                    <a:pt x="1462" y="40"/>
                  </a:lnTo>
                  <a:lnTo>
                    <a:pt x="1504" y="22"/>
                  </a:lnTo>
                  <a:lnTo>
                    <a:pt x="1549" y="11"/>
                  </a:lnTo>
                  <a:lnTo>
                    <a:pt x="1595" y="2"/>
                  </a:lnTo>
                  <a:lnTo>
                    <a:pt x="16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1" name="Freeform 429"/>
            <p:cNvSpPr>
              <a:spLocks/>
            </p:cNvSpPr>
            <p:nvPr/>
          </p:nvSpPr>
          <p:spPr bwMode="auto">
            <a:xfrm>
              <a:off x="2754313" y="2095500"/>
              <a:ext cx="149225" cy="134938"/>
            </a:xfrm>
            <a:custGeom>
              <a:avLst/>
              <a:gdLst>
                <a:gd name="T0" fmla="*/ 532 w 942"/>
                <a:gd name="T1" fmla="*/ 0 h 854"/>
                <a:gd name="T2" fmla="*/ 546 w 942"/>
                <a:gd name="T3" fmla="*/ 25 h 854"/>
                <a:gd name="T4" fmla="*/ 562 w 942"/>
                <a:gd name="T5" fmla="*/ 54 h 854"/>
                <a:gd name="T6" fmla="*/ 579 w 942"/>
                <a:gd name="T7" fmla="*/ 85 h 854"/>
                <a:gd name="T8" fmla="*/ 598 w 942"/>
                <a:gd name="T9" fmla="*/ 118 h 854"/>
                <a:gd name="T10" fmla="*/ 617 w 942"/>
                <a:gd name="T11" fmla="*/ 152 h 854"/>
                <a:gd name="T12" fmla="*/ 639 w 942"/>
                <a:gd name="T13" fmla="*/ 191 h 854"/>
                <a:gd name="T14" fmla="*/ 661 w 942"/>
                <a:gd name="T15" fmla="*/ 230 h 854"/>
                <a:gd name="T16" fmla="*/ 683 w 942"/>
                <a:gd name="T17" fmla="*/ 269 h 854"/>
                <a:gd name="T18" fmla="*/ 704 w 942"/>
                <a:gd name="T19" fmla="*/ 306 h 854"/>
                <a:gd name="T20" fmla="*/ 724 w 942"/>
                <a:gd name="T21" fmla="*/ 342 h 854"/>
                <a:gd name="T22" fmla="*/ 744 w 942"/>
                <a:gd name="T23" fmla="*/ 375 h 854"/>
                <a:gd name="T24" fmla="*/ 760 w 942"/>
                <a:gd name="T25" fmla="*/ 405 h 854"/>
                <a:gd name="T26" fmla="*/ 774 w 942"/>
                <a:gd name="T27" fmla="*/ 430 h 854"/>
                <a:gd name="T28" fmla="*/ 849 w 942"/>
                <a:gd name="T29" fmla="*/ 564 h 854"/>
                <a:gd name="T30" fmla="*/ 942 w 942"/>
                <a:gd name="T31" fmla="*/ 512 h 854"/>
                <a:gd name="T32" fmla="*/ 933 w 942"/>
                <a:gd name="T33" fmla="*/ 550 h 854"/>
                <a:gd name="T34" fmla="*/ 922 w 942"/>
                <a:gd name="T35" fmla="*/ 590 h 854"/>
                <a:gd name="T36" fmla="*/ 911 w 942"/>
                <a:gd name="T37" fmla="*/ 632 h 854"/>
                <a:gd name="T38" fmla="*/ 901 w 942"/>
                <a:gd name="T39" fmla="*/ 674 h 854"/>
                <a:gd name="T40" fmla="*/ 890 w 942"/>
                <a:gd name="T41" fmla="*/ 716 h 854"/>
                <a:gd name="T42" fmla="*/ 880 w 942"/>
                <a:gd name="T43" fmla="*/ 755 h 854"/>
                <a:gd name="T44" fmla="*/ 871 w 942"/>
                <a:gd name="T45" fmla="*/ 793 h 854"/>
                <a:gd name="T46" fmla="*/ 862 w 942"/>
                <a:gd name="T47" fmla="*/ 826 h 854"/>
                <a:gd name="T48" fmla="*/ 854 w 942"/>
                <a:gd name="T49" fmla="*/ 854 h 854"/>
                <a:gd name="T50" fmla="*/ 521 w 942"/>
                <a:gd name="T51" fmla="*/ 768 h 854"/>
                <a:gd name="T52" fmla="*/ 525 w 942"/>
                <a:gd name="T53" fmla="*/ 766 h 854"/>
                <a:gd name="T54" fmla="*/ 529 w 942"/>
                <a:gd name="T55" fmla="*/ 763 h 854"/>
                <a:gd name="T56" fmla="*/ 532 w 942"/>
                <a:gd name="T57" fmla="*/ 762 h 854"/>
                <a:gd name="T58" fmla="*/ 534 w 942"/>
                <a:gd name="T59" fmla="*/ 761 h 854"/>
                <a:gd name="T60" fmla="*/ 535 w 942"/>
                <a:gd name="T61" fmla="*/ 760 h 854"/>
                <a:gd name="T62" fmla="*/ 608 w 942"/>
                <a:gd name="T63" fmla="*/ 719 h 854"/>
                <a:gd name="T64" fmla="*/ 333 w 942"/>
                <a:gd name="T65" fmla="*/ 230 h 854"/>
                <a:gd name="T66" fmla="*/ 179 w 942"/>
                <a:gd name="T67" fmla="*/ 457 h 854"/>
                <a:gd name="T68" fmla="*/ 0 w 942"/>
                <a:gd name="T69" fmla="*/ 328 h 854"/>
                <a:gd name="T70" fmla="*/ 174 w 942"/>
                <a:gd name="T71" fmla="*/ 96 h 854"/>
                <a:gd name="T72" fmla="*/ 192 w 942"/>
                <a:gd name="T73" fmla="*/ 79 h 854"/>
                <a:gd name="T74" fmla="*/ 209 w 942"/>
                <a:gd name="T75" fmla="*/ 75 h 854"/>
                <a:gd name="T76" fmla="*/ 230 w 942"/>
                <a:gd name="T77" fmla="*/ 69 h 854"/>
                <a:gd name="T78" fmla="*/ 254 w 942"/>
                <a:gd name="T79" fmla="*/ 64 h 854"/>
                <a:gd name="T80" fmla="*/ 282 w 942"/>
                <a:gd name="T81" fmla="*/ 56 h 854"/>
                <a:gd name="T82" fmla="*/ 310 w 942"/>
                <a:gd name="T83" fmla="*/ 50 h 854"/>
                <a:gd name="T84" fmla="*/ 339 w 942"/>
                <a:gd name="T85" fmla="*/ 44 h 854"/>
                <a:gd name="T86" fmla="*/ 366 w 942"/>
                <a:gd name="T87" fmla="*/ 38 h 854"/>
                <a:gd name="T88" fmla="*/ 391 w 942"/>
                <a:gd name="T89" fmla="*/ 32 h 854"/>
                <a:gd name="T90" fmla="*/ 430 w 942"/>
                <a:gd name="T91" fmla="*/ 23 h 854"/>
                <a:gd name="T92" fmla="*/ 462 w 942"/>
                <a:gd name="T93" fmla="*/ 15 h 854"/>
                <a:gd name="T94" fmla="*/ 490 w 942"/>
                <a:gd name="T95" fmla="*/ 9 h 854"/>
                <a:gd name="T96" fmla="*/ 512 w 942"/>
                <a:gd name="T97" fmla="*/ 4 h 854"/>
                <a:gd name="T98" fmla="*/ 532 w 942"/>
                <a:gd name="T99" fmla="*/ 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42" h="854">
                  <a:moveTo>
                    <a:pt x="532" y="0"/>
                  </a:moveTo>
                  <a:lnTo>
                    <a:pt x="546" y="25"/>
                  </a:lnTo>
                  <a:lnTo>
                    <a:pt x="562" y="54"/>
                  </a:lnTo>
                  <a:lnTo>
                    <a:pt x="579" y="85"/>
                  </a:lnTo>
                  <a:lnTo>
                    <a:pt x="598" y="118"/>
                  </a:lnTo>
                  <a:lnTo>
                    <a:pt x="617" y="152"/>
                  </a:lnTo>
                  <a:lnTo>
                    <a:pt x="639" y="191"/>
                  </a:lnTo>
                  <a:lnTo>
                    <a:pt x="661" y="230"/>
                  </a:lnTo>
                  <a:lnTo>
                    <a:pt x="683" y="269"/>
                  </a:lnTo>
                  <a:lnTo>
                    <a:pt x="704" y="306"/>
                  </a:lnTo>
                  <a:lnTo>
                    <a:pt x="724" y="342"/>
                  </a:lnTo>
                  <a:lnTo>
                    <a:pt x="744" y="375"/>
                  </a:lnTo>
                  <a:lnTo>
                    <a:pt x="760" y="405"/>
                  </a:lnTo>
                  <a:lnTo>
                    <a:pt x="774" y="430"/>
                  </a:lnTo>
                  <a:lnTo>
                    <a:pt x="849" y="564"/>
                  </a:lnTo>
                  <a:lnTo>
                    <a:pt x="942" y="512"/>
                  </a:lnTo>
                  <a:lnTo>
                    <a:pt x="933" y="550"/>
                  </a:lnTo>
                  <a:lnTo>
                    <a:pt x="922" y="590"/>
                  </a:lnTo>
                  <a:lnTo>
                    <a:pt x="911" y="632"/>
                  </a:lnTo>
                  <a:lnTo>
                    <a:pt x="901" y="674"/>
                  </a:lnTo>
                  <a:lnTo>
                    <a:pt x="890" y="716"/>
                  </a:lnTo>
                  <a:lnTo>
                    <a:pt x="880" y="755"/>
                  </a:lnTo>
                  <a:lnTo>
                    <a:pt x="871" y="793"/>
                  </a:lnTo>
                  <a:lnTo>
                    <a:pt x="862" y="826"/>
                  </a:lnTo>
                  <a:lnTo>
                    <a:pt x="854" y="854"/>
                  </a:lnTo>
                  <a:lnTo>
                    <a:pt x="521" y="768"/>
                  </a:lnTo>
                  <a:lnTo>
                    <a:pt x="525" y="766"/>
                  </a:lnTo>
                  <a:lnTo>
                    <a:pt x="529" y="763"/>
                  </a:lnTo>
                  <a:lnTo>
                    <a:pt x="532" y="762"/>
                  </a:lnTo>
                  <a:lnTo>
                    <a:pt x="534" y="761"/>
                  </a:lnTo>
                  <a:lnTo>
                    <a:pt x="535" y="760"/>
                  </a:lnTo>
                  <a:lnTo>
                    <a:pt x="608" y="719"/>
                  </a:lnTo>
                  <a:lnTo>
                    <a:pt x="333" y="230"/>
                  </a:lnTo>
                  <a:lnTo>
                    <a:pt x="179" y="457"/>
                  </a:lnTo>
                  <a:lnTo>
                    <a:pt x="0" y="328"/>
                  </a:lnTo>
                  <a:lnTo>
                    <a:pt x="174" y="96"/>
                  </a:lnTo>
                  <a:lnTo>
                    <a:pt x="192" y="79"/>
                  </a:lnTo>
                  <a:lnTo>
                    <a:pt x="209" y="75"/>
                  </a:lnTo>
                  <a:lnTo>
                    <a:pt x="230" y="69"/>
                  </a:lnTo>
                  <a:lnTo>
                    <a:pt x="254" y="64"/>
                  </a:lnTo>
                  <a:lnTo>
                    <a:pt x="282" y="56"/>
                  </a:lnTo>
                  <a:lnTo>
                    <a:pt x="310" y="50"/>
                  </a:lnTo>
                  <a:lnTo>
                    <a:pt x="339" y="44"/>
                  </a:lnTo>
                  <a:lnTo>
                    <a:pt x="366" y="38"/>
                  </a:lnTo>
                  <a:lnTo>
                    <a:pt x="391" y="32"/>
                  </a:lnTo>
                  <a:lnTo>
                    <a:pt x="430" y="23"/>
                  </a:lnTo>
                  <a:lnTo>
                    <a:pt x="462" y="15"/>
                  </a:lnTo>
                  <a:lnTo>
                    <a:pt x="490" y="9"/>
                  </a:lnTo>
                  <a:lnTo>
                    <a:pt x="512" y="4"/>
                  </a:lnTo>
                  <a:lnTo>
                    <a:pt x="5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2" name="Freeform 430"/>
            <p:cNvSpPr>
              <a:spLocks/>
            </p:cNvSpPr>
            <p:nvPr/>
          </p:nvSpPr>
          <p:spPr bwMode="auto">
            <a:xfrm>
              <a:off x="2786063" y="2251075"/>
              <a:ext cx="157163" cy="117475"/>
            </a:xfrm>
            <a:custGeom>
              <a:avLst/>
              <a:gdLst>
                <a:gd name="T0" fmla="*/ 874 w 992"/>
                <a:gd name="T1" fmla="*/ 0 h 741"/>
                <a:gd name="T2" fmla="*/ 986 w 992"/>
                <a:gd name="T3" fmla="*/ 269 h 741"/>
                <a:gd name="T4" fmla="*/ 992 w 992"/>
                <a:gd name="T5" fmla="*/ 300 h 741"/>
                <a:gd name="T6" fmla="*/ 988 w 992"/>
                <a:gd name="T7" fmla="*/ 318 h 741"/>
                <a:gd name="T8" fmla="*/ 982 w 992"/>
                <a:gd name="T9" fmla="*/ 339 h 741"/>
                <a:gd name="T10" fmla="*/ 975 w 992"/>
                <a:gd name="T11" fmla="*/ 363 h 741"/>
                <a:gd name="T12" fmla="*/ 967 w 992"/>
                <a:gd name="T13" fmla="*/ 390 h 741"/>
                <a:gd name="T14" fmla="*/ 959 w 992"/>
                <a:gd name="T15" fmla="*/ 417 h 741"/>
                <a:gd name="T16" fmla="*/ 951 w 992"/>
                <a:gd name="T17" fmla="*/ 443 h 741"/>
                <a:gd name="T18" fmla="*/ 943 w 992"/>
                <a:gd name="T19" fmla="*/ 470 h 741"/>
                <a:gd name="T20" fmla="*/ 936 w 992"/>
                <a:gd name="T21" fmla="*/ 494 h 741"/>
                <a:gd name="T22" fmla="*/ 925 w 992"/>
                <a:gd name="T23" fmla="*/ 527 h 741"/>
                <a:gd name="T24" fmla="*/ 917 w 992"/>
                <a:gd name="T25" fmla="*/ 554 h 741"/>
                <a:gd name="T26" fmla="*/ 909 w 992"/>
                <a:gd name="T27" fmla="*/ 580 h 741"/>
                <a:gd name="T28" fmla="*/ 903 w 992"/>
                <a:gd name="T29" fmla="*/ 601 h 741"/>
                <a:gd name="T30" fmla="*/ 898 w 992"/>
                <a:gd name="T31" fmla="*/ 619 h 741"/>
                <a:gd name="T32" fmla="*/ 894 w 992"/>
                <a:gd name="T33" fmla="*/ 635 h 741"/>
                <a:gd name="T34" fmla="*/ 251 w 992"/>
                <a:gd name="T35" fmla="*/ 635 h 741"/>
                <a:gd name="T36" fmla="*/ 251 w 992"/>
                <a:gd name="T37" fmla="*/ 741 h 741"/>
                <a:gd name="T38" fmla="*/ 223 w 992"/>
                <a:gd name="T39" fmla="*/ 713 h 741"/>
                <a:gd name="T40" fmla="*/ 193 w 992"/>
                <a:gd name="T41" fmla="*/ 684 h 741"/>
                <a:gd name="T42" fmla="*/ 163 w 992"/>
                <a:gd name="T43" fmla="*/ 654 h 741"/>
                <a:gd name="T44" fmla="*/ 132 w 992"/>
                <a:gd name="T45" fmla="*/ 623 h 741"/>
                <a:gd name="T46" fmla="*/ 102 w 992"/>
                <a:gd name="T47" fmla="*/ 593 h 741"/>
                <a:gd name="T48" fmla="*/ 73 w 992"/>
                <a:gd name="T49" fmla="*/ 566 h 741"/>
                <a:gd name="T50" fmla="*/ 45 w 992"/>
                <a:gd name="T51" fmla="*/ 539 h 741"/>
                <a:gd name="T52" fmla="*/ 21 w 992"/>
                <a:gd name="T53" fmla="*/ 514 h 741"/>
                <a:gd name="T54" fmla="*/ 0 w 992"/>
                <a:gd name="T55" fmla="*/ 494 h 741"/>
                <a:gd name="T56" fmla="*/ 240 w 992"/>
                <a:gd name="T57" fmla="*/ 244 h 741"/>
                <a:gd name="T58" fmla="*/ 240 w 992"/>
                <a:gd name="T59" fmla="*/ 345 h 741"/>
                <a:gd name="T60" fmla="*/ 794 w 992"/>
                <a:gd name="T61" fmla="*/ 345 h 741"/>
                <a:gd name="T62" fmla="*/ 674 w 992"/>
                <a:gd name="T63" fmla="*/ 94 h 741"/>
                <a:gd name="T64" fmla="*/ 874 w 992"/>
                <a:gd name="T65" fmla="*/ 0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92" h="741">
                  <a:moveTo>
                    <a:pt x="874" y="0"/>
                  </a:moveTo>
                  <a:lnTo>
                    <a:pt x="986" y="269"/>
                  </a:lnTo>
                  <a:lnTo>
                    <a:pt x="992" y="300"/>
                  </a:lnTo>
                  <a:lnTo>
                    <a:pt x="988" y="318"/>
                  </a:lnTo>
                  <a:lnTo>
                    <a:pt x="982" y="339"/>
                  </a:lnTo>
                  <a:lnTo>
                    <a:pt x="975" y="363"/>
                  </a:lnTo>
                  <a:lnTo>
                    <a:pt x="967" y="390"/>
                  </a:lnTo>
                  <a:lnTo>
                    <a:pt x="959" y="417"/>
                  </a:lnTo>
                  <a:lnTo>
                    <a:pt x="951" y="443"/>
                  </a:lnTo>
                  <a:lnTo>
                    <a:pt x="943" y="470"/>
                  </a:lnTo>
                  <a:lnTo>
                    <a:pt x="936" y="494"/>
                  </a:lnTo>
                  <a:lnTo>
                    <a:pt x="925" y="527"/>
                  </a:lnTo>
                  <a:lnTo>
                    <a:pt x="917" y="554"/>
                  </a:lnTo>
                  <a:lnTo>
                    <a:pt x="909" y="580"/>
                  </a:lnTo>
                  <a:lnTo>
                    <a:pt x="903" y="601"/>
                  </a:lnTo>
                  <a:lnTo>
                    <a:pt x="898" y="619"/>
                  </a:lnTo>
                  <a:lnTo>
                    <a:pt x="894" y="635"/>
                  </a:lnTo>
                  <a:lnTo>
                    <a:pt x="251" y="635"/>
                  </a:lnTo>
                  <a:lnTo>
                    <a:pt x="251" y="741"/>
                  </a:lnTo>
                  <a:lnTo>
                    <a:pt x="223" y="713"/>
                  </a:lnTo>
                  <a:lnTo>
                    <a:pt x="193" y="684"/>
                  </a:lnTo>
                  <a:lnTo>
                    <a:pt x="163" y="654"/>
                  </a:lnTo>
                  <a:lnTo>
                    <a:pt x="132" y="623"/>
                  </a:lnTo>
                  <a:lnTo>
                    <a:pt x="102" y="593"/>
                  </a:lnTo>
                  <a:lnTo>
                    <a:pt x="73" y="566"/>
                  </a:lnTo>
                  <a:lnTo>
                    <a:pt x="45" y="539"/>
                  </a:lnTo>
                  <a:lnTo>
                    <a:pt x="21" y="514"/>
                  </a:lnTo>
                  <a:lnTo>
                    <a:pt x="0" y="494"/>
                  </a:lnTo>
                  <a:lnTo>
                    <a:pt x="240" y="244"/>
                  </a:lnTo>
                  <a:lnTo>
                    <a:pt x="240" y="345"/>
                  </a:lnTo>
                  <a:lnTo>
                    <a:pt x="794" y="345"/>
                  </a:lnTo>
                  <a:lnTo>
                    <a:pt x="674" y="94"/>
                  </a:lnTo>
                  <a:lnTo>
                    <a:pt x="8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3" name="Freeform 431"/>
            <p:cNvSpPr>
              <a:spLocks/>
            </p:cNvSpPr>
            <p:nvPr/>
          </p:nvSpPr>
          <p:spPr bwMode="auto">
            <a:xfrm>
              <a:off x="2670175" y="2179638"/>
              <a:ext cx="100013" cy="160338"/>
            </a:xfrm>
            <a:custGeom>
              <a:avLst/>
              <a:gdLst>
                <a:gd name="T0" fmla="*/ 506 w 627"/>
                <a:gd name="T1" fmla="*/ 0 h 1013"/>
                <a:gd name="T2" fmla="*/ 627 w 627"/>
                <a:gd name="T3" fmla="*/ 326 h 1013"/>
                <a:gd name="T4" fmla="*/ 622 w 627"/>
                <a:gd name="T5" fmla="*/ 324 h 1013"/>
                <a:gd name="T6" fmla="*/ 619 w 627"/>
                <a:gd name="T7" fmla="*/ 323 h 1013"/>
                <a:gd name="T8" fmla="*/ 616 w 627"/>
                <a:gd name="T9" fmla="*/ 322 h 1013"/>
                <a:gd name="T10" fmla="*/ 614 w 627"/>
                <a:gd name="T11" fmla="*/ 321 h 1013"/>
                <a:gd name="T12" fmla="*/ 614 w 627"/>
                <a:gd name="T13" fmla="*/ 321 h 1013"/>
                <a:gd name="T14" fmla="*/ 538 w 627"/>
                <a:gd name="T15" fmla="*/ 284 h 1013"/>
                <a:gd name="T16" fmla="*/ 501 w 627"/>
                <a:gd name="T17" fmla="*/ 361 h 1013"/>
                <a:gd name="T18" fmla="*/ 500 w 627"/>
                <a:gd name="T19" fmla="*/ 364 h 1013"/>
                <a:gd name="T20" fmla="*/ 497 w 627"/>
                <a:gd name="T21" fmla="*/ 370 h 1013"/>
                <a:gd name="T22" fmla="*/ 492 w 627"/>
                <a:gd name="T23" fmla="*/ 380 h 1013"/>
                <a:gd name="T24" fmla="*/ 486 w 627"/>
                <a:gd name="T25" fmla="*/ 394 h 1013"/>
                <a:gd name="T26" fmla="*/ 478 w 627"/>
                <a:gd name="T27" fmla="*/ 411 h 1013"/>
                <a:gd name="T28" fmla="*/ 469 w 627"/>
                <a:gd name="T29" fmla="*/ 430 h 1013"/>
                <a:gd name="T30" fmla="*/ 300 w 627"/>
                <a:gd name="T31" fmla="*/ 792 h 1013"/>
                <a:gd name="T32" fmla="*/ 570 w 627"/>
                <a:gd name="T33" fmla="*/ 788 h 1013"/>
                <a:gd name="T34" fmla="*/ 568 w 627"/>
                <a:gd name="T35" fmla="*/ 1013 h 1013"/>
                <a:gd name="T36" fmla="*/ 280 w 627"/>
                <a:gd name="T37" fmla="*/ 1000 h 1013"/>
                <a:gd name="T38" fmla="*/ 259 w 627"/>
                <a:gd name="T39" fmla="*/ 995 h 1013"/>
                <a:gd name="T40" fmla="*/ 247 w 627"/>
                <a:gd name="T41" fmla="*/ 986 h 1013"/>
                <a:gd name="T42" fmla="*/ 233 w 627"/>
                <a:gd name="T43" fmla="*/ 974 h 1013"/>
                <a:gd name="T44" fmla="*/ 217 w 627"/>
                <a:gd name="T45" fmla="*/ 959 h 1013"/>
                <a:gd name="T46" fmla="*/ 200 w 627"/>
                <a:gd name="T47" fmla="*/ 944 h 1013"/>
                <a:gd name="T48" fmla="*/ 180 w 627"/>
                <a:gd name="T49" fmla="*/ 926 h 1013"/>
                <a:gd name="T50" fmla="*/ 161 w 627"/>
                <a:gd name="T51" fmla="*/ 908 h 1013"/>
                <a:gd name="T52" fmla="*/ 142 w 627"/>
                <a:gd name="T53" fmla="*/ 890 h 1013"/>
                <a:gd name="T54" fmla="*/ 123 w 627"/>
                <a:gd name="T55" fmla="*/ 873 h 1013"/>
                <a:gd name="T56" fmla="*/ 106 w 627"/>
                <a:gd name="T57" fmla="*/ 857 h 1013"/>
                <a:gd name="T58" fmla="*/ 82 w 627"/>
                <a:gd name="T59" fmla="*/ 835 h 1013"/>
                <a:gd name="T60" fmla="*/ 60 w 627"/>
                <a:gd name="T61" fmla="*/ 814 h 1013"/>
                <a:gd name="T62" fmla="*/ 41 w 627"/>
                <a:gd name="T63" fmla="*/ 798 h 1013"/>
                <a:gd name="T64" fmla="*/ 25 w 627"/>
                <a:gd name="T65" fmla="*/ 782 h 1013"/>
                <a:gd name="T66" fmla="*/ 11 w 627"/>
                <a:gd name="T67" fmla="*/ 770 h 1013"/>
                <a:gd name="T68" fmla="*/ 0 w 627"/>
                <a:gd name="T69" fmla="*/ 760 h 1013"/>
                <a:gd name="T70" fmla="*/ 15 w 627"/>
                <a:gd name="T71" fmla="*/ 725 h 1013"/>
                <a:gd name="T72" fmla="*/ 33 w 627"/>
                <a:gd name="T73" fmla="*/ 686 h 1013"/>
                <a:gd name="T74" fmla="*/ 52 w 627"/>
                <a:gd name="T75" fmla="*/ 644 h 1013"/>
                <a:gd name="T76" fmla="*/ 74 w 627"/>
                <a:gd name="T77" fmla="*/ 599 h 1013"/>
                <a:gd name="T78" fmla="*/ 94 w 627"/>
                <a:gd name="T79" fmla="*/ 554 h 1013"/>
                <a:gd name="T80" fmla="*/ 115 w 627"/>
                <a:gd name="T81" fmla="*/ 508 h 1013"/>
                <a:gd name="T82" fmla="*/ 137 w 627"/>
                <a:gd name="T83" fmla="*/ 463 h 1013"/>
                <a:gd name="T84" fmla="*/ 157 w 627"/>
                <a:gd name="T85" fmla="*/ 420 h 1013"/>
                <a:gd name="T86" fmla="*/ 175 w 627"/>
                <a:gd name="T87" fmla="*/ 380 h 1013"/>
                <a:gd name="T88" fmla="*/ 208 w 627"/>
                <a:gd name="T89" fmla="*/ 311 h 1013"/>
                <a:gd name="T90" fmla="*/ 216 w 627"/>
                <a:gd name="T91" fmla="*/ 293 h 1013"/>
                <a:gd name="T92" fmla="*/ 224 w 627"/>
                <a:gd name="T93" fmla="*/ 277 h 1013"/>
                <a:gd name="T94" fmla="*/ 229 w 627"/>
                <a:gd name="T95" fmla="*/ 265 h 1013"/>
                <a:gd name="T96" fmla="*/ 234 w 627"/>
                <a:gd name="T97" fmla="*/ 254 h 1013"/>
                <a:gd name="T98" fmla="*/ 237 w 627"/>
                <a:gd name="T99" fmla="*/ 249 h 1013"/>
                <a:gd name="T100" fmla="*/ 238 w 627"/>
                <a:gd name="T101" fmla="*/ 247 h 1013"/>
                <a:gd name="T102" fmla="*/ 273 w 627"/>
                <a:gd name="T103" fmla="*/ 170 h 1013"/>
                <a:gd name="T104" fmla="*/ 178 w 627"/>
                <a:gd name="T105" fmla="*/ 125 h 1013"/>
                <a:gd name="T106" fmla="*/ 215 w 627"/>
                <a:gd name="T107" fmla="*/ 112 h 1013"/>
                <a:gd name="T108" fmla="*/ 253 w 627"/>
                <a:gd name="T109" fmla="*/ 96 h 1013"/>
                <a:gd name="T110" fmla="*/ 293 w 627"/>
                <a:gd name="T111" fmla="*/ 82 h 1013"/>
                <a:gd name="T112" fmla="*/ 334 w 627"/>
                <a:gd name="T113" fmla="*/ 66 h 1013"/>
                <a:gd name="T114" fmla="*/ 373 w 627"/>
                <a:gd name="T115" fmla="*/ 51 h 1013"/>
                <a:gd name="T116" fmla="*/ 411 w 627"/>
                <a:gd name="T117" fmla="*/ 36 h 1013"/>
                <a:gd name="T118" fmla="*/ 446 w 627"/>
                <a:gd name="T119" fmla="*/ 23 h 1013"/>
                <a:gd name="T120" fmla="*/ 478 w 627"/>
                <a:gd name="T121" fmla="*/ 11 h 1013"/>
                <a:gd name="T122" fmla="*/ 506 w 627"/>
                <a:gd name="T123" fmla="*/ 0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7" h="1013">
                  <a:moveTo>
                    <a:pt x="506" y="0"/>
                  </a:moveTo>
                  <a:lnTo>
                    <a:pt x="627" y="326"/>
                  </a:lnTo>
                  <a:lnTo>
                    <a:pt x="622" y="324"/>
                  </a:lnTo>
                  <a:lnTo>
                    <a:pt x="619" y="323"/>
                  </a:lnTo>
                  <a:lnTo>
                    <a:pt x="616" y="322"/>
                  </a:lnTo>
                  <a:lnTo>
                    <a:pt x="614" y="321"/>
                  </a:lnTo>
                  <a:lnTo>
                    <a:pt x="614" y="321"/>
                  </a:lnTo>
                  <a:lnTo>
                    <a:pt x="538" y="284"/>
                  </a:lnTo>
                  <a:lnTo>
                    <a:pt x="501" y="361"/>
                  </a:lnTo>
                  <a:lnTo>
                    <a:pt x="500" y="364"/>
                  </a:lnTo>
                  <a:lnTo>
                    <a:pt x="497" y="370"/>
                  </a:lnTo>
                  <a:lnTo>
                    <a:pt x="492" y="380"/>
                  </a:lnTo>
                  <a:lnTo>
                    <a:pt x="486" y="394"/>
                  </a:lnTo>
                  <a:lnTo>
                    <a:pt x="478" y="411"/>
                  </a:lnTo>
                  <a:lnTo>
                    <a:pt x="469" y="430"/>
                  </a:lnTo>
                  <a:lnTo>
                    <a:pt x="300" y="792"/>
                  </a:lnTo>
                  <a:lnTo>
                    <a:pt x="570" y="788"/>
                  </a:lnTo>
                  <a:lnTo>
                    <a:pt x="568" y="1013"/>
                  </a:lnTo>
                  <a:lnTo>
                    <a:pt x="280" y="1000"/>
                  </a:lnTo>
                  <a:lnTo>
                    <a:pt x="259" y="995"/>
                  </a:lnTo>
                  <a:lnTo>
                    <a:pt x="247" y="986"/>
                  </a:lnTo>
                  <a:lnTo>
                    <a:pt x="233" y="974"/>
                  </a:lnTo>
                  <a:lnTo>
                    <a:pt x="217" y="959"/>
                  </a:lnTo>
                  <a:lnTo>
                    <a:pt x="200" y="944"/>
                  </a:lnTo>
                  <a:lnTo>
                    <a:pt x="180" y="926"/>
                  </a:lnTo>
                  <a:lnTo>
                    <a:pt x="161" y="908"/>
                  </a:lnTo>
                  <a:lnTo>
                    <a:pt x="142" y="890"/>
                  </a:lnTo>
                  <a:lnTo>
                    <a:pt x="123" y="873"/>
                  </a:lnTo>
                  <a:lnTo>
                    <a:pt x="106" y="857"/>
                  </a:lnTo>
                  <a:lnTo>
                    <a:pt x="82" y="835"/>
                  </a:lnTo>
                  <a:lnTo>
                    <a:pt x="60" y="814"/>
                  </a:lnTo>
                  <a:lnTo>
                    <a:pt x="41" y="798"/>
                  </a:lnTo>
                  <a:lnTo>
                    <a:pt x="25" y="782"/>
                  </a:lnTo>
                  <a:lnTo>
                    <a:pt x="11" y="770"/>
                  </a:lnTo>
                  <a:lnTo>
                    <a:pt x="0" y="760"/>
                  </a:lnTo>
                  <a:lnTo>
                    <a:pt x="15" y="725"/>
                  </a:lnTo>
                  <a:lnTo>
                    <a:pt x="33" y="686"/>
                  </a:lnTo>
                  <a:lnTo>
                    <a:pt x="52" y="644"/>
                  </a:lnTo>
                  <a:lnTo>
                    <a:pt x="74" y="599"/>
                  </a:lnTo>
                  <a:lnTo>
                    <a:pt x="94" y="554"/>
                  </a:lnTo>
                  <a:lnTo>
                    <a:pt x="115" y="508"/>
                  </a:lnTo>
                  <a:lnTo>
                    <a:pt x="137" y="463"/>
                  </a:lnTo>
                  <a:lnTo>
                    <a:pt x="157" y="420"/>
                  </a:lnTo>
                  <a:lnTo>
                    <a:pt x="175" y="380"/>
                  </a:lnTo>
                  <a:lnTo>
                    <a:pt x="208" y="311"/>
                  </a:lnTo>
                  <a:lnTo>
                    <a:pt x="216" y="293"/>
                  </a:lnTo>
                  <a:lnTo>
                    <a:pt x="224" y="277"/>
                  </a:lnTo>
                  <a:lnTo>
                    <a:pt x="229" y="265"/>
                  </a:lnTo>
                  <a:lnTo>
                    <a:pt x="234" y="254"/>
                  </a:lnTo>
                  <a:lnTo>
                    <a:pt x="237" y="249"/>
                  </a:lnTo>
                  <a:lnTo>
                    <a:pt x="238" y="247"/>
                  </a:lnTo>
                  <a:lnTo>
                    <a:pt x="273" y="170"/>
                  </a:lnTo>
                  <a:lnTo>
                    <a:pt x="178" y="125"/>
                  </a:lnTo>
                  <a:lnTo>
                    <a:pt x="215" y="112"/>
                  </a:lnTo>
                  <a:lnTo>
                    <a:pt x="253" y="96"/>
                  </a:lnTo>
                  <a:lnTo>
                    <a:pt x="293" y="82"/>
                  </a:lnTo>
                  <a:lnTo>
                    <a:pt x="334" y="66"/>
                  </a:lnTo>
                  <a:lnTo>
                    <a:pt x="373" y="51"/>
                  </a:lnTo>
                  <a:lnTo>
                    <a:pt x="411" y="36"/>
                  </a:lnTo>
                  <a:lnTo>
                    <a:pt x="446" y="23"/>
                  </a:lnTo>
                  <a:lnTo>
                    <a:pt x="478" y="11"/>
                  </a:lnTo>
                  <a:lnTo>
                    <a:pt x="5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17" name="Freeform 436"/>
          <p:cNvSpPr>
            <a:spLocks noEditPoints="1"/>
          </p:cNvSpPr>
          <p:nvPr/>
        </p:nvSpPr>
        <p:spPr bwMode="auto">
          <a:xfrm>
            <a:off x="3470858" y="1914526"/>
            <a:ext cx="563563" cy="558800"/>
          </a:xfrm>
          <a:custGeom>
            <a:avLst/>
            <a:gdLst>
              <a:gd name="T0" fmla="*/ 1642 w 3198"/>
              <a:gd name="T1" fmla="*/ 1589 h 3169"/>
              <a:gd name="T2" fmla="*/ 1762 w 3198"/>
              <a:gd name="T3" fmla="*/ 1604 h 3169"/>
              <a:gd name="T4" fmla="*/ 1761 w 3198"/>
              <a:gd name="T5" fmla="*/ 1638 h 3169"/>
              <a:gd name="T6" fmla="*/ 1752 w 3198"/>
              <a:gd name="T7" fmla="*/ 1674 h 3169"/>
              <a:gd name="T8" fmla="*/ 1735 w 3198"/>
              <a:gd name="T9" fmla="*/ 1715 h 3169"/>
              <a:gd name="T10" fmla="*/ 1707 w 3198"/>
              <a:gd name="T11" fmla="*/ 1757 h 3169"/>
              <a:gd name="T12" fmla="*/ 1668 w 3198"/>
              <a:gd name="T13" fmla="*/ 1795 h 3169"/>
              <a:gd name="T14" fmla="*/ 1618 w 3198"/>
              <a:gd name="T15" fmla="*/ 1828 h 3169"/>
              <a:gd name="T16" fmla="*/ 1554 w 3198"/>
              <a:gd name="T17" fmla="*/ 1849 h 3169"/>
              <a:gd name="T18" fmla="*/ 1476 w 3198"/>
              <a:gd name="T19" fmla="*/ 1858 h 3169"/>
              <a:gd name="T20" fmla="*/ 1478 w 3198"/>
              <a:gd name="T21" fmla="*/ 1881 h 3169"/>
              <a:gd name="T22" fmla="*/ 1505 w 3198"/>
              <a:gd name="T23" fmla="*/ 1885 h 3169"/>
              <a:gd name="T24" fmla="*/ 1551 w 3198"/>
              <a:gd name="T25" fmla="*/ 1888 h 3169"/>
              <a:gd name="T26" fmla="*/ 1609 w 3198"/>
              <a:gd name="T27" fmla="*/ 1887 h 3169"/>
              <a:gd name="T28" fmla="*/ 1674 w 3198"/>
              <a:gd name="T29" fmla="*/ 1878 h 3169"/>
              <a:gd name="T30" fmla="*/ 1742 w 3198"/>
              <a:gd name="T31" fmla="*/ 1857 h 3169"/>
              <a:gd name="T32" fmla="*/ 1803 w 3198"/>
              <a:gd name="T33" fmla="*/ 1821 h 3169"/>
              <a:gd name="T34" fmla="*/ 1848 w 3198"/>
              <a:gd name="T35" fmla="*/ 1779 h 3169"/>
              <a:gd name="T36" fmla="*/ 1892 w 3198"/>
              <a:gd name="T37" fmla="*/ 1720 h 3169"/>
              <a:gd name="T38" fmla="*/ 1926 w 3198"/>
              <a:gd name="T39" fmla="*/ 1655 h 3169"/>
              <a:gd name="T40" fmla="*/ 1944 w 3198"/>
              <a:gd name="T41" fmla="*/ 1589 h 3169"/>
              <a:gd name="T42" fmla="*/ 1848 w 3198"/>
              <a:gd name="T43" fmla="*/ 1367 h 3169"/>
              <a:gd name="T44" fmla="*/ 1588 w 3198"/>
              <a:gd name="T45" fmla="*/ 1283 h 3169"/>
              <a:gd name="T46" fmla="*/ 1523 w 3198"/>
              <a:gd name="T47" fmla="*/ 1292 h 3169"/>
              <a:gd name="T48" fmla="*/ 1457 w 3198"/>
              <a:gd name="T49" fmla="*/ 1312 h 3169"/>
              <a:gd name="T50" fmla="*/ 1395 w 3198"/>
              <a:gd name="T51" fmla="*/ 1347 h 3169"/>
              <a:gd name="T52" fmla="*/ 1350 w 3198"/>
              <a:gd name="T53" fmla="*/ 1391 h 3169"/>
              <a:gd name="T54" fmla="*/ 1307 w 3198"/>
              <a:gd name="T55" fmla="*/ 1448 h 3169"/>
              <a:gd name="T56" fmla="*/ 1272 w 3198"/>
              <a:gd name="T57" fmla="*/ 1514 h 3169"/>
              <a:gd name="T58" fmla="*/ 1255 w 3198"/>
              <a:gd name="T59" fmla="*/ 1580 h 3169"/>
              <a:gd name="T60" fmla="*/ 1350 w 3198"/>
              <a:gd name="T61" fmla="*/ 1802 h 3169"/>
              <a:gd name="T62" fmla="*/ 1438 w 3198"/>
              <a:gd name="T63" fmla="*/ 1580 h 3169"/>
              <a:gd name="T64" fmla="*/ 1436 w 3198"/>
              <a:gd name="T65" fmla="*/ 1547 h 3169"/>
              <a:gd name="T66" fmla="*/ 1440 w 3198"/>
              <a:gd name="T67" fmla="*/ 1514 h 3169"/>
              <a:gd name="T68" fmla="*/ 1453 w 3198"/>
              <a:gd name="T69" fmla="*/ 1474 h 3169"/>
              <a:gd name="T70" fmla="*/ 1475 w 3198"/>
              <a:gd name="T71" fmla="*/ 1433 h 3169"/>
              <a:gd name="T72" fmla="*/ 1508 w 3198"/>
              <a:gd name="T73" fmla="*/ 1392 h 3169"/>
              <a:gd name="T74" fmla="*/ 1554 w 3198"/>
              <a:gd name="T75" fmla="*/ 1357 h 3169"/>
              <a:gd name="T76" fmla="*/ 1611 w 3198"/>
              <a:gd name="T77" fmla="*/ 1330 h 3169"/>
              <a:gd name="T78" fmla="*/ 1682 w 3198"/>
              <a:gd name="T79" fmla="*/ 1314 h 3169"/>
              <a:gd name="T80" fmla="*/ 1725 w 3198"/>
              <a:gd name="T81" fmla="*/ 1289 h 3169"/>
              <a:gd name="T82" fmla="*/ 1709 w 3198"/>
              <a:gd name="T83" fmla="*/ 1287 h 3169"/>
              <a:gd name="T84" fmla="*/ 1671 w 3198"/>
              <a:gd name="T85" fmla="*/ 1283 h 3169"/>
              <a:gd name="T86" fmla="*/ 1619 w 3198"/>
              <a:gd name="T87" fmla="*/ 1282 h 3169"/>
              <a:gd name="T88" fmla="*/ 1848 w 3198"/>
              <a:gd name="T89" fmla="*/ 1096 h 3169"/>
              <a:gd name="T90" fmla="*/ 2092 w 3198"/>
              <a:gd name="T91" fmla="*/ 1338 h 3169"/>
              <a:gd name="T92" fmla="*/ 2092 w 3198"/>
              <a:gd name="T93" fmla="*/ 1832 h 3169"/>
              <a:gd name="T94" fmla="*/ 1848 w 3198"/>
              <a:gd name="T95" fmla="*/ 2072 h 3169"/>
              <a:gd name="T96" fmla="*/ 1350 w 3198"/>
              <a:gd name="T97" fmla="*/ 2072 h 3169"/>
              <a:gd name="T98" fmla="*/ 1107 w 3198"/>
              <a:gd name="T99" fmla="*/ 1832 h 3169"/>
              <a:gd name="T100" fmla="*/ 1107 w 3198"/>
              <a:gd name="T101" fmla="*/ 1338 h 3169"/>
              <a:gd name="T102" fmla="*/ 1350 w 3198"/>
              <a:gd name="T103" fmla="*/ 1096 h 3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198" h="3169">
                <a:moveTo>
                  <a:pt x="1848" y="1367"/>
                </a:moveTo>
                <a:lnTo>
                  <a:pt x="1642" y="1589"/>
                </a:lnTo>
                <a:lnTo>
                  <a:pt x="1760" y="1589"/>
                </a:lnTo>
                <a:lnTo>
                  <a:pt x="1762" y="1604"/>
                </a:lnTo>
                <a:lnTo>
                  <a:pt x="1762" y="1621"/>
                </a:lnTo>
                <a:lnTo>
                  <a:pt x="1761" y="1638"/>
                </a:lnTo>
                <a:lnTo>
                  <a:pt x="1758" y="1656"/>
                </a:lnTo>
                <a:lnTo>
                  <a:pt x="1752" y="1674"/>
                </a:lnTo>
                <a:lnTo>
                  <a:pt x="1745" y="1694"/>
                </a:lnTo>
                <a:lnTo>
                  <a:pt x="1735" y="1715"/>
                </a:lnTo>
                <a:lnTo>
                  <a:pt x="1723" y="1737"/>
                </a:lnTo>
                <a:lnTo>
                  <a:pt x="1707" y="1757"/>
                </a:lnTo>
                <a:lnTo>
                  <a:pt x="1689" y="1777"/>
                </a:lnTo>
                <a:lnTo>
                  <a:pt x="1668" y="1795"/>
                </a:lnTo>
                <a:lnTo>
                  <a:pt x="1645" y="1813"/>
                </a:lnTo>
                <a:lnTo>
                  <a:pt x="1618" y="1828"/>
                </a:lnTo>
                <a:lnTo>
                  <a:pt x="1587" y="1840"/>
                </a:lnTo>
                <a:lnTo>
                  <a:pt x="1554" y="1849"/>
                </a:lnTo>
                <a:lnTo>
                  <a:pt x="1516" y="1856"/>
                </a:lnTo>
                <a:lnTo>
                  <a:pt x="1476" y="1858"/>
                </a:lnTo>
                <a:lnTo>
                  <a:pt x="1473" y="1880"/>
                </a:lnTo>
                <a:lnTo>
                  <a:pt x="1478" y="1881"/>
                </a:lnTo>
                <a:lnTo>
                  <a:pt x="1489" y="1883"/>
                </a:lnTo>
                <a:lnTo>
                  <a:pt x="1505" y="1885"/>
                </a:lnTo>
                <a:lnTo>
                  <a:pt x="1526" y="1887"/>
                </a:lnTo>
                <a:lnTo>
                  <a:pt x="1551" y="1888"/>
                </a:lnTo>
                <a:lnTo>
                  <a:pt x="1580" y="1888"/>
                </a:lnTo>
                <a:lnTo>
                  <a:pt x="1609" y="1887"/>
                </a:lnTo>
                <a:lnTo>
                  <a:pt x="1642" y="1883"/>
                </a:lnTo>
                <a:lnTo>
                  <a:pt x="1674" y="1878"/>
                </a:lnTo>
                <a:lnTo>
                  <a:pt x="1708" y="1869"/>
                </a:lnTo>
                <a:lnTo>
                  <a:pt x="1742" y="1857"/>
                </a:lnTo>
                <a:lnTo>
                  <a:pt x="1773" y="1841"/>
                </a:lnTo>
                <a:lnTo>
                  <a:pt x="1803" y="1821"/>
                </a:lnTo>
                <a:lnTo>
                  <a:pt x="1826" y="1803"/>
                </a:lnTo>
                <a:lnTo>
                  <a:pt x="1848" y="1779"/>
                </a:lnTo>
                <a:lnTo>
                  <a:pt x="1871" y="1751"/>
                </a:lnTo>
                <a:lnTo>
                  <a:pt x="1892" y="1720"/>
                </a:lnTo>
                <a:lnTo>
                  <a:pt x="1910" y="1688"/>
                </a:lnTo>
                <a:lnTo>
                  <a:pt x="1926" y="1655"/>
                </a:lnTo>
                <a:lnTo>
                  <a:pt x="1937" y="1621"/>
                </a:lnTo>
                <a:lnTo>
                  <a:pt x="1944" y="1589"/>
                </a:lnTo>
                <a:lnTo>
                  <a:pt x="2048" y="1589"/>
                </a:lnTo>
                <a:lnTo>
                  <a:pt x="1848" y="1367"/>
                </a:lnTo>
                <a:close/>
                <a:moveTo>
                  <a:pt x="1619" y="1282"/>
                </a:moveTo>
                <a:lnTo>
                  <a:pt x="1588" y="1283"/>
                </a:lnTo>
                <a:lnTo>
                  <a:pt x="1557" y="1286"/>
                </a:lnTo>
                <a:lnTo>
                  <a:pt x="1523" y="1292"/>
                </a:lnTo>
                <a:lnTo>
                  <a:pt x="1489" y="1300"/>
                </a:lnTo>
                <a:lnTo>
                  <a:pt x="1457" y="1312"/>
                </a:lnTo>
                <a:lnTo>
                  <a:pt x="1424" y="1328"/>
                </a:lnTo>
                <a:lnTo>
                  <a:pt x="1395" y="1347"/>
                </a:lnTo>
                <a:lnTo>
                  <a:pt x="1373" y="1367"/>
                </a:lnTo>
                <a:lnTo>
                  <a:pt x="1350" y="1391"/>
                </a:lnTo>
                <a:lnTo>
                  <a:pt x="1328" y="1418"/>
                </a:lnTo>
                <a:lnTo>
                  <a:pt x="1307" y="1448"/>
                </a:lnTo>
                <a:lnTo>
                  <a:pt x="1288" y="1481"/>
                </a:lnTo>
                <a:lnTo>
                  <a:pt x="1272" y="1514"/>
                </a:lnTo>
                <a:lnTo>
                  <a:pt x="1261" y="1547"/>
                </a:lnTo>
                <a:lnTo>
                  <a:pt x="1255" y="1580"/>
                </a:lnTo>
                <a:lnTo>
                  <a:pt x="1150" y="1580"/>
                </a:lnTo>
                <a:lnTo>
                  <a:pt x="1350" y="1802"/>
                </a:lnTo>
                <a:lnTo>
                  <a:pt x="1556" y="1580"/>
                </a:lnTo>
                <a:lnTo>
                  <a:pt x="1438" y="1580"/>
                </a:lnTo>
                <a:lnTo>
                  <a:pt x="1437" y="1566"/>
                </a:lnTo>
                <a:lnTo>
                  <a:pt x="1436" y="1547"/>
                </a:lnTo>
                <a:lnTo>
                  <a:pt x="1437" y="1532"/>
                </a:lnTo>
                <a:lnTo>
                  <a:pt x="1440" y="1514"/>
                </a:lnTo>
                <a:lnTo>
                  <a:pt x="1445" y="1495"/>
                </a:lnTo>
                <a:lnTo>
                  <a:pt x="1453" y="1474"/>
                </a:lnTo>
                <a:lnTo>
                  <a:pt x="1463" y="1454"/>
                </a:lnTo>
                <a:lnTo>
                  <a:pt x="1475" y="1433"/>
                </a:lnTo>
                <a:lnTo>
                  <a:pt x="1491" y="1412"/>
                </a:lnTo>
                <a:lnTo>
                  <a:pt x="1508" y="1392"/>
                </a:lnTo>
                <a:lnTo>
                  <a:pt x="1529" y="1373"/>
                </a:lnTo>
                <a:lnTo>
                  <a:pt x="1554" y="1357"/>
                </a:lnTo>
                <a:lnTo>
                  <a:pt x="1581" y="1342"/>
                </a:lnTo>
                <a:lnTo>
                  <a:pt x="1611" y="1330"/>
                </a:lnTo>
                <a:lnTo>
                  <a:pt x="1645" y="1320"/>
                </a:lnTo>
                <a:lnTo>
                  <a:pt x="1682" y="1314"/>
                </a:lnTo>
                <a:lnTo>
                  <a:pt x="1723" y="1312"/>
                </a:lnTo>
                <a:lnTo>
                  <a:pt x="1725" y="1289"/>
                </a:lnTo>
                <a:lnTo>
                  <a:pt x="1720" y="1288"/>
                </a:lnTo>
                <a:lnTo>
                  <a:pt x="1709" y="1287"/>
                </a:lnTo>
                <a:lnTo>
                  <a:pt x="1692" y="1285"/>
                </a:lnTo>
                <a:lnTo>
                  <a:pt x="1671" y="1283"/>
                </a:lnTo>
                <a:lnTo>
                  <a:pt x="1647" y="1282"/>
                </a:lnTo>
                <a:lnTo>
                  <a:pt x="1619" y="1282"/>
                </a:lnTo>
                <a:close/>
                <a:moveTo>
                  <a:pt x="1599" y="0"/>
                </a:moveTo>
                <a:lnTo>
                  <a:pt x="1848" y="1096"/>
                </a:lnTo>
                <a:lnTo>
                  <a:pt x="2511" y="681"/>
                </a:lnTo>
                <a:lnTo>
                  <a:pt x="2092" y="1338"/>
                </a:lnTo>
                <a:lnTo>
                  <a:pt x="3198" y="1585"/>
                </a:lnTo>
                <a:lnTo>
                  <a:pt x="2092" y="1832"/>
                </a:lnTo>
                <a:lnTo>
                  <a:pt x="2511" y="2489"/>
                </a:lnTo>
                <a:lnTo>
                  <a:pt x="1848" y="2072"/>
                </a:lnTo>
                <a:lnTo>
                  <a:pt x="1599" y="3169"/>
                </a:lnTo>
                <a:lnTo>
                  <a:pt x="1350" y="2072"/>
                </a:lnTo>
                <a:lnTo>
                  <a:pt x="687" y="2489"/>
                </a:lnTo>
                <a:lnTo>
                  <a:pt x="1107" y="1832"/>
                </a:lnTo>
                <a:lnTo>
                  <a:pt x="0" y="1585"/>
                </a:lnTo>
                <a:lnTo>
                  <a:pt x="1107" y="1338"/>
                </a:lnTo>
                <a:lnTo>
                  <a:pt x="687" y="681"/>
                </a:lnTo>
                <a:lnTo>
                  <a:pt x="1350" y="1096"/>
                </a:lnTo>
                <a:lnTo>
                  <a:pt x="159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63" name="Group 1062"/>
          <p:cNvGrpSpPr/>
          <p:nvPr/>
        </p:nvGrpSpPr>
        <p:grpSpPr>
          <a:xfrm>
            <a:off x="4468265" y="1911351"/>
            <a:ext cx="439737" cy="561975"/>
            <a:chOff x="4506913" y="1911351"/>
            <a:chExt cx="439737" cy="561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1" name="Freeform 441"/>
            <p:cNvSpPr>
              <a:spLocks noEditPoints="1"/>
            </p:cNvSpPr>
            <p:nvPr/>
          </p:nvSpPr>
          <p:spPr bwMode="auto">
            <a:xfrm>
              <a:off x="4783138" y="2268538"/>
              <a:ext cx="163512" cy="196850"/>
            </a:xfrm>
            <a:custGeom>
              <a:avLst/>
              <a:gdLst>
                <a:gd name="T0" fmla="*/ 331 w 923"/>
                <a:gd name="T1" fmla="*/ 695 h 1116"/>
                <a:gd name="T2" fmla="*/ 393 w 923"/>
                <a:gd name="T3" fmla="*/ 782 h 1116"/>
                <a:gd name="T4" fmla="*/ 403 w 923"/>
                <a:gd name="T5" fmla="*/ 776 h 1116"/>
                <a:gd name="T6" fmla="*/ 401 w 923"/>
                <a:gd name="T7" fmla="*/ 682 h 1116"/>
                <a:gd name="T8" fmla="*/ 535 w 923"/>
                <a:gd name="T9" fmla="*/ 628 h 1116"/>
                <a:gd name="T10" fmla="*/ 437 w 923"/>
                <a:gd name="T11" fmla="*/ 731 h 1116"/>
                <a:gd name="T12" fmla="*/ 457 w 923"/>
                <a:gd name="T13" fmla="*/ 760 h 1116"/>
                <a:gd name="T14" fmla="*/ 529 w 923"/>
                <a:gd name="T15" fmla="*/ 830 h 1116"/>
                <a:gd name="T16" fmla="*/ 541 w 923"/>
                <a:gd name="T17" fmla="*/ 841 h 1116"/>
                <a:gd name="T18" fmla="*/ 548 w 923"/>
                <a:gd name="T19" fmla="*/ 792 h 1116"/>
                <a:gd name="T20" fmla="*/ 708 w 923"/>
                <a:gd name="T21" fmla="*/ 787 h 1116"/>
                <a:gd name="T22" fmla="*/ 730 w 923"/>
                <a:gd name="T23" fmla="*/ 712 h 1116"/>
                <a:gd name="T24" fmla="*/ 733 w 923"/>
                <a:gd name="T25" fmla="*/ 676 h 1116"/>
                <a:gd name="T26" fmla="*/ 544 w 923"/>
                <a:gd name="T27" fmla="*/ 628 h 1116"/>
                <a:gd name="T28" fmla="*/ 612 w 923"/>
                <a:gd name="T29" fmla="*/ 593 h 1116"/>
                <a:gd name="T30" fmla="*/ 627 w 923"/>
                <a:gd name="T31" fmla="*/ 650 h 1116"/>
                <a:gd name="T32" fmla="*/ 732 w 923"/>
                <a:gd name="T33" fmla="*/ 653 h 1116"/>
                <a:gd name="T34" fmla="*/ 694 w 923"/>
                <a:gd name="T35" fmla="*/ 559 h 1116"/>
                <a:gd name="T36" fmla="*/ 316 w 923"/>
                <a:gd name="T37" fmla="*/ 481 h 1116"/>
                <a:gd name="T38" fmla="*/ 220 w 923"/>
                <a:gd name="T39" fmla="*/ 519 h 1116"/>
                <a:gd name="T40" fmla="*/ 211 w 923"/>
                <a:gd name="T41" fmla="*/ 524 h 1116"/>
                <a:gd name="T42" fmla="*/ 244 w 923"/>
                <a:gd name="T43" fmla="*/ 545 h 1116"/>
                <a:gd name="T44" fmla="*/ 248 w 923"/>
                <a:gd name="T45" fmla="*/ 560 h 1116"/>
                <a:gd name="T46" fmla="*/ 198 w 923"/>
                <a:gd name="T47" fmla="*/ 666 h 1116"/>
                <a:gd name="T48" fmla="*/ 188 w 923"/>
                <a:gd name="T49" fmla="*/ 697 h 1116"/>
                <a:gd name="T50" fmla="*/ 240 w 923"/>
                <a:gd name="T51" fmla="*/ 742 h 1116"/>
                <a:gd name="T52" fmla="*/ 277 w 923"/>
                <a:gd name="T53" fmla="*/ 769 h 1116"/>
                <a:gd name="T54" fmla="*/ 291 w 923"/>
                <a:gd name="T55" fmla="*/ 741 h 1116"/>
                <a:gd name="T56" fmla="*/ 351 w 923"/>
                <a:gd name="T57" fmla="*/ 613 h 1116"/>
                <a:gd name="T58" fmla="*/ 383 w 923"/>
                <a:gd name="T59" fmla="*/ 608 h 1116"/>
                <a:gd name="T60" fmla="*/ 407 w 923"/>
                <a:gd name="T61" fmla="*/ 613 h 1116"/>
                <a:gd name="T62" fmla="*/ 357 w 923"/>
                <a:gd name="T63" fmla="*/ 477 h 1116"/>
                <a:gd name="T64" fmla="*/ 348 w 923"/>
                <a:gd name="T65" fmla="*/ 471 h 1116"/>
                <a:gd name="T66" fmla="*/ 352 w 923"/>
                <a:gd name="T67" fmla="*/ 398 h 1116"/>
                <a:gd name="T68" fmla="*/ 422 w 923"/>
                <a:gd name="T69" fmla="*/ 457 h 1116"/>
                <a:gd name="T70" fmla="*/ 461 w 923"/>
                <a:gd name="T71" fmla="*/ 407 h 1116"/>
                <a:gd name="T72" fmla="*/ 541 w 923"/>
                <a:gd name="T73" fmla="*/ 275 h 1116"/>
                <a:gd name="T74" fmla="*/ 480 w 923"/>
                <a:gd name="T75" fmla="*/ 289 h 1116"/>
                <a:gd name="T76" fmla="*/ 430 w 923"/>
                <a:gd name="T77" fmla="*/ 307 h 1116"/>
                <a:gd name="T78" fmla="*/ 452 w 923"/>
                <a:gd name="T79" fmla="*/ 347 h 1116"/>
                <a:gd name="T80" fmla="*/ 514 w 923"/>
                <a:gd name="T81" fmla="*/ 456 h 1116"/>
                <a:gd name="T82" fmla="*/ 523 w 923"/>
                <a:gd name="T83" fmla="*/ 474 h 1116"/>
                <a:gd name="T84" fmla="*/ 482 w 923"/>
                <a:gd name="T85" fmla="*/ 499 h 1116"/>
                <a:gd name="T86" fmla="*/ 491 w 923"/>
                <a:gd name="T87" fmla="*/ 505 h 1116"/>
                <a:gd name="T88" fmla="*/ 630 w 923"/>
                <a:gd name="T89" fmla="*/ 539 h 1116"/>
                <a:gd name="T90" fmla="*/ 646 w 923"/>
                <a:gd name="T91" fmla="*/ 487 h 1116"/>
                <a:gd name="T92" fmla="*/ 668 w 923"/>
                <a:gd name="T93" fmla="*/ 401 h 1116"/>
                <a:gd name="T94" fmla="*/ 668 w 923"/>
                <a:gd name="T95" fmla="*/ 392 h 1116"/>
                <a:gd name="T96" fmla="*/ 632 w 923"/>
                <a:gd name="T97" fmla="*/ 407 h 1116"/>
                <a:gd name="T98" fmla="*/ 617 w 923"/>
                <a:gd name="T99" fmla="*/ 402 h 1116"/>
                <a:gd name="T100" fmla="*/ 560 w 923"/>
                <a:gd name="T101" fmla="*/ 301 h 1116"/>
                <a:gd name="T102" fmla="*/ 541 w 923"/>
                <a:gd name="T103" fmla="*/ 275 h 1116"/>
                <a:gd name="T104" fmla="*/ 907 w 923"/>
                <a:gd name="T105" fmla="*/ 13 h 1116"/>
                <a:gd name="T106" fmla="*/ 827 w 923"/>
                <a:gd name="T107" fmla="*/ 1095 h 1116"/>
                <a:gd name="T108" fmla="*/ 79 w 923"/>
                <a:gd name="T109" fmla="*/ 1095 h 1116"/>
                <a:gd name="T110" fmla="*/ 15 w 923"/>
                <a:gd name="T111" fmla="*/ 13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3" h="1116">
                  <a:moveTo>
                    <a:pt x="396" y="681"/>
                  </a:moveTo>
                  <a:lnTo>
                    <a:pt x="346" y="682"/>
                  </a:lnTo>
                  <a:lnTo>
                    <a:pt x="343" y="683"/>
                  </a:lnTo>
                  <a:lnTo>
                    <a:pt x="339" y="686"/>
                  </a:lnTo>
                  <a:lnTo>
                    <a:pt x="336" y="688"/>
                  </a:lnTo>
                  <a:lnTo>
                    <a:pt x="333" y="692"/>
                  </a:lnTo>
                  <a:lnTo>
                    <a:pt x="331" y="695"/>
                  </a:lnTo>
                  <a:lnTo>
                    <a:pt x="297" y="767"/>
                  </a:lnTo>
                  <a:lnTo>
                    <a:pt x="297" y="770"/>
                  </a:lnTo>
                  <a:lnTo>
                    <a:pt x="297" y="774"/>
                  </a:lnTo>
                  <a:lnTo>
                    <a:pt x="299" y="776"/>
                  </a:lnTo>
                  <a:lnTo>
                    <a:pt x="302" y="778"/>
                  </a:lnTo>
                  <a:lnTo>
                    <a:pt x="392" y="782"/>
                  </a:lnTo>
                  <a:lnTo>
                    <a:pt x="393" y="782"/>
                  </a:lnTo>
                  <a:lnTo>
                    <a:pt x="394" y="782"/>
                  </a:lnTo>
                  <a:lnTo>
                    <a:pt x="395" y="782"/>
                  </a:lnTo>
                  <a:lnTo>
                    <a:pt x="397" y="782"/>
                  </a:lnTo>
                  <a:lnTo>
                    <a:pt x="399" y="781"/>
                  </a:lnTo>
                  <a:lnTo>
                    <a:pt x="401" y="780"/>
                  </a:lnTo>
                  <a:lnTo>
                    <a:pt x="402" y="778"/>
                  </a:lnTo>
                  <a:lnTo>
                    <a:pt x="403" y="776"/>
                  </a:lnTo>
                  <a:lnTo>
                    <a:pt x="403" y="773"/>
                  </a:lnTo>
                  <a:lnTo>
                    <a:pt x="404" y="693"/>
                  </a:lnTo>
                  <a:lnTo>
                    <a:pt x="404" y="691"/>
                  </a:lnTo>
                  <a:lnTo>
                    <a:pt x="404" y="687"/>
                  </a:lnTo>
                  <a:lnTo>
                    <a:pt x="403" y="685"/>
                  </a:lnTo>
                  <a:lnTo>
                    <a:pt x="402" y="683"/>
                  </a:lnTo>
                  <a:lnTo>
                    <a:pt x="401" y="682"/>
                  </a:lnTo>
                  <a:lnTo>
                    <a:pt x="399" y="682"/>
                  </a:lnTo>
                  <a:lnTo>
                    <a:pt x="396" y="681"/>
                  </a:lnTo>
                  <a:close/>
                  <a:moveTo>
                    <a:pt x="541" y="625"/>
                  </a:moveTo>
                  <a:lnTo>
                    <a:pt x="540" y="625"/>
                  </a:lnTo>
                  <a:lnTo>
                    <a:pt x="538" y="626"/>
                  </a:lnTo>
                  <a:lnTo>
                    <a:pt x="537" y="627"/>
                  </a:lnTo>
                  <a:lnTo>
                    <a:pt x="535" y="628"/>
                  </a:lnTo>
                  <a:lnTo>
                    <a:pt x="534" y="629"/>
                  </a:lnTo>
                  <a:lnTo>
                    <a:pt x="534" y="630"/>
                  </a:lnTo>
                  <a:lnTo>
                    <a:pt x="533" y="630"/>
                  </a:lnTo>
                  <a:lnTo>
                    <a:pt x="439" y="728"/>
                  </a:lnTo>
                  <a:lnTo>
                    <a:pt x="439" y="728"/>
                  </a:lnTo>
                  <a:lnTo>
                    <a:pt x="438" y="729"/>
                  </a:lnTo>
                  <a:lnTo>
                    <a:pt x="437" y="731"/>
                  </a:lnTo>
                  <a:lnTo>
                    <a:pt x="436" y="733"/>
                  </a:lnTo>
                  <a:lnTo>
                    <a:pt x="436" y="735"/>
                  </a:lnTo>
                  <a:lnTo>
                    <a:pt x="436" y="738"/>
                  </a:lnTo>
                  <a:lnTo>
                    <a:pt x="438" y="742"/>
                  </a:lnTo>
                  <a:lnTo>
                    <a:pt x="442" y="745"/>
                  </a:lnTo>
                  <a:lnTo>
                    <a:pt x="448" y="751"/>
                  </a:lnTo>
                  <a:lnTo>
                    <a:pt x="457" y="760"/>
                  </a:lnTo>
                  <a:lnTo>
                    <a:pt x="468" y="770"/>
                  </a:lnTo>
                  <a:lnTo>
                    <a:pt x="479" y="781"/>
                  </a:lnTo>
                  <a:lnTo>
                    <a:pt x="491" y="793"/>
                  </a:lnTo>
                  <a:lnTo>
                    <a:pt x="502" y="804"/>
                  </a:lnTo>
                  <a:lnTo>
                    <a:pt x="512" y="815"/>
                  </a:lnTo>
                  <a:lnTo>
                    <a:pt x="522" y="823"/>
                  </a:lnTo>
                  <a:lnTo>
                    <a:pt x="529" y="830"/>
                  </a:lnTo>
                  <a:lnTo>
                    <a:pt x="534" y="835"/>
                  </a:lnTo>
                  <a:lnTo>
                    <a:pt x="536" y="836"/>
                  </a:lnTo>
                  <a:lnTo>
                    <a:pt x="536" y="837"/>
                  </a:lnTo>
                  <a:lnTo>
                    <a:pt x="537" y="837"/>
                  </a:lnTo>
                  <a:lnTo>
                    <a:pt x="538" y="838"/>
                  </a:lnTo>
                  <a:lnTo>
                    <a:pt x="539" y="840"/>
                  </a:lnTo>
                  <a:lnTo>
                    <a:pt x="541" y="841"/>
                  </a:lnTo>
                  <a:lnTo>
                    <a:pt x="542" y="841"/>
                  </a:lnTo>
                  <a:lnTo>
                    <a:pt x="544" y="841"/>
                  </a:lnTo>
                  <a:lnTo>
                    <a:pt x="545" y="841"/>
                  </a:lnTo>
                  <a:lnTo>
                    <a:pt x="547" y="838"/>
                  </a:lnTo>
                  <a:lnTo>
                    <a:pt x="548" y="836"/>
                  </a:lnTo>
                  <a:lnTo>
                    <a:pt x="548" y="833"/>
                  </a:lnTo>
                  <a:lnTo>
                    <a:pt x="548" y="792"/>
                  </a:lnTo>
                  <a:lnTo>
                    <a:pt x="703" y="792"/>
                  </a:lnTo>
                  <a:lnTo>
                    <a:pt x="703" y="792"/>
                  </a:lnTo>
                  <a:lnTo>
                    <a:pt x="704" y="792"/>
                  </a:lnTo>
                  <a:lnTo>
                    <a:pt x="705" y="792"/>
                  </a:lnTo>
                  <a:lnTo>
                    <a:pt x="706" y="791"/>
                  </a:lnTo>
                  <a:lnTo>
                    <a:pt x="707" y="790"/>
                  </a:lnTo>
                  <a:lnTo>
                    <a:pt x="708" y="787"/>
                  </a:lnTo>
                  <a:lnTo>
                    <a:pt x="708" y="784"/>
                  </a:lnTo>
                  <a:lnTo>
                    <a:pt x="709" y="779"/>
                  </a:lnTo>
                  <a:lnTo>
                    <a:pt x="711" y="770"/>
                  </a:lnTo>
                  <a:lnTo>
                    <a:pt x="716" y="757"/>
                  </a:lnTo>
                  <a:lnTo>
                    <a:pt x="721" y="743"/>
                  </a:lnTo>
                  <a:lnTo>
                    <a:pt x="725" y="728"/>
                  </a:lnTo>
                  <a:lnTo>
                    <a:pt x="730" y="712"/>
                  </a:lnTo>
                  <a:lnTo>
                    <a:pt x="733" y="700"/>
                  </a:lnTo>
                  <a:lnTo>
                    <a:pt x="736" y="689"/>
                  </a:lnTo>
                  <a:lnTo>
                    <a:pt x="737" y="683"/>
                  </a:lnTo>
                  <a:lnTo>
                    <a:pt x="736" y="680"/>
                  </a:lnTo>
                  <a:lnTo>
                    <a:pt x="736" y="678"/>
                  </a:lnTo>
                  <a:lnTo>
                    <a:pt x="735" y="676"/>
                  </a:lnTo>
                  <a:lnTo>
                    <a:pt x="733" y="676"/>
                  </a:lnTo>
                  <a:lnTo>
                    <a:pt x="732" y="675"/>
                  </a:lnTo>
                  <a:lnTo>
                    <a:pt x="731" y="675"/>
                  </a:lnTo>
                  <a:lnTo>
                    <a:pt x="730" y="675"/>
                  </a:lnTo>
                  <a:lnTo>
                    <a:pt x="730" y="675"/>
                  </a:lnTo>
                  <a:lnTo>
                    <a:pt x="544" y="675"/>
                  </a:lnTo>
                  <a:lnTo>
                    <a:pt x="544" y="631"/>
                  </a:lnTo>
                  <a:lnTo>
                    <a:pt x="544" y="628"/>
                  </a:lnTo>
                  <a:lnTo>
                    <a:pt x="543" y="626"/>
                  </a:lnTo>
                  <a:lnTo>
                    <a:pt x="542" y="625"/>
                  </a:lnTo>
                  <a:lnTo>
                    <a:pt x="541" y="625"/>
                  </a:lnTo>
                  <a:close/>
                  <a:moveTo>
                    <a:pt x="690" y="558"/>
                  </a:moveTo>
                  <a:lnTo>
                    <a:pt x="688" y="558"/>
                  </a:lnTo>
                  <a:lnTo>
                    <a:pt x="684" y="559"/>
                  </a:lnTo>
                  <a:lnTo>
                    <a:pt x="612" y="593"/>
                  </a:lnTo>
                  <a:lnTo>
                    <a:pt x="609" y="595"/>
                  </a:lnTo>
                  <a:lnTo>
                    <a:pt x="607" y="596"/>
                  </a:lnTo>
                  <a:lnTo>
                    <a:pt x="606" y="598"/>
                  </a:lnTo>
                  <a:lnTo>
                    <a:pt x="605" y="600"/>
                  </a:lnTo>
                  <a:lnTo>
                    <a:pt x="605" y="602"/>
                  </a:lnTo>
                  <a:lnTo>
                    <a:pt x="606" y="605"/>
                  </a:lnTo>
                  <a:lnTo>
                    <a:pt x="627" y="650"/>
                  </a:lnTo>
                  <a:lnTo>
                    <a:pt x="633" y="654"/>
                  </a:lnTo>
                  <a:lnTo>
                    <a:pt x="639" y="657"/>
                  </a:lnTo>
                  <a:lnTo>
                    <a:pt x="645" y="658"/>
                  </a:lnTo>
                  <a:lnTo>
                    <a:pt x="725" y="658"/>
                  </a:lnTo>
                  <a:lnTo>
                    <a:pt x="728" y="658"/>
                  </a:lnTo>
                  <a:lnTo>
                    <a:pt x="730" y="656"/>
                  </a:lnTo>
                  <a:lnTo>
                    <a:pt x="732" y="653"/>
                  </a:lnTo>
                  <a:lnTo>
                    <a:pt x="733" y="650"/>
                  </a:lnTo>
                  <a:lnTo>
                    <a:pt x="698" y="566"/>
                  </a:lnTo>
                  <a:lnTo>
                    <a:pt x="698" y="566"/>
                  </a:lnTo>
                  <a:lnTo>
                    <a:pt x="697" y="564"/>
                  </a:lnTo>
                  <a:lnTo>
                    <a:pt x="696" y="562"/>
                  </a:lnTo>
                  <a:lnTo>
                    <a:pt x="695" y="561"/>
                  </a:lnTo>
                  <a:lnTo>
                    <a:pt x="694" y="559"/>
                  </a:lnTo>
                  <a:lnTo>
                    <a:pt x="692" y="558"/>
                  </a:lnTo>
                  <a:lnTo>
                    <a:pt x="690" y="558"/>
                  </a:lnTo>
                  <a:close/>
                  <a:moveTo>
                    <a:pt x="348" y="471"/>
                  </a:moveTo>
                  <a:lnTo>
                    <a:pt x="345" y="471"/>
                  </a:lnTo>
                  <a:lnTo>
                    <a:pt x="339" y="473"/>
                  </a:lnTo>
                  <a:lnTo>
                    <a:pt x="330" y="477"/>
                  </a:lnTo>
                  <a:lnTo>
                    <a:pt x="316" y="481"/>
                  </a:lnTo>
                  <a:lnTo>
                    <a:pt x="302" y="487"/>
                  </a:lnTo>
                  <a:lnTo>
                    <a:pt x="285" y="494"/>
                  </a:lnTo>
                  <a:lnTo>
                    <a:pt x="269" y="500"/>
                  </a:lnTo>
                  <a:lnTo>
                    <a:pt x="253" y="506"/>
                  </a:lnTo>
                  <a:lnTo>
                    <a:pt x="239" y="511"/>
                  </a:lnTo>
                  <a:lnTo>
                    <a:pt x="227" y="516"/>
                  </a:lnTo>
                  <a:lnTo>
                    <a:pt x="220" y="519"/>
                  </a:lnTo>
                  <a:lnTo>
                    <a:pt x="218" y="520"/>
                  </a:lnTo>
                  <a:lnTo>
                    <a:pt x="217" y="520"/>
                  </a:lnTo>
                  <a:lnTo>
                    <a:pt x="216" y="520"/>
                  </a:lnTo>
                  <a:lnTo>
                    <a:pt x="215" y="521"/>
                  </a:lnTo>
                  <a:lnTo>
                    <a:pt x="213" y="522"/>
                  </a:lnTo>
                  <a:lnTo>
                    <a:pt x="212" y="523"/>
                  </a:lnTo>
                  <a:lnTo>
                    <a:pt x="211" y="524"/>
                  </a:lnTo>
                  <a:lnTo>
                    <a:pt x="209" y="526"/>
                  </a:lnTo>
                  <a:lnTo>
                    <a:pt x="211" y="528"/>
                  </a:lnTo>
                  <a:lnTo>
                    <a:pt x="213" y="530"/>
                  </a:lnTo>
                  <a:lnTo>
                    <a:pt x="216" y="532"/>
                  </a:lnTo>
                  <a:lnTo>
                    <a:pt x="225" y="536"/>
                  </a:lnTo>
                  <a:lnTo>
                    <a:pt x="235" y="541"/>
                  </a:lnTo>
                  <a:lnTo>
                    <a:pt x="244" y="545"/>
                  </a:lnTo>
                  <a:lnTo>
                    <a:pt x="250" y="548"/>
                  </a:lnTo>
                  <a:lnTo>
                    <a:pt x="253" y="549"/>
                  </a:lnTo>
                  <a:lnTo>
                    <a:pt x="252" y="550"/>
                  </a:lnTo>
                  <a:lnTo>
                    <a:pt x="252" y="551"/>
                  </a:lnTo>
                  <a:lnTo>
                    <a:pt x="251" y="553"/>
                  </a:lnTo>
                  <a:lnTo>
                    <a:pt x="249" y="556"/>
                  </a:lnTo>
                  <a:lnTo>
                    <a:pt x="248" y="560"/>
                  </a:lnTo>
                  <a:lnTo>
                    <a:pt x="245" y="564"/>
                  </a:lnTo>
                  <a:lnTo>
                    <a:pt x="240" y="578"/>
                  </a:lnTo>
                  <a:lnTo>
                    <a:pt x="231" y="594"/>
                  </a:lnTo>
                  <a:lnTo>
                    <a:pt x="223" y="611"/>
                  </a:lnTo>
                  <a:lnTo>
                    <a:pt x="215" y="630"/>
                  </a:lnTo>
                  <a:lnTo>
                    <a:pt x="206" y="649"/>
                  </a:lnTo>
                  <a:lnTo>
                    <a:pt x="198" y="666"/>
                  </a:lnTo>
                  <a:lnTo>
                    <a:pt x="191" y="679"/>
                  </a:lnTo>
                  <a:lnTo>
                    <a:pt x="187" y="691"/>
                  </a:lnTo>
                  <a:lnTo>
                    <a:pt x="187" y="691"/>
                  </a:lnTo>
                  <a:lnTo>
                    <a:pt x="186" y="692"/>
                  </a:lnTo>
                  <a:lnTo>
                    <a:pt x="186" y="693"/>
                  </a:lnTo>
                  <a:lnTo>
                    <a:pt x="187" y="695"/>
                  </a:lnTo>
                  <a:lnTo>
                    <a:pt x="188" y="697"/>
                  </a:lnTo>
                  <a:lnTo>
                    <a:pt x="191" y="698"/>
                  </a:lnTo>
                  <a:lnTo>
                    <a:pt x="194" y="701"/>
                  </a:lnTo>
                  <a:lnTo>
                    <a:pt x="200" y="706"/>
                  </a:lnTo>
                  <a:lnTo>
                    <a:pt x="208" y="713"/>
                  </a:lnTo>
                  <a:lnTo>
                    <a:pt x="219" y="723"/>
                  </a:lnTo>
                  <a:lnTo>
                    <a:pt x="229" y="732"/>
                  </a:lnTo>
                  <a:lnTo>
                    <a:pt x="240" y="742"/>
                  </a:lnTo>
                  <a:lnTo>
                    <a:pt x="250" y="751"/>
                  </a:lnTo>
                  <a:lnTo>
                    <a:pt x="258" y="758"/>
                  </a:lnTo>
                  <a:lnTo>
                    <a:pt x="265" y="765"/>
                  </a:lnTo>
                  <a:lnTo>
                    <a:pt x="270" y="767"/>
                  </a:lnTo>
                  <a:lnTo>
                    <a:pt x="273" y="769"/>
                  </a:lnTo>
                  <a:lnTo>
                    <a:pt x="275" y="769"/>
                  </a:lnTo>
                  <a:lnTo>
                    <a:pt x="277" y="769"/>
                  </a:lnTo>
                  <a:lnTo>
                    <a:pt x="278" y="768"/>
                  </a:lnTo>
                  <a:lnTo>
                    <a:pt x="279" y="767"/>
                  </a:lnTo>
                  <a:lnTo>
                    <a:pt x="279" y="766"/>
                  </a:lnTo>
                  <a:lnTo>
                    <a:pt x="279" y="766"/>
                  </a:lnTo>
                  <a:lnTo>
                    <a:pt x="279" y="765"/>
                  </a:lnTo>
                  <a:lnTo>
                    <a:pt x="284" y="755"/>
                  </a:lnTo>
                  <a:lnTo>
                    <a:pt x="291" y="741"/>
                  </a:lnTo>
                  <a:lnTo>
                    <a:pt x="300" y="722"/>
                  </a:lnTo>
                  <a:lnTo>
                    <a:pt x="309" y="702"/>
                  </a:lnTo>
                  <a:lnTo>
                    <a:pt x="318" y="682"/>
                  </a:lnTo>
                  <a:lnTo>
                    <a:pt x="328" y="661"/>
                  </a:lnTo>
                  <a:lnTo>
                    <a:pt x="337" y="643"/>
                  </a:lnTo>
                  <a:lnTo>
                    <a:pt x="344" y="626"/>
                  </a:lnTo>
                  <a:lnTo>
                    <a:pt x="351" y="613"/>
                  </a:lnTo>
                  <a:lnTo>
                    <a:pt x="355" y="604"/>
                  </a:lnTo>
                  <a:lnTo>
                    <a:pt x="358" y="599"/>
                  </a:lnTo>
                  <a:lnTo>
                    <a:pt x="359" y="596"/>
                  </a:lnTo>
                  <a:lnTo>
                    <a:pt x="361" y="597"/>
                  </a:lnTo>
                  <a:lnTo>
                    <a:pt x="366" y="600"/>
                  </a:lnTo>
                  <a:lnTo>
                    <a:pt x="374" y="604"/>
                  </a:lnTo>
                  <a:lnTo>
                    <a:pt x="383" y="608"/>
                  </a:lnTo>
                  <a:lnTo>
                    <a:pt x="392" y="612"/>
                  </a:lnTo>
                  <a:lnTo>
                    <a:pt x="398" y="616"/>
                  </a:lnTo>
                  <a:lnTo>
                    <a:pt x="401" y="617"/>
                  </a:lnTo>
                  <a:lnTo>
                    <a:pt x="403" y="617"/>
                  </a:lnTo>
                  <a:lnTo>
                    <a:pt x="404" y="616"/>
                  </a:lnTo>
                  <a:lnTo>
                    <a:pt x="405" y="614"/>
                  </a:lnTo>
                  <a:lnTo>
                    <a:pt x="407" y="613"/>
                  </a:lnTo>
                  <a:lnTo>
                    <a:pt x="407" y="611"/>
                  </a:lnTo>
                  <a:lnTo>
                    <a:pt x="405" y="609"/>
                  </a:lnTo>
                  <a:lnTo>
                    <a:pt x="405" y="608"/>
                  </a:lnTo>
                  <a:lnTo>
                    <a:pt x="405" y="606"/>
                  </a:lnTo>
                  <a:lnTo>
                    <a:pt x="404" y="605"/>
                  </a:lnTo>
                  <a:lnTo>
                    <a:pt x="404" y="605"/>
                  </a:lnTo>
                  <a:lnTo>
                    <a:pt x="357" y="477"/>
                  </a:lnTo>
                  <a:lnTo>
                    <a:pt x="357" y="477"/>
                  </a:lnTo>
                  <a:lnTo>
                    <a:pt x="357" y="476"/>
                  </a:lnTo>
                  <a:lnTo>
                    <a:pt x="356" y="475"/>
                  </a:lnTo>
                  <a:lnTo>
                    <a:pt x="355" y="473"/>
                  </a:lnTo>
                  <a:lnTo>
                    <a:pt x="353" y="472"/>
                  </a:lnTo>
                  <a:lnTo>
                    <a:pt x="351" y="471"/>
                  </a:lnTo>
                  <a:lnTo>
                    <a:pt x="348" y="471"/>
                  </a:lnTo>
                  <a:close/>
                  <a:moveTo>
                    <a:pt x="414" y="321"/>
                  </a:moveTo>
                  <a:lnTo>
                    <a:pt x="411" y="321"/>
                  </a:lnTo>
                  <a:lnTo>
                    <a:pt x="409" y="322"/>
                  </a:lnTo>
                  <a:lnTo>
                    <a:pt x="354" y="395"/>
                  </a:lnTo>
                  <a:lnTo>
                    <a:pt x="353" y="395"/>
                  </a:lnTo>
                  <a:lnTo>
                    <a:pt x="352" y="396"/>
                  </a:lnTo>
                  <a:lnTo>
                    <a:pt x="352" y="398"/>
                  </a:lnTo>
                  <a:lnTo>
                    <a:pt x="351" y="400"/>
                  </a:lnTo>
                  <a:lnTo>
                    <a:pt x="349" y="402"/>
                  </a:lnTo>
                  <a:lnTo>
                    <a:pt x="351" y="404"/>
                  </a:lnTo>
                  <a:lnTo>
                    <a:pt x="352" y="407"/>
                  </a:lnTo>
                  <a:lnTo>
                    <a:pt x="355" y="409"/>
                  </a:lnTo>
                  <a:lnTo>
                    <a:pt x="419" y="455"/>
                  </a:lnTo>
                  <a:lnTo>
                    <a:pt x="422" y="457"/>
                  </a:lnTo>
                  <a:lnTo>
                    <a:pt x="424" y="458"/>
                  </a:lnTo>
                  <a:lnTo>
                    <a:pt x="426" y="459"/>
                  </a:lnTo>
                  <a:lnTo>
                    <a:pt x="428" y="459"/>
                  </a:lnTo>
                  <a:lnTo>
                    <a:pt x="431" y="457"/>
                  </a:lnTo>
                  <a:lnTo>
                    <a:pt x="432" y="455"/>
                  </a:lnTo>
                  <a:lnTo>
                    <a:pt x="460" y="413"/>
                  </a:lnTo>
                  <a:lnTo>
                    <a:pt x="461" y="407"/>
                  </a:lnTo>
                  <a:lnTo>
                    <a:pt x="461" y="400"/>
                  </a:lnTo>
                  <a:lnTo>
                    <a:pt x="459" y="395"/>
                  </a:lnTo>
                  <a:lnTo>
                    <a:pt x="420" y="325"/>
                  </a:lnTo>
                  <a:lnTo>
                    <a:pt x="418" y="323"/>
                  </a:lnTo>
                  <a:lnTo>
                    <a:pt x="416" y="322"/>
                  </a:lnTo>
                  <a:lnTo>
                    <a:pt x="414" y="321"/>
                  </a:lnTo>
                  <a:close/>
                  <a:moveTo>
                    <a:pt x="541" y="275"/>
                  </a:moveTo>
                  <a:lnTo>
                    <a:pt x="539" y="275"/>
                  </a:lnTo>
                  <a:lnTo>
                    <a:pt x="537" y="276"/>
                  </a:lnTo>
                  <a:lnTo>
                    <a:pt x="532" y="278"/>
                  </a:lnTo>
                  <a:lnTo>
                    <a:pt x="523" y="280"/>
                  </a:lnTo>
                  <a:lnTo>
                    <a:pt x="510" y="283"/>
                  </a:lnTo>
                  <a:lnTo>
                    <a:pt x="495" y="286"/>
                  </a:lnTo>
                  <a:lnTo>
                    <a:pt x="480" y="289"/>
                  </a:lnTo>
                  <a:lnTo>
                    <a:pt x="465" y="294"/>
                  </a:lnTo>
                  <a:lnTo>
                    <a:pt x="451" y="297"/>
                  </a:lnTo>
                  <a:lnTo>
                    <a:pt x="442" y="299"/>
                  </a:lnTo>
                  <a:lnTo>
                    <a:pt x="437" y="301"/>
                  </a:lnTo>
                  <a:lnTo>
                    <a:pt x="433" y="303"/>
                  </a:lnTo>
                  <a:lnTo>
                    <a:pt x="431" y="305"/>
                  </a:lnTo>
                  <a:lnTo>
                    <a:pt x="430" y="307"/>
                  </a:lnTo>
                  <a:lnTo>
                    <a:pt x="430" y="309"/>
                  </a:lnTo>
                  <a:lnTo>
                    <a:pt x="431" y="310"/>
                  </a:lnTo>
                  <a:lnTo>
                    <a:pt x="431" y="310"/>
                  </a:lnTo>
                  <a:lnTo>
                    <a:pt x="431" y="311"/>
                  </a:lnTo>
                  <a:lnTo>
                    <a:pt x="437" y="320"/>
                  </a:lnTo>
                  <a:lnTo>
                    <a:pt x="444" y="331"/>
                  </a:lnTo>
                  <a:lnTo>
                    <a:pt x="452" y="347"/>
                  </a:lnTo>
                  <a:lnTo>
                    <a:pt x="461" y="363"/>
                  </a:lnTo>
                  <a:lnTo>
                    <a:pt x="472" y="381"/>
                  </a:lnTo>
                  <a:lnTo>
                    <a:pt x="482" y="399"/>
                  </a:lnTo>
                  <a:lnTo>
                    <a:pt x="492" y="415"/>
                  </a:lnTo>
                  <a:lnTo>
                    <a:pt x="501" y="432"/>
                  </a:lnTo>
                  <a:lnTo>
                    <a:pt x="508" y="446"/>
                  </a:lnTo>
                  <a:lnTo>
                    <a:pt x="514" y="456"/>
                  </a:lnTo>
                  <a:lnTo>
                    <a:pt x="517" y="460"/>
                  </a:lnTo>
                  <a:lnTo>
                    <a:pt x="520" y="464"/>
                  </a:lnTo>
                  <a:lnTo>
                    <a:pt x="522" y="468"/>
                  </a:lnTo>
                  <a:lnTo>
                    <a:pt x="523" y="471"/>
                  </a:lnTo>
                  <a:lnTo>
                    <a:pt x="524" y="472"/>
                  </a:lnTo>
                  <a:lnTo>
                    <a:pt x="525" y="473"/>
                  </a:lnTo>
                  <a:lnTo>
                    <a:pt x="523" y="474"/>
                  </a:lnTo>
                  <a:lnTo>
                    <a:pt x="516" y="477"/>
                  </a:lnTo>
                  <a:lnTo>
                    <a:pt x="509" y="481"/>
                  </a:lnTo>
                  <a:lnTo>
                    <a:pt x="501" y="486"/>
                  </a:lnTo>
                  <a:lnTo>
                    <a:pt x="493" y="492"/>
                  </a:lnTo>
                  <a:lnTo>
                    <a:pt x="485" y="495"/>
                  </a:lnTo>
                  <a:lnTo>
                    <a:pt x="483" y="497"/>
                  </a:lnTo>
                  <a:lnTo>
                    <a:pt x="482" y="499"/>
                  </a:lnTo>
                  <a:lnTo>
                    <a:pt x="482" y="500"/>
                  </a:lnTo>
                  <a:lnTo>
                    <a:pt x="482" y="501"/>
                  </a:lnTo>
                  <a:lnTo>
                    <a:pt x="484" y="502"/>
                  </a:lnTo>
                  <a:lnTo>
                    <a:pt x="485" y="503"/>
                  </a:lnTo>
                  <a:lnTo>
                    <a:pt x="487" y="504"/>
                  </a:lnTo>
                  <a:lnTo>
                    <a:pt x="489" y="505"/>
                  </a:lnTo>
                  <a:lnTo>
                    <a:pt x="491" y="505"/>
                  </a:lnTo>
                  <a:lnTo>
                    <a:pt x="491" y="505"/>
                  </a:lnTo>
                  <a:lnTo>
                    <a:pt x="622" y="539"/>
                  </a:lnTo>
                  <a:lnTo>
                    <a:pt x="622" y="539"/>
                  </a:lnTo>
                  <a:lnTo>
                    <a:pt x="623" y="539"/>
                  </a:lnTo>
                  <a:lnTo>
                    <a:pt x="625" y="539"/>
                  </a:lnTo>
                  <a:lnTo>
                    <a:pt x="627" y="539"/>
                  </a:lnTo>
                  <a:lnTo>
                    <a:pt x="630" y="539"/>
                  </a:lnTo>
                  <a:lnTo>
                    <a:pt x="632" y="538"/>
                  </a:lnTo>
                  <a:lnTo>
                    <a:pt x="633" y="536"/>
                  </a:lnTo>
                  <a:lnTo>
                    <a:pt x="634" y="533"/>
                  </a:lnTo>
                  <a:lnTo>
                    <a:pt x="636" y="527"/>
                  </a:lnTo>
                  <a:lnTo>
                    <a:pt x="638" y="517"/>
                  </a:lnTo>
                  <a:lnTo>
                    <a:pt x="642" y="503"/>
                  </a:lnTo>
                  <a:lnTo>
                    <a:pt x="646" y="487"/>
                  </a:lnTo>
                  <a:lnTo>
                    <a:pt x="650" y="471"/>
                  </a:lnTo>
                  <a:lnTo>
                    <a:pt x="654" y="454"/>
                  </a:lnTo>
                  <a:lnTo>
                    <a:pt x="659" y="437"/>
                  </a:lnTo>
                  <a:lnTo>
                    <a:pt x="663" y="423"/>
                  </a:lnTo>
                  <a:lnTo>
                    <a:pt x="666" y="411"/>
                  </a:lnTo>
                  <a:lnTo>
                    <a:pt x="668" y="403"/>
                  </a:lnTo>
                  <a:lnTo>
                    <a:pt x="668" y="401"/>
                  </a:lnTo>
                  <a:lnTo>
                    <a:pt x="668" y="400"/>
                  </a:lnTo>
                  <a:lnTo>
                    <a:pt x="669" y="399"/>
                  </a:lnTo>
                  <a:lnTo>
                    <a:pt x="669" y="398"/>
                  </a:lnTo>
                  <a:lnTo>
                    <a:pt x="669" y="396"/>
                  </a:lnTo>
                  <a:lnTo>
                    <a:pt x="669" y="395"/>
                  </a:lnTo>
                  <a:lnTo>
                    <a:pt x="669" y="393"/>
                  </a:lnTo>
                  <a:lnTo>
                    <a:pt x="668" y="392"/>
                  </a:lnTo>
                  <a:lnTo>
                    <a:pt x="667" y="390"/>
                  </a:lnTo>
                  <a:lnTo>
                    <a:pt x="665" y="389"/>
                  </a:lnTo>
                  <a:lnTo>
                    <a:pt x="663" y="390"/>
                  </a:lnTo>
                  <a:lnTo>
                    <a:pt x="660" y="392"/>
                  </a:lnTo>
                  <a:lnTo>
                    <a:pt x="650" y="397"/>
                  </a:lnTo>
                  <a:lnTo>
                    <a:pt x="641" y="403"/>
                  </a:lnTo>
                  <a:lnTo>
                    <a:pt x="632" y="407"/>
                  </a:lnTo>
                  <a:lnTo>
                    <a:pt x="625" y="411"/>
                  </a:lnTo>
                  <a:lnTo>
                    <a:pt x="623" y="412"/>
                  </a:lnTo>
                  <a:lnTo>
                    <a:pt x="623" y="412"/>
                  </a:lnTo>
                  <a:lnTo>
                    <a:pt x="622" y="410"/>
                  </a:lnTo>
                  <a:lnTo>
                    <a:pt x="621" y="408"/>
                  </a:lnTo>
                  <a:lnTo>
                    <a:pt x="619" y="405"/>
                  </a:lnTo>
                  <a:lnTo>
                    <a:pt x="617" y="402"/>
                  </a:lnTo>
                  <a:lnTo>
                    <a:pt x="615" y="398"/>
                  </a:lnTo>
                  <a:lnTo>
                    <a:pt x="608" y="385"/>
                  </a:lnTo>
                  <a:lnTo>
                    <a:pt x="598" y="370"/>
                  </a:lnTo>
                  <a:lnTo>
                    <a:pt x="589" y="353"/>
                  </a:lnTo>
                  <a:lnTo>
                    <a:pt x="579" y="335"/>
                  </a:lnTo>
                  <a:lnTo>
                    <a:pt x="569" y="318"/>
                  </a:lnTo>
                  <a:lnTo>
                    <a:pt x="560" y="301"/>
                  </a:lnTo>
                  <a:lnTo>
                    <a:pt x="552" y="287"/>
                  </a:lnTo>
                  <a:lnTo>
                    <a:pt x="547" y="278"/>
                  </a:lnTo>
                  <a:lnTo>
                    <a:pt x="547" y="277"/>
                  </a:lnTo>
                  <a:lnTo>
                    <a:pt x="545" y="277"/>
                  </a:lnTo>
                  <a:lnTo>
                    <a:pt x="544" y="276"/>
                  </a:lnTo>
                  <a:lnTo>
                    <a:pt x="543" y="275"/>
                  </a:lnTo>
                  <a:lnTo>
                    <a:pt x="541" y="275"/>
                  </a:lnTo>
                  <a:close/>
                  <a:moveTo>
                    <a:pt x="88" y="0"/>
                  </a:moveTo>
                  <a:lnTo>
                    <a:pt x="835" y="0"/>
                  </a:lnTo>
                  <a:lnTo>
                    <a:pt x="852" y="1"/>
                  </a:lnTo>
                  <a:lnTo>
                    <a:pt x="869" y="2"/>
                  </a:lnTo>
                  <a:lnTo>
                    <a:pt x="884" y="4"/>
                  </a:lnTo>
                  <a:lnTo>
                    <a:pt x="897" y="8"/>
                  </a:lnTo>
                  <a:lnTo>
                    <a:pt x="907" y="13"/>
                  </a:lnTo>
                  <a:lnTo>
                    <a:pt x="916" y="22"/>
                  </a:lnTo>
                  <a:lnTo>
                    <a:pt x="921" y="32"/>
                  </a:lnTo>
                  <a:lnTo>
                    <a:pt x="923" y="46"/>
                  </a:lnTo>
                  <a:lnTo>
                    <a:pt x="852" y="1044"/>
                  </a:lnTo>
                  <a:lnTo>
                    <a:pt x="849" y="1062"/>
                  </a:lnTo>
                  <a:lnTo>
                    <a:pt x="840" y="1080"/>
                  </a:lnTo>
                  <a:lnTo>
                    <a:pt x="827" y="1095"/>
                  </a:lnTo>
                  <a:lnTo>
                    <a:pt x="809" y="1106"/>
                  </a:lnTo>
                  <a:lnTo>
                    <a:pt x="787" y="1114"/>
                  </a:lnTo>
                  <a:lnTo>
                    <a:pt x="764" y="1116"/>
                  </a:lnTo>
                  <a:lnTo>
                    <a:pt x="141" y="1116"/>
                  </a:lnTo>
                  <a:lnTo>
                    <a:pt x="118" y="1114"/>
                  </a:lnTo>
                  <a:lnTo>
                    <a:pt x="96" y="1106"/>
                  </a:lnTo>
                  <a:lnTo>
                    <a:pt x="79" y="1095"/>
                  </a:lnTo>
                  <a:lnTo>
                    <a:pt x="65" y="1080"/>
                  </a:lnTo>
                  <a:lnTo>
                    <a:pt x="56" y="1062"/>
                  </a:lnTo>
                  <a:lnTo>
                    <a:pt x="53" y="1044"/>
                  </a:lnTo>
                  <a:lnTo>
                    <a:pt x="0" y="46"/>
                  </a:lnTo>
                  <a:lnTo>
                    <a:pt x="2" y="32"/>
                  </a:lnTo>
                  <a:lnTo>
                    <a:pt x="7" y="22"/>
                  </a:lnTo>
                  <a:lnTo>
                    <a:pt x="15" y="13"/>
                  </a:lnTo>
                  <a:lnTo>
                    <a:pt x="26" y="8"/>
                  </a:lnTo>
                  <a:lnTo>
                    <a:pt x="39" y="4"/>
                  </a:lnTo>
                  <a:lnTo>
                    <a:pt x="54" y="2"/>
                  </a:lnTo>
                  <a:lnTo>
                    <a:pt x="71" y="1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2" name="Freeform 442"/>
            <p:cNvSpPr>
              <a:spLocks/>
            </p:cNvSpPr>
            <p:nvPr/>
          </p:nvSpPr>
          <p:spPr bwMode="auto">
            <a:xfrm>
              <a:off x="4578350" y="1911351"/>
              <a:ext cx="98425" cy="100013"/>
            </a:xfrm>
            <a:custGeom>
              <a:avLst/>
              <a:gdLst>
                <a:gd name="T0" fmla="*/ 279 w 559"/>
                <a:gd name="T1" fmla="*/ 0 h 561"/>
                <a:gd name="T2" fmla="*/ 321 w 559"/>
                <a:gd name="T3" fmla="*/ 3 h 561"/>
                <a:gd name="T4" fmla="*/ 360 w 559"/>
                <a:gd name="T5" fmla="*/ 11 h 561"/>
                <a:gd name="T6" fmla="*/ 398 w 559"/>
                <a:gd name="T7" fmla="*/ 26 h 561"/>
                <a:gd name="T8" fmla="*/ 432 w 559"/>
                <a:gd name="T9" fmla="*/ 45 h 561"/>
                <a:gd name="T10" fmla="*/ 463 w 559"/>
                <a:gd name="T11" fmla="*/ 69 h 561"/>
                <a:gd name="T12" fmla="*/ 491 w 559"/>
                <a:gd name="T13" fmla="*/ 97 h 561"/>
                <a:gd name="T14" fmla="*/ 515 w 559"/>
                <a:gd name="T15" fmla="*/ 128 h 561"/>
                <a:gd name="T16" fmla="*/ 533 w 559"/>
                <a:gd name="T17" fmla="*/ 162 h 561"/>
                <a:gd name="T18" fmla="*/ 548 w 559"/>
                <a:gd name="T19" fmla="*/ 200 h 561"/>
                <a:gd name="T20" fmla="*/ 556 w 559"/>
                <a:gd name="T21" fmla="*/ 239 h 561"/>
                <a:gd name="T22" fmla="*/ 559 w 559"/>
                <a:gd name="T23" fmla="*/ 281 h 561"/>
                <a:gd name="T24" fmla="*/ 556 w 559"/>
                <a:gd name="T25" fmla="*/ 322 h 561"/>
                <a:gd name="T26" fmla="*/ 548 w 559"/>
                <a:gd name="T27" fmla="*/ 361 h 561"/>
                <a:gd name="T28" fmla="*/ 533 w 559"/>
                <a:gd name="T29" fmla="*/ 399 h 561"/>
                <a:gd name="T30" fmla="*/ 515 w 559"/>
                <a:gd name="T31" fmla="*/ 433 h 561"/>
                <a:gd name="T32" fmla="*/ 491 w 559"/>
                <a:gd name="T33" fmla="*/ 465 h 561"/>
                <a:gd name="T34" fmla="*/ 463 w 559"/>
                <a:gd name="T35" fmla="*/ 493 h 561"/>
                <a:gd name="T36" fmla="*/ 432 w 559"/>
                <a:gd name="T37" fmla="*/ 516 h 561"/>
                <a:gd name="T38" fmla="*/ 398 w 559"/>
                <a:gd name="T39" fmla="*/ 535 h 561"/>
                <a:gd name="T40" fmla="*/ 360 w 559"/>
                <a:gd name="T41" fmla="*/ 549 h 561"/>
                <a:gd name="T42" fmla="*/ 321 w 559"/>
                <a:gd name="T43" fmla="*/ 558 h 561"/>
                <a:gd name="T44" fmla="*/ 279 w 559"/>
                <a:gd name="T45" fmla="*/ 561 h 561"/>
                <a:gd name="T46" fmla="*/ 239 w 559"/>
                <a:gd name="T47" fmla="*/ 558 h 561"/>
                <a:gd name="T48" fmla="*/ 199 w 559"/>
                <a:gd name="T49" fmla="*/ 549 h 561"/>
                <a:gd name="T50" fmla="*/ 162 w 559"/>
                <a:gd name="T51" fmla="*/ 535 h 561"/>
                <a:gd name="T52" fmla="*/ 128 w 559"/>
                <a:gd name="T53" fmla="*/ 516 h 561"/>
                <a:gd name="T54" fmla="*/ 97 w 559"/>
                <a:gd name="T55" fmla="*/ 493 h 561"/>
                <a:gd name="T56" fmla="*/ 69 w 559"/>
                <a:gd name="T57" fmla="*/ 465 h 561"/>
                <a:gd name="T58" fmla="*/ 46 w 559"/>
                <a:gd name="T59" fmla="*/ 433 h 561"/>
                <a:gd name="T60" fmla="*/ 26 w 559"/>
                <a:gd name="T61" fmla="*/ 399 h 561"/>
                <a:gd name="T62" fmla="*/ 13 w 559"/>
                <a:gd name="T63" fmla="*/ 361 h 561"/>
                <a:gd name="T64" fmla="*/ 3 w 559"/>
                <a:gd name="T65" fmla="*/ 322 h 561"/>
                <a:gd name="T66" fmla="*/ 0 w 559"/>
                <a:gd name="T67" fmla="*/ 281 h 561"/>
                <a:gd name="T68" fmla="*/ 3 w 559"/>
                <a:gd name="T69" fmla="*/ 239 h 561"/>
                <a:gd name="T70" fmla="*/ 13 w 559"/>
                <a:gd name="T71" fmla="*/ 200 h 561"/>
                <a:gd name="T72" fmla="*/ 26 w 559"/>
                <a:gd name="T73" fmla="*/ 162 h 561"/>
                <a:gd name="T74" fmla="*/ 46 w 559"/>
                <a:gd name="T75" fmla="*/ 128 h 561"/>
                <a:gd name="T76" fmla="*/ 69 w 559"/>
                <a:gd name="T77" fmla="*/ 97 h 561"/>
                <a:gd name="T78" fmla="*/ 97 w 559"/>
                <a:gd name="T79" fmla="*/ 69 h 561"/>
                <a:gd name="T80" fmla="*/ 128 w 559"/>
                <a:gd name="T81" fmla="*/ 45 h 561"/>
                <a:gd name="T82" fmla="*/ 162 w 559"/>
                <a:gd name="T83" fmla="*/ 26 h 561"/>
                <a:gd name="T84" fmla="*/ 199 w 559"/>
                <a:gd name="T85" fmla="*/ 11 h 561"/>
                <a:gd name="T86" fmla="*/ 239 w 559"/>
                <a:gd name="T87" fmla="*/ 3 h 561"/>
                <a:gd name="T88" fmla="*/ 279 w 559"/>
                <a:gd name="T89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9" h="561">
                  <a:moveTo>
                    <a:pt x="279" y="0"/>
                  </a:moveTo>
                  <a:lnTo>
                    <a:pt x="321" y="3"/>
                  </a:lnTo>
                  <a:lnTo>
                    <a:pt x="360" y="11"/>
                  </a:lnTo>
                  <a:lnTo>
                    <a:pt x="398" y="26"/>
                  </a:lnTo>
                  <a:lnTo>
                    <a:pt x="432" y="45"/>
                  </a:lnTo>
                  <a:lnTo>
                    <a:pt x="463" y="69"/>
                  </a:lnTo>
                  <a:lnTo>
                    <a:pt x="491" y="97"/>
                  </a:lnTo>
                  <a:lnTo>
                    <a:pt x="515" y="128"/>
                  </a:lnTo>
                  <a:lnTo>
                    <a:pt x="533" y="162"/>
                  </a:lnTo>
                  <a:lnTo>
                    <a:pt x="548" y="200"/>
                  </a:lnTo>
                  <a:lnTo>
                    <a:pt x="556" y="239"/>
                  </a:lnTo>
                  <a:lnTo>
                    <a:pt x="559" y="281"/>
                  </a:lnTo>
                  <a:lnTo>
                    <a:pt x="556" y="322"/>
                  </a:lnTo>
                  <a:lnTo>
                    <a:pt x="548" y="361"/>
                  </a:lnTo>
                  <a:lnTo>
                    <a:pt x="533" y="399"/>
                  </a:lnTo>
                  <a:lnTo>
                    <a:pt x="515" y="433"/>
                  </a:lnTo>
                  <a:lnTo>
                    <a:pt x="491" y="465"/>
                  </a:lnTo>
                  <a:lnTo>
                    <a:pt x="463" y="493"/>
                  </a:lnTo>
                  <a:lnTo>
                    <a:pt x="432" y="516"/>
                  </a:lnTo>
                  <a:lnTo>
                    <a:pt x="398" y="535"/>
                  </a:lnTo>
                  <a:lnTo>
                    <a:pt x="360" y="549"/>
                  </a:lnTo>
                  <a:lnTo>
                    <a:pt x="321" y="558"/>
                  </a:lnTo>
                  <a:lnTo>
                    <a:pt x="279" y="561"/>
                  </a:lnTo>
                  <a:lnTo>
                    <a:pt x="239" y="558"/>
                  </a:lnTo>
                  <a:lnTo>
                    <a:pt x="199" y="549"/>
                  </a:lnTo>
                  <a:lnTo>
                    <a:pt x="162" y="535"/>
                  </a:lnTo>
                  <a:lnTo>
                    <a:pt x="128" y="516"/>
                  </a:lnTo>
                  <a:lnTo>
                    <a:pt x="97" y="493"/>
                  </a:lnTo>
                  <a:lnTo>
                    <a:pt x="69" y="465"/>
                  </a:lnTo>
                  <a:lnTo>
                    <a:pt x="46" y="433"/>
                  </a:lnTo>
                  <a:lnTo>
                    <a:pt x="26" y="399"/>
                  </a:lnTo>
                  <a:lnTo>
                    <a:pt x="13" y="361"/>
                  </a:lnTo>
                  <a:lnTo>
                    <a:pt x="3" y="322"/>
                  </a:lnTo>
                  <a:lnTo>
                    <a:pt x="0" y="281"/>
                  </a:lnTo>
                  <a:lnTo>
                    <a:pt x="3" y="239"/>
                  </a:lnTo>
                  <a:lnTo>
                    <a:pt x="13" y="200"/>
                  </a:lnTo>
                  <a:lnTo>
                    <a:pt x="26" y="162"/>
                  </a:lnTo>
                  <a:lnTo>
                    <a:pt x="46" y="128"/>
                  </a:lnTo>
                  <a:lnTo>
                    <a:pt x="69" y="97"/>
                  </a:lnTo>
                  <a:lnTo>
                    <a:pt x="97" y="69"/>
                  </a:lnTo>
                  <a:lnTo>
                    <a:pt x="128" y="45"/>
                  </a:lnTo>
                  <a:lnTo>
                    <a:pt x="162" y="26"/>
                  </a:lnTo>
                  <a:lnTo>
                    <a:pt x="199" y="11"/>
                  </a:lnTo>
                  <a:lnTo>
                    <a:pt x="239" y="3"/>
                  </a:lnTo>
                  <a:lnTo>
                    <a:pt x="2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3" name="Freeform 443"/>
            <p:cNvSpPr>
              <a:spLocks/>
            </p:cNvSpPr>
            <p:nvPr/>
          </p:nvSpPr>
          <p:spPr bwMode="auto">
            <a:xfrm>
              <a:off x="4506913" y="2027238"/>
              <a:ext cx="314325" cy="446088"/>
            </a:xfrm>
            <a:custGeom>
              <a:avLst/>
              <a:gdLst>
                <a:gd name="T0" fmla="*/ 948 w 1782"/>
                <a:gd name="T1" fmla="*/ 0 h 2527"/>
                <a:gd name="T2" fmla="*/ 960 w 1782"/>
                <a:gd name="T3" fmla="*/ 1 h 2527"/>
                <a:gd name="T4" fmla="*/ 996 w 1782"/>
                <a:gd name="T5" fmla="*/ 7 h 2527"/>
                <a:gd name="T6" fmla="*/ 1047 w 1782"/>
                <a:gd name="T7" fmla="*/ 21 h 2527"/>
                <a:gd name="T8" fmla="*/ 1111 w 1782"/>
                <a:gd name="T9" fmla="*/ 45 h 2527"/>
                <a:gd name="T10" fmla="*/ 1181 w 1782"/>
                <a:gd name="T11" fmla="*/ 82 h 2527"/>
                <a:gd name="T12" fmla="*/ 1253 w 1782"/>
                <a:gd name="T13" fmla="*/ 134 h 2527"/>
                <a:gd name="T14" fmla="*/ 1746 w 1782"/>
                <a:gd name="T15" fmla="*/ 628 h 2527"/>
                <a:gd name="T16" fmla="*/ 1747 w 1782"/>
                <a:gd name="T17" fmla="*/ 629 h 2527"/>
                <a:gd name="T18" fmla="*/ 1773 w 1782"/>
                <a:gd name="T19" fmla="*/ 669 h 2527"/>
                <a:gd name="T20" fmla="*/ 1782 w 1782"/>
                <a:gd name="T21" fmla="*/ 713 h 2527"/>
                <a:gd name="T22" fmla="*/ 1773 w 1782"/>
                <a:gd name="T23" fmla="*/ 757 h 2527"/>
                <a:gd name="T24" fmla="*/ 1747 w 1782"/>
                <a:gd name="T25" fmla="*/ 797 h 2527"/>
                <a:gd name="T26" fmla="*/ 1708 w 1782"/>
                <a:gd name="T27" fmla="*/ 822 h 2527"/>
                <a:gd name="T28" fmla="*/ 1663 w 1782"/>
                <a:gd name="T29" fmla="*/ 831 h 2527"/>
                <a:gd name="T30" fmla="*/ 1619 w 1782"/>
                <a:gd name="T31" fmla="*/ 822 h 2527"/>
                <a:gd name="T32" fmla="*/ 1581 w 1782"/>
                <a:gd name="T33" fmla="*/ 797 h 2527"/>
                <a:gd name="T34" fmla="*/ 1579 w 1782"/>
                <a:gd name="T35" fmla="*/ 796 h 2527"/>
                <a:gd name="T36" fmla="*/ 1016 w 1782"/>
                <a:gd name="T37" fmla="*/ 351 h 2527"/>
                <a:gd name="T38" fmla="*/ 1013 w 1782"/>
                <a:gd name="T39" fmla="*/ 2400 h 2527"/>
                <a:gd name="T40" fmla="*/ 989 w 1782"/>
                <a:gd name="T41" fmla="*/ 2457 h 2527"/>
                <a:gd name="T42" fmla="*/ 947 w 1782"/>
                <a:gd name="T43" fmla="*/ 2500 h 2527"/>
                <a:gd name="T44" fmla="*/ 890 w 1782"/>
                <a:gd name="T45" fmla="*/ 2524 h 2527"/>
                <a:gd name="T46" fmla="*/ 827 w 1782"/>
                <a:gd name="T47" fmla="*/ 2524 h 2527"/>
                <a:gd name="T48" fmla="*/ 771 w 1782"/>
                <a:gd name="T49" fmla="*/ 2500 h 2527"/>
                <a:gd name="T50" fmla="*/ 727 w 1782"/>
                <a:gd name="T51" fmla="*/ 2458 h 2527"/>
                <a:gd name="T52" fmla="*/ 703 w 1782"/>
                <a:gd name="T53" fmla="*/ 2401 h 2527"/>
                <a:gd name="T54" fmla="*/ 698 w 1782"/>
                <a:gd name="T55" fmla="*/ 2368 h 2527"/>
                <a:gd name="T56" fmla="*/ 627 w 1782"/>
                <a:gd name="T57" fmla="*/ 1069 h 2527"/>
                <a:gd name="T58" fmla="*/ 625 w 1782"/>
                <a:gd name="T59" fmla="*/ 2396 h 2527"/>
                <a:gd name="T60" fmla="*/ 606 w 1782"/>
                <a:gd name="T61" fmla="*/ 2448 h 2527"/>
                <a:gd name="T62" fmla="*/ 571 w 1782"/>
                <a:gd name="T63" fmla="*/ 2490 h 2527"/>
                <a:gd name="T64" fmla="*/ 524 w 1782"/>
                <a:gd name="T65" fmla="*/ 2517 h 2527"/>
                <a:gd name="T66" fmla="*/ 469 w 1782"/>
                <a:gd name="T67" fmla="*/ 2527 h 2527"/>
                <a:gd name="T68" fmla="*/ 407 w 1782"/>
                <a:gd name="T69" fmla="*/ 2515 h 2527"/>
                <a:gd name="T70" fmla="*/ 356 w 1782"/>
                <a:gd name="T71" fmla="*/ 2481 h 2527"/>
                <a:gd name="T72" fmla="*/ 321 w 1782"/>
                <a:gd name="T73" fmla="*/ 2430 h 2527"/>
                <a:gd name="T74" fmla="*/ 309 w 1782"/>
                <a:gd name="T75" fmla="*/ 2367 h 2527"/>
                <a:gd name="T76" fmla="*/ 235 w 1782"/>
                <a:gd name="T77" fmla="*/ 355 h 2527"/>
                <a:gd name="T78" fmla="*/ 232 w 1782"/>
                <a:gd name="T79" fmla="*/ 1026 h 2527"/>
                <a:gd name="T80" fmla="*/ 211 w 1782"/>
                <a:gd name="T81" fmla="*/ 1073 h 2527"/>
                <a:gd name="T82" fmla="*/ 170 w 1782"/>
                <a:gd name="T83" fmla="*/ 1105 h 2527"/>
                <a:gd name="T84" fmla="*/ 118 w 1782"/>
                <a:gd name="T85" fmla="*/ 1118 h 2527"/>
                <a:gd name="T86" fmla="*/ 66 w 1782"/>
                <a:gd name="T87" fmla="*/ 1105 h 2527"/>
                <a:gd name="T88" fmla="*/ 26 w 1782"/>
                <a:gd name="T89" fmla="*/ 1073 h 2527"/>
                <a:gd name="T90" fmla="*/ 3 w 1782"/>
                <a:gd name="T91" fmla="*/ 1026 h 2527"/>
                <a:gd name="T92" fmla="*/ 0 w 1782"/>
                <a:gd name="T93" fmla="*/ 997 h 2527"/>
                <a:gd name="T94" fmla="*/ 0 w 1782"/>
                <a:gd name="T95" fmla="*/ 994 h 2527"/>
                <a:gd name="T96" fmla="*/ 0 w 1782"/>
                <a:gd name="T97" fmla="*/ 290 h 2527"/>
                <a:gd name="T98" fmla="*/ 2 w 1782"/>
                <a:gd name="T99" fmla="*/ 268 h 2527"/>
                <a:gd name="T100" fmla="*/ 8 w 1782"/>
                <a:gd name="T101" fmla="*/ 238 h 2527"/>
                <a:gd name="T102" fmla="*/ 20 w 1782"/>
                <a:gd name="T103" fmla="*/ 202 h 2527"/>
                <a:gd name="T104" fmla="*/ 37 w 1782"/>
                <a:gd name="T105" fmla="*/ 165 h 2527"/>
                <a:gd name="T106" fmla="*/ 64 w 1782"/>
                <a:gd name="T107" fmla="*/ 125 h 2527"/>
                <a:gd name="T108" fmla="*/ 102 w 1782"/>
                <a:gd name="T109" fmla="*/ 88 h 2527"/>
                <a:gd name="T110" fmla="*/ 150 w 1782"/>
                <a:gd name="T111" fmla="*/ 54 h 2527"/>
                <a:gd name="T112" fmla="*/ 214 w 1782"/>
                <a:gd name="T113" fmla="*/ 27 h 2527"/>
                <a:gd name="T114" fmla="*/ 291 w 1782"/>
                <a:gd name="T115" fmla="*/ 8 h 2527"/>
                <a:gd name="T116" fmla="*/ 387 w 1782"/>
                <a:gd name="T117" fmla="*/ 0 h 2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82" h="2527">
                  <a:moveTo>
                    <a:pt x="387" y="0"/>
                  </a:moveTo>
                  <a:lnTo>
                    <a:pt x="948" y="0"/>
                  </a:lnTo>
                  <a:lnTo>
                    <a:pt x="951" y="0"/>
                  </a:lnTo>
                  <a:lnTo>
                    <a:pt x="960" y="1"/>
                  </a:lnTo>
                  <a:lnTo>
                    <a:pt x="976" y="4"/>
                  </a:lnTo>
                  <a:lnTo>
                    <a:pt x="996" y="7"/>
                  </a:lnTo>
                  <a:lnTo>
                    <a:pt x="1019" y="14"/>
                  </a:lnTo>
                  <a:lnTo>
                    <a:pt x="1047" y="21"/>
                  </a:lnTo>
                  <a:lnTo>
                    <a:pt x="1078" y="32"/>
                  </a:lnTo>
                  <a:lnTo>
                    <a:pt x="1111" y="45"/>
                  </a:lnTo>
                  <a:lnTo>
                    <a:pt x="1145" y="61"/>
                  </a:lnTo>
                  <a:lnTo>
                    <a:pt x="1181" y="82"/>
                  </a:lnTo>
                  <a:lnTo>
                    <a:pt x="1216" y="106"/>
                  </a:lnTo>
                  <a:lnTo>
                    <a:pt x="1253" y="134"/>
                  </a:lnTo>
                  <a:lnTo>
                    <a:pt x="1287" y="168"/>
                  </a:lnTo>
                  <a:lnTo>
                    <a:pt x="1746" y="628"/>
                  </a:lnTo>
                  <a:lnTo>
                    <a:pt x="1746" y="629"/>
                  </a:lnTo>
                  <a:lnTo>
                    <a:pt x="1747" y="629"/>
                  </a:lnTo>
                  <a:lnTo>
                    <a:pt x="1762" y="648"/>
                  </a:lnTo>
                  <a:lnTo>
                    <a:pt x="1773" y="669"/>
                  </a:lnTo>
                  <a:lnTo>
                    <a:pt x="1780" y="691"/>
                  </a:lnTo>
                  <a:lnTo>
                    <a:pt x="1782" y="713"/>
                  </a:lnTo>
                  <a:lnTo>
                    <a:pt x="1780" y="736"/>
                  </a:lnTo>
                  <a:lnTo>
                    <a:pt x="1773" y="757"/>
                  </a:lnTo>
                  <a:lnTo>
                    <a:pt x="1762" y="778"/>
                  </a:lnTo>
                  <a:lnTo>
                    <a:pt x="1747" y="797"/>
                  </a:lnTo>
                  <a:lnTo>
                    <a:pt x="1729" y="812"/>
                  </a:lnTo>
                  <a:lnTo>
                    <a:pt x="1708" y="822"/>
                  </a:lnTo>
                  <a:lnTo>
                    <a:pt x="1686" y="829"/>
                  </a:lnTo>
                  <a:lnTo>
                    <a:pt x="1663" y="831"/>
                  </a:lnTo>
                  <a:lnTo>
                    <a:pt x="1641" y="829"/>
                  </a:lnTo>
                  <a:lnTo>
                    <a:pt x="1619" y="822"/>
                  </a:lnTo>
                  <a:lnTo>
                    <a:pt x="1599" y="812"/>
                  </a:lnTo>
                  <a:lnTo>
                    <a:pt x="1581" y="797"/>
                  </a:lnTo>
                  <a:lnTo>
                    <a:pt x="1579" y="796"/>
                  </a:lnTo>
                  <a:lnTo>
                    <a:pt x="1579" y="796"/>
                  </a:lnTo>
                  <a:lnTo>
                    <a:pt x="1092" y="351"/>
                  </a:lnTo>
                  <a:lnTo>
                    <a:pt x="1016" y="351"/>
                  </a:lnTo>
                  <a:lnTo>
                    <a:pt x="1016" y="2368"/>
                  </a:lnTo>
                  <a:lnTo>
                    <a:pt x="1013" y="2400"/>
                  </a:lnTo>
                  <a:lnTo>
                    <a:pt x="1004" y="2430"/>
                  </a:lnTo>
                  <a:lnTo>
                    <a:pt x="989" y="2457"/>
                  </a:lnTo>
                  <a:lnTo>
                    <a:pt x="971" y="2481"/>
                  </a:lnTo>
                  <a:lnTo>
                    <a:pt x="947" y="2500"/>
                  </a:lnTo>
                  <a:lnTo>
                    <a:pt x="920" y="2515"/>
                  </a:lnTo>
                  <a:lnTo>
                    <a:pt x="890" y="2524"/>
                  </a:lnTo>
                  <a:lnTo>
                    <a:pt x="859" y="2527"/>
                  </a:lnTo>
                  <a:lnTo>
                    <a:pt x="827" y="2524"/>
                  </a:lnTo>
                  <a:lnTo>
                    <a:pt x="796" y="2515"/>
                  </a:lnTo>
                  <a:lnTo>
                    <a:pt x="771" y="2500"/>
                  </a:lnTo>
                  <a:lnTo>
                    <a:pt x="747" y="2481"/>
                  </a:lnTo>
                  <a:lnTo>
                    <a:pt x="727" y="2458"/>
                  </a:lnTo>
                  <a:lnTo>
                    <a:pt x="712" y="2431"/>
                  </a:lnTo>
                  <a:lnTo>
                    <a:pt x="703" y="2401"/>
                  </a:lnTo>
                  <a:lnTo>
                    <a:pt x="700" y="2369"/>
                  </a:lnTo>
                  <a:lnTo>
                    <a:pt x="698" y="2368"/>
                  </a:lnTo>
                  <a:lnTo>
                    <a:pt x="698" y="1069"/>
                  </a:lnTo>
                  <a:lnTo>
                    <a:pt x="627" y="1069"/>
                  </a:lnTo>
                  <a:lnTo>
                    <a:pt x="627" y="2367"/>
                  </a:lnTo>
                  <a:lnTo>
                    <a:pt x="625" y="2396"/>
                  </a:lnTo>
                  <a:lnTo>
                    <a:pt x="618" y="2423"/>
                  </a:lnTo>
                  <a:lnTo>
                    <a:pt x="606" y="2448"/>
                  </a:lnTo>
                  <a:lnTo>
                    <a:pt x="590" y="2470"/>
                  </a:lnTo>
                  <a:lnTo>
                    <a:pt x="571" y="2490"/>
                  </a:lnTo>
                  <a:lnTo>
                    <a:pt x="549" y="2506"/>
                  </a:lnTo>
                  <a:lnTo>
                    <a:pt x="524" y="2517"/>
                  </a:lnTo>
                  <a:lnTo>
                    <a:pt x="497" y="2524"/>
                  </a:lnTo>
                  <a:lnTo>
                    <a:pt x="469" y="2527"/>
                  </a:lnTo>
                  <a:lnTo>
                    <a:pt x="437" y="2524"/>
                  </a:lnTo>
                  <a:lnTo>
                    <a:pt x="407" y="2515"/>
                  </a:lnTo>
                  <a:lnTo>
                    <a:pt x="380" y="2500"/>
                  </a:lnTo>
                  <a:lnTo>
                    <a:pt x="356" y="2481"/>
                  </a:lnTo>
                  <a:lnTo>
                    <a:pt x="336" y="2457"/>
                  </a:lnTo>
                  <a:lnTo>
                    <a:pt x="321" y="2430"/>
                  </a:lnTo>
                  <a:lnTo>
                    <a:pt x="312" y="2399"/>
                  </a:lnTo>
                  <a:lnTo>
                    <a:pt x="309" y="2367"/>
                  </a:lnTo>
                  <a:lnTo>
                    <a:pt x="310" y="355"/>
                  </a:lnTo>
                  <a:lnTo>
                    <a:pt x="235" y="355"/>
                  </a:lnTo>
                  <a:lnTo>
                    <a:pt x="235" y="999"/>
                  </a:lnTo>
                  <a:lnTo>
                    <a:pt x="232" y="1026"/>
                  </a:lnTo>
                  <a:lnTo>
                    <a:pt x="224" y="1051"/>
                  </a:lnTo>
                  <a:lnTo>
                    <a:pt x="211" y="1073"/>
                  </a:lnTo>
                  <a:lnTo>
                    <a:pt x="192" y="1092"/>
                  </a:lnTo>
                  <a:lnTo>
                    <a:pt x="170" y="1105"/>
                  </a:lnTo>
                  <a:lnTo>
                    <a:pt x="145" y="1115"/>
                  </a:lnTo>
                  <a:lnTo>
                    <a:pt x="118" y="1118"/>
                  </a:lnTo>
                  <a:lnTo>
                    <a:pt x="91" y="1115"/>
                  </a:lnTo>
                  <a:lnTo>
                    <a:pt x="66" y="1105"/>
                  </a:lnTo>
                  <a:lnTo>
                    <a:pt x="45" y="1092"/>
                  </a:lnTo>
                  <a:lnTo>
                    <a:pt x="26" y="1073"/>
                  </a:lnTo>
                  <a:lnTo>
                    <a:pt x="12" y="1051"/>
                  </a:lnTo>
                  <a:lnTo>
                    <a:pt x="3" y="1026"/>
                  </a:lnTo>
                  <a:lnTo>
                    <a:pt x="0" y="999"/>
                  </a:lnTo>
                  <a:lnTo>
                    <a:pt x="0" y="997"/>
                  </a:lnTo>
                  <a:lnTo>
                    <a:pt x="1" y="994"/>
                  </a:lnTo>
                  <a:lnTo>
                    <a:pt x="0" y="994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1" y="279"/>
                  </a:lnTo>
                  <a:lnTo>
                    <a:pt x="2" y="268"/>
                  </a:lnTo>
                  <a:lnTo>
                    <a:pt x="5" y="253"/>
                  </a:lnTo>
                  <a:lnTo>
                    <a:pt x="8" y="238"/>
                  </a:lnTo>
                  <a:lnTo>
                    <a:pt x="13" y="221"/>
                  </a:lnTo>
                  <a:lnTo>
                    <a:pt x="20" y="202"/>
                  </a:lnTo>
                  <a:lnTo>
                    <a:pt x="27" y="183"/>
                  </a:lnTo>
                  <a:lnTo>
                    <a:pt x="37" y="165"/>
                  </a:lnTo>
                  <a:lnTo>
                    <a:pt x="50" y="145"/>
                  </a:lnTo>
                  <a:lnTo>
                    <a:pt x="64" y="125"/>
                  </a:lnTo>
                  <a:lnTo>
                    <a:pt x="81" y="106"/>
                  </a:lnTo>
                  <a:lnTo>
                    <a:pt x="102" y="88"/>
                  </a:lnTo>
                  <a:lnTo>
                    <a:pt x="124" y="71"/>
                  </a:lnTo>
                  <a:lnTo>
                    <a:pt x="150" y="54"/>
                  </a:lnTo>
                  <a:lnTo>
                    <a:pt x="180" y="40"/>
                  </a:lnTo>
                  <a:lnTo>
                    <a:pt x="214" y="27"/>
                  </a:lnTo>
                  <a:lnTo>
                    <a:pt x="250" y="17"/>
                  </a:lnTo>
                  <a:lnTo>
                    <a:pt x="291" y="8"/>
                  </a:lnTo>
                  <a:lnTo>
                    <a:pt x="337" y="2"/>
                  </a:lnTo>
                  <a:lnTo>
                    <a:pt x="3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" name="Freeform 444"/>
            <p:cNvSpPr>
              <a:spLocks/>
            </p:cNvSpPr>
            <p:nvPr/>
          </p:nvSpPr>
          <p:spPr bwMode="auto">
            <a:xfrm>
              <a:off x="4821238" y="2182813"/>
              <a:ext cx="63500" cy="66675"/>
            </a:xfrm>
            <a:custGeom>
              <a:avLst/>
              <a:gdLst>
                <a:gd name="T0" fmla="*/ 176 w 361"/>
                <a:gd name="T1" fmla="*/ 0 h 378"/>
                <a:gd name="T2" fmla="*/ 251 w 361"/>
                <a:gd name="T3" fmla="*/ 69 h 378"/>
                <a:gd name="T4" fmla="*/ 301 w 361"/>
                <a:gd name="T5" fmla="*/ 69 h 378"/>
                <a:gd name="T6" fmla="*/ 301 w 361"/>
                <a:gd name="T7" fmla="*/ 117 h 378"/>
                <a:gd name="T8" fmla="*/ 355 w 361"/>
                <a:gd name="T9" fmla="*/ 167 h 378"/>
                <a:gd name="T10" fmla="*/ 307 w 361"/>
                <a:gd name="T11" fmla="*/ 186 h 378"/>
                <a:gd name="T12" fmla="*/ 361 w 361"/>
                <a:gd name="T13" fmla="*/ 186 h 378"/>
                <a:gd name="T14" fmla="*/ 361 w 361"/>
                <a:gd name="T15" fmla="*/ 256 h 378"/>
                <a:gd name="T16" fmla="*/ 301 w 361"/>
                <a:gd name="T17" fmla="*/ 256 h 378"/>
                <a:gd name="T18" fmla="*/ 301 w 361"/>
                <a:gd name="T19" fmla="*/ 303 h 378"/>
                <a:gd name="T20" fmla="*/ 247 w 361"/>
                <a:gd name="T21" fmla="*/ 303 h 378"/>
                <a:gd name="T22" fmla="*/ 232 w 361"/>
                <a:gd name="T23" fmla="*/ 378 h 378"/>
                <a:gd name="T24" fmla="*/ 133 w 361"/>
                <a:gd name="T25" fmla="*/ 303 h 378"/>
                <a:gd name="T26" fmla="*/ 70 w 361"/>
                <a:gd name="T27" fmla="*/ 303 h 378"/>
                <a:gd name="T28" fmla="*/ 70 w 361"/>
                <a:gd name="T29" fmla="*/ 255 h 378"/>
                <a:gd name="T30" fmla="*/ 0 w 361"/>
                <a:gd name="T31" fmla="*/ 202 h 378"/>
                <a:gd name="T32" fmla="*/ 70 w 361"/>
                <a:gd name="T33" fmla="*/ 165 h 378"/>
                <a:gd name="T34" fmla="*/ 70 w 361"/>
                <a:gd name="T35" fmla="*/ 69 h 378"/>
                <a:gd name="T36" fmla="*/ 133 w 361"/>
                <a:gd name="T37" fmla="*/ 69 h 378"/>
                <a:gd name="T38" fmla="*/ 176 w 361"/>
                <a:gd name="T39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1" h="378">
                  <a:moveTo>
                    <a:pt x="176" y="0"/>
                  </a:moveTo>
                  <a:lnTo>
                    <a:pt x="251" y="69"/>
                  </a:lnTo>
                  <a:lnTo>
                    <a:pt x="301" y="69"/>
                  </a:lnTo>
                  <a:lnTo>
                    <a:pt x="301" y="117"/>
                  </a:lnTo>
                  <a:lnTo>
                    <a:pt x="355" y="167"/>
                  </a:lnTo>
                  <a:lnTo>
                    <a:pt x="307" y="186"/>
                  </a:lnTo>
                  <a:lnTo>
                    <a:pt x="361" y="186"/>
                  </a:lnTo>
                  <a:lnTo>
                    <a:pt x="361" y="256"/>
                  </a:lnTo>
                  <a:lnTo>
                    <a:pt x="301" y="256"/>
                  </a:lnTo>
                  <a:lnTo>
                    <a:pt x="301" y="303"/>
                  </a:lnTo>
                  <a:lnTo>
                    <a:pt x="247" y="303"/>
                  </a:lnTo>
                  <a:lnTo>
                    <a:pt x="232" y="378"/>
                  </a:lnTo>
                  <a:lnTo>
                    <a:pt x="133" y="303"/>
                  </a:lnTo>
                  <a:lnTo>
                    <a:pt x="70" y="303"/>
                  </a:lnTo>
                  <a:lnTo>
                    <a:pt x="70" y="255"/>
                  </a:lnTo>
                  <a:lnTo>
                    <a:pt x="0" y="202"/>
                  </a:lnTo>
                  <a:lnTo>
                    <a:pt x="70" y="165"/>
                  </a:lnTo>
                  <a:lnTo>
                    <a:pt x="70" y="69"/>
                  </a:lnTo>
                  <a:lnTo>
                    <a:pt x="133" y="69"/>
                  </a:lnTo>
                  <a:lnTo>
                    <a:pt x="1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4" name="Group 1063"/>
          <p:cNvGrpSpPr/>
          <p:nvPr/>
        </p:nvGrpSpPr>
        <p:grpSpPr>
          <a:xfrm>
            <a:off x="5345021" y="1933576"/>
            <a:ext cx="557213" cy="519113"/>
            <a:chOff x="5281613" y="1933576"/>
            <a:chExt cx="557213" cy="519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8" name="Freeform 449"/>
            <p:cNvSpPr>
              <a:spLocks/>
            </p:cNvSpPr>
            <p:nvPr/>
          </p:nvSpPr>
          <p:spPr bwMode="auto">
            <a:xfrm>
              <a:off x="5592763" y="2162176"/>
              <a:ext cx="246063" cy="290513"/>
            </a:xfrm>
            <a:custGeom>
              <a:avLst/>
              <a:gdLst>
                <a:gd name="T0" fmla="*/ 723 w 1555"/>
                <a:gd name="T1" fmla="*/ 2 h 1831"/>
                <a:gd name="T2" fmla="*/ 767 w 1555"/>
                <a:gd name="T3" fmla="*/ 19 h 1831"/>
                <a:gd name="T4" fmla="*/ 803 w 1555"/>
                <a:gd name="T5" fmla="*/ 54 h 1831"/>
                <a:gd name="T6" fmla="*/ 1545 w 1555"/>
                <a:gd name="T7" fmla="*/ 1511 h 1831"/>
                <a:gd name="T8" fmla="*/ 1555 w 1555"/>
                <a:gd name="T9" fmla="*/ 1560 h 1831"/>
                <a:gd name="T10" fmla="*/ 1546 w 1555"/>
                <a:gd name="T11" fmla="*/ 1608 h 1831"/>
                <a:gd name="T12" fmla="*/ 1518 w 1555"/>
                <a:gd name="T13" fmla="*/ 1651 h 1831"/>
                <a:gd name="T14" fmla="*/ 1477 w 1555"/>
                <a:gd name="T15" fmla="*/ 1678 h 1831"/>
                <a:gd name="T16" fmla="*/ 1428 w 1555"/>
                <a:gd name="T17" fmla="*/ 1689 h 1831"/>
                <a:gd name="T18" fmla="*/ 343 w 1555"/>
                <a:gd name="T19" fmla="*/ 1702 h 1831"/>
                <a:gd name="T20" fmla="*/ 341 w 1555"/>
                <a:gd name="T21" fmla="*/ 1741 h 1831"/>
                <a:gd name="T22" fmla="*/ 339 w 1555"/>
                <a:gd name="T23" fmla="*/ 1785 h 1831"/>
                <a:gd name="T24" fmla="*/ 337 w 1555"/>
                <a:gd name="T25" fmla="*/ 1819 h 1831"/>
                <a:gd name="T26" fmla="*/ 329 w 1555"/>
                <a:gd name="T27" fmla="*/ 1831 h 1831"/>
                <a:gd name="T28" fmla="*/ 318 w 1555"/>
                <a:gd name="T29" fmla="*/ 1830 h 1831"/>
                <a:gd name="T30" fmla="*/ 308 w 1555"/>
                <a:gd name="T31" fmla="*/ 1823 h 1831"/>
                <a:gd name="T32" fmla="*/ 302 w 1555"/>
                <a:gd name="T33" fmla="*/ 1818 h 1831"/>
                <a:gd name="T34" fmla="*/ 299 w 1555"/>
                <a:gd name="T35" fmla="*/ 1815 h 1831"/>
                <a:gd name="T36" fmla="*/ 282 w 1555"/>
                <a:gd name="T37" fmla="*/ 1801 h 1831"/>
                <a:gd name="T38" fmla="*/ 254 w 1555"/>
                <a:gd name="T39" fmla="*/ 1778 h 1831"/>
                <a:gd name="T40" fmla="*/ 217 w 1555"/>
                <a:gd name="T41" fmla="*/ 1746 h 1831"/>
                <a:gd name="T42" fmla="*/ 175 w 1555"/>
                <a:gd name="T43" fmla="*/ 1710 h 1831"/>
                <a:gd name="T44" fmla="*/ 132 w 1555"/>
                <a:gd name="T45" fmla="*/ 1672 h 1831"/>
                <a:gd name="T46" fmla="*/ 89 w 1555"/>
                <a:gd name="T47" fmla="*/ 1637 h 1831"/>
                <a:gd name="T48" fmla="*/ 51 w 1555"/>
                <a:gd name="T49" fmla="*/ 1604 h 1831"/>
                <a:gd name="T50" fmla="*/ 23 w 1555"/>
                <a:gd name="T51" fmla="*/ 1578 h 1831"/>
                <a:gd name="T52" fmla="*/ 8 w 1555"/>
                <a:gd name="T53" fmla="*/ 1563 h 1831"/>
                <a:gd name="T54" fmla="*/ 0 w 1555"/>
                <a:gd name="T55" fmla="*/ 1542 h 1831"/>
                <a:gd name="T56" fmla="*/ 7 w 1555"/>
                <a:gd name="T57" fmla="*/ 1527 h 1831"/>
                <a:gd name="T58" fmla="*/ 12 w 1555"/>
                <a:gd name="T59" fmla="*/ 1522 h 1831"/>
                <a:gd name="T60" fmla="*/ 323 w 1555"/>
                <a:gd name="T61" fmla="*/ 1292 h 1831"/>
                <a:gd name="T62" fmla="*/ 331 w 1555"/>
                <a:gd name="T63" fmla="*/ 1285 h 1831"/>
                <a:gd name="T64" fmla="*/ 343 w 1555"/>
                <a:gd name="T65" fmla="*/ 1279 h 1831"/>
                <a:gd name="T66" fmla="*/ 353 w 1555"/>
                <a:gd name="T67" fmla="*/ 1281 h 1831"/>
                <a:gd name="T68" fmla="*/ 356 w 1555"/>
                <a:gd name="T69" fmla="*/ 1298 h 1831"/>
                <a:gd name="T70" fmla="*/ 355 w 1555"/>
                <a:gd name="T71" fmla="*/ 1333 h 1831"/>
                <a:gd name="T72" fmla="*/ 353 w 1555"/>
                <a:gd name="T73" fmla="*/ 1375 h 1831"/>
                <a:gd name="T74" fmla="*/ 351 w 1555"/>
                <a:gd name="T75" fmla="*/ 1413 h 1831"/>
                <a:gd name="T76" fmla="*/ 350 w 1555"/>
                <a:gd name="T77" fmla="*/ 1434 h 1831"/>
                <a:gd name="T78" fmla="*/ 583 w 1555"/>
                <a:gd name="T79" fmla="*/ 177 h 1831"/>
                <a:gd name="T80" fmla="*/ 573 w 1555"/>
                <a:gd name="T81" fmla="*/ 128 h 1831"/>
                <a:gd name="T82" fmla="*/ 582 w 1555"/>
                <a:gd name="T83" fmla="*/ 79 h 1831"/>
                <a:gd name="T84" fmla="*/ 609 w 1555"/>
                <a:gd name="T85" fmla="*/ 39 h 1831"/>
                <a:gd name="T86" fmla="*/ 649 w 1555"/>
                <a:gd name="T87" fmla="*/ 10 h 1831"/>
                <a:gd name="T88" fmla="*/ 698 w 1555"/>
                <a:gd name="T89" fmla="*/ 0 h 1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55" h="1831">
                  <a:moveTo>
                    <a:pt x="698" y="0"/>
                  </a:moveTo>
                  <a:lnTo>
                    <a:pt x="723" y="2"/>
                  </a:lnTo>
                  <a:lnTo>
                    <a:pt x="747" y="8"/>
                  </a:lnTo>
                  <a:lnTo>
                    <a:pt x="767" y="19"/>
                  </a:lnTo>
                  <a:lnTo>
                    <a:pt x="787" y="34"/>
                  </a:lnTo>
                  <a:lnTo>
                    <a:pt x="803" y="54"/>
                  </a:lnTo>
                  <a:lnTo>
                    <a:pt x="816" y="75"/>
                  </a:lnTo>
                  <a:lnTo>
                    <a:pt x="1545" y="1511"/>
                  </a:lnTo>
                  <a:lnTo>
                    <a:pt x="1553" y="1535"/>
                  </a:lnTo>
                  <a:lnTo>
                    <a:pt x="1555" y="1560"/>
                  </a:lnTo>
                  <a:lnTo>
                    <a:pt x="1553" y="1585"/>
                  </a:lnTo>
                  <a:lnTo>
                    <a:pt x="1546" y="1608"/>
                  </a:lnTo>
                  <a:lnTo>
                    <a:pt x="1534" y="1631"/>
                  </a:lnTo>
                  <a:lnTo>
                    <a:pt x="1518" y="1651"/>
                  </a:lnTo>
                  <a:lnTo>
                    <a:pt x="1498" y="1667"/>
                  </a:lnTo>
                  <a:lnTo>
                    <a:pt x="1477" y="1678"/>
                  </a:lnTo>
                  <a:lnTo>
                    <a:pt x="1453" y="1685"/>
                  </a:lnTo>
                  <a:lnTo>
                    <a:pt x="1428" y="1689"/>
                  </a:lnTo>
                  <a:lnTo>
                    <a:pt x="344" y="1689"/>
                  </a:lnTo>
                  <a:lnTo>
                    <a:pt x="343" y="1702"/>
                  </a:lnTo>
                  <a:lnTo>
                    <a:pt x="343" y="1720"/>
                  </a:lnTo>
                  <a:lnTo>
                    <a:pt x="341" y="1741"/>
                  </a:lnTo>
                  <a:lnTo>
                    <a:pt x="340" y="1764"/>
                  </a:lnTo>
                  <a:lnTo>
                    <a:pt x="339" y="1785"/>
                  </a:lnTo>
                  <a:lnTo>
                    <a:pt x="338" y="1807"/>
                  </a:lnTo>
                  <a:lnTo>
                    <a:pt x="337" y="1819"/>
                  </a:lnTo>
                  <a:lnTo>
                    <a:pt x="333" y="1826"/>
                  </a:lnTo>
                  <a:lnTo>
                    <a:pt x="329" y="1831"/>
                  </a:lnTo>
                  <a:lnTo>
                    <a:pt x="324" y="1831"/>
                  </a:lnTo>
                  <a:lnTo>
                    <a:pt x="318" y="1830"/>
                  </a:lnTo>
                  <a:lnTo>
                    <a:pt x="313" y="1828"/>
                  </a:lnTo>
                  <a:lnTo>
                    <a:pt x="308" y="1823"/>
                  </a:lnTo>
                  <a:lnTo>
                    <a:pt x="304" y="1820"/>
                  </a:lnTo>
                  <a:lnTo>
                    <a:pt x="302" y="1818"/>
                  </a:lnTo>
                  <a:lnTo>
                    <a:pt x="301" y="1817"/>
                  </a:lnTo>
                  <a:lnTo>
                    <a:pt x="299" y="1815"/>
                  </a:lnTo>
                  <a:lnTo>
                    <a:pt x="292" y="1809"/>
                  </a:lnTo>
                  <a:lnTo>
                    <a:pt x="282" y="1801"/>
                  </a:lnTo>
                  <a:lnTo>
                    <a:pt x="270" y="1791"/>
                  </a:lnTo>
                  <a:lnTo>
                    <a:pt x="254" y="1778"/>
                  </a:lnTo>
                  <a:lnTo>
                    <a:pt x="237" y="1762"/>
                  </a:lnTo>
                  <a:lnTo>
                    <a:pt x="217" y="1746"/>
                  </a:lnTo>
                  <a:lnTo>
                    <a:pt x="197" y="1729"/>
                  </a:lnTo>
                  <a:lnTo>
                    <a:pt x="175" y="1710"/>
                  </a:lnTo>
                  <a:lnTo>
                    <a:pt x="153" y="1692"/>
                  </a:lnTo>
                  <a:lnTo>
                    <a:pt x="132" y="1672"/>
                  </a:lnTo>
                  <a:lnTo>
                    <a:pt x="110" y="1654"/>
                  </a:lnTo>
                  <a:lnTo>
                    <a:pt x="89" y="1637"/>
                  </a:lnTo>
                  <a:lnTo>
                    <a:pt x="70" y="1619"/>
                  </a:lnTo>
                  <a:lnTo>
                    <a:pt x="51" y="1604"/>
                  </a:lnTo>
                  <a:lnTo>
                    <a:pt x="36" y="1590"/>
                  </a:lnTo>
                  <a:lnTo>
                    <a:pt x="23" y="1578"/>
                  </a:lnTo>
                  <a:lnTo>
                    <a:pt x="13" y="1569"/>
                  </a:lnTo>
                  <a:lnTo>
                    <a:pt x="8" y="1563"/>
                  </a:lnTo>
                  <a:lnTo>
                    <a:pt x="1" y="1552"/>
                  </a:lnTo>
                  <a:lnTo>
                    <a:pt x="0" y="1542"/>
                  </a:lnTo>
                  <a:lnTo>
                    <a:pt x="2" y="1534"/>
                  </a:lnTo>
                  <a:lnTo>
                    <a:pt x="7" y="1527"/>
                  </a:lnTo>
                  <a:lnTo>
                    <a:pt x="11" y="1523"/>
                  </a:lnTo>
                  <a:lnTo>
                    <a:pt x="12" y="1522"/>
                  </a:lnTo>
                  <a:lnTo>
                    <a:pt x="321" y="1293"/>
                  </a:lnTo>
                  <a:lnTo>
                    <a:pt x="323" y="1292"/>
                  </a:lnTo>
                  <a:lnTo>
                    <a:pt x="326" y="1288"/>
                  </a:lnTo>
                  <a:lnTo>
                    <a:pt x="331" y="1285"/>
                  </a:lnTo>
                  <a:lnTo>
                    <a:pt x="337" y="1281"/>
                  </a:lnTo>
                  <a:lnTo>
                    <a:pt x="343" y="1279"/>
                  </a:lnTo>
                  <a:lnTo>
                    <a:pt x="349" y="1279"/>
                  </a:lnTo>
                  <a:lnTo>
                    <a:pt x="353" y="1281"/>
                  </a:lnTo>
                  <a:lnTo>
                    <a:pt x="356" y="1287"/>
                  </a:lnTo>
                  <a:lnTo>
                    <a:pt x="356" y="1298"/>
                  </a:lnTo>
                  <a:lnTo>
                    <a:pt x="356" y="1313"/>
                  </a:lnTo>
                  <a:lnTo>
                    <a:pt x="355" y="1333"/>
                  </a:lnTo>
                  <a:lnTo>
                    <a:pt x="354" y="1353"/>
                  </a:lnTo>
                  <a:lnTo>
                    <a:pt x="353" y="1375"/>
                  </a:lnTo>
                  <a:lnTo>
                    <a:pt x="352" y="1396"/>
                  </a:lnTo>
                  <a:lnTo>
                    <a:pt x="351" y="1413"/>
                  </a:lnTo>
                  <a:lnTo>
                    <a:pt x="350" y="1426"/>
                  </a:lnTo>
                  <a:lnTo>
                    <a:pt x="350" y="1434"/>
                  </a:lnTo>
                  <a:lnTo>
                    <a:pt x="1235" y="1435"/>
                  </a:lnTo>
                  <a:lnTo>
                    <a:pt x="583" y="177"/>
                  </a:lnTo>
                  <a:lnTo>
                    <a:pt x="575" y="153"/>
                  </a:lnTo>
                  <a:lnTo>
                    <a:pt x="573" y="128"/>
                  </a:lnTo>
                  <a:lnTo>
                    <a:pt x="575" y="103"/>
                  </a:lnTo>
                  <a:lnTo>
                    <a:pt x="582" y="79"/>
                  </a:lnTo>
                  <a:lnTo>
                    <a:pt x="594" y="57"/>
                  </a:lnTo>
                  <a:lnTo>
                    <a:pt x="609" y="39"/>
                  </a:lnTo>
                  <a:lnTo>
                    <a:pt x="627" y="22"/>
                  </a:lnTo>
                  <a:lnTo>
                    <a:pt x="649" y="10"/>
                  </a:lnTo>
                  <a:lnTo>
                    <a:pt x="674" y="2"/>
                  </a:lnTo>
                  <a:lnTo>
                    <a:pt x="6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9" name="Freeform 450"/>
            <p:cNvSpPr>
              <a:spLocks/>
            </p:cNvSpPr>
            <p:nvPr/>
          </p:nvSpPr>
          <p:spPr bwMode="auto">
            <a:xfrm>
              <a:off x="5281613" y="2206626"/>
              <a:ext cx="288925" cy="228600"/>
            </a:xfrm>
            <a:custGeom>
              <a:avLst/>
              <a:gdLst>
                <a:gd name="T0" fmla="*/ 784 w 1818"/>
                <a:gd name="T1" fmla="*/ 2 h 1432"/>
                <a:gd name="T2" fmla="*/ 795 w 1818"/>
                <a:gd name="T3" fmla="*/ 11 h 1432"/>
                <a:gd name="T4" fmla="*/ 801 w 1818"/>
                <a:gd name="T5" fmla="*/ 20 h 1432"/>
                <a:gd name="T6" fmla="*/ 887 w 1818"/>
                <a:gd name="T7" fmla="*/ 398 h 1432"/>
                <a:gd name="T8" fmla="*/ 890 w 1818"/>
                <a:gd name="T9" fmla="*/ 402 h 1432"/>
                <a:gd name="T10" fmla="*/ 892 w 1818"/>
                <a:gd name="T11" fmla="*/ 413 h 1432"/>
                <a:gd name="T12" fmla="*/ 892 w 1818"/>
                <a:gd name="T13" fmla="*/ 425 h 1432"/>
                <a:gd name="T14" fmla="*/ 885 w 1818"/>
                <a:gd name="T15" fmla="*/ 431 h 1432"/>
                <a:gd name="T16" fmla="*/ 869 w 1818"/>
                <a:gd name="T17" fmla="*/ 428 h 1432"/>
                <a:gd name="T18" fmla="*/ 842 w 1818"/>
                <a:gd name="T19" fmla="*/ 414 h 1432"/>
                <a:gd name="T20" fmla="*/ 808 w 1818"/>
                <a:gd name="T21" fmla="*/ 397 h 1432"/>
                <a:gd name="T22" fmla="*/ 776 w 1818"/>
                <a:gd name="T23" fmla="*/ 380 h 1432"/>
                <a:gd name="T24" fmla="*/ 753 w 1818"/>
                <a:gd name="T25" fmla="*/ 369 h 1432"/>
                <a:gd name="T26" fmla="*/ 320 w 1818"/>
                <a:gd name="T27" fmla="*/ 1179 h 1432"/>
                <a:gd name="T28" fmla="*/ 1717 w 1818"/>
                <a:gd name="T29" fmla="*/ 1180 h 1432"/>
                <a:gd name="T30" fmla="*/ 1763 w 1818"/>
                <a:gd name="T31" fmla="*/ 1199 h 1432"/>
                <a:gd name="T32" fmla="*/ 1798 w 1818"/>
                <a:gd name="T33" fmla="*/ 1234 h 1432"/>
                <a:gd name="T34" fmla="*/ 1815 w 1818"/>
                <a:gd name="T35" fmla="*/ 1279 h 1432"/>
                <a:gd name="T36" fmla="*/ 1815 w 1818"/>
                <a:gd name="T37" fmla="*/ 1333 h 1432"/>
                <a:gd name="T38" fmla="*/ 1790 w 1818"/>
                <a:gd name="T39" fmla="*/ 1384 h 1432"/>
                <a:gd name="T40" fmla="*/ 1747 w 1818"/>
                <a:gd name="T41" fmla="*/ 1417 h 1432"/>
                <a:gd name="T42" fmla="*/ 1691 w 1818"/>
                <a:gd name="T43" fmla="*/ 1430 h 1432"/>
                <a:gd name="T44" fmla="*/ 102 w 1818"/>
                <a:gd name="T45" fmla="*/ 1429 h 1432"/>
                <a:gd name="T46" fmla="*/ 56 w 1818"/>
                <a:gd name="T47" fmla="*/ 1411 h 1432"/>
                <a:gd name="T48" fmla="*/ 21 w 1818"/>
                <a:gd name="T49" fmla="*/ 1375 h 1432"/>
                <a:gd name="T50" fmla="*/ 2 w 1818"/>
                <a:gd name="T51" fmla="*/ 1328 h 1432"/>
                <a:gd name="T52" fmla="*/ 0 w 1818"/>
                <a:gd name="T53" fmla="*/ 1304 h 1432"/>
                <a:gd name="T54" fmla="*/ 10 w 1818"/>
                <a:gd name="T55" fmla="*/ 1255 h 1432"/>
                <a:gd name="T56" fmla="*/ 503 w 1818"/>
                <a:gd name="T57" fmla="*/ 254 h 1432"/>
                <a:gd name="T58" fmla="*/ 469 w 1818"/>
                <a:gd name="T59" fmla="*/ 237 h 1432"/>
                <a:gd name="T60" fmla="*/ 427 w 1818"/>
                <a:gd name="T61" fmla="*/ 217 h 1432"/>
                <a:gd name="T62" fmla="*/ 398 w 1818"/>
                <a:gd name="T63" fmla="*/ 200 h 1432"/>
                <a:gd name="T64" fmla="*/ 392 w 1818"/>
                <a:gd name="T65" fmla="*/ 188 h 1432"/>
                <a:gd name="T66" fmla="*/ 398 w 1818"/>
                <a:gd name="T67" fmla="*/ 177 h 1432"/>
                <a:gd name="T68" fmla="*/ 409 w 1818"/>
                <a:gd name="T69" fmla="*/ 172 h 1432"/>
                <a:gd name="T70" fmla="*/ 415 w 1818"/>
                <a:gd name="T71" fmla="*/ 169 h 1432"/>
                <a:gd name="T72" fmla="*/ 426 w 1818"/>
                <a:gd name="T73" fmla="*/ 164 h 1432"/>
                <a:gd name="T74" fmla="*/ 455 w 1818"/>
                <a:gd name="T75" fmla="*/ 149 h 1432"/>
                <a:gd name="T76" fmla="*/ 497 w 1818"/>
                <a:gd name="T77" fmla="*/ 129 h 1432"/>
                <a:gd name="T78" fmla="*/ 548 w 1818"/>
                <a:gd name="T79" fmla="*/ 104 h 1432"/>
                <a:gd name="T80" fmla="*/ 603 w 1818"/>
                <a:gd name="T81" fmla="*/ 77 h 1432"/>
                <a:gd name="T82" fmla="*/ 657 w 1818"/>
                <a:gd name="T83" fmla="*/ 51 h 1432"/>
                <a:gd name="T84" fmla="*/ 705 w 1818"/>
                <a:gd name="T85" fmla="*/ 28 h 1432"/>
                <a:gd name="T86" fmla="*/ 743 w 1818"/>
                <a:gd name="T87" fmla="*/ 10 h 1432"/>
                <a:gd name="T88" fmla="*/ 765 w 1818"/>
                <a:gd name="T89" fmla="*/ 2 h 1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18" h="1432">
                  <a:moveTo>
                    <a:pt x="776" y="0"/>
                  </a:moveTo>
                  <a:lnTo>
                    <a:pt x="784" y="2"/>
                  </a:lnTo>
                  <a:lnTo>
                    <a:pt x="791" y="6"/>
                  </a:lnTo>
                  <a:lnTo>
                    <a:pt x="795" y="11"/>
                  </a:lnTo>
                  <a:lnTo>
                    <a:pt x="798" y="17"/>
                  </a:lnTo>
                  <a:lnTo>
                    <a:pt x="801" y="20"/>
                  </a:lnTo>
                  <a:lnTo>
                    <a:pt x="801" y="22"/>
                  </a:lnTo>
                  <a:lnTo>
                    <a:pt x="887" y="398"/>
                  </a:lnTo>
                  <a:lnTo>
                    <a:pt x="888" y="399"/>
                  </a:lnTo>
                  <a:lnTo>
                    <a:pt x="890" y="402"/>
                  </a:lnTo>
                  <a:lnTo>
                    <a:pt x="891" y="407"/>
                  </a:lnTo>
                  <a:lnTo>
                    <a:pt x="892" y="413"/>
                  </a:lnTo>
                  <a:lnTo>
                    <a:pt x="892" y="419"/>
                  </a:lnTo>
                  <a:lnTo>
                    <a:pt x="892" y="425"/>
                  </a:lnTo>
                  <a:lnTo>
                    <a:pt x="890" y="429"/>
                  </a:lnTo>
                  <a:lnTo>
                    <a:pt x="885" y="431"/>
                  </a:lnTo>
                  <a:lnTo>
                    <a:pt x="879" y="431"/>
                  </a:lnTo>
                  <a:lnTo>
                    <a:pt x="869" y="428"/>
                  </a:lnTo>
                  <a:lnTo>
                    <a:pt x="857" y="422"/>
                  </a:lnTo>
                  <a:lnTo>
                    <a:pt x="842" y="414"/>
                  </a:lnTo>
                  <a:lnTo>
                    <a:pt x="824" y="405"/>
                  </a:lnTo>
                  <a:lnTo>
                    <a:pt x="808" y="397"/>
                  </a:lnTo>
                  <a:lnTo>
                    <a:pt x="791" y="389"/>
                  </a:lnTo>
                  <a:lnTo>
                    <a:pt x="776" y="380"/>
                  </a:lnTo>
                  <a:lnTo>
                    <a:pt x="763" y="374"/>
                  </a:lnTo>
                  <a:lnTo>
                    <a:pt x="753" y="369"/>
                  </a:lnTo>
                  <a:lnTo>
                    <a:pt x="746" y="366"/>
                  </a:lnTo>
                  <a:lnTo>
                    <a:pt x="320" y="1179"/>
                  </a:lnTo>
                  <a:lnTo>
                    <a:pt x="1691" y="1178"/>
                  </a:lnTo>
                  <a:lnTo>
                    <a:pt x="1717" y="1180"/>
                  </a:lnTo>
                  <a:lnTo>
                    <a:pt x="1741" y="1187"/>
                  </a:lnTo>
                  <a:lnTo>
                    <a:pt x="1763" y="1199"/>
                  </a:lnTo>
                  <a:lnTo>
                    <a:pt x="1781" y="1216"/>
                  </a:lnTo>
                  <a:lnTo>
                    <a:pt x="1798" y="1234"/>
                  </a:lnTo>
                  <a:lnTo>
                    <a:pt x="1808" y="1256"/>
                  </a:lnTo>
                  <a:lnTo>
                    <a:pt x="1815" y="1279"/>
                  </a:lnTo>
                  <a:lnTo>
                    <a:pt x="1818" y="1304"/>
                  </a:lnTo>
                  <a:lnTo>
                    <a:pt x="1815" y="1333"/>
                  </a:lnTo>
                  <a:lnTo>
                    <a:pt x="1805" y="1360"/>
                  </a:lnTo>
                  <a:lnTo>
                    <a:pt x="1790" y="1384"/>
                  </a:lnTo>
                  <a:lnTo>
                    <a:pt x="1770" y="1403"/>
                  </a:lnTo>
                  <a:lnTo>
                    <a:pt x="1747" y="1417"/>
                  </a:lnTo>
                  <a:lnTo>
                    <a:pt x="1721" y="1427"/>
                  </a:lnTo>
                  <a:lnTo>
                    <a:pt x="1691" y="1430"/>
                  </a:lnTo>
                  <a:lnTo>
                    <a:pt x="127" y="1432"/>
                  </a:lnTo>
                  <a:lnTo>
                    <a:pt x="102" y="1429"/>
                  </a:lnTo>
                  <a:lnTo>
                    <a:pt x="78" y="1422"/>
                  </a:lnTo>
                  <a:lnTo>
                    <a:pt x="56" y="1411"/>
                  </a:lnTo>
                  <a:lnTo>
                    <a:pt x="37" y="1395"/>
                  </a:lnTo>
                  <a:lnTo>
                    <a:pt x="21" y="1375"/>
                  </a:lnTo>
                  <a:lnTo>
                    <a:pt x="9" y="1352"/>
                  </a:lnTo>
                  <a:lnTo>
                    <a:pt x="2" y="1328"/>
                  </a:lnTo>
                  <a:lnTo>
                    <a:pt x="0" y="1305"/>
                  </a:lnTo>
                  <a:lnTo>
                    <a:pt x="0" y="1304"/>
                  </a:lnTo>
                  <a:lnTo>
                    <a:pt x="2" y="1279"/>
                  </a:lnTo>
                  <a:lnTo>
                    <a:pt x="10" y="1255"/>
                  </a:lnTo>
                  <a:lnTo>
                    <a:pt x="515" y="261"/>
                  </a:lnTo>
                  <a:lnTo>
                    <a:pt x="503" y="254"/>
                  </a:lnTo>
                  <a:lnTo>
                    <a:pt x="487" y="247"/>
                  </a:lnTo>
                  <a:lnTo>
                    <a:pt x="469" y="237"/>
                  </a:lnTo>
                  <a:lnTo>
                    <a:pt x="448" y="227"/>
                  </a:lnTo>
                  <a:lnTo>
                    <a:pt x="427" y="217"/>
                  </a:lnTo>
                  <a:lnTo>
                    <a:pt x="409" y="208"/>
                  </a:lnTo>
                  <a:lnTo>
                    <a:pt x="398" y="200"/>
                  </a:lnTo>
                  <a:lnTo>
                    <a:pt x="393" y="194"/>
                  </a:lnTo>
                  <a:lnTo>
                    <a:pt x="392" y="188"/>
                  </a:lnTo>
                  <a:lnTo>
                    <a:pt x="394" y="183"/>
                  </a:lnTo>
                  <a:lnTo>
                    <a:pt x="398" y="177"/>
                  </a:lnTo>
                  <a:lnTo>
                    <a:pt x="404" y="174"/>
                  </a:lnTo>
                  <a:lnTo>
                    <a:pt x="409" y="172"/>
                  </a:lnTo>
                  <a:lnTo>
                    <a:pt x="413" y="170"/>
                  </a:lnTo>
                  <a:lnTo>
                    <a:pt x="415" y="169"/>
                  </a:lnTo>
                  <a:lnTo>
                    <a:pt x="418" y="168"/>
                  </a:lnTo>
                  <a:lnTo>
                    <a:pt x="426" y="164"/>
                  </a:lnTo>
                  <a:lnTo>
                    <a:pt x="438" y="158"/>
                  </a:lnTo>
                  <a:lnTo>
                    <a:pt x="455" y="149"/>
                  </a:lnTo>
                  <a:lnTo>
                    <a:pt x="475" y="139"/>
                  </a:lnTo>
                  <a:lnTo>
                    <a:pt x="497" y="129"/>
                  </a:lnTo>
                  <a:lnTo>
                    <a:pt x="522" y="117"/>
                  </a:lnTo>
                  <a:lnTo>
                    <a:pt x="548" y="104"/>
                  </a:lnTo>
                  <a:lnTo>
                    <a:pt x="575" y="91"/>
                  </a:lnTo>
                  <a:lnTo>
                    <a:pt x="603" y="77"/>
                  </a:lnTo>
                  <a:lnTo>
                    <a:pt x="630" y="64"/>
                  </a:lnTo>
                  <a:lnTo>
                    <a:pt x="657" y="51"/>
                  </a:lnTo>
                  <a:lnTo>
                    <a:pt x="682" y="39"/>
                  </a:lnTo>
                  <a:lnTo>
                    <a:pt x="705" y="28"/>
                  </a:lnTo>
                  <a:lnTo>
                    <a:pt x="726" y="19"/>
                  </a:lnTo>
                  <a:lnTo>
                    <a:pt x="743" y="10"/>
                  </a:lnTo>
                  <a:lnTo>
                    <a:pt x="756" y="5"/>
                  </a:lnTo>
                  <a:lnTo>
                    <a:pt x="765" y="2"/>
                  </a:lnTo>
                  <a:lnTo>
                    <a:pt x="7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451"/>
            <p:cNvSpPr>
              <a:spLocks/>
            </p:cNvSpPr>
            <p:nvPr/>
          </p:nvSpPr>
          <p:spPr bwMode="auto">
            <a:xfrm>
              <a:off x="5410201" y="1933576"/>
              <a:ext cx="285750" cy="247650"/>
            </a:xfrm>
            <a:custGeom>
              <a:avLst/>
              <a:gdLst>
                <a:gd name="T0" fmla="*/ 915 w 1805"/>
                <a:gd name="T1" fmla="*/ 0 h 1564"/>
                <a:gd name="T2" fmla="*/ 967 w 1805"/>
                <a:gd name="T3" fmla="*/ 10 h 1564"/>
                <a:gd name="T4" fmla="*/ 1011 w 1805"/>
                <a:gd name="T5" fmla="*/ 38 h 1564"/>
                <a:gd name="T6" fmla="*/ 1662 w 1805"/>
                <a:gd name="T7" fmla="*/ 963 h 1564"/>
                <a:gd name="T8" fmla="*/ 1692 w 1805"/>
                <a:gd name="T9" fmla="*/ 946 h 1564"/>
                <a:gd name="T10" fmla="*/ 1732 w 1805"/>
                <a:gd name="T11" fmla="*/ 925 h 1564"/>
                <a:gd name="T12" fmla="*/ 1772 w 1805"/>
                <a:gd name="T13" fmla="*/ 903 h 1564"/>
                <a:gd name="T14" fmla="*/ 1792 w 1805"/>
                <a:gd name="T15" fmla="*/ 897 h 1564"/>
                <a:gd name="T16" fmla="*/ 1802 w 1805"/>
                <a:gd name="T17" fmla="*/ 901 h 1564"/>
                <a:gd name="T18" fmla="*/ 1805 w 1805"/>
                <a:gd name="T19" fmla="*/ 913 h 1564"/>
                <a:gd name="T20" fmla="*/ 1804 w 1805"/>
                <a:gd name="T21" fmla="*/ 924 h 1564"/>
                <a:gd name="T22" fmla="*/ 1803 w 1805"/>
                <a:gd name="T23" fmla="*/ 929 h 1564"/>
                <a:gd name="T24" fmla="*/ 1801 w 1805"/>
                <a:gd name="T25" fmla="*/ 942 h 1564"/>
                <a:gd name="T26" fmla="*/ 1797 w 1805"/>
                <a:gd name="T27" fmla="*/ 978 h 1564"/>
                <a:gd name="T28" fmla="*/ 1790 w 1805"/>
                <a:gd name="T29" fmla="*/ 1029 h 1564"/>
                <a:gd name="T30" fmla="*/ 1782 w 1805"/>
                <a:gd name="T31" fmla="*/ 1090 h 1564"/>
                <a:gd name="T32" fmla="*/ 1773 w 1805"/>
                <a:gd name="T33" fmla="*/ 1155 h 1564"/>
                <a:gd name="T34" fmla="*/ 1764 w 1805"/>
                <a:gd name="T35" fmla="*/ 1215 h 1564"/>
                <a:gd name="T36" fmla="*/ 1757 w 1805"/>
                <a:gd name="T37" fmla="*/ 1268 h 1564"/>
                <a:gd name="T38" fmla="*/ 1750 w 1805"/>
                <a:gd name="T39" fmla="*/ 1303 h 1564"/>
                <a:gd name="T40" fmla="*/ 1744 w 1805"/>
                <a:gd name="T41" fmla="*/ 1323 h 1564"/>
                <a:gd name="T42" fmla="*/ 1730 w 1805"/>
                <a:gd name="T43" fmla="*/ 1333 h 1564"/>
                <a:gd name="T44" fmla="*/ 1715 w 1805"/>
                <a:gd name="T45" fmla="*/ 1333 h 1564"/>
                <a:gd name="T46" fmla="*/ 1709 w 1805"/>
                <a:gd name="T47" fmla="*/ 1332 h 1564"/>
                <a:gd name="T48" fmla="*/ 1322 w 1805"/>
                <a:gd name="T49" fmla="*/ 1199 h 1564"/>
                <a:gd name="T50" fmla="*/ 1312 w 1805"/>
                <a:gd name="T51" fmla="*/ 1196 h 1564"/>
                <a:gd name="T52" fmla="*/ 1299 w 1805"/>
                <a:gd name="T53" fmla="*/ 1189 h 1564"/>
                <a:gd name="T54" fmla="*/ 1295 w 1805"/>
                <a:gd name="T55" fmla="*/ 1180 h 1564"/>
                <a:gd name="T56" fmla="*/ 1309 w 1805"/>
                <a:gd name="T57" fmla="*/ 1168 h 1564"/>
                <a:gd name="T58" fmla="*/ 1337 w 1805"/>
                <a:gd name="T59" fmla="*/ 1151 h 1564"/>
                <a:gd name="T60" fmla="*/ 1372 w 1805"/>
                <a:gd name="T61" fmla="*/ 1133 h 1564"/>
                <a:gd name="T62" fmla="*/ 1404 w 1805"/>
                <a:gd name="T63" fmla="*/ 1115 h 1564"/>
                <a:gd name="T64" fmla="*/ 1428 w 1805"/>
                <a:gd name="T65" fmla="*/ 1102 h 1564"/>
                <a:gd name="T66" fmla="*/ 915 w 1805"/>
                <a:gd name="T67" fmla="*/ 358 h 1564"/>
                <a:gd name="T68" fmla="*/ 230 w 1805"/>
                <a:gd name="T69" fmla="*/ 1527 h 1564"/>
                <a:gd name="T70" fmla="*/ 187 w 1805"/>
                <a:gd name="T71" fmla="*/ 1555 h 1564"/>
                <a:gd name="T72" fmla="*/ 135 w 1805"/>
                <a:gd name="T73" fmla="*/ 1564 h 1564"/>
                <a:gd name="T74" fmla="*/ 85 w 1805"/>
                <a:gd name="T75" fmla="*/ 1555 h 1564"/>
                <a:gd name="T76" fmla="*/ 39 w 1805"/>
                <a:gd name="T77" fmla="*/ 1527 h 1564"/>
                <a:gd name="T78" fmla="*/ 10 w 1805"/>
                <a:gd name="T79" fmla="*/ 1487 h 1564"/>
                <a:gd name="T80" fmla="*/ 0 w 1805"/>
                <a:gd name="T81" fmla="*/ 1439 h 1564"/>
                <a:gd name="T82" fmla="*/ 10 w 1805"/>
                <a:gd name="T83" fmla="*/ 1390 h 1564"/>
                <a:gd name="T84" fmla="*/ 802 w 1805"/>
                <a:gd name="T85" fmla="*/ 58 h 1564"/>
                <a:gd name="T86" fmla="*/ 840 w 1805"/>
                <a:gd name="T87" fmla="*/ 22 h 1564"/>
                <a:gd name="T88" fmla="*/ 888 w 1805"/>
                <a:gd name="T89" fmla="*/ 4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05" h="1564">
                  <a:moveTo>
                    <a:pt x="915" y="0"/>
                  </a:moveTo>
                  <a:lnTo>
                    <a:pt x="915" y="0"/>
                  </a:lnTo>
                  <a:lnTo>
                    <a:pt x="942" y="4"/>
                  </a:lnTo>
                  <a:lnTo>
                    <a:pt x="967" y="10"/>
                  </a:lnTo>
                  <a:lnTo>
                    <a:pt x="991" y="22"/>
                  </a:lnTo>
                  <a:lnTo>
                    <a:pt x="1011" y="38"/>
                  </a:lnTo>
                  <a:lnTo>
                    <a:pt x="1028" y="58"/>
                  </a:lnTo>
                  <a:lnTo>
                    <a:pt x="1662" y="963"/>
                  </a:lnTo>
                  <a:lnTo>
                    <a:pt x="1675" y="956"/>
                  </a:lnTo>
                  <a:lnTo>
                    <a:pt x="1692" y="946"/>
                  </a:lnTo>
                  <a:lnTo>
                    <a:pt x="1711" y="937"/>
                  </a:lnTo>
                  <a:lnTo>
                    <a:pt x="1732" y="925"/>
                  </a:lnTo>
                  <a:lnTo>
                    <a:pt x="1752" y="914"/>
                  </a:lnTo>
                  <a:lnTo>
                    <a:pt x="1772" y="903"/>
                  </a:lnTo>
                  <a:lnTo>
                    <a:pt x="1784" y="898"/>
                  </a:lnTo>
                  <a:lnTo>
                    <a:pt x="1792" y="897"/>
                  </a:lnTo>
                  <a:lnTo>
                    <a:pt x="1799" y="898"/>
                  </a:lnTo>
                  <a:lnTo>
                    <a:pt x="1802" y="901"/>
                  </a:lnTo>
                  <a:lnTo>
                    <a:pt x="1804" y="906"/>
                  </a:lnTo>
                  <a:lnTo>
                    <a:pt x="1805" y="913"/>
                  </a:lnTo>
                  <a:lnTo>
                    <a:pt x="1804" y="918"/>
                  </a:lnTo>
                  <a:lnTo>
                    <a:pt x="1804" y="924"/>
                  </a:lnTo>
                  <a:lnTo>
                    <a:pt x="1803" y="927"/>
                  </a:lnTo>
                  <a:lnTo>
                    <a:pt x="1803" y="929"/>
                  </a:lnTo>
                  <a:lnTo>
                    <a:pt x="1802" y="932"/>
                  </a:lnTo>
                  <a:lnTo>
                    <a:pt x="1801" y="942"/>
                  </a:lnTo>
                  <a:lnTo>
                    <a:pt x="1799" y="957"/>
                  </a:lnTo>
                  <a:lnTo>
                    <a:pt x="1797" y="978"/>
                  </a:lnTo>
                  <a:lnTo>
                    <a:pt x="1794" y="1002"/>
                  </a:lnTo>
                  <a:lnTo>
                    <a:pt x="1790" y="1029"/>
                  </a:lnTo>
                  <a:lnTo>
                    <a:pt x="1786" y="1058"/>
                  </a:lnTo>
                  <a:lnTo>
                    <a:pt x="1782" y="1090"/>
                  </a:lnTo>
                  <a:lnTo>
                    <a:pt x="1777" y="1122"/>
                  </a:lnTo>
                  <a:lnTo>
                    <a:pt x="1773" y="1155"/>
                  </a:lnTo>
                  <a:lnTo>
                    <a:pt x="1769" y="1185"/>
                  </a:lnTo>
                  <a:lnTo>
                    <a:pt x="1764" y="1215"/>
                  </a:lnTo>
                  <a:lnTo>
                    <a:pt x="1761" y="1243"/>
                  </a:lnTo>
                  <a:lnTo>
                    <a:pt x="1757" y="1268"/>
                  </a:lnTo>
                  <a:lnTo>
                    <a:pt x="1753" y="1287"/>
                  </a:lnTo>
                  <a:lnTo>
                    <a:pt x="1750" y="1303"/>
                  </a:lnTo>
                  <a:lnTo>
                    <a:pt x="1748" y="1313"/>
                  </a:lnTo>
                  <a:lnTo>
                    <a:pt x="1744" y="1323"/>
                  </a:lnTo>
                  <a:lnTo>
                    <a:pt x="1737" y="1329"/>
                  </a:lnTo>
                  <a:lnTo>
                    <a:pt x="1730" y="1333"/>
                  </a:lnTo>
                  <a:lnTo>
                    <a:pt x="1722" y="1334"/>
                  </a:lnTo>
                  <a:lnTo>
                    <a:pt x="1715" y="1333"/>
                  </a:lnTo>
                  <a:lnTo>
                    <a:pt x="1711" y="1333"/>
                  </a:lnTo>
                  <a:lnTo>
                    <a:pt x="1709" y="1332"/>
                  </a:lnTo>
                  <a:lnTo>
                    <a:pt x="1324" y="1199"/>
                  </a:lnTo>
                  <a:lnTo>
                    <a:pt x="1322" y="1199"/>
                  </a:lnTo>
                  <a:lnTo>
                    <a:pt x="1317" y="1197"/>
                  </a:lnTo>
                  <a:lnTo>
                    <a:pt x="1312" y="1196"/>
                  </a:lnTo>
                  <a:lnTo>
                    <a:pt x="1305" y="1193"/>
                  </a:lnTo>
                  <a:lnTo>
                    <a:pt x="1299" y="1189"/>
                  </a:lnTo>
                  <a:lnTo>
                    <a:pt x="1296" y="1185"/>
                  </a:lnTo>
                  <a:lnTo>
                    <a:pt x="1295" y="1180"/>
                  </a:lnTo>
                  <a:lnTo>
                    <a:pt x="1299" y="1174"/>
                  </a:lnTo>
                  <a:lnTo>
                    <a:pt x="1309" y="1168"/>
                  </a:lnTo>
                  <a:lnTo>
                    <a:pt x="1322" y="1160"/>
                  </a:lnTo>
                  <a:lnTo>
                    <a:pt x="1337" y="1151"/>
                  </a:lnTo>
                  <a:lnTo>
                    <a:pt x="1353" y="1143"/>
                  </a:lnTo>
                  <a:lnTo>
                    <a:pt x="1372" y="1133"/>
                  </a:lnTo>
                  <a:lnTo>
                    <a:pt x="1388" y="1123"/>
                  </a:lnTo>
                  <a:lnTo>
                    <a:pt x="1404" y="1115"/>
                  </a:lnTo>
                  <a:lnTo>
                    <a:pt x="1417" y="1107"/>
                  </a:lnTo>
                  <a:lnTo>
                    <a:pt x="1428" y="1102"/>
                  </a:lnTo>
                  <a:lnTo>
                    <a:pt x="1434" y="1098"/>
                  </a:lnTo>
                  <a:lnTo>
                    <a:pt x="915" y="358"/>
                  </a:lnTo>
                  <a:lnTo>
                    <a:pt x="249" y="1507"/>
                  </a:lnTo>
                  <a:lnTo>
                    <a:pt x="230" y="1527"/>
                  </a:lnTo>
                  <a:lnTo>
                    <a:pt x="210" y="1543"/>
                  </a:lnTo>
                  <a:lnTo>
                    <a:pt x="187" y="1555"/>
                  </a:lnTo>
                  <a:lnTo>
                    <a:pt x="161" y="1562"/>
                  </a:lnTo>
                  <a:lnTo>
                    <a:pt x="135" y="1564"/>
                  </a:lnTo>
                  <a:lnTo>
                    <a:pt x="110" y="1562"/>
                  </a:lnTo>
                  <a:lnTo>
                    <a:pt x="85" y="1555"/>
                  </a:lnTo>
                  <a:lnTo>
                    <a:pt x="61" y="1543"/>
                  </a:lnTo>
                  <a:lnTo>
                    <a:pt x="39" y="1527"/>
                  </a:lnTo>
                  <a:lnTo>
                    <a:pt x="23" y="1508"/>
                  </a:lnTo>
                  <a:lnTo>
                    <a:pt x="10" y="1487"/>
                  </a:lnTo>
                  <a:lnTo>
                    <a:pt x="2" y="1463"/>
                  </a:lnTo>
                  <a:lnTo>
                    <a:pt x="0" y="1439"/>
                  </a:lnTo>
                  <a:lnTo>
                    <a:pt x="2" y="1415"/>
                  </a:lnTo>
                  <a:lnTo>
                    <a:pt x="10" y="1390"/>
                  </a:lnTo>
                  <a:lnTo>
                    <a:pt x="22" y="1367"/>
                  </a:lnTo>
                  <a:lnTo>
                    <a:pt x="802" y="58"/>
                  </a:lnTo>
                  <a:lnTo>
                    <a:pt x="819" y="38"/>
                  </a:lnTo>
                  <a:lnTo>
                    <a:pt x="840" y="22"/>
                  </a:lnTo>
                  <a:lnTo>
                    <a:pt x="863" y="10"/>
                  </a:lnTo>
                  <a:lnTo>
                    <a:pt x="888" y="4"/>
                  </a:lnTo>
                  <a:lnTo>
                    <a:pt x="9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34" name="Freeform 456"/>
          <p:cNvSpPr>
            <a:spLocks noEditPoints="1"/>
          </p:cNvSpPr>
          <p:nvPr/>
        </p:nvSpPr>
        <p:spPr bwMode="auto">
          <a:xfrm>
            <a:off x="6349571" y="1917701"/>
            <a:ext cx="419100" cy="546100"/>
          </a:xfrm>
          <a:custGeom>
            <a:avLst/>
            <a:gdLst>
              <a:gd name="T0" fmla="*/ 792 w 2376"/>
              <a:gd name="T1" fmla="*/ 2537 h 3089"/>
              <a:gd name="T2" fmla="*/ 1049 w 2376"/>
              <a:gd name="T3" fmla="*/ 2338 h 3089"/>
              <a:gd name="T4" fmla="*/ 1364 w 2376"/>
              <a:gd name="T5" fmla="*/ 2188 h 3089"/>
              <a:gd name="T6" fmla="*/ 1145 w 2376"/>
              <a:gd name="T7" fmla="*/ 2467 h 3089"/>
              <a:gd name="T8" fmla="*/ 1312 w 2376"/>
              <a:gd name="T9" fmla="*/ 2628 h 3089"/>
              <a:gd name="T10" fmla="*/ 1381 w 2376"/>
              <a:gd name="T11" fmla="*/ 2690 h 3089"/>
              <a:gd name="T12" fmla="*/ 1784 w 2376"/>
              <a:gd name="T13" fmla="*/ 2571 h 3089"/>
              <a:gd name="T14" fmla="*/ 1831 w 2376"/>
              <a:gd name="T15" fmla="*/ 2416 h 3089"/>
              <a:gd name="T16" fmla="*/ 1847 w 2376"/>
              <a:gd name="T17" fmla="*/ 2297 h 3089"/>
              <a:gd name="T18" fmla="*/ 1555 w 2376"/>
              <a:gd name="T19" fmla="*/ 2100 h 3089"/>
              <a:gd name="T20" fmla="*/ 1634 w 2376"/>
              <a:gd name="T21" fmla="*/ 2255 h 3089"/>
              <a:gd name="T22" fmla="*/ 1748 w 2376"/>
              <a:gd name="T23" fmla="*/ 2017 h 3089"/>
              <a:gd name="T24" fmla="*/ 777 w 2376"/>
              <a:gd name="T25" fmla="*/ 1856 h 3089"/>
              <a:gd name="T26" fmla="*/ 594 w 2376"/>
              <a:gd name="T27" fmla="*/ 1923 h 3089"/>
              <a:gd name="T28" fmla="*/ 619 w 2376"/>
              <a:gd name="T29" fmla="*/ 1967 h 3089"/>
              <a:gd name="T30" fmla="*/ 662 w 2376"/>
              <a:gd name="T31" fmla="*/ 2033 h 3089"/>
              <a:gd name="T32" fmla="*/ 536 w 2376"/>
              <a:gd name="T33" fmla="*/ 2296 h 3089"/>
              <a:gd name="T34" fmla="*/ 552 w 2376"/>
              <a:gd name="T35" fmla="*/ 2370 h 3089"/>
              <a:gd name="T36" fmla="*/ 705 w 2376"/>
              <a:gd name="T37" fmla="*/ 2504 h 3089"/>
              <a:gd name="T38" fmla="*/ 760 w 2376"/>
              <a:gd name="T39" fmla="*/ 2479 h 3089"/>
              <a:gd name="T40" fmla="*/ 889 w 2376"/>
              <a:gd name="T41" fmla="*/ 2210 h 3089"/>
              <a:gd name="T42" fmla="*/ 948 w 2376"/>
              <a:gd name="T43" fmla="*/ 2112 h 3089"/>
              <a:gd name="T44" fmla="*/ 1051 w 2376"/>
              <a:gd name="T45" fmla="*/ 2152 h 3089"/>
              <a:gd name="T46" fmla="*/ 927 w 2376"/>
              <a:gd name="T47" fmla="*/ 1813 h 3089"/>
              <a:gd name="T48" fmla="*/ 920 w 2376"/>
              <a:gd name="T49" fmla="*/ 1653 h 3089"/>
              <a:gd name="T50" fmla="*/ 1189 w 2376"/>
              <a:gd name="T51" fmla="*/ 1648 h 3089"/>
              <a:gd name="T52" fmla="*/ 1353 w 2376"/>
              <a:gd name="T53" fmla="*/ 1349 h 3089"/>
              <a:gd name="T54" fmla="*/ 1134 w 2376"/>
              <a:gd name="T55" fmla="*/ 1401 h 3089"/>
              <a:gd name="T56" fmla="*/ 1158 w 2376"/>
              <a:gd name="T57" fmla="*/ 1499 h 3089"/>
              <a:gd name="T58" fmla="*/ 1308 w 2376"/>
              <a:gd name="T59" fmla="*/ 1757 h 3089"/>
              <a:gd name="T60" fmla="*/ 1310 w 2376"/>
              <a:gd name="T61" fmla="*/ 1830 h 3089"/>
              <a:gd name="T62" fmla="*/ 1248 w 2376"/>
              <a:gd name="T63" fmla="*/ 1887 h 3089"/>
              <a:gd name="T64" fmla="*/ 1608 w 2376"/>
              <a:gd name="T65" fmla="*/ 1958 h 3089"/>
              <a:gd name="T66" fmla="*/ 1663 w 2376"/>
              <a:gd name="T67" fmla="*/ 1749 h 3089"/>
              <a:gd name="T68" fmla="*/ 1692 w 2376"/>
              <a:gd name="T69" fmla="*/ 1632 h 3089"/>
              <a:gd name="T70" fmla="*/ 1612 w 2376"/>
              <a:gd name="T71" fmla="*/ 1652 h 3089"/>
              <a:gd name="T72" fmla="*/ 1550 w 2376"/>
              <a:gd name="T73" fmla="*/ 1614 h 3089"/>
              <a:gd name="T74" fmla="*/ 1402 w 2376"/>
              <a:gd name="T75" fmla="*/ 1361 h 3089"/>
              <a:gd name="T76" fmla="*/ 1346 w 2376"/>
              <a:gd name="T77" fmla="*/ 33 h 3089"/>
              <a:gd name="T78" fmla="*/ 1360 w 2376"/>
              <a:gd name="T79" fmla="*/ 545 h 3089"/>
              <a:gd name="T80" fmla="*/ 1436 w 2376"/>
              <a:gd name="T81" fmla="*/ 708 h 3089"/>
              <a:gd name="T82" fmla="*/ 1758 w 2376"/>
              <a:gd name="T83" fmla="*/ 541 h 3089"/>
              <a:gd name="T84" fmla="*/ 1968 w 2376"/>
              <a:gd name="T85" fmla="*/ 272 h 3089"/>
              <a:gd name="T86" fmla="*/ 2050 w 2376"/>
              <a:gd name="T87" fmla="*/ 127 h 3089"/>
              <a:gd name="T88" fmla="*/ 2233 w 2376"/>
              <a:gd name="T89" fmla="*/ 140 h 3089"/>
              <a:gd name="T90" fmla="*/ 2083 w 2376"/>
              <a:gd name="T91" fmla="*/ 618 h 3089"/>
              <a:gd name="T92" fmla="*/ 2100 w 2376"/>
              <a:gd name="T93" fmla="*/ 815 h 3089"/>
              <a:gd name="T94" fmla="*/ 2364 w 2376"/>
              <a:gd name="T95" fmla="*/ 1104 h 3089"/>
              <a:gd name="T96" fmla="*/ 2246 w 2376"/>
              <a:gd name="T97" fmla="*/ 3063 h 3089"/>
              <a:gd name="T98" fmla="*/ 46 w 2376"/>
              <a:gd name="T99" fmla="*/ 2993 h 3089"/>
              <a:gd name="T100" fmla="*/ 71 w 2376"/>
              <a:gd name="T101" fmla="*/ 1012 h 3089"/>
              <a:gd name="T102" fmla="*/ 365 w 2376"/>
              <a:gd name="T103" fmla="*/ 887 h 3089"/>
              <a:gd name="T104" fmla="*/ 349 w 2376"/>
              <a:gd name="T105" fmla="*/ 621 h 3089"/>
              <a:gd name="T106" fmla="*/ 283 w 2376"/>
              <a:gd name="T107" fmla="*/ 405 h 3089"/>
              <a:gd name="T108" fmla="*/ 375 w 2376"/>
              <a:gd name="T109" fmla="*/ 260 h 3089"/>
              <a:gd name="T110" fmla="*/ 618 w 2376"/>
              <a:gd name="T111" fmla="*/ 659 h 3089"/>
              <a:gd name="T112" fmla="*/ 792 w 2376"/>
              <a:gd name="T113" fmla="*/ 808 h 3089"/>
              <a:gd name="T114" fmla="*/ 981 w 2376"/>
              <a:gd name="T115" fmla="*/ 591 h 3089"/>
              <a:gd name="T116" fmla="*/ 1106 w 2376"/>
              <a:gd name="T117" fmla="*/ 405 h 3089"/>
              <a:gd name="T118" fmla="*/ 1154 w 2376"/>
              <a:gd name="T119" fmla="*/ 102 h 3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76" h="3089">
                <a:moveTo>
                  <a:pt x="1028" y="2312"/>
                </a:moveTo>
                <a:lnTo>
                  <a:pt x="908" y="2313"/>
                </a:lnTo>
                <a:lnTo>
                  <a:pt x="897" y="2318"/>
                </a:lnTo>
                <a:lnTo>
                  <a:pt x="887" y="2325"/>
                </a:lnTo>
                <a:lnTo>
                  <a:pt x="878" y="2334"/>
                </a:lnTo>
                <a:lnTo>
                  <a:pt x="872" y="2342"/>
                </a:lnTo>
                <a:lnTo>
                  <a:pt x="789" y="2516"/>
                </a:lnTo>
                <a:lnTo>
                  <a:pt x="787" y="2523"/>
                </a:lnTo>
                <a:lnTo>
                  <a:pt x="788" y="2531"/>
                </a:lnTo>
                <a:lnTo>
                  <a:pt x="792" y="2537"/>
                </a:lnTo>
                <a:lnTo>
                  <a:pt x="799" y="2542"/>
                </a:lnTo>
                <a:lnTo>
                  <a:pt x="1020" y="2551"/>
                </a:lnTo>
                <a:lnTo>
                  <a:pt x="1022" y="2551"/>
                </a:lnTo>
                <a:lnTo>
                  <a:pt x="1025" y="2551"/>
                </a:lnTo>
                <a:lnTo>
                  <a:pt x="1032" y="2551"/>
                </a:lnTo>
                <a:lnTo>
                  <a:pt x="1037" y="2549"/>
                </a:lnTo>
                <a:lnTo>
                  <a:pt x="1043" y="2545"/>
                </a:lnTo>
                <a:lnTo>
                  <a:pt x="1046" y="2538"/>
                </a:lnTo>
                <a:lnTo>
                  <a:pt x="1047" y="2528"/>
                </a:lnTo>
                <a:lnTo>
                  <a:pt x="1049" y="2338"/>
                </a:lnTo>
                <a:lnTo>
                  <a:pt x="1049" y="2329"/>
                </a:lnTo>
                <a:lnTo>
                  <a:pt x="1048" y="2321"/>
                </a:lnTo>
                <a:lnTo>
                  <a:pt x="1044" y="2316"/>
                </a:lnTo>
                <a:lnTo>
                  <a:pt x="1038" y="2312"/>
                </a:lnTo>
                <a:lnTo>
                  <a:pt x="1028" y="2312"/>
                </a:lnTo>
                <a:close/>
                <a:moveTo>
                  <a:pt x="1382" y="2177"/>
                </a:moveTo>
                <a:lnTo>
                  <a:pt x="1377" y="2178"/>
                </a:lnTo>
                <a:lnTo>
                  <a:pt x="1373" y="2181"/>
                </a:lnTo>
                <a:lnTo>
                  <a:pt x="1368" y="2185"/>
                </a:lnTo>
                <a:lnTo>
                  <a:pt x="1364" y="2188"/>
                </a:lnTo>
                <a:lnTo>
                  <a:pt x="1363" y="2189"/>
                </a:lnTo>
                <a:lnTo>
                  <a:pt x="1133" y="2422"/>
                </a:lnTo>
                <a:lnTo>
                  <a:pt x="1131" y="2423"/>
                </a:lnTo>
                <a:lnTo>
                  <a:pt x="1129" y="2427"/>
                </a:lnTo>
                <a:lnTo>
                  <a:pt x="1126" y="2432"/>
                </a:lnTo>
                <a:lnTo>
                  <a:pt x="1124" y="2438"/>
                </a:lnTo>
                <a:lnTo>
                  <a:pt x="1125" y="2446"/>
                </a:lnTo>
                <a:lnTo>
                  <a:pt x="1131" y="2453"/>
                </a:lnTo>
                <a:lnTo>
                  <a:pt x="1136" y="2459"/>
                </a:lnTo>
                <a:lnTo>
                  <a:pt x="1145" y="2467"/>
                </a:lnTo>
                <a:lnTo>
                  <a:pt x="1157" y="2478"/>
                </a:lnTo>
                <a:lnTo>
                  <a:pt x="1170" y="2491"/>
                </a:lnTo>
                <a:lnTo>
                  <a:pt x="1185" y="2507"/>
                </a:lnTo>
                <a:lnTo>
                  <a:pt x="1203" y="2523"/>
                </a:lnTo>
                <a:lnTo>
                  <a:pt x="1221" y="2540"/>
                </a:lnTo>
                <a:lnTo>
                  <a:pt x="1239" y="2558"/>
                </a:lnTo>
                <a:lnTo>
                  <a:pt x="1259" y="2576"/>
                </a:lnTo>
                <a:lnTo>
                  <a:pt x="1277" y="2593"/>
                </a:lnTo>
                <a:lnTo>
                  <a:pt x="1296" y="2611"/>
                </a:lnTo>
                <a:lnTo>
                  <a:pt x="1312" y="2628"/>
                </a:lnTo>
                <a:lnTo>
                  <a:pt x="1328" y="2642"/>
                </a:lnTo>
                <a:lnTo>
                  <a:pt x="1342" y="2655"/>
                </a:lnTo>
                <a:lnTo>
                  <a:pt x="1353" y="2666"/>
                </a:lnTo>
                <a:lnTo>
                  <a:pt x="1361" y="2674"/>
                </a:lnTo>
                <a:lnTo>
                  <a:pt x="1368" y="2680"/>
                </a:lnTo>
                <a:lnTo>
                  <a:pt x="1370" y="2681"/>
                </a:lnTo>
                <a:lnTo>
                  <a:pt x="1371" y="2682"/>
                </a:lnTo>
                <a:lnTo>
                  <a:pt x="1373" y="2685"/>
                </a:lnTo>
                <a:lnTo>
                  <a:pt x="1377" y="2687"/>
                </a:lnTo>
                <a:lnTo>
                  <a:pt x="1381" y="2690"/>
                </a:lnTo>
                <a:lnTo>
                  <a:pt x="1386" y="2692"/>
                </a:lnTo>
                <a:lnTo>
                  <a:pt x="1390" y="2691"/>
                </a:lnTo>
                <a:lnTo>
                  <a:pt x="1394" y="2689"/>
                </a:lnTo>
                <a:lnTo>
                  <a:pt x="1397" y="2683"/>
                </a:lnTo>
                <a:lnTo>
                  <a:pt x="1398" y="2672"/>
                </a:lnTo>
                <a:lnTo>
                  <a:pt x="1398" y="2574"/>
                </a:lnTo>
                <a:lnTo>
                  <a:pt x="1775" y="2574"/>
                </a:lnTo>
                <a:lnTo>
                  <a:pt x="1776" y="2574"/>
                </a:lnTo>
                <a:lnTo>
                  <a:pt x="1780" y="2573"/>
                </a:lnTo>
                <a:lnTo>
                  <a:pt x="1784" y="2571"/>
                </a:lnTo>
                <a:lnTo>
                  <a:pt x="1788" y="2566"/>
                </a:lnTo>
                <a:lnTo>
                  <a:pt x="1789" y="2557"/>
                </a:lnTo>
                <a:lnTo>
                  <a:pt x="1790" y="2551"/>
                </a:lnTo>
                <a:lnTo>
                  <a:pt x="1793" y="2540"/>
                </a:lnTo>
                <a:lnTo>
                  <a:pt x="1797" y="2525"/>
                </a:lnTo>
                <a:lnTo>
                  <a:pt x="1803" y="2507"/>
                </a:lnTo>
                <a:lnTo>
                  <a:pt x="1809" y="2485"/>
                </a:lnTo>
                <a:lnTo>
                  <a:pt x="1816" y="2463"/>
                </a:lnTo>
                <a:lnTo>
                  <a:pt x="1823" y="2440"/>
                </a:lnTo>
                <a:lnTo>
                  <a:pt x="1831" y="2416"/>
                </a:lnTo>
                <a:lnTo>
                  <a:pt x="1838" y="2393"/>
                </a:lnTo>
                <a:lnTo>
                  <a:pt x="1845" y="2372"/>
                </a:lnTo>
                <a:lnTo>
                  <a:pt x="1850" y="2353"/>
                </a:lnTo>
                <a:lnTo>
                  <a:pt x="1855" y="2337"/>
                </a:lnTo>
                <a:lnTo>
                  <a:pt x="1857" y="2325"/>
                </a:lnTo>
                <a:lnTo>
                  <a:pt x="1859" y="2317"/>
                </a:lnTo>
                <a:lnTo>
                  <a:pt x="1857" y="2307"/>
                </a:lnTo>
                <a:lnTo>
                  <a:pt x="1854" y="2301"/>
                </a:lnTo>
                <a:lnTo>
                  <a:pt x="1851" y="2298"/>
                </a:lnTo>
                <a:lnTo>
                  <a:pt x="1847" y="2297"/>
                </a:lnTo>
                <a:lnTo>
                  <a:pt x="1844" y="2297"/>
                </a:lnTo>
                <a:lnTo>
                  <a:pt x="1842" y="2297"/>
                </a:lnTo>
                <a:lnTo>
                  <a:pt x="1391" y="2297"/>
                </a:lnTo>
                <a:lnTo>
                  <a:pt x="1391" y="2191"/>
                </a:lnTo>
                <a:lnTo>
                  <a:pt x="1389" y="2182"/>
                </a:lnTo>
                <a:lnTo>
                  <a:pt x="1386" y="2178"/>
                </a:lnTo>
                <a:lnTo>
                  <a:pt x="1382" y="2177"/>
                </a:lnTo>
                <a:close/>
                <a:moveTo>
                  <a:pt x="1739" y="2017"/>
                </a:moveTo>
                <a:lnTo>
                  <a:pt x="1730" y="2020"/>
                </a:lnTo>
                <a:lnTo>
                  <a:pt x="1555" y="2100"/>
                </a:lnTo>
                <a:lnTo>
                  <a:pt x="1547" y="2103"/>
                </a:lnTo>
                <a:lnTo>
                  <a:pt x="1541" y="2108"/>
                </a:lnTo>
                <a:lnTo>
                  <a:pt x="1537" y="2113"/>
                </a:lnTo>
                <a:lnTo>
                  <a:pt x="1536" y="2120"/>
                </a:lnTo>
                <a:lnTo>
                  <a:pt x="1540" y="2129"/>
                </a:lnTo>
                <a:lnTo>
                  <a:pt x="1592" y="2235"/>
                </a:lnTo>
                <a:lnTo>
                  <a:pt x="1601" y="2243"/>
                </a:lnTo>
                <a:lnTo>
                  <a:pt x="1612" y="2249"/>
                </a:lnTo>
                <a:lnTo>
                  <a:pt x="1624" y="2254"/>
                </a:lnTo>
                <a:lnTo>
                  <a:pt x="1634" y="2255"/>
                </a:lnTo>
                <a:lnTo>
                  <a:pt x="1829" y="2255"/>
                </a:lnTo>
                <a:lnTo>
                  <a:pt x="1839" y="2253"/>
                </a:lnTo>
                <a:lnTo>
                  <a:pt x="1846" y="2245"/>
                </a:lnTo>
                <a:lnTo>
                  <a:pt x="1849" y="2235"/>
                </a:lnTo>
                <a:lnTo>
                  <a:pt x="1763" y="2034"/>
                </a:lnTo>
                <a:lnTo>
                  <a:pt x="1762" y="2033"/>
                </a:lnTo>
                <a:lnTo>
                  <a:pt x="1761" y="2029"/>
                </a:lnTo>
                <a:lnTo>
                  <a:pt x="1758" y="2025"/>
                </a:lnTo>
                <a:lnTo>
                  <a:pt x="1754" y="2020"/>
                </a:lnTo>
                <a:lnTo>
                  <a:pt x="1748" y="2017"/>
                </a:lnTo>
                <a:lnTo>
                  <a:pt x="1739" y="2017"/>
                </a:lnTo>
                <a:close/>
                <a:moveTo>
                  <a:pt x="915" y="1807"/>
                </a:moveTo>
                <a:lnTo>
                  <a:pt x="905" y="1809"/>
                </a:lnTo>
                <a:lnTo>
                  <a:pt x="897" y="1811"/>
                </a:lnTo>
                <a:lnTo>
                  <a:pt x="885" y="1816"/>
                </a:lnTo>
                <a:lnTo>
                  <a:pt x="869" y="1822"/>
                </a:lnTo>
                <a:lnTo>
                  <a:pt x="849" y="1829"/>
                </a:lnTo>
                <a:lnTo>
                  <a:pt x="827" y="1837"/>
                </a:lnTo>
                <a:lnTo>
                  <a:pt x="802" y="1847"/>
                </a:lnTo>
                <a:lnTo>
                  <a:pt x="777" y="1856"/>
                </a:lnTo>
                <a:lnTo>
                  <a:pt x="751" y="1866"/>
                </a:lnTo>
                <a:lnTo>
                  <a:pt x="725" y="1875"/>
                </a:lnTo>
                <a:lnTo>
                  <a:pt x="700" y="1885"/>
                </a:lnTo>
                <a:lnTo>
                  <a:pt x="675" y="1894"/>
                </a:lnTo>
                <a:lnTo>
                  <a:pt x="654" y="1902"/>
                </a:lnTo>
                <a:lnTo>
                  <a:pt x="634" y="1909"/>
                </a:lnTo>
                <a:lnTo>
                  <a:pt x="618" y="1915"/>
                </a:lnTo>
                <a:lnTo>
                  <a:pt x="604" y="1920"/>
                </a:lnTo>
                <a:lnTo>
                  <a:pt x="597" y="1922"/>
                </a:lnTo>
                <a:lnTo>
                  <a:pt x="594" y="1923"/>
                </a:lnTo>
                <a:lnTo>
                  <a:pt x="592" y="1924"/>
                </a:lnTo>
                <a:lnTo>
                  <a:pt x="588" y="1926"/>
                </a:lnTo>
                <a:lnTo>
                  <a:pt x="584" y="1929"/>
                </a:lnTo>
                <a:lnTo>
                  <a:pt x="579" y="1932"/>
                </a:lnTo>
                <a:lnTo>
                  <a:pt x="576" y="1937"/>
                </a:lnTo>
                <a:lnTo>
                  <a:pt x="576" y="1942"/>
                </a:lnTo>
                <a:lnTo>
                  <a:pt x="581" y="1947"/>
                </a:lnTo>
                <a:lnTo>
                  <a:pt x="590" y="1954"/>
                </a:lnTo>
                <a:lnTo>
                  <a:pt x="604" y="1960"/>
                </a:lnTo>
                <a:lnTo>
                  <a:pt x="619" y="1967"/>
                </a:lnTo>
                <a:lnTo>
                  <a:pt x="634" y="1974"/>
                </a:lnTo>
                <a:lnTo>
                  <a:pt x="648" y="1981"/>
                </a:lnTo>
                <a:lnTo>
                  <a:pt x="661" y="1986"/>
                </a:lnTo>
                <a:lnTo>
                  <a:pt x="671" y="1991"/>
                </a:lnTo>
                <a:lnTo>
                  <a:pt x="677" y="1994"/>
                </a:lnTo>
                <a:lnTo>
                  <a:pt x="680" y="1995"/>
                </a:lnTo>
                <a:lnTo>
                  <a:pt x="678" y="1998"/>
                </a:lnTo>
                <a:lnTo>
                  <a:pt x="675" y="2006"/>
                </a:lnTo>
                <a:lnTo>
                  <a:pt x="670" y="2017"/>
                </a:lnTo>
                <a:lnTo>
                  <a:pt x="662" y="2033"/>
                </a:lnTo>
                <a:lnTo>
                  <a:pt x="653" y="2052"/>
                </a:lnTo>
                <a:lnTo>
                  <a:pt x="641" y="2076"/>
                </a:lnTo>
                <a:lnTo>
                  <a:pt x="629" y="2102"/>
                </a:lnTo>
                <a:lnTo>
                  <a:pt x="616" y="2130"/>
                </a:lnTo>
                <a:lnTo>
                  <a:pt x="601" y="2159"/>
                </a:lnTo>
                <a:lnTo>
                  <a:pt x="587" y="2189"/>
                </a:lnTo>
                <a:lnTo>
                  <a:pt x="573" y="2218"/>
                </a:lnTo>
                <a:lnTo>
                  <a:pt x="559" y="2246"/>
                </a:lnTo>
                <a:lnTo>
                  <a:pt x="547" y="2272"/>
                </a:lnTo>
                <a:lnTo>
                  <a:pt x="536" y="2296"/>
                </a:lnTo>
                <a:lnTo>
                  <a:pt x="527" y="2316"/>
                </a:lnTo>
                <a:lnTo>
                  <a:pt x="518" y="2331"/>
                </a:lnTo>
                <a:lnTo>
                  <a:pt x="518" y="2333"/>
                </a:lnTo>
                <a:lnTo>
                  <a:pt x="517" y="2336"/>
                </a:lnTo>
                <a:lnTo>
                  <a:pt x="518" y="2341"/>
                </a:lnTo>
                <a:lnTo>
                  <a:pt x="521" y="2346"/>
                </a:lnTo>
                <a:lnTo>
                  <a:pt x="529" y="2351"/>
                </a:lnTo>
                <a:lnTo>
                  <a:pt x="534" y="2354"/>
                </a:lnTo>
                <a:lnTo>
                  <a:pt x="542" y="2360"/>
                </a:lnTo>
                <a:lnTo>
                  <a:pt x="552" y="2370"/>
                </a:lnTo>
                <a:lnTo>
                  <a:pt x="565" y="2381"/>
                </a:lnTo>
                <a:lnTo>
                  <a:pt x="581" y="2394"/>
                </a:lnTo>
                <a:lnTo>
                  <a:pt x="596" y="2410"/>
                </a:lnTo>
                <a:lnTo>
                  <a:pt x="614" y="2425"/>
                </a:lnTo>
                <a:lnTo>
                  <a:pt x="630" y="2440"/>
                </a:lnTo>
                <a:lnTo>
                  <a:pt x="647" y="2455"/>
                </a:lnTo>
                <a:lnTo>
                  <a:pt x="664" y="2470"/>
                </a:lnTo>
                <a:lnTo>
                  <a:pt x="679" y="2483"/>
                </a:lnTo>
                <a:lnTo>
                  <a:pt x="692" y="2495"/>
                </a:lnTo>
                <a:lnTo>
                  <a:pt x="705" y="2504"/>
                </a:lnTo>
                <a:lnTo>
                  <a:pt x="714" y="2512"/>
                </a:lnTo>
                <a:lnTo>
                  <a:pt x="720" y="2516"/>
                </a:lnTo>
                <a:lnTo>
                  <a:pt x="729" y="2519"/>
                </a:lnTo>
                <a:lnTo>
                  <a:pt x="737" y="2519"/>
                </a:lnTo>
                <a:lnTo>
                  <a:pt x="741" y="2517"/>
                </a:lnTo>
                <a:lnTo>
                  <a:pt x="744" y="2514"/>
                </a:lnTo>
                <a:lnTo>
                  <a:pt x="745" y="2511"/>
                </a:lnTo>
                <a:lnTo>
                  <a:pt x="745" y="2510"/>
                </a:lnTo>
                <a:lnTo>
                  <a:pt x="752" y="2496"/>
                </a:lnTo>
                <a:lnTo>
                  <a:pt x="760" y="2479"/>
                </a:lnTo>
                <a:lnTo>
                  <a:pt x="769" y="2458"/>
                </a:lnTo>
                <a:lnTo>
                  <a:pt x="782" y="2435"/>
                </a:lnTo>
                <a:lnTo>
                  <a:pt x="794" y="2409"/>
                </a:lnTo>
                <a:lnTo>
                  <a:pt x="807" y="2380"/>
                </a:lnTo>
                <a:lnTo>
                  <a:pt x="822" y="2351"/>
                </a:lnTo>
                <a:lnTo>
                  <a:pt x="835" y="2322"/>
                </a:lnTo>
                <a:lnTo>
                  <a:pt x="849" y="2292"/>
                </a:lnTo>
                <a:lnTo>
                  <a:pt x="864" y="2263"/>
                </a:lnTo>
                <a:lnTo>
                  <a:pt x="877" y="2235"/>
                </a:lnTo>
                <a:lnTo>
                  <a:pt x="889" y="2210"/>
                </a:lnTo>
                <a:lnTo>
                  <a:pt x="900" y="2186"/>
                </a:lnTo>
                <a:lnTo>
                  <a:pt x="910" y="2165"/>
                </a:lnTo>
                <a:lnTo>
                  <a:pt x="918" y="2149"/>
                </a:lnTo>
                <a:lnTo>
                  <a:pt x="925" y="2135"/>
                </a:lnTo>
                <a:lnTo>
                  <a:pt x="930" y="2124"/>
                </a:lnTo>
                <a:lnTo>
                  <a:pt x="934" y="2115"/>
                </a:lnTo>
                <a:lnTo>
                  <a:pt x="937" y="2110"/>
                </a:lnTo>
                <a:lnTo>
                  <a:pt x="938" y="2108"/>
                </a:lnTo>
                <a:lnTo>
                  <a:pt x="940" y="2109"/>
                </a:lnTo>
                <a:lnTo>
                  <a:pt x="948" y="2112"/>
                </a:lnTo>
                <a:lnTo>
                  <a:pt x="957" y="2117"/>
                </a:lnTo>
                <a:lnTo>
                  <a:pt x="969" y="2122"/>
                </a:lnTo>
                <a:lnTo>
                  <a:pt x="983" y="2129"/>
                </a:lnTo>
                <a:lnTo>
                  <a:pt x="998" y="2135"/>
                </a:lnTo>
                <a:lnTo>
                  <a:pt x="1011" y="2142"/>
                </a:lnTo>
                <a:lnTo>
                  <a:pt x="1024" y="2148"/>
                </a:lnTo>
                <a:lnTo>
                  <a:pt x="1036" y="2153"/>
                </a:lnTo>
                <a:lnTo>
                  <a:pt x="1043" y="2155"/>
                </a:lnTo>
                <a:lnTo>
                  <a:pt x="1049" y="2155"/>
                </a:lnTo>
                <a:lnTo>
                  <a:pt x="1051" y="2152"/>
                </a:lnTo>
                <a:lnTo>
                  <a:pt x="1053" y="2148"/>
                </a:lnTo>
                <a:lnTo>
                  <a:pt x="1053" y="2144"/>
                </a:lnTo>
                <a:lnTo>
                  <a:pt x="1052" y="2139"/>
                </a:lnTo>
                <a:lnTo>
                  <a:pt x="1050" y="2134"/>
                </a:lnTo>
                <a:lnTo>
                  <a:pt x="1049" y="2131"/>
                </a:lnTo>
                <a:lnTo>
                  <a:pt x="1049" y="2130"/>
                </a:lnTo>
                <a:lnTo>
                  <a:pt x="933" y="1824"/>
                </a:lnTo>
                <a:lnTo>
                  <a:pt x="933" y="1822"/>
                </a:lnTo>
                <a:lnTo>
                  <a:pt x="931" y="1818"/>
                </a:lnTo>
                <a:lnTo>
                  <a:pt x="927" y="1813"/>
                </a:lnTo>
                <a:lnTo>
                  <a:pt x="922" y="1809"/>
                </a:lnTo>
                <a:lnTo>
                  <a:pt x="915" y="1807"/>
                </a:lnTo>
                <a:close/>
                <a:moveTo>
                  <a:pt x="1067" y="1450"/>
                </a:moveTo>
                <a:lnTo>
                  <a:pt x="1059" y="1452"/>
                </a:lnTo>
                <a:lnTo>
                  <a:pt x="925" y="1627"/>
                </a:lnTo>
                <a:lnTo>
                  <a:pt x="924" y="1628"/>
                </a:lnTo>
                <a:lnTo>
                  <a:pt x="921" y="1632"/>
                </a:lnTo>
                <a:lnTo>
                  <a:pt x="918" y="1638"/>
                </a:lnTo>
                <a:lnTo>
                  <a:pt x="917" y="1645"/>
                </a:lnTo>
                <a:lnTo>
                  <a:pt x="920" y="1653"/>
                </a:lnTo>
                <a:lnTo>
                  <a:pt x="928" y="1661"/>
                </a:lnTo>
                <a:lnTo>
                  <a:pt x="1085" y="1772"/>
                </a:lnTo>
                <a:lnTo>
                  <a:pt x="1093" y="1777"/>
                </a:lnTo>
                <a:lnTo>
                  <a:pt x="1100" y="1780"/>
                </a:lnTo>
                <a:lnTo>
                  <a:pt x="1106" y="1781"/>
                </a:lnTo>
                <a:lnTo>
                  <a:pt x="1112" y="1778"/>
                </a:lnTo>
                <a:lnTo>
                  <a:pt x="1119" y="1771"/>
                </a:lnTo>
                <a:lnTo>
                  <a:pt x="1186" y="1672"/>
                </a:lnTo>
                <a:lnTo>
                  <a:pt x="1189" y="1661"/>
                </a:lnTo>
                <a:lnTo>
                  <a:pt x="1189" y="1648"/>
                </a:lnTo>
                <a:lnTo>
                  <a:pt x="1187" y="1636"/>
                </a:lnTo>
                <a:lnTo>
                  <a:pt x="1183" y="1627"/>
                </a:lnTo>
                <a:lnTo>
                  <a:pt x="1087" y="1460"/>
                </a:lnTo>
                <a:lnTo>
                  <a:pt x="1082" y="1454"/>
                </a:lnTo>
                <a:lnTo>
                  <a:pt x="1075" y="1450"/>
                </a:lnTo>
                <a:lnTo>
                  <a:pt x="1067" y="1450"/>
                </a:lnTo>
                <a:close/>
                <a:moveTo>
                  <a:pt x="1381" y="1340"/>
                </a:moveTo>
                <a:lnTo>
                  <a:pt x="1373" y="1343"/>
                </a:lnTo>
                <a:lnTo>
                  <a:pt x="1365" y="1346"/>
                </a:lnTo>
                <a:lnTo>
                  <a:pt x="1353" y="1349"/>
                </a:lnTo>
                <a:lnTo>
                  <a:pt x="1336" y="1353"/>
                </a:lnTo>
                <a:lnTo>
                  <a:pt x="1314" y="1358"/>
                </a:lnTo>
                <a:lnTo>
                  <a:pt x="1291" y="1363"/>
                </a:lnTo>
                <a:lnTo>
                  <a:pt x="1265" y="1369"/>
                </a:lnTo>
                <a:lnTo>
                  <a:pt x="1238" y="1375"/>
                </a:lnTo>
                <a:lnTo>
                  <a:pt x="1213" y="1380"/>
                </a:lnTo>
                <a:lnTo>
                  <a:pt x="1188" y="1386"/>
                </a:lnTo>
                <a:lnTo>
                  <a:pt x="1166" y="1391"/>
                </a:lnTo>
                <a:lnTo>
                  <a:pt x="1148" y="1397"/>
                </a:lnTo>
                <a:lnTo>
                  <a:pt x="1134" y="1401"/>
                </a:lnTo>
                <a:lnTo>
                  <a:pt x="1126" y="1404"/>
                </a:lnTo>
                <a:lnTo>
                  <a:pt x="1117" y="1411"/>
                </a:lnTo>
                <a:lnTo>
                  <a:pt x="1113" y="1418"/>
                </a:lnTo>
                <a:lnTo>
                  <a:pt x="1113" y="1423"/>
                </a:lnTo>
                <a:lnTo>
                  <a:pt x="1116" y="1427"/>
                </a:lnTo>
                <a:lnTo>
                  <a:pt x="1117" y="1428"/>
                </a:lnTo>
                <a:lnTo>
                  <a:pt x="1124" y="1440"/>
                </a:lnTo>
                <a:lnTo>
                  <a:pt x="1133" y="1457"/>
                </a:lnTo>
                <a:lnTo>
                  <a:pt x="1145" y="1477"/>
                </a:lnTo>
                <a:lnTo>
                  <a:pt x="1158" y="1499"/>
                </a:lnTo>
                <a:lnTo>
                  <a:pt x="1173" y="1525"/>
                </a:lnTo>
                <a:lnTo>
                  <a:pt x="1188" y="1552"/>
                </a:lnTo>
                <a:lnTo>
                  <a:pt x="1205" y="1579"/>
                </a:lnTo>
                <a:lnTo>
                  <a:pt x="1221" y="1608"/>
                </a:lnTo>
                <a:lnTo>
                  <a:pt x="1237" y="1637"/>
                </a:lnTo>
                <a:lnTo>
                  <a:pt x="1254" y="1664"/>
                </a:lnTo>
                <a:lnTo>
                  <a:pt x="1269" y="1691"/>
                </a:lnTo>
                <a:lnTo>
                  <a:pt x="1284" y="1715"/>
                </a:lnTo>
                <a:lnTo>
                  <a:pt x="1297" y="1738"/>
                </a:lnTo>
                <a:lnTo>
                  <a:pt x="1308" y="1757"/>
                </a:lnTo>
                <a:lnTo>
                  <a:pt x="1317" y="1773"/>
                </a:lnTo>
                <a:lnTo>
                  <a:pt x="1325" y="1787"/>
                </a:lnTo>
                <a:lnTo>
                  <a:pt x="1332" y="1798"/>
                </a:lnTo>
                <a:lnTo>
                  <a:pt x="1337" y="1806"/>
                </a:lnTo>
                <a:lnTo>
                  <a:pt x="1340" y="1811"/>
                </a:lnTo>
                <a:lnTo>
                  <a:pt x="1341" y="1813"/>
                </a:lnTo>
                <a:lnTo>
                  <a:pt x="1338" y="1814"/>
                </a:lnTo>
                <a:lnTo>
                  <a:pt x="1332" y="1818"/>
                </a:lnTo>
                <a:lnTo>
                  <a:pt x="1322" y="1823"/>
                </a:lnTo>
                <a:lnTo>
                  <a:pt x="1310" y="1830"/>
                </a:lnTo>
                <a:lnTo>
                  <a:pt x="1297" y="1837"/>
                </a:lnTo>
                <a:lnTo>
                  <a:pt x="1284" y="1846"/>
                </a:lnTo>
                <a:lnTo>
                  <a:pt x="1270" y="1853"/>
                </a:lnTo>
                <a:lnTo>
                  <a:pt x="1257" y="1860"/>
                </a:lnTo>
                <a:lnTo>
                  <a:pt x="1247" y="1866"/>
                </a:lnTo>
                <a:lnTo>
                  <a:pt x="1239" y="1872"/>
                </a:lnTo>
                <a:lnTo>
                  <a:pt x="1237" y="1877"/>
                </a:lnTo>
                <a:lnTo>
                  <a:pt x="1238" y="1881"/>
                </a:lnTo>
                <a:lnTo>
                  <a:pt x="1243" y="1884"/>
                </a:lnTo>
                <a:lnTo>
                  <a:pt x="1248" y="1887"/>
                </a:lnTo>
                <a:lnTo>
                  <a:pt x="1253" y="1889"/>
                </a:lnTo>
                <a:lnTo>
                  <a:pt x="1257" y="1890"/>
                </a:lnTo>
                <a:lnTo>
                  <a:pt x="1259" y="1891"/>
                </a:lnTo>
                <a:lnTo>
                  <a:pt x="1580" y="1972"/>
                </a:lnTo>
                <a:lnTo>
                  <a:pt x="1581" y="1973"/>
                </a:lnTo>
                <a:lnTo>
                  <a:pt x="1586" y="1974"/>
                </a:lnTo>
                <a:lnTo>
                  <a:pt x="1592" y="1973"/>
                </a:lnTo>
                <a:lnTo>
                  <a:pt x="1598" y="1972"/>
                </a:lnTo>
                <a:lnTo>
                  <a:pt x="1604" y="1967"/>
                </a:lnTo>
                <a:lnTo>
                  <a:pt x="1608" y="1958"/>
                </a:lnTo>
                <a:lnTo>
                  <a:pt x="1610" y="1949"/>
                </a:lnTo>
                <a:lnTo>
                  <a:pt x="1613" y="1937"/>
                </a:lnTo>
                <a:lnTo>
                  <a:pt x="1617" y="1920"/>
                </a:lnTo>
                <a:lnTo>
                  <a:pt x="1623" y="1901"/>
                </a:lnTo>
                <a:lnTo>
                  <a:pt x="1629" y="1878"/>
                </a:lnTo>
                <a:lnTo>
                  <a:pt x="1635" y="1854"/>
                </a:lnTo>
                <a:lnTo>
                  <a:pt x="1642" y="1827"/>
                </a:lnTo>
                <a:lnTo>
                  <a:pt x="1649" y="1801"/>
                </a:lnTo>
                <a:lnTo>
                  <a:pt x="1655" y="1775"/>
                </a:lnTo>
                <a:lnTo>
                  <a:pt x="1663" y="1749"/>
                </a:lnTo>
                <a:lnTo>
                  <a:pt x="1669" y="1724"/>
                </a:lnTo>
                <a:lnTo>
                  <a:pt x="1675" y="1701"/>
                </a:lnTo>
                <a:lnTo>
                  <a:pt x="1680" y="1681"/>
                </a:lnTo>
                <a:lnTo>
                  <a:pt x="1684" y="1665"/>
                </a:lnTo>
                <a:lnTo>
                  <a:pt x="1687" y="1652"/>
                </a:lnTo>
                <a:lnTo>
                  <a:pt x="1690" y="1644"/>
                </a:lnTo>
                <a:lnTo>
                  <a:pt x="1690" y="1641"/>
                </a:lnTo>
                <a:lnTo>
                  <a:pt x="1691" y="1640"/>
                </a:lnTo>
                <a:lnTo>
                  <a:pt x="1691" y="1637"/>
                </a:lnTo>
                <a:lnTo>
                  <a:pt x="1692" y="1632"/>
                </a:lnTo>
                <a:lnTo>
                  <a:pt x="1692" y="1627"/>
                </a:lnTo>
                <a:lnTo>
                  <a:pt x="1691" y="1622"/>
                </a:lnTo>
                <a:lnTo>
                  <a:pt x="1688" y="1617"/>
                </a:lnTo>
                <a:lnTo>
                  <a:pt x="1684" y="1615"/>
                </a:lnTo>
                <a:lnTo>
                  <a:pt x="1678" y="1616"/>
                </a:lnTo>
                <a:lnTo>
                  <a:pt x="1668" y="1621"/>
                </a:lnTo>
                <a:lnTo>
                  <a:pt x="1654" y="1629"/>
                </a:lnTo>
                <a:lnTo>
                  <a:pt x="1640" y="1637"/>
                </a:lnTo>
                <a:lnTo>
                  <a:pt x="1626" y="1645"/>
                </a:lnTo>
                <a:lnTo>
                  <a:pt x="1612" y="1652"/>
                </a:lnTo>
                <a:lnTo>
                  <a:pt x="1600" y="1659"/>
                </a:lnTo>
                <a:lnTo>
                  <a:pt x="1591" y="1665"/>
                </a:lnTo>
                <a:lnTo>
                  <a:pt x="1584" y="1668"/>
                </a:lnTo>
                <a:lnTo>
                  <a:pt x="1582" y="1670"/>
                </a:lnTo>
                <a:lnTo>
                  <a:pt x="1581" y="1668"/>
                </a:lnTo>
                <a:lnTo>
                  <a:pt x="1578" y="1663"/>
                </a:lnTo>
                <a:lnTo>
                  <a:pt x="1573" y="1656"/>
                </a:lnTo>
                <a:lnTo>
                  <a:pt x="1567" y="1646"/>
                </a:lnTo>
                <a:lnTo>
                  <a:pt x="1560" y="1634"/>
                </a:lnTo>
                <a:lnTo>
                  <a:pt x="1550" y="1614"/>
                </a:lnTo>
                <a:lnTo>
                  <a:pt x="1537" y="1592"/>
                </a:lnTo>
                <a:lnTo>
                  <a:pt x="1522" y="1567"/>
                </a:lnTo>
                <a:lnTo>
                  <a:pt x="1507" y="1540"/>
                </a:lnTo>
                <a:lnTo>
                  <a:pt x="1490" y="1512"/>
                </a:lnTo>
                <a:lnTo>
                  <a:pt x="1474" y="1483"/>
                </a:lnTo>
                <a:lnTo>
                  <a:pt x="1458" y="1455"/>
                </a:lnTo>
                <a:lnTo>
                  <a:pt x="1441" y="1428"/>
                </a:lnTo>
                <a:lnTo>
                  <a:pt x="1427" y="1403"/>
                </a:lnTo>
                <a:lnTo>
                  <a:pt x="1414" y="1380"/>
                </a:lnTo>
                <a:lnTo>
                  <a:pt x="1402" y="1361"/>
                </a:lnTo>
                <a:lnTo>
                  <a:pt x="1394" y="1347"/>
                </a:lnTo>
                <a:lnTo>
                  <a:pt x="1393" y="1345"/>
                </a:lnTo>
                <a:lnTo>
                  <a:pt x="1391" y="1343"/>
                </a:lnTo>
                <a:lnTo>
                  <a:pt x="1387" y="1341"/>
                </a:lnTo>
                <a:lnTo>
                  <a:pt x="1381" y="1340"/>
                </a:lnTo>
                <a:close/>
                <a:moveTo>
                  <a:pt x="1255" y="0"/>
                </a:moveTo>
                <a:lnTo>
                  <a:pt x="1280" y="1"/>
                </a:lnTo>
                <a:lnTo>
                  <a:pt x="1305" y="7"/>
                </a:lnTo>
                <a:lnTo>
                  <a:pt x="1328" y="18"/>
                </a:lnTo>
                <a:lnTo>
                  <a:pt x="1346" y="33"/>
                </a:lnTo>
                <a:lnTo>
                  <a:pt x="1361" y="52"/>
                </a:lnTo>
                <a:lnTo>
                  <a:pt x="1372" y="75"/>
                </a:lnTo>
                <a:lnTo>
                  <a:pt x="1377" y="98"/>
                </a:lnTo>
                <a:lnTo>
                  <a:pt x="1377" y="123"/>
                </a:lnTo>
                <a:lnTo>
                  <a:pt x="1346" y="399"/>
                </a:lnTo>
                <a:lnTo>
                  <a:pt x="1343" y="434"/>
                </a:lnTo>
                <a:lnTo>
                  <a:pt x="1343" y="465"/>
                </a:lnTo>
                <a:lnTo>
                  <a:pt x="1347" y="494"/>
                </a:lnTo>
                <a:lnTo>
                  <a:pt x="1352" y="521"/>
                </a:lnTo>
                <a:lnTo>
                  <a:pt x="1360" y="545"/>
                </a:lnTo>
                <a:lnTo>
                  <a:pt x="1370" y="566"/>
                </a:lnTo>
                <a:lnTo>
                  <a:pt x="1380" y="586"/>
                </a:lnTo>
                <a:lnTo>
                  <a:pt x="1391" y="604"/>
                </a:lnTo>
                <a:lnTo>
                  <a:pt x="1401" y="622"/>
                </a:lnTo>
                <a:lnTo>
                  <a:pt x="1412" y="638"/>
                </a:lnTo>
                <a:lnTo>
                  <a:pt x="1421" y="653"/>
                </a:lnTo>
                <a:lnTo>
                  <a:pt x="1428" y="667"/>
                </a:lnTo>
                <a:lnTo>
                  <a:pt x="1433" y="681"/>
                </a:lnTo>
                <a:lnTo>
                  <a:pt x="1436" y="695"/>
                </a:lnTo>
                <a:lnTo>
                  <a:pt x="1436" y="708"/>
                </a:lnTo>
                <a:lnTo>
                  <a:pt x="1404" y="942"/>
                </a:lnTo>
                <a:lnTo>
                  <a:pt x="1481" y="942"/>
                </a:lnTo>
                <a:lnTo>
                  <a:pt x="1655" y="597"/>
                </a:lnTo>
                <a:lnTo>
                  <a:pt x="1665" y="585"/>
                </a:lnTo>
                <a:lnTo>
                  <a:pt x="1675" y="576"/>
                </a:lnTo>
                <a:lnTo>
                  <a:pt x="1688" y="568"/>
                </a:lnTo>
                <a:lnTo>
                  <a:pt x="1704" y="561"/>
                </a:lnTo>
                <a:lnTo>
                  <a:pt x="1720" y="555"/>
                </a:lnTo>
                <a:lnTo>
                  <a:pt x="1738" y="548"/>
                </a:lnTo>
                <a:lnTo>
                  <a:pt x="1758" y="541"/>
                </a:lnTo>
                <a:lnTo>
                  <a:pt x="1778" y="531"/>
                </a:lnTo>
                <a:lnTo>
                  <a:pt x="1800" y="518"/>
                </a:lnTo>
                <a:lnTo>
                  <a:pt x="1821" y="502"/>
                </a:lnTo>
                <a:lnTo>
                  <a:pt x="1843" y="482"/>
                </a:lnTo>
                <a:lnTo>
                  <a:pt x="1864" y="457"/>
                </a:lnTo>
                <a:lnTo>
                  <a:pt x="1886" y="427"/>
                </a:lnTo>
                <a:lnTo>
                  <a:pt x="1906" y="390"/>
                </a:lnTo>
                <a:lnTo>
                  <a:pt x="1929" y="346"/>
                </a:lnTo>
                <a:lnTo>
                  <a:pt x="1949" y="307"/>
                </a:lnTo>
                <a:lnTo>
                  <a:pt x="1968" y="272"/>
                </a:lnTo>
                <a:lnTo>
                  <a:pt x="1983" y="243"/>
                </a:lnTo>
                <a:lnTo>
                  <a:pt x="1997" y="218"/>
                </a:lnTo>
                <a:lnTo>
                  <a:pt x="2008" y="198"/>
                </a:lnTo>
                <a:lnTo>
                  <a:pt x="2017" y="181"/>
                </a:lnTo>
                <a:lnTo>
                  <a:pt x="2025" y="167"/>
                </a:lnTo>
                <a:lnTo>
                  <a:pt x="2030" y="157"/>
                </a:lnTo>
                <a:lnTo>
                  <a:pt x="2034" y="150"/>
                </a:lnTo>
                <a:lnTo>
                  <a:pt x="2036" y="147"/>
                </a:lnTo>
                <a:lnTo>
                  <a:pt x="2037" y="145"/>
                </a:lnTo>
                <a:lnTo>
                  <a:pt x="2050" y="127"/>
                </a:lnTo>
                <a:lnTo>
                  <a:pt x="2065" y="111"/>
                </a:lnTo>
                <a:lnTo>
                  <a:pt x="2083" y="99"/>
                </a:lnTo>
                <a:lnTo>
                  <a:pt x="2102" y="91"/>
                </a:lnTo>
                <a:lnTo>
                  <a:pt x="2123" y="86"/>
                </a:lnTo>
                <a:lnTo>
                  <a:pt x="2144" y="85"/>
                </a:lnTo>
                <a:lnTo>
                  <a:pt x="2166" y="89"/>
                </a:lnTo>
                <a:lnTo>
                  <a:pt x="2187" y="96"/>
                </a:lnTo>
                <a:lnTo>
                  <a:pt x="2205" y="108"/>
                </a:lnTo>
                <a:lnTo>
                  <a:pt x="2221" y="123"/>
                </a:lnTo>
                <a:lnTo>
                  <a:pt x="2233" y="140"/>
                </a:lnTo>
                <a:lnTo>
                  <a:pt x="2242" y="159"/>
                </a:lnTo>
                <a:lnTo>
                  <a:pt x="2247" y="180"/>
                </a:lnTo>
                <a:lnTo>
                  <a:pt x="2247" y="201"/>
                </a:lnTo>
                <a:lnTo>
                  <a:pt x="2244" y="222"/>
                </a:lnTo>
                <a:lnTo>
                  <a:pt x="2236" y="242"/>
                </a:lnTo>
                <a:lnTo>
                  <a:pt x="2116" y="493"/>
                </a:lnTo>
                <a:lnTo>
                  <a:pt x="2102" y="528"/>
                </a:lnTo>
                <a:lnTo>
                  <a:pt x="2092" y="560"/>
                </a:lnTo>
                <a:lnTo>
                  <a:pt x="2086" y="590"/>
                </a:lnTo>
                <a:lnTo>
                  <a:pt x="2083" y="618"/>
                </a:lnTo>
                <a:lnTo>
                  <a:pt x="2083" y="645"/>
                </a:lnTo>
                <a:lnTo>
                  <a:pt x="2086" y="669"/>
                </a:lnTo>
                <a:lnTo>
                  <a:pt x="2089" y="692"/>
                </a:lnTo>
                <a:lnTo>
                  <a:pt x="2094" y="714"/>
                </a:lnTo>
                <a:lnTo>
                  <a:pt x="2098" y="734"/>
                </a:lnTo>
                <a:lnTo>
                  <a:pt x="2103" y="753"/>
                </a:lnTo>
                <a:lnTo>
                  <a:pt x="2105" y="770"/>
                </a:lnTo>
                <a:lnTo>
                  <a:pt x="2106" y="786"/>
                </a:lnTo>
                <a:lnTo>
                  <a:pt x="2105" y="801"/>
                </a:lnTo>
                <a:lnTo>
                  <a:pt x="2100" y="815"/>
                </a:lnTo>
                <a:lnTo>
                  <a:pt x="2035" y="942"/>
                </a:lnTo>
                <a:lnTo>
                  <a:pt x="2137" y="942"/>
                </a:lnTo>
                <a:lnTo>
                  <a:pt x="2176" y="945"/>
                </a:lnTo>
                <a:lnTo>
                  <a:pt x="2213" y="955"/>
                </a:lnTo>
                <a:lnTo>
                  <a:pt x="2246" y="969"/>
                </a:lnTo>
                <a:lnTo>
                  <a:pt x="2278" y="989"/>
                </a:lnTo>
                <a:lnTo>
                  <a:pt x="2306" y="1012"/>
                </a:lnTo>
                <a:lnTo>
                  <a:pt x="2329" y="1039"/>
                </a:lnTo>
                <a:lnTo>
                  <a:pt x="2349" y="1071"/>
                </a:lnTo>
                <a:lnTo>
                  <a:pt x="2364" y="1104"/>
                </a:lnTo>
                <a:lnTo>
                  <a:pt x="2372" y="1140"/>
                </a:lnTo>
                <a:lnTo>
                  <a:pt x="2376" y="1179"/>
                </a:lnTo>
                <a:lnTo>
                  <a:pt x="2376" y="2854"/>
                </a:lnTo>
                <a:lnTo>
                  <a:pt x="2372" y="2892"/>
                </a:lnTo>
                <a:lnTo>
                  <a:pt x="2364" y="2928"/>
                </a:lnTo>
                <a:lnTo>
                  <a:pt x="2349" y="2962"/>
                </a:lnTo>
                <a:lnTo>
                  <a:pt x="2329" y="2993"/>
                </a:lnTo>
                <a:lnTo>
                  <a:pt x="2306" y="3020"/>
                </a:lnTo>
                <a:lnTo>
                  <a:pt x="2278" y="3043"/>
                </a:lnTo>
                <a:lnTo>
                  <a:pt x="2246" y="3063"/>
                </a:lnTo>
                <a:lnTo>
                  <a:pt x="2212" y="3077"/>
                </a:lnTo>
                <a:lnTo>
                  <a:pt x="2175" y="3086"/>
                </a:lnTo>
                <a:lnTo>
                  <a:pt x="2136" y="3089"/>
                </a:lnTo>
                <a:lnTo>
                  <a:pt x="240" y="3089"/>
                </a:lnTo>
                <a:lnTo>
                  <a:pt x="201" y="3086"/>
                </a:lnTo>
                <a:lnTo>
                  <a:pt x="164" y="3077"/>
                </a:lnTo>
                <a:lnTo>
                  <a:pt x="130" y="3063"/>
                </a:lnTo>
                <a:lnTo>
                  <a:pt x="98" y="3043"/>
                </a:lnTo>
                <a:lnTo>
                  <a:pt x="71" y="3020"/>
                </a:lnTo>
                <a:lnTo>
                  <a:pt x="46" y="2993"/>
                </a:lnTo>
                <a:lnTo>
                  <a:pt x="27" y="2962"/>
                </a:lnTo>
                <a:lnTo>
                  <a:pt x="12" y="2928"/>
                </a:lnTo>
                <a:lnTo>
                  <a:pt x="3" y="2892"/>
                </a:lnTo>
                <a:lnTo>
                  <a:pt x="0" y="2854"/>
                </a:lnTo>
                <a:lnTo>
                  <a:pt x="0" y="1179"/>
                </a:lnTo>
                <a:lnTo>
                  <a:pt x="3" y="1140"/>
                </a:lnTo>
                <a:lnTo>
                  <a:pt x="12" y="1104"/>
                </a:lnTo>
                <a:lnTo>
                  <a:pt x="27" y="1071"/>
                </a:lnTo>
                <a:lnTo>
                  <a:pt x="46" y="1039"/>
                </a:lnTo>
                <a:lnTo>
                  <a:pt x="71" y="1012"/>
                </a:lnTo>
                <a:lnTo>
                  <a:pt x="98" y="989"/>
                </a:lnTo>
                <a:lnTo>
                  <a:pt x="130" y="969"/>
                </a:lnTo>
                <a:lnTo>
                  <a:pt x="164" y="955"/>
                </a:lnTo>
                <a:lnTo>
                  <a:pt x="201" y="945"/>
                </a:lnTo>
                <a:lnTo>
                  <a:pt x="240" y="942"/>
                </a:lnTo>
                <a:lnTo>
                  <a:pt x="340" y="942"/>
                </a:lnTo>
                <a:lnTo>
                  <a:pt x="345" y="930"/>
                </a:lnTo>
                <a:lnTo>
                  <a:pt x="351" y="917"/>
                </a:lnTo>
                <a:lnTo>
                  <a:pt x="357" y="902"/>
                </a:lnTo>
                <a:lnTo>
                  <a:pt x="365" y="887"/>
                </a:lnTo>
                <a:lnTo>
                  <a:pt x="371" y="871"/>
                </a:lnTo>
                <a:lnTo>
                  <a:pt x="377" y="853"/>
                </a:lnTo>
                <a:lnTo>
                  <a:pt x="382" y="832"/>
                </a:lnTo>
                <a:lnTo>
                  <a:pt x="385" y="811"/>
                </a:lnTo>
                <a:lnTo>
                  <a:pt x="386" y="787"/>
                </a:lnTo>
                <a:lnTo>
                  <a:pt x="386" y="761"/>
                </a:lnTo>
                <a:lnTo>
                  <a:pt x="382" y="733"/>
                </a:lnTo>
                <a:lnTo>
                  <a:pt x="376" y="701"/>
                </a:lnTo>
                <a:lnTo>
                  <a:pt x="366" y="668"/>
                </a:lnTo>
                <a:lnTo>
                  <a:pt x="349" y="621"/>
                </a:lnTo>
                <a:lnTo>
                  <a:pt x="336" y="578"/>
                </a:lnTo>
                <a:lnTo>
                  <a:pt x="324" y="542"/>
                </a:lnTo>
                <a:lnTo>
                  <a:pt x="313" y="511"/>
                </a:lnTo>
                <a:lnTo>
                  <a:pt x="305" y="483"/>
                </a:lnTo>
                <a:lnTo>
                  <a:pt x="299" y="460"/>
                </a:lnTo>
                <a:lnTo>
                  <a:pt x="293" y="442"/>
                </a:lnTo>
                <a:lnTo>
                  <a:pt x="289" y="427"/>
                </a:lnTo>
                <a:lnTo>
                  <a:pt x="286" y="417"/>
                </a:lnTo>
                <a:lnTo>
                  <a:pt x="284" y="409"/>
                </a:lnTo>
                <a:lnTo>
                  <a:pt x="283" y="405"/>
                </a:lnTo>
                <a:lnTo>
                  <a:pt x="283" y="403"/>
                </a:lnTo>
                <a:lnTo>
                  <a:pt x="278" y="381"/>
                </a:lnTo>
                <a:lnTo>
                  <a:pt x="278" y="360"/>
                </a:lnTo>
                <a:lnTo>
                  <a:pt x="281" y="339"/>
                </a:lnTo>
                <a:lnTo>
                  <a:pt x="289" y="320"/>
                </a:lnTo>
                <a:lnTo>
                  <a:pt x="300" y="302"/>
                </a:lnTo>
                <a:lnTo>
                  <a:pt x="314" y="287"/>
                </a:lnTo>
                <a:lnTo>
                  <a:pt x="332" y="273"/>
                </a:lnTo>
                <a:lnTo>
                  <a:pt x="353" y="264"/>
                </a:lnTo>
                <a:lnTo>
                  <a:pt x="375" y="260"/>
                </a:lnTo>
                <a:lnTo>
                  <a:pt x="396" y="259"/>
                </a:lnTo>
                <a:lnTo>
                  <a:pt x="418" y="263"/>
                </a:lnTo>
                <a:lnTo>
                  <a:pt x="437" y="270"/>
                </a:lnTo>
                <a:lnTo>
                  <a:pt x="456" y="281"/>
                </a:lnTo>
                <a:lnTo>
                  <a:pt x="471" y="296"/>
                </a:lnTo>
                <a:lnTo>
                  <a:pt x="485" y="314"/>
                </a:lnTo>
                <a:lnTo>
                  <a:pt x="494" y="334"/>
                </a:lnTo>
                <a:lnTo>
                  <a:pt x="588" y="593"/>
                </a:lnTo>
                <a:lnTo>
                  <a:pt x="602" y="629"/>
                </a:lnTo>
                <a:lnTo>
                  <a:pt x="618" y="659"/>
                </a:lnTo>
                <a:lnTo>
                  <a:pt x="635" y="684"/>
                </a:lnTo>
                <a:lnTo>
                  <a:pt x="654" y="706"/>
                </a:lnTo>
                <a:lnTo>
                  <a:pt x="673" y="724"/>
                </a:lnTo>
                <a:lnTo>
                  <a:pt x="692" y="741"/>
                </a:lnTo>
                <a:lnTo>
                  <a:pt x="712" y="754"/>
                </a:lnTo>
                <a:lnTo>
                  <a:pt x="730" y="766"/>
                </a:lnTo>
                <a:lnTo>
                  <a:pt x="749" y="777"/>
                </a:lnTo>
                <a:lnTo>
                  <a:pt x="764" y="787"/>
                </a:lnTo>
                <a:lnTo>
                  <a:pt x="780" y="797"/>
                </a:lnTo>
                <a:lnTo>
                  <a:pt x="792" y="808"/>
                </a:lnTo>
                <a:lnTo>
                  <a:pt x="801" y="820"/>
                </a:lnTo>
                <a:lnTo>
                  <a:pt x="808" y="833"/>
                </a:lnTo>
                <a:lnTo>
                  <a:pt x="845" y="942"/>
                </a:lnTo>
                <a:lnTo>
                  <a:pt x="903" y="942"/>
                </a:lnTo>
                <a:lnTo>
                  <a:pt x="943" y="645"/>
                </a:lnTo>
                <a:lnTo>
                  <a:pt x="947" y="633"/>
                </a:lnTo>
                <a:lnTo>
                  <a:pt x="953" y="622"/>
                </a:lnTo>
                <a:lnTo>
                  <a:pt x="961" y="610"/>
                </a:lnTo>
                <a:lnTo>
                  <a:pt x="970" y="601"/>
                </a:lnTo>
                <a:lnTo>
                  <a:pt x="981" y="591"/>
                </a:lnTo>
                <a:lnTo>
                  <a:pt x="994" y="581"/>
                </a:lnTo>
                <a:lnTo>
                  <a:pt x="1007" y="570"/>
                </a:lnTo>
                <a:lnTo>
                  <a:pt x="1021" y="558"/>
                </a:lnTo>
                <a:lnTo>
                  <a:pt x="1036" y="545"/>
                </a:lnTo>
                <a:lnTo>
                  <a:pt x="1049" y="529"/>
                </a:lnTo>
                <a:lnTo>
                  <a:pt x="1063" y="511"/>
                </a:lnTo>
                <a:lnTo>
                  <a:pt x="1076" y="489"/>
                </a:lnTo>
                <a:lnTo>
                  <a:pt x="1088" y="465"/>
                </a:lnTo>
                <a:lnTo>
                  <a:pt x="1098" y="437"/>
                </a:lnTo>
                <a:lnTo>
                  <a:pt x="1106" y="405"/>
                </a:lnTo>
                <a:lnTo>
                  <a:pt x="1112" y="368"/>
                </a:lnTo>
                <a:lnTo>
                  <a:pt x="1120" y="315"/>
                </a:lnTo>
                <a:lnTo>
                  <a:pt x="1127" y="268"/>
                </a:lnTo>
                <a:lnTo>
                  <a:pt x="1133" y="228"/>
                </a:lnTo>
                <a:lnTo>
                  <a:pt x="1138" y="194"/>
                </a:lnTo>
                <a:lnTo>
                  <a:pt x="1142" y="165"/>
                </a:lnTo>
                <a:lnTo>
                  <a:pt x="1146" y="142"/>
                </a:lnTo>
                <a:lnTo>
                  <a:pt x="1150" y="124"/>
                </a:lnTo>
                <a:lnTo>
                  <a:pt x="1152" y="111"/>
                </a:lnTo>
                <a:lnTo>
                  <a:pt x="1154" y="102"/>
                </a:lnTo>
                <a:lnTo>
                  <a:pt x="1155" y="96"/>
                </a:lnTo>
                <a:lnTo>
                  <a:pt x="1155" y="95"/>
                </a:lnTo>
                <a:lnTo>
                  <a:pt x="1162" y="71"/>
                </a:lnTo>
                <a:lnTo>
                  <a:pt x="1174" y="48"/>
                </a:lnTo>
                <a:lnTo>
                  <a:pt x="1189" y="30"/>
                </a:lnTo>
                <a:lnTo>
                  <a:pt x="1209" y="15"/>
                </a:lnTo>
                <a:lnTo>
                  <a:pt x="1231" y="5"/>
                </a:lnTo>
                <a:lnTo>
                  <a:pt x="125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8" name="Freeform 461"/>
          <p:cNvSpPr>
            <a:spLocks noEditPoints="1"/>
          </p:cNvSpPr>
          <p:nvPr/>
        </p:nvSpPr>
        <p:spPr bwMode="auto">
          <a:xfrm>
            <a:off x="7208071" y="1901826"/>
            <a:ext cx="573088" cy="561975"/>
          </a:xfrm>
          <a:custGeom>
            <a:avLst/>
            <a:gdLst>
              <a:gd name="T0" fmla="*/ 1484 w 3246"/>
              <a:gd name="T1" fmla="*/ 2127 h 3179"/>
              <a:gd name="T2" fmla="*/ 1674 w 3246"/>
              <a:gd name="T3" fmla="*/ 2215 h 3179"/>
              <a:gd name="T4" fmla="*/ 2321 w 3246"/>
              <a:gd name="T5" fmla="*/ 2041 h 3179"/>
              <a:gd name="T6" fmla="*/ 2249 w 3246"/>
              <a:gd name="T7" fmla="*/ 1636 h 3179"/>
              <a:gd name="T8" fmla="*/ 1003 w 3246"/>
              <a:gd name="T9" fmla="*/ 1311 h 3179"/>
              <a:gd name="T10" fmla="*/ 970 w 3246"/>
              <a:gd name="T11" fmla="*/ 1488 h 3179"/>
              <a:gd name="T12" fmla="*/ 817 w 3246"/>
              <a:gd name="T13" fmla="*/ 1810 h 3179"/>
              <a:gd name="T14" fmla="*/ 844 w 3246"/>
              <a:gd name="T15" fmla="*/ 1984 h 3179"/>
              <a:gd name="T16" fmla="*/ 984 w 3246"/>
              <a:gd name="T17" fmla="*/ 2111 h 3179"/>
              <a:gd name="T18" fmla="*/ 1210 w 3246"/>
              <a:gd name="T19" fmla="*/ 1599 h 3179"/>
              <a:gd name="T20" fmla="*/ 1335 w 3246"/>
              <a:gd name="T21" fmla="*/ 1516 h 3179"/>
              <a:gd name="T22" fmla="*/ 1712 w 3246"/>
              <a:gd name="T23" fmla="*/ 751 h 3179"/>
              <a:gd name="T24" fmla="*/ 1494 w 3246"/>
              <a:gd name="T25" fmla="*/ 799 h 3179"/>
              <a:gd name="T26" fmla="*/ 1820 w 3246"/>
              <a:gd name="T27" fmla="*/ 1397 h 3179"/>
              <a:gd name="T28" fmla="*/ 2057 w 3246"/>
              <a:gd name="T29" fmla="*/ 1492 h 3179"/>
              <a:gd name="T30" fmla="*/ 2044 w 3246"/>
              <a:gd name="T31" fmla="*/ 1256 h 3179"/>
              <a:gd name="T32" fmla="*/ 1850 w 3246"/>
              <a:gd name="T33" fmla="*/ 915 h 3179"/>
              <a:gd name="T34" fmla="*/ 1798 w 3246"/>
              <a:gd name="T35" fmla="*/ 3 h 3179"/>
              <a:gd name="T36" fmla="*/ 1877 w 3246"/>
              <a:gd name="T37" fmla="*/ 160 h 3179"/>
              <a:gd name="T38" fmla="*/ 1970 w 3246"/>
              <a:gd name="T39" fmla="*/ 379 h 3179"/>
              <a:gd name="T40" fmla="*/ 2202 w 3246"/>
              <a:gd name="T41" fmla="*/ 513 h 3179"/>
              <a:gd name="T42" fmla="*/ 2379 w 3246"/>
              <a:gd name="T43" fmla="*/ 434 h 3179"/>
              <a:gd name="T44" fmla="*/ 2594 w 3246"/>
              <a:gd name="T45" fmla="*/ 346 h 3179"/>
              <a:gd name="T46" fmla="*/ 2888 w 3246"/>
              <a:gd name="T47" fmla="*/ 612 h 3179"/>
              <a:gd name="T48" fmla="*/ 2811 w 3246"/>
              <a:gd name="T49" fmla="*/ 813 h 3179"/>
              <a:gd name="T50" fmla="*/ 2728 w 3246"/>
              <a:gd name="T51" fmla="*/ 1008 h 3179"/>
              <a:gd name="T52" fmla="*/ 2839 w 3246"/>
              <a:gd name="T53" fmla="*/ 1239 h 3179"/>
              <a:gd name="T54" fmla="*/ 3054 w 3246"/>
              <a:gd name="T55" fmla="*/ 1319 h 3179"/>
              <a:gd name="T56" fmla="*/ 3236 w 3246"/>
              <a:gd name="T57" fmla="*/ 1398 h 3179"/>
              <a:gd name="T58" fmla="*/ 3188 w 3246"/>
              <a:gd name="T59" fmla="*/ 1791 h 3179"/>
              <a:gd name="T60" fmla="*/ 2964 w 3246"/>
              <a:gd name="T61" fmla="*/ 1887 h 3179"/>
              <a:gd name="T62" fmla="*/ 2803 w 3246"/>
              <a:gd name="T63" fmla="*/ 1951 h 3179"/>
              <a:gd name="T64" fmla="*/ 2755 w 3246"/>
              <a:gd name="T65" fmla="*/ 2223 h 3179"/>
              <a:gd name="T66" fmla="*/ 2855 w 3246"/>
              <a:gd name="T67" fmla="*/ 2445 h 3179"/>
              <a:gd name="T68" fmla="*/ 2902 w 3246"/>
              <a:gd name="T69" fmla="*/ 2584 h 3179"/>
              <a:gd name="T70" fmla="*/ 2534 w 3246"/>
              <a:gd name="T71" fmla="*/ 2797 h 3179"/>
              <a:gd name="T72" fmla="*/ 2300 w 3246"/>
              <a:gd name="T73" fmla="*/ 2704 h 3179"/>
              <a:gd name="T74" fmla="*/ 1996 w 3246"/>
              <a:gd name="T75" fmla="*/ 2742 h 3179"/>
              <a:gd name="T76" fmla="*/ 1946 w 3246"/>
              <a:gd name="T77" fmla="*/ 2873 h 3179"/>
              <a:gd name="T78" fmla="*/ 1854 w 3246"/>
              <a:gd name="T79" fmla="*/ 3098 h 3179"/>
              <a:gd name="T80" fmla="*/ 1448 w 3246"/>
              <a:gd name="T81" fmla="*/ 3176 h 3179"/>
              <a:gd name="T82" fmla="*/ 1369 w 3246"/>
              <a:gd name="T83" fmla="*/ 3019 h 3179"/>
              <a:gd name="T84" fmla="*/ 1277 w 3246"/>
              <a:gd name="T85" fmla="*/ 2799 h 3179"/>
              <a:gd name="T86" fmla="*/ 1044 w 3246"/>
              <a:gd name="T87" fmla="*/ 2667 h 3179"/>
              <a:gd name="T88" fmla="*/ 867 w 3246"/>
              <a:gd name="T89" fmla="*/ 2746 h 3179"/>
              <a:gd name="T90" fmla="*/ 652 w 3246"/>
              <a:gd name="T91" fmla="*/ 2833 h 3179"/>
              <a:gd name="T92" fmla="*/ 358 w 3246"/>
              <a:gd name="T93" fmla="*/ 2567 h 3179"/>
              <a:gd name="T94" fmla="*/ 435 w 3246"/>
              <a:gd name="T95" fmla="*/ 2365 h 3179"/>
              <a:gd name="T96" fmla="*/ 519 w 3246"/>
              <a:gd name="T97" fmla="*/ 2171 h 3179"/>
              <a:gd name="T98" fmla="*/ 408 w 3246"/>
              <a:gd name="T99" fmla="*/ 1941 h 3179"/>
              <a:gd name="T100" fmla="*/ 193 w 3246"/>
              <a:gd name="T101" fmla="*/ 1860 h 3179"/>
              <a:gd name="T102" fmla="*/ 10 w 3246"/>
              <a:gd name="T103" fmla="*/ 1781 h 3179"/>
              <a:gd name="T104" fmla="*/ 59 w 3246"/>
              <a:gd name="T105" fmla="*/ 1387 h 3179"/>
              <a:gd name="T106" fmla="*/ 283 w 3246"/>
              <a:gd name="T107" fmla="*/ 1292 h 3179"/>
              <a:gd name="T108" fmla="*/ 443 w 3246"/>
              <a:gd name="T109" fmla="*/ 1228 h 3179"/>
              <a:gd name="T110" fmla="*/ 491 w 3246"/>
              <a:gd name="T111" fmla="*/ 956 h 3179"/>
              <a:gd name="T112" fmla="*/ 392 w 3246"/>
              <a:gd name="T113" fmla="*/ 734 h 3179"/>
              <a:gd name="T114" fmla="*/ 344 w 3246"/>
              <a:gd name="T115" fmla="*/ 594 h 3179"/>
              <a:gd name="T116" fmla="*/ 712 w 3246"/>
              <a:gd name="T117" fmla="*/ 382 h 3179"/>
              <a:gd name="T118" fmla="*/ 947 w 3246"/>
              <a:gd name="T119" fmla="*/ 474 h 3179"/>
              <a:gd name="T120" fmla="*/ 1250 w 3246"/>
              <a:gd name="T121" fmla="*/ 437 h 3179"/>
              <a:gd name="T122" fmla="*/ 1301 w 3246"/>
              <a:gd name="T123" fmla="*/ 306 h 3179"/>
              <a:gd name="T124" fmla="*/ 1393 w 3246"/>
              <a:gd name="T125" fmla="*/ 81 h 3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46" h="3179">
                <a:moveTo>
                  <a:pt x="2249" y="1636"/>
                </a:moveTo>
                <a:lnTo>
                  <a:pt x="2065" y="1722"/>
                </a:lnTo>
                <a:lnTo>
                  <a:pt x="2176" y="1950"/>
                </a:lnTo>
                <a:lnTo>
                  <a:pt x="1664" y="1950"/>
                </a:lnTo>
                <a:lnTo>
                  <a:pt x="1664" y="1858"/>
                </a:lnTo>
                <a:lnTo>
                  <a:pt x="1442" y="2086"/>
                </a:lnTo>
                <a:lnTo>
                  <a:pt x="1462" y="2105"/>
                </a:lnTo>
                <a:lnTo>
                  <a:pt x="1484" y="2127"/>
                </a:lnTo>
                <a:lnTo>
                  <a:pt x="1510" y="2152"/>
                </a:lnTo>
                <a:lnTo>
                  <a:pt x="1536" y="2178"/>
                </a:lnTo>
                <a:lnTo>
                  <a:pt x="1564" y="2205"/>
                </a:lnTo>
                <a:lnTo>
                  <a:pt x="1592" y="2232"/>
                </a:lnTo>
                <a:lnTo>
                  <a:pt x="1621" y="2259"/>
                </a:lnTo>
                <a:lnTo>
                  <a:pt x="1648" y="2287"/>
                </a:lnTo>
                <a:lnTo>
                  <a:pt x="1674" y="2312"/>
                </a:lnTo>
                <a:lnTo>
                  <a:pt x="1674" y="2215"/>
                </a:lnTo>
                <a:lnTo>
                  <a:pt x="2267" y="2215"/>
                </a:lnTo>
                <a:lnTo>
                  <a:pt x="2272" y="2197"/>
                </a:lnTo>
                <a:lnTo>
                  <a:pt x="2279" y="2177"/>
                </a:lnTo>
                <a:lnTo>
                  <a:pt x="2287" y="2152"/>
                </a:lnTo>
                <a:lnTo>
                  <a:pt x="2296" y="2121"/>
                </a:lnTo>
                <a:lnTo>
                  <a:pt x="2307" y="2086"/>
                </a:lnTo>
                <a:lnTo>
                  <a:pt x="2314" y="2065"/>
                </a:lnTo>
                <a:lnTo>
                  <a:pt x="2321" y="2041"/>
                </a:lnTo>
                <a:lnTo>
                  <a:pt x="2328" y="2016"/>
                </a:lnTo>
                <a:lnTo>
                  <a:pt x="2336" y="1991"/>
                </a:lnTo>
                <a:lnTo>
                  <a:pt x="2343" y="1968"/>
                </a:lnTo>
                <a:lnTo>
                  <a:pt x="2349" y="1946"/>
                </a:lnTo>
                <a:lnTo>
                  <a:pt x="2355" y="1925"/>
                </a:lnTo>
                <a:lnTo>
                  <a:pt x="2359" y="1910"/>
                </a:lnTo>
                <a:lnTo>
                  <a:pt x="2353" y="1882"/>
                </a:lnTo>
                <a:lnTo>
                  <a:pt x="2249" y="1636"/>
                </a:lnTo>
                <a:close/>
                <a:moveTo>
                  <a:pt x="1236" y="1224"/>
                </a:moveTo>
                <a:lnTo>
                  <a:pt x="1210" y="1233"/>
                </a:lnTo>
                <a:lnTo>
                  <a:pt x="1181" y="1244"/>
                </a:lnTo>
                <a:lnTo>
                  <a:pt x="1148" y="1256"/>
                </a:lnTo>
                <a:lnTo>
                  <a:pt x="1113" y="1270"/>
                </a:lnTo>
                <a:lnTo>
                  <a:pt x="1077" y="1284"/>
                </a:lnTo>
                <a:lnTo>
                  <a:pt x="1039" y="1297"/>
                </a:lnTo>
                <a:lnTo>
                  <a:pt x="1003" y="1311"/>
                </a:lnTo>
                <a:lnTo>
                  <a:pt x="967" y="1324"/>
                </a:lnTo>
                <a:lnTo>
                  <a:pt x="932" y="1337"/>
                </a:lnTo>
                <a:lnTo>
                  <a:pt x="1020" y="1379"/>
                </a:lnTo>
                <a:lnTo>
                  <a:pt x="988" y="1449"/>
                </a:lnTo>
                <a:lnTo>
                  <a:pt x="987" y="1451"/>
                </a:lnTo>
                <a:lnTo>
                  <a:pt x="983" y="1459"/>
                </a:lnTo>
                <a:lnTo>
                  <a:pt x="978" y="1471"/>
                </a:lnTo>
                <a:lnTo>
                  <a:pt x="970" y="1488"/>
                </a:lnTo>
                <a:lnTo>
                  <a:pt x="961" y="1507"/>
                </a:lnTo>
                <a:lnTo>
                  <a:pt x="930" y="1570"/>
                </a:lnTo>
                <a:lnTo>
                  <a:pt x="913" y="1607"/>
                </a:lnTo>
                <a:lnTo>
                  <a:pt x="895" y="1646"/>
                </a:lnTo>
                <a:lnTo>
                  <a:pt x="876" y="1686"/>
                </a:lnTo>
                <a:lnTo>
                  <a:pt x="856" y="1729"/>
                </a:lnTo>
                <a:lnTo>
                  <a:pt x="837" y="1770"/>
                </a:lnTo>
                <a:lnTo>
                  <a:pt x="817" y="1810"/>
                </a:lnTo>
                <a:lnTo>
                  <a:pt x="799" y="1849"/>
                </a:lnTo>
                <a:lnTo>
                  <a:pt x="782" y="1884"/>
                </a:lnTo>
                <a:lnTo>
                  <a:pt x="768" y="1915"/>
                </a:lnTo>
                <a:lnTo>
                  <a:pt x="778" y="1924"/>
                </a:lnTo>
                <a:lnTo>
                  <a:pt x="791" y="1937"/>
                </a:lnTo>
                <a:lnTo>
                  <a:pt x="806" y="1950"/>
                </a:lnTo>
                <a:lnTo>
                  <a:pt x="823" y="1966"/>
                </a:lnTo>
                <a:lnTo>
                  <a:pt x="844" y="1984"/>
                </a:lnTo>
                <a:lnTo>
                  <a:pt x="867" y="2005"/>
                </a:lnTo>
                <a:lnTo>
                  <a:pt x="882" y="2019"/>
                </a:lnTo>
                <a:lnTo>
                  <a:pt x="899" y="2034"/>
                </a:lnTo>
                <a:lnTo>
                  <a:pt x="917" y="2051"/>
                </a:lnTo>
                <a:lnTo>
                  <a:pt x="934" y="2068"/>
                </a:lnTo>
                <a:lnTo>
                  <a:pt x="953" y="2083"/>
                </a:lnTo>
                <a:lnTo>
                  <a:pt x="969" y="2098"/>
                </a:lnTo>
                <a:lnTo>
                  <a:pt x="984" y="2111"/>
                </a:lnTo>
                <a:lnTo>
                  <a:pt x="997" y="2122"/>
                </a:lnTo>
                <a:lnTo>
                  <a:pt x="1008" y="2130"/>
                </a:lnTo>
                <a:lnTo>
                  <a:pt x="1027" y="2135"/>
                </a:lnTo>
                <a:lnTo>
                  <a:pt x="1294" y="2145"/>
                </a:lnTo>
                <a:lnTo>
                  <a:pt x="1295" y="1942"/>
                </a:lnTo>
                <a:lnTo>
                  <a:pt x="1045" y="1946"/>
                </a:lnTo>
                <a:lnTo>
                  <a:pt x="1201" y="1617"/>
                </a:lnTo>
                <a:lnTo>
                  <a:pt x="1210" y="1599"/>
                </a:lnTo>
                <a:lnTo>
                  <a:pt x="1217" y="1583"/>
                </a:lnTo>
                <a:lnTo>
                  <a:pt x="1223" y="1570"/>
                </a:lnTo>
                <a:lnTo>
                  <a:pt x="1227" y="1561"/>
                </a:lnTo>
                <a:lnTo>
                  <a:pt x="1230" y="1555"/>
                </a:lnTo>
                <a:lnTo>
                  <a:pt x="1231" y="1553"/>
                </a:lnTo>
                <a:lnTo>
                  <a:pt x="1264" y="1482"/>
                </a:lnTo>
                <a:lnTo>
                  <a:pt x="1335" y="1516"/>
                </a:lnTo>
                <a:lnTo>
                  <a:pt x="1335" y="1516"/>
                </a:lnTo>
                <a:lnTo>
                  <a:pt x="1337" y="1517"/>
                </a:lnTo>
                <a:lnTo>
                  <a:pt x="1339" y="1518"/>
                </a:lnTo>
                <a:lnTo>
                  <a:pt x="1343" y="1520"/>
                </a:lnTo>
                <a:lnTo>
                  <a:pt x="1347" y="1522"/>
                </a:lnTo>
                <a:lnTo>
                  <a:pt x="1236" y="1224"/>
                </a:lnTo>
                <a:close/>
                <a:moveTo>
                  <a:pt x="1750" y="742"/>
                </a:moveTo>
                <a:lnTo>
                  <a:pt x="1733" y="746"/>
                </a:lnTo>
                <a:lnTo>
                  <a:pt x="1712" y="751"/>
                </a:lnTo>
                <a:lnTo>
                  <a:pt x="1687" y="757"/>
                </a:lnTo>
                <a:lnTo>
                  <a:pt x="1656" y="763"/>
                </a:lnTo>
                <a:lnTo>
                  <a:pt x="1621" y="771"/>
                </a:lnTo>
                <a:lnTo>
                  <a:pt x="1597" y="776"/>
                </a:lnTo>
                <a:lnTo>
                  <a:pt x="1572" y="782"/>
                </a:lnTo>
                <a:lnTo>
                  <a:pt x="1546" y="788"/>
                </a:lnTo>
                <a:lnTo>
                  <a:pt x="1520" y="793"/>
                </a:lnTo>
                <a:lnTo>
                  <a:pt x="1494" y="799"/>
                </a:lnTo>
                <a:lnTo>
                  <a:pt x="1472" y="805"/>
                </a:lnTo>
                <a:lnTo>
                  <a:pt x="1452" y="810"/>
                </a:lnTo>
                <a:lnTo>
                  <a:pt x="1437" y="814"/>
                </a:lnTo>
                <a:lnTo>
                  <a:pt x="1420" y="830"/>
                </a:lnTo>
                <a:lnTo>
                  <a:pt x="1259" y="1042"/>
                </a:lnTo>
                <a:lnTo>
                  <a:pt x="1425" y="1160"/>
                </a:lnTo>
                <a:lnTo>
                  <a:pt x="1566" y="952"/>
                </a:lnTo>
                <a:lnTo>
                  <a:pt x="1820" y="1397"/>
                </a:lnTo>
                <a:lnTo>
                  <a:pt x="1753" y="1435"/>
                </a:lnTo>
                <a:lnTo>
                  <a:pt x="1752" y="1435"/>
                </a:lnTo>
                <a:lnTo>
                  <a:pt x="1751" y="1436"/>
                </a:lnTo>
                <a:lnTo>
                  <a:pt x="1748" y="1438"/>
                </a:lnTo>
                <a:lnTo>
                  <a:pt x="1745" y="1440"/>
                </a:lnTo>
                <a:lnTo>
                  <a:pt x="1741" y="1442"/>
                </a:lnTo>
                <a:lnTo>
                  <a:pt x="2049" y="1522"/>
                </a:lnTo>
                <a:lnTo>
                  <a:pt x="2057" y="1492"/>
                </a:lnTo>
                <a:lnTo>
                  <a:pt x="2066" y="1456"/>
                </a:lnTo>
                <a:lnTo>
                  <a:pt x="2076" y="1417"/>
                </a:lnTo>
                <a:lnTo>
                  <a:pt x="2087" y="1376"/>
                </a:lnTo>
                <a:lnTo>
                  <a:pt x="2097" y="1332"/>
                </a:lnTo>
                <a:lnTo>
                  <a:pt x="2108" y="1290"/>
                </a:lnTo>
                <a:lnTo>
                  <a:pt x="2119" y="1247"/>
                </a:lnTo>
                <a:lnTo>
                  <a:pt x="2129" y="1208"/>
                </a:lnTo>
                <a:lnTo>
                  <a:pt x="2044" y="1256"/>
                </a:lnTo>
                <a:lnTo>
                  <a:pt x="1975" y="1134"/>
                </a:lnTo>
                <a:lnTo>
                  <a:pt x="1962" y="1111"/>
                </a:lnTo>
                <a:lnTo>
                  <a:pt x="1946" y="1084"/>
                </a:lnTo>
                <a:lnTo>
                  <a:pt x="1928" y="1054"/>
                </a:lnTo>
                <a:lnTo>
                  <a:pt x="1910" y="1021"/>
                </a:lnTo>
                <a:lnTo>
                  <a:pt x="1890" y="987"/>
                </a:lnTo>
                <a:lnTo>
                  <a:pt x="1870" y="952"/>
                </a:lnTo>
                <a:lnTo>
                  <a:pt x="1850" y="915"/>
                </a:lnTo>
                <a:lnTo>
                  <a:pt x="1829" y="880"/>
                </a:lnTo>
                <a:lnTo>
                  <a:pt x="1807" y="842"/>
                </a:lnTo>
                <a:lnTo>
                  <a:pt x="1786" y="805"/>
                </a:lnTo>
                <a:lnTo>
                  <a:pt x="1767" y="771"/>
                </a:lnTo>
                <a:lnTo>
                  <a:pt x="1750" y="742"/>
                </a:lnTo>
                <a:close/>
                <a:moveTo>
                  <a:pt x="1437" y="0"/>
                </a:moveTo>
                <a:lnTo>
                  <a:pt x="1794" y="0"/>
                </a:lnTo>
                <a:lnTo>
                  <a:pt x="1798" y="3"/>
                </a:lnTo>
                <a:lnTo>
                  <a:pt x="1804" y="11"/>
                </a:lnTo>
                <a:lnTo>
                  <a:pt x="1811" y="22"/>
                </a:lnTo>
                <a:lnTo>
                  <a:pt x="1820" y="38"/>
                </a:lnTo>
                <a:lnTo>
                  <a:pt x="1829" y="58"/>
                </a:lnTo>
                <a:lnTo>
                  <a:pt x="1841" y="80"/>
                </a:lnTo>
                <a:lnTo>
                  <a:pt x="1853" y="105"/>
                </a:lnTo>
                <a:lnTo>
                  <a:pt x="1865" y="131"/>
                </a:lnTo>
                <a:lnTo>
                  <a:pt x="1877" y="160"/>
                </a:lnTo>
                <a:lnTo>
                  <a:pt x="1890" y="189"/>
                </a:lnTo>
                <a:lnTo>
                  <a:pt x="1902" y="218"/>
                </a:lnTo>
                <a:lnTo>
                  <a:pt x="1915" y="248"/>
                </a:lnTo>
                <a:lnTo>
                  <a:pt x="1927" y="278"/>
                </a:lnTo>
                <a:lnTo>
                  <a:pt x="1939" y="305"/>
                </a:lnTo>
                <a:lnTo>
                  <a:pt x="1951" y="332"/>
                </a:lnTo>
                <a:lnTo>
                  <a:pt x="1961" y="356"/>
                </a:lnTo>
                <a:lnTo>
                  <a:pt x="1970" y="379"/>
                </a:lnTo>
                <a:lnTo>
                  <a:pt x="1978" y="399"/>
                </a:lnTo>
                <a:lnTo>
                  <a:pt x="1984" y="414"/>
                </a:lnTo>
                <a:lnTo>
                  <a:pt x="1989" y="426"/>
                </a:lnTo>
                <a:lnTo>
                  <a:pt x="1992" y="434"/>
                </a:lnTo>
                <a:lnTo>
                  <a:pt x="1993" y="436"/>
                </a:lnTo>
                <a:lnTo>
                  <a:pt x="2192" y="517"/>
                </a:lnTo>
                <a:lnTo>
                  <a:pt x="2195" y="516"/>
                </a:lnTo>
                <a:lnTo>
                  <a:pt x="2202" y="513"/>
                </a:lnTo>
                <a:lnTo>
                  <a:pt x="2214" y="507"/>
                </a:lnTo>
                <a:lnTo>
                  <a:pt x="2229" y="500"/>
                </a:lnTo>
                <a:lnTo>
                  <a:pt x="2248" y="492"/>
                </a:lnTo>
                <a:lnTo>
                  <a:pt x="2270" y="481"/>
                </a:lnTo>
                <a:lnTo>
                  <a:pt x="2296" y="470"/>
                </a:lnTo>
                <a:lnTo>
                  <a:pt x="2322" y="458"/>
                </a:lnTo>
                <a:lnTo>
                  <a:pt x="2350" y="446"/>
                </a:lnTo>
                <a:lnTo>
                  <a:pt x="2379" y="434"/>
                </a:lnTo>
                <a:lnTo>
                  <a:pt x="2409" y="421"/>
                </a:lnTo>
                <a:lnTo>
                  <a:pt x="2439" y="408"/>
                </a:lnTo>
                <a:lnTo>
                  <a:pt x="2468" y="396"/>
                </a:lnTo>
                <a:lnTo>
                  <a:pt x="2498" y="384"/>
                </a:lnTo>
                <a:lnTo>
                  <a:pt x="2525" y="372"/>
                </a:lnTo>
                <a:lnTo>
                  <a:pt x="2550" y="362"/>
                </a:lnTo>
                <a:lnTo>
                  <a:pt x="2573" y="354"/>
                </a:lnTo>
                <a:lnTo>
                  <a:pt x="2594" y="346"/>
                </a:lnTo>
                <a:lnTo>
                  <a:pt x="2612" y="341"/>
                </a:lnTo>
                <a:lnTo>
                  <a:pt x="2625" y="337"/>
                </a:lnTo>
                <a:lnTo>
                  <a:pt x="2635" y="336"/>
                </a:lnTo>
                <a:lnTo>
                  <a:pt x="2640" y="337"/>
                </a:lnTo>
                <a:lnTo>
                  <a:pt x="2892" y="583"/>
                </a:lnTo>
                <a:lnTo>
                  <a:pt x="2893" y="588"/>
                </a:lnTo>
                <a:lnTo>
                  <a:pt x="2891" y="598"/>
                </a:lnTo>
                <a:lnTo>
                  <a:pt x="2888" y="612"/>
                </a:lnTo>
                <a:lnTo>
                  <a:pt x="2883" y="629"/>
                </a:lnTo>
                <a:lnTo>
                  <a:pt x="2876" y="649"/>
                </a:lnTo>
                <a:lnTo>
                  <a:pt x="2867" y="672"/>
                </a:lnTo>
                <a:lnTo>
                  <a:pt x="2858" y="697"/>
                </a:lnTo>
                <a:lnTo>
                  <a:pt x="2847" y="725"/>
                </a:lnTo>
                <a:lnTo>
                  <a:pt x="2836" y="754"/>
                </a:lnTo>
                <a:lnTo>
                  <a:pt x="2823" y="783"/>
                </a:lnTo>
                <a:lnTo>
                  <a:pt x="2811" y="813"/>
                </a:lnTo>
                <a:lnTo>
                  <a:pt x="2799" y="843"/>
                </a:lnTo>
                <a:lnTo>
                  <a:pt x="2786" y="872"/>
                </a:lnTo>
                <a:lnTo>
                  <a:pt x="2774" y="900"/>
                </a:lnTo>
                <a:lnTo>
                  <a:pt x="2763" y="926"/>
                </a:lnTo>
                <a:lnTo>
                  <a:pt x="2753" y="952"/>
                </a:lnTo>
                <a:lnTo>
                  <a:pt x="2743" y="974"/>
                </a:lnTo>
                <a:lnTo>
                  <a:pt x="2735" y="993"/>
                </a:lnTo>
                <a:lnTo>
                  <a:pt x="2728" y="1008"/>
                </a:lnTo>
                <a:lnTo>
                  <a:pt x="2723" y="1020"/>
                </a:lnTo>
                <a:lnTo>
                  <a:pt x="2720" y="1027"/>
                </a:lnTo>
                <a:lnTo>
                  <a:pt x="2718" y="1030"/>
                </a:lnTo>
                <a:lnTo>
                  <a:pt x="2800" y="1225"/>
                </a:lnTo>
                <a:lnTo>
                  <a:pt x="2802" y="1226"/>
                </a:lnTo>
                <a:lnTo>
                  <a:pt x="2810" y="1229"/>
                </a:lnTo>
                <a:lnTo>
                  <a:pt x="2822" y="1233"/>
                </a:lnTo>
                <a:lnTo>
                  <a:pt x="2839" y="1239"/>
                </a:lnTo>
                <a:lnTo>
                  <a:pt x="2859" y="1246"/>
                </a:lnTo>
                <a:lnTo>
                  <a:pt x="2881" y="1254"/>
                </a:lnTo>
                <a:lnTo>
                  <a:pt x="2907" y="1265"/>
                </a:lnTo>
                <a:lnTo>
                  <a:pt x="2934" y="1275"/>
                </a:lnTo>
                <a:lnTo>
                  <a:pt x="2963" y="1285"/>
                </a:lnTo>
                <a:lnTo>
                  <a:pt x="2993" y="1296"/>
                </a:lnTo>
                <a:lnTo>
                  <a:pt x="3023" y="1308"/>
                </a:lnTo>
                <a:lnTo>
                  <a:pt x="3054" y="1319"/>
                </a:lnTo>
                <a:lnTo>
                  <a:pt x="3083" y="1331"/>
                </a:lnTo>
                <a:lnTo>
                  <a:pt x="3112" y="1342"/>
                </a:lnTo>
                <a:lnTo>
                  <a:pt x="3139" y="1353"/>
                </a:lnTo>
                <a:lnTo>
                  <a:pt x="3165" y="1364"/>
                </a:lnTo>
                <a:lnTo>
                  <a:pt x="3188" y="1373"/>
                </a:lnTo>
                <a:lnTo>
                  <a:pt x="3207" y="1383"/>
                </a:lnTo>
                <a:lnTo>
                  <a:pt x="3223" y="1391"/>
                </a:lnTo>
                <a:lnTo>
                  <a:pt x="3236" y="1398"/>
                </a:lnTo>
                <a:lnTo>
                  <a:pt x="3243" y="1404"/>
                </a:lnTo>
                <a:lnTo>
                  <a:pt x="3246" y="1408"/>
                </a:lnTo>
                <a:lnTo>
                  <a:pt x="3246" y="1757"/>
                </a:lnTo>
                <a:lnTo>
                  <a:pt x="3243" y="1761"/>
                </a:lnTo>
                <a:lnTo>
                  <a:pt x="3236" y="1766"/>
                </a:lnTo>
                <a:lnTo>
                  <a:pt x="3223" y="1774"/>
                </a:lnTo>
                <a:lnTo>
                  <a:pt x="3207" y="1782"/>
                </a:lnTo>
                <a:lnTo>
                  <a:pt x="3188" y="1791"/>
                </a:lnTo>
                <a:lnTo>
                  <a:pt x="3165" y="1802"/>
                </a:lnTo>
                <a:lnTo>
                  <a:pt x="3139" y="1813"/>
                </a:lnTo>
                <a:lnTo>
                  <a:pt x="3112" y="1826"/>
                </a:lnTo>
                <a:lnTo>
                  <a:pt x="3084" y="1838"/>
                </a:lnTo>
                <a:lnTo>
                  <a:pt x="3054" y="1851"/>
                </a:lnTo>
                <a:lnTo>
                  <a:pt x="3023" y="1863"/>
                </a:lnTo>
                <a:lnTo>
                  <a:pt x="2993" y="1875"/>
                </a:lnTo>
                <a:lnTo>
                  <a:pt x="2964" y="1887"/>
                </a:lnTo>
                <a:lnTo>
                  <a:pt x="2934" y="1899"/>
                </a:lnTo>
                <a:lnTo>
                  <a:pt x="2907" y="1910"/>
                </a:lnTo>
                <a:lnTo>
                  <a:pt x="2882" y="1919"/>
                </a:lnTo>
                <a:lnTo>
                  <a:pt x="2859" y="1928"/>
                </a:lnTo>
                <a:lnTo>
                  <a:pt x="2840" y="1937"/>
                </a:lnTo>
                <a:lnTo>
                  <a:pt x="2823" y="1943"/>
                </a:lnTo>
                <a:lnTo>
                  <a:pt x="2811" y="1948"/>
                </a:lnTo>
                <a:lnTo>
                  <a:pt x="2803" y="1951"/>
                </a:lnTo>
                <a:lnTo>
                  <a:pt x="2800" y="1952"/>
                </a:lnTo>
                <a:lnTo>
                  <a:pt x="2718" y="2146"/>
                </a:lnTo>
                <a:lnTo>
                  <a:pt x="2720" y="2148"/>
                </a:lnTo>
                <a:lnTo>
                  <a:pt x="2724" y="2156"/>
                </a:lnTo>
                <a:lnTo>
                  <a:pt x="2729" y="2168"/>
                </a:lnTo>
                <a:lnTo>
                  <a:pt x="2736" y="2183"/>
                </a:lnTo>
                <a:lnTo>
                  <a:pt x="2745" y="2202"/>
                </a:lnTo>
                <a:lnTo>
                  <a:pt x="2755" y="2223"/>
                </a:lnTo>
                <a:lnTo>
                  <a:pt x="2766" y="2247"/>
                </a:lnTo>
                <a:lnTo>
                  <a:pt x="2778" y="2274"/>
                </a:lnTo>
                <a:lnTo>
                  <a:pt x="2791" y="2301"/>
                </a:lnTo>
                <a:lnTo>
                  <a:pt x="2804" y="2329"/>
                </a:lnTo>
                <a:lnTo>
                  <a:pt x="2817" y="2358"/>
                </a:lnTo>
                <a:lnTo>
                  <a:pt x="2831" y="2388"/>
                </a:lnTo>
                <a:lnTo>
                  <a:pt x="2843" y="2417"/>
                </a:lnTo>
                <a:lnTo>
                  <a:pt x="2855" y="2445"/>
                </a:lnTo>
                <a:lnTo>
                  <a:pt x="2866" y="2471"/>
                </a:lnTo>
                <a:lnTo>
                  <a:pt x="2876" y="2497"/>
                </a:lnTo>
                <a:lnTo>
                  <a:pt x="2885" y="2520"/>
                </a:lnTo>
                <a:lnTo>
                  <a:pt x="2893" y="2540"/>
                </a:lnTo>
                <a:lnTo>
                  <a:pt x="2898" y="2557"/>
                </a:lnTo>
                <a:lnTo>
                  <a:pt x="2902" y="2570"/>
                </a:lnTo>
                <a:lnTo>
                  <a:pt x="2903" y="2579"/>
                </a:lnTo>
                <a:lnTo>
                  <a:pt x="2902" y="2584"/>
                </a:lnTo>
                <a:lnTo>
                  <a:pt x="2650" y="2831"/>
                </a:lnTo>
                <a:lnTo>
                  <a:pt x="2645" y="2832"/>
                </a:lnTo>
                <a:lnTo>
                  <a:pt x="2636" y="2831"/>
                </a:lnTo>
                <a:lnTo>
                  <a:pt x="2622" y="2828"/>
                </a:lnTo>
                <a:lnTo>
                  <a:pt x="2604" y="2823"/>
                </a:lnTo>
                <a:lnTo>
                  <a:pt x="2583" y="2815"/>
                </a:lnTo>
                <a:lnTo>
                  <a:pt x="2559" y="2807"/>
                </a:lnTo>
                <a:lnTo>
                  <a:pt x="2534" y="2797"/>
                </a:lnTo>
                <a:lnTo>
                  <a:pt x="2506" y="2787"/>
                </a:lnTo>
                <a:lnTo>
                  <a:pt x="2476" y="2776"/>
                </a:lnTo>
                <a:lnTo>
                  <a:pt x="2446" y="2764"/>
                </a:lnTo>
                <a:lnTo>
                  <a:pt x="2416" y="2752"/>
                </a:lnTo>
                <a:lnTo>
                  <a:pt x="2385" y="2740"/>
                </a:lnTo>
                <a:lnTo>
                  <a:pt x="2356" y="2728"/>
                </a:lnTo>
                <a:lnTo>
                  <a:pt x="2327" y="2716"/>
                </a:lnTo>
                <a:lnTo>
                  <a:pt x="2300" y="2704"/>
                </a:lnTo>
                <a:lnTo>
                  <a:pt x="2274" y="2694"/>
                </a:lnTo>
                <a:lnTo>
                  <a:pt x="2252" y="2685"/>
                </a:lnTo>
                <a:lnTo>
                  <a:pt x="2233" y="2677"/>
                </a:lnTo>
                <a:lnTo>
                  <a:pt x="2217" y="2670"/>
                </a:lnTo>
                <a:lnTo>
                  <a:pt x="2205" y="2665"/>
                </a:lnTo>
                <a:lnTo>
                  <a:pt x="2197" y="2662"/>
                </a:lnTo>
                <a:lnTo>
                  <a:pt x="2195" y="2660"/>
                </a:lnTo>
                <a:lnTo>
                  <a:pt x="1996" y="2742"/>
                </a:lnTo>
                <a:lnTo>
                  <a:pt x="1995" y="2744"/>
                </a:lnTo>
                <a:lnTo>
                  <a:pt x="1992" y="2752"/>
                </a:lnTo>
                <a:lnTo>
                  <a:pt x="1987" y="2764"/>
                </a:lnTo>
                <a:lnTo>
                  <a:pt x="1981" y="2779"/>
                </a:lnTo>
                <a:lnTo>
                  <a:pt x="1974" y="2799"/>
                </a:lnTo>
                <a:lnTo>
                  <a:pt x="1966" y="2822"/>
                </a:lnTo>
                <a:lnTo>
                  <a:pt x="1956" y="2846"/>
                </a:lnTo>
                <a:lnTo>
                  <a:pt x="1946" y="2873"/>
                </a:lnTo>
                <a:lnTo>
                  <a:pt x="1934" y="2901"/>
                </a:lnTo>
                <a:lnTo>
                  <a:pt x="1923" y="2931"/>
                </a:lnTo>
                <a:lnTo>
                  <a:pt x="1911" y="2960"/>
                </a:lnTo>
                <a:lnTo>
                  <a:pt x="1899" y="2990"/>
                </a:lnTo>
                <a:lnTo>
                  <a:pt x="1887" y="3018"/>
                </a:lnTo>
                <a:lnTo>
                  <a:pt x="1876" y="3047"/>
                </a:lnTo>
                <a:lnTo>
                  <a:pt x="1864" y="3074"/>
                </a:lnTo>
                <a:lnTo>
                  <a:pt x="1854" y="3098"/>
                </a:lnTo>
                <a:lnTo>
                  <a:pt x="1844" y="3121"/>
                </a:lnTo>
                <a:lnTo>
                  <a:pt x="1834" y="3140"/>
                </a:lnTo>
                <a:lnTo>
                  <a:pt x="1825" y="3157"/>
                </a:lnTo>
                <a:lnTo>
                  <a:pt x="1818" y="3168"/>
                </a:lnTo>
                <a:lnTo>
                  <a:pt x="1812" y="3176"/>
                </a:lnTo>
                <a:lnTo>
                  <a:pt x="1808" y="3179"/>
                </a:lnTo>
                <a:lnTo>
                  <a:pt x="1452" y="3179"/>
                </a:lnTo>
                <a:lnTo>
                  <a:pt x="1448" y="3176"/>
                </a:lnTo>
                <a:lnTo>
                  <a:pt x="1442" y="3168"/>
                </a:lnTo>
                <a:lnTo>
                  <a:pt x="1435" y="3157"/>
                </a:lnTo>
                <a:lnTo>
                  <a:pt x="1426" y="3140"/>
                </a:lnTo>
                <a:lnTo>
                  <a:pt x="1417" y="3121"/>
                </a:lnTo>
                <a:lnTo>
                  <a:pt x="1406" y="3099"/>
                </a:lnTo>
                <a:lnTo>
                  <a:pt x="1394" y="3074"/>
                </a:lnTo>
                <a:lnTo>
                  <a:pt x="1381" y="3048"/>
                </a:lnTo>
                <a:lnTo>
                  <a:pt x="1369" y="3019"/>
                </a:lnTo>
                <a:lnTo>
                  <a:pt x="1356" y="2990"/>
                </a:lnTo>
                <a:lnTo>
                  <a:pt x="1344" y="2961"/>
                </a:lnTo>
                <a:lnTo>
                  <a:pt x="1331" y="2931"/>
                </a:lnTo>
                <a:lnTo>
                  <a:pt x="1319" y="2901"/>
                </a:lnTo>
                <a:lnTo>
                  <a:pt x="1307" y="2873"/>
                </a:lnTo>
                <a:lnTo>
                  <a:pt x="1296" y="2847"/>
                </a:lnTo>
                <a:lnTo>
                  <a:pt x="1286" y="2822"/>
                </a:lnTo>
                <a:lnTo>
                  <a:pt x="1277" y="2799"/>
                </a:lnTo>
                <a:lnTo>
                  <a:pt x="1268" y="2780"/>
                </a:lnTo>
                <a:lnTo>
                  <a:pt x="1262" y="2765"/>
                </a:lnTo>
                <a:lnTo>
                  <a:pt x="1257" y="2753"/>
                </a:lnTo>
                <a:lnTo>
                  <a:pt x="1254" y="2745"/>
                </a:lnTo>
                <a:lnTo>
                  <a:pt x="1253" y="2743"/>
                </a:lnTo>
                <a:lnTo>
                  <a:pt x="1055" y="2662"/>
                </a:lnTo>
                <a:lnTo>
                  <a:pt x="1051" y="2663"/>
                </a:lnTo>
                <a:lnTo>
                  <a:pt x="1044" y="2667"/>
                </a:lnTo>
                <a:lnTo>
                  <a:pt x="1032" y="2672"/>
                </a:lnTo>
                <a:lnTo>
                  <a:pt x="1016" y="2679"/>
                </a:lnTo>
                <a:lnTo>
                  <a:pt x="997" y="2688"/>
                </a:lnTo>
                <a:lnTo>
                  <a:pt x="975" y="2697"/>
                </a:lnTo>
                <a:lnTo>
                  <a:pt x="951" y="2709"/>
                </a:lnTo>
                <a:lnTo>
                  <a:pt x="924" y="2721"/>
                </a:lnTo>
                <a:lnTo>
                  <a:pt x="896" y="2733"/>
                </a:lnTo>
                <a:lnTo>
                  <a:pt x="867" y="2746"/>
                </a:lnTo>
                <a:lnTo>
                  <a:pt x="837" y="2758"/>
                </a:lnTo>
                <a:lnTo>
                  <a:pt x="806" y="2771"/>
                </a:lnTo>
                <a:lnTo>
                  <a:pt x="777" y="2783"/>
                </a:lnTo>
                <a:lnTo>
                  <a:pt x="749" y="2795"/>
                </a:lnTo>
                <a:lnTo>
                  <a:pt x="722" y="2806"/>
                </a:lnTo>
                <a:lnTo>
                  <a:pt x="695" y="2816"/>
                </a:lnTo>
                <a:lnTo>
                  <a:pt x="672" y="2825"/>
                </a:lnTo>
                <a:lnTo>
                  <a:pt x="652" y="2833"/>
                </a:lnTo>
                <a:lnTo>
                  <a:pt x="635" y="2838"/>
                </a:lnTo>
                <a:lnTo>
                  <a:pt x="621" y="2842"/>
                </a:lnTo>
                <a:lnTo>
                  <a:pt x="612" y="2843"/>
                </a:lnTo>
                <a:lnTo>
                  <a:pt x="606" y="2842"/>
                </a:lnTo>
                <a:lnTo>
                  <a:pt x="354" y="2596"/>
                </a:lnTo>
                <a:lnTo>
                  <a:pt x="353" y="2590"/>
                </a:lnTo>
                <a:lnTo>
                  <a:pt x="355" y="2581"/>
                </a:lnTo>
                <a:lnTo>
                  <a:pt x="358" y="2567"/>
                </a:lnTo>
                <a:lnTo>
                  <a:pt x="363" y="2550"/>
                </a:lnTo>
                <a:lnTo>
                  <a:pt x="370" y="2530"/>
                </a:lnTo>
                <a:lnTo>
                  <a:pt x="378" y="2507"/>
                </a:lnTo>
                <a:lnTo>
                  <a:pt x="389" y="2480"/>
                </a:lnTo>
                <a:lnTo>
                  <a:pt x="400" y="2453"/>
                </a:lnTo>
                <a:lnTo>
                  <a:pt x="411" y="2425"/>
                </a:lnTo>
                <a:lnTo>
                  <a:pt x="423" y="2396"/>
                </a:lnTo>
                <a:lnTo>
                  <a:pt x="435" y="2365"/>
                </a:lnTo>
                <a:lnTo>
                  <a:pt x="447" y="2336"/>
                </a:lnTo>
                <a:lnTo>
                  <a:pt x="459" y="2307"/>
                </a:lnTo>
                <a:lnTo>
                  <a:pt x="471" y="2279"/>
                </a:lnTo>
                <a:lnTo>
                  <a:pt x="483" y="2251"/>
                </a:lnTo>
                <a:lnTo>
                  <a:pt x="493" y="2227"/>
                </a:lnTo>
                <a:lnTo>
                  <a:pt x="504" y="2205"/>
                </a:lnTo>
                <a:lnTo>
                  <a:pt x="512" y="2186"/>
                </a:lnTo>
                <a:lnTo>
                  <a:pt x="519" y="2171"/>
                </a:lnTo>
                <a:lnTo>
                  <a:pt x="524" y="2159"/>
                </a:lnTo>
                <a:lnTo>
                  <a:pt x="527" y="2152"/>
                </a:lnTo>
                <a:lnTo>
                  <a:pt x="528" y="2148"/>
                </a:lnTo>
                <a:lnTo>
                  <a:pt x="447" y="1955"/>
                </a:lnTo>
                <a:lnTo>
                  <a:pt x="444" y="1954"/>
                </a:lnTo>
                <a:lnTo>
                  <a:pt x="436" y="1951"/>
                </a:lnTo>
                <a:lnTo>
                  <a:pt x="424" y="1947"/>
                </a:lnTo>
                <a:lnTo>
                  <a:pt x="408" y="1941"/>
                </a:lnTo>
                <a:lnTo>
                  <a:pt x="387" y="1934"/>
                </a:lnTo>
                <a:lnTo>
                  <a:pt x="365" y="1925"/>
                </a:lnTo>
                <a:lnTo>
                  <a:pt x="340" y="1915"/>
                </a:lnTo>
                <a:lnTo>
                  <a:pt x="313" y="1905"/>
                </a:lnTo>
                <a:lnTo>
                  <a:pt x="284" y="1895"/>
                </a:lnTo>
                <a:lnTo>
                  <a:pt x="253" y="1883"/>
                </a:lnTo>
                <a:lnTo>
                  <a:pt x="223" y="1872"/>
                </a:lnTo>
                <a:lnTo>
                  <a:pt x="193" y="1860"/>
                </a:lnTo>
                <a:lnTo>
                  <a:pt x="163" y="1849"/>
                </a:lnTo>
                <a:lnTo>
                  <a:pt x="134" y="1837"/>
                </a:lnTo>
                <a:lnTo>
                  <a:pt x="107" y="1826"/>
                </a:lnTo>
                <a:lnTo>
                  <a:pt x="82" y="1815"/>
                </a:lnTo>
                <a:lnTo>
                  <a:pt x="59" y="1805"/>
                </a:lnTo>
                <a:lnTo>
                  <a:pt x="39" y="1796"/>
                </a:lnTo>
                <a:lnTo>
                  <a:pt x="22" y="1788"/>
                </a:lnTo>
                <a:lnTo>
                  <a:pt x="10" y="1781"/>
                </a:lnTo>
                <a:lnTo>
                  <a:pt x="3" y="1775"/>
                </a:lnTo>
                <a:lnTo>
                  <a:pt x="0" y="1771"/>
                </a:lnTo>
                <a:lnTo>
                  <a:pt x="0" y="1422"/>
                </a:lnTo>
                <a:lnTo>
                  <a:pt x="3" y="1418"/>
                </a:lnTo>
                <a:lnTo>
                  <a:pt x="10" y="1413"/>
                </a:lnTo>
                <a:lnTo>
                  <a:pt x="22" y="1405"/>
                </a:lnTo>
                <a:lnTo>
                  <a:pt x="38" y="1397"/>
                </a:lnTo>
                <a:lnTo>
                  <a:pt x="59" y="1387"/>
                </a:lnTo>
                <a:lnTo>
                  <a:pt x="82" y="1377"/>
                </a:lnTo>
                <a:lnTo>
                  <a:pt x="107" y="1365"/>
                </a:lnTo>
                <a:lnTo>
                  <a:pt x="134" y="1353"/>
                </a:lnTo>
                <a:lnTo>
                  <a:pt x="162" y="1341"/>
                </a:lnTo>
                <a:lnTo>
                  <a:pt x="193" y="1328"/>
                </a:lnTo>
                <a:lnTo>
                  <a:pt x="223" y="1316"/>
                </a:lnTo>
                <a:lnTo>
                  <a:pt x="253" y="1304"/>
                </a:lnTo>
                <a:lnTo>
                  <a:pt x="283" y="1292"/>
                </a:lnTo>
                <a:lnTo>
                  <a:pt x="312" y="1280"/>
                </a:lnTo>
                <a:lnTo>
                  <a:pt x="339" y="1269"/>
                </a:lnTo>
                <a:lnTo>
                  <a:pt x="364" y="1258"/>
                </a:lnTo>
                <a:lnTo>
                  <a:pt x="386" y="1250"/>
                </a:lnTo>
                <a:lnTo>
                  <a:pt x="407" y="1242"/>
                </a:lnTo>
                <a:lnTo>
                  <a:pt x="423" y="1236"/>
                </a:lnTo>
                <a:lnTo>
                  <a:pt x="435" y="1231"/>
                </a:lnTo>
                <a:lnTo>
                  <a:pt x="443" y="1228"/>
                </a:lnTo>
                <a:lnTo>
                  <a:pt x="446" y="1227"/>
                </a:lnTo>
                <a:lnTo>
                  <a:pt x="528" y="1033"/>
                </a:lnTo>
                <a:lnTo>
                  <a:pt x="526" y="1030"/>
                </a:lnTo>
                <a:lnTo>
                  <a:pt x="523" y="1023"/>
                </a:lnTo>
                <a:lnTo>
                  <a:pt x="518" y="1011"/>
                </a:lnTo>
                <a:lnTo>
                  <a:pt x="510" y="996"/>
                </a:lnTo>
                <a:lnTo>
                  <a:pt x="502" y="978"/>
                </a:lnTo>
                <a:lnTo>
                  <a:pt x="491" y="956"/>
                </a:lnTo>
                <a:lnTo>
                  <a:pt x="480" y="932"/>
                </a:lnTo>
                <a:lnTo>
                  <a:pt x="468" y="905"/>
                </a:lnTo>
                <a:lnTo>
                  <a:pt x="455" y="878"/>
                </a:lnTo>
                <a:lnTo>
                  <a:pt x="442" y="850"/>
                </a:lnTo>
                <a:lnTo>
                  <a:pt x="429" y="821"/>
                </a:lnTo>
                <a:lnTo>
                  <a:pt x="416" y="791"/>
                </a:lnTo>
                <a:lnTo>
                  <a:pt x="404" y="762"/>
                </a:lnTo>
                <a:lnTo>
                  <a:pt x="392" y="734"/>
                </a:lnTo>
                <a:lnTo>
                  <a:pt x="380" y="707"/>
                </a:lnTo>
                <a:lnTo>
                  <a:pt x="370" y="682"/>
                </a:lnTo>
                <a:lnTo>
                  <a:pt x="361" y="659"/>
                </a:lnTo>
                <a:lnTo>
                  <a:pt x="354" y="639"/>
                </a:lnTo>
                <a:lnTo>
                  <a:pt x="348" y="622"/>
                </a:lnTo>
                <a:lnTo>
                  <a:pt x="344" y="609"/>
                </a:lnTo>
                <a:lnTo>
                  <a:pt x="343" y="600"/>
                </a:lnTo>
                <a:lnTo>
                  <a:pt x="344" y="594"/>
                </a:lnTo>
                <a:lnTo>
                  <a:pt x="596" y="348"/>
                </a:lnTo>
                <a:lnTo>
                  <a:pt x="601" y="347"/>
                </a:lnTo>
                <a:lnTo>
                  <a:pt x="611" y="348"/>
                </a:lnTo>
                <a:lnTo>
                  <a:pt x="625" y="351"/>
                </a:lnTo>
                <a:lnTo>
                  <a:pt x="642" y="356"/>
                </a:lnTo>
                <a:lnTo>
                  <a:pt x="663" y="363"/>
                </a:lnTo>
                <a:lnTo>
                  <a:pt x="687" y="371"/>
                </a:lnTo>
                <a:lnTo>
                  <a:pt x="712" y="382"/>
                </a:lnTo>
                <a:lnTo>
                  <a:pt x="741" y="392"/>
                </a:lnTo>
                <a:lnTo>
                  <a:pt x="770" y="403"/>
                </a:lnTo>
                <a:lnTo>
                  <a:pt x="800" y="415"/>
                </a:lnTo>
                <a:lnTo>
                  <a:pt x="830" y="427"/>
                </a:lnTo>
                <a:lnTo>
                  <a:pt x="861" y="439"/>
                </a:lnTo>
                <a:lnTo>
                  <a:pt x="891" y="451"/>
                </a:lnTo>
                <a:lnTo>
                  <a:pt x="919" y="462"/>
                </a:lnTo>
                <a:lnTo>
                  <a:pt x="947" y="474"/>
                </a:lnTo>
                <a:lnTo>
                  <a:pt x="972" y="484"/>
                </a:lnTo>
                <a:lnTo>
                  <a:pt x="995" y="494"/>
                </a:lnTo>
                <a:lnTo>
                  <a:pt x="1014" y="502"/>
                </a:lnTo>
                <a:lnTo>
                  <a:pt x="1030" y="509"/>
                </a:lnTo>
                <a:lnTo>
                  <a:pt x="1042" y="514"/>
                </a:lnTo>
                <a:lnTo>
                  <a:pt x="1049" y="517"/>
                </a:lnTo>
                <a:lnTo>
                  <a:pt x="1052" y="518"/>
                </a:lnTo>
                <a:lnTo>
                  <a:pt x="1250" y="437"/>
                </a:lnTo>
                <a:lnTo>
                  <a:pt x="1251" y="435"/>
                </a:lnTo>
                <a:lnTo>
                  <a:pt x="1254" y="427"/>
                </a:lnTo>
                <a:lnTo>
                  <a:pt x="1258" y="415"/>
                </a:lnTo>
                <a:lnTo>
                  <a:pt x="1264" y="400"/>
                </a:lnTo>
                <a:lnTo>
                  <a:pt x="1272" y="380"/>
                </a:lnTo>
                <a:lnTo>
                  <a:pt x="1281" y="357"/>
                </a:lnTo>
                <a:lnTo>
                  <a:pt x="1290" y="333"/>
                </a:lnTo>
                <a:lnTo>
                  <a:pt x="1301" y="306"/>
                </a:lnTo>
                <a:lnTo>
                  <a:pt x="1312" y="278"/>
                </a:lnTo>
                <a:lnTo>
                  <a:pt x="1323" y="248"/>
                </a:lnTo>
                <a:lnTo>
                  <a:pt x="1335" y="219"/>
                </a:lnTo>
                <a:lnTo>
                  <a:pt x="1347" y="189"/>
                </a:lnTo>
                <a:lnTo>
                  <a:pt x="1358" y="161"/>
                </a:lnTo>
                <a:lnTo>
                  <a:pt x="1370" y="132"/>
                </a:lnTo>
                <a:lnTo>
                  <a:pt x="1381" y="105"/>
                </a:lnTo>
                <a:lnTo>
                  <a:pt x="1393" y="81"/>
                </a:lnTo>
                <a:lnTo>
                  <a:pt x="1403" y="58"/>
                </a:lnTo>
                <a:lnTo>
                  <a:pt x="1412" y="38"/>
                </a:lnTo>
                <a:lnTo>
                  <a:pt x="1421" y="22"/>
                </a:lnTo>
                <a:lnTo>
                  <a:pt x="1428" y="11"/>
                </a:lnTo>
                <a:lnTo>
                  <a:pt x="1433" y="3"/>
                </a:lnTo>
                <a:lnTo>
                  <a:pt x="143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65" name="Group 1064"/>
          <p:cNvGrpSpPr/>
          <p:nvPr/>
        </p:nvGrpSpPr>
        <p:grpSpPr>
          <a:xfrm>
            <a:off x="8145947" y="1952625"/>
            <a:ext cx="568325" cy="484188"/>
            <a:chOff x="8178800" y="1952625"/>
            <a:chExt cx="568325" cy="484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2" name="Freeform 466"/>
            <p:cNvSpPr>
              <a:spLocks/>
            </p:cNvSpPr>
            <p:nvPr/>
          </p:nvSpPr>
          <p:spPr bwMode="auto">
            <a:xfrm>
              <a:off x="8239125" y="1952625"/>
              <a:ext cx="357188" cy="198437"/>
            </a:xfrm>
            <a:custGeom>
              <a:avLst/>
              <a:gdLst>
                <a:gd name="T0" fmla="*/ 1620 w 2250"/>
                <a:gd name="T1" fmla="*/ 12 h 1255"/>
                <a:gd name="T2" fmla="*/ 1801 w 2250"/>
                <a:gd name="T3" fmla="*/ 58 h 1255"/>
                <a:gd name="T4" fmla="*/ 1962 w 2250"/>
                <a:gd name="T5" fmla="*/ 134 h 1255"/>
                <a:gd name="T6" fmla="*/ 2090 w 2250"/>
                <a:gd name="T7" fmla="*/ 231 h 1255"/>
                <a:gd name="T8" fmla="*/ 2166 w 2250"/>
                <a:gd name="T9" fmla="*/ 313 h 1255"/>
                <a:gd name="T10" fmla="*/ 2212 w 2250"/>
                <a:gd name="T11" fmla="*/ 380 h 1255"/>
                <a:gd name="T12" fmla="*/ 2238 w 2250"/>
                <a:gd name="T13" fmla="*/ 431 h 1255"/>
                <a:gd name="T14" fmla="*/ 2249 w 2250"/>
                <a:gd name="T15" fmla="*/ 457 h 1255"/>
                <a:gd name="T16" fmla="*/ 2243 w 2250"/>
                <a:gd name="T17" fmla="*/ 463 h 1255"/>
                <a:gd name="T18" fmla="*/ 2208 w 2250"/>
                <a:gd name="T19" fmla="*/ 485 h 1255"/>
                <a:gd name="T20" fmla="*/ 2154 w 2250"/>
                <a:gd name="T21" fmla="*/ 517 h 1255"/>
                <a:gd name="T22" fmla="*/ 2058 w 2250"/>
                <a:gd name="T23" fmla="*/ 573 h 1255"/>
                <a:gd name="T24" fmla="*/ 1908 w 2250"/>
                <a:gd name="T25" fmla="*/ 655 h 1255"/>
                <a:gd name="T26" fmla="*/ 1787 w 2250"/>
                <a:gd name="T27" fmla="*/ 715 h 1255"/>
                <a:gd name="T28" fmla="*/ 1637 w 2250"/>
                <a:gd name="T29" fmla="*/ 773 h 1255"/>
                <a:gd name="T30" fmla="*/ 1433 w 2250"/>
                <a:gd name="T31" fmla="*/ 821 h 1255"/>
                <a:gd name="T32" fmla="*/ 1288 w 2250"/>
                <a:gd name="T33" fmla="*/ 835 h 1255"/>
                <a:gd name="T34" fmla="*/ 1090 w 2250"/>
                <a:gd name="T35" fmla="*/ 829 h 1255"/>
                <a:gd name="T36" fmla="*/ 920 w 2250"/>
                <a:gd name="T37" fmla="*/ 804 h 1255"/>
                <a:gd name="T38" fmla="*/ 721 w 2250"/>
                <a:gd name="T39" fmla="*/ 749 h 1255"/>
                <a:gd name="T40" fmla="*/ 594 w 2250"/>
                <a:gd name="T41" fmla="*/ 746 h 1255"/>
                <a:gd name="T42" fmla="*/ 455 w 2250"/>
                <a:gd name="T43" fmla="*/ 832 h 1255"/>
                <a:gd name="T44" fmla="*/ 335 w 2250"/>
                <a:gd name="T45" fmla="*/ 930 h 1255"/>
                <a:gd name="T46" fmla="*/ 236 w 2250"/>
                <a:gd name="T47" fmla="*/ 1031 h 1255"/>
                <a:gd name="T48" fmla="*/ 159 w 2250"/>
                <a:gd name="T49" fmla="*/ 1124 h 1255"/>
                <a:gd name="T50" fmla="*/ 103 w 2250"/>
                <a:gd name="T51" fmla="*/ 1198 h 1255"/>
                <a:gd name="T52" fmla="*/ 74 w 2250"/>
                <a:gd name="T53" fmla="*/ 1245 h 1255"/>
                <a:gd name="T54" fmla="*/ 0 w 2250"/>
                <a:gd name="T55" fmla="*/ 1218 h 1255"/>
                <a:gd name="T56" fmla="*/ 18 w 2250"/>
                <a:gd name="T57" fmla="*/ 1188 h 1255"/>
                <a:gd name="T58" fmla="*/ 62 w 2250"/>
                <a:gd name="T59" fmla="*/ 1124 h 1255"/>
                <a:gd name="T60" fmla="*/ 130 w 2250"/>
                <a:gd name="T61" fmla="*/ 1034 h 1255"/>
                <a:gd name="T62" fmla="*/ 224 w 2250"/>
                <a:gd name="T63" fmla="*/ 930 h 1255"/>
                <a:gd name="T64" fmla="*/ 340 w 2250"/>
                <a:gd name="T65" fmla="*/ 823 h 1255"/>
                <a:gd name="T66" fmla="*/ 479 w 2250"/>
                <a:gd name="T67" fmla="*/ 723 h 1255"/>
                <a:gd name="T68" fmla="*/ 603 w 2250"/>
                <a:gd name="T69" fmla="*/ 654 h 1255"/>
                <a:gd name="T70" fmla="*/ 732 w 2250"/>
                <a:gd name="T71" fmla="*/ 592 h 1255"/>
                <a:gd name="T72" fmla="*/ 924 w 2250"/>
                <a:gd name="T73" fmla="*/ 511 h 1255"/>
                <a:gd name="T74" fmla="*/ 1130 w 2250"/>
                <a:gd name="T75" fmla="*/ 445 h 1255"/>
                <a:gd name="T76" fmla="*/ 1295 w 2250"/>
                <a:gd name="T77" fmla="*/ 411 h 1255"/>
                <a:gd name="T78" fmla="*/ 1423 w 2250"/>
                <a:gd name="T79" fmla="*/ 402 h 1255"/>
                <a:gd name="T80" fmla="*/ 1499 w 2250"/>
                <a:gd name="T81" fmla="*/ 402 h 1255"/>
                <a:gd name="T82" fmla="*/ 1553 w 2250"/>
                <a:gd name="T83" fmla="*/ 406 h 1255"/>
                <a:gd name="T84" fmla="*/ 1563 w 2250"/>
                <a:gd name="T85" fmla="*/ 407 h 1255"/>
                <a:gd name="T86" fmla="*/ 1516 w 2250"/>
                <a:gd name="T87" fmla="*/ 400 h 1255"/>
                <a:gd name="T88" fmla="*/ 1459 w 2250"/>
                <a:gd name="T89" fmla="*/ 392 h 1255"/>
                <a:gd name="T90" fmla="*/ 1339 w 2250"/>
                <a:gd name="T91" fmla="*/ 389 h 1255"/>
                <a:gd name="T92" fmla="*/ 1192 w 2250"/>
                <a:gd name="T93" fmla="*/ 401 h 1255"/>
                <a:gd name="T94" fmla="*/ 979 w 2250"/>
                <a:gd name="T95" fmla="*/ 443 h 1255"/>
                <a:gd name="T96" fmla="*/ 769 w 2250"/>
                <a:gd name="T97" fmla="*/ 507 h 1255"/>
                <a:gd name="T98" fmla="*/ 591 w 2250"/>
                <a:gd name="T99" fmla="*/ 574 h 1255"/>
                <a:gd name="T100" fmla="*/ 542 w 2250"/>
                <a:gd name="T101" fmla="*/ 579 h 1255"/>
                <a:gd name="T102" fmla="*/ 585 w 2250"/>
                <a:gd name="T103" fmla="*/ 491 h 1255"/>
                <a:gd name="T104" fmla="*/ 661 w 2250"/>
                <a:gd name="T105" fmla="*/ 379 h 1255"/>
                <a:gd name="T106" fmla="*/ 783 w 2250"/>
                <a:gd name="T107" fmla="*/ 252 h 1255"/>
                <a:gd name="T108" fmla="*/ 952 w 2250"/>
                <a:gd name="T109" fmla="*/ 133 h 1255"/>
                <a:gd name="T110" fmla="*/ 1117 w 2250"/>
                <a:gd name="T111" fmla="*/ 59 h 1255"/>
                <a:gd name="T112" fmla="*/ 1300 w 2250"/>
                <a:gd name="T113" fmla="*/ 13 h 1255"/>
                <a:gd name="T114" fmla="*/ 1491 w 2250"/>
                <a:gd name="T115" fmla="*/ 0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50" h="1255">
                  <a:moveTo>
                    <a:pt x="1491" y="0"/>
                  </a:moveTo>
                  <a:lnTo>
                    <a:pt x="1557" y="5"/>
                  </a:lnTo>
                  <a:lnTo>
                    <a:pt x="1620" y="12"/>
                  </a:lnTo>
                  <a:lnTo>
                    <a:pt x="1682" y="24"/>
                  </a:lnTo>
                  <a:lnTo>
                    <a:pt x="1744" y="40"/>
                  </a:lnTo>
                  <a:lnTo>
                    <a:pt x="1801" y="58"/>
                  </a:lnTo>
                  <a:lnTo>
                    <a:pt x="1858" y="80"/>
                  </a:lnTo>
                  <a:lnTo>
                    <a:pt x="1912" y="107"/>
                  </a:lnTo>
                  <a:lnTo>
                    <a:pt x="1962" y="134"/>
                  </a:lnTo>
                  <a:lnTo>
                    <a:pt x="2008" y="164"/>
                  </a:lnTo>
                  <a:lnTo>
                    <a:pt x="2052" y="198"/>
                  </a:lnTo>
                  <a:lnTo>
                    <a:pt x="2090" y="231"/>
                  </a:lnTo>
                  <a:lnTo>
                    <a:pt x="2123" y="263"/>
                  </a:lnTo>
                  <a:lnTo>
                    <a:pt x="2146" y="287"/>
                  </a:lnTo>
                  <a:lnTo>
                    <a:pt x="2166" y="313"/>
                  </a:lnTo>
                  <a:lnTo>
                    <a:pt x="2183" y="338"/>
                  </a:lnTo>
                  <a:lnTo>
                    <a:pt x="2197" y="360"/>
                  </a:lnTo>
                  <a:lnTo>
                    <a:pt x="2212" y="380"/>
                  </a:lnTo>
                  <a:lnTo>
                    <a:pt x="2221" y="401"/>
                  </a:lnTo>
                  <a:lnTo>
                    <a:pt x="2230" y="418"/>
                  </a:lnTo>
                  <a:lnTo>
                    <a:pt x="2238" y="431"/>
                  </a:lnTo>
                  <a:lnTo>
                    <a:pt x="2243" y="443"/>
                  </a:lnTo>
                  <a:lnTo>
                    <a:pt x="2246" y="452"/>
                  </a:lnTo>
                  <a:lnTo>
                    <a:pt x="2249" y="457"/>
                  </a:lnTo>
                  <a:lnTo>
                    <a:pt x="2250" y="459"/>
                  </a:lnTo>
                  <a:lnTo>
                    <a:pt x="2247" y="460"/>
                  </a:lnTo>
                  <a:lnTo>
                    <a:pt x="2243" y="463"/>
                  </a:lnTo>
                  <a:lnTo>
                    <a:pt x="2234" y="469"/>
                  </a:lnTo>
                  <a:lnTo>
                    <a:pt x="2222" y="476"/>
                  </a:lnTo>
                  <a:lnTo>
                    <a:pt x="2208" y="485"/>
                  </a:lnTo>
                  <a:lnTo>
                    <a:pt x="2192" y="495"/>
                  </a:lnTo>
                  <a:lnTo>
                    <a:pt x="2174" y="507"/>
                  </a:lnTo>
                  <a:lnTo>
                    <a:pt x="2154" y="517"/>
                  </a:lnTo>
                  <a:lnTo>
                    <a:pt x="2125" y="533"/>
                  </a:lnTo>
                  <a:lnTo>
                    <a:pt x="2093" y="552"/>
                  </a:lnTo>
                  <a:lnTo>
                    <a:pt x="2058" y="573"/>
                  </a:lnTo>
                  <a:lnTo>
                    <a:pt x="2003" y="604"/>
                  </a:lnTo>
                  <a:lnTo>
                    <a:pt x="1947" y="634"/>
                  </a:lnTo>
                  <a:lnTo>
                    <a:pt x="1908" y="655"/>
                  </a:lnTo>
                  <a:lnTo>
                    <a:pt x="1868" y="677"/>
                  </a:lnTo>
                  <a:lnTo>
                    <a:pt x="1828" y="696"/>
                  </a:lnTo>
                  <a:lnTo>
                    <a:pt x="1787" y="715"/>
                  </a:lnTo>
                  <a:lnTo>
                    <a:pt x="1745" y="734"/>
                  </a:lnTo>
                  <a:lnTo>
                    <a:pt x="1702" y="750"/>
                  </a:lnTo>
                  <a:lnTo>
                    <a:pt x="1637" y="773"/>
                  </a:lnTo>
                  <a:lnTo>
                    <a:pt x="1571" y="792"/>
                  </a:lnTo>
                  <a:lnTo>
                    <a:pt x="1502" y="808"/>
                  </a:lnTo>
                  <a:lnTo>
                    <a:pt x="1433" y="821"/>
                  </a:lnTo>
                  <a:lnTo>
                    <a:pt x="1385" y="827"/>
                  </a:lnTo>
                  <a:lnTo>
                    <a:pt x="1336" y="832"/>
                  </a:lnTo>
                  <a:lnTo>
                    <a:pt x="1288" y="835"/>
                  </a:lnTo>
                  <a:lnTo>
                    <a:pt x="1214" y="837"/>
                  </a:lnTo>
                  <a:lnTo>
                    <a:pt x="1139" y="834"/>
                  </a:lnTo>
                  <a:lnTo>
                    <a:pt x="1090" y="829"/>
                  </a:lnTo>
                  <a:lnTo>
                    <a:pt x="1041" y="824"/>
                  </a:lnTo>
                  <a:lnTo>
                    <a:pt x="992" y="817"/>
                  </a:lnTo>
                  <a:lnTo>
                    <a:pt x="920" y="804"/>
                  </a:lnTo>
                  <a:lnTo>
                    <a:pt x="851" y="787"/>
                  </a:lnTo>
                  <a:lnTo>
                    <a:pt x="783" y="769"/>
                  </a:lnTo>
                  <a:lnTo>
                    <a:pt x="721" y="749"/>
                  </a:lnTo>
                  <a:lnTo>
                    <a:pt x="681" y="735"/>
                  </a:lnTo>
                  <a:lnTo>
                    <a:pt x="644" y="720"/>
                  </a:lnTo>
                  <a:lnTo>
                    <a:pt x="594" y="746"/>
                  </a:lnTo>
                  <a:lnTo>
                    <a:pt x="545" y="772"/>
                  </a:lnTo>
                  <a:lnTo>
                    <a:pt x="499" y="801"/>
                  </a:lnTo>
                  <a:lnTo>
                    <a:pt x="455" y="832"/>
                  </a:lnTo>
                  <a:lnTo>
                    <a:pt x="412" y="865"/>
                  </a:lnTo>
                  <a:lnTo>
                    <a:pt x="372" y="897"/>
                  </a:lnTo>
                  <a:lnTo>
                    <a:pt x="335" y="930"/>
                  </a:lnTo>
                  <a:lnTo>
                    <a:pt x="299" y="964"/>
                  </a:lnTo>
                  <a:lnTo>
                    <a:pt x="266" y="998"/>
                  </a:lnTo>
                  <a:lnTo>
                    <a:pt x="236" y="1031"/>
                  </a:lnTo>
                  <a:lnTo>
                    <a:pt x="208" y="1063"/>
                  </a:lnTo>
                  <a:lnTo>
                    <a:pt x="182" y="1094"/>
                  </a:lnTo>
                  <a:lnTo>
                    <a:pt x="159" y="1124"/>
                  </a:lnTo>
                  <a:lnTo>
                    <a:pt x="137" y="1150"/>
                  </a:lnTo>
                  <a:lnTo>
                    <a:pt x="120" y="1176"/>
                  </a:lnTo>
                  <a:lnTo>
                    <a:pt x="103" y="1198"/>
                  </a:lnTo>
                  <a:lnTo>
                    <a:pt x="91" y="1217"/>
                  </a:lnTo>
                  <a:lnTo>
                    <a:pt x="80" y="1232"/>
                  </a:lnTo>
                  <a:lnTo>
                    <a:pt x="74" y="1245"/>
                  </a:lnTo>
                  <a:lnTo>
                    <a:pt x="68" y="1252"/>
                  </a:lnTo>
                  <a:lnTo>
                    <a:pt x="67" y="1255"/>
                  </a:lnTo>
                  <a:lnTo>
                    <a:pt x="0" y="1218"/>
                  </a:lnTo>
                  <a:lnTo>
                    <a:pt x="3" y="1213"/>
                  </a:lnTo>
                  <a:lnTo>
                    <a:pt x="9" y="1203"/>
                  </a:lnTo>
                  <a:lnTo>
                    <a:pt x="18" y="1188"/>
                  </a:lnTo>
                  <a:lnTo>
                    <a:pt x="29" y="1170"/>
                  </a:lnTo>
                  <a:lnTo>
                    <a:pt x="45" y="1149"/>
                  </a:lnTo>
                  <a:lnTo>
                    <a:pt x="62" y="1124"/>
                  </a:lnTo>
                  <a:lnTo>
                    <a:pt x="83" y="1096"/>
                  </a:lnTo>
                  <a:lnTo>
                    <a:pt x="105" y="1066"/>
                  </a:lnTo>
                  <a:lnTo>
                    <a:pt x="130" y="1034"/>
                  </a:lnTo>
                  <a:lnTo>
                    <a:pt x="159" y="1000"/>
                  </a:lnTo>
                  <a:lnTo>
                    <a:pt x="190" y="966"/>
                  </a:lnTo>
                  <a:lnTo>
                    <a:pt x="224" y="930"/>
                  </a:lnTo>
                  <a:lnTo>
                    <a:pt x="260" y="894"/>
                  </a:lnTo>
                  <a:lnTo>
                    <a:pt x="299" y="859"/>
                  </a:lnTo>
                  <a:lnTo>
                    <a:pt x="340" y="823"/>
                  </a:lnTo>
                  <a:lnTo>
                    <a:pt x="384" y="789"/>
                  </a:lnTo>
                  <a:lnTo>
                    <a:pt x="430" y="755"/>
                  </a:lnTo>
                  <a:lnTo>
                    <a:pt x="479" y="723"/>
                  </a:lnTo>
                  <a:lnTo>
                    <a:pt x="530" y="693"/>
                  </a:lnTo>
                  <a:lnTo>
                    <a:pt x="583" y="665"/>
                  </a:lnTo>
                  <a:lnTo>
                    <a:pt x="603" y="654"/>
                  </a:lnTo>
                  <a:lnTo>
                    <a:pt x="624" y="644"/>
                  </a:lnTo>
                  <a:lnTo>
                    <a:pt x="676" y="618"/>
                  </a:lnTo>
                  <a:lnTo>
                    <a:pt x="732" y="592"/>
                  </a:lnTo>
                  <a:lnTo>
                    <a:pt x="793" y="564"/>
                  </a:lnTo>
                  <a:lnTo>
                    <a:pt x="856" y="538"/>
                  </a:lnTo>
                  <a:lnTo>
                    <a:pt x="924" y="511"/>
                  </a:lnTo>
                  <a:lnTo>
                    <a:pt x="992" y="488"/>
                  </a:lnTo>
                  <a:lnTo>
                    <a:pt x="1061" y="465"/>
                  </a:lnTo>
                  <a:lnTo>
                    <a:pt x="1130" y="445"/>
                  </a:lnTo>
                  <a:lnTo>
                    <a:pt x="1198" y="429"/>
                  </a:lnTo>
                  <a:lnTo>
                    <a:pt x="1248" y="420"/>
                  </a:lnTo>
                  <a:lnTo>
                    <a:pt x="1295" y="411"/>
                  </a:lnTo>
                  <a:lnTo>
                    <a:pt x="1340" y="406"/>
                  </a:lnTo>
                  <a:lnTo>
                    <a:pt x="1384" y="402"/>
                  </a:lnTo>
                  <a:lnTo>
                    <a:pt x="1423" y="402"/>
                  </a:lnTo>
                  <a:lnTo>
                    <a:pt x="1459" y="401"/>
                  </a:lnTo>
                  <a:lnTo>
                    <a:pt x="1479" y="400"/>
                  </a:lnTo>
                  <a:lnTo>
                    <a:pt x="1499" y="402"/>
                  </a:lnTo>
                  <a:lnTo>
                    <a:pt x="1516" y="404"/>
                  </a:lnTo>
                  <a:lnTo>
                    <a:pt x="1537" y="405"/>
                  </a:lnTo>
                  <a:lnTo>
                    <a:pt x="1553" y="406"/>
                  </a:lnTo>
                  <a:lnTo>
                    <a:pt x="1563" y="407"/>
                  </a:lnTo>
                  <a:lnTo>
                    <a:pt x="1566" y="407"/>
                  </a:lnTo>
                  <a:lnTo>
                    <a:pt x="1563" y="407"/>
                  </a:lnTo>
                  <a:lnTo>
                    <a:pt x="1553" y="405"/>
                  </a:lnTo>
                  <a:lnTo>
                    <a:pt x="1538" y="403"/>
                  </a:lnTo>
                  <a:lnTo>
                    <a:pt x="1516" y="400"/>
                  </a:lnTo>
                  <a:lnTo>
                    <a:pt x="1499" y="396"/>
                  </a:lnTo>
                  <a:lnTo>
                    <a:pt x="1479" y="393"/>
                  </a:lnTo>
                  <a:lnTo>
                    <a:pt x="1459" y="392"/>
                  </a:lnTo>
                  <a:lnTo>
                    <a:pt x="1423" y="390"/>
                  </a:lnTo>
                  <a:lnTo>
                    <a:pt x="1383" y="388"/>
                  </a:lnTo>
                  <a:lnTo>
                    <a:pt x="1339" y="389"/>
                  </a:lnTo>
                  <a:lnTo>
                    <a:pt x="1292" y="390"/>
                  </a:lnTo>
                  <a:lnTo>
                    <a:pt x="1243" y="395"/>
                  </a:lnTo>
                  <a:lnTo>
                    <a:pt x="1192" y="401"/>
                  </a:lnTo>
                  <a:lnTo>
                    <a:pt x="1123" y="412"/>
                  </a:lnTo>
                  <a:lnTo>
                    <a:pt x="1051" y="426"/>
                  </a:lnTo>
                  <a:lnTo>
                    <a:pt x="979" y="443"/>
                  </a:lnTo>
                  <a:lnTo>
                    <a:pt x="907" y="463"/>
                  </a:lnTo>
                  <a:lnTo>
                    <a:pt x="837" y="485"/>
                  </a:lnTo>
                  <a:lnTo>
                    <a:pt x="769" y="507"/>
                  </a:lnTo>
                  <a:lnTo>
                    <a:pt x="705" y="529"/>
                  </a:lnTo>
                  <a:lnTo>
                    <a:pt x="645" y="552"/>
                  </a:lnTo>
                  <a:lnTo>
                    <a:pt x="591" y="574"/>
                  </a:lnTo>
                  <a:lnTo>
                    <a:pt x="561" y="586"/>
                  </a:lnTo>
                  <a:lnTo>
                    <a:pt x="533" y="598"/>
                  </a:lnTo>
                  <a:lnTo>
                    <a:pt x="542" y="579"/>
                  </a:lnTo>
                  <a:lnTo>
                    <a:pt x="551" y="558"/>
                  </a:lnTo>
                  <a:lnTo>
                    <a:pt x="567" y="526"/>
                  </a:lnTo>
                  <a:lnTo>
                    <a:pt x="585" y="491"/>
                  </a:lnTo>
                  <a:lnTo>
                    <a:pt x="608" y="455"/>
                  </a:lnTo>
                  <a:lnTo>
                    <a:pt x="633" y="418"/>
                  </a:lnTo>
                  <a:lnTo>
                    <a:pt x="661" y="379"/>
                  </a:lnTo>
                  <a:lnTo>
                    <a:pt x="694" y="341"/>
                  </a:lnTo>
                  <a:lnTo>
                    <a:pt x="736" y="296"/>
                  </a:lnTo>
                  <a:lnTo>
                    <a:pt x="783" y="252"/>
                  </a:lnTo>
                  <a:lnTo>
                    <a:pt x="835" y="210"/>
                  </a:lnTo>
                  <a:lnTo>
                    <a:pt x="892" y="169"/>
                  </a:lnTo>
                  <a:lnTo>
                    <a:pt x="952" y="133"/>
                  </a:lnTo>
                  <a:lnTo>
                    <a:pt x="1004" y="106"/>
                  </a:lnTo>
                  <a:lnTo>
                    <a:pt x="1061" y="80"/>
                  </a:lnTo>
                  <a:lnTo>
                    <a:pt x="1117" y="59"/>
                  </a:lnTo>
                  <a:lnTo>
                    <a:pt x="1177" y="41"/>
                  </a:lnTo>
                  <a:lnTo>
                    <a:pt x="1239" y="26"/>
                  </a:lnTo>
                  <a:lnTo>
                    <a:pt x="1300" y="13"/>
                  </a:lnTo>
                  <a:lnTo>
                    <a:pt x="1364" y="6"/>
                  </a:lnTo>
                  <a:lnTo>
                    <a:pt x="1428" y="2"/>
                  </a:lnTo>
                  <a:lnTo>
                    <a:pt x="14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467"/>
            <p:cNvSpPr>
              <a:spLocks/>
            </p:cNvSpPr>
            <p:nvPr/>
          </p:nvSpPr>
          <p:spPr bwMode="auto">
            <a:xfrm>
              <a:off x="8561388" y="2036763"/>
              <a:ext cx="58738" cy="55562"/>
            </a:xfrm>
            <a:custGeom>
              <a:avLst/>
              <a:gdLst>
                <a:gd name="T0" fmla="*/ 263 w 372"/>
                <a:gd name="T1" fmla="*/ 2 h 342"/>
                <a:gd name="T2" fmla="*/ 281 w 372"/>
                <a:gd name="T3" fmla="*/ 17 h 342"/>
                <a:gd name="T4" fmla="*/ 288 w 372"/>
                <a:gd name="T5" fmla="*/ 29 h 342"/>
                <a:gd name="T6" fmla="*/ 303 w 372"/>
                <a:gd name="T7" fmla="*/ 57 h 342"/>
                <a:gd name="T8" fmla="*/ 323 w 372"/>
                <a:gd name="T9" fmla="*/ 98 h 342"/>
                <a:gd name="T10" fmla="*/ 343 w 372"/>
                <a:gd name="T11" fmla="*/ 150 h 342"/>
                <a:gd name="T12" fmla="*/ 360 w 372"/>
                <a:gd name="T13" fmla="*/ 210 h 342"/>
                <a:gd name="T14" fmla="*/ 371 w 372"/>
                <a:gd name="T15" fmla="*/ 272 h 342"/>
                <a:gd name="T16" fmla="*/ 368 w 372"/>
                <a:gd name="T17" fmla="*/ 320 h 342"/>
                <a:gd name="T18" fmla="*/ 347 w 372"/>
                <a:gd name="T19" fmla="*/ 340 h 342"/>
                <a:gd name="T20" fmla="*/ 336 w 372"/>
                <a:gd name="T21" fmla="*/ 342 h 342"/>
                <a:gd name="T22" fmla="*/ 314 w 372"/>
                <a:gd name="T23" fmla="*/ 337 h 342"/>
                <a:gd name="T24" fmla="*/ 288 w 372"/>
                <a:gd name="T25" fmla="*/ 313 h 342"/>
                <a:gd name="T26" fmla="*/ 248 w 372"/>
                <a:gd name="T27" fmla="*/ 277 h 342"/>
                <a:gd name="T28" fmla="*/ 203 w 372"/>
                <a:gd name="T29" fmla="*/ 242 h 342"/>
                <a:gd name="T30" fmla="*/ 155 w 372"/>
                <a:gd name="T31" fmla="*/ 212 h 342"/>
                <a:gd name="T32" fmla="*/ 110 w 372"/>
                <a:gd name="T33" fmla="*/ 191 h 342"/>
                <a:gd name="T34" fmla="*/ 67 w 372"/>
                <a:gd name="T35" fmla="*/ 184 h 342"/>
                <a:gd name="T36" fmla="*/ 38 w 372"/>
                <a:gd name="T37" fmla="*/ 190 h 342"/>
                <a:gd name="T38" fmla="*/ 15 w 372"/>
                <a:gd name="T39" fmla="*/ 182 h 342"/>
                <a:gd name="T40" fmla="*/ 2 w 372"/>
                <a:gd name="T41" fmla="*/ 163 h 342"/>
                <a:gd name="T42" fmla="*/ 1 w 372"/>
                <a:gd name="T43" fmla="*/ 141 h 342"/>
                <a:gd name="T44" fmla="*/ 15 w 372"/>
                <a:gd name="T45" fmla="*/ 122 h 342"/>
                <a:gd name="T46" fmla="*/ 54 w 372"/>
                <a:gd name="T47" fmla="*/ 110 h 342"/>
                <a:gd name="T48" fmla="*/ 114 w 372"/>
                <a:gd name="T49" fmla="*/ 115 h 342"/>
                <a:gd name="T50" fmla="*/ 173 w 372"/>
                <a:gd name="T51" fmla="*/ 135 h 342"/>
                <a:gd name="T52" fmla="*/ 229 w 372"/>
                <a:gd name="T53" fmla="*/ 168 h 342"/>
                <a:gd name="T54" fmla="*/ 279 w 372"/>
                <a:gd name="T55" fmla="*/ 204 h 342"/>
                <a:gd name="T56" fmla="*/ 262 w 372"/>
                <a:gd name="T57" fmla="*/ 152 h 342"/>
                <a:gd name="T58" fmla="*/ 243 w 372"/>
                <a:gd name="T59" fmla="*/ 109 h 342"/>
                <a:gd name="T60" fmla="*/ 227 w 372"/>
                <a:gd name="T61" fmla="*/ 76 h 342"/>
                <a:gd name="T62" fmla="*/ 217 w 372"/>
                <a:gd name="T63" fmla="*/ 58 h 342"/>
                <a:gd name="T64" fmla="*/ 211 w 372"/>
                <a:gd name="T65" fmla="*/ 44 h 342"/>
                <a:gd name="T66" fmla="*/ 213 w 372"/>
                <a:gd name="T67" fmla="*/ 22 h 342"/>
                <a:gd name="T68" fmla="*/ 228 w 372"/>
                <a:gd name="T69" fmla="*/ 4 h 342"/>
                <a:gd name="T70" fmla="*/ 252 w 372"/>
                <a:gd name="T71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2" h="342">
                  <a:moveTo>
                    <a:pt x="252" y="0"/>
                  </a:moveTo>
                  <a:lnTo>
                    <a:pt x="263" y="2"/>
                  </a:lnTo>
                  <a:lnTo>
                    <a:pt x="274" y="8"/>
                  </a:lnTo>
                  <a:lnTo>
                    <a:pt x="281" y="17"/>
                  </a:lnTo>
                  <a:lnTo>
                    <a:pt x="284" y="21"/>
                  </a:lnTo>
                  <a:lnTo>
                    <a:pt x="288" y="29"/>
                  </a:lnTo>
                  <a:lnTo>
                    <a:pt x="296" y="41"/>
                  </a:lnTo>
                  <a:lnTo>
                    <a:pt x="303" y="57"/>
                  </a:lnTo>
                  <a:lnTo>
                    <a:pt x="313" y="76"/>
                  </a:lnTo>
                  <a:lnTo>
                    <a:pt x="323" y="98"/>
                  </a:lnTo>
                  <a:lnTo>
                    <a:pt x="334" y="124"/>
                  </a:lnTo>
                  <a:lnTo>
                    <a:pt x="343" y="150"/>
                  </a:lnTo>
                  <a:lnTo>
                    <a:pt x="352" y="179"/>
                  </a:lnTo>
                  <a:lnTo>
                    <a:pt x="360" y="210"/>
                  </a:lnTo>
                  <a:lnTo>
                    <a:pt x="366" y="241"/>
                  </a:lnTo>
                  <a:lnTo>
                    <a:pt x="371" y="272"/>
                  </a:lnTo>
                  <a:lnTo>
                    <a:pt x="372" y="305"/>
                  </a:lnTo>
                  <a:lnTo>
                    <a:pt x="368" y="320"/>
                  </a:lnTo>
                  <a:lnTo>
                    <a:pt x="360" y="332"/>
                  </a:lnTo>
                  <a:lnTo>
                    <a:pt x="347" y="340"/>
                  </a:lnTo>
                  <a:lnTo>
                    <a:pt x="341" y="341"/>
                  </a:lnTo>
                  <a:lnTo>
                    <a:pt x="336" y="342"/>
                  </a:lnTo>
                  <a:lnTo>
                    <a:pt x="325" y="341"/>
                  </a:lnTo>
                  <a:lnTo>
                    <a:pt x="314" y="337"/>
                  </a:lnTo>
                  <a:lnTo>
                    <a:pt x="304" y="330"/>
                  </a:lnTo>
                  <a:lnTo>
                    <a:pt x="288" y="313"/>
                  </a:lnTo>
                  <a:lnTo>
                    <a:pt x="268" y="295"/>
                  </a:lnTo>
                  <a:lnTo>
                    <a:pt x="248" y="277"/>
                  </a:lnTo>
                  <a:lnTo>
                    <a:pt x="226" y="259"/>
                  </a:lnTo>
                  <a:lnTo>
                    <a:pt x="203" y="242"/>
                  </a:lnTo>
                  <a:lnTo>
                    <a:pt x="179" y="226"/>
                  </a:lnTo>
                  <a:lnTo>
                    <a:pt x="155" y="212"/>
                  </a:lnTo>
                  <a:lnTo>
                    <a:pt x="132" y="200"/>
                  </a:lnTo>
                  <a:lnTo>
                    <a:pt x="110" y="191"/>
                  </a:lnTo>
                  <a:lnTo>
                    <a:pt x="88" y="185"/>
                  </a:lnTo>
                  <a:lnTo>
                    <a:pt x="67" y="184"/>
                  </a:lnTo>
                  <a:lnTo>
                    <a:pt x="50" y="187"/>
                  </a:lnTo>
                  <a:lnTo>
                    <a:pt x="38" y="190"/>
                  </a:lnTo>
                  <a:lnTo>
                    <a:pt x="26" y="187"/>
                  </a:lnTo>
                  <a:lnTo>
                    <a:pt x="15" y="182"/>
                  </a:lnTo>
                  <a:lnTo>
                    <a:pt x="7" y="174"/>
                  </a:lnTo>
                  <a:lnTo>
                    <a:pt x="2" y="163"/>
                  </a:lnTo>
                  <a:lnTo>
                    <a:pt x="0" y="151"/>
                  </a:lnTo>
                  <a:lnTo>
                    <a:pt x="1" y="141"/>
                  </a:lnTo>
                  <a:lnTo>
                    <a:pt x="6" y="130"/>
                  </a:lnTo>
                  <a:lnTo>
                    <a:pt x="15" y="122"/>
                  </a:lnTo>
                  <a:lnTo>
                    <a:pt x="26" y="116"/>
                  </a:lnTo>
                  <a:lnTo>
                    <a:pt x="54" y="110"/>
                  </a:lnTo>
                  <a:lnTo>
                    <a:pt x="83" y="110"/>
                  </a:lnTo>
                  <a:lnTo>
                    <a:pt x="114" y="115"/>
                  </a:lnTo>
                  <a:lnTo>
                    <a:pt x="143" y="124"/>
                  </a:lnTo>
                  <a:lnTo>
                    <a:pt x="173" y="135"/>
                  </a:lnTo>
                  <a:lnTo>
                    <a:pt x="202" y="151"/>
                  </a:lnTo>
                  <a:lnTo>
                    <a:pt x="229" y="168"/>
                  </a:lnTo>
                  <a:lnTo>
                    <a:pt x="255" y="186"/>
                  </a:lnTo>
                  <a:lnTo>
                    <a:pt x="279" y="204"/>
                  </a:lnTo>
                  <a:lnTo>
                    <a:pt x="272" y="178"/>
                  </a:lnTo>
                  <a:lnTo>
                    <a:pt x="262" y="152"/>
                  </a:lnTo>
                  <a:lnTo>
                    <a:pt x="253" y="130"/>
                  </a:lnTo>
                  <a:lnTo>
                    <a:pt x="243" y="109"/>
                  </a:lnTo>
                  <a:lnTo>
                    <a:pt x="235" y="91"/>
                  </a:lnTo>
                  <a:lnTo>
                    <a:pt x="227" y="76"/>
                  </a:lnTo>
                  <a:lnTo>
                    <a:pt x="222" y="65"/>
                  </a:lnTo>
                  <a:lnTo>
                    <a:pt x="217" y="58"/>
                  </a:lnTo>
                  <a:lnTo>
                    <a:pt x="215" y="56"/>
                  </a:lnTo>
                  <a:lnTo>
                    <a:pt x="211" y="44"/>
                  </a:lnTo>
                  <a:lnTo>
                    <a:pt x="210" y="32"/>
                  </a:lnTo>
                  <a:lnTo>
                    <a:pt x="213" y="22"/>
                  </a:lnTo>
                  <a:lnTo>
                    <a:pt x="218" y="11"/>
                  </a:lnTo>
                  <a:lnTo>
                    <a:pt x="228" y="4"/>
                  </a:lnTo>
                  <a:lnTo>
                    <a:pt x="240" y="0"/>
                  </a:lnTo>
                  <a:lnTo>
                    <a:pt x="2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Freeform 468"/>
            <p:cNvSpPr>
              <a:spLocks/>
            </p:cNvSpPr>
            <p:nvPr/>
          </p:nvSpPr>
          <p:spPr bwMode="auto">
            <a:xfrm>
              <a:off x="8178800" y="2239963"/>
              <a:ext cx="336550" cy="196850"/>
            </a:xfrm>
            <a:custGeom>
              <a:avLst/>
              <a:gdLst>
                <a:gd name="T0" fmla="*/ 85 w 2122"/>
                <a:gd name="T1" fmla="*/ 3 h 1237"/>
                <a:gd name="T2" fmla="*/ 123 w 2122"/>
                <a:gd name="T3" fmla="*/ 14 h 1237"/>
                <a:gd name="T4" fmla="*/ 185 w 2122"/>
                <a:gd name="T5" fmla="*/ 35 h 1237"/>
                <a:gd name="T6" fmla="*/ 289 w 2122"/>
                <a:gd name="T7" fmla="*/ 71 h 1237"/>
                <a:gd name="T8" fmla="*/ 450 w 2122"/>
                <a:gd name="T9" fmla="*/ 129 h 1237"/>
                <a:gd name="T10" fmla="*/ 575 w 2122"/>
                <a:gd name="T11" fmla="*/ 181 h 1237"/>
                <a:gd name="T12" fmla="*/ 717 w 2122"/>
                <a:gd name="T13" fmla="*/ 254 h 1237"/>
                <a:gd name="T14" fmla="*/ 888 w 2122"/>
                <a:gd name="T15" fmla="*/ 376 h 1237"/>
                <a:gd name="T16" fmla="*/ 992 w 2122"/>
                <a:gd name="T17" fmla="*/ 475 h 1237"/>
                <a:gd name="T18" fmla="*/ 1086 w 2122"/>
                <a:gd name="T19" fmla="*/ 587 h 1237"/>
                <a:gd name="T20" fmla="*/ 1204 w 2122"/>
                <a:gd name="T21" fmla="*/ 770 h 1237"/>
                <a:gd name="T22" fmla="*/ 1274 w 2122"/>
                <a:gd name="T23" fmla="*/ 915 h 1237"/>
                <a:gd name="T24" fmla="*/ 1316 w 2122"/>
                <a:gd name="T25" fmla="*/ 1029 h 1237"/>
                <a:gd name="T26" fmla="*/ 1490 w 2122"/>
                <a:gd name="T27" fmla="*/ 1090 h 1237"/>
                <a:gd name="T28" fmla="*/ 1662 w 2122"/>
                <a:gd name="T29" fmla="*/ 1123 h 1237"/>
                <a:gd name="T30" fmla="*/ 1821 w 2122"/>
                <a:gd name="T31" fmla="*/ 1133 h 1237"/>
                <a:gd name="T32" fmla="*/ 1955 w 2122"/>
                <a:gd name="T33" fmla="*/ 1131 h 1237"/>
                <a:gd name="T34" fmla="*/ 2053 w 2122"/>
                <a:gd name="T35" fmla="*/ 1124 h 1237"/>
                <a:gd name="T36" fmla="*/ 2104 w 2122"/>
                <a:gd name="T37" fmla="*/ 1116 h 1237"/>
                <a:gd name="T38" fmla="*/ 2115 w 2122"/>
                <a:gd name="T39" fmla="*/ 1191 h 1237"/>
                <a:gd name="T40" fmla="*/ 2054 w 2122"/>
                <a:gd name="T41" fmla="*/ 1199 h 1237"/>
                <a:gd name="T42" fmla="*/ 1944 w 2122"/>
                <a:gd name="T43" fmla="*/ 1207 h 1237"/>
                <a:gd name="T44" fmla="*/ 1796 w 2122"/>
                <a:gd name="T45" fmla="*/ 1209 h 1237"/>
                <a:gd name="T46" fmla="*/ 1624 w 2122"/>
                <a:gd name="T47" fmla="*/ 1194 h 1237"/>
                <a:gd name="T48" fmla="*/ 1438 w 2122"/>
                <a:gd name="T49" fmla="*/ 1154 h 1237"/>
                <a:gd name="T50" fmla="*/ 1291 w 2122"/>
                <a:gd name="T51" fmla="*/ 1102 h 1237"/>
                <a:gd name="T52" fmla="*/ 1159 w 2122"/>
                <a:gd name="T53" fmla="*/ 1047 h 1237"/>
                <a:gd name="T54" fmla="*/ 973 w 2122"/>
                <a:gd name="T55" fmla="*/ 956 h 1237"/>
                <a:gd name="T56" fmla="*/ 789 w 2122"/>
                <a:gd name="T57" fmla="*/ 843 h 1237"/>
                <a:gd name="T58" fmla="*/ 655 w 2122"/>
                <a:gd name="T59" fmla="*/ 743 h 1237"/>
                <a:gd name="T60" fmla="*/ 565 w 2122"/>
                <a:gd name="T61" fmla="*/ 654 h 1237"/>
                <a:gd name="T62" fmla="*/ 516 w 2122"/>
                <a:gd name="T63" fmla="*/ 597 h 1237"/>
                <a:gd name="T64" fmla="*/ 488 w 2122"/>
                <a:gd name="T65" fmla="*/ 558 h 1237"/>
                <a:gd name="T66" fmla="*/ 478 w 2122"/>
                <a:gd name="T67" fmla="*/ 543 h 1237"/>
                <a:gd name="T68" fmla="*/ 487 w 2122"/>
                <a:gd name="T69" fmla="*/ 559 h 1237"/>
                <a:gd name="T70" fmla="*/ 511 w 2122"/>
                <a:gd name="T71" fmla="*/ 600 h 1237"/>
                <a:gd name="T72" fmla="*/ 556 w 2122"/>
                <a:gd name="T73" fmla="*/ 662 h 1237"/>
                <a:gd name="T74" fmla="*/ 641 w 2122"/>
                <a:gd name="T75" fmla="*/ 758 h 1237"/>
                <a:gd name="T76" fmla="*/ 767 w 2122"/>
                <a:gd name="T77" fmla="*/ 871 h 1237"/>
                <a:gd name="T78" fmla="*/ 938 w 2122"/>
                <a:gd name="T79" fmla="*/ 994 h 1237"/>
                <a:gd name="T80" fmla="*/ 1094 w 2122"/>
                <a:gd name="T81" fmla="*/ 1089 h 1237"/>
                <a:gd name="T82" fmla="*/ 1237 w 2122"/>
                <a:gd name="T83" fmla="*/ 1163 h 1237"/>
                <a:gd name="T84" fmla="*/ 1272 w 2122"/>
                <a:gd name="T85" fmla="*/ 1197 h 1237"/>
                <a:gd name="T86" fmla="*/ 1175 w 2122"/>
                <a:gd name="T87" fmla="*/ 1220 h 1237"/>
                <a:gd name="T88" fmla="*/ 1039 w 2122"/>
                <a:gd name="T89" fmla="*/ 1236 h 1237"/>
                <a:gd name="T90" fmla="*/ 859 w 2122"/>
                <a:gd name="T91" fmla="*/ 1228 h 1237"/>
                <a:gd name="T92" fmla="*/ 658 w 2122"/>
                <a:gd name="T93" fmla="*/ 1178 h 1237"/>
                <a:gd name="T94" fmla="*/ 493 w 2122"/>
                <a:gd name="T95" fmla="*/ 1102 h 1237"/>
                <a:gd name="T96" fmla="*/ 341 w 2122"/>
                <a:gd name="T97" fmla="*/ 995 h 1237"/>
                <a:gd name="T98" fmla="*/ 207 w 2122"/>
                <a:gd name="T99" fmla="*/ 861 h 1237"/>
                <a:gd name="T100" fmla="*/ 102 w 2122"/>
                <a:gd name="T101" fmla="*/ 704 h 1237"/>
                <a:gd name="T102" fmla="*/ 46 w 2122"/>
                <a:gd name="T103" fmla="*/ 579 h 1237"/>
                <a:gd name="T104" fmla="*/ 8 w 2122"/>
                <a:gd name="T105" fmla="*/ 424 h 1237"/>
                <a:gd name="T106" fmla="*/ 0 w 2122"/>
                <a:gd name="T107" fmla="*/ 317 h 1237"/>
                <a:gd name="T108" fmla="*/ 10 w 2122"/>
                <a:gd name="T109" fmla="*/ 188 h 1237"/>
                <a:gd name="T110" fmla="*/ 33 w 2122"/>
                <a:gd name="T111" fmla="*/ 102 h 1237"/>
                <a:gd name="T112" fmla="*/ 57 w 2122"/>
                <a:gd name="T113" fmla="*/ 41 h 1237"/>
                <a:gd name="T114" fmla="*/ 73 w 2122"/>
                <a:gd name="T115" fmla="*/ 7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22" h="1237">
                  <a:moveTo>
                    <a:pt x="77" y="0"/>
                  </a:moveTo>
                  <a:lnTo>
                    <a:pt x="78" y="1"/>
                  </a:lnTo>
                  <a:lnTo>
                    <a:pt x="85" y="3"/>
                  </a:lnTo>
                  <a:lnTo>
                    <a:pt x="95" y="5"/>
                  </a:lnTo>
                  <a:lnTo>
                    <a:pt x="108" y="9"/>
                  </a:lnTo>
                  <a:lnTo>
                    <a:pt x="123" y="14"/>
                  </a:lnTo>
                  <a:lnTo>
                    <a:pt x="143" y="20"/>
                  </a:lnTo>
                  <a:lnTo>
                    <a:pt x="163" y="26"/>
                  </a:lnTo>
                  <a:lnTo>
                    <a:pt x="185" y="35"/>
                  </a:lnTo>
                  <a:lnTo>
                    <a:pt x="216" y="45"/>
                  </a:lnTo>
                  <a:lnTo>
                    <a:pt x="251" y="57"/>
                  </a:lnTo>
                  <a:lnTo>
                    <a:pt x="289" y="71"/>
                  </a:lnTo>
                  <a:lnTo>
                    <a:pt x="349" y="91"/>
                  </a:lnTo>
                  <a:lnTo>
                    <a:pt x="409" y="113"/>
                  </a:lnTo>
                  <a:lnTo>
                    <a:pt x="450" y="129"/>
                  </a:lnTo>
                  <a:lnTo>
                    <a:pt x="493" y="145"/>
                  </a:lnTo>
                  <a:lnTo>
                    <a:pt x="534" y="163"/>
                  </a:lnTo>
                  <a:lnTo>
                    <a:pt x="575" y="181"/>
                  </a:lnTo>
                  <a:lnTo>
                    <a:pt x="617" y="200"/>
                  </a:lnTo>
                  <a:lnTo>
                    <a:pt x="657" y="220"/>
                  </a:lnTo>
                  <a:lnTo>
                    <a:pt x="717" y="254"/>
                  </a:lnTo>
                  <a:lnTo>
                    <a:pt x="776" y="291"/>
                  </a:lnTo>
                  <a:lnTo>
                    <a:pt x="832" y="333"/>
                  </a:lnTo>
                  <a:lnTo>
                    <a:pt x="888" y="376"/>
                  </a:lnTo>
                  <a:lnTo>
                    <a:pt x="924" y="408"/>
                  </a:lnTo>
                  <a:lnTo>
                    <a:pt x="958" y="441"/>
                  </a:lnTo>
                  <a:lnTo>
                    <a:pt x="992" y="475"/>
                  </a:lnTo>
                  <a:lnTo>
                    <a:pt x="1025" y="511"/>
                  </a:lnTo>
                  <a:lnTo>
                    <a:pt x="1055" y="548"/>
                  </a:lnTo>
                  <a:lnTo>
                    <a:pt x="1086" y="587"/>
                  </a:lnTo>
                  <a:lnTo>
                    <a:pt x="1128" y="646"/>
                  </a:lnTo>
                  <a:lnTo>
                    <a:pt x="1168" y="708"/>
                  </a:lnTo>
                  <a:lnTo>
                    <a:pt x="1204" y="770"/>
                  </a:lnTo>
                  <a:lnTo>
                    <a:pt x="1237" y="833"/>
                  </a:lnTo>
                  <a:lnTo>
                    <a:pt x="1255" y="873"/>
                  </a:lnTo>
                  <a:lnTo>
                    <a:pt x="1274" y="915"/>
                  </a:lnTo>
                  <a:lnTo>
                    <a:pt x="1289" y="953"/>
                  </a:lnTo>
                  <a:lnTo>
                    <a:pt x="1304" y="992"/>
                  </a:lnTo>
                  <a:lnTo>
                    <a:pt x="1316" y="1029"/>
                  </a:lnTo>
                  <a:lnTo>
                    <a:pt x="1374" y="1053"/>
                  </a:lnTo>
                  <a:lnTo>
                    <a:pt x="1432" y="1073"/>
                  </a:lnTo>
                  <a:lnTo>
                    <a:pt x="1490" y="1090"/>
                  </a:lnTo>
                  <a:lnTo>
                    <a:pt x="1548" y="1103"/>
                  </a:lnTo>
                  <a:lnTo>
                    <a:pt x="1606" y="1114"/>
                  </a:lnTo>
                  <a:lnTo>
                    <a:pt x="1662" y="1123"/>
                  </a:lnTo>
                  <a:lnTo>
                    <a:pt x="1718" y="1128"/>
                  </a:lnTo>
                  <a:lnTo>
                    <a:pt x="1770" y="1132"/>
                  </a:lnTo>
                  <a:lnTo>
                    <a:pt x="1821" y="1133"/>
                  </a:lnTo>
                  <a:lnTo>
                    <a:pt x="1869" y="1134"/>
                  </a:lnTo>
                  <a:lnTo>
                    <a:pt x="1914" y="1133"/>
                  </a:lnTo>
                  <a:lnTo>
                    <a:pt x="1955" y="1131"/>
                  </a:lnTo>
                  <a:lnTo>
                    <a:pt x="1992" y="1129"/>
                  </a:lnTo>
                  <a:lnTo>
                    <a:pt x="2026" y="1126"/>
                  </a:lnTo>
                  <a:lnTo>
                    <a:pt x="2053" y="1124"/>
                  </a:lnTo>
                  <a:lnTo>
                    <a:pt x="2076" y="1120"/>
                  </a:lnTo>
                  <a:lnTo>
                    <a:pt x="2093" y="1118"/>
                  </a:lnTo>
                  <a:lnTo>
                    <a:pt x="2104" y="1116"/>
                  </a:lnTo>
                  <a:lnTo>
                    <a:pt x="2108" y="1115"/>
                  </a:lnTo>
                  <a:lnTo>
                    <a:pt x="2122" y="1188"/>
                  </a:lnTo>
                  <a:lnTo>
                    <a:pt x="2115" y="1191"/>
                  </a:lnTo>
                  <a:lnTo>
                    <a:pt x="2101" y="1193"/>
                  </a:lnTo>
                  <a:lnTo>
                    <a:pt x="2080" y="1195"/>
                  </a:lnTo>
                  <a:lnTo>
                    <a:pt x="2054" y="1199"/>
                  </a:lnTo>
                  <a:lnTo>
                    <a:pt x="2022" y="1202"/>
                  </a:lnTo>
                  <a:lnTo>
                    <a:pt x="1985" y="1205"/>
                  </a:lnTo>
                  <a:lnTo>
                    <a:pt x="1944" y="1207"/>
                  </a:lnTo>
                  <a:lnTo>
                    <a:pt x="1898" y="1210"/>
                  </a:lnTo>
                  <a:lnTo>
                    <a:pt x="1849" y="1210"/>
                  </a:lnTo>
                  <a:lnTo>
                    <a:pt x="1796" y="1209"/>
                  </a:lnTo>
                  <a:lnTo>
                    <a:pt x="1742" y="1206"/>
                  </a:lnTo>
                  <a:lnTo>
                    <a:pt x="1684" y="1201"/>
                  </a:lnTo>
                  <a:lnTo>
                    <a:pt x="1624" y="1194"/>
                  </a:lnTo>
                  <a:lnTo>
                    <a:pt x="1563" y="1184"/>
                  </a:lnTo>
                  <a:lnTo>
                    <a:pt x="1501" y="1171"/>
                  </a:lnTo>
                  <a:lnTo>
                    <a:pt x="1438" y="1154"/>
                  </a:lnTo>
                  <a:lnTo>
                    <a:pt x="1376" y="1134"/>
                  </a:lnTo>
                  <a:lnTo>
                    <a:pt x="1313" y="1111"/>
                  </a:lnTo>
                  <a:lnTo>
                    <a:pt x="1291" y="1102"/>
                  </a:lnTo>
                  <a:lnTo>
                    <a:pt x="1270" y="1094"/>
                  </a:lnTo>
                  <a:lnTo>
                    <a:pt x="1216" y="1072"/>
                  </a:lnTo>
                  <a:lnTo>
                    <a:pt x="1159" y="1047"/>
                  </a:lnTo>
                  <a:lnTo>
                    <a:pt x="1099" y="1019"/>
                  </a:lnTo>
                  <a:lnTo>
                    <a:pt x="1037" y="989"/>
                  </a:lnTo>
                  <a:lnTo>
                    <a:pt x="973" y="956"/>
                  </a:lnTo>
                  <a:lnTo>
                    <a:pt x="909" y="920"/>
                  </a:lnTo>
                  <a:lnTo>
                    <a:pt x="847" y="883"/>
                  </a:lnTo>
                  <a:lnTo>
                    <a:pt x="789" y="843"/>
                  </a:lnTo>
                  <a:lnTo>
                    <a:pt x="732" y="804"/>
                  </a:lnTo>
                  <a:lnTo>
                    <a:pt x="693" y="772"/>
                  </a:lnTo>
                  <a:lnTo>
                    <a:pt x="655" y="743"/>
                  </a:lnTo>
                  <a:lnTo>
                    <a:pt x="622" y="712"/>
                  </a:lnTo>
                  <a:lnTo>
                    <a:pt x="591" y="683"/>
                  </a:lnTo>
                  <a:lnTo>
                    <a:pt x="565" y="654"/>
                  </a:lnTo>
                  <a:lnTo>
                    <a:pt x="542" y="628"/>
                  </a:lnTo>
                  <a:lnTo>
                    <a:pt x="528" y="613"/>
                  </a:lnTo>
                  <a:lnTo>
                    <a:pt x="516" y="597"/>
                  </a:lnTo>
                  <a:lnTo>
                    <a:pt x="506" y="583"/>
                  </a:lnTo>
                  <a:lnTo>
                    <a:pt x="496" y="570"/>
                  </a:lnTo>
                  <a:lnTo>
                    <a:pt x="488" y="558"/>
                  </a:lnTo>
                  <a:lnTo>
                    <a:pt x="482" y="550"/>
                  </a:lnTo>
                  <a:lnTo>
                    <a:pt x="479" y="545"/>
                  </a:lnTo>
                  <a:lnTo>
                    <a:pt x="478" y="543"/>
                  </a:lnTo>
                  <a:lnTo>
                    <a:pt x="479" y="545"/>
                  </a:lnTo>
                  <a:lnTo>
                    <a:pt x="482" y="550"/>
                  </a:lnTo>
                  <a:lnTo>
                    <a:pt x="487" y="559"/>
                  </a:lnTo>
                  <a:lnTo>
                    <a:pt x="494" y="571"/>
                  </a:lnTo>
                  <a:lnTo>
                    <a:pt x="503" y="585"/>
                  </a:lnTo>
                  <a:lnTo>
                    <a:pt x="511" y="600"/>
                  </a:lnTo>
                  <a:lnTo>
                    <a:pt x="522" y="616"/>
                  </a:lnTo>
                  <a:lnTo>
                    <a:pt x="535" y="633"/>
                  </a:lnTo>
                  <a:lnTo>
                    <a:pt x="556" y="662"/>
                  </a:lnTo>
                  <a:lnTo>
                    <a:pt x="580" y="693"/>
                  </a:lnTo>
                  <a:lnTo>
                    <a:pt x="609" y="725"/>
                  </a:lnTo>
                  <a:lnTo>
                    <a:pt x="641" y="758"/>
                  </a:lnTo>
                  <a:lnTo>
                    <a:pt x="676" y="791"/>
                  </a:lnTo>
                  <a:lnTo>
                    <a:pt x="713" y="826"/>
                  </a:lnTo>
                  <a:lnTo>
                    <a:pt x="767" y="871"/>
                  </a:lnTo>
                  <a:lnTo>
                    <a:pt x="825" y="916"/>
                  </a:lnTo>
                  <a:lnTo>
                    <a:pt x="884" y="958"/>
                  </a:lnTo>
                  <a:lnTo>
                    <a:pt x="938" y="994"/>
                  </a:lnTo>
                  <a:lnTo>
                    <a:pt x="990" y="1027"/>
                  </a:lnTo>
                  <a:lnTo>
                    <a:pt x="1043" y="1059"/>
                  </a:lnTo>
                  <a:lnTo>
                    <a:pt x="1094" y="1089"/>
                  </a:lnTo>
                  <a:lnTo>
                    <a:pt x="1144" y="1116"/>
                  </a:lnTo>
                  <a:lnTo>
                    <a:pt x="1192" y="1141"/>
                  </a:lnTo>
                  <a:lnTo>
                    <a:pt x="1237" y="1163"/>
                  </a:lnTo>
                  <a:lnTo>
                    <a:pt x="1266" y="1178"/>
                  </a:lnTo>
                  <a:lnTo>
                    <a:pt x="1293" y="1191"/>
                  </a:lnTo>
                  <a:lnTo>
                    <a:pt x="1272" y="1197"/>
                  </a:lnTo>
                  <a:lnTo>
                    <a:pt x="1250" y="1203"/>
                  </a:lnTo>
                  <a:lnTo>
                    <a:pt x="1215" y="1212"/>
                  </a:lnTo>
                  <a:lnTo>
                    <a:pt x="1175" y="1220"/>
                  </a:lnTo>
                  <a:lnTo>
                    <a:pt x="1132" y="1228"/>
                  </a:lnTo>
                  <a:lnTo>
                    <a:pt x="1087" y="1233"/>
                  </a:lnTo>
                  <a:lnTo>
                    <a:pt x="1039" y="1236"/>
                  </a:lnTo>
                  <a:lnTo>
                    <a:pt x="988" y="1237"/>
                  </a:lnTo>
                  <a:lnTo>
                    <a:pt x="925" y="1234"/>
                  </a:lnTo>
                  <a:lnTo>
                    <a:pt x="859" y="1228"/>
                  </a:lnTo>
                  <a:lnTo>
                    <a:pt x="793" y="1216"/>
                  </a:lnTo>
                  <a:lnTo>
                    <a:pt x="726" y="1200"/>
                  </a:lnTo>
                  <a:lnTo>
                    <a:pt x="658" y="1178"/>
                  </a:lnTo>
                  <a:lnTo>
                    <a:pt x="603" y="1157"/>
                  </a:lnTo>
                  <a:lnTo>
                    <a:pt x="547" y="1131"/>
                  </a:lnTo>
                  <a:lnTo>
                    <a:pt x="493" y="1102"/>
                  </a:lnTo>
                  <a:lnTo>
                    <a:pt x="441" y="1071"/>
                  </a:lnTo>
                  <a:lnTo>
                    <a:pt x="389" y="1033"/>
                  </a:lnTo>
                  <a:lnTo>
                    <a:pt x="341" y="995"/>
                  </a:lnTo>
                  <a:lnTo>
                    <a:pt x="293" y="953"/>
                  </a:lnTo>
                  <a:lnTo>
                    <a:pt x="248" y="908"/>
                  </a:lnTo>
                  <a:lnTo>
                    <a:pt x="207" y="861"/>
                  </a:lnTo>
                  <a:lnTo>
                    <a:pt x="169" y="810"/>
                  </a:lnTo>
                  <a:lnTo>
                    <a:pt x="133" y="758"/>
                  </a:lnTo>
                  <a:lnTo>
                    <a:pt x="102" y="704"/>
                  </a:lnTo>
                  <a:lnTo>
                    <a:pt x="82" y="662"/>
                  </a:lnTo>
                  <a:lnTo>
                    <a:pt x="63" y="620"/>
                  </a:lnTo>
                  <a:lnTo>
                    <a:pt x="46" y="579"/>
                  </a:lnTo>
                  <a:lnTo>
                    <a:pt x="33" y="536"/>
                  </a:lnTo>
                  <a:lnTo>
                    <a:pt x="18" y="479"/>
                  </a:lnTo>
                  <a:lnTo>
                    <a:pt x="8" y="424"/>
                  </a:lnTo>
                  <a:lnTo>
                    <a:pt x="1" y="370"/>
                  </a:lnTo>
                  <a:lnTo>
                    <a:pt x="0" y="317"/>
                  </a:lnTo>
                  <a:lnTo>
                    <a:pt x="0" y="317"/>
                  </a:lnTo>
                  <a:lnTo>
                    <a:pt x="1" y="267"/>
                  </a:lnTo>
                  <a:lnTo>
                    <a:pt x="4" y="220"/>
                  </a:lnTo>
                  <a:lnTo>
                    <a:pt x="10" y="188"/>
                  </a:lnTo>
                  <a:lnTo>
                    <a:pt x="16" y="157"/>
                  </a:lnTo>
                  <a:lnTo>
                    <a:pt x="25" y="128"/>
                  </a:lnTo>
                  <a:lnTo>
                    <a:pt x="33" y="102"/>
                  </a:lnTo>
                  <a:lnTo>
                    <a:pt x="40" y="79"/>
                  </a:lnTo>
                  <a:lnTo>
                    <a:pt x="49" y="59"/>
                  </a:lnTo>
                  <a:lnTo>
                    <a:pt x="57" y="41"/>
                  </a:lnTo>
                  <a:lnTo>
                    <a:pt x="63" y="27"/>
                  </a:lnTo>
                  <a:lnTo>
                    <a:pt x="69" y="15"/>
                  </a:lnTo>
                  <a:lnTo>
                    <a:pt x="73" y="7"/>
                  </a:lnTo>
                  <a:lnTo>
                    <a:pt x="76" y="2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Freeform 469"/>
            <p:cNvSpPr>
              <a:spLocks/>
            </p:cNvSpPr>
            <p:nvPr/>
          </p:nvSpPr>
          <p:spPr bwMode="auto">
            <a:xfrm>
              <a:off x="8196263" y="2181225"/>
              <a:ext cx="49213" cy="63500"/>
            </a:xfrm>
            <a:custGeom>
              <a:avLst/>
              <a:gdLst>
                <a:gd name="T0" fmla="*/ 213 w 304"/>
                <a:gd name="T1" fmla="*/ 5 h 394"/>
                <a:gd name="T2" fmla="*/ 219 w 304"/>
                <a:gd name="T3" fmla="*/ 9 h 394"/>
                <a:gd name="T4" fmla="*/ 229 w 304"/>
                <a:gd name="T5" fmla="*/ 20 h 394"/>
                <a:gd name="T6" fmla="*/ 233 w 304"/>
                <a:gd name="T7" fmla="*/ 43 h 394"/>
                <a:gd name="T8" fmla="*/ 227 w 304"/>
                <a:gd name="T9" fmla="*/ 92 h 394"/>
                <a:gd name="T10" fmla="*/ 227 w 304"/>
                <a:gd name="T11" fmla="*/ 147 h 394"/>
                <a:gd name="T12" fmla="*/ 232 w 304"/>
                <a:gd name="T13" fmla="*/ 203 h 394"/>
                <a:gd name="T14" fmla="*/ 242 w 304"/>
                <a:gd name="T15" fmla="*/ 255 h 394"/>
                <a:gd name="T16" fmla="*/ 260 w 304"/>
                <a:gd name="T17" fmla="*/ 298 h 394"/>
                <a:gd name="T18" fmla="*/ 285 w 304"/>
                <a:gd name="T19" fmla="*/ 325 h 394"/>
                <a:gd name="T20" fmla="*/ 300 w 304"/>
                <a:gd name="T21" fmla="*/ 342 h 394"/>
                <a:gd name="T22" fmla="*/ 302 w 304"/>
                <a:gd name="T23" fmla="*/ 364 h 394"/>
                <a:gd name="T24" fmla="*/ 289 w 304"/>
                <a:gd name="T25" fmla="*/ 386 h 394"/>
                <a:gd name="T26" fmla="*/ 269 w 304"/>
                <a:gd name="T27" fmla="*/ 394 h 394"/>
                <a:gd name="T28" fmla="*/ 245 w 304"/>
                <a:gd name="T29" fmla="*/ 389 h 394"/>
                <a:gd name="T30" fmla="*/ 206 w 304"/>
                <a:gd name="T31" fmla="*/ 354 h 394"/>
                <a:gd name="T32" fmla="*/ 178 w 304"/>
                <a:gd name="T33" fmla="*/ 307 h 394"/>
                <a:gd name="T34" fmla="*/ 162 w 304"/>
                <a:gd name="T35" fmla="*/ 253 h 394"/>
                <a:gd name="T36" fmla="*/ 153 w 304"/>
                <a:gd name="T37" fmla="*/ 197 h 394"/>
                <a:gd name="T38" fmla="*/ 150 w 304"/>
                <a:gd name="T39" fmla="*/ 143 h 394"/>
                <a:gd name="T40" fmla="*/ 121 w 304"/>
                <a:gd name="T41" fmla="*/ 188 h 394"/>
                <a:gd name="T42" fmla="*/ 98 w 304"/>
                <a:gd name="T43" fmla="*/ 231 h 394"/>
                <a:gd name="T44" fmla="*/ 84 w 304"/>
                <a:gd name="T45" fmla="*/ 264 h 394"/>
                <a:gd name="T46" fmla="*/ 75 w 304"/>
                <a:gd name="T47" fmla="*/ 283 h 394"/>
                <a:gd name="T48" fmla="*/ 69 w 304"/>
                <a:gd name="T49" fmla="*/ 296 h 394"/>
                <a:gd name="T50" fmla="*/ 50 w 304"/>
                <a:gd name="T51" fmla="*/ 309 h 394"/>
                <a:gd name="T52" fmla="*/ 26 w 304"/>
                <a:gd name="T53" fmla="*/ 309 h 394"/>
                <a:gd name="T54" fmla="*/ 8 w 304"/>
                <a:gd name="T55" fmla="*/ 295 h 394"/>
                <a:gd name="T56" fmla="*/ 0 w 304"/>
                <a:gd name="T57" fmla="*/ 273 h 394"/>
                <a:gd name="T58" fmla="*/ 3 w 304"/>
                <a:gd name="T59" fmla="*/ 257 h 394"/>
                <a:gd name="T60" fmla="*/ 14 w 304"/>
                <a:gd name="T61" fmla="*/ 232 h 394"/>
                <a:gd name="T62" fmla="*/ 33 w 304"/>
                <a:gd name="T63" fmla="*/ 190 h 394"/>
                <a:gd name="T64" fmla="*/ 61 w 304"/>
                <a:gd name="T65" fmla="*/ 139 h 394"/>
                <a:gd name="T66" fmla="*/ 98 w 304"/>
                <a:gd name="T67" fmla="*/ 85 h 394"/>
                <a:gd name="T68" fmla="*/ 144 w 304"/>
                <a:gd name="T69" fmla="*/ 32 h 394"/>
                <a:gd name="T70" fmla="*/ 184 w 304"/>
                <a:gd name="T71" fmla="*/ 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4" h="394">
                  <a:moveTo>
                    <a:pt x="199" y="0"/>
                  </a:moveTo>
                  <a:lnTo>
                    <a:pt x="213" y="5"/>
                  </a:lnTo>
                  <a:lnTo>
                    <a:pt x="217" y="6"/>
                  </a:lnTo>
                  <a:lnTo>
                    <a:pt x="219" y="9"/>
                  </a:lnTo>
                  <a:lnTo>
                    <a:pt x="222" y="11"/>
                  </a:lnTo>
                  <a:lnTo>
                    <a:pt x="229" y="20"/>
                  </a:lnTo>
                  <a:lnTo>
                    <a:pt x="233" y="31"/>
                  </a:lnTo>
                  <a:lnTo>
                    <a:pt x="233" y="43"/>
                  </a:lnTo>
                  <a:lnTo>
                    <a:pt x="230" y="66"/>
                  </a:lnTo>
                  <a:lnTo>
                    <a:pt x="227" y="92"/>
                  </a:lnTo>
                  <a:lnTo>
                    <a:pt x="227" y="119"/>
                  </a:lnTo>
                  <a:lnTo>
                    <a:pt x="227" y="147"/>
                  </a:lnTo>
                  <a:lnTo>
                    <a:pt x="229" y="175"/>
                  </a:lnTo>
                  <a:lnTo>
                    <a:pt x="232" y="203"/>
                  </a:lnTo>
                  <a:lnTo>
                    <a:pt x="236" y="230"/>
                  </a:lnTo>
                  <a:lnTo>
                    <a:pt x="242" y="255"/>
                  </a:lnTo>
                  <a:lnTo>
                    <a:pt x="250" y="277"/>
                  </a:lnTo>
                  <a:lnTo>
                    <a:pt x="260" y="298"/>
                  </a:lnTo>
                  <a:lnTo>
                    <a:pt x="271" y="313"/>
                  </a:lnTo>
                  <a:lnTo>
                    <a:pt x="285" y="325"/>
                  </a:lnTo>
                  <a:lnTo>
                    <a:pt x="295" y="333"/>
                  </a:lnTo>
                  <a:lnTo>
                    <a:pt x="300" y="342"/>
                  </a:lnTo>
                  <a:lnTo>
                    <a:pt x="304" y="353"/>
                  </a:lnTo>
                  <a:lnTo>
                    <a:pt x="302" y="364"/>
                  </a:lnTo>
                  <a:lnTo>
                    <a:pt x="298" y="376"/>
                  </a:lnTo>
                  <a:lnTo>
                    <a:pt x="289" y="386"/>
                  </a:lnTo>
                  <a:lnTo>
                    <a:pt x="280" y="391"/>
                  </a:lnTo>
                  <a:lnTo>
                    <a:pt x="269" y="394"/>
                  </a:lnTo>
                  <a:lnTo>
                    <a:pt x="257" y="393"/>
                  </a:lnTo>
                  <a:lnTo>
                    <a:pt x="245" y="389"/>
                  </a:lnTo>
                  <a:lnTo>
                    <a:pt x="224" y="373"/>
                  </a:lnTo>
                  <a:lnTo>
                    <a:pt x="206" y="354"/>
                  </a:lnTo>
                  <a:lnTo>
                    <a:pt x="192" y="332"/>
                  </a:lnTo>
                  <a:lnTo>
                    <a:pt x="178" y="307"/>
                  </a:lnTo>
                  <a:lnTo>
                    <a:pt x="170" y="281"/>
                  </a:lnTo>
                  <a:lnTo>
                    <a:pt x="162" y="253"/>
                  </a:lnTo>
                  <a:lnTo>
                    <a:pt x="157" y="225"/>
                  </a:lnTo>
                  <a:lnTo>
                    <a:pt x="153" y="197"/>
                  </a:lnTo>
                  <a:lnTo>
                    <a:pt x="151" y="169"/>
                  </a:lnTo>
                  <a:lnTo>
                    <a:pt x="150" y="143"/>
                  </a:lnTo>
                  <a:lnTo>
                    <a:pt x="135" y="165"/>
                  </a:lnTo>
                  <a:lnTo>
                    <a:pt x="121" y="188"/>
                  </a:lnTo>
                  <a:lnTo>
                    <a:pt x="109" y="209"/>
                  </a:lnTo>
                  <a:lnTo>
                    <a:pt x="98" y="231"/>
                  </a:lnTo>
                  <a:lnTo>
                    <a:pt x="90" y="249"/>
                  </a:lnTo>
                  <a:lnTo>
                    <a:pt x="84" y="264"/>
                  </a:lnTo>
                  <a:lnTo>
                    <a:pt x="78" y="275"/>
                  </a:lnTo>
                  <a:lnTo>
                    <a:pt x="75" y="283"/>
                  </a:lnTo>
                  <a:lnTo>
                    <a:pt x="74" y="286"/>
                  </a:lnTo>
                  <a:lnTo>
                    <a:pt x="69" y="296"/>
                  </a:lnTo>
                  <a:lnTo>
                    <a:pt x="61" y="304"/>
                  </a:lnTo>
                  <a:lnTo>
                    <a:pt x="50" y="309"/>
                  </a:lnTo>
                  <a:lnTo>
                    <a:pt x="38" y="311"/>
                  </a:lnTo>
                  <a:lnTo>
                    <a:pt x="26" y="309"/>
                  </a:lnTo>
                  <a:lnTo>
                    <a:pt x="15" y="304"/>
                  </a:lnTo>
                  <a:lnTo>
                    <a:pt x="8" y="295"/>
                  </a:lnTo>
                  <a:lnTo>
                    <a:pt x="2" y="285"/>
                  </a:lnTo>
                  <a:lnTo>
                    <a:pt x="0" y="273"/>
                  </a:lnTo>
                  <a:lnTo>
                    <a:pt x="2" y="261"/>
                  </a:lnTo>
                  <a:lnTo>
                    <a:pt x="3" y="257"/>
                  </a:lnTo>
                  <a:lnTo>
                    <a:pt x="8" y="247"/>
                  </a:lnTo>
                  <a:lnTo>
                    <a:pt x="14" y="232"/>
                  </a:lnTo>
                  <a:lnTo>
                    <a:pt x="22" y="213"/>
                  </a:lnTo>
                  <a:lnTo>
                    <a:pt x="33" y="190"/>
                  </a:lnTo>
                  <a:lnTo>
                    <a:pt x="46" y="166"/>
                  </a:lnTo>
                  <a:lnTo>
                    <a:pt x="61" y="139"/>
                  </a:lnTo>
                  <a:lnTo>
                    <a:pt x="78" y="113"/>
                  </a:lnTo>
                  <a:lnTo>
                    <a:pt x="98" y="85"/>
                  </a:lnTo>
                  <a:lnTo>
                    <a:pt x="120" y="58"/>
                  </a:lnTo>
                  <a:lnTo>
                    <a:pt x="144" y="32"/>
                  </a:lnTo>
                  <a:lnTo>
                    <a:pt x="171" y="9"/>
                  </a:lnTo>
                  <a:lnTo>
                    <a:pt x="184" y="1"/>
                  </a:lnTo>
                  <a:lnTo>
                    <a:pt x="1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Freeform 470"/>
            <p:cNvSpPr>
              <a:spLocks/>
            </p:cNvSpPr>
            <p:nvPr/>
          </p:nvSpPr>
          <p:spPr bwMode="auto">
            <a:xfrm>
              <a:off x="8607425" y="2063750"/>
              <a:ext cx="139700" cy="368300"/>
            </a:xfrm>
            <a:custGeom>
              <a:avLst/>
              <a:gdLst>
                <a:gd name="T0" fmla="*/ 245 w 885"/>
                <a:gd name="T1" fmla="*/ 15 h 2318"/>
                <a:gd name="T2" fmla="*/ 283 w 885"/>
                <a:gd name="T3" fmla="*/ 68 h 2318"/>
                <a:gd name="T4" fmla="*/ 336 w 885"/>
                <a:gd name="T5" fmla="*/ 155 h 2318"/>
                <a:gd name="T6" fmla="*/ 396 w 885"/>
                <a:gd name="T7" fmla="*/ 271 h 2318"/>
                <a:gd name="T8" fmla="*/ 455 w 885"/>
                <a:gd name="T9" fmla="*/ 410 h 2318"/>
                <a:gd name="T10" fmla="*/ 500 w 885"/>
                <a:gd name="T11" fmla="*/ 568 h 2318"/>
                <a:gd name="T12" fmla="*/ 524 w 885"/>
                <a:gd name="T13" fmla="*/ 741 h 2318"/>
                <a:gd name="T14" fmla="*/ 532 w 885"/>
                <a:gd name="T15" fmla="*/ 843 h 2318"/>
                <a:gd name="T16" fmla="*/ 536 w 885"/>
                <a:gd name="T17" fmla="*/ 1038 h 2318"/>
                <a:gd name="T18" fmla="*/ 524 w 885"/>
                <a:gd name="T19" fmla="*/ 1250 h 2318"/>
                <a:gd name="T20" fmla="*/ 492 w 885"/>
                <a:gd name="T21" fmla="*/ 1435 h 2318"/>
                <a:gd name="T22" fmla="*/ 456 w 885"/>
                <a:gd name="T23" fmla="*/ 1563 h 2318"/>
                <a:gd name="T24" fmla="*/ 419 w 885"/>
                <a:gd name="T25" fmla="*/ 1650 h 2318"/>
                <a:gd name="T26" fmla="*/ 394 w 885"/>
                <a:gd name="T27" fmla="*/ 1697 h 2318"/>
                <a:gd name="T28" fmla="*/ 378 w 885"/>
                <a:gd name="T29" fmla="*/ 1723 h 2318"/>
                <a:gd name="T30" fmla="*/ 383 w 885"/>
                <a:gd name="T31" fmla="*/ 1718 h 2318"/>
                <a:gd name="T32" fmla="*/ 406 w 885"/>
                <a:gd name="T33" fmla="*/ 1684 h 2318"/>
                <a:gd name="T34" fmla="*/ 435 w 885"/>
                <a:gd name="T35" fmla="*/ 1635 h 2318"/>
                <a:gd name="T36" fmla="*/ 485 w 885"/>
                <a:gd name="T37" fmla="*/ 1529 h 2318"/>
                <a:gd name="T38" fmla="*/ 532 w 885"/>
                <a:gd name="T39" fmla="*/ 1392 h 2318"/>
                <a:gd name="T40" fmla="*/ 576 w 885"/>
                <a:gd name="T41" fmla="*/ 1184 h 2318"/>
                <a:gd name="T42" fmla="*/ 599 w 885"/>
                <a:gd name="T43" fmla="*/ 972 h 2318"/>
                <a:gd name="T44" fmla="*/ 607 w 885"/>
                <a:gd name="T45" fmla="*/ 785 h 2318"/>
                <a:gd name="T46" fmla="*/ 622 w 885"/>
                <a:gd name="T47" fmla="*/ 738 h 2318"/>
                <a:gd name="T48" fmla="*/ 687 w 885"/>
                <a:gd name="T49" fmla="*/ 813 h 2318"/>
                <a:gd name="T50" fmla="*/ 761 w 885"/>
                <a:gd name="T51" fmla="*/ 925 h 2318"/>
                <a:gd name="T52" fmla="*/ 834 w 885"/>
                <a:gd name="T53" fmla="*/ 1085 h 2318"/>
                <a:gd name="T54" fmla="*/ 879 w 885"/>
                <a:gd name="T55" fmla="*/ 1283 h 2318"/>
                <a:gd name="T56" fmla="*/ 883 w 885"/>
                <a:gd name="T57" fmla="*/ 1461 h 2318"/>
                <a:gd name="T58" fmla="*/ 854 w 885"/>
                <a:gd name="T59" fmla="*/ 1643 h 2318"/>
                <a:gd name="T60" fmla="*/ 790 w 885"/>
                <a:gd name="T61" fmla="*/ 1819 h 2318"/>
                <a:gd name="T62" fmla="*/ 693 w 885"/>
                <a:gd name="T63" fmla="*/ 1980 h 2318"/>
                <a:gd name="T64" fmla="*/ 603 w 885"/>
                <a:gd name="T65" fmla="*/ 2085 h 2318"/>
                <a:gd name="T66" fmla="*/ 477 w 885"/>
                <a:gd name="T67" fmla="*/ 2188 h 2318"/>
                <a:gd name="T68" fmla="*/ 337 w 885"/>
                <a:gd name="T69" fmla="*/ 2264 h 2318"/>
                <a:gd name="T70" fmla="*/ 229 w 885"/>
                <a:gd name="T71" fmla="*/ 2300 h 2318"/>
                <a:gd name="T72" fmla="*/ 148 w 885"/>
                <a:gd name="T73" fmla="*/ 2313 h 2318"/>
                <a:gd name="T74" fmla="*/ 89 w 885"/>
                <a:gd name="T75" fmla="*/ 2318 h 2318"/>
                <a:gd name="T76" fmla="*/ 59 w 885"/>
                <a:gd name="T77" fmla="*/ 2318 h 2318"/>
                <a:gd name="T78" fmla="*/ 53 w 885"/>
                <a:gd name="T79" fmla="*/ 2286 h 2318"/>
                <a:gd name="T80" fmla="*/ 44 w 885"/>
                <a:gd name="T81" fmla="*/ 2231 h 2318"/>
                <a:gd name="T82" fmla="*/ 34 w 885"/>
                <a:gd name="T83" fmla="*/ 2139 h 2318"/>
                <a:gd name="T84" fmla="*/ 14 w 885"/>
                <a:gd name="T85" fmla="*/ 1976 h 2318"/>
                <a:gd name="T86" fmla="*/ 3 w 885"/>
                <a:gd name="T87" fmla="*/ 1845 h 2318"/>
                <a:gd name="T88" fmla="*/ 2 w 885"/>
                <a:gd name="T89" fmla="*/ 1712 h 2318"/>
                <a:gd name="T90" fmla="*/ 42 w 885"/>
                <a:gd name="T91" fmla="*/ 1441 h 2318"/>
                <a:gd name="T92" fmla="*/ 85 w 885"/>
                <a:gd name="T93" fmla="*/ 1306 h 2318"/>
                <a:gd name="T94" fmla="*/ 168 w 885"/>
                <a:gd name="T95" fmla="*/ 1131 h 2318"/>
                <a:gd name="T96" fmla="*/ 261 w 885"/>
                <a:gd name="T97" fmla="*/ 990 h 2318"/>
                <a:gd name="T98" fmla="*/ 390 w 885"/>
                <a:gd name="T99" fmla="*/ 833 h 2318"/>
                <a:gd name="T100" fmla="*/ 445 w 885"/>
                <a:gd name="T101" fmla="*/ 720 h 2318"/>
                <a:gd name="T102" fmla="*/ 418 w 885"/>
                <a:gd name="T103" fmla="*/ 561 h 2318"/>
                <a:gd name="T104" fmla="*/ 372 w 885"/>
                <a:gd name="T105" fmla="*/ 414 h 2318"/>
                <a:gd name="T106" fmla="*/ 318 w 885"/>
                <a:gd name="T107" fmla="*/ 286 h 2318"/>
                <a:gd name="T108" fmla="*/ 261 w 885"/>
                <a:gd name="T109" fmla="*/ 180 h 2318"/>
                <a:gd name="T110" fmla="*/ 213 w 885"/>
                <a:gd name="T111" fmla="*/ 102 h 2318"/>
                <a:gd name="T112" fmla="*/ 182 w 885"/>
                <a:gd name="T113" fmla="*/ 57 h 2318"/>
                <a:gd name="T114" fmla="*/ 234 w 885"/>
                <a:gd name="T115" fmla="*/ 0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85" h="2318">
                  <a:moveTo>
                    <a:pt x="234" y="0"/>
                  </a:moveTo>
                  <a:lnTo>
                    <a:pt x="238" y="6"/>
                  </a:lnTo>
                  <a:lnTo>
                    <a:pt x="245" y="15"/>
                  </a:lnTo>
                  <a:lnTo>
                    <a:pt x="254" y="29"/>
                  </a:lnTo>
                  <a:lnTo>
                    <a:pt x="267" y="46"/>
                  </a:lnTo>
                  <a:lnTo>
                    <a:pt x="283" y="68"/>
                  </a:lnTo>
                  <a:lnTo>
                    <a:pt x="299" y="94"/>
                  </a:lnTo>
                  <a:lnTo>
                    <a:pt x="316" y="123"/>
                  </a:lnTo>
                  <a:lnTo>
                    <a:pt x="336" y="155"/>
                  </a:lnTo>
                  <a:lnTo>
                    <a:pt x="356" y="190"/>
                  </a:lnTo>
                  <a:lnTo>
                    <a:pt x="376" y="230"/>
                  </a:lnTo>
                  <a:lnTo>
                    <a:pt x="396" y="271"/>
                  </a:lnTo>
                  <a:lnTo>
                    <a:pt x="417" y="315"/>
                  </a:lnTo>
                  <a:lnTo>
                    <a:pt x="436" y="361"/>
                  </a:lnTo>
                  <a:lnTo>
                    <a:pt x="455" y="410"/>
                  </a:lnTo>
                  <a:lnTo>
                    <a:pt x="471" y="461"/>
                  </a:lnTo>
                  <a:lnTo>
                    <a:pt x="487" y="514"/>
                  </a:lnTo>
                  <a:lnTo>
                    <a:pt x="500" y="568"/>
                  </a:lnTo>
                  <a:lnTo>
                    <a:pt x="511" y="625"/>
                  </a:lnTo>
                  <a:lnTo>
                    <a:pt x="519" y="682"/>
                  </a:lnTo>
                  <a:lnTo>
                    <a:pt x="524" y="741"/>
                  </a:lnTo>
                  <a:lnTo>
                    <a:pt x="526" y="764"/>
                  </a:lnTo>
                  <a:lnTo>
                    <a:pt x="529" y="788"/>
                  </a:lnTo>
                  <a:lnTo>
                    <a:pt x="532" y="843"/>
                  </a:lnTo>
                  <a:lnTo>
                    <a:pt x="535" y="905"/>
                  </a:lnTo>
                  <a:lnTo>
                    <a:pt x="536" y="970"/>
                  </a:lnTo>
                  <a:lnTo>
                    <a:pt x="536" y="1038"/>
                  </a:lnTo>
                  <a:lnTo>
                    <a:pt x="534" y="1108"/>
                  </a:lnTo>
                  <a:lnTo>
                    <a:pt x="531" y="1179"/>
                  </a:lnTo>
                  <a:lnTo>
                    <a:pt x="524" y="1250"/>
                  </a:lnTo>
                  <a:lnTo>
                    <a:pt x="514" y="1319"/>
                  </a:lnTo>
                  <a:lnTo>
                    <a:pt x="504" y="1386"/>
                  </a:lnTo>
                  <a:lnTo>
                    <a:pt x="492" y="1435"/>
                  </a:lnTo>
                  <a:lnTo>
                    <a:pt x="482" y="1480"/>
                  </a:lnTo>
                  <a:lnTo>
                    <a:pt x="468" y="1524"/>
                  </a:lnTo>
                  <a:lnTo>
                    <a:pt x="456" y="1563"/>
                  </a:lnTo>
                  <a:lnTo>
                    <a:pt x="440" y="1599"/>
                  </a:lnTo>
                  <a:lnTo>
                    <a:pt x="427" y="1631"/>
                  </a:lnTo>
                  <a:lnTo>
                    <a:pt x="419" y="1650"/>
                  </a:lnTo>
                  <a:lnTo>
                    <a:pt x="410" y="1667"/>
                  </a:lnTo>
                  <a:lnTo>
                    <a:pt x="401" y="1682"/>
                  </a:lnTo>
                  <a:lnTo>
                    <a:pt x="394" y="1697"/>
                  </a:lnTo>
                  <a:lnTo>
                    <a:pt x="387" y="1708"/>
                  </a:lnTo>
                  <a:lnTo>
                    <a:pt x="382" y="1718"/>
                  </a:lnTo>
                  <a:lnTo>
                    <a:pt x="378" y="1723"/>
                  </a:lnTo>
                  <a:lnTo>
                    <a:pt x="377" y="1725"/>
                  </a:lnTo>
                  <a:lnTo>
                    <a:pt x="378" y="1723"/>
                  </a:lnTo>
                  <a:lnTo>
                    <a:pt x="383" y="1718"/>
                  </a:lnTo>
                  <a:lnTo>
                    <a:pt x="388" y="1709"/>
                  </a:lnTo>
                  <a:lnTo>
                    <a:pt x="396" y="1698"/>
                  </a:lnTo>
                  <a:lnTo>
                    <a:pt x="406" y="1684"/>
                  </a:lnTo>
                  <a:lnTo>
                    <a:pt x="414" y="1669"/>
                  </a:lnTo>
                  <a:lnTo>
                    <a:pt x="425" y="1653"/>
                  </a:lnTo>
                  <a:lnTo>
                    <a:pt x="435" y="1635"/>
                  </a:lnTo>
                  <a:lnTo>
                    <a:pt x="451" y="1603"/>
                  </a:lnTo>
                  <a:lnTo>
                    <a:pt x="469" y="1568"/>
                  </a:lnTo>
                  <a:lnTo>
                    <a:pt x="485" y="1529"/>
                  </a:lnTo>
                  <a:lnTo>
                    <a:pt x="501" y="1487"/>
                  </a:lnTo>
                  <a:lnTo>
                    <a:pt x="517" y="1441"/>
                  </a:lnTo>
                  <a:lnTo>
                    <a:pt x="532" y="1392"/>
                  </a:lnTo>
                  <a:lnTo>
                    <a:pt x="549" y="1325"/>
                  </a:lnTo>
                  <a:lnTo>
                    <a:pt x="564" y="1255"/>
                  </a:lnTo>
                  <a:lnTo>
                    <a:pt x="576" y="1184"/>
                  </a:lnTo>
                  <a:lnTo>
                    <a:pt x="586" y="1112"/>
                  </a:lnTo>
                  <a:lnTo>
                    <a:pt x="594" y="1041"/>
                  </a:lnTo>
                  <a:lnTo>
                    <a:pt x="599" y="972"/>
                  </a:lnTo>
                  <a:lnTo>
                    <a:pt x="604" y="905"/>
                  </a:lnTo>
                  <a:lnTo>
                    <a:pt x="606" y="842"/>
                  </a:lnTo>
                  <a:lnTo>
                    <a:pt x="607" y="785"/>
                  </a:lnTo>
                  <a:lnTo>
                    <a:pt x="607" y="753"/>
                  </a:lnTo>
                  <a:lnTo>
                    <a:pt x="606" y="723"/>
                  </a:lnTo>
                  <a:lnTo>
                    <a:pt x="622" y="738"/>
                  </a:lnTo>
                  <a:lnTo>
                    <a:pt x="637" y="755"/>
                  </a:lnTo>
                  <a:lnTo>
                    <a:pt x="661" y="783"/>
                  </a:lnTo>
                  <a:lnTo>
                    <a:pt x="687" y="813"/>
                  </a:lnTo>
                  <a:lnTo>
                    <a:pt x="712" y="848"/>
                  </a:lnTo>
                  <a:lnTo>
                    <a:pt x="737" y="885"/>
                  </a:lnTo>
                  <a:lnTo>
                    <a:pt x="761" y="925"/>
                  </a:lnTo>
                  <a:lnTo>
                    <a:pt x="785" y="969"/>
                  </a:lnTo>
                  <a:lnTo>
                    <a:pt x="811" y="1025"/>
                  </a:lnTo>
                  <a:lnTo>
                    <a:pt x="834" y="1085"/>
                  </a:lnTo>
                  <a:lnTo>
                    <a:pt x="853" y="1148"/>
                  </a:lnTo>
                  <a:lnTo>
                    <a:pt x="869" y="1215"/>
                  </a:lnTo>
                  <a:lnTo>
                    <a:pt x="879" y="1283"/>
                  </a:lnTo>
                  <a:lnTo>
                    <a:pt x="884" y="1341"/>
                  </a:lnTo>
                  <a:lnTo>
                    <a:pt x="885" y="1401"/>
                  </a:lnTo>
                  <a:lnTo>
                    <a:pt x="883" y="1461"/>
                  </a:lnTo>
                  <a:lnTo>
                    <a:pt x="877" y="1522"/>
                  </a:lnTo>
                  <a:lnTo>
                    <a:pt x="866" y="1582"/>
                  </a:lnTo>
                  <a:lnTo>
                    <a:pt x="854" y="1643"/>
                  </a:lnTo>
                  <a:lnTo>
                    <a:pt x="835" y="1703"/>
                  </a:lnTo>
                  <a:lnTo>
                    <a:pt x="815" y="1761"/>
                  </a:lnTo>
                  <a:lnTo>
                    <a:pt x="790" y="1819"/>
                  </a:lnTo>
                  <a:lnTo>
                    <a:pt x="760" y="1875"/>
                  </a:lnTo>
                  <a:lnTo>
                    <a:pt x="729" y="1929"/>
                  </a:lnTo>
                  <a:lnTo>
                    <a:pt x="693" y="1980"/>
                  </a:lnTo>
                  <a:lnTo>
                    <a:pt x="663" y="2017"/>
                  </a:lnTo>
                  <a:lnTo>
                    <a:pt x="634" y="2052"/>
                  </a:lnTo>
                  <a:lnTo>
                    <a:pt x="603" y="2085"/>
                  </a:lnTo>
                  <a:lnTo>
                    <a:pt x="569" y="2116"/>
                  </a:lnTo>
                  <a:lnTo>
                    <a:pt x="523" y="2153"/>
                  </a:lnTo>
                  <a:lnTo>
                    <a:pt x="477" y="2188"/>
                  </a:lnTo>
                  <a:lnTo>
                    <a:pt x="432" y="2218"/>
                  </a:lnTo>
                  <a:lnTo>
                    <a:pt x="384" y="2242"/>
                  </a:lnTo>
                  <a:lnTo>
                    <a:pt x="337" y="2264"/>
                  </a:lnTo>
                  <a:lnTo>
                    <a:pt x="292" y="2282"/>
                  </a:lnTo>
                  <a:lnTo>
                    <a:pt x="261" y="2292"/>
                  </a:lnTo>
                  <a:lnTo>
                    <a:pt x="229" y="2300"/>
                  </a:lnTo>
                  <a:lnTo>
                    <a:pt x="199" y="2305"/>
                  </a:lnTo>
                  <a:lnTo>
                    <a:pt x="172" y="2309"/>
                  </a:lnTo>
                  <a:lnTo>
                    <a:pt x="148" y="2313"/>
                  </a:lnTo>
                  <a:lnTo>
                    <a:pt x="125" y="2316"/>
                  </a:lnTo>
                  <a:lnTo>
                    <a:pt x="105" y="2317"/>
                  </a:lnTo>
                  <a:lnTo>
                    <a:pt x="89" y="2318"/>
                  </a:lnTo>
                  <a:lnTo>
                    <a:pt x="73" y="2318"/>
                  </a:lnTo>
                  <a:lnTo>
                    <a:pt x="62" y="2318"/>
                  </a:lnTo>
                  <a:lnTo>
                    <a:pt x="59" y="2318"/>
                  </a:lnTo>
                  <a:lnTo>
                    <a:pt x="58" y="2313"/>
                  </a:lnTo>
                  <a:lnTo>
                    <a:pt x="56" y="2303"/>
                  </a:lnTo>
                  <a:lnTo>
                    <a:pt x="53" y="2286"/>
                  </a:lnTo>
                  <a:lnTo>
                    <a:pt x="51" y="2271"/>
                  </a:lnTo>
                  <a:lnTo>
                    <a:pt x="48" y="2252"/>
                  </a:lnTo>
                  <a:lnTo>
                    <a:pt x="44" y="2231"/>
                  </a:lnTo>
                  <a:lnTo>
                    <a:pt x="42" y="2207"/>
                  </a:lnTo>
                  <a:lnTo>
                    <a:pt x="38" y="2175"/>
                  </a:lnTo>
                  <a:lnTo>
                    <a:pt x="34" y="2139"/>
                  </a:lnTo>
                  <a:lnTo>
                    <a:pt x="28" y="2100"/>
                  </a:lnTo>
                  <a:lnTo>
                    <a:pt x="21" y="2039"/>
                  </a:lnTo>
                  <a:lnTo>
                    <a:pt x="14" y="1976"/>
                  </a:lnTo>
                  <a:lnTo>
                    <a:pt x="10" y="1933"/>
                  </a:lnTo>
                  <a:lnTo>
                    <a:pt x="5" y="1889"/>
                  </a:lnTo>
                  <a:lnTo>
                    <a:pt x="3" y="1845"/>
                  </a:lnTo>
                  <a:lnTo>
                    <a:pt x="1" y="1801"/>
                  </a:lnTo>
                  <a:lnTo>
                    <a:pt x="0" y="1756"/>
                  </a:lnTo>
                  <a:lnTo>
                    <a:pt x="2" y="1712"/>
                  </a:lnTo>
                  <a:lnTo>
                    <a:pt x="7" y="1621"/>
                  </a:lnTo>
                  <a:lnTo>
                    <a:pt x="22" y="1531"/>
                  </a:lnTo>
                  <a:lnTo>
                    <a:pt x="42" y="1441"/>
                  </a:lnTo>
                  <a:lnTo>
                    <a:pt x="54" y="1395"/>
                  </a:lnTo>
                  <a:lnTo>
                    <a:pt x="69" y="1351"/>
                  </a:lnTo>
                  <a:lnTo>
                    <a:pt x="85" y="1306"/>
                  </a:lnTo>
                  <a:lnTo>
                    <a:pt x="113" y="1239"/>
                  </a:lnTo>
                  <a:lnTo>
                    <a:pt x="145" y="1174"/>
                  </a:lnTo>
                  <a:lnTo>
                    <a:pt x="168" y="1131"/>
                  </a:lnTo>
                  <a:lnTo>
                    <a:pt x="192" y="1090"/>
                  </a:lnTo>
                  <a:lnTo>
                    <a:pt x="220" y="1049"/>
                  </a:lnTo>
                  <a:lnTo>
                    <a:pt x="261" y="990"/>
                  </a:lnTo>
                  <a:lnTo>
                    <a:pt x="303" y="934"/>
                  </a:lnTo>
                  <a:lnTo>
                    <a:pt x="347" y="880"/>
                  </a:lnTo>
                  <a:lnTo>
                    <a:pt x="390" y="833"/>
                  </a:lnTo>
                  <a:lnTo>
                    <a:pt x="419" y="803"/>
                  </a:lnTo>
                  <a:lnTo>
                    <a:pt x="448" y="775"/>
                  </a:lnTo>
                  <a:lnTo>
                    <a:pt x="445" y="720"/>
                  </a:lnTo>
                  <a:lnTo>
                    <a:pt x="438" y="666"/>
                  </a:lnTo>
                  <a:lnTo>
                    <a:pt x="430" y="613"/>
                  </a:lnTo>
                  <a:lnTo>
                    <a:pt x="418" y="561"/>
                  </a:lnTo>
                  <a:lnTo>
                    <a:pt x="405" y="510"/>
                  </a:lnTo>
                  <a:lnTo>
                    <a:pt x="389" y="461"/>
                  </a:lnTo>
                  <a:lnTo>
                    <a:pt x="372" y="414"/>
                  </a:lnTo>
                  <a:lnTo>
                    <a:pt x="355" y="370"/>
                  </a:lnTo>
                  <a:lnTo>
                    <a:pt x="336" y="326"/>
                  </a:lnTo>
                  <a:lnTo>
                    <a:pt x="318" y="286"/>
                  </a:lnTo>
                  <a:lnTo>
                    <a:pt x="298" y="248"/>
                  </a:lnTo>
                  <a:lnTo>
                    <a:pt x="279" y="213"/>
                  </a:lnTo>
                  <a:lnTo>
                    <a:pt x="261" y="180"/>
                  </a:lnTo>
                  <a:lnTo>
                    <a:pt x="244" y="151"/>
                  </a:lnTo>
                  <a:lnTo>
                    <a:pt x="227" y="125"/>
                  </a:lnTo>
                  <a:lnTo>
                    <a:pt x="213" y="102"/>
                  </a:lnTo>
                  <a:lnTo>
                    <a:pt x="200" y="83"/>
                  </a:lnTo>
                  <a:lnTo>
                    <a:pt x="189" y="67"/>
                  </a:lnTo>
                  <a:lnTo>
                    <a:pt x="182" y="57"/>
                  </a:lnTo>
                  <a:lnTo>
                    <a:pt x="176" y="49"/>
                  </a:lnTo>
                  <a:lnTo>
                    <a:pt x="174" y="46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Freeform 471"/>
            <p:cNvSpPr>
              <a:spLocks/>
            </p:cNvSpPr>
            <p:nvPr/>
          </p:nvSpPr>
          <p:spPr bwMode="auto">
            <a:xfrm>
              <a:off x="8545513" y="2386013"/>
              <a:ext cx="58738" cy="49212"/>
            </a:xfrm>
            <a:custGeom>
              <a:avLst/>
              <a:gdLst>
                <a:gd name="T0" fmla="*/ 317 w 362"/>
                <a:gd name="T1" fmla="*/ 4 h 314"/>
                <a:gd name="T2" fmla="*/ 336 w 362"/>
                <a:gd name="T3" fmla="*/ 25 h 314"/>
                <a:gd name="T4" fmla="*/ 332 w 362"/>
                <a:gd name="T5" fmla="*/ 69 h 314"/>
                <a:gd name="T6" fmla="*/ 304 w 362"/>
                <a:gd name="T7" fmla="*/ 120 h 314"/>
                <a:gd name="T8" fmla="*/ 261 w 362"/>
                <a:gd name="T9" fmla="*/ 165 h 314"/>
                <a:gd name="T10" fmla="*/ 208 w 362"/>
                <a:gd name="T11" fmla="*/ 202 h 314"/>
                <a:gd name="T12" fmla="*/ 154 w 362"/>
                <a:gd name="T13" fmla="*/ 233 h 314"/>
                <a:gd name="T14" fmla="*/ 215 w 362"/>
                <a:gd name="T15" fmla="*/ 238 h 314"/>
                <a:gd name="T16" fmla="*/ 269 w 362"/>
                <a:gd name="T17" fmla="*/ 238 h 314"/>
                <a:gd name="T18" fmla="*/ 304 w 362"/>
                <a:gd name="T19" fmla="*/ 236 h 314"/>
                <a:gd name="T20" fmla="*/ 319 w 362"/>
                <a:gd name="T21" fmla="*/ 234 h 314"/>
                <a:gd name="T22" fmla="*/ 347 w 362"/>
                <a:gd name="T23" fmla="*/ 242 h 314"/>
                <a:gd name="T24" fmla="*/ 362 w 362"/>
                <a:gd name="T25" fmla="*/ 266 h 314"/>
                <a:gd name="T26" fmla="*/ 359 w 362"/>
                <a:gd name="T27" fmla="*/ 289 h 314"/>
                <a:gd name="T28" fmla="*/ 341 w 362"/>
                <a:gd name="T29" fmla="*/ 305 h 314"/>
                <a:gd name="T30" fmla="*/ 325 w 362"/>
                <a:gd name="T31" fmla="*/ 310 h 314"/>
                <a:gd name="T32" fmla="*/ 297 w 362"/>
                <a:gd name="T33" fmla="*/ 312 h 314"/>
                <a:gd name="T34" fmla="*/ 251 w 362"/>
                <a:gd name="T35" fmla="*/ 314 h 314"/>
                <a:gd name="T36" fmla="*/ 192 w 362"/>
                <a:gd name="T37" fmla="*/ 312 h 314"/>
                <a:gd name="T38" fmla="*/ 125 w 362"/>
                <a:gd name="T39" fmla="*/ 304 h 314"/>
                <a:gd name="T40" fmla="*/ 56 w 362"/>
                <a:gd name="T41" fmla="*/ 287 h 314"/>
                <a:gd name="T42" fmla="*/ 13 w 362"/>
                <a:gd name="T43" fmla="*/ 269 h 314"/>
                <a:gd name="T44" fmla="*/ 1 w 362"/>
                <a:gd name="T45" fmla="*/ 251 h 314"/>
                <a:gd name="T46" fmla="*/ 0 w 362"/>
                <a:gd name="T47" fmla="*/ 234 h 314"/>
                <a:gd name="T48" fmla="*/ 6 w 362"/>
                <a:gd name="T49" fmla="*/ 219 h 314"/>
                <a:gd name="T50" fmla="*/ 26 w 362"/>
                <a:gd name="T51" fmla="*/ 206 h 314"/>
                <a:gd name="T52" fmla="*/ 84 w 362"/>
                <a:gd name="T53" fmla="*/ 183 h 314"/>
                <a:gd name="T54" fmla="*/ 145 w 362"/>
                <a:gd name="T55" fmla="*/ 152 h 314"/>
                <a:gd name="T56" fmla="*/ 201 w 362"/>
                <a:gd name="T57" fmla="*/ 115 h 314"/>
                <a:gd name="T58" fmla="*/ 242 w 362"/>
                <a:gd name="T59" fmla="*/ 75 h 314"/>
                <a:gd name="T60" fmla="*/ 261 w 362"/>
                <a:gd name="T61" fmla="*/ 34 h 314"/>
                <a:gd name="T62" fmla="*/ 274 w 362"/>
                <a:gd name="T63" fmla="*/ 8 h 314"/>
                <a:gd name="T64" fmla="*/ 302 w 362"/>
                <a:gd name="T6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2" h="314">
                  <a:moveTo>
                    <a:pt x="302" y="0"/>
                  </a:moveTo>
                  <a:lnTo>
                    <a:pt x="317" y="4"/>
                  </a:lnTo>
                  <a:lnTo>
                    <a:pt x="328" y="12"/>
                  </a:lnTo>
                  <a:lnTo>
                    <a:pt x="336" y="25"/>
                  </a:lnTo>
                  <a:lnTo>
                    <a:pt x="337" y="40"/>
                  </a:lnTo>
                  <a:lnTo>
                    <a:pt x="332" y="69"/>
                  </a:lnTo>
                  <a:lnTo>
                    <a:pt x="320" y="95"/>
                  </a:lnTo>
                  <a:lnTo>
                    <a:pt x="304" y="120"/>
                  </a:lnTo>
                  <a:lnTo>
                    <a:pt x="284" y="143"/>
                  </a:lnTo>
                  <a:lnTo>
                    <a:pt x="261" y="165"/>
                  </a:lnTo>
                  <a:lnTo>
                    <a:pt x="235" y="184"/>
                  </a:lnTo>
                  <a:lnTo>
                    <a:pt x="208" y="202"/>
                  </a:lnTo>
                  <a:lnTo>
                    <a:pt x="180" y="218"/>
                  </a:lnTo>
                  <a:lnTo>
                    <a:pt x="154" y="233"/>
                  </a:lnTo>
                  <a:lnTo>
                    <a:pt x="186" y="236"/>
                  </a:lnTo>
                  <a:lnTo>
                    <a:pt x="215" y="238"/>
                  </a:lnTo>
                  <a:lnTo>
                    <a:pt x="244" y="238"/>
                  </a:lnTo>
                  <a:lnTo>
                    <a:pt x="269" y="238"/>
                  </a:lnTo>
                  <a:lnTo>
                    <a:pt x="289" y="237"/>
                  </a:lnTo>
                  <a:lnTo>
                    <a:pt x="304" y="236"/>
                  </a:lnTo>
                  <a:lnTo>
                    <a:pt x="315" y="235"/>
                  </a:lnTo>
                  <a:lnTo>
                    <a:pt x="319" y="234"/>
                  </a:lnTo>
                  <a:lnTo>
                    <a:pt x="334" y="235"/>
                  </a:lnTo>
                  <a:lnTo>
                    <a:pt x="347" y="242"/>
                  </a:lnTo>
                  <a:lnTo>
                    <a:pt x="358" y="252"/>
                  </a:lnTo>
                  <a:lnTo>
                    <a:pt x="362" y="266"/>
                  </a:lnTo>
                  <a:lnTo>
                    <a:pt x="362" y="279"/>
                  </a:lnTo>
                  <a:lnTo>
                    <a:pt x="359" y="289"/>
                  </a:lnTo>
                  <a:lnTo>
                    <a:pt x="351" y="299"/>
                  </a:lnTo>
                  <a:lnTo>
                    <a:pt x="341" y="305"/>
                  </a:lnTo>
                  <a:lnTo>
                    <a:pt x="329" y="308"/>
                  </a:lnTo>
                  <a:lnTo>
                    <a:pt x="325" y="310"/>
                  </a:lnTo>
                  <a:lnTo>
                    <a:pt x="313" y="311"/>
                  </a:lnTo>
                  <a:lnTo>
                    <a:pt x="297" y="312"/>
                  </a:lnTo>
                  <a:lnTo>
                    <a:pt x="276" y="313"/>
                  </a:lnTo>
                  <a:lnTo>
                    <a:pt x="251" y="314"/>
                  </a:lnTo>
                  <a:lnTo>
                    <a:pt x="223" y="314"/>
                  </a:lnTo>
                  <a:lnTo>
                    <a:pt x="192" y="312"/>
                  </a:lnTo>
                  <a:lnTo>
                    <a:pt x="160" y="310"/>
                  </a:lnTo>
                  <a:lnTo>
                    <a:pt x="125" y="304"/>
                  </a:lnTo>
                  <a:lnTo>
                    <a:pt x="91" y="297"/>
                  </a:lnTo>
                  <a:lnTo>
                    <a:pt x="56" y="287"/>
                  </a:lnTo>
                  <a:lnTo>
                    <a:pt x="23" y="276"/>
                  </a:lnTo>
                  <a:lnTo>
                    <a:pt x="13" y="269"/>
                  </a:lnTo>
                  <a:lnTo>
                    <a:pt x="5" y="261"/>
                  </a:lnTo>
                  <a:lnTo>
                    <a:pt x="1" y="251"/>
                  </a:lnTo>
                  <a:lnTo>
                    <a:pt x="0" y="239"/>
                  </a:lnTo>
                  <a:lnTo>
                    <a:pt x="0" y="234"/>
                  </a:lnTo>
                  <a:lnTo>
                    <a:pt x="1" y="229"/>
                  </a:lnTo>
                  <a:lnTo>
                    <a:pt x="6" y="219"/>
                  </a:lnTo>
                  <a:lnTo>
                    <a:pt x="15" y="211"/>
                  </a:lnTo>
                  <a:lnTo>
                    <a:pt x="26" y="206"/>
                  </a:lnTo>
                  <a:lnTo>
                    <a:pt x="53" y="196"/>
                  </a:lnTo>
                  <a:lnTo>
                    <a:pt x="84" y="183"/>
                  </a:lnTo>
                  <a:lnTo>
                    <a:pt x="114" y="168"/>
                  </a:lnTo>
                  <a:lnTo>
                    <a:pt x="145" y="152"/>
                  </a:lnTo>
                  <a:lnTo>
                    <a:pt x="174" y="134"/>
                  </a:lnTo>
                  <a:lnTo>
                    <a:pt x="201" y="115"/>
                  </a:lnTo>
                  <a:lnTo>
                    <a:pt x="224" y="96"/>
                  </a:lnTo>
                  <a:lnTo>
                    <a:pt x="242" y="75"/>
                  </a:lnTo>
                  <a:lnTo>
                    <a:pt x="255" y="55"/>
                  </a:lnTo>
                  <a:lnTo>
                    <a:pt x="261" y="34"/>
                  </a:lnTo>
                  <a:lnTo>
                    <a:pt x="265" y="20"/>
                  </a:lnTo>
                  <a:lnTo>
                    <a:pt x="274" y="8"/>
                  </a:lnTo>
                  <a:lnTo>
                    <a:pt x="287" y="2"/>
                  </a:lnTo>
                  <a:lnTo>
                    <a:pt x="3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6" name="Group 1065"/>
          <p:cNvGrpSpPr/>
          <p:nvPr/>
        </p:nvGrpSpPr>
        <p:grpSpPr>
          <a:xfrm>
            <a:off x="9145734" y="1962150"/>
            <a:ext cx="439738" cy="454026"/>
            <a:chOff x="9118600" y="1962150"/>
            <a:chExt cx="439738" cy="4540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1" name="Freeform 476"/>
            <p:cNvSpPr>
              <a:spLocks noEditPoints="1"/>
            </p:cNvSpPr>
            <p:nvPr/>
          </p:nvSpPr>
          <p:spPr bwMode="auto">
            <a:xfrm>
              <a:off x="9256713" y="1962150"/>
              <a:ext cx="250825" cy="230188"/>
            </a:xfrm>
            <a:custGeom>
              <a:avLst/>
              <a:gdLst>
                <a:gd name="T0" fmla="*/ 873 w 1745"/>
                <a:gd name="T1" fmla="*/ 258 h 1596"/>
                <a:gd name="T2" fmla="*/ 733 w 1745"/>
                <a:gd name="T3" fmla="*/ 290 h 1596"/>
                <a:gd name="T4" fmla="*/ 602 w 1745"/>
                <a:gd name="T5" fmla="*/ 319 h 1596"/>
                <a:gd name="T6" fmla="*/ 502 w 1745"/>
                <a:gd name="T7" fmla="*/ 345 h 1596"/>
                <a:gd name="T8" fmla="*/ 683 w 1745"/>
                <a:gd name="T9" fmla="*/ 542 h 1596"/>
                <a:gd name="T10" fmla="*/ 940 w 1745"/>
                <a:gd name="T11" fmla="*/ 1240 h 1596"/>
                <a:gd name="T12" fmla="*/ 1385 w 1745"/>
                <a:gd name="T13" fmla="*/ 1285 h 1596"/>
                <a:gd name="T14" fmla="*/ 1432 w 1745"/>
                <a:gd name="T15" fmla="*/ 1100 h 1596"/>
                <a:gd name="T16" fmla="*/ 1480 w 1745"/>
                <a:gd name="T17" fmla="*/ 909 h 1596"/>
                <a:gd name="T18" fmla="*/ 1226 w 1745"/>
                <a:gd name="T19" fmla="*/ 741 h 1596"/>
                <a:gd name="T20" fmla="*/ 1133 w 1745"/>
                <a:gd name="T21" fmla="*/ 576 h 1596"/>
                <a:gd name="T22" fmla="*/ 1031 w 1745"/>
                <a:gd name="T23" fmla="*/ 395 h 1596"/>
                <a:gd name="T24" fmla="*/ 944 w 1745"/>
                <a:gd name="T25" fmla="*/ 240 h 1596"/>
                <a:gd name="T26" fmla="*/ 1030 w 1745"/>
                <a:gd name="T27" fmla="*/ 8 h 1596"/>
                <a:gd name="T28" fmla="*/ 1094 w 1745"/>
                <a:gd name="T29" fmla="*/ 57 h 1596"/>
                <a:gd name="T30" fmla="*/ 1144 w 1745"/>
                <a:gd name="T31" fmla="*/ 145 h 1596"/>
                <a:gd name="T32" fmla="*/ 1225 w 1745"/>
                <a:gd name="T33" fmla="*/ 288 h 1596"/>
                <a:gd name="T34" fmla="*/ 1329 w 1745"/>
                <a:gd name="T35" fmla="*/ 470 h 1596"/>
                <a:gd name="T36" fmla="*/ 1424 w 1745"/>
                <a:gd name="T37" fmla="*/ 640 h 1596"/>
                <a:gd name="T38" fmla="*/ 1584 w 1745"/>
                <a:gd name="T39" fmla="*/ 601 h 1596"/>
                <a:gd name="T40" fmla="*/ 1681 w 1745"/>
                <a:gd name="T41" fmla="*/ 616 h 1596"/>
                <a:gd name="T42" fmla="*/ 1739 w 1745"/>
                <a:gd name="T43" fmla="*/ 696 h 1596"/>
                <a:gd name="T44" fmla="*/ 1741 w 1745"/>
                <a:gd name="T45" fmla="*/ 780 h 1596"/>
                <a:gd name="T46" fmla="*/ 1729 w 1745"/>
                <a:gd name="T47" fmla="*/ 830 h 1596"/>
                <a:gd name="T48" fmla="*/ 1700 w 1745"/>
                <a:gd name="T49" fmla="*/ 943 h 1596"/>
                <a:gd name="T50" fmla="*/ 1660 w 1745"/>
                <a:gd name="T51" fmla="*/ 1100 h 1596"/>
                <a:gd name="T52" fmla="*/ 1619 w 1745"/>
                <a:gd name="T53" fmla="*/ 1266 h 1596"/>
                <a:gd name="T54" fmla="*/ 1584 w 1745"/>
                <a:gd name="T55" fmla="*/ 1404 h 1596"/>
                <a:gd name="T56" fmla="*/ 1564 w 1745"/>
                <a:gd name="T57" fmla="*/ 1481 h 1596"/>
                <a:gd name="T58" fmla="*/ 1498 w 1745"/>
                <a:gd name="T59" fmla="*/ 1574 h 1596"/>
                <a:gd name="T60" fmla="*/ 1396 w 1745"/>
                <a:gd name="T61" fmla="*/ 1595 h 1596"/>
                <a:gd name="T62" fmla="*/ 664 w 1745"/>
                <a:gd name="T63" fmla="*/ 1405 h 1596"/>
                <a:gd name="T64" fmla="*/ 583 w 1745"/>
                <a:gd name="T65" fmla="*/ 1340 h 1596"/>
                <a:gd name="T66" fmla="*/ 565 w 1745"/>
                <a:gd name="T67" fmla="*/ 1272 h 1596"/>
                <a:gd name="T68" fmla="*/ 586 w 1745"/>
                <a:gd name="T69" fmla="*/ 1207 h 1596"/>
                <a:gd name="T70" fmla="*/ 659 w 1745"/>
                <a:gd name="T71" fmla="*/ 1146 h 1596"/>
                <a:gd name="T72" fmla="*/ 743 w 1745"/>
                <a:gd name="T73" fmla="*/ 1096 h 1596"/>
                <a:gd name="T74" fmla="*/ 596 w 1745"/>
                <a:gd name="T75" fmla="*/ 1062 h 1596"/>
                <a:gd name="T76" fmla="*/ 530 w 1745"/>
                <a:gd name="T77" fmla="*/ 1094 h 1596"/>
                <a:gd name="T78" fmla="*/ 457 w 1745"/>
                <a:gd name="T79" fmla="*/ 1087 h 1596"/>
                <a:gd name="T80" fmla="*/ 70 w 1745"/>
                <a:gd name="T81" fmla="*/ 816 h 1596"/>
                <a:gd name="T82" fmla="*/ 5 w 1745"/>
                <a:gd name="T83" fmla="*/ 729 h 1596"/>
                <a:gd name="T84" fmla="*/ 9 w 1745"/>
                <a:gd name="T85" fmla="*/ 633 h 1596"/>
                <a:gd name="T86" fmla="*/ 42 w 1745"/>
                <a:gd name="T87" fmla="*/ 576 h 1596"/>
                <a:gd name="T88" fmla="*/ 386 w 1745"/>
                <a:gd name="T89" fmla="*/ 152 h 1596"/>
                <a:gd name="T90" fmla="*/ 436 w 1745"/>
                <a:gd name="T91" fmla="*/ 131 h 1596"/>
                <a:gd name="T92" fmla="*/ 537 w 1745"/>
                <a:gd name="T93" fmla="*/ 105 h 1596"/>
                <a:gd name="T94" fmla="*/ 714 w 1745"/>
                <a:gd name="T95" fmla="*/ 65 h 1596"/>
                <a:gd name="T96" fmla="*/ 831 w 1745"/>
                <a:gd name="T97" fmla="*/ 39 h 1596"/>
                <a:gd name="T98" fmla="*/ 913 w 1745"/>
                <a:gd name="T99" fmla="*/ 18 h 1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45" h="1596">
                  <a:moveTo>
                    <a:pt x="944" y="240"/>
                  </a:moveTo>
                  <a:lnTo>
                    <a:pt x="923" y="245"/>
                  </a:lnTo>
                  <a:lnTo>
                    <a:pt x="901" y="251"/>
                  </a:lnTo>
                  <a:lnTo>
                    <a:pt x="873" y="258"/>
                  </a:lnTo>
                  <a:lnTo>
                    <a:pt x="840" y="265"/>
                  </a:lnTo>
                  <a:lnTo>
                    <a:pt x="803" y="274"/>
                  </a:lnTo>
                  <a:lnTo>
                    <a:pt x="761" y="284"/>
                  </a:lnTo>
                  <a:lnTo>
                    <a:pt x="733" y="290"/>
                  </a:lnTo>
                  <a:lnTo>
                    <a:pt x="701" y="296"/>
                  </a:lnTo>
                  <a:lnTo>
                    <a:pt x="668" y="305"/>
                  </a:lnTo>
                  <a:lnTo>
                    <a:pt x="635" y="312"/>
                  </a:lnTo>
                  <a:lnTo>
                    <a:pt x="602" y="319"/>
                  </a:lnTo>
                  <a:lnTo>
                    <a:pt x="570" y="327"/>
                  </a:lnTo>
                  <a:lnTo>
                    <a:pt x="544" y="334"/>
                  </a:lnTo>
                  <a:lnTo>
                    <a:pt x="520" y="340"/>
                  </a:lnTo>
                  <a:lnTo>
                    <a:pt x="502" y="345"/>
                  </a:lnTo>
                  <a:lnTo>
                    <a:pt x="477" y="367"/>
                  </a:lnTo>
                  <a:lnTo>
                    <a:pt x="249" y="671"/>
                  </a:lnTo>
                  <a:lnTo>
                    <a:pt x="484" y="840"/>
                  </a:lnTo>
                  <a:lnTo>
                    <a:pt x="683" y="542"/>
                  </a:lnTo>
                  <a:lnTo>
                    <a:pt x="1043" y="1180"/>
                  </a:lnTo>
                  <a:lnTo>
                    <a:pt x="948" y="1236"/>
                  </a:lnTo>
                  <a:lnTo>
                    <a:pt x="946" y="1237"/>
                  </a:lnTo>
                  <a:lnTo>
                    <a:pt x="940" y="1240"/>
                  </a:lnTo>
                  <a:lnTo>
                    <a:pt x="932" y="1245"/>
                  </a:lnTo>
                  <a:lnTo>
                    <a:pt x="1367" y="1358"/>
                  </a:lnTo>
                  <a:lnTo>
                    <a:pt x="1376" y="1325"/>
                  </a:lnTo>
                  <a:lnTo>
                    <a:pt x="1385" y="1285"/>
                  </a:lnTo>
                  <a:lnTo>
                    <a:pt x="1396" y="1243"/>
                  </a:lnTo>
                  <a:lnTo>
                    <a:pt x="1408" y="1197"/>
                  </a:lnTo>
                  <a:lnTo>
                    <a:pt x="1420" y="1149"/>
                  </a:lnTo>
                  <a:lnTo>
                    <a:pt x="1432" y="1100"/>
                  </a:lnTo>
                  <a:lnTo>
                    <a:pt x="1445" y="1051"/>
                  </a:lnTo>
                  <a:lnTo>
                    <a:pt x="1457" y="1003"/>
                  </a:lnTo>
                  <a:lnTo>
                    <a:pt x="1469" y="955"/>
                  </a:lnTo>
                  <a:lnTo>
                    <a:pt x="1480" y="909"/>
                  </a:lnTo>
                  <a:lnTo>
                    <a:pt x="1360" y="979"/>
                  </a:lnTo>
                  <a:lnTo>
                    <a:pt x="1262" y="804"/>
                  </a:lnTo>
                  <a:lnTo>
                    <a:pt x="1246" y="774"/>
                  </a:lnTo>
                  <a:lnTo>
                    <a:pt x="1226" y="741"/>
                  </a:lnTo>
                  <a:lnTo>
                    <a:pt x="1206" y="703"/>
                  </a:lnTo>
                  <a:lnTo>
                    <a:pt x="1182" y="663"/>
                  </a:lnTo>
                  <a:lnTo>
                    <a:pt x="1158" y="620"/>
                  </a:lnTo>
                  <a:lnTo>
                    <a:pt x="1133" y="576"/>
                  </a:lnTo>
                  <a:lnTo>
                    <a:pt x="1107" y="530"/>
                  </a:lnTo>
                  <a:lnTo>
                    <a:pt x="1081" y="485"/>
                  </a:lnTo>
                  <a:lnTo>
                    <a:pt x="1056" y="440"/>
                  </a:lnTo>
                  <a:lnTo>
                    <a:pt x="1031" y="395"/>
                  </a:lnTo>
                  <a:lnTo>
                    <a:pt x="1006" y="353"/>
                  </a:lnTo>
                  <a:lnTo>
                    <a:pt x="984" y="312"/>
                  </a:lnTo>
                  <a:lnTo>
                    <a:pt x="962" y="275"/>
                  </a:lnTo>
                  <a:lnTo>
                    <a:pt x="944" y="240"/>
                  </a:lnTo>
                  <a:close/>
                  <a:moveTo>
                    <a:pt x="983" y="0"/>
                  </a:moveTo>
                  <a:lnTo>
                    <a:pt x="983" y="0"/>
                  </a:lnTo>
                  <a:lnTo>
                    <a:pt x="1008" y="2"/>
                  </a:lnTo>
                  <a:lnTo>
                    <a:pt x="1030" y="8"/>
                  </a:lnTo>
                  <a:lnTo>
                    <a:pt x="1050" y="18"/>
                  </a:lnTo>
                  <a:lnTo>
                    <a:pt x="1067" y="29"/>
                  </a:lnTo>
                  <a:lnTo>
                    <a:pt x="1082" y="43"/>
                  </a:lnTo>
                  <a:lnTo>
                    <a:pt x="1094" y="57"/>
                  </a:lnTo>
                  <a:lnTo>
                    <a:pt x="1103" y="72"/>
                  </a:lnTo>
                  <a:lnTo>
                    <a:pt x="1114" y="92"/>
                  </a:lnTo>
                  <a:lnTo>
                    <a:pt x="1129" y="117"/>
                  </a:lnTo>
                  <a:lnTo>
                    <a:pt x="1144" y="145"/>
                  </a:lnTo>
                  <a:lnTo>
                    <a:pt x="1162" y="177"/>
                  </a:lnTo>
                  <a:lnTo>
                    <a:pt x="1182" y="211"/>
                  </a:lnTo>
                  <a:lnTo>
                    <a:pt x="1203" y="249"/>
                  </a:lnTo>
                  <a:lnTo>
                    <a:pt x="1225" y="288"/>
                  </a:lnTo>
                  <a:lnTo>
                    <a:pt x="1248" y="329"/>
                  </a:lnTo>
                  <a:lnTo>
                    <a:pt x="1274" y="375"/>
                  </a:lnTo>
                  <a:lnTo>
                    <a:pt x="1302" y="423"/>
                  </a:lnTo>
                  <a:lnTo>
                    <a:pt x="1329" y="470"/>
                  </a:lnTo>
                  <a:lnTo>
                    <a:pt x="1354" y="516"/>
                  </a:lnTo>
                  <a:lnTo>
                    <a:pt x="1379" y="561"/>
                  </a:lnTo>
                  <a:lnTo>
                    <a:pt x="1403" y="602"/>
                  </a:lnTo>
                  <a:lnTo>
                    <a:pt x="1424" y="640"/>
                  </a:lnTo>
                  <a:lnTo>
                    <a:pt x="1443" y="674"/>
                  </a:lnTo>
                  <a:lnTo>
                    <a:pt x="1529" y="623"/>
                  </a:lnTo>
                  <a:lnTo>
                    <a:pt x="1556" y="609"/>
                  </a:lnTo>
                  <a:lnTo>
                    <a:pt x="1584" y="601"/>
                  </a:lnTo>
                  <a:lnTo>
                    <a:pt x="1610" y="598"/>
                  </a:lnTo>
                  <a:lnTo>
                    <a:pt x="1635" y="599"/>
                  </a:lnTo>
                  <a:lnTo>
                    <a:pt x="1659" y="605"/>
                  </a:lnTo>
                  <a:lnTo>
                    <a:pt x="1681" y="616"/>
                  </a:lnTo>
                  <a:lnTo>
                    <a:pt x="1700" y="629"/>
                  </a:lnTo>
                  <a:lnTo>
                    <a:pt x="1716" y="648"/>
                  </a:lnTo>
                  <a:lnTo>
                    <a:pt x="1731" y="672"/>
                  </a:lnTo>
                  <a:lnTo>
                    <a:pt x="1739" y="696"/>
                  </a:lnTo>
                  <a:lnTo>
                    <a:pt x="1744" y="720"/>
                  </a:lnTo>
                  <a:lnTo>
                    <a:pt x="1745" y="742"/>
                  </a:lnTo>
                  <a:lnTo>
                    <a:pt x="1743" y="762"/>
                  </a:lnTo>
                  <a:lnTo>
                    <a:pt x="1741" y="780"/>
                  </a:lnTo>
                  <a:lnTo>
                    <a:pt x="1737" y="794"/>
                  </a:lnTo>
                  <a:lnTo>
                    <a:pt x="1736" y="800"/>
                  </a:lnTo>
                  <a:lnTo>
                    <a:pt x="1733" y="812"/>
                  </a:lnTo>
                  <a:lnTo>
                    <a:pt x="1729" y="830"/>
                  </a:lnTo>
                  <a:lnTo>
                    <a:pt x="1723" y="852"/>
                  </a:lnTo>
                  <a:lnTo>
                    <a:pt x="1715" y="879"/>
                  </a:lnTo>
                  <a:lnTo>
                    <a:pt x="1708" y="910"/>
                  </a:lnTo>
                  <a:lnTo>
                    <a:pt x="1700" y="943"/>
                  </a:lnTo>
                  <a:lnTo>
                    <a:pt x="1691" y="980"/>
                  </a:lnTo>
                  <a:lnTo>
                    <a:pt x="1681" y="1018"/>
                  </a:lnTo>
                  <a:lnTo>
                    <a:pt x="1670" y="1059"/>
                  </a:lnTo>
                  <a:lnTo>
                    <a:pt x="1660" y="1100"/>
                  </a:lnTo>
                  <a:lnTo>
                    <a:pt x="1650" y="1142"/>
                  </a:lnTo>
                  <a:lnTo>
                    <a:pt x="1639" y="1185"/>
                  </a:lnTo>
                  <a:lnTo>
                    <a:pt x="1628" y="1225"/>
                  </a:lnTo>
                  <a:lnTo>
                    <a:pt x="1619" y="1266"/>
                  </a:lnTo>
                  <a:lnTo>
                    <a:pt x="1609" y="1304"/>
                  </a:lnTo>
                  <a:lnTo>
                    <a:pt x="1599" y="1341"/>
                  </a:lnTo>
                  <a:lnTo>
                    <a:pt x="1591" y="1374"/>
                  </a:lnTo>
                  <a:lnTo>
                    <a:pt x="1584" y="1404"/>
                  </a:lnTo>
                  <a:lnTo>
                    <a:pt x="1577" y="1431"/>
                  </a:lnTo>
                  <a:lnTo>
                    <a:pt x="1572" y="1453"/>
                  </a:lnTo>
                  <a:lnTo>
                    <a:pt x="1567" y="1470"/>
                  </a:lnTo>
                  <a:lnTo>
                    <a:pt x="1564" y="1481"/>
                  </a:lnTo>
                  <a:lnTo>
                    <a:pt x="1553" y="1510"/>
                  </a:lnTo>
                  <a:lnTo>
                    <a:pt x="1539" y="1535"/>
                  </a:lnTo>
                  <a:lnTo>
                    <a:pt x="1519" y="1556"/>
                  </a:lnTo>
                  <a:lnTo>
                    <a:pt x="1498" y="1574"/>
                  </a:lnTo>
                  <a:lnTo>
                    <a:pt x="1473" y="1586"/>
                  </a:lnTo>
                  <a:lnTo>
                    <a:pt x="1446" y="1594"/>
                  </a:lnTo>
                  <a:lnTo>
                    <a:pt x="1416" y="1596"/>
                  </a:lnTo>
                  <a:lnTo>
                    <a:pt x="1396" y="1595"/>
                  </a:lnTo>
                  <a:lnTo>
                    <a:pt x="1379" y="1592"/>
                  </a:lnTo>
                  <a:lnTo>
                    <a:pt x="1367" y="1590"/>
                  </a:lnTo>
                  <a:lnTo>
                    <a:pt x="694" y="1414"/>
                  </a:lnTo>
                  <a:lnTo>
                    <a:pt x="664" y="1405"/>
                  </a:lnTo>
                  <a:lnTo>
                    <a:pt x="638" y="1393"/>
                  </a:lnTo>
                  <a:lnTo>
                    <a:pt x="616" y="1378"/>
                  </a:lnTo>
                  <a:lnTo>
                    <a:pt x="597" y="1360"/>
                  </a:lnTo>
                  <a:lnTo>
                    <a:pt x="583" y="1340"/>
                  </a:lnTo>
                  <a:lnTo>
                    <a:pt x="573" y="1318"/>
                  </a:lnTo>
                  <a:lnTo>
                    <a:pt x="566" y="1293"/>
                  </a:lnTo>
                  <a:lnTo>
                    <a:pt x="565" y="1284"/>
                  </a:lnTo>
                  <a:lnTo>
                    <a:pt x="565" y="1272"/>
                  </a:lnTo>
                  <a:lnTo>
                    <a:pt x="566" y="1258"/>
                  </a:lnTo>
                  <a:lnTo>
                    <a:pt x="570" y="1242"/>
                  </a:lnTo>
                  <a:lnTo>
                    <a:pt x="577" y="1225"/>
                  </a:lnTo>
                  <a:lnTo>
                    <a:pt x="586" y="1207"/>
                  </a:lnTo>
                  <a:lnTo>
                    <a:pt x="599" y="1189"/>
                  </a:lnTo>
                  <a:lnTo>
                    <a:pt x="618" y="1172"/>
                  </a:lnTo>
                  <a:lnTo>
                    <a:pt x="642" y="1155"/>
                  </a:lnTo>
                  <a:lnTo>
                    <a:pt x="659" y="1146"/>
                  </a:lnTo>
                  <a:lnTo>
                    <a:pt x="677" y="1135"/>
                  </a:lnTo>
                  <a:lnTo>
                    <a:pt x="699" y="1122"/>
                  </a:lnTo>
                  <a:lnTo>
                    <a:pt x="720" y="1110"/>
                  </a:lnTo>
                  <a:lnTo>
                    <a:pt x="743" y="1096"/>
                  </a:lnTo>
                  <a:lnTo>
                    <a:pt x="668" y="964"/>
                  </a:lnTo>
                  <a:lnTo>
                    <a:pt x="630" y="1022"/>
                  </a:lnTo>
                  <a:lnTo>
                    <a:pt x="614" y="1044"/>
                  </a:lnTo>
                  <a:lnTo>
                    <a:pt x="596" y="1062"/>
                  </a:lnTo>
                  <a:lnTo>
                    <a:pt x="579" y="1074"/>
                  </a:lnTo>
                  <a:lnTo>
                    <a:pt x="562" y="1084"/>
                  </a:lnTo>
                  <a:lnTo>
                    <a:pt x="545" y="1090"/>
                  </a:lnTo>
                  <a:lnTo>
                    <a:pt x="530" y="1094"/>
                  </a:lnTo>
                  <a:lnTo>
                    <a:pt x="517" y="1095"/>
                  </a:lnTo>
                  <a:lnTo>
                    <a:pt x="507" y="1096"/>
                  </a:lnTo>
                  <a:lnTo>
                    <a:pt x="480" y="1093"/>
                  </a:lnTo>
                  <a:lnTo>
                    <a:pt x="457" y="1087"/>
                  </a:lnTo>
                  <a:lnTo>
                    <a:pt x="435" y="1076"/>
                  </a:lnTo>
                  <a:lnTo>
                    <a:pt x="416" y="1065"/>
                  </a:lnTo>
                  <a:lnTo>
                    <a:pt x="398" y="1053"/>
                  </a:lnTo>
                  <a:lnTo>
                    <a:pt x="70" y="816"/>
                  </a:lnTo>
                  <a:lnTo>
                    <a:pt x="48" y="799"/>
                  </a:lnTo>
                  <a:lnTo>
                    <a:pt x="30" y="778"/>
                  </a:lnTo>
                  <a:lnTo>
                    <a:pt x="15" y="755"/>
                  </a:lnTo>
                  <a:lnTo>
                    <a:pt x="5" y="729"/>
                  </a:lnTo>
                  <a:lnTo>
                    <a:pt x="0" y="701"/>
                  </a:lnTo>
                  <a:lnTo>
                    <a:pt x="0" y="676"/>
                  </a:lnTo>
                  <a:lnTo>
                    <a:pt x="3" y="654"/>
                  </a:lnTo>
                  <a:lnTo>
                    <a:pt x="9" y="633"/>
                  </a:lnTo>
                  <a:lnTo>
                    <a:pt x="16" y="615"/>
                  </a:lnTo>
                  <a:lnTo>
                    <a:pt x="26" y="599"/>
                  </a:lnTo>
                  <a:lnTo>
                    <a:pt x="35" y="587"/>
                  </a:lnTo>
                  <a:lnTo>
                    <a:pt x="42" y="576"/>
                  </a:lnTo>
                  <a:lnTo>
                    <a:pt x="336" y="185"/>
                  </a:lnTo>
                  <a:lnTo>
                    <a:pt x="351" y="177"/>
                  </a:lnTo>
                  <a:lnTo>
                    <a:pt x="367" y="163"/>
                  </a:lnTo>
                  <a:lnTo>
                    <a:pt x="386" y="152"/>
                  </a:lnTo>
                  <a:lnTo>
                    <a:pt x="395" y="147"/>
                  </a:lnTo>
                  <a:lnTo>
                    <a:pt x="406" y="143"/>
                  </a:lnTo>
                  <a:lnTo>
                    <a:pt x="420" y="137"/>
                  </a:lnTo>
                  <a:lnTo>
                    <a:pt x="436" y="131"/>
                  </a:lnTo>
                  <a:lnTo>
                    <a:pt x="456" y="126"/>
                  </a:lnTo>
                  <a:lnTo>
                    <a:pt x="479" y="120"/>
                  </a:lnTo>
                  <a:lnTo>
                    <a:pt x="506" y="112"/>
                  </a:lnTo>
                  <a:lnTo>
                    <a:pt x="537" y="105"/>
                  </a:lnTo>
                  <a:lnTo>
                    <a:pt x="573" y="97"/>
                  </a:lnTo>
                  <a:lnTo>
                    <a:pt x="615" y="86"/>
                  </a:lnTo>
                  <a:lnTo>
                    <a:pt x="661" y="76"/>
                  </a:lnTo>
                  <a:lnTo>
                    <a:pt x="714" y="65"/>
                  </a:lnTo>
                  <a:lnTo>
                    <a:pt x="742" y="58"/>
                  </a:lnTo>
                  <a:lnTo>
                    <a:pt x="772" y="51"/>
                  </a:lnTo>
                  <a:lnTo>
                    <a:pt x="801" y="45"/>
                  </a:lnTo>
                  <a:lnTo>
                    <a:pt x="831" y="39"/>
                  </a:lnTo>
                  <a:lnTo>
                    <a:pt x="858" y="32"/>
                  </a:lnTo>
                  <a:lnTo>
                    <a:pt x="880" y="26"/>
                  </a:lnTo>
                  <a:lnTo>
                    <a:pt x="900" y="21"/>
                  </a:lnTo>
                  <a:lnTo>
                    <a:pt x="913" y="18"/>
                  </a:lnTo>
                  <a:lnTo>
                    <a:pt x="936" y="7"/>
                  </a:lnTo>
                  <a:lnTo>
                    <a:pt x="958" y="2"/>
                  </a:lnTo>
                  <a:lnTo>
                    <a:pt x="9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477"/>
            <p:cNvSpPr>
              <a:spLocks noEditPoints="1"/>
            </p:cNvSpPr>
            <p:nvPr/>
          </p:nvSpPr>
          <p:spPr bwMode="auto">
            <a:xfrm>
              <a:off x="9302750" y="2192338"/>
              <a:ext cx="255588" cy="223838"/>
            </a:xfrm>
            <a:custGeom>
              <a:avLst/>
              <a:gdLst>
                <a:gd name="T0" fmla="*/ 1286 w 1769"/>
                <a:gd name="T1" fmla="*/ 698 h 1555"/>
                <a:gd name="T2" fmla="*/ 249 w 1769"/>
                <a:gd name="T3" fmla="*/ 893 h 1555"/>
                <a:gd name="T4" fmla="*/ 324 w 1769"/>
                <a:gd name="T5" fmla="*/ 968 h 1555"/>
                <a:gd name="T6" fmla="*/ 418 w 1769"/>
                <a:gd name="T7" fmla="*/ 1059 h 1555"/>
                <a:gd name="T8" fmla="*/ 516 w 1769"/>
                <a:gd name="T9" fmla="*/ 1156 h 1555"/>
                <a:gd name="T10" fmla="*/ 578 w 1769"/>
                <a:gd name="T11" fmla="*/ 1077 h 1555"/>
                <a:gd name="T12" fmla="*/ 1428 w 1769"/>
                <a:gd name="T13" fmla="*/ 1033 h 1555"/>
                <a:gd name="T14" fmla="*/ 1458 w 1769"/>
                <a:gd name="T15" fmla="*/ 936 h 1555"/>
                <a:gd name="T16" fmla="*/ 1489 w 1769"/>
                <a:gd name="T17" fmla="*/ 836 h 1555"/>
                <a:gd name="T18" fmla="*/ 1518 w 1769"/>
                <a:gd name="T19" fmla="*/ 741 h 1555"/>
                <a:gd name="T20" fmla="*/ 1540 w 1769"/>
                <a:gd name="T21" fmla="*/ 660 h 1555"/>
                <a:gd name="T22" fmla="*/ 1390 w 1769"/>
                <a:gd name="T23" fmla="*/ 248 h 1555"/>
                <a:gd name="T24" fmla="*/ 1480 w 1769"/>
                <a:gd name="T25" fmla="*/ 10 h 1555"/>
                <a:gd name="T26" fmla="*/ 1539 w 1769"/>
                <a:gd name="T27" fmla="*/ 53 h 1555"/>
                <a:gd name="T28" fmla="*/ 1574 w 1769"/>
                <a:gd name="T29" fmla="*/ 113 h 1555"/>
                <a:gd name="T30" fmla="*/ 1767 w 1769"/>
                <a:gd name="T31" fmla="*/ 602 h 1555"/>
                <a:gd name="T32" fmla="*/ 1767 w 1769"/>
                <a:gd name="T33" fmla="*/ 653 h 1555"/>
                <a:gd name="T34" fmla="*/ 1757 w 1769"/>
                <a:gd name="T35" fmla="*/ 704 h 1555"/>
                <a:gd name="T36" fmla="*/ 1735 w 1769"/>
                <a:gd name="T37" fmla="*/ 785 h 1555"/>
                <a:gd name="T38" fmla="*/ 1698 w 1769"/>
                <a:gd name="T39" fmla="*/ 907 h 1555"/>
                <a:gd name="T40" fmla="*/ 1666 w 1769"/>
                <a:gd name="T41" fmla="*/ 1011 h 1555"/>
                <a:gd name="T42" fmla="*/ 1643 w 1769"/>
                <a:gd name="T43" fmla="*/ 1089 h 1555"/>
                <a:gd name="T44" fmla="*/ 1625 w 1769"/>
                <a:gd name="T45" fmla="*/ 1149 h 1555"/>
                <a:gd name="T46" fmla="*/ 1611 w 1769"/>
                <a:gd name="T47" fmla="*/ 1215 h 1555"/>
                <a:gd name="T48" fmla="*/ 1561 w 1769"/>
                <a:gd name="T49" fmla="*/ 1277 h 1555"/>
                <a:gd name="T50" fmla="*/ 1498 w 1769"/>
                <a:gd name="T51" fmla="*/ 1300 h 1555"/>
                <a:gd name="T52" fmla="*/ 798 w 1769"/>
                <a:gd name="T53" fmla="*/ 1400 h 1555"/>
                <a:gd name="T54" fmla="*/ 782 w 1769"/>
                <a:gd name="T55" fmla="*/ 1482 h 1555"/>
                <a:gd name="T56" fmla="*/ 740 w 1769"/>
                <a:gd name="T57" fmla="*/ 1531 h 1555"/>
                <a:gd name="T58" fmla="*/ 686 w 1769"/>
                <a:gd name="T59" fmla="*/ 1554 h 1555"/>
                <a:gd name="T60" fmla="*/ 616 w 1769"/>
                <a:gd name="T61" fmla="*/ 1546 h 1555"/>
                <a:gd name="T62" fmla="*/ 560 w 1769"/>
                <a:gd name="T63" fmla="*/ 1511 h 1555"/>
                <a:gd name="T64" fmla="*/ 537 w 1769"/>
                <a:gd name="T65" fmla="*/ 1488 h 1555"/>
                <a:gd name="T66" fmla="*/ 495 w 1769"/>
                <a:gd name="T67" fmla="*/ 1446 h 1555"/>
                <a:gd name="T68" fmla="*/ 430 w 1769"/>
                <a:gd name="T69" fmla="*/ 1383 h 1555"/>
                <a:gd name="T70" fmla="*/ 351 w 1769"/>
                <a:gd name="T71" fmla="*/ 1306 h 1555"/>
                <a:gd name="T72" fmla="*/ 267 w 1769"/>
                <a:gd name="T73" fmla="*/ 1223 h 1555"/>
                <a:gd name="T74" fmla="*/ 186 w 1769"/>
                <a:gd name="T75" fmla="*/ 1144 h 1555"/>
                <a:gd name="T76" fmla="*/ 116 w 1769"/>
                <a:gd name="T77" fmla="*/ 1074 h 1555"/>
                <a:gd name="T78" fmla="*/ 66 w 1769"/>
                <a:gd name="T79" fmla="*/ 1024 h 1555"/>
                <a:gd name="T80" fmla="*/ 30 w 1769"/>
                <a:gd name="T81" fmla="*/ 985 h 1555"/>
                <a:gd name="T82" fmla="*/ 1 w 1769"/>
                <a:gd name="T83" fmla="*/ 916 h 1555"/>
                <a:gd name="T84" fmla="*/ 9 w 1769"/>
                <a:gd name="T85" fmla="*/ 845 h 1555"/>
                <a:gd name="T86" fmla="*/ 34 w 1769"/>
                <a:gd name="T87" fmla="*/ 796 h 1555"/>
                <a:gd name="T88" fmla="*/ 537 w 1769"/>
                <a:gd name="T89" fmla="*/ 273 h 1555"/>
                <a:gd name="T90" fmla="*/ 575 w 1769"/>
                <a:gd name="T91" fmla="*/ 240 h 1555"/>
                <a:gd name="T92" fmla="*/ 633 w 1769"/>
                <a:gd name="T93" fmla="*/ 215 h 1555"/>
                <a:gd name="T94" fmla="*/ 698 w 1769"/>
                <a:gd name="T95" fmla="*/ 220 h 1555"/>
                <a:gd name="T96" fmla="*/ 751 w 1769"/>
                <a:gd name="T97" fmla="*/ 257 h 1555"/>
                <a:gd name="T98" fmla="*/ 781 w 1769"/>
                <a:gd name="T99" fmla="*/ 326 h 1555"/>
                <a:gd name="T100" fmla="*/ 933 w 1769"/>
                <a:gd name="T101" fmla="*/ 474 h 1555"/>
                <a:gd name="T102" fmla="*/ 884 w 1769"/>
                <a:gd name="T103" fmla="*/ 360 h 1555"/>
                <a:gd name="T104" fmla="*/ 884 w 1769"/>
                <a:gd name="T105" fmla="*/ 303 h 1555"/>
                <a:gd name="T106" fmla="*/ 908 w 1769"/>
                <a:gd name="T107" fmla="*/ 248 h 1555"/>
                <a:gd name="T108" fmla="*/ 951 w 1769"/>
                <a:gd name="T109" fmla="*/ 209 h 1555"/>
                <a:gd name="T110" fmla="*/ 988 w 1769"/>
                <a:gd name="T111" fmla="*/ 190 h 1555"/>
                <a:gd name="T112" fmla="*/ 1402 w 1769"/>
                <a:gd name="T113" fmla="*/ 2 h 1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69" h="1555">
                  <a:moveTo>
                    <a:pt x="1390" y="248"/>
                  </a:moveTo>
                  <a:lnTo>
                    <a:pt x="1129" y="371"/>
                  </a:lnTo>
                  <a:lnTo>
                    <a:pt x="1286" y="698"/>
                  </a:lnTo>
                  <a:lnTo>
                    <a:pt x="563" y="698"/>
                  </a:lnTo>
                  <a:lnTo>
                    <a:pt x="563" y="566"/>
                  </a:lnTo>
                  <a:lnTo>
                    <a:pt x="249" y="893"/>
                  </a:lnTo>
                  <a:lnTo>
                    <a:pt x="271" y="915"/>
                  </a:lnTo>
                  <a:lnTo>
                    <a:pt x="297" y="940"/>
                  </a:lnTo>
                  <a:lnTo>
                    <a:pt x="324" y="968"/>
                  </a:lnTo>
                  <a:lnTo>
                    <a:pt x="354" y="997"/>
                  </a:lnTo>
                  <a:lnTo>
                    <a:pt x="386" y="1027"/>
                  </a:lnTo>
                  <a:lnTo>
                    <a:pt x="418" y="1059"/>
                  </a:lnTo>
                  <a:lnTo>
                    <a:pt x="451" y="1092"/>
                  </a:lnTo>
                  <a:lnTo>
                    <a:pt x="484" y="1124"/>
                  </a:lnTo>
                  <a:lnTo>
                    <a:pt x="516" y="1156"/>
                  </a:lnTo>
                  <a:lnTo>
                    <a:pt x="547" y="1186"/>
                  </a:lnTo>
                  <a:lnTo>
                    <a:pt x="578" y="1215"/>
                  </a:lnTo>
                  <a:lnTo>
                    <a:pt x="578" y="1077"/>
                  </a:lnTo>
                  <a:lnTo>
                    <a:pt x="1416" y="1077"/>
                  </a:lnTo>
                  <a:lnTo>
                    <a:pt x="1422" y="1057"/>
                  </a:lnTo>
                  <a:lnTo>
                    <a:pt x="1428" y="1033"/>
                  </a:lnTo>
                  <a:lnTo>
                    <a:pt x="1437" y="1005"/>
                  </a:lnTo>
                  <a:lnTo>
                    <a:pt x="1447" y="973"/>
                  </a:lnTo>
                  <a:lnTo>
                    <a:pt x="1458" y="936"/>
                  </a:lnTo>
                  <a:lnTo>
                    <a:pt x="1471" y="893"/>
                  </a:lnTo>
                  <a:lnTo>
                    <a:pt x="1480" y="866"/>
                  </a:lnTo>
                  <a:lnTo>
                    <a:pt x="1489" y="836"/>
                  </a:lnTo>
                  <a:lnTo>
                    <a:pt x="1498" y="805"/>
                  </a:lnTo>
                  <a:lnTo>
                    <a:pt x="1508" y="772"/>
                  </a:lnTo>
                  <a:lnTo>
                    <a:pt x="1518" y="741"/>
                  </a:lnTo>
                  <a:lnTo>
                    <a:pt x="1526" y="712"/>
                  </a:lnTo>
                  <a:lnTo>
                    <a:pt x="1534" y="685"/>
                  </a:lnTo>
                  <a:lnTo>
                    <a:pt x="1540" y="660"/>
                  </a:lnTo>
                  <a:lnTo>
                    <a:pt x="1545" y="641"/>
                  </a:lnTo>
                  <a:lnTo>
                    <a:pt x="1537" y="601"/>
                  </a:lnTo>
                  <a:lnTo>
                    <a:pt x="1390" y="248"/>
                  </a:lnTo>
                  <a:close/>
                  <a:moveTo>
                    <a:pt x="1427" y="0"/>
                  </a:moveTo>
                  <a:lnTo>
                    <a:pt x="1455" y="3"/>
                  </a:lnTo>
                  <a:lnTo>
                    <a:pt x="1480" y="10"/>
                  </a:lnTo>
                  <a:lnTo>
                    <a:pt x="1502" y="20"/>
                  </a:lnTo>
                  <a:lnTo>
                    <a:pt x="1523" y="35"/>
                  </a:lnTo>
                  <a:lnTo>
                    <a:pt x="1539" y="53"/>
                  </a:lnTo>
                  <a:lnTo>
                    <a:pt x="1554" y="71"/>
                  </a:lnTo>
                  <a:lnTo>
                    <a:pt x="1566" y="92"/>
                  </a:lnTo>
                  <a:lnTo>
                    <a:pt x="1574" y="113"/>
                  </a:lnTo>
                  <a:lnTo>
                    <a:pt x="1763" y="565"/>
                  </a:lnTo>
                  <a:lnTo>
                    <a:pt x="1763" y="577"/>
                  </a:lnTo>
                  <a:lnTo>
                    <a:pt x="1767" y="602"/>
                  </a:lnTo>
                  <a:lnTo>
                    <a:pt x="1769" y="630"/>
                  </a:lnTo>
                  <a:lnTo>
                    <a:pt x="1769" y="640"/>
                  </a:lnTo>
                  <a:lnTo>
                    <a:pt x="1767" y="653"/>
                  </a:lnTo>
                  <a:lnTo>
                    <a:pt x="1765" y="667"/>
                  </a:lnTo>
                  <a:lnTo>
                    <a:pt x="1762" y="684"/>
                  </a:lnTo>
                  <a:lnTo>
                    <a:pt x="1757" y="704"/>
                  </a:lnTo>
                  <a:lnTo>
                    <a:pt x="1751" y="727"/>
                  </a:lnTo>
                  <a:lnTo>
                    <a:pt x="1743" y="754"/>
                  </a:lnTo>
                  <a:lnTo>
                    <a:pt x="1735" y="785"/>
                  </a:lnTo>
                  <a:lnTo>
                    <a:pt x="1724" y="820"/>
                  </a:lnTo>
                  <a:lnTo>
                    <a:pt x="1713" y="861"/>
                  </a:lnTo>
                  <a:lnTo>
                    <a:pt x="1698" y="907"/>
                  </a:lnTo>
                  <a:lnTo>
                    <a:pt x="1683" y="959"/>
                  </a:lnTo>
                  <a:lnTo>
                    <a:pt x="1675" y="984"/>
                  </a:lnTo>
                  <a:lnTo>
                    <a:pt x="1666" y="1011"/>
                  </a:lnTo>
                  <a:lnTo>
                    <a:pt x="1658" y="1037"/>
                  </a:lnTo>
                  <a:lnTo>
                    <a:pt x="1650" y="1065"/>
                  </a:lnTo>
                  <a:lnTo>
                    <a:pt x="1643" y="1089"/>
                  </a:lnTo>
                  <a:lnTo>
                    <a:pt x="1636" y="1112"/>
                  </a:lnTo>
                  <a:lnTo>
                    <a:pt x="1631" y="1132"/>
                  </a:lnTo>
                  <a:lnTo>
                    <a:pt x="1625" y="1149"/>
                  </a:lnTo>
                  <a:lnTo>
                    <a:pt x="1623" y="1161"/>
                  </a:lnTo>
                  <a:lnTo>
                    <a:pt x="1619" y="1189"/>
                  </a:lnTo>
                  <a:lnTo>
                    <a:pt x="1611" y="1215"/>
                  </a:lnTo>
                  <a:lnTo>
                    <a:pt x="1598" y="1239"/>
                  </a:lnTo>
                  <a:lnTo>
                    <a:pt x="1581" y="1260"/>
                  </a:lnTo>
                  <a:lnTo>
                    <a:pt x="1561" y="1277"/>
                  </a:lnTo>
                  <a:lnTo>
                    <a:pt x="1538" y="1289"/>
                  </a:lnTo>
                  <a:lnTo>
                    <a:pt x="1517" y="1296"/>
                  </a:lnTo>
                  <a:lnTo>
                    <a:pt x="1498" y="1300"/>
                  </a:lnTo>
                  <a:lnTo>
                    <a:pt x="1484" y="1301"/>
                  </a:lnTo>
                  <a:lnTo>
                    <a:pt x="798" y="1301"/>
                  </a:lnTo>
                  <a:lnTo>
                    <a:pt x="798" y="1400"/>
                  </a:lnTo>
                  <a:lnTo>
                    <a:pt x="796" y="1431"/>
                  </a:lnTo>
                  <a:lnTo>
                    <a:pt x="790" y="1458"/>
                  </a:lnTo>
                  <a:lnTo>
                    <a:pt x="782" y="1482"/>
                  </a:lnTo>
                  <a:lnTo>
                    <a:pt x="771" y="1501"/>
                  </a:lnTo>
                  <a:lnTo>
                    <a:pt x="756" y="1518"/>
                  </a:lnTo>
                  <a:lnTo>
                    <a:pt x="740" y="1531"/>
                  </a:lnTo>
                  <a:lnTo>
                    <a:pt x="724" y="1543"/>
                  </a:lnTo>
                  <a:lnTo>
                    <a:pt x="705" y="1550"/>
                  </a:lnTo>
                  <a:lnTo>
                    <a:pt x="686" y="1554"/>
                  </a:lnTo>
                  <a:lnTo>
                    <a:pt x="667" y="1555"/>
                  </a:lnTo>
                  <a:lnTo>
                    <a:pt x="640" y="1553"/>
                  </a:lnTo>
                  <a:lnTo>
                    <a:pt x="616" y="1546"/>
                  </a:lnTo>
                  <a:lnTo>
                    <a:pt x="594" y="1536"/>
                  </a:lnTo>
                  <a:lnTo>
                    <a:pt x="576" y="1523"/>
                  </a:lnTo>
                  <a:lnTo>
                    <a:pt x="560" y="1511"/>
                  </a:lnTo>
                  <a:lnTo>
                    <a:pt x="548" y="1499"/>
                  </a:lnTo>
                  <a:lnTo>
                    <a:pt x="544" y="1495"/>
                  </a:lnTo>
                  <a:lnTo>
                    <a:pt x="537" y="1488"/>
                  </a:lnTo>
                  <a:lnTo>
                    <a:pt x="526" y="1477"/>
                  </a:lnTo>
                  <a:lnTo>
                    <a:pt x="511" y="1463"/>
                  </a:lnTo>
                  <a:lnTo>
                    <a:pt x="495" y="1446"/>
                  </a:lnTo>
                  <a:lnTo>
                    <a:pt x="475" y="1427"/>
                  </a:lnTo>
                  <a:lnTo>
                    <a:pt x="454" y="1406"/>
                  </a:lnTo>
                  <a:lnTo>
                    <a:pt x="430" y="1383"/>
                  </a:lnTo>
                  <a:lnTo>
                    <a:pt x="405" y="1359"/>
                  </a:lnTo>
                  <a:lnTo>
                    <a:pt x="379" y="1333"/>
                  </a:lnTo>
                  <a:lnTo>
                    <a:pt x="351" y="1306"/>
                  </a:lnTo>
                  <a:lnTo>
                    <a:pt x="323" y="1279"/>
                  </a:lnTo>
                  <a:lnTo>
                    <a:pt x="295" y="1251"/>
                  </a:lnTo>
                  <a:lnTo>
                    <a:pt x="267" y="1223"/>
                  </a:lnTo>
                  <a:lnTo>
                    <a:pt x="239" y="1196"/>
                  </a:lnTo>
                  <a:lnTo>
                    <a:pt x="212" y="1169"/>
                  </a:lnTo>
                  <a:lnTo>
                    <a:pt x="186" y="1144"/>
                  </a:lnTo>
                  <a:lnTo>
                    <a:pt x="161" y="1119"/>
                  </a:lnTo>
                  <a:lnTo>
                    <a:pt x="138" y="1096"/>
                  </a:lnTo>
                  <a:lnTo>
                    <a:pt x="116" y="1074"/>
                  </a:lnTo>
                  <a:lnTo>
                    <a:pt x="97" y="1055"/>
                  </a:lnTo>
                  <a:lnTo>
                    <a:pt x="79" y="1039"/>
                  </a:lnTo>
                  <a:lnTo>
                    <a:pt x="66" y="1024"/>
                  </a:lnTo>
                  <a:lnTo>
                    <a:pt x="55" y="1014"/>
                  </a:lnTo>
                  <a:lnTo>
                    <a:pt x="47" y="1006"/>
                  </a:lnTo>
                  <a:lnTo>
                    <a:pt x="30" y="985"/>
                  </a:lnTo>
                  <a:lnTo>
                    <a:pt x="17" y="964"/>
                  </a:lnTo>
                  <a:lnTo>
                    <a:pt x="7" y="940"/>
                  </a:lnTo>
                  <a:lnTo>
                    <a:pt x="1" y="916"/>
                  </a:lnTo>
                  <a:lnTo>
                    <a:pt x="0" y="890"/>
                  </a:lnTo>
                  <a:lnTo>
                    <a:pt x="2" y="867"/>
                  </a:lnTo>
                  <a:lnTo>
                    <a:pt x="9" y="845"/>
                  </a:lnTo>
                  <a:lnTo>
                    <a:pt x="16" y="826"/>
                  </a:lnTo>
                  <a:lnTo>
                    <a:pt x="25" y="810"/>
                  </a:lnTo>
                  <a:lnTo>
                    <a:pt x="34" y="796"/>
                  </a:lnTo>
                  <a:lnTo>
                    <a:pt x="43" y="786"/>
                  </a:lnTo>
                  <a:lnTo>
                    <a:pt x="52" y="777"/>
                  </a:lnTo>
                  <a:lnTo>
                    <a:pt x="537" y="273"/>
                  </a:lnTo>
                  <a:lnTo>
                    <a:pt x="546" y="263"/>
                  </a:lnTo>
                  <a:lnTo>
                    <a:pt x="559" y="251"/>
                  </a:lnTo>
                  <a:lnTo>
                    <a:pt x="575" y="240"/>
                  </a:lnTo>
                  <a:lnTo>
                    <a:pt x="592" y="229"/>
                  </a:lnTo>
                  <a:lnTo>
                    <a:pt x="612" y="221"/>
                  </a:lnTo>
                  <a:lnTo>
                    <a:pt x="633" y="215"/>
                  </a:lnTo>
                  <a:lnTo>
                    <a:pt x="657" y="213"/>
                  </a:lnTo>
                  <a:lnTo>
                    <a:pt x="677" y="214"/>
                  </a:lnTo>
                  <a:lnTo>
                    <a:pt x="698" y="220"/>
                  </a:lnTo>
                  <a:lnTo>
                    <a:pt x="717" y="228"/>
                  </a:lnTo>
                  <a:lnTo>
                    <a:pt x="736" y="242"/>
                  </a:lnTo>
                  <a:lnTo>
                    <a:pt x="751" y="257"/>
                  </a:lnTo>
                  <a:lnTo>
                    <a:pt x="765" y="277"/>
                  </a:lnTo>
                  <a:lnTo>
                    <a:pt x="775" y="300"/>
                  </a:lnTo>
                  <a:lnTo>
                    <a:pt x="781" y="326"/>
                  </a:lnTo>
                  <a:lnTo>
                    <a:pt x="784" y="356"/>
                  </a:lnTo>
                  <a:lnTo>
                    <a:pt x="784" y="474"/>
                  </a:lnTo>
                  <a:lnTo>
                    <a:pt x="933" y="474"/>
                  </a:lnTo>
                  <a:lnTo>
                    <a:pt x="901" y="407"/>
                  </a:lnTo>
                  <a:lnTo>
                    <a:pt x="890" y="383"/>
                  </a:lnTo>
                  <a:lnTo>
                    <a:pt x="884" y="360"/>
                  </a:lnTo>
                  <a:lnTo>
                    <a:pt x="881" y="340"/>
                  </a:lnTo>
                  <a:lnTo>
                    <a:pt x="882" y="321"/>
                  </a:lnTo>
                  <a:lnTo>
                    <a:pt x="884" y="303"/>
                  </a:lnTo>
                  <a:lnTo>
                    <a:pt x="888" y="289"/>
                  </a:lnTo>
                  <a:lnTo>
                    <a:pt x="897" y="267"/>
                  </a:lnTo>
                  <a:lnTo>
                    <a:pt x="908" y="248"/>
                  </a:lnTo>
                  <a:lnTo>
                    <a:pt x="922" y="233"/>
                  </a:lnTo>
                  <a:lnTo>
                    <a:pt x="937" y="219"/>
                  </a:lnTo>
                  <a:lnTo>
                    <a:pt x="951" y="209"/>
                  </a:lnTo>
                  <a:lnTo>
                    <a:pt x="966" y="200"/>
                  </a:lnTo>
                  <a:lnTo>
                    <a:pt x="978" y="194"/>
                  </a:lnTo>
                  <a:lnTo>
                    <a:pt x="988" y="190"/>
                  </a:lnTo>
                  <a:lnTo>
                    <a:pt x="1356" y="17"/>
                  </a:lnTo>
                  <a:lnTo>
                    <a:pt x="1377" y="8"/>
                  </a:lnTo>
                  <a:lnTo>
                    <a:pt x="1402" y="2"/>
                  </a:lnTo>
                  <a:lnTo>
                    <a:pt x="14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Freeform 478"/>
            <p:cNvSpPr>
              <a:spLocks noEditPoints="1"/>
            </p:cNvSpPr>
            <p:nvPr/>
          </p:nvSpPr>
          <p:spPr bwMode="auto">
            <a:xfrm>
              <a:off x="9118600" y="2108200"/>
              <a:ext cx="195263" cy="258763"/>
            </a:xfrm>
            <a:custGeom>
              <a:avLst/>
              <a:gdLst>
                <a:gd name="T0" fmla="*/ 793 w 1349"/>
                <a:gd name="T1" fmla="*/ 285 h 1792"/>
                <a:gd name="T2" fmla="*/ 610 w 1349"/>
                <a:gd name="T3" fmla="*/ 355 h 1792"/>
                <a:gd name="T4" fmla="*/ 598 w 1349"/>
                <a:gd name="T5" fmla="*/ 465 h 1792"/>
                <a:gd name="T6" fmla="*/ 543 w 1349"/>
                <a:gd name="T7" fmla="*/ 589 h 1792"/>
                <a:gd name="T8" fmla="*/ 472 w 1349"/>
                <a:gd name="T9" fmla="*/ 740 h 1792"/>
                <a:gd name="T10" fmla="*/ 387 w 1349"/>
                <a:gd name="T11" fmla="*/ 924 h 1792"/>
                <a:gd name="T12" fmla="*/ 298 w 1349"/>
                <a:gd name="T13" fmla="*/ 1115 h 1792"/>
                <a:gd name="T14" fmla="*/ 254 w 1349"/>
                <a:gd name="T15" fmla="*/ 1247 h 1792"/>
                <a:gd name="T16" fmla="*/ 328 w 1349"/>
                <a:gd name="T17" fmla="*/ 1315 h 1792"/>
                <a:gd name="T18" fmla="*/ 423 w 1349"/>
                <a:gd name="T19" fmla="*/ 1402 h 1792"/>
                <a:gd name="T20" fmla="*/ 512 w 1349"/>
                <a:gd name="T21" fmla="*/ 1485 h 1792"/>
                <a:gd name="T22" fmla="*/ 581 w 1349"/>
                <a:gd name="T23" fmla="*/ 1544 h 1792"/>
                <a:gd name="T24" fmla="*/ 635 w 1349"/>
                <a:gd name="T25" fmla="*/ 1279 h 1792"/>
                <a:gd name="T26" fmla="*/ 882 w 1349"/>
                <a:gd name="T27" fmla="*/ 747 h 1792"/>
                <a:gd name="T28" fmla="*/ 898 w 1349"/>
                <a:gd name="T29" fmla="*/ 716 h 1792"/>
                <a:gd name="T30" fmla="*/ 1053 w 1349"/>
                <a:gd name="T31" fmla="*/ 666 h 1792"/>
                <a:gd name="T32" fmla="*/ 973 w 1349"/>
                <a:gd name="T33" fmla="*/ 3 h 1792"/>
                <a:gd name="T34" fmla="*/ 1057 w 1349"/>
                <a:gd name="T35" fmla="*/ 53 h 1792"/>
                <a:gd name="T36" fmla="*/ 1335 w 1349"/>
                <a:gd name="T37" fmla="*/ 772 h 1792"/>
                <a:gd name="T38" fmla="*/ 1349 w 1349"/>
                <a:gd name="T39" fmla="*/ 852 h 1792"/>
                <a:gd name="T40" fmla="*/ 1311 w 1349"/>
                <a:gd name="T41" fmla="*/ 944 h 1792"/>
                <a:gd name="T42" fmla="*/ 1223 w 1349"/>
                <a:gd name="T43" fmla="*/ 980 h 1792"/>
                <a:gd name="T44" fmla="*/ 1138 w 1349"/>
                <a:gd name="T45" fmla="*/ 955 h 1792"/>
                <a:gd name="T46" fmla="*/ 1048 w 1349"/>
                <a:gd name="T47" fmla="*/ 913 h 1792"/>
                <a:gd name="T48" fmla="*/ 1098 w 1349"/>
                <a:gd name="T49" fmla="*/ 1051 h 1792"/>
                <a:gd name="T50" fmla="*/ 1158 w 1349"/>
                <a:gd name="T51" fmla="*/ 1083 h 1792"/>
                <a:gd name="T52" fmla="*/ 1202 w 1349"/>
                <a:gd name="T53" fmla="*/ 1154 h 1792"/>
                <a:gd name="T54" fmla="*/ 1209 w 1349"/>
                <a:gd name="T55" fmla="*/ 1223 h 1792"/>
                <a:gd name="T56" fmla="*/ 1192 w 1349"/>
                <a:gd name="T57" fmla="*/ 1701 h 1792"/>
                <a:gd name="T58" fmla="*/ 1144 w 1349"/>
                <a:gd name="T59" fmla="*/ 1762 h 1792"/>
                <a:gd name="T60" fmla="*/ 1048 w 1349"/>
                <a:gd name="T61" fmla="*/ 1792 h 1792"/>
                <a:gd name="T62" fmla="*/ 524 w 1349"/>
                <a:gd name="T63" fmla="*/ 1763 h 1792"/>
                <a:gd name="T64" fmla="*/ 461 w 1349"/>
                <a:gd name="T65" fmla="*/ 1732 h 1792"/>
                <a:gd name="T66" fmla="*/ 401 w 1349"/>
                <a:gd name="T67" fmla="*/ 1684 h 1792"/>
                <a:gd name="T68" fmla="*/ 302 w 1349"/>
                <a:gd name="T69" fmla="*/ 1593 h 1792"/>
                <a:gd name="T70" fmla="*/ 193 w 1349"/>
                <a:gd name="T71" fmla="*/ 1492 h 1792"/>
                <a:gd name="T72" fmla="*/ 116 w 1349"/>
                <a:gd name="T73" fmla="*/ 1421 h 1792"/>
                <a:gd name="T74" fmla="*/ 54 w 1349"/>
                <a:gd name="T75" fmla="*/ 1373 h 1792"/>
                <a:gd name="T76" fmla="*/ 1 w 1349"/>
                <a:gd name="T77" fmla="*/ 1279 h 1792"/>
                <a:gd name="T78" fmla="*/ 25 w 1349"/>
                <a:gd name="T79" fmla="*/ 1177 h 1792"/>
                <a:gd name="T80" fmla="*/ 81 w 1349"/>
                <a:gd name="T81" fmla="*/ 1055 h 1792"/>
                <a:gd name="T82" fmla="*/ 158 w 1349"/>
                <a:gd name="T83" fmla="*/ 891 h 1792"/>
                <a:gd name="T84" fmla="*/ 237 w 1349"/>
                <a:gd name="T85" fmla="*/ 721 h 1792"/>
                <a:gd name="T86" fmla="*/ 215 w 1349"/>
                <a:gd name="T87" fmla="*/ 529 h 1792"/>
                <a:gd name="T88" fmla="*/ 141 w 1349"/>
                <a:gd name="T89" fmla="*/ 464 h 1792"/>
                <a:gd name="T90" fmla="*/ 122 w 1349"/>
                <a:gd name="T91" fmla="*/ 402 h 1792"/>
                <a:gd name="T92" fmla="*/ 147 w 1349"/>
                <a:gd name="T93" fmla="*/ 322 h 1792"/>
                <a:gd name="T94" fmla="*/ 234 w 1349"/>
                <a:gd name="T95" fmla="*/ 259 h 1792"/>
                <a:gd name="T96" fmla="*/ 286 w 1349"/>
                <a:gd name="T97" fmla="*/ 239 h 1792"/>
                <a:gd name="T98" fmla="*/ 400 w 1349"/>
                <a:gd name="T99" fmla="*/ 196 h 1792"/>
                <a:gd name="T100" fmla="*/ 547 w 1349"/>
                <a:gd name="T101" fmla="*/ 140 h 1792"/>
                <a:gd name="T102" fmla="*/ 697 w 1349"/>
                <a:gd name="T103" fmla="*/ 83 h 1792"/>
                <a:gd name="T104" fmla="*/ 821 w 1349"/>
                <a:gd name="T105" fmla="*/ 35 h 1792"/>
                <a:gd name="T106" fmla="*/ 889 w 1349"/>
                <a:gd name="T107" fmla="*/ 9 h 1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49" h="1792">
                  <a:moveTo>
                    <a:pt x="903" y="243"/>
                  </a:moveTo>
                  <a:lnTo>
                    <a:pt x="871" y="256"/>
                  </a:lnTo>
                  <a:lnTo>
                    <a:pt x="834" y="269"/>
                  </a:lnTo>
                  <a:lnTo>
                    <a:pt x="793" y="285"/>
                  </a:lnTo>
                  <a:lnTo>
                    <a:pt x="750" y="302"/>
                  </a:lnTo>
                  <a:lnTo>
                    <a:pt x="704" y="319"/>
                  </a:lnTo>
                  <a:lnTo>
                    <a:pt x="658" y="337"/>
                  </a:lnTo>
                  <a:lnTo>
                    <a:pt x="610" y="355"/>
                  </a:lnTo>
                  <a:lnTo>
                    <a:pt x="563" y="373"/>
                  </a:lnTo>
                  <a:lnTo>
                    <a:pt x="518" y="390"/>
                  </a:lnTo>
                  <a:lnTo>
                    <a:pt x="475" y="407"/>
                  </a:lnTo>
                  <a:lnTo>
                    <a:pt x="598" y="465"/>
                  </a:lnTo>
                  <a:lnTo>
                    <a:pt x="553" y="566"/>
                  </a:lnTo>
                  <a:lnTo>
                    <a:pt x="552" y="569"/>
                  </a:lnTo>
                  <a:lnTo>
                    <a:pt x="548" y="576"/>
                  </a:lnTo>
                  <a:lnTo>
                    <a:pt x="543" y="589"/>
                  </a:lnTo>
                  <a:lnTo>
                    <a:pt x="535" y="605"/>
                  </a:lnTo>
                  <a:lnTo>
                    <a:pt x="525" y="626"/>
                  </a:lnTo>
                  <a:lnTo>
                    <a:pt x="514" y="649"/>
                  </a:lnTo>
                  <a:lnTo>
                    <a:pt x="472" y="740"/>
                  </a:lnTo>
                  <a:lnTo>
                    <a:pt x="452" y="783"/>
                  </a:lnTo>
                  <a:lnTo>
                    <a:pt x="431" y="828"/>
                  </a:lnTo>
                  <a:lnTo>
                    <a:pt x="409" y="875"/>
                  </a:lnTo>
                  <a:lnTo>
                    <a:pt x="387" y="924"/>
                  </a:lnTo>
                  <a:lnTo>
                    <a:pt x="364" y="972"/>
                  </a:lnTo>
                  <a:lnTo>
                    <a:pt x="341" y="1021"/>
                  </a:lnTo>
                  <a:lnTo>
                    <a:pt x="319" y="1069"/>
                  </a:lnTo>
                  <a:lnTo>
                    <a:pt x="298" y="1115"/>
                  </a:lnTo>
                  <a:lnTo>
                    <a:pt x="277" y="1159"/>
                  </a:lnTo>
                  <a:lnTo>
                    <a:pt x="259" y="1199"/>
                  </a:lnTo>
                  <a:lnTo>
                    <a:pt x="241" y="1236"/>
                  </a:lnTo>
                  <a:lnTo>
                    <a:pt x="254" y="1247"/>
                  </a:lnTo>
                  <a:lnTo>
                    <a:pt x="270" y="1260"/>
                  </a:lnTo>
                  <a:lnTo>
                    <a:pt x="286" y="1276"/>
                  </a:lnTo>
                  <a:lnTo>
                    <a:pt x="306" y="1294"/>
                  </a:lnTo>
                  <a:lnTo>
                    <a:pt x="328" y="1315"/>
                  </a:lnTo>
                  <a:lnTo>
                    <a:pt x="353" y="1337"/>
                  </a:lnTo>
                  <a:lnTo>
                    <a:pt x="382" y="1363"/>
                  </a:lnTo>
                  <a:lnTo>
                    <a:pt x="401" y="1382"/>
                  </a:lnTo>
                  <a:lnTo>
                    <a:pt x="423" y="1402"/>
                  </a:lnTo>
                  <a:lnTo>
                    <a:pt x="445" y="1423"/>
                  </a:lnTo>
                  <a:lnTo>
                    <a:pt x="468" y="1444"/>
                  </a:lnTo>
                  <a:lnTo>
                    <a:pt x="490" y="1464"/>
                  </a:lnTo>
                  <a:lnTo>
                    <a:pt x="512" y="1485"/>
                  </a:lnTo>
                  <a:lnTo>
                    <a:pt x="533" y="1504"/>
                  </a:lnTo>
                  <a:lnTo>
                    <a:pt x="552" y="1519"/>
                  </a:lnTo>
                  <a:lnTo>
                    <a:pt x="567" y="1534"/>
                  </a:lnTo>
                  <a:lnTo>
                    <a:pt x="581" y="1544"/>
                  </a:lnTo>
                  <a:lnTo>
                    <a:pt x="608" y="1551"/>
                  </a:lnTo>
                  <a:lnTo>
                    <a:pt x="985" y="1565"/>
                  </a:lnTo>
                  <a:lnTo>
                    <a:pt x="987" y="1273"/>
                  </a:lnTo>
                  <a:lnTo>
                    <a:pt x="635" y="1279"/>
                  </a:lnTo>
                  <a:lnTo>
                    <a:pt x="855" y="806"/>
                  </a:lnTo>
                  <a:lnTo>
                    <a:pt x="865" y="784"/>
                  </a:lnTo>
                  <a:lnTo>
                    <a:pt x="874" y="764"/>
                  </a:lnTo>
                  <a:lnTo>
                    <a:pt x="882" y="747"/>
                  </a:lnTo>
                  <a:lnTo>
                    <a:pt x="888" y="733"/>
                  </a:lnTo>
                  <a:lnTo>
                    <a:pt x="894" y="724"/>
                  </a:lnTo>
                  <a:lnTo>
                    <a:pt x="897" y="718"/>
                  </a:lnTo>
                  <a:lnTo>
                    <a:pt x="898" y="716"/>
                  </a:lnTo>
                  <a:lnTo>
                    <a:pt x="945" y="615"/>
                  </a:lnTo>
                  <a:lnTo>
                    <a:pt x="1044" y="662"/>
                  </a:lnTo>
                  <a:lnTo>
                    <a:pt x="1046" y="664"/>
                  </a:lnTo>
                  <a:lnTo>
                    <a:pt x="1053" y="666"/>
                  </a:lnTo>
                  <a:lnTo>
                    <a:pt x="1062" y="671"/>
                  </a:lnTo>
                  <a:lnTo>
                    <a:pt x="903" y="243"/>
                  </a:lnTo>
                  <a:close/>
                  <a:moveTo>
                    <a:pt x="945" y="0"/>
                  </a:moveTo>
                  <a:lnTo>
                    <a:pt x="973" y="3"/>
                  </a:lnTo>
                  <a:lnTo>
                    <a:pt x="997" y="10"/>
                  </a:lnTo>
                  <a:lnTo>
                    <a:pt x="1020" y="21"/>
                  </a:lnTo>
                  <a:lnTo>
                    <a:pt x="1039" y="35"/>
                  </a:lnTo>
                  <a:lnTo>
                    <a:pt x="1057" y="53"/>
                  </a:lnTo>
                  <a:lnTo>
                    <a:pt x="1071" y="72"/>
                  </a:lnTo>
                  <a:lnTo>
                    <a:pt x="1082" y="92"/>
                  </a:lnTo>
                  <a:lnTo>
                    <a:pt x="1091" y="112"/>
                  </a:lnTo>
                  <a:lnTo>
                    <a:pt x="1335" y="772"/>
                  </a:lnTo>
                  <a:lnTo>
                    <a:pt x="1340" y="787"/>
                  </a:lnTo>
                  <a:lnTo>
                    <a:pt x="1345" y="807"/>
                  </a:lnTo>
                  <a:lnTo>
                    <a:pt x="1348" y="829"/>
                  </a:lnTo>
                  <a:lnTo>
                    <a:pt x="1349" y="852"/>
                  </a:lnTo>
                  <a:lnTo>
                    <a:pt x="1346" y="877"/>
                  </a:lnTo>
                  <a:lnTo>
                    <a:pt x="1339" y="902"/>
                  </a:lnTo>
                  <a:lnTo>
                    <a:pt x="1327" y="926"/>
                  </a:lnTo>
                  <a:lnTo>
                    <a:pt x="1311" y="944"/>
                  </a:lnTo>
                  <a:lnTo>
                    <a:pt x="1292" y="960"/>
                  </a:lnTo>
                  <a:lnTo>
                    <a:pt x="1271" y="970"/>
                  </a:lnTo>
                  <a:lnTo>
                    <a:pt x="1249" y="978"/>
                  </a:lnTo>
                  <a:lnTo>
                    <a:pt x="1223" y="980"/>
                  </a:lnTo>
                  <a:lnTo>
                    <a:pt x="1200" y="978"/>
                  </a:lnTo>
                  <a:lnTo>
                    <a:pt x="1178" y="972"/>
                  </a:lnTo>
                  <a:lnTo>
                    <a:pt x="1154" y="963"/>
                  </a:lnTo>
                  <a:lnTo>
                    <a:pt x="1138" y="955"/>
                  </a:lnTo>
                  <a:lnTo>
                    <a:pt x="1117" y="945"/>
                  </a:lnTo>
                  <a:lnTo>
                    <a:pt x="1096" y="935"/>
                  </a:lnTo>
                  <a:lnTo>
                    <a:pt x="1072" y="924"/>
                  </a:lnTo>
                  <a:lnTo>
                    <a:pt x="1048" y="913"/>
                  </a:lnTo>
                  <a:lnTo>
                    <a:pt x="985" y="1050"/>
                  </a:lnTo>
                  <a:lnTo>
                    <a:pt x="1050" y="1048"/>
                  </a:lnTo>
                  <a:lnTo>
                    <a:pt x="1075" y="1048"/>
                  </a:lnTo>
                  <a:lnTo>
                    <a:pt x="1098" y="1051"/>
                  </a:lnTo>
                  <a:lnTo>
                    <a:pt x="1116" y="1058"/>
                  </a:lnTo>
                  <a:lnTo>
                    <a:pt x="1133" y="1065"/>
                  </a:lnTo>
                  <a:lnTo>
                    <a:pt x="1147" y="1073"/>
                  </a:lnTo>
                  <a:lnTo>
                    <a:pt x="1158" y="1083"/>
                  </a:lnTo>
                  <a:lnTo>
                    <a:pt x="1168" y="1092"/>
                  </a:lnTo>
                  <a:lnTo>
                    <a:pt x="1184" y="1112"/>
                  </a:lnTo>
                  <a:lnTo>
                    <a:pt x="1195" y="1134"/>
                  </a:lnTo>
                  <a:lnTo>
                    <a:pt x="1202" y="1154"/>
                  </a:lnTo>
                  <a:lnTo>
                    <a:pt x="1206" y="1175"/>
                  </a:lnTo>
                  <a:lnTo>
                    <a:pt x="1209" y="1194"/>
                  </a:lnTo>
                  <a:lnTo>
                    <a:pt x="1209" y="1211"/>
                  </a:lnTo>
                  <a:lnTo>
                    <a:pt x="1209" y="1223"/>
                  </a:lnTo>
                  <a:lnTo>
                    <a:pt x="1204" y="1630"/>
                  </a:lnTo>
                  <a:lnTo>
                    <a:pt x="1203" y="1657"/>
                  </a:lnTo>
                  <a:lnTo>
                    <a:pt x="1199" y="1681"/>
                  </a:lnTo>
                  <a:lnTo>
                    <a:pt x="1192" y="1701"/>
                  </a:lnTo>
                  <a:lnTo>
                    <a:pt x="1183" y="1719"/>
                  </a:lnTo>
                  <a:lnTo>
                    <a:pt x="1173" y="1734"/>
                  </a:lnTo>
                  <a:lnTo>
                    <a:pt x="1162" y="1746"/>
                  </a:lnTo>
                  <a:lnTo>
                    <a:pt x="1144" y="1762"/>
                  </a:lnTo>
                  <a:lnTo>
                    <a:pt x="1122" y="1775"/>
                  </a:lnTo>
                  <a:lnTo>
                    <a:pt x="1100" y="1785"/>
                  </a:lnTo>
                  <a:lnTo>
                    <a:pt x="1074" y="1790"/>
                  </a:lnTo>
                  <a:lnTo>
                    <a:pt x="1048" y="1792"/>
                  </a:lnTo>
                  <a:lnTo>
                    <a:pt x="1036" y="1792"/>
                  </a:lnTo>
                  <a:lnTo>
                    <a:pt x="1028" y="1792"/>
                  </a:lnTo>
                  <a:lnTo>
                    <a:pt x="542" y="1771"/>
                  </a:lnTo>
                  <a:lnTo>
                    <a:pt x="524" y="1763"/>
                  </a:lnTo>
                  <a:lnTo>
                    <a:pt x="489" y="1750"/>
                  </a:lnTo>
                  <a:lnTo>
                    <a:pt x="481" y="1745"/>
                  </a:lnTo>
                  <a:lnTo>
                    <a:pt x="472" y="1740"/>
                  </a:lnTo>
                  <a:lnTo>
                    <a:pt x="461" y="1732"/>
                  </a:lnTo>
                  <a:lnTo>
                    <a:pt x="448" y="1723"/>
                  </a:lnTo>
                  <a:lnTo>
                    <a:pt x="435" y="1712"/>
                  </a:lnTo>
                  <a:lnTo>
                    <a:pt x="420" y="1698"/>
                  </a:lnTo>
                  <a:lnTo>
                    <a:pt x="401" y="1684"/>
                  </a:lnTo>
                  <a:lnTo>
                    <a:pt x="381" y="1665"/>
                  </a:lnTo>
                  <a:lnTo>
                    <a:pt x="358" y="1644"/>
                  </a:lnTo>
                  <a:lnTo>
                    <a:pt x="331" y="1620"/>
                  </a:lnTo>
                  <a:lnTo>
                    <a:pt x="302" y="1593"/>
                  </a:lnTo>
                  <a:lnTo>
                    <a:pt x="269" y="1563"/>
                  </a:lnTo>
                  <a:lnTo>
                    <a:pt x="232" y="1529"/>
                  </a:lnTo>
                  <a:lnTo>
                    <a:pt x="213" y="1511"/>
                  </a:lnTo>
                  <a:lnTo>
                    <a:pt x="193" y="1492"/>
                  </a:lnTo>
                  <a:lnTo>
                    <a:pt x="172" y="1473"/>
                  </a:lnTo>
                  <a:lnTo>
                    <a:pt x="153" y="1455"/>
                  </a:lnTo>
                  <a:lnTo>
                    <a:pt x="133" y="1437"/>
                  </a:lnTo>
                  <a:lnTo>
                    <a:pt x="116" y="1421"/>
                  </a:lnTo>
                  <a:lnTo>
                    <a:pt x="101" y="1407"/>
                  </a:lnTo>
                  <a:lnTo>
                    <a:pt x="88" y="1397"/>
                  </a:lnTo>
                  <a:lnTo>
                    <a:pt x="79" y="1388"/>
                  </a:lnTo>
                  <a:lnTo>
                    <a:pt x="54" y="1373"/>
                  </a:lnTo>
                  <a:lnTo>
                    <a:pt x="35" y="1354"/>
                  </a:lnTo>
                  <a:lnTo>
                    <a:pt x="18" y="1332"/>
                  </a:lnTo>
                  <a:lnTo>
                    <a:pt x="7" y="1307"/>
                  </a:lnTo>
                  <a:lnTo>
                    <a:pt x="1" y="1279"/>
                  </a:lnTo>
                  <a:lnTo>
                    <a:pt x="0" y="1251"/>
                  </a:lnTo>
                  <a:lnTo>
                    <a:pt x="5" y="1224"/>
                  </a:lnTo>
                  <a:lnTo>
                    <a:pt x="14" y="1198"/>
                  </a:lnTo>
                  <a:lnTo>
                    <a:pt x="25" y="1177"/>
                  </a:lnTo>
                  <a:lnTo>
                    <a:pt x="36" y="1152"/>
                  </a:lnTo>
                  <a:lnTo>
                    <a:pt x="49" y="1123"/>
                  </a:lnTo>
                  <a:lnTo>
                    <a:pt x="65" y="1090"/>
                  </a:lnTo>
                  <a:lnTo>
                    <a:pt x="81" y="1055"/>
                  </a:lnTo>
                  <a:lnTo>
                    <a:pt x="100" y="1016"/>
                  </a:lnTo>
                  <a:lnTo>
                    <a:pt x="118" y="976"/>
                  </a:lnTo>
                  <a:lnTo>
                    <a:pt x="137" y="934"/>
                  </a:lnTo>
                  <a:lnTo>
                    <a:pt x="158" y="891"/>
                  </a:lnTo>
                  <a:lnTo>
                    <a:pt x="177" y="848"/>
                  </a:lnTo>
                  <a:lnTo>
                    <a:pt x="198" y="805"/>
                  </a:lnTo>
                  <a:lnTo>
                    <a:pt x="217" y="762"/>
                  </a:lnTo>
                  <a:lnTo>
                    <a:pt x="237" y="721"/>
                  </a:lnTo>
                  <a:lnTo>
                    <a:pt x="255" y="682"/>
                  </a:lnTo>
                  <a:lnTo>
                    <a:pt x="272" y="645"/>
                  </a:lnTo>
                  <a:lnTo>
                    <a:pt x="306" y="573"/>
                  </a:lnTo>
                  <a:lnTo>
                    <a:pt x="215" y="529"/>
                  </a:lnTo>
                  <a:lnTo>
                    <a:pt x="189" y="515"/>
                  </a:lnTo>
                  <a:lnTo>
                    <a:pt x="168" y="498"/>
                  </a:lnTo>
                  <a:lnTo>
                    <a:pt x="152" y="482"/>
                  </a:lnTo>
                  <a:lnTo>
                    <a:pt x="141" y="464"/>
                  </a:lnTo>
                  <a:lnTo>
                    <a:pt x="131" y="447"/>
                  </a:lnTo>
                  <a:lnTo>
                    <a:pt x="126" y="431"/>
                  </a:lnTo>
                  <a:lnTo>
                    <a:pt x="123" y="416"/>
                  </a:lnTo>
                  <a:lnTo>
                    <a:pt x="122" y="402"/>
                  </a:lnTo>
                  <a:lnTo>
                    <a:pt x="122" y="392"/>
                  </a:lnTo>
                  <a:lnTo>
                    <a:pt x="126" y="368"/>
                  </a:lnTo>
                  <a:lnTo>
                    <a:pt x="134" y="344"/>
                  </a:lnTo>
                  <a:lnTo>
                    <a:pt x="147" y="322"/>
                  </a:lnTo>
                  <a:lnTo>
                    <a:pt x="163" y="303"/>
                  </a:lnTo>
                  <a:lnTo>
                    <a:pt x="184" y="286"/>
                  </a:lnTo>
                  <a:lnTo>
                    <a:pt x="207" y="271"/>
                  </a:lnTo>
                  <a:lnTo>
                    <a:pt x="234" y="259"/>
                  </a:lnTo>
                  <a:lnTo>
                    <a:pt x="240" y="257"/>
                  </a:lnTo>
                  <a:lnTo>
                    <a:pt x="250" y="253"/>
                  </a:lnTo>
                  <a:lnTo>
                    <a:pt x="266" y="246"/>
                  </a:lnTo>
                  <a:lnTo>
                    <a:pt x="286" y="239"/>
                  </a:lnTo>
                  <a:lnTo>
                    <a:pt x="310" y="230"/>
                  </a:lnTo>
                  <a:lnTo>
                    <a:pt x="338" y="219"/>
                  </a:lnTo>
                  <a:lnTo>
                    <a:pt x="367" y="208"/>
                  </a:lnTo>
                  <a:lnTo>
                    <a:pt x="400" y="196"/>
                  </a:lnTo>
                  <a:lnTo>
                    <a:pt x="435" y="183"/>
                  </a:lnTo>
                  <a:lnTo>
                    <a:pt x="471" y="168"/>
                  </a:lnTo>
                  <a:lnTo>
                    <a:pt x="508" y="155"/>
                  </a:lnTo>
                  <a:lnTo>
                    <a:pt x="547" y="140"/>
                  </a:lnTo>
                  <a:lnTo>
                    <a:pt x="585" y="126"/>
                  </a:lnTo>
                  <a:lnTo>
                    <a:pt x="623" y="111"/>
                  </a:lnTo>
                  <a:lnTo>
                    <a:pt x="660" y="97"/>
                  </a:lnTo>
                  <a:lnTo>
                    <a:pt x="697" y="83"/>
                  </a:lnTo>
                  <a:lnTo>
                    <a:pt x="730" y="70"/>
                  </a:lnTo>
                  <a:lnTo>
                    <a:pt x="763" y="57"/>
                  </a:lnTo>
                  <a:lnTo>
                    <a:pt x="793" y="46"/>
                  </a:lnTo>
                  <a:lnTo>
                    <a:pt x="821" y="35"/>
                  </a:lnTo>
                  <a:lnTo>
                    <a:pt x="844" y="27"/>
                  </a:lnTo>
                  <a:lnTo>
                    <a:pt x="864" y="20"/>
                  </a:lnTo>
                  <a:lnTo>
                    <a:pt x="879" y="14"/>
                  </a:lnTo>
                  <a:lnTo>
                    <a:pt x="889" y="9"/>
                  </a:lnTo>
                  <a:lnTo>
                    <a:pt x="917" y="3"/>
                  </a:lnTo>
                  <a:lnTo>
                    <a:pt x="9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57" name="Freeform 483"/>
          <p:cNvSpPr>
            <a:spLocks/>
          </p:cNvSpPr>
          <p:nvPr/>
        </p:nvSpPr>
        <p:spPr bwMode="auto">
          <a:xfrm>
            <a:off x="10037572" y="1944688"/>
            <a:ext cx="527050" cy="492125"/>
          </a:xfrm>
          <a:custGeom>
            <a:avLst/>
            <a:gdLst>
              <a:gd name="T0" fmla="*/ 1729 w 3315"/>
              <a:gd name="T1" fmla="*/ 11 h 3093"/>
              <a:gd name="T2" fmla="*/ 2077 w 3315"/>
              <a:gd name="T3" fmla="*/ 94 h 3093"/>
              <a:gd name="T4" fmla="*/ 2394 w 3315"/>
              <a:gd name="T5" fmla="*/ 252 h 3093"/>
              <a:gd name="T6" fmla="*/ 2666 w 3315"/>
              <a:gd name="T7" fmla="*/ 480 h 3093"/>
              <a:gd name="T8" fmla="*/ 2883 w 3315"/>
              <a:gd name="T9" fmla="*/ 768 h 3093"/>
              <a:gd name="T10" fmla="*/ 3287 w 3315"/>
              <a:gd name="T11" fmla="*/ 675 h 3093"/>
              <a:gd name="T12" fmla="*/ 3315 w 3315"/>
              <a:gd name="T13" fmla="*/ 713 h 3093"/>
              <a:gd name="T14" fmla="*/ 2076 w 3315"/>
              <a:gd name="T15" fmla="*/ 1048 h 3093"/>
              <a:gd name="T16" fmla="*/ 2057 w 3315"/>
              <a:gd name="T17" fmla="*/ 1027 h 3093"/>
              <a:gd name="T18" fmla="*/ 2070 w 3315"/>
              <a:gd name="T19" fmla="*/ 975 h 3093"/>
              <a:gd name="T20" fmla="*/ 2372 w 3315"/>
              <a:gd name="T21" fmla="*/ 824 h 3093"/>
              <a:gd name="T22" fmla="*/ 2139 w 3315"/>
              <a:gd name="T23" fmla="*/ 622 h 3093"/>
              <a:gd name="T24" fmla="*/ 1858 w 3315"/>
              <a:gd name="T25" fmla="*/ 493 h 3093"/>
              <a:gd name="T26" fmla="*/ 1546 w 3315"/>
              <a:gd name="T27" fmla="*/ 448 h 3093"/>
              <a:gd name="T28" fmla="*/ 1229 w 3315"/>
              <a:gd name="T29" fmla="*/ 495 h 3093"/>
              <a:gd name="T30" fmla="*/ 948 w 3315"/>
              <a:gd name="T31" fmla="*/ 626 h 3093"/>
              <a:gd name="T32" fmla="*/ 718 w 3315"/>
              <a:gd name="T33" fmla="*/ 826 h 3093"/>
              <a:gd name="T34" fmla="*/ 550 w 3315"/>
              <a:gd name="T35" fmla="*/ 1084 h 3093"/>
              <a:gd name="T36" fmla="*/ 460 w 3315"/>
              <a:gd name="T37" fmla="*/ 1384 h 3093"/>
              <a:gd name="T38" fmla="*/ 460 w 3315"/>
              <a:gd name="T39" fmla="*/ 1708 h 3093"/>
              <a:gd name="T40" fmla="*/ 550 w 3315"/>
              <a:gd name="T41" fmla="*/ 2009 h 3093"/>
              <a:gd name="T42" fmla="*/ 718 w 3315"/>
              <a:gd name="T43" fmla="*/ 2266 h 3093"/>
              <a:gd name="T44" fmla="*/ 948 w 3315"/>
              <a:gd name="T45" fmla="*/ 2467 h 3093"/>
              <a:gd name="T46" fmla="*/ 1229 w 3315"/>
              <a:gd name="T47" fmla="*/ 2598 h 3093"/>
              <a:gd name="T48" fmla="*/ 1546 w 3315"/>
              <a:gd name="T49" fmla="*/ 2644 h 3093"/>
              <a:gd name="T50" fmla="*/ 1841 w 3315"/>
              <a:gd name="T51" fmla="*/ 2603 h 3093"/>
              <a:gd name="T52" fmla="*/ 2111 w 3315"/>
              <a:gd name="T53" fmla="*/ 2487 h 3093"/>
              <a:gd name="T54" fmla="*/ 2339 w 3315"/>
              <a:gd name="T55" fmla="*/ 2305 h 3093"/>
              <a:gd name="T56" fmla="*/ 2514 w 3315"/>
              <a:gd name="T57" fmla="*/ 2067 h 3093"/>
              <a:gd name="T58" fmla="*/ 2607 w 3315"/>
              <a:gd name="T59" fmla="*/ 1873 h 3093"/>
              <a:gd name="T60" fmla="*/ 2706 w 3315"/>
              <a:gd name="T61" fmla="*/ 1798 h 3093"/>
              <a:gd name="T62" fmla="*/ 2832 w 3315"/>
              <a:gd name="T63" fmla="*/ 1789 h 3093"/>
              <a:gd name="T64" fmla="*/ 2945 w 3315"/>
              <a:gd name="T65" fmla="*/ 1851 h 3093"/>
              <a:gd name="T66" fmla="*/ 3005 w 3315"/>
              <a:gd name="T67" fmla="*/ 1960 h 3093"/>
              <a:gd name="T68" fmla="*/ 2996 w 3315"/>
              <a:gd name="T69" fmla="*/ 2087 h 3093"/>
              <a:gd name="T70" fmla="*/ 2830 w 3315"/>
              <a:gd name="T71" fmla="*/ 2408 h 3093"/>
              <a:gd name="T72" fmla="*/ 2600 w 3315"/>
              <a:gd name="T73" fmla="*/ 2677 h 3093"/>
              <a:gd name="T74" fmla="*/ 2316 w 3315"/>
              <a:gd name="T75" fmla="*/ 2887 h 3093"/>
              <a:gd name="T76" fmla="*/ 1991 w 3315"/>
              <a:gd name="T77" fmla="*/ 3027 h 3093"/>
              <a:gd name="T78" fmla="*/ 1637 w 3315"/>
              <a:gd name="T79" fmla="*/ 3090 h 3093"/>
              <a:gd name="T80" fmla="*/ 1259 w 3315"/>
              <a:gd name="T81" fmla="*/ 3066 h 3093"/>
              <a:gd name="T82" fmla="*/ 902 w 3315"/>
              <a:gd name="T83" fmla="*/ 2953 h 3093"/>
              <a:gd name="T84" fmla="*/ 590 w 3315"/>
              <a:gd name="T85" fmla="*/ 2761 h 3093"/>
              <a:gd name="T86" fmla="*/ 332 w 3315"/>
              <a:gd name="T87" fmla="*/ 2503 h 3093"/>
              <a:gd name="T88" fmla="*/ 140 w 3315"/>
              <a:gd name="T89" fmla="*/ 2190 h 3093"/>
              <a:gd name="T90" fmla="*/ 26 w 3315"/>
              <a:gd name="T91" fmla="*/ 1834 h 3093"/>
              <a:gd name="T92" fmla="*/ 3 w 3315"/>
              <a:gd name="T93" fmla="*/ 1449 h 3093"/>
              <a:gd name="T94" fmla="*/ 73 w 3315"/>
              <a:gd name="T95" fmla="*/ 1076 h 3093"/>
              <a:gd name="T96" fmla="*/ 227 w 3315"/>
              <a:gd name="T97" fmla="*/ 740 h 3093"/>
              <a:gd name="T98" fmla="*/ 454 w 3315"/>
              <a:gd name="T99" fmla="*/ 453 h 3093"/>
              <a:gd name="T100" fmla="*/ 740 w 3315"/>
              <a:gd name="T101" fmla="*/ 227 h 3093"/>
              <a:gd name="T102" fmla="*/ 1076 w 3315"/>
              <a:gd name="T103" fmla="*/ 73 h 3093"/>
              <a:gd name="T104" fmla="*/ 1449 w 3315"/>
              <a:gd name="T105" fmla="*/ 3 h 30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315" h="3093">
                <a:moveTo>
                  <a:pt x="1546" y="0"/>
                </a:moveTo>
                <a:lnTo>
                  <a:pt x="1546" y="0"/>
                </a:lnTo>
                <a:lnTo>
                  <a:pt x="1638" y="3"/>
                </a:lnTo>
                <a:lnTo>
                  <a:pt x="1729" y="11"/>
                </a:lnTo>
                <a:lnTo>
                  <a:pt x="1818" y="24"/>
                </a:lnTo>
                <a:lnTo>
                  <a:pt x="1906" y="42"/>
                </a:lnTo>
                <a:lnTo>
                  <a:pt x="1993" y="66"/>
                </a:lnTo>
                <a:lnTo>
                  <a:pt x="2077" y="94"/>
                </a:lnTo>
                <a:lnTo>
                  <a:pt x="2160" y="126"/>
                </a:lnTo>
                <a:lnTo>
                  <a:pt x="2240" y="164"/>
                </a:lnTo>
                <a:lnTo>
                  <a:pt x="2319" y="206"/>
                </a:lnTo>
                <a:lnTo>
                  <a:pt x="2394" y="252"/>
                </a:lnTo>
                <a:lnTo>
                  <a:pt x="2466" y="303"/>
                </a:lnTo>
                <a:lnTo>
                  <a:pt x="2536" y="358"/>
                </a:lnTo>
                <a:lnTo>
                  <a:pt x="2603" y="417"/>
                </a:lnTo>
                <a:lnTo>
                  <a:pt x="2666" y="480"/>
                </a:lnTo>
                <a:lnTo>
                  <a:pt x="2726" y="547"/>
                </a:lnTo>
                <a:lnTo>
                  <a:pt x="2782" y="617"/>
                </a:lnTo>
                <a:lnTo>
                  <a:pt x="2834" y="691"/>
                </a:lnTo>
                <a:lnTo>
                  <a:pt x="2883" y="768"/>
                </a:lnTo>
                <a:lnTo>
                  <a:pt x="2901" y="764"/>
                </a:lnTo>
                <a:lnTo>
                  <a:pt x="3263" y="674"/>
                </a:lnTo>
                <a:lnTo>
                  <a:pt x="3275" y="672"/>
                </a:lnTo>
                <a:lnTo>
                  <a:pt x="3287" y="675"/>
                </a:lnTo>
                <a:lnTo>
                  <a:pt x="3298" y="681"/>
                </a:lnTo>
                <a:lnTo>
                  <a:pt x="3307" y="690"/>
                </a:lnTo>
                <a:lnTo>
                  <a:pt x="3313" y="701"/>
                </a:lnTo>
                <a:lnTo>
                  <a:pt x="3315" y="713"/>
                </a:lnTo>
                <a:lnTo>
                  <a:pt x="3314" y="726"/>
                </a:lnTo>
                <a:lnTo>
                  <a:pt x="3309" y="739"/>
                </a:lnTo>
                <a:lnTo>
                  <a:pt x="2804" y="1490"/>
                </a:lnTo>
                <a:lnTo>
                  <a:pt x="2076" y="1048"/>
                </a:lnTo>
                <a:lnTo>
                  <a:pt x="2075" y="1047"/>
                </a:lnTo>
                <a:lnTo>
                  <a:pt x="2074" y="1047"/>
                </a:lnTo>
                <a:lnTo>
                  <a:pt x="2064" y="1038"/>
                </a:lnTo>
                <a:lnTo>
                  <a:pt x="2057" y="1027"/>
                </a:lnTo>
                <a:lnTo>
                  <a:pt x="2054" y="1014"/>
                </a:lnTo>
                <a:lnTo>
                  <a:pt x="2055" y="1001"/>
                </a:lnTo>
                <a:lnTo>
                  <a:pt x="2060" y="986"/>
                </a:lnTo>
                <a:lnTo>
                  <a:pt x="2070" y="975"/>
                </a:lnTo>
                <a:lnTo>
                  <a:pt x="2083" y="968"/>
                </a:lnTo>
                <a:lnTo>
                  <a:pt x="2098" y="966"/>
                </a:lnTo>
                <a:lnTo>
                  <a:pt x="2422" y="885"/>
                </a:lnTo>
                <a:lnTo>
                  <a:pt x="2372" y="824"/>
                </a:lnTo>
                <a:lnTo>
                  <a:pt x="2320" y="767"/>
                </a:lnTo>
                <a:lnTo>
                  <a:pt x="2263" y="714"/>
                </a:lnTo>
                <a:lnTo>
                  <a:pt x="2202" y="666"/>
                </a:lnTo>
                <a:lnTo>
                  <a:pt x="2139" y="622"/>
                </a:lnTo>
                <a:lnTo>
                  <a:pt x="2072" y="582"/>
                </a:lnTo>
                <a:lnTo>
                  <a:pt x="2003" y="548"/>
                </a:lnTo>
                <a:lnTo>
                  <a:pt x="1932" y="518"/>
                </a:lnTo>
                <a:lnTo>
                  <a:pt x="1858" y="493"/>
                </a:lnTo>
                <a:lnTo>
                  <a:pt x="1783" y="474"/>
                </a:lnTo>
                <a:lnTo>
                  <a:pt x="1705" y="459"/>
                </a:lnTo>
                <a:lnTo>
                  <a:pt x="1626" y="451"/>
                </a:lnTo>
                <a:lnTo>
                  <a:pt x="1546" y="448"/>
                </a:lnTo>
                <a:lnTo>
                  <a:pt x="1465" y="451"/>
                </a:lnTo>
                <a:lnTo>
                  <a:pt x="1385" y="460"/>
                </a:lnTo>
                <a:lnTo>
                  <a:pt x="1305" y="475"/>
                </a:lnTo>
                <a:lnTo>
                  <a:pt x="1229" y="495"/>
                </a:lnTo>
                <a:lnTo>
                  <a:pt x="1155" y="520"/>
                </a:lnTo>
                <a:lnTo>
                  <a:pt x="1083" y="551"/>
                </a:lnTo>
                <a:lnTo>
                  <a:pt x="1015" y="585"/>
                </a:lnTo>
                <a:lnTo>
                  <a:pt x="948" y="626"/>
                </a:lnTo>
                <a:lnTo>
                  <a:pt x="885" y="670"/>
                </a:lnTo>
                <a:lnTo>
                  <a:pt x="826" y="718"/>
                </a:lnTo>
                <a:lnTo>
                  <a:pt x="769" y="770"/>
                </a:lnTo>
                <a:lnTo>
                  <a:pt x="718" y="826"/>
                </a:lnTo>
                <a:lnTo>
                  <a:pt x="669" y="886"/>
                </a:lnTo>
                <a:lnTo>
                  <a:pt x="625" y="949"/>
                </a:lnTo>
                <a:lnTo>
                  <a:pt x="585" y="1015"/>
                </a:lnTo>
                <a:lnTo>
                  <a:pt x="550" y="1084"/>
                </a:lnTo>
                <a:lnTo>
                  <a:pt x="520" y="1156"/>
                </a:lnTo>
                <a:lnTo>
                  <a:pt x="494" y="1230"/>
                </a:lnTo>
                <a:lnTo>
                  <a:pt x="474" y="1306"/>
                </a:lnTo>
                <a:lnTo>
                  <a:pt x="460" y="1384"/>
                </a:lnTo>
                <a:lnTo>
                  <a:pt x="451" y="1464"/>
                </a:lnTo>
                <a:lnTo>
                  <a:pt x="448" y="1547"/>
                </a:lnTo>
                <a:lnTo>
                  <a:pt x="451" y="1628"/>
                </a:lnTo>
                <a:lnTo>
                  <a:pt x="460" y="1708"/>
                </a:lnTo>
                <a:lnTo>
                  <a:pt x="474" y="1787"/>
                </a:lnTo>
                <a:lnTo>
                  <a:pt x="494" y="1863"/>
                </a:lnTo>
                <a:lnTo>
                  <a:pt x="520" y="1937"/>
                </a:lnTo>
                <a:lnTo>
                  <a:pt x="550" y="2009"/>
                </a:lnTo>
                <a:lnTo>
                  <a:pt x="585" y="2078"/>
                </a:lnTo>
                <a:lnTo>
                  <a:pt x="625" y="2144"/>
                </a:lnTo>
                <a:lnTo>
                  <a:pt x="669" y="2207"/>
                </a:lnTo>
                <a:lnTo>
                  <a:pt x="718" y="2266"/>
                </a:lnTo>
                <a:lnTo>
                  <a:pt x="769" y="2322"/>
                </a:lnTo>
                <a:lnTo>
                  <a:pt x="826" y="2375"/>
                </a:lnTo>
                <a:lnTo>
                  <a:pt x="885" y="2423"/>
                </a:lnTo>
                <a:lnTo>
                  <a:pt x="948" y="2467"/>
                </a:lnTo>
                <a:lnTo>
                  <a:pt x="1015" y="2507"/>
                </a:lnTo>
                <a:lnTo>
                  <a:pt x="1083" y="2543"/>
                </a:lnTo>
                <a:lnTo>
                  <a:pt x="1155" y="2573"/>
                </a:lnTo>
                <a:lnTo>
                  <a:pt x="1229" y="2598"/>
                </a:lnTo>
                <a:lnTo>
                  <a:pt x="1305" y="2618"/>
                </a:lnTo>
                <a:lnTo>
                  <a:pt x="1385" y="2633"/>
                </a:lnTo>
                <a:lnTo>
                  <a:pt x="1465" y="2641"/>
                </a:lnTo>
                <a:lnTo>
                  <a:pt x="1546" y="2644"/>
                </a:lnTo>
                <a:lnTo>
                  <a:pt x="1622" y="2642"/>
                </a:lnTo>
                <a:lnTo>
                  <a:pt x="1696" y="2634"/>
                </a:lnTo>
                <a:lnTo>
                  <a:pt x="1770" y="2621"/>
                </a:lnTo>
                <a:lnTo>
                  <a:pt x="1841" y="2603"/>
                </a:lnTo>
                <a:lnTo>
                  <a:pt x="1913" y="2581"/>
                </a:lnTo>
                <a:lnTo>
                  <a:pt x="1981" y="2554"/>
                </a:lnTo>
                <a:lnTo>
                  <a:pt x="2047" y="2523"/>
                </a:lnTo>
                <a:lnTo>
                  <a:pt x="2111" y="2487"/>
                </a:lnTo>
                <a:lnTo>
                  <a:pt x="2172" y="2447"/>
                </a:lnTo>
                <a:lnTo>
                  <a:pt x="2231" y="2403"/>
                </a:lnTo>
                <a:lnTo>
                  <a:pt x="2287" y="2356"/>
                </a:lnTo>
                <a:lnTo>
                  <a:pt x="2339" y="2305"/>
                </a:lnTo>
                <a:lnTo>
                  <a:pt x="2389" y="2250"/>
                </a:lnTo>
                <a:lnTo>
                  <a:pt x="2434" y="2192"/>
                </a:lnTo>
                <a:lnTo>
                  <a:pt x="2476" y="2131"/>
                </a:lnTo>
                <a:lnTo>
                  <a:pt x="2514" y="2067"/>
                </a:lnTo>
                <a:lnTo>
                  <a:pt x="2547" y="2000"/>
                </a:lnTo>
                <a:lnTo>
                  <a:pt x="2575" y="1930"/>
                </a:lnTo>
                <a:lnTo>
                  <a:pt x="2590" y="1900"/>
                </a:lnTo>
                <a:lnTo>
                  <a:pt x="2607" y="1873"/>
                </a:lnTo>
                <a:lnTo>
                  <a:pt x="2628" y="1849"/>
                </a:lnTo>
                <a:lnTo>
                  <a:pt x="2652" y="1829"/>
                </a:lnTo>
                <a:lnTo>
                  <a:pt x="2678" y="1812"/>
                </a:lnTo>
                <a:lnTo>
                  <a:pt x="2706" y="1798"/>
                </a:lnTo>
                <a:lnTo>
                  <a:pt x="2737" y="1789"/>
                </a:lnTo>
                <a:lnTo>
                  <a:pt x="2768" y="1785"/>
                </a:lnTo>
                <a:lnTo>
                  <a:pt x="2800" y="1785"/>
                </a:lnTo>
                <a:lnTo>
                  <a:pt x="2832" y="1789"/>
                </a:lnTo>
                <a:lnTo>
                  <a:pt x="2864" y="1798"/>
                </a:lnTo>
                <a:lnTo>
                  <a:pt x="2894" y="1813"/>
                </a:lnTo>
                <a:lnTo>
                  <a:pt x="2922" y="1830"/>
                </a:lnTo>
                <a:lnTo>
                  <a:pt x="2945" y="1851"/>
                </a:lnTo>
                <a:lnTo>
                  <a:pt x="2965" y="1875"/>
                </a:lnTo>
                <a:lnTo>
                  <a:pt x="2983" y="1901"/>
                </a:lnTo>
                <a:lnTo>
                  <a:pt x="2996" y="1929"/>
                </a:lnTo>
                <a:lnTo>
                  <a:pt x="3005" y="1960"/>
                </a:lnTo>
                <a:lnTo>
                  <a:pt x="3009" y="1990"/>
                </a:lnTo>
                <a:lnTo>
                  <a:pt x="3009" y="2023"/>
                </a:lnTo>
                <a:lnTo>
                  <a:pt x="3005" y="2054"/>
                </a:lnTo>
                <a:lnTo>
                  <a:pt x="2996" y="2087"/>
                </a:lnTo>
                <a:lnTo>
                  <a:pt x="2961" y="2171"/>
                </a:lnTo>
                <a:lnTo>
                  <a:pt x="2922" y="2253"/>
                </a:lnTo>
                <a:lnTo>
                  <a:pt x="2878" y="2331"/>
                </a:lnTo>
                <a:lnTo>
                  <a:pt x="2830" y="2408"/>
                </a:lnTo>
                <a:lnTo>
                  <a:pt x="2778" y="2480"/>
                </a:lnTo>
                <a:lnTo>
                  <a:pt x="2723" y="2550"/>
                </a:lnTo>
                <a:lnTo>
                  <a:pt x="2663" y="2615"/>
                </a:lnTo>
                <a:lnTo>
                  <a:pt x="2600" y="2677"/>
                </a:lnTo>
                <a:lnTo>
                  <a:pt x="2533" y="2735"/>
                </a:lnTo>
                <a:lnTo>
                  <a:pt x="2464" y="2790"/>
                </a:lnTo>
                <a:lnTo>
                  <a:pt x="2391" y="2840"/>
                </a:lnTo>
                <a:lnTo>
                  <a:pt x="2316" y="2887"/>
                </a:lnTo>
                <a:lnTo>
                  <a:pt x="2238" y="2928"/>
                </a:lnTo>
                <a:lnTo>
                  <a:pt x="2158" y="2966"/>
                </a:lnTo>
                <a:lnTo>
                  <a:pt x="2075" y="2998"/>
                </a:lnTo>
                <a:lnTo>
                  <a:pt x="1991" y="3027"/>
                </a:lnTo>
                <a:lnTo>
                  <a:pt x="1905" y="3050"/>
                </a:lnTo>
                <a:lnTo>
                  <a:pt x="1817" y="3068"/>
                </a:lnTo>
                <a:lnTo>
                  <a:pt x="1728" y="3082"/>
                </a:lnTo>
                <a:lnTo>
                  <a:pt x="1637" y="3090"/>
                </a:lnTo>
                <a:lnTo>
                  <a:pt x="1546" y="3093"/>
                </a:lnTo>
                <a:lnTo>
                  <a:pt x="1449" y="3090"/>
                </a:lnTo>
                <a:lnTo>
                  <a:pt x="1353" y="3081"/>
                </a:lnTo>
                <a:lnTo>
                  <a:pt x="1259" y="3066"/>
                </a:lnTo>
                <a:lnTo>
                  <a:pt x="1166" y="3046"/>
                </a:lnTo>
                <a:lnTo>
                  <a:pt x="1076" y="3020"/>
                </a:lnTo>
                <a:lnTo>
                  <a:pt x="988" y="2988"/>
                </a:lnTo>
                <a:lnTo>
                  <a:pt x="902" y="2953"/>
                </a:lnTo>
                <a:lnTo>
                  <a:pt x="820" y="2911"/>
                </a:lnTo>
                <a:lnTo>
                  <a:pt x="740" y="2865"/>
                </a:lnTo>
                <a:lnTo>
                  <a:pt x="664" y="2816"/>
                </a:lnTo>
                <a:lnTo>
                  <a:pt x="590" y="2761"/>
                </a:lnTo>
                <a:lnTo>
                  <a:pt x="520" y="2702"/>
                </a:lnTo>
                <a:lnTo>
                  <a:pt x="454" y="2639"/>
                </a:lnTo>
                <a:lnTo>
                  <a:pt x="391" y="2573"/>
                </a:lnTo>
                <a:lnTo>
                  <a:pt x="332" y="2503"/>
                </a:lnTo>
                <a:lnTo>
                  <a:pt x="277" y="2429"/>
                </a:lnTo>
                <a:lnTo>
                  <a:pt x="227" y="2353"/>
                </a:lnTo>
                <a:lnTo>
                  <a:pt x="182" y="2272"/>
                </a:lnTo>
                <a:lnTo>
                  <a:pt x="140" y="2190"/>
                </a:lnTo>
                <a:lnTo>
                  <a:pt x="105" y="2105"/>
                </a:lnTo>
                <a:lnTo>
                  <a:pt x="73" y="2017"/>
                </a:lnTo>
                <a:lnTo>
                  <a:pt x="48" y="1926"/>
                </a:lnTo>
                <a:lnTo>
                  <a:pt x="26" y="1834"/>
                </a:lnTo>
                <a:lnTo>
                  <a:pt x="12" y="1741"/>
                </a:lnTo>
                <a:lnTo>
                  <a:pt x="3" y="1644"/>
                </a:lnTo>
                <a:lnTo>
                  <a:pt x="0" y="1547"/>
                </a:lnTo>
                <a:lnTo>
                  <a:pt x="3" y="1449"/>
                </a:lnTo>
                <a:lnTo>
                  <a:pt x="12" y="1353"/>
                </a:lnTo>
                <a:lnTo>
                  <a:pt x="26" y="1258"/>
                </a:lnTo>
                <a:lnTo>
                  <a:pt x="48" y="1166"/>
                </a:lnTo>
                <a:lnTo>
                  <a:pt x="73" y="1076"/>
                </a:lnTo>
                <a:lnTo>
                  <a:pt x="105" y="988"/>
                </a:lnTo>
                <a:lnTo>
                  <a:pt x="140" y="902"/>
                </a:lnTo>
                <a:lnTo>
                  <a:pt x="182" y="820"/>
                </a:lnTo>
                <a:lnTo>
                  <a:pt x="227" y="740"/>
                </a:lnTo>
                <a:lnTo>
                  <a:pt x="277" y="663"/>
                </a:lnTo>
                <a:lnTo>
                  <a:pt x="332" y="589"/>
                </a:lnTo>
                <a:lnTo>
                  <a:pt x="391" y="519"/>
                </a:lnTo>
                <a:lnTo>
                  <a:pt x="454" y="453"/>
                </a:lnTo>
                <a:lnTo>
                  <a:pt x="520" y="390"/>
                </a:lnTo>
                <a:lnTo>
                  <a:pt x="590" y="332"/>
                </a:lnTo>
                <a:lnTo>
                  <a:pt x="664" y="278"/>
                </a:lnTo>
                <a:lnTo>
                  <a:pt x="740" y="227"/>
                </a:lnTo>
                <a:lnTo>
                  <a:pt x="820" y="181"/>
                </a:lnTo>
                <a:lnTo>
                  <a:pt x="902" y="141"/>
                </a:lnTo>
                <a:lnTo>
                  <a:pt x="988" y="104"/>
                </a:lnTo>
                <a:lnTo>
                  <a:pt x="1076" y="73"/>
                </a:lnTo>
                <a:lnTo>
                  <a:pt x="1166" y="47"/>
                </a:lnTo>
                <a:lnTo>
                  <a:pt x="1259" y="27"/>
                </a:lnTo>
                <a:lnTo>
                  <a:pt x="1353" y="12"/>
                </a:lnTo>
                <a:lnTo>
                  <a:pt x="1449" y="3"/>
                </a:lnTo>
                <a:lnTo>
                  <a:pt x="154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1" name="Freeform 488"/>
          <p:cNvSpPr>
            <a:spLocks/>
          </p:cNvSpPr>
          <p:nvPr/>
        </p:nvSpPr>
        <p:spPr bwMode="auto">
          <a:xfrm>
            <a:off x="11000852" y="1931988"/>
            <a:ext cx="471488" cy="520700"/>
          </a:xfrm>
          <a:custGeom>
            <a:avLst/>
            <a:gdLst>
              <a:gd name="T0" fmla="*/ 1427 w 2974"/>
              <a:gd name="T1" fmla="*/ 21 h 3282"/>
              <a:gd name="T2" fmla="*/ 1855 w 2974"/>
              <a:gd name="T3" fmla="*/ 460 h 3282"/>
              <a:gd name="T4" fmla="*/ 1446 w 2974"/>
              <a:gd name="T5" fmla="*/ 917 h 3282"/>
              <a:gd name="T6" fmla="*/ 1383 w 2974"/>
              <a:gd name="T7" fmla="*/ 940 h 3282"/>
              <a:gd name="T8" fmla="*/ 1328 w 2974"/>
              <a:gd name="T9" fmla="*/ 901 h 3282"/>
              <a:gd name="T10" fmla="*/ 1312 w 2974"/>
              <a:gd name="T11" fmla="*/ 599 h 3282"/>
              <a:gd name="T12" fmla="*/ 1142 w 2974"/>
              <a:gd name="T13" fmla="*/ 637 h 3282"/>
              <a:gd name="T14" fmla="*/ 842 w 2974"/>
              <a:gd name="T15" fmla="*/ 773 h 3282"/>
              <a:gd name="T16" fmla="*/ 589 w 2974"/>
              <a:gd name="T17" fmla="*/ 982 h 3282"/>
              <a:gd name="T18" fmla="*/ 401 w 2974"/>
              <a:gd name="T19" fmla="*/ 1255 h 3282"/>
              <a:gd name="T20" fmla="*/ 290 w 2974"/>
              <a:gd name="T21" fmla="*/ 1583 h 3282"/>
              <a:gd name="T22" fmla="*/ 278 w 2974"/>
              <a:gd name="T23" fmla="*/ 1925 h 3282"/>
              <a:gd name="T24" fmla="*/ 362 w 2974"/>
              <a:gd name="T25" fmla="*/ 2256 h 3282"/>
              <a:gd name="T26" fmla="*/ 518 w 2974"/>
              <a:gd name="T27" fmla="*/ 2530 h 3282"/>
              <a:gd name="T28" fmla="*/ 738 w 2974"/>
              <a:gd name="T29" fmla="*/ 2754 h 3282"/>
              <a:gd name="T30" fmla="*/ 1021 w 2974"/>
              <a:gd name="T31" fmla="*/ 2917 h 3282"/>
              <a:gd name="T32" fmla="*/ 1355 w 2974"/>
              <a:gd name="T33" fmla="*/ 3003 h 3282"/>
              <a:gd name="T34" fmla="*/ 1699 w 2974"/>
              <a:gd name="T35" fmla="*/ 2991 h 3282"/>
              <a:gd name="T36" fmla="*/ 2017 w 2974"/>
              <a:gd name="T37" fmla="*/ 2887 h 3282"/>
              <a:gd name="T38" fmla="*/ 2280 w 2974"/>
              <a:gd name="T39" fmla="*/ 2714 h 3282"/>
              <a:gd name="T40" fmla="*/ 2490 w 2974"/>
              <a:gd name="T41" fmla="*/ 2479 h 3282"/>
              <a:gd name="T42" fmla="*/ 2636 w 2974"/>
              <a:gd name="T43" fmla="*/ 2185 h 3282"/>
              <a:gd name="T44" fmla="*/ 2699 w 2974"/>
              <a:gd name="T45" fmla="*/ 1866 h 3282"/>
              <a:gd name="T46" fmla="*/ 2675 w 2974"/>
              <a:gd name="T47" fmla="*/ 1548 h 3282"/>
              <a:gd name="T48" fmla="*/ 2570 w 2974"/>
              <a:gd name="T49" fmla="*/ 1248 h 3282"/>
              <a:gd name="T50" fmla="*/ 2385 w 2974"/>
              <a:gd name="T51" fmla="*/ 983 h 3282"/>
              <a:gd name="T52" fmla="*/ 2177 w 2974"/>
              <a:gd name="T53" fmla="*/ 799 h 3282"/>
              <a:gd name="T54" fmla="*/ 2141 w 2974"/>
              <a:gd name="T55" fmla="*/ 702 h 3282"/>
              <a:gd name="T56" fmla="*/ 2185 w 2974"/>
              <a:gd name="T57" fmla="*/ 606 h 3282"/>
              <a:gd name="T58" fmla="*/ 2282 w 2974"/>
              <a:gd name="T59" fmla="*/ 570 h 3282"/>
              <a:gd name="T60" fmla="*/ 2433 w 2974"/>
              <a:gd name="T61" fmla="*/ 653 h 3282"/>
              <a:gd name="T62" fmla="*/ 2687 w 2974"/>
              <a:gd name="T63" fmla="*/ 920 h 3282"/>
              <a:gd name="T64" fmla="*/ 2863 w 2974"/>
              <a:gd name="T65" fmla="*/ 1233 h 3282"/>
              <a:gd name="T66" fmla="*/ 2958 w 2974"/>
              <a:gd name="T67" fmla="*/ 1575 h 3282"/>
              <a:gd name="T68" fmla="*/ 2968 w 2974"/>
              <a:gd name="T69" fmla="*/ 1932 h 3282"/>
              <a:gd name="T70" fmla="*/ 2889 w 2974"/>
              <a:gd name="T71" fmla="*/ 2289 h 3282"/>
              <a:gd name="T72" fmla="*/ 2724 w 2974"/>
              <a:gd name="T73" fmla="*/ 2619 h 3282"/>
              <a:gd name="T74" fmla="*/ 2497 w 2974"/>
              <a:gd name="T75" fmla="*/ 2886 h 3282"/>
              <a:gd name="T76" fmla="*/ 2220 w 2974"/>
              <a:gd name="T77" fmla="*/ 3088 h 3282"/>
              <a:gd name="T78" fmla="*/ 1905 w 2974"/>
              <a:gd name="T79" fmla="*/ 3220 h 3282"/>
              <a:gd name="T80" fmla="*/ 1569 w 2974"/>
              <a:gd name="T81" fmla="*/ 3279 h 3282"/>
              <a:gd name="T82" fmla="*/ 1195 w 2974"/>
              <a:gd name="T83" fmla="*/ 3253 h 3282"/>
              <a:gd name="T84" fmla="*/ 820 w 2974"/>
              <a:gd name="T85" fmla="*/ 3123 h 3282"/>
              <a:gd name="T86" fmla="*/ 513 w 2974"/>
              <a:gd name="T87" fmla="*/ 2920 h 3282"/>
              <a:gd name="T88" fmla="*/ 273 w 2974"/>
              <a:gd name="T89" fmla="*/ 2656 h 3282"/>
              <a:gd name="T90" fmla="*/ 105 w 2974"/>
              <a:gd name="T91" fmla="*/ 2348 h 3282"/>
              <a:gd name="T92" fmla="*/ 15 w 2974"/>
              <a:gd name="T93" fmla="*/ 2009 h 3282"/>
              <a:gd name="T94" fmla="*/ 5 w 2974"/>
              <a:gd name="T95" fmla="*/ 1657 h 3282"/>
              <a:gd name="T96" fmla="*/ 84 w 2974"/>
              <a:gd name="T97" fmla="*/ 1304 h 3282"/>
              <a:gd name="T98" fmla="*/ 247 w 2974"/>
              <a:gd name="T99" fmla="*/ 978 h 3282"/>
              <a:gd name="T100" fmla="*/ 477 w 2974"/>
              <a:gd name="T101" fmla="*/ 710 h 3282"/>
              <a:gd name="T102" fmla="*/ 762 w 2974"/>
              <a:gd name="T103" fmla="*/ 504 h 3282"/>
              <a:gd name="T104" fmla="*/ 1090 w 2974"/>
              <a:gd name="T105" fmla="*/ 369 h 3282"/>
              <a:gd name="T106" fmla="*/ 1308 w 2974"/>
              <a:gd name="T107" fmla="*/ 332 h 3282"/>
              <a:gd name="T108" fmla="*/ 1322 w 2974"/>
              <a:gd name="T109" fmla="*/ 23 h 3282"/>
              <a:gd name="T110" fmla="*/ 1381 w 2974"/>
              <a:gd name="T111" fmla="*/ 0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74" h="3282">
                <a:moveTo>
                  <a:pt x="1381" y="0"/>
                </a:moveTo>
                <a:lnTo>
                  <a:pt x="1397" y="3"/>
                </a:lnTo>
                <a:lnTo>
                  <a:pt x="1414" y="11"/>
                </a:lnTo>
                <a:lnTo>
                  <a:pt x="1427" y="21"/>
                </a:lnTo>
                <a:lnTo>
                  <a:pt x="1834" y="408"/>
                </a:lnTo>
                <a:lnTo>
                  <a:pt x="1845" y="424"/>
                </a:lnTo>
                <a:lnTo>
                  <a:pt x="1853" y="442"/>
                </a:lnTo>
                <a:lnTo>
                  <a:pt x="1855" y="460"/>
                </a:lnTo>
                <a:lnTo>
                  <a:pt x="1853" y="479"/>
                </a:lnTo>
                <a:lnTo>
                  <a:pt x="1847" y="497"/>
                </a:lnTo>
                <a:lnTo>
                  <a:pt x="1835" y="512"/>
                </a:lnTo>
                <a:lnTo>
                  <a:pt x="1446" y="917"/>
                </a:lnTo>
                <a:lnTo>
                  <a:pt x="1433" y="928"/>
                </a:lnTo>
                <a:lnTo>
                  <a:pt x="1417" y="935"/>
                </a:lnTo>
                <a:lnTo>
                  <a:pt x="1401" y="940"/>
                </a:lnTo>
                <a:lnTo>
                  <a:pt x="1383" y="940"/>
                </a:lnTo>
                <a:lnTo>
                  <a:pt x="1366" y="935"/>
                </a:lnTo>
                <a:lnTo>
                  <a:pt x="1351" y="927"/>
                </a:lnTo>
                <a:lnTo>
                  <a:pt x="1338" y="915"/>
                </a:lnTo>
                <a:lnTo>
                  <a:pt x="1328" y="901"/>
                </a:lnTo>
                <a:lnTo>
                  <a:pt x="1321" y="885"/>
                </a:lnTo>
                <a:lnTo>
                  <a:pt x="1319" y="867"/>
                </a:lnTo>
                <a:lnTo>
                  <a:pt x="1314" y="599"/>
                </a:lnTo>
                <a:lnTo>
                  <a:pt x="1312" y="599"/>
                </a:lnTo>
                <a:lnTo>
                  <a:pt x="1308" y="600"/>
                </a:lnTo>
                <a:lnTo>
                  <a:pt x="1306" y="600"/>
                </a:lnTo>
                <a:lnTo>
                  <a:pt x="1223" y="616"/>
                </a:lnTo>
                <a:lnTo>
                  <a:pt x="1142" y="637"/>
                </a:lnTo>
                <a:lnTo>
                  <a:pt x="1064" y="663"/>
                </a:lnTo>
                <a:lnTo>
                  <a:pt x="986" y="695"/>
                </a:lnTo>
                <a:lnTo>
                  <a:pt x="912" y="731"/>
                </a:lnTo>
                <a:lnTo>
                  <a:pt x="842" y="773"/>
                </a:lnTo>
                <a:lnTo>
                  <a:pt x="773" y="818"/>
                </a:lnTo>
                <a:lnTo>
                  <a:pt x="708" y="868"/>
                </a:lnTo>
                <a:lnTo>
                  <a:pt x="647" y="923"/>
                </a:lnTo>
                <a:lnTo>
                  <a:pt x="589" y="982"/>
                </a:lnTo>
                <a:lnTo>
                  <a:pt x="535" y="1045"/>
                </a:lnTo>
                <a:lnTo>
                  <a:pt x="486" y="1111"/>
                </a:lnTo>
                <a:lnTo>
                  <a:pt x="442" y="1182"/>
                </a:lnTo>
                <a:lnTo>
                  <a:pt x="401" y="1255"/>
                </a:lnTo>
                <a:lnTo>
                  <a:pt x="364" y="1335"/>
                </a:lnTo>
                <a:lnTo>
                  <a:pt x="334" y="1417"/>
                </a:lnTo>
                <a:lnTo>
                  <a:pt x="309" y="1499"/>
                </a:lnTo>
                <a:lnTo>
                  <a:pt x="290" y="1583"/>
                </a:lnTo>
                <a:lnTo>
                  <a:pt x="278" y="1668"/>
                </a:lnTo>
                <a:lnTo>
                  <a:pt x="272" y="1753"/>
                </a:lnTo>
                <a:lnTo>
                  <a:pt x="272" y="1839"/>
                </a:lnTo>
                <a:lnTo>
                  <a:pt x="278" y="1925"/>
                </a:lnTo>
                <a:lnTo>
                  <a:pt x="290" y="2010"/>
                </a:lnTo>
                <a:lnTo>
                  <a:pt x="309" y="2095"/>
                </a:lnTo>
                <a:lnTo>
                  <a:pt x="334" y="2180"/>
                </a:lnTo>
                <a:lnTo>
                  <a:pt x="362" y="2256"/>
                </a:lnTo>
                <a:lnTo>
                  <a:pt x="395" y="2328"/>
                </a:lnTo>
                <a:lnTo>
                  <a:pt x="432" y="2399"/>
                </a:lnTo>
                <a:lnTo>
                  <a:pt x="473" y="2466"/>
                </a:lnTo>
                <a:lnTo>
                  <a:pt x="518" y="2530"/>
                </a:lnTo>
                <a:lnTo>
                  <a:pt x="568" y="2591"/>
                </a:lnTo>
                <a:lnTo>
                  <a:pt x="621" y="2648"/>
                </a:lnTo>
                <a:lnTo>
                  <a:pt x="678" y="2703"/>
                </a:lnTo>
                <a:lnTo>
                  <a:pt x="738" y="2754"/>
                </a:lnTo>
                <a:lnTo>
                  <a:pt x="803" y="2799"/>
                </a:lnTo>
                <a:lnTo>
                  <a:pt x="871" y="2843"/>
                </a:lnTo>
                <a:lnTo>
                  <a:pt x="942" y="2880"/>
                </a:lnTo>
                <a:lnTo>
                  <a:pt x="1021" y="2917"/>
                </a:lnTo>
                <a:lnTo>
                  <a:pt x="1103" y="2948"/>
                </a:lnTo>
                <a:lnTo>
                  <a:pt x="1186" y="2972"/>
                </a:lnTo>
                <a:lnTo>
                  <a:pt x="1270" y="2990"/>
                </a:lnTo>
                <a:lnTo>
                  <a:pt x="1355" y="3003"/>
                </a:lnTo>
                <a:lnTo>
                  <a:pt x="1441" y="3008"/>
                </a:lnTo>
                <a:lnTo>
                  <a:pt x="1527" y="3008"/>
                </a:lnTo>
                <a:lnTo>
                  <a:pt x="1613" y="3003"/>
                </a:lnTo>
                <a:lnTo>
                  <a:pt x="1699" y="2991"/>
                </a:lnTo>
                <a:lnTo>
                  <a:pt x="1783" y="2973"/>
                </a:lnTo>
                <a:lnTo>
                  <a:pt x="1868" y="2948"/>
                </a:lnTo>
                <a:lnTo>
                  <a:pt x="1944" y="2920"/>
                </a:lnTo>
                <a:lnTo>
                  <a:pt x="2017" y="2887"/>
                </a:lnTo>
                <a:lnTo>
                  <a:pt x="2088" y="2850"/>
                </a:lnTo>
                <a:lnTo>
                  <a:pt x="2155" y="2809"/>
                </a:lnTo>
                <a:lnTo>
                  <a:pt x="2220" y="2763"/>
                </a:lnTo>
                <a:lnTo>
                  <a:pt x="2280" y="2714"/>
                </a:lnTo>
                <a:lnTo>
                  <a:pt x="2338" y="2661"/>
                </a:lnTo>
                <a:lnTo>
                  <a:pt x="2392" y="2604"/>
                </a:lnTo>
                <a:lnTo>
                  <a:pt x="2444" y="2543"/>
                </a:lnTo>
                <a:lnTo>
                  <a:pt x="2490" y="2479"/>
                </a:lnTo>
                <a:lnTo>
                  <a:pt x="2533" y="2412"/>
                </a:lnTo>
                <a:lnTo>
                  <a:pt x="2571" y="2340"/>
                </a:lnTo>
                <a:lnTo>
                  <a:pt x="2607" y="2264"/>
                </a:lnTo>
                <a:lnTo>
                  <a:pt x="2636" y="2185"/>
                </a:lnTo>
                <a:lnTo>
                  <a:pt x="2660" y="2107"/>
                </a:lnTo>
                <a:lnTo>
                  <a:pt x="2678" y="2027"/>
                </a:lnTo>
                <a:lnTo>
                  <a:pt x="2692" y="1946"/>
                </a:lnTo>
                <a:lnTo>
                  <a:pt x="2699" y="1866"/>
                </a:lnTo>
                <a:lnTo>
                  <a:pt x="2701" y="1786"/>
                </a:lnTo>
                <a:lnTo>
                  <a:pt x="2698" y="1706"/>
                </a:lnTo>
                <a:lnTo>
                  <a:pt x="2689" y="1626"/>
                </a:lnTo>
                <a:lnTo>
                  <a:pt x="2675" y="1548"/>
                </a:lnTo>
                <a:lnTo>
                  <a:pt x="2657" y="1471"/>
                </a:lnTo>
                <a:lnTo>
                  <a:pt x="2633" y="1395"/>
                </a:lnTo>
                <a:lnTo>
                  <a:pt x="2603" y="1320"/>
                </a:lnTo>
                <a:lnTo>
                  <a:pt x="2570" y="1248"/>
                </a:lnTo>
                <a:lnTo>
                  <a:pt x="2531" y="1178"/>
                </a:lnTo>
                <a:lnTo>
                  <a:pt x="2487" y="1110"/>
                </a:lnTo>
                <a:lnTo>
                  <a:pt x="2438" y="1045"/>
                </a:lnTo>
                <a:lnTo>
                  <a:pt x="2385" y="983"/>
                </a:lnTo>
                <a:lnTo>
                  <a:pt x="2327" y="923"/>
                </a:lnTo>
                <a:lnTo>
                  <a:pt x="2264" y="868"/>
                </a:lnTo>
                <a:lnTo>
                  <a:pt x="2198" y="816"/>
                </a:lnTo>
                <a:lnTo>
                  <a:pt x="2177" y="799"/>
                </a:lnTo>
                <a:lnTo>
                  <a:pt x="2161" y="777"/>
                </a:lnTo>
                <a:lnTo>
                  <a:pt x="2149" y="753"/>
                </a:lnTo>
                <a:lnTo>
                  <a:pt x="2142" y="728"/>
                </a:lnTo>
                <a:lnTo>
                  <a:pt x="2141" y="702"/>
                </a:lnTo>
                <a:lnTo>
                  <a:pt x="2145" y="676"/>
                </a:lnTo>
                <a:lnTo>
                  <a:pt x="2153" y="650"/>
                </a:lnTo>
                <a:lnTo>
                  <a:pt x="2166" y="627"/>
                </a:lnTo>
                <a:lnTo>
                  <a:pt x="2185" y="606"/>
                </a:lnTo>
                <a:lnTo>
                  <a:pt x="2207" y="590"/>
                </a:lnTo>
                <a:lnTo>
                  <a:pt x="2230" y="578"/>
                </a:lnTo>
                <a:lnTo>
                  <a:pt x="2255" y="572"/>
                </a:lnTo>
                <a:lnTo>
                  <a:pt x="2282" y="570"/>
                </a:lnTo>
                <a:lnTo>
                  <a:pt x="2308" y="573"/>
                </a:lnTo>
                <a:lnTo>
                  <a:pt x="2334" y="582"/>
                </a:lnTo>
                <a:lnTo>
                  <a:pt x="2358" y="596"/>
                </a:lnTo>
                <a:lnTo>
                  <a:pt x="2433" y="653"/>
                </a:lnTo>
                <a:lnTo>
                  <a:pt x="2503" y="715"/>
                </a:lnTo>
                <a:lnTo>
                  <a:pt x="2569" y="780"/>
                </a:lnTo>
                <a:lnTo>
                  <a:pt x="2631" y="849"/>
                </a:lnTo>
                <a:lnTo>
                  <a:pt x="2687" y="920"/>
                </a:lnTo>
                <a:lnTo>
                  <a:pt x="2738" y="995"/>
                </a:lnTo>
                <a:lnTo>
                  <a:pt x="2785" y="1072"/>
                </a:lnTo>
                <a:lnTo>
                  <a:pt x="2826" y="1151"/>
                </a:lnTo>
                <a:lnTo>
                  <a:pt x="2863" y="1233"/>
                </a:lnTo>
                <a:lnTo>
                  <a:pt x="2895" y="1316"/>
                </a:lnTo>
                <a:lnTo>
                  <a:pt x="2921" y="1401"/>
                </a:lnTo>
                <a:lnTo>
                  <a:pt x="2943" y="1488"/>
                </a:lnTo>
                <a:lnTo>
                  <a:pt x="2958" y="1575"/>
                </a:lnTo>
                <a:lnTo>
                  <a:pt x="2969" y="1664"/>
                </a:lnTo>
                <a:lnTo>
                  <a:pt x="2974" y="1753"/>
                </a:lnTo>
                <a:lnTo>
                  <a:pt x="2974" y="1843"/>
                </a:lnTo>
                <a:lnTo>
                  <a:pt x="2968" y="1932"/>
                </a:lnTo>
                <a:lnTo>
                  <a:pt x="2957" y="2022"/>
                </a:lnTo>
                <a:lnTo>
                  <a:pt x="2941" y="2112"/>
                </a:lnTo>
                <a:lnTo>
                  <a:pt x="2918" y="2201"/>
                </a:lnTo>
                <a:lnTo>
                  <a:pt x="2889" y="2289"/>
                </a:lnTo>
                <a:lnTo>
                  <a:pt x="2855" y="2377"/>
                </a:lnTo>
                <a:lnTo>
                  <a:pt x="2816" y="2463"/>
                </a:lnTo>
                <a:lnTo>
                  <a:pt x="2772" y="2543"/>
                </a:lnTo>
                <a:lnTo>
                  <a:pt x="2724" y="2619"/>
                </a:lnTo>
                <a:lnTo>
                  <a:pt x="2673" y="2692"/>
                </a:lnTo>
                <a:lnTo>
                  <a:pt x="2618" y="2761"/>
                </a:lnTo>
                <a:lnTo>
                  <a:pt x="2559" y="2825"/>
                </a:lnTo>
                <a:lnTo>
                  <a:pt x="2497" y="2886"/>
                </a:lnTo>
                <a:lnTo>
                  <a:pt x="2432" y="2943"/>
                </a:lnTo>
                <a:lnTo>
                  <a:pt x="2363" y="2995"/>
                </a:lnTo>
                <a:lnTo>
                  <a:pt x="2292" y="3044"/>
                </a:lnTo>
                <a:lnTo>
                  <a:pt x="2220" y="3088"/>
                </a:lnTo>
                <a:lnTo>
                  <a:pt x="2143" y="3128"/>
                </a:lnTo>
                <a:lnTo>
                  <a:pt x="2066" y="3164"/>
                </a:lnTo>
                <a:lnTo>
                  <a:pt x="1987" y="3194"/>
                </a:lnTo>
                <a:lnTo>
                  <a:pt x="1905" y="3220"/>
                </a:lnTo>
                <a:lnTo>
                  <a:pt x="1823" y="3242"/>
                </a:lnTo>
                <a:lnTo>
                  <a:pt x="1739" y="3259"/>
                </a:lnTo>
                <a:lnTo>
                  <a:pt x="1655" y="3271"/>
                </a:lnTo>
                <a:lnTo>
                  <a:pt x="1569" y="3279"/>
                </a:lnTo>
                <a:lnTo>
                  <a:pt x="1483" y="3282"/>
                </a:lnTo>
                <a:lnTo>
                  <a:pt x="1388" y="3279"/>
                </a:lnTo>
                <a:lnTo>
                  <a:pt x="1291" y="3269"/>
                </a:lnTo>
                <a:lnTo>
                  <a:pt x="1195" y="3253"/>
                </a:lnTo>
                <a:lnTo>
                  <a:pt x="1099" y="3231"/>
                </a:lnTo>
                <a:lnTo>
                  <a:pt x="1005" y="3202"/>
                </a:lnTo>
                <a:lnTo>
                  <a:pt x="911" y="3166"/>
                </a:lnTo>
                <a:lnTo>
                  <a:pt x="820" y="3123"/>
                </a:lnTo>
                <a:lnTo>
                  <a:pt x="737" y="3079"/>
                </a:lnTo>
                <a:lnTo>
                  <a:pt x="658" y="3030"/>
                </a:lnTo>
                <a:lnTo>
                  <a:pt x="584" y="2977"/>
                </a:lnTo>
                <a:lnTo>
                  <a:pt x="513" y="2920"/>
                </a:lnTo>
                <a:lnTo>
                  <a:pt x="447" y="2859"/>
                </a:lnTo>
                <a:lnTo>
                  <a:pt x="385" y="2795"/>
                </a:lnTo>
                <a:lnTo>
                  <a:pt x="326" y="2726"/>
                </a:lnTo>
                <a:lnTo>
                  <a:pt x="273" y="2656"/>
                </a:lnTo>
                <a:lnTo>
                  <a:pt x="224" y="2582"/>
                </a:lnTo>
                <a:lnTo>
                  <a:pt x="181" y="2506"/>
                </a:lnTo>
                <a:lnTo>
                  <a:pt x="140" y="2428"/>
                </a:lnTo>
                <a:lnTo>
                  <a:pt x="105" y="2348"/>
                </a:lnTo>
                <a:lnTo>
                  <a:pt x="75" y="2265"/>
                </a:lnTo>
                <a:lnTo>
                  <a:pt x="50" y="2181"/>
                </a:lnTo>
                <a:lnTo>
                  <a:pt x="30" y="2096"/>
                </a:lnTo>
                <a:lnTo>
                  <a:pt x="15" y="2009"/>
                </a:lnTo>
                <a:lnTo>
                  <a:pt x="4" y="1921"/>
                </a:lnTo>
                <a:lnTo>
                  <a:pt x="0" y="1834"/>
                </a:lnTo>
                <a:lnTo>
                  <a:pt x="0" y="1746"/>
                </a:lnTo>
                <a:lnTo>
                  <a:pt x="5" y="1657"/>
                </a:lnTo>
                <a:lnTo>
                  <a:pt x="17" y="1568"/>
                </a:lnTo>
                <a:lnTo>
                  <a:pt x="34" y="1480"/>
                </a:lnTo>
                <a:lnTo>
                  <a:pt x="55" y="1392"/>
                </a:lnTo>
                <a:lnTo>
                  <a:pt x="84" y="1304"/>
                </a:lnTo>
                <a:lnTo>
                  <a:pt x="117" y="1218"/>
                </a:lnTo>
                <a:lnTo>
                  <a:pt x="157" y="1133"/>
                </a:lnTo>
                <a:lnTo>
                  <a:pt x="200" y="1054"/>
                </a:lnTo>
                <a:lnTo>
                  <a:pt x="247" y="978"/>
                </a:lnTo>
                <a:lnTo>
                  <a:pt x="299" y="906"/>
                </a:lnTo>
                <a:lnTo>
                  <a:pt x="355" y="837"/>
                </a:lnTo>
                <a:lnTo>
                  <a:pt x="413" y="770"/>
                </a:lnTo>
                <a:lnTo>
                  <a:pt x="477" y="710"/>
                </a:lnTo>
                <a:lnTo>
                  <a:pt x="544" y="651"/>
                </a:lnTo>
                <a:lnTo>
                  <a:pt x="613" y="598"/>
                </a:lnTo>
                <a:lnTo>
                  <a:pt x="686" y="548"/>
                </a:lnTo>
                <a:lnTo>
                  <a:pt x="762" y="504"/>
                </a:lnTo>
                <a:lnTo>
                  <a:pt x="841" y="462"/>
                </a:lnTo>
                <a:lnTo>
                  <a:pt x="921" y="427"/>
                </a:lnTo>
                <a:lnTo>
                  <a:pt x="1005" y="395"/>
                </a:lnTo>
                <a:lnTo>
                  <a:pt x="1090" y="369"/>
                </a:lnTo>
                <a:lnTo>
                  <a:pt x="1177" y="347"/>
                </a:lnTo>
                <a:lnTo>
                  <a:pt x="1266" y="331"/>
                </a:lnTo>
                <a:lnTo>
                  <a:pt x="1286" y="330"/>
                </a:lnTo>
                <a:lnTo>
                  <a:pt x="1308" y="332"/>
                </a:lnTo>
                <a:lnTo>
                  <a:pt x="1303" y="76"/>
                </a:lnTo>
                <a:lnTo>
                  <a:pt x="1305" y="57"/>
                </a:lnTo>
                <a:lnTo>
                  <a:pt x="1312" y="38"/>
                </a:lnTo>
                <a:lnTo>
                  <a:pt x="1322" y="23"/>
                </a:lnTo>
                <a:lnTo>
                  <a:pt x="1334" y="14"/>
                </a:lnTo>
                <a:lnTo>
                  <a:pt x="1346" y="7"/>
                </a:lnTo>
                <a:lnTo>
                  <a:pt x="1364" y="1"/>
                </a:lnTo>
                <a:lnTo>
                  <a:pt x="138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864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18</Words>
  <Application>Microsoft Office PowerPoint</Application>
  <PresentationFormat>Widescreen</PresentationFormat>
  <Paragraphs>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Roboto</vt:lpstr>
      <vt:lpstr>Office Theme</vt:lpstr>
      <vt:lpstr>Ecology Vector Icons</vt:lpstr>
      <vt:lpstr>Ecology Vector Icons</vt:lpstr>
      <vt:lpstr>Ecology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31</cp:revision>
  <dcterms:created xsi:type="dcterms:W3CDTF">2016-11-20T20:27:57Z</dcterms:created>
  <dcterms:modified xsi:type="dcterms:W3CDTF">2017-01-07T16:48:42Z</dcterms:modified>
</cp:coreProperties>
</file>